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86" r:id="rId3"/>
    <p:sldMasterId id="2147483702" r:id="rId4"/>
    <p:sldMasterId id="2147483720" r:id="rId5"/>
  </p:sldMasterIdLst>
  <p:notesMasterIdLst>
    <p:notesMasterId r:id="rId53"/>
  </p:notesMasterIdLst>
  <p:sldIdLst>
    <p:sldId id="257" r:id="rId6"/>
    <p:sldId id="259" r:id="rId7"/>
    <p:sldId id="266" r:id="rId8"/>
    <p:sldId id="346" r:id="rId9"/>
    <p:sldId id="347" r:id="rId10"/>
    <p:sldId id="348" r:id="rId11"/>
    <p:sldId id="300" r:id="rId12"/>
    <p:sldId id="297" r:id="rId13"/>
    <p:sldId id="263" r:id="rId14"/>
    <p:sldId id="267" r:id="rId15"/>
    <p:sldId id="260" r:id="rId16"/>
    <p:sldId id="302" r:id="rId17"/>
    <p:sldId id="273" r:id="rId18"/>
    <p:sldId id="301" r:id="rId19"/>
    <p:sldId id="349" r:id="rId20"/>
    <p:sldId id="350" r:id="rId21"/>
    <p:sldId id="270" r:id="rId22"/>
    <p:sldId id="303" r:id="rId23"/>
    <p:sldId id="352" r:id="rId24"/>
    <p:sldId id="353" r:id="rId25"/>
    <p:sldId id="354" r:id="rId26"/>
    <p:sldId id="268" r:id="rId27"/>
    <p:sldId id="304" r:id="rId28"/>
    <p:sldId id="355" r:id="rId29"/>
    <p:sldId id="306" r:id="rId30"/>
    <p:sldId id="351" r:id="rId31"/>
    <p:sldId id="256" r:id="rId32"/>
    <p:sldId id="276" r:id="rId33"/>
    <p:sldId id="358" r:id="rId34"/>
    <p:sldId id="359" r:id="rId35"/>
    <p:sldId id="271" r:id="rId36"/>
    <p:sldId id="361" r:id="rId37"/>
    <p:sldId id="362" r:id="rId38"/>
    <p:sldId id="363" r:id="rId39"/>
    <p:sldId id="360" r:id="rId40"/>
    <p:sldId id="341" r:id="rId41"/>
    <p:sldId id="337" r:id="rId42"/>
    <p:sldId id="298" r:id="rId43"/>
    <p:sldId id="299" r:id="rId44"/>
    <p:sldId id="338" r:id="rId45"/>
    <p:sldId id="339" r:id="rId46"/>
    <p:sldId id="340" r:id="rId47"/>
    <p:sldId id="282" r:id="rId48"/>
    <p:sldId id="262" r:id="rId49"/>
    <p:sldId id="344" r:id="rId50"/>
    <p:sldId id="345" r:id="rId51"/>
    <p:sldId id="501" r:id="rId52"/>
  </p:sldIdLst>
  <p:sldSz cx="9144000" cy="5143500" type="screen16x9"/>
  <p:notesSz cx="6858000" cy="9144000"/>
  <p:embeddedFontLst>
    <p:embeddedFont>
      <p:font typeface="Aharoni" panose="02010803020104030203" pitchFamily="2" charset="-79"/>
      <p:bold r:id="rId54"/>
    </p:embeddedFont>
    <p:embeddedFont>
      <p:font typeface="Anaheim" panose="020B0604020202020204" charset="0"/>
      <p:regular r:id="rId55"/>
      <p:bold r:id="rId56"/>
    </p:embeddedFont>
    <p:embeddedFont>
      <p:font typeface="Bahnschrift SemiBold" panose="020B0502040204020203" pitchFamily="34" charset="0"/>
      <p:bold r:id="rId57"/>
    </p:embeddedFont>
    <p:embeddedFont>
      <p:font typeface="Bebas Neue" panose="020B0606020202050201" pitchFamily="34" charset="0"/>
      <p:regular r:id="rId58"/>
    </p:embeddedFont>
    <p:embeddedFont>
      <p:font typeface="DM Sans" pitchFamily="2" charset="0"/>
      <p:regular r:id="rId59"/>
      <p:bold r:id="rId60"/>
      <p:italic r:id="rId61"/>
      <p:boldItalic r:id="rId62"/>
    </p:embeddedFont>
    <p:embeddedFont>
      <p:font typeface="Fira Sans" panose="020B0503050000020004" pitchFamily="34" charset="0"/>
      <p:regular r:id="rId63"/>
      <p:bold r:id="rId64"/>
      <p:italic r:id="rId65"/>
      <p:boldItalic r:id="rId66"/>
    </p:embeddedFont>
    <p:embeddedFont>
      <p:font typeface="Krub Medium" panose="00000600000000000000" pitchFamily="2" charset="-34"/>
      <p:regular r:id="rId67"/>
      <p:bold r:id="rId68"/>
      <p:italic r:id="rId69"/>
      <p:boldItalic r:id="rId70"/>
    </p:embeddedFont>
    <p:embeddedFont>
      <p:font typeface="Manrope" panose="020B0604020202020204" charset="0"/>
      <p:regular r:id="rId71"/>
      <p:bold r:id="rId72"/>
    </p:embeddedFont>
    <p:embeddedFont>
      <p:font typeface="Merriweather" panose="00000500000000000000" pitchFamily="2" charset="0"/>
      <p:regular r:id="rId73"/>
      <p:bold r:id="rId74"/>
      <p:italic r:id="rId75"/>
      <p:boldItalic r:id="rId76"/>
    </p:embeddedFont>
    <p:embeddedFont>
      <p:font typeface="Merriweather Black" panose="00000A00000000000000" pitchFamily="2" charset="0"/>
      <p:bold r:id="rId77"/>
      <p:boldItalic r:id="rId78"/>
    </p:embeddedFont>
    <p:embeddedFont>
      <p:font typeface="Nunito Light" pitchFamily="2" charset="0"/>
      <p:regular r:id="rId79"/>
      <p:italic r:id="rId80"/>
    </p:embeddedFont>
    <p:embeddedFont>
      <p:font typeface="Varela Round" panose="00000500000000000000" pitchFamily="2" charset="-79"/>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5F2B4-B7B4-4A65-908E-056895162420}" v="1216" dt="2024-09-16T10:06:56.146"/>
  </p1510:revLst>
</p1510:revInfo>
</file>

<file path=ppt/tableStyles.xml><?xml version="1.0" encoding="utf-8"?>
<a:tblStyleLst xmlns:a="http://schemas.openxmlformats.org/drawingml/2006/main" def="{8A550558-8627-4446-AEA2-318A67ADB1AC}">
  <a:tblStyle styleId="{8A550558-8627-4446-AEA2-318A67ADB1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F033710-B8A1-408B-9B9E-1C91591C246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3457" autoAdjust="0"/>
  </p:normalViewPr>
  <p:slideViewPr>
    <p:cSldViewPr snapToGrid="0">
      <p:cViewPr varScale="1">
        <p:scale>
          <a:sx n="78" d="100"/>
          <a:sy n="78" d="100"/>
        </p:scale>
        <p:origin x="956"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2.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3.fntdata"/><Relationship Id="rId87" Type="http://schemas.microsoft.com/office/2015/10/relationships/revisionInfo" Target="revisionInfo.xml"/><Relationship Id="rId61" Type="http://schemas.openxmlformats.org/officeDocument/2006/relationships/font" Target="fonts/font8.fntdata"/><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1185F2B4-B7B4-4A65-908E-056895162420}"/>
    <pc:docChg chg="undo redo custSel addSld delSld modSld sldOrd delMainMaster">
      <pc:chgData name="Linh Phan" userId="228774c6-8676-4985-b789-d1a1db399f40" providerId="ADAL" clId="{1185F2B4-B7B4-4A65-908E-056895162420}" dt="2024-09-16T10:06:56.146" v="3823"/>
      <pc:docMkLst>
        <pc:docMk/>
      </pc:docMkLst>
      <pc:sldChg chg="addSp delSp modSp mod ord delAnim modAnim">
        <pc:chgData name="Linh Phan" userId="228774c6-8676-4985-b789-d1a1db399f40" providerId="ADAL" clId="{1185F2B4-B7B4-4A65-908E-056895162420}" dt="2024-09-16T08:42:36.985" v="2572" actId="1076"/>
        <pc:sldMkLst>
          <pc:docMk/>
          <pc:sldMk cId="0" sldId="256"/>
        </pc:sldMkLst>
        <pc:spChg chg="mod">
          <ac:chgData name="Linh Phan" userId="228774c6-8676-4985-b789-d1a1db399f40" providerId="ADAL" clId="{1185F2B4-B7B4-4A65-908E-056895162420}" dt="2024-09-16T08:40:32.787" v="2413"/>
          <ac:spMkLst>
            <pc:docMk/>
            <pc:sldMk cId="0" sldId="256"/>
            <ac:spMk id="9" creationId="{5008AEEE-98AE-0076-EE4D-BF40663EA539}"/>
          </ac:spMkLst>
        </pc:spChg>
        <pc:spChg chg="mod">
          <ac:chgData name="Linh Phan" userId="228774c6-8676-4985-b789-d1a1db399f40" providerId="ADAL" clId="{1185F2B4-B7B4-4A65-908E-056895162420}" dt="2024-09-16T08:40:32.787" v="2413"/>
          <ac:spMkLst>
            <pc:docMk/>
            <pc:sldMk cId="0" sldId="256"/>
            <ac:spMk id="10" creationId="{E0470651-7E93-D987-A2ED-D205DA91D063}"/>
          </ac:spMkLst>
        </pc:spChg>
        <pc:spChg chg="mod">
          <ac:chgData name="Linh Phan" userId="228774c6-8676-4985-b789-d1a1db399f40" providerId="ADAL" clId="{1185F2B4-B7B4-4A65-908E-056895162420}" dt="2024-09-16T08:40:32.787" v="2413"/>
          <ac:spMkLst>
            <pc:docMk/>
            <pc:sldMk cId="0" sldId="256"/>
            <ac:spMk id="12" creationId="{CA58A991-7DE5-3E71-D9E9-C6981244677E}"/>
          </ac:spMkLst>
        </pc:spChg>
        <pc:spChg chg="mod">
          <ac:chgData name="Linh Phan" userId="228774c6-8676-4985-b789-d1a1db399f40" providerId="ADAL" clId="{1185F2B4-B7B4-4A65-908E-056895162420}" dt="2024-09-16T08:40:32.787" v="2413"/>
          <ac:spMkLst>
            <pc:docMk/>
            <pc:sldMk cId="0" sldId="256"/>
            <ac:spMk id="15" creationId="{001C026C-228A-61EC-CD16-9085CBD9E669}"/>
          </ac:spMkLst>
        </pc:spChg>
        <pc:spChg chg="add mod">
          <ac:chgData name="Linh Phan" userId="228774c6-8676-4985-b789-d1a1db399f40" providerId="ADAL" clId="{1185F2B4-B7B4-4A65-908E-056895162420}" dt="2024-09-16T08:40:32.787" v="2413"/>
          <ac:spMkLst>
            <pc:docMk/>
            <pc:sldMk cId="0" sldId="256"/>
            <ac:spMk id="16" creationId="{F6C39D80-7975-8E53-207F-47B515C7865B}"/>
          </ac:spMkLst>
        </pc:spChg>
        <pc:spChg chg="mod">
          <ac:chgData name="Linh Phan" userId="228774c6-8676-4985-b789-d1a1db399f40" providerId="ADAL" clId="{1185F2B4-B7B4-4A65-908E-056895162420}" dt="2024-09-16T08:40:32.787" v="2413"/>
          <ac:spMkLst>
            <pc:docMk/>
            <pc:sldMk cId="0" sldId="256"/>
            <ac:spMk id="18" creationId="{A993766E-1119-0280-0AEC-13FD7F5A2552}"/>
          </ac:spMkLst>
        </pc:spChg>
        <pc:spChg chg="del">
          <ac:chgData name="Linh Phan" userId="228774c6-8676-4985-b789-d1a1db399f40" providerId="ADAL" clId="{1185F2B4-B7B4-4A65-908E-056895162420}" dt="2024-09-16T08:23:33.805" v="2248" actId="478"/>
          <ac:spMkLst>
            <pc:docMk/>
            <pc:sldMk cId="0" sldId="256"/>
            <ac:spMk id="19" creationId="{E2D96237-9064-BEEE-04DB-944A1757407A}"/>
          </ac:spMkLst>
        </pc:spChg>
        <pc:spChg chg="del">
          <ac:chgData name="Linh Phan" userId="228774c6-8676-4985-b789-d1a1db399f40" providerId="ADAL" clId="{1185F2B4-B7B4-4A65-908E-056895162420}" dt="2024-09-16T08:23:33.805" v="2248" actId="478"/>
          <ac:spMkLst>
            <pc:docMk/>
            <pc:sldMk cId="0" sldId="256"/>
            <ac:spMk id="20" creationId="{A41498B4-97E5-326A-5C9E-8E913922F496}"/>
          </ac:spMkLst>
        </pc:spChg>
        <pc:spChg chg="del">
          <ac:chgData name="Linh Phan" userId="228774c6-8676-4985-b789-d1a1db399f40" providerId="ADAL" clId="{1185F2B4-B7B4-4A65-908E-056895162420}" dt="2024-09-16T08:23:33.805" v="2248" actId="478"/>
          <ac:spMkLst>
            <pc:docMk/>
            <pc:sldMk cId="0" sldId="256"/>
            <ac:spMk id="24" creationId="{9980DE64-226A-7835-2447-ECE8C30C4B99}"/>
          </ac:spMkLst>
        </pc:spChg>
        <pc:spChg chg="mod">
          <ac:chgData name="Linh Phan" userId="228774c6-8676-4985-b789-d1a1db399f40" providerId="ADAL" clId="{1185F2B4-B7B4-4A65-908E-056895162420}" dt="2024-09-16T08:40:32.787" v="2413"/>
          <ac:spMkLst>
            <pc:docMk/>
            <pc:sldMk cId="0" sldId="256"/>
            <ac:spMk id="27" creationId="{1897D6B8-11EF-36B6-23BE-83E5DC39B141}"/>
          </ac:spMkLst>
        </pc:spChg>
        <pc:spChg chg="mod">
          <ac:chgData name="Linh Phan" userId="228774c6-8676-4985-b789-d1a1db399f40" providerId="ADAL" clId="{1185F2B4-B7B4-4A65-908E-056895162420}" dt="2024-09-16T08:40:32.787" v="2413"/>
          <ac:spMkLst>
            <pc:docMk/>
            <pc:sldMk cId="0" sldId="256"/>
            <ac:spMk id="31" creationId="{1C8E894B-24B6-5C21-FC47-8C49B518CA02}"/>
          </ac:spMkLst>
        </pc:spChg>
        <pc:spChg chg="mod">
          <ac:chgData name="Linh Phan" userId="228774c6-8676-4985-b789-d1a1db399f40" providerId="ADAL" clId="{1185F2B4-B7B4-4A65-908E-056895162420}" dt="2024-09-16T08:40:39.929" v="2415"/>
          <ac:spMkLst>
            <pc:docMk/>
            <pc:sldMk cId="0" sldId="256"/>
            <ac:spMk id="34" creationId="{8975E527-72E3-891C-81FB-5622CC5749DA}"/>
          </ac:spMkLst>
        </pc:spChg>
        <pc:spChg chg="mod">
          <ac:chgData name="Linh Phan" userId="228774c6-8676-4985-b789-d1a1db399f40" providerId="ADAL" clId="{1185F2B4-B7B4-4A65-908E-056895162420}" dt="2024-09-16T08:40:39.929" v="2415"/>
          <ac:spMkLst>
            <pc:docMk/>
            <pc:sldMk cId="0" sldId="256"/>
            <ac:spMk id="35" creationId="{80E60D7A-029D-D46E-9D1B-F31CBC98C357}"/>
          </ac:spMkLst>
        </pc:spChg>
        <pc:spChg chg="mod">
          <ac:chgData name="Linh Phan" userId="228774c6-8676-4985-b789-d1a1db399f40" providerId="ADAL" clId="{1185F2B4-B7B4-4A65-908E-056895162420}" dt="2024-09-16T08:40:39.929" v="2415"/>
          <ac:spMkLst>
            <pc:docMk/>
            <pc:sldMk cId="0" sldId="256"/>
            <ac:spMk id="37" creationId="{0FB67FB4-408F-30D8-F61D-3FCB2E8FE7DE}"/>
          </ac:spMkLst>
        </pc:spChg>
        <pc:spChg chg="mod">
          <ac:chgData name="Linh Phan" userId="228774c6-8676-4985-b789-d1a1db399f40" providerId="ADAL" clId="{1185F2B4-B7B4-4A65-908E-056895162420}" dt="2024-09-16T08:40:39.929" v="2415"/>
          <ac:spMkLst>
            <pc:docMk/>
            <pc:sldMk cId="0" sldId="256"/>
            <ac:spMk id="40" creationId="{DD09F9CE-AEC3-55C5-D3A2-1ADFC58294CE}"/>
          </ac:spMkLst>
        </pc:spChg>
        <pc:spChg chg="add mod">
          <ac:chgData name="Linh Phan" userId="228774c6-8676-4985-b789-d1a1db399f40" providerId="ADAL" clId="{1185F2B4-B7B4-4A65-908E-056895162420}" dt="2024-09-16T08:40:58.385" v="2419" actId="1076"/>
          <ac:spMkLst>
            <pc:docMk/>
            <pc:sldMk cId="0" sldId="256"/>
            <ac:spMk id="41" creationId="{B63A57BD-49C1-669A-93E3-5C859254C873}"/>
          </ac:spMkLst>
        </pc:spChg>
        <pc:spChg chg="mod">
          <ac:chgData name="Linh Phan" userId="228774c6-8676-4985-b789-d1a1db399f40" providerId="ADAL" clId="{1185F2B4-B7B4-4A65-908E-056895162420}" dt="2024-09-16T08:42:27.545" v="2569" actId="1076"/>
          <ac:spMkLst>
            <pc:docMk/>
            <pc:sldMk cId="0" sldId="256"/>
            <ac:spMk id="43" creationId="{C7C1E7AE-EAF4-0D44-D4C3-06373FC14EF1}"/>
          </ac:spMkLst>
        </pc:spChg>
        <pc:spChg chg="mod">
          <ac:chgData name="Linh Phan" userId="228774c6-8676-4985-b789-d1a1db399f40" providerId="ADAL" clId="{1185F2B4-B7B4-4A65-908E-056895162420}" dt="2024-09-16T08:42:34.324" v="2571" actId="1076"/>
          <ac:spMkLst>
            <pc:docMk/>
            <pc:sldMk cId="0" sldId="256"/>
            <ac:spMk id="45" creationId="{C1CD253A-DE67-1B24-24AA-BCF1D1A43429}"/>
          </ac:spMkLst>
        </pc:spChg>
        <pc:spChg chg="mod">
          <ac:chgData name="Linh Phan" userId="228774c6-8676-4985-b789-d1a1db399f40" providerId="ADAL" clId="{1185F2B4-B7B4-4A65-908E-056895162420}" dt="2024-09-16T08:40:39.929" v="2415"/>
          <ac:spMkLst>
            <pc:docMk/>
            <pc:sldMk cId="0" sldId="256"/>
            <ac:spMk id="49" creationId="{4CE795C6-385C-87AD-D42C-4AEC01247669}"/>
          </ac:spMkLst>
        </pc:spChg>
        <pc:grpChg chg="add mod">
          <ac:chgData name="Linh Phan" userId="228774c6-8676-4985-b789-d1a1db399f40" providerId="ADAL" clId="{1185F2B4-B7B4-4A65-908E-056895162420}" dt="2024-09-16T08:40:32.787" v="2413"/>
          <ac:grpSpMkLst>
            <pc:docMk/>
            <pc:sldMk cId="0" sldId="256"/>
            <ac:grpSpMk id="8" creationId="{BE9ED946-DF0B-27CD-D8EE-19651252E149}"/>
          </ac:grpSpMkLst>
        </pc:grpChg>
        <pc:grpChg chg="add mod">
          <ac:chgData name="Linh Phan" userId="228774c6-8676-4985-b789-d1a1db399f40" providerId="ADAL" clId="{1185F2B4-B7B4-4A65-908E-056895162420}" dt="2024-09-16T08:40:32.787" v="2413"/>
          <ac:grpSpMkLst>
            <pc:docMk/>
            <pc:sldMk cId="0" sldId="256"/>
            <ac:grpSpMk id="11" creationId="{CCEE240E-02A6-803D-50BE-B783ACCE0713}"/>
          </ac:grpSpMkLst>
        </pc:grpChg>
        <pc:grpChg chg="mod">
          <ac:chgData name="Linh Phan" userId="228774c6-8676-4985-b789-d1a1db399f40" providerId="ADAL" clId="{1185F2B4-B7B4-4A65-908E-056895162420}" dt="2024-09-16T08:40:32.787" v="2413"/>
          <ac:grpSpMkLst>
            <pc:docMk/>
            <pc:sldMk cId="0" sldId="256"/>
            <ac:grpSpMk id="13" creationId="{3616AB53-1709-10AE-8124-508C4007CF89}"/>
          </ac:grpSpMkLst>
        </pc:grpChg>
        <pc:grpChg chg="add mod">
          <ac:chgData name="Linh Phan" userId="228774c6-8676-4985-b789-d1a1db399f40" providerId="ADAL" clId="{1185F2B4-B7B4-4A65-908E-056895162420}" dt="2024-09-16T08:40:32.787" v="2413"/>
          <ac:grpSpMkLst>
            <pc:docMk/>
            <pc:sldMk cId="0" sldId="256"/>
            <ac:grpSpMk id="17" creationId="{9A230627-7252-9036-8CAE-EEC53B81CC7F}"/>
          </ac:grpSpMkLst>
        </pc:grpChg>
        <pc:grpChg chg="del">
          <ac:chgData name="Linh Phan" userId="228774c6-8676-4985-b789-d1a1db399f40" providerId="ADAL" clId="{1185F2B4-B7B4-4A65-908E-056895162420}" dt="2024-09-16T08:23:33.805" v="2248" actId="478"/>
          <ac:grpSpMkLst>
            <pc:docMk/>
            <pc:sldMk cId="0" sldId="256"/>
            <ac:grpSpMk id="21" creationId="{FD6C6BE8-65DA-6548-65C8-1328595C1B47}"/>
          </ac:grpSpMkLst>
        </pc:grpChg>
        <pc:grpChg chg="mod">
          <ac:chgData name="Linh Phan" userId="228774c6-8676-4985-b789-d1a1db399f40" providerId="ADAL" clId="{1185F2B4-B7B4-4A65-908E-056895162420}" dt="2024-09-16T08:40:32.787" v="2413"/>
          <ac:grpSpMkLst>
            <pc:docMk/>
            <pc:sldMk cId="0" sldId="256"/>
            <ac:grpSpMk id="25" creationId="{76A65974-B96D-CF21-CDD2-3FFFE84C2EFB}"/>
          </ac:grpSpMkLst>
        </pc:grpChg>
        <pc:grpChg chg="add del mod">
          <ac:chgData name="Linh Phan" userId="228774c6-8676-4985-b789-d1a1db399f40" providerId="ADAL" clId="{1185F2B4-B7B4-4A65-908E-056895162420}" dt="2024-09-16T08:40:48.395" v="2416" actId="478"/>
          <ac:grpSpMkLst>
            <pc:docMk/>
            <pc:sldMk cId="0" sldId="256"/>
            <ac:grpSpMk id="33" creationId="{3FE67841-D22A-772F-0D2E-AE806A7878DF}"/>
          </ac:grpSpMkLst>
        </pc:grpChg>
        <pc:grpChg chg="add del mod">
          <ac:chgData name="Linh Phan" userId="228774c6-8676-4985-b789-d1a1db399f40" providerId="ADAL" clId="{1185F2B4-B7B4-4A65-908E-056895162420}" dt="2024-09-16T08:40:48.395" v="2416" actId="478"/>
          <ac:grpSpMkLst>
            <pc:docMk/>
            <pc:sldMk cId="0" sldId="256"/>
            <ac:grpSpMk id="36" creationId="{3E84C392-59C2-B6BF-8F47-3EECBF3989C6}"/>
          </ac:grpSpMkLst>
        </pc:grpChg>
        <pc:grpChg chg="mod">
          <ac:chgData name="Linh Phan" userId="228774c6-8676-4985-b789-d1a1db399f40" providerId="ADAL" clId="{1185F2B4-B7B4-4A65-908E-056895162420}" dt="2024-09-16T08:40:39.929" v="2415"/>
          <ac:grpSpMkLst>
            <pc:docMk/>
            <pc:sldMk cId="0" sldId="256"/>
            <ac:grpSpMk id="38" creationId="{A300B761-A2CE-2486-080F-A101A8CFFEC7}"/>
          </ac:grpSpMkLst>
        </pc:grpChg>
        <pc:grpChg chg="add mod">
          <ac:chgData name="Linh Phan" userId="228774c6-8676-4985-b789-d1a1db399f40" providerId="ADAL" clId="{1185F2B4-B7B4-4A65-908E-056895162420}" dt="2024-09-16T08:40:39.929" v="2415"/>
          <ac:grpSpMkLst>
            <pc:docMk/>
            <pc:sldMk cId="0" sldId="256"/>
            <ac:grpSpMk id="42" creationId="{89C27BF5-FB94-8C33-194A-486984EF12BD}"/>
          </ac:grpSpMkLst>
        </pc:grpChg>
        <pc:grpChg chg="mod">
          <ac:chgData name="Linh Phan" userId="228774c6-8676-4985-b789-d1a1db399f40" providerId="ADAL" clId="{1185F2B4-B7B4-4A65-908E-056895162420}" dt="2024-09-16T08:40:39.929" v="2415"/>
          <ac:grpSpMkLst>
            <pc:docMk/>
            <pc:sldMk cId="0" sldId="256"/>
            <ac:grpSpMk id="44" creationId="{C7540D33-FDCC-C466-C957-91F44277F636}"/>
          </ac:grpSpMkLst>
        </pc:grpChg>
        <pc:grpChg chg="del">
          <ac:chgData name="Linh Phan" userId="228774c6-8676-4985-b789-d1a1db399f40" providerId="ADAL" clId="{1185F2B4-B7B4-4A65-908E-056895162420}" dt="2024-09-16T08:23:33.805" v="2248" actId="478"/>
          <ac:grpSpMkLst>
            <pc:docMk/>
            <pc:sldMk cId="0" sldId="256"/>
            <ac:grpSpMk id="47" creationId="{A9E35491-2CC6-A609-9517-AB27E1B5598F}"/>
          </ac:grpSpMkLst>
        </pc:grpChg>
        <pc:picChg chg="add del mod modCrop">
          <ac:chgData name="Linh Phan" userId="228774c6-8676-4985-b789-d1a1db399f40" providerId="ADAL" clId="{1185F2B4-B7B4-4A65-908E-056895162420}" dt="2024-09-16T08:40:32.487" v="2412" actId="478"/>
          <ac:picMkLst>
            <pc:docMk/>
            <pc:sldMk cId="0" sldId="256"/>
            <ac:picMk id="3" creationId="{82CA0ACD-356B-A415-7ACA-5B57965B6134}"/>
          </ac:picMkLst>
        </pc:picChg>
        <pc:picChg chg="add del mod">
          <ac:chgData name="Linh Phan" userId="228774c6-8676-4985-b789-d1a1db399f40" providerId="ADAL" clId="{1185F2B4-B7B4-4A65-908E-056895162420}" dt="2024-09-16T08:40:32.487" v="2412" actId="478"/>
          <ac:picMkLst>
            <pc:docMk/>
            <pc:sldMk cId="0" sldId="256"/>
            <ac:picMk id="5" creationId="{9777C776-1D2F-D127-C219-805F29B69D38}"/>
          </ac:picMkLst>
        </pc:picChg>
        <pc:picChg chg="add del mod modCrop">
          <ac:chgData name="Linh Phan" userId="228774c6-8676-4985-b789-d1a1db399f40" providerId="ADAL" clId="{1185F2B4-B7B4-4A65-908E-056895162420}" dt="2024-09-16T08:37:34.326" v="2385" actId="478"/>
          <ac:picMkLst>
            <pc:docMk/>
            <pc:sldMk cId="0" sldId="256"/>
            <ac:picMk id="7" creationId="{478A822C-3AB7-FE39-C8FB-D2824A0BE916}"/>
          </ac:picMkLst>
        </pc:picChg>
        <pc:picChg chg="mod">
          <ac:chgData name="Linh Phan" userId="228774c6-8676-4985-b789-d1a1db399f40" providerId="ADAL" clId="{1185F2B4-B7B4-4A65-908E-056895162420}" dt="2024-09-16T08:40:32.787" v="2413"/>
          <ac:picMkLst>
            <pc:docMk/>
            <pc:sldMk cId="0" sldId="256"/>
            <ac:picMk id="30" creationId="{1043A860-F03F-3FF1-509D-DF6C9901E795}"/>
          </ac:picMkLst>
        </pc:picChg>
        <pc:picChg chg="add mod">
          <ac:chgData name="Linh Phan" userId="228774c6-8676-4985-b789-d1a1db399f40" providerId="ADAL" clId="{1185F2B4-B7B4-4A65-908E-056895162420}" dt="2024-09-16T08:40:32.787" v="2413"/>
          <ac:picMkLst>
            <pc:docMk/>
            <pc:sldMk cId="0" sldId="256"/>
            <ac:picMk id="32" creationId="{B39E8A7E-E1B9-EFBC-120A-FA9CE9AD7D97}"/>
          </ac:picMkLst>
        </pc:picChg>
        <pc:picChg chg="mod">
          <ac:chgData name="Linh Phan" userId="228774c6-8676-4985-b789-d1a1db399f40" providerId="ADAL" clId="{1185F2B4-B7B4-4A65-908E-056895162420}" dt="2024-09-16T08:40:39.929" v="2415"/>
          <ac:picMkLst>
            <pc:docMk/>
            <pc:sldMk cId="0" sldId="256"/>
            <ac:picMk id="48" creationId="{D1C73665-CBE7-C36A-05CC-F8FE54356CE1}"/>
          </ac:picMkLst>
        </pc:picChg>
        <pc:picChg chg="add mod">
          <ac:chgData name="Linh Phan" userId="228774c6-8676-4985-b789-d1a1db399f40" providerId="ADAL" clId="{1185F2B4-B7B4-4A65-908E-056895162420}" dt="2024-09-16T08:42:36.985" v="2572" actId="1076"/>
          <ac:picMkLst>
            <pc:docMk/>
            <pc:sldMk cId="0" sldId="256"/>
            <ac:picMk id="50" creationId="{78B100AA-B6C6-A983-EF5D-37DB522F53D6}"/>
          </ac:picMkLst>
        </pc:picChg>
        <pc:cxnChg chg="mod">
          <ac:chgData name="Linh Phan" userId="228774c6-8676-4985-b789-d1a1db399f40" providerId="ADAL" clId="{1185F2B4-B7B4-4A65-908E-056895162420}" dt="2024-09-16T08:40:32.787" v="2413"/>
          <ac:cxnSpMkLst>
            <pc:docMk/>
            <pc:sldMk cId="0" sldId="256"/>
            <ac:cxnSpMk id="14" creationId="{E13767EA-E3F8-4F08-2B16-30951E219410}"/>
          </ac:cxnSpMkLst>
        </pc:cxnChg>
        <pc:cxnChg chg="mod">
          <ac:chgData name="Linh Phan" userId="228774c6-8676-4985-b789-d1a1db399f40" providerId="ADAL" clId="{1185F2B4-B7B4-4A65-908E-056895162420}" dt="2024-09-16T08:40:39.929" v="2415"/>
          <ac:cxnSpMkLst>
            <pc:docMk/>
            <pc:sldMk cId="0" sldId="256"/>
            <ac:cxnSpMk id="39" creationId="{1567BAE9-5D58-6ABE-231A-574BFEA4E8B5}"/>
          </ac:cxnSpMkLst>
        </pc:cxnChg>
      </pc:sldChg>
      <pc:sldChg chg="delSp mod modTransition modAnim modNotesTx">
        <pc:chgData name="Linh Phan" userId="228774c6-8676-4985-b789-d1a1db399f40" providerId="ADAL" clId="{1185F2B4-B7B4-4A65-908E-056895162420}" dt="2024-09-16T10:04:05.772" v="3815" actId="478"/>
        <pc:sldMkLst>
          <pc:docMk/>
          <pc:sldMk cId="0" sldId="257"/>
        </pc:sldMkLst>
        <pc:picChg chg="del">
          <ac:chgData name="Linh Phan" userId="228774c6-8676-4985-b789-d1a1db399f40" providerId="ADAL" clId="{1185F2B4-B7B4-4A65-908E-056895162420}" dt="2024-09-16T10:04:05.772" v="3815" actId="478"/>
          <ac:picMkLst>
            <pc:docMk/>
            <pc:sldMk cId="0" sldId="257"/>
            <ac:picMk id="5" creationId="{679C27CC-B772-BCF5-55D8-D3BEDA085B5B}"/>
          </ac:picMkLst>
        </pc:picChg>
      </pc:sldChg>
      <pc:sldChg chg="addSp delSp modSp mod modTransition delAnim modAnim">
        <pc:chgData name="Linh Phan" userId="228774c6-8676-4985-b789-d1a1db399f40" providerId="ADAL" clId="{1185F2B4-B7B4-4A65-908E-056895162420}" dt="2024-09-16T09:54:56.951" v="3660"/>
        <pc:sldMkLst>
          <pc:docMk/>
          <pc:sldMk cId="0" sldId="259"/>
        </pc:sldMkLst>
        <pc:spChg chg="mod">
          <ac:chgData name="Linh Phan" userId="228774c6-8676-4985-b789-d1a1db399f40" providerId="ADAL" clId="{1185F2B4-B7B4-4A65-908E-056895162420}" dt="2024-09-16T02:26:32.313" v="239" actId="14100"/>
          <ac:spMkLst>
            <pc:docMk/>
            <pc:sldMk cId="0" sldId="259"/>
            <ac:spMk id="8" creationId="{2D2F3B7D-C8D6-EB95-F050-3092D144D332}"/>
          </ac:spMkLst>
        </pc:spChg>
        <pc:spChg chg="mod">
          <ac:chgData name="Linh Phan" userId="228774c6-8676-4985-b789-d1a1db399f40" providerId="ADAL" clId="{1185F2B4-B7B4-4A65-908E-056895162420}" dt="2024-09-16T02:27:12.946" v="248" actId="1076"/>
          <ac:spMkLst>
            <pc:docMk/>
            <pc:sldMk cId="0" sldId="259"/>
            <ac:spMk id="9" creationId="{505468DF-B8A5-6E29-D236-1539017B5770}"/>
          </ac:spMkLst>
        </pc:spChg>
        <pc:spChg chg="mod">
          <ac:chgData name="Linh Phan" userId="228774c6-8676-4985-b789-d1a1db399f40" providerId="ADAL" clId="{1185F2B4-B7B4-4A65-908E-056895162420}" dt="2024-09-16T02:26:09.498" v="238" actId="14100"/>
          <ac:spMkLst>
            <pc:docMk/>
            <pc:sldMk cId="0" sldId="259"/>
            <ac:spMk id="15" creationId="{0B1F48FE-3B03-1588-F6CB-1FA6FF4CF867}"/>
          </ac:spMkLst>
        </pc:spChg>
        <pc:spChg chg="mod">
          <ac:chgData name="Linh Phan" userId="228774c6-8676-4985-b789-d1a1db399f40" providerId="ADAL" clId="{1185F2B4-B7B4-4A65-908E-056895162420}" dt="2024-09-16T02:46:28.175" v="374" actId="14100"/>
          <ac:spMkLst>
            <pc:docMk/>
            <pc:sldMk cId="0" sldId="259"/>
            <ac:spMk id="16" creationId="{E4FED98A-AECB-E8D1-787C-FF95CE72C4C9}"/>
          </ac:spMkLst>
        </pc:spChg>
        <pc:spChg chg="del">
          <ac:chgData name="Linh Phan" userId="228774c6-8676-4985-b789-d1a1db399f40" providerId="ADAL" clId="{1185F2B4-B7B4-4A65-908E-056895162420}" dt="2024-09-16T02:24:36.125" v="37" actId="478"/>
          <ac:spMkLst>
            <pc:docMk/>
            <pc:sldMk cId="0" sldId="259"/>
            <ac:spMk id="17" creationId="{2B9D9538-7AA4-4977-7C43-722603DA3D70}"/>
          </ac:spMkLst>
        </pc:spChg>
        <pc:spChg chg="del">
          <ac:chgData name="Linh Phan" userId="228774c6-8676-4985-b789-d1a1db399f40" providerId="ADAL" clId="{1185F2B4-B7B4-4A65-908E-056895162420}" dt="2024-09-16T02:24:36.125" v="37" actId="478"/>
          <ac:spMkLst>
            <pc:docMk/>
            <pc:sldMk cId="0" sldId="259"/>
            <ac:spMk id="18" creationId="{A01DF438-7FC0-1614-D9A9-35E1CCF60CB9}"/>
          </ac:spMkLst>
        </pc:spChg>
        <pc:grpChg chg="add mod">
          <ac:chgData name="Linh Phan" userId="228774c6-8676-4985-b789-d1a1db399f40" providerId="ADAL" clId="{1185F2B4-B7B4-4A65-908E-056895162420}" dt="2024-09-16T02:27:05.567" v="246" actId="1076"/>
          <ac:grpSpMkLst>
            <pc:docMk/>
            <pc:sldMk cId="0" sldId="259"/>
            <ac:grpSpMk id="3" creationId="{6EFDCCFF-5E9D-9AA1-9E03-D8ADDB9903F0}"/>
          </ac:grpSpMkLst>
        </pc:grpChg>
        <pc:grpChg chg="mod">
          <ac:chgData name="Linh Phan" userId="228774c6-8676-4985-b789-d1a1db399f40" providerId="ADAL" clId="{1185F2B4-B7B4-4A65-908E-056895162420}" dt="2024-09-16T02:24:38.094" v="38"/>
          <ac:grpSpMkLst>
            <pc:docMk/>
            <pc:sldMk cId="0" sldId="259"/>
            <ac:grpSpMk id="4" creationId="{FADFA46B-F29A-AA3F-DCDC-2545271CD1E1}"/>
          </ac:grpSpMkLst>
        </pc:grpChg>
        <pc:grpChg chg="mod">
          <ac:chgData name="Linh Phan" userId="228774c6-8676-4985-b789-d1a1db399f40" providerId="ADAL" clId="{1185F2B4-B7B4-4A65-908E-056895162420}" dt="2024-09-16T02:24:38.094" v="38"/>
          <ac:grpSpMkLst>
            <pc:docMk/>
            <pc:sldMk cId="0" sldId="259"/>
            <ac:grpSpMk id="6" creationId="{0469A2DD-5DBA-8D0E-BF3B-3A5374D6E301}"/>
          </ac:grpSpMkLst>
        </pc:grpChg>
        <pc:grpChg chg="mod">
          <ac:chgData name="Linh Phan" userId="228774c6-8676-4985-b789-d1a1db399f40" providerId="ADAL" clId="{1185F2B4-B7B4-4A65-908E-056895162420}" dt="2024-09-16T02:46:30.656" v="375" actId="1076"/>
          <ac:grpSpMkLst>
            <pc:docMk/>
            <pc:sldMk cId="0" sldId="259"/>
            <ac:grpSpMk id="13" creationId="{04B30944-9D1D-1336-406B-68E5FF674294}"/>
          </ac:grpSpMkLst>
        </pc:grpChg>
        <pc:picChg chg="add mod">
          <ac:chgData name="Linh Phan" userId="228774c6-8676-4985-b789-d1a1db399f40" providerId="ADAL" clId="{1185F2B4-B7B4-4A65-908E-056895162420}" dt="2024-09-16T02:24:50.456" v="42" actId="1076"/>
          <ac:picMkLst>
            <pc:docMk/>
            <pc:sldMk cId="0" sldId="259"/>
            <ac:picMk id="2" creationId="{BA10BD47-21BF-ACB7-A547-9BE296729145}"/>
          </ac:picMkLst>
        </pc:picChg>
        <pc:picChg chg="mod">
          <ac:chgData name="Linh Phan" userId="228774c6-8676-4985-b789-d1a1db399f40" providerId="ADAL" clId="{1185F2B4-B7B4-4A65-908E-056895162420}" dt="2024-09-16T02:26:48.029" v="242" actId="1076"/>
          <ac:picMkLst>
            <pc:docMk/>
            <pc:sldMk cId="0" sldId="259"/>
            <ac:picMk id="5" creationId="{47650467-DC1E-9610-ECD9-04F8F5F656F9}"/>
          </ac:picMkLst>
        </pc:picChg>
        <pc:picChg chg="mod">
          <ac:chgData name="Linh Phan" userId="228774c6-8676-4985-b789-d1a1db399f40" providerId="ADAL" clId="{1185F2B4-B7B4-4A65-908E-056895162420}" dt="2024-09-16T02:26:38.034" v="241" actId="1076"/>
          <ac:picMkLst>
            <pc:docMk/>
            <pc:sldMk cId="0" sldId="259"/>
            <ac:picMk id="7" creationId="{734FB37B-5C0C-145C-E4A3-EC5958CEAFD8}"/>
          </ac:picMkLst>
        </pc:picChg>
        <pc:picChg chg="del">
          <ac:chgData name="Linh Phan" userId="228774c6-8676-4985-b789-d1a1db399f40" providerId="ADAL" clId="{1185F2B4-B7B4-4A65-908E-056895162420}" dt="2024-09-16T02:24:36.125" v="37" actId="478"/>
          <ac:picMkLst>
            <pc:docMk/>
            <pc:sldMk cId="0" sldId="259"/>
            <ac:picMk id="19" creationId="{666E3CA1-DAD4-6D91-701E-00D0FC7AEA82}"/>
          </ac:picMkLst>
        </pc:picChg>
      </pc:sldChg>
      <pc:sldChg chg="modSp mod ord">
        <pc:chgData name="Linh Phan" userId="228774c6-8676-4985-b789-d1a1db399f40" providerId="ADAL" clId="{1185F2B4-B7B4-4A65-908E-056895162420}" dt="2024-09-16T03:13:28.786" v="554" actId="1076"/>
        <pc:sldMkLst>
          <pc:docMk/>
          <pc:sldMk cId="0" sldId="260"/>
        </pc:sldMkLst>
        <pc:spChg chg="mod">
          <ac:chgData name="Linh Phan" userId="228774c6-8676-4985-b789-d1a1db399f40" providerId="ADAL" clId="{1185F2B4-B7B4-4A65-908E-056895162420}" dt="2024-09-16T03:13:28.786" v="554" actId="1076"/>
          <ac:spMkLst>
            <pc:docMk/>
            <pc:sldMk cId="0" sldId="260"/>
            <ac:spMk id="12" creationId="{4346FDF3-FD39-47DC-A4EC-BC515C33CE44}"/>
          </ac:spMkLst>
        </pc:spChg>
      </pc:sldChg>
      <pc:sldChg chg="del ord">
        <pc:chgData name="Linh Phan" userId="228774c6-8676-4985-b789-d1a1db399f40" providerId="ADAL" clId="{1185F2B4-B7B4-4A65-908E-056895162420}" dt="2024-09-16T09:55:37.839" v="3668" actId="47"/>
        <pc:sldMkLst>
          <pc:docMk/>
          <pc:sldMk cId="0" sldId="261"/>
        </pc:sldMkLst>
      </pc:sldChg>
      <pc:sldChg chg="addSp delSp modSp mod ord delAnim modAnim">
        <pc:chgData name="Linh Phan" userId="228774c6-8676-4985-b789-d1a1db399f40" providerId="ADAL" clId="{1185F2B4-B7B4-4A65-908E-056895162420}" dt="2024-09-16T10:06:56.146" v="3823"/>
        <pc:sldMkLst>
          <pc:docMk/>
          <pc:sldMk cId="0" sldId="262"/>
        </pc:sldMkLst>
        <pc:spChg chg="add mod">
          <ac:chgData name="Linh Phan" userId="228774c6-8676-4985-b789-d1a1db399f40" providerId="ADAL" clId="{1185F2B4-B7B4-4A65-908E-056895162420}" dt="2024-09-16T09:46:30.760" v="3546" actId="14100"/>
          <ac:spMkLst>
            <pc:docMk/>
            <pc:sldMk cId="0" sldId="262"/>
            <ac:spMk id="2" creationId="{94188865-07CB-1975-307D-0360B0880BA7}"/>
          </ac:spMkLst>
        </pc:spChg>
        <pc:spChg chg="add mod">
          <ac:chgData name="Linh Phan" userId="228774c6-8676-4985-b789-d1a1db399f40" providerId="ADAL" clId="{1185F2B4-B7B4-4A65-908E-056895162420}" dt="2024-09-16T09:45:39.535" v="3535" actId="14100"/>
          <ac:spMkLst>
            <pc:docMk/>
            <pc:sldMk cId="0" sldId="262"/>
            <ac:spMk id="3" creationId="{AEB425D6-CF0E-26B6-591C-45B793B331AA}"/>
          </ac:spMkLst>
        </pc:spChg>
        <pc:spChg chg="mod">
          <ac:chgData name="Linh Phan" userId="228774c6-8676-4985-b789-d1a1db399f40" providerId="ADAL" clId="{1185F2B4-B7B4-4A65-908E-056895162420}" dt="2024-09-16T09:43:10.536" v="3384"/>
          <ac:spMkLst>
            <pc:docMk/>
            <pc:sldMk cId="0" sldId="262"/>
            <ac:spMk id="6" creationId="{7864A907-4C3C-6BE4-F8E1-572523E4DA6B}"/>
          </ac:spMkLst>
        </pc:spChg>
        <pc:spChg chg="mod">
          <ac:chgData name="Linh Phan" userId="228774c6-8676-4985-b789-d1a1db399f40" providerId="ADAL" clId="{1185F2B4-B7B4-4A65-908E-056895162420}" dt="2024-09-16T09:43:10.536" v="3384"/>
          <ac:spMkLst>
            <pc:docMk/>
            <pc:sldMk cId="0" sldId="262"/>
            <ac:spMk id="7" creationId="{D2B2095A-0FFE-1D12-6FB9-C02D574FC9BB}"/>
          </ac:spMkLst>
        </pc:spChg>
        <pc:spChg chg="mod">
          <ac:chgData name="Linh Phan" userId="228774c6-8676-4985-b789-d1a1db399f40" providerId="ADAL" clId="{1185F2B4-B7B4-4A65-908E-056895162420}" dt="2024-09-16T09:43:10.536" v="3384"/>
          <ac:spMkLst>
            <pc:docMk/>
            <pc:sldMk cId="0" sldId="262"/>
            <ac:spMk id="8" creationId="{95279D3E-36F5-7FC0-6A79-44BA3F0AA1F1}"/>
          </ac:spMkLst>
        </pc:spChg>
        <pc:spChg chg="mod">
          <ac:chgData name="Linh Phan" userId="228774c6-8676-4985-b789-d1a1db399f40" providerId="ADAL" clId="{1185F2B4-B7B4-4A65-908E-056895162420}" dt="2024-09-16T09:43:10.536" v="3384"/>
          <ac:spMkLst>
            <pc:docMk/>
            <pc:sldMk cId="0" sldId="262"/>
            <ac:spMk id="9" creationId="{912627EB-1B60-3ABD-077C-BF5DC60FFD71}"/>
          </ac:spMkLst>
        </pc:spChg>
        <pc:spChg chg="mod">
          <ac:chgData name="Linh Phan" userId="228774c6-8676-4985-b789-d1a1db399f40" providerId="ADAL" clId="{1185F2B4-B7B4-4A65-908E-056895162420}" dt="2024-09-16T09:43:10.536" v="3384"/>
          <ac:spMkLst>
            <pc:docMk/>
            <pc:sldMk cId="0" sldId="262"/>
            <ac:spMk id="10" creationId="{7A771348-BA36-AC8A-5C6B-B409238A3A00}"/>
          </ac:spMkLst>
        </pc:spChg>
        <pc:spChg chg="mod">
          <ac:chgData name="Linh Phan" userId="228774c6-8676-4985-b789-d1a1db399f40" providerId="ADAL" clId="{1185F2B4-B7B4-4A65-908E-056895162420}" dt="2024-09-16T09:43:10.536" v="3384"/>
          <ac:spMkLst>
            <pc:docMk/>
            <pc:sldMk cId="0" sldId="262"/>
            <ac:spMk id="11" creationId="{1E6763C9-E81A-616A-FC98-A4119B57E615}"/>
          </ac:spMkLst>
        </pc:spChg>
        <pc:spChg chg="mod">
          <ac:chgData name="Linh Phan" userId="228774c6-8676-4985-b789-d1a1db399f40" providerId="ADAL" clId="{1185F2B4-B7B4-4A65-908E-056895162420}" dt="2024-09-16T09:43:10.536" v="3384"/>
          <ac:spMkLst>
            <pc:docMk/>
            <pc:sldMk cId="0" sldId="262"/>
            <ac:spMk id="12" creationId="{DBDC8CFD-B15F-B3A2-3850-865D77E880F8}"/>
          </ac:spMkLst>
        </pc:spChg>
        <pc:spChg chg="mod">
          <ac:chgData name="Linh Phan" userId="228774c6-8676-4985-b789-d1a1db399f40" providerId="ADAL" clId="{1185F2B4-B7B4-4A65-908E-056895162420}" dt="2024-09-16T09:43:10.536" v="3384"/>
          <ac:spMkLst>
            <pc:docMk/>
            <pc:sldMk cId="0" sldId="262"/>
            <ac:spMk id="13" creationId="{AA808221-1624-DEFC-A72C-44CE462D4A6C}"/>
          </ac:spMkLst>
        </pc:spChg>
        <pc:spChg chg="mod">
          <ac:chgData name="Linh Phan" userId="228774c6-8676-4985-b789-d1a1db399f40" providerId="ADAL" clId="{1185F2B4-B7B4-4A65-908E-056895162420}" dt="2024-09-16T09:43:10.536" v="3384"/>
          <ac:spMkLst>
            <pc:docMk/>
            <pc:sldMk cId="0" sldId="262"/>
            <ac:spMk id="14" creationId="{72748F99-C57B-2DE7-DAD0-B5E9A0791DDA}"/>
          </ac:spMkLst>
        </pc:spChg>
        <pc:spChg chg="mod">
          <ac:chgData name="Linh Phan" userId="228774c6-8676-4985-b789-d1a1db399f40" providerId="ADAL" clId="{1185F2B4-B7B4-4A65-908E-056895162420}" dt="2024-09-16T09:43:10.536" v="3384"/>
          <ac:spMkLst>
            <pc:docMk/>
            <pc:sldMk cId="0" sldId="262"/>
            <ac:spMk id="15" creationId="{7CF9D136-C9A0-B2CD-770E-348039191975}"/>
          </ac:spMkLst>
        </pc:spChg>
        <pc:spChg chg="mod">
          <ac:chgData name="Linh Phan" userId="228774c6-8676-4985-b789-d1a1db399f40" providerId="ADAL" clId="{1185F2B4-B7B4-4A65-908E-056895162420}" dt="2024-09-16T09:43:10.536" v="3384"/>
          <ac:spMkLst>
            <pc:docMk/>
            <pc:sldMk cId="0" sldId="262"/>
            <ac:spMk id="16" creationId="{C660E586-624B-41C5-18B5-1DECF4441A10}"/>
          </ac:spMkLst>
        </pc:spChg>
        <pc:spChg chg="mod">
          <ac:chgData name="Linh Phan" userId="228774c6-8676-4985-b789-d1a1db399f40" providerId="ADAL" clId="{1185F2B4-B7B4-4A65-908E-056895162420}" dt="2024-09-16T09:43:10.536" v="3384"/>
          <ac:spMkLst>
            <pc:docMk/>
            <pc:sldMk cId="0" sldId="262"/>
            <ac:spMk id="17" creationId="{063EB9B0-8910-9C9F-EA64-DF641688D80C}"/>
          </ac:spMkLst>
        </pc:spChg>
        <pc:spChg chg="mod">
          <ac:chgData name="Linh Phan" userId="228774c6-8676-4985-b789-d1a1db399f40" providerId="ADAL" clId="{1185F2B4-B7B4-4A65-908E-056895162420}" dt="2024-09-16T09:43:10.536" v="3384"/>
          <ac:spMkLst>
            <pc:docMk/>
            <pc:sldMk cId="0" sldId="262"/>
            <ac:spMk id="18" creationId="{BC885CEB-73AD-1663-FFB9-5722F66CD748}"/>
          </ac:spMkLst>
        </pc:spChg>
        <pc:spChg chg="mod">
          <ac:chgData name="Linh Phan" userId="228774c6-8676-4985-b789-d1a1db399f40" providerId="ADAL" clId="{1185F2B4-B7B4-4A65-908E-056895162420}" dt="2024-09-16T09:43:10.536" v="3384"/>
          <ac:spMkLst>
            <pc:docMk/>
            <pc:sldMk cId="0" sldId="262"/>
            <ac:spMk id="19" creationId="{4BD8C4CB-EB67-EB24-41ED-23B303E96623}"/>
          </ac:spMkLst>
        </pc:spChg>
        <pc:spChg chg="mod">
          <ac:chgData name="Linh Phan" userId="228774c6-8676-4985-b789-d1a1db399f40" providerId="ADAL" clId="{1185F2B4-B7B4-4A65-908E-056895162420}" dt="2024-09-16T09:43:10.536" v="3384"/>
          <ac:spMkLst>
            <pc:docMk/>
            <pc:sldMk cId="0" sldId="262"/>
            <ac:spMk id="20" creationId="{0FD6D992-7D91-B2EB-8CDB-68BFCEA4AC89}"/>
          </ac:spMkLst>
        </pc:spChg>
        <pc:spChg chg="del">
          <ac:chgData name="Linh Phan" userId="228774c6-8676-4985-b789-d1a1db399f40" providerId="ADAL" clId="{1185F2B4-B7B4-4A65-908E-056895162420}" dt="2024-09-16T09:43:08.895" v="3383" actId="478"/>
          <ac:spMkLst>
            <pc:docMk/>
            <pc:sldMk cId="0" sldId="262"/>
            <ac:spMk id="26" creationId="{6CA55DF8-2038-C601-B6B4-B35EF1F140E3}"/>
          </ac:spMkLst>
        </pc:spChg>
        <pc:spChg chg="del mod">
          <ac:chgData name="Linh Phan" userId="228774c6-8676-4985-b789-d1a1db399f40" providerId="ADAL" clId="{1185F2B4-B7B4-4A65-908E-056895162420}" dt="2024-09-16T09:43:08.895" v="3383" actId="478"/>
          <ac:spMkLst>
            <pc:docMk/>
            <pc:sldMk cId="0" sldId="262"/>
            <ac:spMk id="27" creationId="{B299C57D-01C9-3787-060F-EE8D55461592}"/>
          </ac:spMkLst>
        </pc:spChg>
        <pc:spChg chg="mod">
          <ac:chgData name="Linh Phan" userId="228774c6-8676-4985-b789-d1a1db399f40" providerId="ADAL" clId="{1185F2B4-B7B4-4A65-908E-056895162420}" dt="2024-09-16T09:43:10.536" v="3384"/>
          <ac:spMkLst>
            <pc:docMk/>
            <pc:sldMk cId="0" sldId="262"/>
            <ac:spMk id="28" creationId="{DC71F3F3-8D82-6235-C3AF-69BE2306E303}"/>
          </ac:spMkLst>
        </pc:spChg>
        <pc:spChg chg="mod">
          <ac:chgData name="Linh Phan" userId="228774c6-8676-4985-b789-d1a1db399f40" providerId="ADAL" clId="{1185F2B4-B7B4-4A65-908E-056895162420}" dt="2024-09-16T09:43:10.536" v="3384"/>
          <ac:spMkLst>
            <pc:docMk/>
            <pc:sldMk cId="0" sldId="262"/>
            <ac:spMk id="29" creationId="{92828FF4-B713-9181-A8AF-D0AB699529EC}"/>
          </ac:spMkLst>
        </pc:spChg>
        <pc:spChg chg="mod">
          <ac:chgData name="Linh Phan" userId="228774c6-8676-4985-b789-d1a1db399f40" providerId="ADAL" clId="{1185F2B4-B7B4-4A65-908E-056895162420}" dt="2024-09-16T09:43:10.536" v="3384"/>
          <ac:spMkLst>
            <pc:docMk/>
            <pc:sldMk cId="0" sldId="262"/>
            <ac:spMk id="33" creationId="{43F007E8-D248-E390-47AC-3D589B704EF8}"/>
          </ac:spMkLst>
        </pc:spChg>
        <pc:spChg chg="mod">
          <ac:chgData name="Linh Phan" userId="228774c6-8676-4985-b789-d1a1db399f40" providerId="ADAL" clId="{1185F2B4-B7B4-4A65-908E-056895162420}" dt="2024-09-16T09:43:10.536" v="3384"/>
          <ac:spMkLst>
            <pc:docMk/>
            <pc:sldMk cId="0" sldId="262"/>
            <ac:spMk id="34" creationId="{B290825C-9081-BCA7-CA23-14647DA3BCC1}"/>
          </ac:spMkLst>
        </pc:spChg>
        <pc:spChg chg="mod">
          <ac:chgData name="Linh Phan" userId="228774c6-8676-4985-b789-d1a1db399f40" providerId="ADAL" clId="{1185F2B4-B7B4-4A65-908E-056895162420}" dt="2024-09-16T09:43:10.536" v="3384"/>
          <ac:spMkLst>
            <pc:docMk/>
            <pc:sldMk cId="0" sldId="262"/>
            <ac:spMk id="35" creationId="{035A7384-E471-AD41-FE32-A47FE3613179}"/>
          </ac:spMkLst>
        </pc:spChg>
        <pc:spChg chg="mod">
          <ac:chgData name="Linh Phan" userId="228774c6-8676-4985-b789-d1a1db399f40" providerId="ADAL" clId="{1185F2B4-B7B4-4A65-908E-056895162420}" dt="2024-09-16T09:43:10.536" v="3384"/>
          <ac:spMkLst>
            <pc:docMk/>
            <pc:sldMk cId="0" sldId="262"/>
            <ac:spMk id="36" creationId="{0ED32E26-974E-2697-1F54-1129D7779659}"/>
          </ac:spMkLst>
        </pc:spChg>
        <pc:spChg chg="mod">
          <ac:chgData name="Linh Phan" userId="228774c6-8676-4985-b789-d1a1db399f40" providerId="ADAL" clId="{1185F2B4-B7B4-4A65-908E-056895162420}" dt="2024-09-16T09:43:10.536" v="3384"/>
          <ac:spMkLst>
            <pc:docMk/>
            <pc:sldMk cId="0" sldId="262"/>
            <ac:spMk id="37" creationId="{F50D00A2-AA3C-8488-6398-2D2F85213251}"/>
          </ac:spMkLst>
        </pc:spChg>
        <pc:spChg chg="mod">
          <ac:chgData name="Linh Phan" userId="228774c6-8676-4985-b789-d1a1db399f40" providerId="ADAL" clId="{1185F2B4-B7B4-4A65-908E-056895162420}" dt="2024-09-16T09:43:10.536" v="3384"/>
          <ac:spMkLst>
            <pc:docMk/>
            <pc:sldMk cId="0" sldId="262"/>
            <ac:spMk id="38" creationId="{9168C85D-B0FB-AF6D-D85E-C6B7A6987BB4}"/>
          </ac:spMkLst>
        </pc:spChg>
        <pc:spChg chg="mod">
          <ac:chgData name="Linh Phan" userId="228774c6-8676-4985-b789-d1a1db399f40" providerId="ADAL" clId="{1185F2B4-B7B4-4A65-908E-056895162420}" dt="2024-09-16T09:43:10.536" v="3384"/>
          <ac:spMkLst>
            <pc:docMk/>
            <pc:sldMk cId="0" sldId="262"/>
            <ac:spMk id="39" creationId="{655D1B55-448F-AAD6-2E34-2C0D77C8659E}"/>
          </ac:spMkLst>
        </pc:spChg>
        <pc:spChg chg="mod">
          <ac:chgData name="Linh Phan" userId="228774c6-8676-4985-b789-d1a1db399f40" providerId="ADAL" clId="{1185F2B4-B7B4-4A65-908E-056895162420}" dt="2024-09-16T09:43:10.536" v="3384"/>
          <ac:spMkLst>
            <pc:docMk/>
            <pc:sldMk cId="0" sldId="262"/>
            <ac:spMk id="41" creationId="{C280A08F-2B99-7C34-86F1-3F76CCF83E75}"/>
          </ac:spMkLst>
        </pc:spChg>
        <pc:spChg chg="mod">
          <ac:chgData name="Linh Phan" userId="228774c6-8676-4985-b789-d1a1db399f40" providerId="ADAL" clId="{1185F2B4-B7B4-4A65-908E-056895162420}" dt="2024-09-16T09:43:10.536" v="3384"/>
          <ac:spMkLst>
            <pc:docMk/>
            <pc:sldMk cId="0" sldId="262"/>
            <ac:spMk id="42" creationId="{A9D73F4D-1AC1-7504-0D7D-DCD7BD9C53CA}"/>
          </ac:spMkLst>
        </pc:spChg>
        <pc:spChg chg="mod">
          <ac:chgData name="Linh Phan" userId="228774c6-8676-4985-b789-d1a1db399f40" providerId="ADAL" clId="{1185F2B4-B7B4-4A65-908E-056895162420}" dt="2024-09-16T09:43:10.536" v="3384"/>
          <ac:spMkLst>
            <pc:docMk/>
            <pc:sldMk cId="0" sldId="262"/>
            <ac:spMk id="43" creationId="{158D0051-D247-A18A-2CB7-5D740429FAE0}"/>
          </ac:spMkLst>
        </pc:spChg>
        <pc:spChg chg="mod">
          <ac:chgData name="Linh Phan" userId="228774c6-8676-4985-b789-d1a1db399f40" providerId="ADAL" clId="{1185F2B4-B7B4-4A65-908E-056895162420}" dt="2024-09-16T09:43:10.536" v="3384"/>
          <ac:spMkLst>
            <pc:docMk/>
            <pc:sldMk cId="0" sldId="262"/>
            <ac:spMk id="44" creationId="{FC3E5996-B33D-BDB2-DDEE-0C1519192CFF}"/>
          </ac:spMkLst>
        </pc:spChg>
        <pc:spChg chg="mod">
          <ac:chgData name="Linh Phan" userId="228774c6-8676-4985-b789-d1a1db399f40" providerId="ADAL" clId="{1185F2B4-B7B4-4A65-908E-056895162420}" dt="2024-09-16T09:43:10.536" v="3384"/>
          <ac:spMkLst>
            <pc:docMk/>
            <pc:sldMk cId="0" sldId="262"/>
            <ac:spMk id="45" creationId="{B154290D-5E29-8BEF-C4F5-3ED8921A26AC}"/>
          </ac:spMkLst>
        </pc:spChg>
        <pc:spChg chg="mod">
          <ac:chgData name="Linh Phan" userId="228774c6-8676-4985-b789-d1a1db399f40" providerId="ADAL" clId="{1185F2B4-B7B4-4A65-908E-056895162420}" dt="2024-09-16T09:43:10.536" v="3384"/>
          <ac:spMkLst>
            <pc:docMk/>
            <pc:sldMk cId="0" sldId="262"/>
            <ac:spMk id="46" creationId="{7D7BFE07-BE32-BC33-F15C-51B681B19610}"/>
          </ac:spMkLst>
        </pc:spChg>
        <pc:spChg chg="mod">
          <ac:chgData name="Linh Phan" userId="228774c6-8676-4985-b789-d1a1db399f40" providerId="ADAL" clId="{1185F2B4-B7B4-4A65-908E-056895162420}" dt="2024-09-16T09:43:10.536" v="3384"/>
          <ac:spMkLst>
            <pc:docMk/>
            <pc:sldMk cId="0" sldId="262"/>
            <ac:spMk id="47" creationId="{66B5462F-94CC-4B62-663F-DABEA6CD6540}"/>
          </ac:spMkLst>
        </pc:spChg>
        <pc:spChg chg="mod">
          <ac:chgData name="Linh Phan" userId="228774c6-8676-4985-b789-d1a1db399f40" providerId="ADAL" clId="{1185F2B4-B7B4-4A65-908E-056895162420}" dt="2024-09-16T09:43:10.536" v="3384"/>
          <ac:spMkLst>
            <pc:docMk/>
            <pc:sldMk cId="0" sldId="262"/>
            <ac:spMk id="48" creationId="{D994A60C-A021-86AE-F9D9-FACEE18F1B6C}"/>
          </ac:spMkLst>
        </pc:spChg>
        <pc:spChg chg="mod">
          <ac:chgData name="Linh Phan" userId="228774c6-8676-4985-b789-d1a1db399f40" providerId="ADAL" clId="{1185F2B4-B7B4-4A65-908E-056895162420}" dt="2024-09-16T09:43:10.536" v="3384"/>
          <ac:spMkLst>
            <pc:docMk/>
            <pc:sldMk cId="0" sldId="262"/>
            <ac:spMk id="49" creationId="{E7F7CA65-376D-C776-F234-385486F17DCE}"/>
          </ac:spMkLst>
        </pc:spChg>
        <pc:spChg chg="mod">
          <ac:chgData name="Linh Phan" userId="228774c6-8676-4985-b789-d1a1db399f40" providerId="ADAL" clId="{1185F2B4-B7B4-4A65-908E-056895162420}" dt="2024-09-16T09:43:10.536" v="3384"/>
          <ac:spMkLst>
            <pc:docMk/>
            <pc:sldMk cId="0" sldId="262"/>
            <ac:spMk id="50" creationId="{DFFC7263-3F5D-EB44-6B48-41E1A7C133D6}"/>
          </ac:spMkLst>
        </pc:spChg>
        <pc:spChg chg="mod">
          <ac:chgData name="Linh Phan" userId="228774c6-8676-4985-b789-d1a1db399f40" providerId="ADAL" clId="{1185F2B4-B7B4-4A65-908E-056895162420}" dt="2024-09-16T09:43:10.536" v="3384"/>
          <ac:spMkLst>
            <pc:docMk/>
            <pc:sldMk cId="0" sldId="262"/>
            <ac:spMk id="51" creationId="{9E9ED97A-F481-4D66-C4C3-EC575E0E4F54}"/>
          </ac:spMkLst>
        </pc:spChg>
        <pc:spChg chg="mod">
          <ac:chgData name="Linh Phan" userId="228774c6-8676-4985-b789-d1a1db399f40" providerId="ADAL" clId="{1185F2B4-B7B4-4A65-908E-056895162420}" dt="2024-09-16T09:43:10.536" v="3384"/>
          <ac:spMkLst>
            <pc:docMk/>
            <pc:sldMk cId="0" sldId="262"/>
            <ac:spMk id="52" creationId="{2886AA4E-0BE8-8536-9D5A-459F7BC812A0}"/>
          </ac:spMkLst>
        </pc:spChg>
        <pc:spChg chg="mod">
          <ac:chgData name="Linh Phan" userId="228774c6-8676-4985-b789-d1a1db399f40" providerId="ADAL" clId="{1185F2B4-B7B4-4A65-908E-056895162420}" dt="2024-09-16T09:43:10.536" v="3384"/>
          <ac:spMkLst>
            <pc:docMk/>
            <pc:sldMk cId="0" sldId="262"/>
            <ac:spMk id="53" creationId="{67C4F588-3AAE-5BB3-656E-4DA8DF21F617}"/>
          </ac:spMkLst>
        </pc:spChg>
        <pc:spChg chg="mod">
          <ac:chgData name="Linh Phan" userId="228774c6-8676-4985-b789-d1a1db399f40" providerId="ADAL" clId="{1185F2B4-B7B4-4A65-908E-056895162420}" dt="2024-09-16T09:43:10.536" v="3384"/>
          <ac:spMkLst>
            <pc:docMk/>
            <pc:sldMk cId="0" sldId="262"/>
            <ac:spMk id="54" creationId="{199540F8-299E-B733-DE52-61012EB46FBA}"/>
          </ac:spMkLst>
        </pc:spChg>
        <pc:spChg chg="mod">
          <ac:chgData name="Linh Phan" userId="228774c6-8676-4985-b789-d1a1db399f40" providerId="ADAL" clId="{1185F2B4-B7B4-4A65-908E-056895162420}" dt="2024-09-16T09:43:10.536" v="3384"/>
          <ac:spMkLst>
            <pc:docMk/>
            <pc:sldMk cId="0" sldId="262"/>
            <ac:spMk id="55" creationId="{607352FD-710B-4CEA-D746-809DB7CB0CFB}"/>
          </ac:spMkLst>
        </pc:spChg>
        <pc:spChg chg="mod">
          <ac:chgData name="Linh Phan" userId="228774c6-8676-4985-b789-d1a1db399f40" providerId="ADAL" clId="{1185F2B4-B7B4-4A65-908E-056895162420}" dt="2024-09-16T09:43:10.536" v="3384"/>
          <ac:spMkLst>
            <pc:docMk/>
            <pc:sldMk cId="0" sldId="262"/>
            <ac:spMk id="56" creationId="{A7E9DAFC-6EC8-B6F2-25AC-0A0F777AE210}"/>
          </ac:spMkLst>
        </pc:spChg>
        <pc:spChg chg="mod">
          <ac:chgData name="Linh Phan" userId="228774c6-8676-4985-b789-d1a1db399f40" providerId="ADAL" clId="{1185F2B4-B7B4-4A65-908E-056895162420}" dt="2024-09-16T09:43:10.536" v="3384"/>
          <ac:spMkLst>
            <pc:docMk/>
            <pc:sldMk cId="0" sldId="262"/>
            <ac:spMk id="57" creationId="{39749102-234F-8085-7771-66714C263003}"/>
          </ac:spMkLst>
        </pc:spChg>
        <pc:spChg chg="mod">
          <ac:chgData name="Linh Phan" userId="228774c6-8676-4985-b789-d1a1db399f40" providerId="ADAL" clId="{1185F2B4-B7B4-4A65-908E-056895162420}" dt="2024-09-16T09:43:10.536" v="3384"/>
          <ac:spMkLst>
            <pc:docMk/>
            <pc:sldMk cId="0" sldId="262"/>
            <ac:spMk id="58" creationId="{1431D600-3082-5A63-262E-6547DEF93AC9}"/>
          </ac:spMkLst>
        </pc:spChg>
        <pc:spChg chg="mod">
          <ac:chgData name="Linh Phan" userId="228774c6-8676-4985-b789-d1a1db399f40" providerId="ADAL" clId="{1185F2B4-B7B4-4A65-908E-056895162420}" dt="2024-09-16T09:43:10.536" v="3384"/>
          <ac:spMkLst>
            <pc:docMk/>
            <pc:sldMk cId="0" sldId="262"/>
            <ac:spMk id="59" creationId="{A6E07670-A886-DDDD-E31F-6F8335ED3230}"/>
          </ac:spMkLst>
        </pc:spChg>
        <pc:spChg chg="mod">
          <ac:chgData name="Linh Phan" userId="228774c6-8676-4985-b789-d1a1db399f40" providerId="ADAL" clId="{1185F2B4-B7B4-4A65-908E-056895162420}" dt="2024-09-16T09:43:10.536" v="3384"/>
          <ac:spMkLst>
            <pc:docMk/>
            <pc:sldMk cId="0" sldId="262"/>
            <ac:spMk id="60" creationId="{AAEC80C9-31D0-A779-0466-12422FBBB6EE}"/>
          </ac:spMkLst>
        </pc:spChg>
        <pc:spChg chg="mod">
          <ac:chgData name="Linh Phan" userId="228774c6-8676-4985-b789-d1a1db399f40" providerId="ADAL" clId="{1185F2B4-B7B4-4A65-908E-056895162420}" dt="2024-09-16T09:43:10.536" v="3384"/>
          <ac:spMkLst>
            <pc:docMk/>
            <pc:sldMk cId="0" sldId="262"/>
            <ac:spMk id="61" creationId="{44665032-7379-1A7C-2CA3-66FDF11E97C4}"/>
          </ac:spMkLst>
        </pc:spChg>
        <pc:spChg chg="mod">
          <ac:chgData name="Linh Phan" userId="228774c6-8676-4985-b789-d1a1db399f40" providerId="ADAL" clId="{1185F2B4-B7B4-4A65-908E-056895162420}" dt="2024-09-16T09:43:10.536" v="3384"/>
          <ac:spMkLst>
            <pc:docMk/>
            <pc:sldMk cId="0" sldId="262"/>
            <ac:spMk id="62" creationId="{9719B053-3959-445B-5E41-6794DE4708E8}"/>
          </ac:spMkLst>
        </pc:spChg>
        <pc:spChg chg="mod">
          <ac:chgData name="Linh Phan" userId="228774c6-8676-4985-b789-d1a1db399f40" providerId="ADAL" clId="{1185F2B4-B7B4-4A65-908E-056895162420}" dt="2024-09-16T09:43:10.536" v="3384"/>
          <ac:spMkLst>
            <pc:docMk/>
            <pc:sldMk cId="0" sldId="262"/>
            <ac:spMk id="63" creationId="{0C28B3AF-9A42-ADB7-C34B-B486516E1373}"/>
          </ac:spMkLst>
        </pc:spChg>
        <pc:spChg chg="mod">
          <ac:chgData name="Linh Phan" userId="228774c6-8676-4985-b789-d1a1db399f40" providerId="ADAL" clId="{1185F2B4-B7B4-4A65-908E-056895162420}" dt="2024-09-16T09:43:10.536" v="3384"/>
          <ac:spMkLst>
            <pc:docMk/>
            <pc:sldMk cId="0" sldId="262"/>
            <ac:spMk id="64" creationId="{DDAAF1D7-5490-0449-D22F-6777E9886707}"/>
          </ac:spMkLst>
        </pc:spChg>
        <pc:spChg chg="mod">
          <ac:chgData name="Linh Phan" userId="228774c6-8676-4985-b789-d1a1db399f40" providerId="ADAL" clId="{1185F2B4-B7B4-4A65-908E-056895162420}" dt="2024-09-16T09:43:10.536" v="3384"/>
          <ac:spMkLst>
            <pc:docMk/>
            <pc:sldMk cId="0" sldId="262"/>
            <ac:spMk id="65" creationId="{2604CF3B-0E2A-3A77-A05E-B30B25202BC1}"/>
          </ac:spMkLst>
        </pc:spChg>
        <pc:spChg chg="mod">
          <ac:chgData name="Linh Phan" userId="228774c6-8676-4985-b789-d1a1db399f40" providerId="ADAL" clId="{1185F2B4-B7B4-4A65-908E-056895162420}" dt="2024-09-16T09:43:10.536" v="3384"/>
          <ac:spMkLst>
            <pc:docMk/>
            <pc:sldMk cId="0" sldId="262"/>
            <ac:spMk id="66" creationId="{ACE5417E-0639-A3DC-597A-A7F51A75F71E}"/>
          </ac:spMkLst>
        </pc:spChg>
        <pc:spChg chg="mod">
          <ac:chgData name="Linh Phan" userId="228774c6-8676-4985-b789-d1a1db399f40" providerId="ADAL" clId="{1185F2B4-B7B4-4A65-908E-056895162420}" dt="2024-09-16T09:43:10.536" v="3384"/>
          <ac:spMkLst>
            <pc:docMk/>
            <pc:sldMk cId="0" sldId="262"/>
            <ac:spMk id="67" creationId="{936F9286-C949-7C53-E30D-EA7CF52DCB8C}"/>
          </ac:spMkLst>
        </pc:spChg>
        <pc:spChg chg="mod">
          <ac:chgData name="Linh Phan" userId="228774c6-8676-4985-b789-d1a1db399f40" providerId="ADAL" clId="{1185F2B4-B7B4-4A65-908E-056895162420}" dt="2024-09-16T09:43:10.536" v="3384"/>
          <ac:spMkLst>
            <pc:docMk/>
            <pc:sldMk cId="0" sldId="262"/>
            <ac:spMk id="68" creationId="{A3268DE1-DD78-7A6D-73C1-5350AB429D0A}"/>
          </ac:spMkLst>
        </pc:spChg>
        <pc:spChg chg="mod">
          <ac:chgData name="Linh Phan" userId="228774c6-8676-4985-b789-d1a1db399f40" providerId="ADAL" clId="{1185F2B4-B7B4-4A65-908E-056895162420}" dt="2024-09-16T09:43:10.536" v="3384"/>
          <ac:spMkLst>
            <pc:docMk/>
            <pc:sldMk cId="0" sldId="262"/>
            <ac:spMk id="69" creationId="{C320CD62-2B46-E571-81E9-90353C8D8133}"/>
          </ac:spMkLst>
        </pc:spChg>
        <pc:spChg chg="mod">
          <ac:chgData name="Linh Phan" userId="228774c6-8676-4985-b789-d1a1db399f40" providerId="ADAL" clId="{1185F2B4-B7B4-4A65-908E-056895162420}" dt="2024-09-16T09:43:10.536" v="3384"/>
          <ac:spMkLst>
            <pc:docMk/>
            <pc:sldMk cId="0" sldId="262"/>
            <ac:spMk id="70" creationId="{AAFAA1F1-BE10-0A27-8715-35DDB75DA378}"/>
          </ac:spMkLst>
        </pc:spChg>
        <pc:spChg chg="mod">
          <ac:chgData name="Linh Phan" userId="228774c6-8676-4985-b789-d1a1db399f40" providerId="ADAL" clId="{1185F2B4-B7B4-4A65-908E-056895162420}" dt="2024-09-16T09:43:10.536" v="3384"/>
          <ac:spMkLst>
            <pc:docMk/>
            <pc:sldMk cId="0" sldId="262"/>
            <ac:spMk id="71" creationId="{687C7AA4-1FE1-E09D-5C02-80C878813958}"/>
          </ac:spMkLst>
        </pc:spChg>
        <pc:spChg chg="mod">
          <ac:chgData name="Linh Phan" userId="228774c6-8676-4985-b789-d1a1db399f40" providerId="ADAL" clId="{1185F2B4-B7B4-4A65-908E-056895162420}" dt="2024-09-16T09:43:10.536" v="3384"/>
          <ac:spMkLst>
            <pc:docMk/>
            <pc:sldMk cId="0" sldId="262"/>
            <ac:spMk id="72" creationId="{8603ED2C-A3C5-11EA-1BCD-D45984665966}"/>
          </ac:spMkLst>
        </pc:spChg>
        <pc:spChg chg="mod">
          <ac:chgData name="Linh Phan" userId="228774c6-8676-4985-b789-d1a1db399f40" providerId="ADAL" clId="{1185F2B4-B7B4-4A65-908E-056895162420}" dt="2024-09-16T09:43:10.536" v="3384"/>
          <ac:spMkLst>
            <pc:docMk/>
            <pc:sldMk cId="0" sldId="262"/>
            <ac:spMk id="74" creationId="{E34CE33C-7CE1-2B0E-4A84-D4B12FC6AAE3}"/>
          </ac:spMkLst>
        </pc:spChg>
        <pc:spChg chg="mod">
          <ac:chgData name="Linh Phan" userId="228774c6-8676-4985-b789-d1a1db399f40" providerId="ADAL" clId="{1185F2B4-B7B4-4A65-908E-056895162420}" dt="2024-09-16T09:43:10.536" v="3384"/>
          <ac:spMkLst>
            <pc:docMk/>
            <pc:sldMk cId="0" sldId="262"/>
            <ac:spMk id="75" creationId="{50F1A6E4-75AF-8410-4C6E-996CCCBC8953}"/>
          </ac:spMkLst>
        </pc:spChg>
        <pc:spChg chg="mod">
          <ac:chgData name="Linh Phan" userId="228774c6-8676-4985-b789-d1a1db399f40" providerId="ADAL" clId="{1185F2B4-B7B4-4A65-908E-056895162420}" dt="2024-09-16T09:43:10.536" v="3384"/>
          <ac:spMkLst>
            <pc:docMk/>
            <pc:sldMk cId="0" sldId="262"/>
            <ac:spMk id="76" creationId="{D7D680C3-D5FE-8B30-DEEC-33E1268F946E}"/>
          </ac:spMkLst>
        </pc:spChg>
        <pc:spChg chg="mod">
          <ac:chgData name="Linh Phan" userId="228774c6-8676-4985-b789-d1a1db399f40" providerId="ADAL" clId="{1185F2B4-B7B4-4A65-908E-056895162420}" dt="2024-09-16T09:43:10.536" v="3384"/>
          <ac:spMkLst>
            <pc:docMk/>
            <pc:sldMk cId="0" sldId="262"/>
            <ac:spMk id="77" creationId="{9E3F71E0-7788-06F0-3D4A-647810FB6D29}"/>
          </ac:spMkLst>
        </pc:spChg>
        <pc:spChg chg="mod">
          <ac:chgData name="Linh Phan" userId="228774c6-8676-4985-b789-d1a1db399f40" providerId="ADAL" clId="{1185F2B4-B7B4-4A65-908E-056895162420}" dt="2024-09-16T09:43:10.536" v="3384"/>
          <ac:spMkLst>
            <pc:docMk/>
            <pc:sldMk cId="0" sldId="262"/>
            <ac:spMk id="78" creationId="{633F4C9D-6479-095B-2C7A-DE10C62B9A84}"/>
          </ac:spMkLst>
        </pc:spChg>
        <pc:spChg chg="mod">
          <ac:chgData name="Linh Phan" userId="228774c6-8676-4985-b789-d1a1db399f40" providerId="ADAL" clId="{1185F2B4-B7B4-4A65-908E-056895162420}" dt="2024-09-16T09:43:10.536" v="3384"/>
          <ac:spMkLst>
            <pc:docMk/>
            <pc:sldMk cId="0" sldId="262"/>
            <ac:spMk id="79" creationId="{3F81F4CD-565D-D8CA-A81E-4240EC821CD5}"/>
          </ac:spMkLst>
        </pc:spChg>
        <pc:spChg chg="mod">
          <ac:chgData name="Linh Phan" userId="228774c6-8676-4985-b789-d1a1db399f40" providerId="ADAL" clId="{1185F2B4-B7B4-4A65-908E-056895162420}" dt="2024-09-16T09:43:10.536" v="3384"/>
          <ac:spMkLst>
            <pc:docMk/>
            <pc:sldMk cId="0" sldId="262"/>
            <ac:spMk id="80" creationId="{230C2186-705E-F689-F1FF-B6F3C8B9CB31}"/>
          </ac:spMkLst>
        </pc:spChg>
        <pc:spChg chg="mod">
          <ac:chgData name="Linh Phan" userId="228774c6-8676-4985-b789-d1a1db399f40" providerId="ADAL" clId="{1185F2B4-B7B4-4A65-908E-056895162420}" dt="2024-09-16T09:43:10.536" v="3384"/>
          <ac:spMkLst>
            <pc:docMk/>
            <pc:sldMk cId="0" sldId="262"/>
            <ac:spMk id="81" creationId="{9B75D251-352B-43F7-4CC8-7454D7C4C9F2}"/>
          </ac:spMkLst>
        </pc:spChg>
        <pc:spChg chg="mod">
          <ac:chgData name="Linh Phan" userId="228774c6-8676-4985-b789-d1a1db399f40" providerId="ADAL" clId="{1185F2B4-B7B4-4A65-908E-056895162420}" dt="2024-09-16T09:43:10.536" v="3384"/>
          <ac:spMkLst>
            <pc:docMk/>
            <pc:sldMk cId="0" sldId="262"/>
            <ac:spMk id="82" creationId="{E84FC7CA-935F-05B4-BF3E-EFF4C52C4FEA}"/>
          </ac:spMkLst>
        </pc:spChg>
        <pc:spChg chg="mod">
          <ac:chgData name="Linh Phan" userId="228774c6-8676-4985-b789-d1a1db399f40" providerId="ADAL" clId="{1185F2B4-B7B4-4A65-908E-056895162420}" dt="2024-09-16T09:43:10.536" v="3384"/>
          <ac:spMkLst>
            <pc:docMk/>
            <pc:sldMk cId="0" sldId="262"/>
            <ac:spMk id="83" creationId="{044F4582-DF77-8000-29FB-CAC5E67CEF36}"/>
          </ac:spMkLst>
        </pc:spChg>
        <pc:spChg chg="mod">
          <ac:chgData name="Linh Phan" userId="228774c6-8676-4985-b789-d1a1db399f40" providerId="ADAL" clId="{1185F2B4-B7B4-4A65-908E-056895162420}" dt="2024-09-16T09:43:10.536" v="3384"/>
          <ac:spMkLst>
            <pc:docMk/>
            <pc:sldMk cId="0" sldId="262"/>
            <ac:spMk id="84" creationId="{EEE18395-BAB3-6E1F-5F8C-22A55455D5A8}"/>
          </ac:spMkLst>
        </pc:spChg>
        <pc:spChg chg="mod">
          <ac:chgData name="Linh Phan" userId="228774c6-8676-4985-b789-d1a1db399f40" providerId="ADAL" clId="{1185F2B4-B7B4-4A65-908E-056895162420}" dt="2024-09-16T09:43:10.536" v="3384"/>
          <ac:spMkLst>
            <pc:docMk/>
            <pc:sldMk cId="0" sldId="262"/>
            <ac:spMk id="85" creationId="{CB5ADC41-6572-F0C5-D6B6-38495535CB0F}"/>
          </ac:spMkLst>
        </pc:spChg>
        <pc:spChg chg="mod">
          <ac:chgData name="Linh Phan" userId="228774c6-8676-4985-b789-d1a1db399f40" providerId="ADAL" clId="{1185F2B4-B7B4-4A65-908E-056895162420}" dt="2024-09-16T09:43:10.536" v="3384"/>
          <ac:spMkLst>
            <pc:docMk/>
            <pc:sldMk cId="0" sldId="262"/>
            <ac:spMk id="86" creationId="{9C65244C-B45E-AB49-F548-3F6AF7DC1D78}"/>
          </ac:spMkLst>
        </pc:spChg>
        <pc:spChg chg="mod">
          <ac:chgData name="Linh Phan" userId="228774c6-8676-4985-b789-d1a1db399f40" providerId="ADAL" clId="{1185F2B4-B7B4-4A65-908E-056895162420}" dt="2024-09-16T09:43:10.536" v="3384"/>
          <ac:spMkLst>
            <pc:docMk/>
            <pc:sldMk cId="0" sldId="262"/>
            <ac:spMk id="87" creationId="{0E22320A-6847-92DD-9A79-F3BDB79D88B9}"/>
          </ac:spMkLst>
        </pc:spChg>
        <pc:spChg chg="mod">
          <ac:chgData name="Linh Phan" userId="228774c6-8676-4985-b789-d1a1db399f40" providerId="ADAL" clId="{1185F2B4-B7B4-4A65-908E-056895162420}" dt="2024-09-16T09:43:10.536" v="3384"/>
          <ac:spMkLst>
            <pc:docMk/>
            <pc:sldMk cId="0" sldId="262"/>
            <ac:spMk id="88" creationId="{106AEBE1-233E-CBD3-D34F-83037263D464}"/>
          </ac:spMkLst>
        </pc:spChg>
        <pc:spChg chg="mod">
          <ac:chgData name="Linh Phan" userId="228774c6-8676-4985-b789-d1a1db399f40" providerId="ADAL" clId="{1185F2B4-B7B4-4A65-908E-056895162420}" dt="2024-09-16T09:43:10.536" v="3384"/>
          <ac:spMkLst>
            <pc:docMk/>
            <pc:sldMk cId="0" sldId="262"/>
            <ac:spMk id="89" creationId="{84E90878-45AC-6E15-AB06-90758B88D64A}"/>
          </ac:spMkLst>
        </pc:spChg>
        <pc:spChg chg="mod">
          <ac:chgData name="Linh Phan" userId="228774c6-8676-4985-b789-d1a1db399f40" providerId="ADAL" clId="{1185F2B4-B7B4-4A65-908E-056895162420}" dt="2024-09-16T09:43:10.536" v="3384"/>
          <ac:spMkLst>
            <pc:docMk/>
            <pc:sldMk cId="0" sldId="262"/>
            <ac:spMk id="90" creationId="{D20FDCC4-8D5F-B32C-9105-FDD6A82FC5D6}"/>
          </ac:spMkLst>
        </pc:spChg>
        <pc:spChg chg="mod">
          <ac:chgData name="Linh Phan" userId="228774c6-8676-4985-b789-d1a1db399f40" providerId="ADAL" clId="{1185F2B4-B7B4-4A65-908E-056895162420}" dt="2024-09-16T09:43:10.536" v="3384"/>
          <ac:spMkLst>
            <pc:docMk/>
            <pc:sldMk cId="0" sldId="262"/>
            <ac:spMk id="91" creationId="{845C41F0-882B-F69D-E7E1-C4537049DFFF}"/>
          </ac:spMkLst>
        </pc:spChg>
        <pc:spChg chg="mod">
          <ac:chgData name="Linh Phan" userId="228774c6-8676-4985-b789-d1a1db399f40" providerId="ADAL" clId="{1185F2B4-B7B4-4A65-908E-056895162420}" dt="2024-09-16T09:43:10.536" v="3384"/>
          <ac:spMkLst>
            <pc:docMk/>
            <pc:sldMk cId="0" sldId="262"/>
            <ac:spMk id="92" creationId="{A4B08D52-CB4A-B30C-43DE-2068F490D994}"/>
          </ac:spMkLst>
        </pc:spChg>
        <pc:spChg chg="mod">
          <ac:chgData name="Linh Phan" userId="228774c6-8676-4985-b789-d1a1db399f40" providerId="ADAL" clId="{1185F2B4-B7B4-4A65-908E-056895162420}" dt="2024-09-16T09:43:10.536" v="3384"/>
          <ac:spMkLst>
            <pc:docMk/>
            <pc:sldMk cId="0" sldId="262"/>
            <ac:spMk id="93" creationId="{BE127C11-4537-D35F-992D-391E77EB41F3}"/>
          </ac:spMkLst>
        </pc:spChg>
        <pc:spChg chg="mod">
          <ac:chgData name="Linh Phan" userId="228774c6-8676-4985-b789-d1a1db399f40" providerId="ADAL" clId="{1185F2B4-B7B4-4A65-908E-056895162420}" dt="2024-09-16T09:43:10.536" v="3384"/>
          <ac:spMkLst>
            <pc:docMk/>
            <pc:sldMk cId="0" sldId="262"/>
            <ac:spMk id="94" creationId="{A00A00D3-6D02-FE29-6E0D-BCFC2A88E1F2}"/>
          </ac:spMkLst>
        </pc:spChg>
        <pc:spChg chg="mod">
          <ac:chgData name="Linh Phan" userId="228774c6-8676-4985-b789-d1a1db399f40" providerId="ADAL" clId="{1185F2B4-B7B4-4A65-908E-056895162420}" dt="2024-09-16T09:43:10.536" v="3384"/>
          <ac:spMkLst>
            <pc:docMk/>
            <pc:sldMk cId="0" sldId="262"/>
            <ac:spMk id="95" creationId="{5F8D6515-4F7C-EDB2-9F95-6DEE57A673C1}"/>
          </ac:spMkLst>
        </pc:spChg>
        <pc:spChg chg="mod">
          <ac:chgData name="Linh Phan" userId="228774c6-8676-4985-b789-d1a1db399f40" providerId="ADAL" clId="{1185F2B4-B7B4-4A65-908E-056895162420}" dt="2024-09-16T09:45:55.184" v="3538"/>
          <ac:spMkLst>
            <pc:docMk/>
            <pc:sldMk cId="0" sldId="262"/>
            <ac:spMk id="98" creationId="{295723A7-914E-0F72-3877-1BEFE740E520}"/>
          </ac:spMkLst>
        </pc:spChg>
        <pc:spChg chg="mod">
          <ac:chgData name="Linh Phan" userId="228774c6-8676-4985-b789-d1a1db399f40" providerId="ADAL" clId="{1185F2B4-B7B4-4A65-908E-056895162420}" dt="2024-09-16T09:45:55.184" v="3538"/>
          <ac:spMkLst>
            <pc:docMk/>
            <pc:sldMk cId="0" sldId="262"/>
            <ac:spMk id="99" creationId="{B453F3B7-6B0D-7407-B23B-5F804E38C6DA}"/>
          </ac:spMkLst>
        </pc:spChg>
        <pc:spChg chg="mod">
          <ac:chgData name="Linh Phan" userId="228774c6-8676-4985-b789-d1a1db399f40" providerId="ADAL" clId="{1185F2B4-B7B4-4A65-908E-056895162420}" dt="2024-09-16T09:45:55.184" v="3538"/>
          <ac:spMkLst>
            <pc:docMk/>
            <pc:sldMk cId="0" sldId="262"/>
            <ac:spMk id="100" creationId="{9142EF05-1C56-8E45-07FF-355B228CC93A}"/>
          </ac:spMkLst>
        </pc:spChg>
        <pc:spChg chg="mod">
          <ac:chgData name="Linh Phan" userId="228774c6-8676-4985-b789-d1a1db399f40" providerId="ADAL" clId="{1185F2B4-B7B4-4A65-908E-056895162420}" dt="2024-09-16T09:45:55.184" v="3538"/>
          <ac:spMkLst>
            <pc:docMk/>
            <pc:sldMk cId="0" sldId="262"/>
            <ac:spMk id="101" creationId="{0C0DF694-7519-5113-577A-7DB0B51F167B}"/>
          </ac:spMkLst>
        </pc:spChg>
        <pc:spChg chg="mod">
          <ac:chgData name="Linh Phan" userId="228774c6-8676-4985-b789-d1a1db399f40" providerId="ADAL" clId="{1185F2B4-B7B4-4A65-908E-056895162420}" dt="2024-09-16T09:45:55.184" v="3538"/>
          <ac:spMkLst>
            <pc:docMk/>
            <pc:sldMk cId="0" sldId="262"/>
            <ac:spMk id="102" creationId="{882375E8-F775-8CC7-4A1F-0B80CBF71727}"/>
          </ac:spMkLst>
        </pc:spChg>
        <pc:spChg chg="mod">
          <ac:chgData name="Linh Phan" userId="228774c6-8676-4985-b789-d1a1db399f40" providerId="ADAL" clId="{1185F2B4-B7B4-4A65-908E-056895162420}" dt="2024-09-16T09:45:55.184" v="3538"/>
          <ac:spMkLst>
            <pc:docMk/>
            <pc:sldMk cId="0" sldId="262"/>
            <ac:spMk id="103" creationId="{611602B6-0B87-623F-3A90-BE52519E8D0C}"/>
          </ac:spMkLst>
        </pc:spChg>
        <pc:spChg chg="mod">
          <ac:chgData name="Linh Phan" userId="228774c6-8676-4985-b789-d1a1db399f40" providerId="ADAL" clId="{1185F2B4-B7B4-4A65-908E-056895162420}" dt="2024-09-16T09:45:55.184" v="3538"/>
          <ac:spMkLst>
            <pc:docMk/>
            <pc:sldMk cId="0" sldId="262"/>
            <ac:spMk id="104" creationId="{1290DB0F-0C9F-0B7C-24A4-81B1148B49B8}"/>
          </ac:spMkLst>
        </pc:spChg>
        <pc:spChg chg="mod">
          <ac:chgData name="Linh Phan" userId="228774c6-8676-4985-b789-d1a1db399f40" providerId="ADAL" clId="{1185F2B4-B7B4-4A65-908E-056895162420}" dt="2024-09-16T09:45:55.184" v="3538"/>
          <ac:spMkLst>
            <pc:docMk/>
            <pc:sldMk cId="0" sldId="262"/>
            <ac:spMk id="105" creationId="{047EE83C-B089-32B8-9F37-12F610466C25}"/>
          </ac:spMkLst>
        </pc:spChg>
        <pc:spChg chg="mod">
          <ac:chgData name="Linh Phan" userId="228774c6-8676-4985-b789-d1a1db399f40" providerId="ADAL" clId="{1185F2B4-B7B4-4A65-908E-056895162420}" dt="2024-09-16T09:45:55.184" v="3538"/>
          <ac:spMkLst>
            <pc:docMk/>
            <pc:sldMk cId="0" sldId="262"/>
            <ac:spMk id="106" creationId="{32774984-3E68-C78A-E3D4-A6EA9B50DA76}"/>
          </ac:spMkLst>
        </pc:spChg>
        <pc:spChg chg="mod">
          <ac:chgData name="Linh Phan" userId="228774c6-8676-4985-b789-d1a1db399f40" providerId="ADAL" clId="{1185F2B4-B7B4-4A65-908E-056895162420}" dt="2024-09-16T09:45:55.184" v="3538"/>
          <ac:spMkLst>
            <pc:docMk/>
            <pc:sldMk cId="0" sldId="262"/>
            <ac:spMk id="107" creationId="{2BA830D3-F1FD-5B1E-2B4E-D25906A6987D}"/>
          </ac:spMkLst>
        </pc:spChg>
        <pc:spChg chg="mod">
          <ac:chgData name="Linh Phan" userId="228774c6-8676-4985-b789-d1a1db399f40" providerId="ADAL" clId="{1185F2B4-B7B4-4A65-908E-056895162420}" dt="2024-09-16T09:45:55.184" v="3538"/>
          <ac:spMkLst>
            <pc:docMk/>
            <pc:sldMk cId="0" sldId="262"/>
            <ac:spMk id="108" creationId="{27EAC604-F026-ED2C-FFAC-D7FF00B7AF69}"/>
          </ac:spMkLst>
        </pc:spChg>
        <pc:spChg chg="mod">
          <ac:chgData name="Linh Phan" userId="228774c6-8676-4985-b789-d1a1db399f40" providerId="ADAL" clId="{1185F2B4-B7B4-4A65-908E-056895162420}" dt="2024-09-16T09:45:55.184" v="3538"/>
          <ac:spMkLst>
            <pc:docMk/>
            <pc:sldMk cId="0" sldId="262"/>
            <ac:spMk id="109" creationId="{60F061EC-EEED-7F28-92B4-B6857958622B}"/>
          </ac:spMkLst>
        </pc:spChg>
        <pc:spChg chg="mod">
          <ac:chgData name="Linh Phan" userId="228774c6-8676-4985-b789-d1a1db399f40" providerId="ADAL" clId="{1185F2B4-B7B4-4A65-908E-056895162420}" dt="2024-09-16T09:45:55.184" v="3538"/>
          <ac:spMkLst>
            <pc:docMk/>
            <pc:sldMk cId="0" sldId="262"/>
            <ac:spMk id="110" creationId="{5C9C1561-7B96-59E4-D1C3-3BC9F97225A6}"/>
          </ac:spMkLst>
        </pc:spChg>
        <pc:spChg chg="mod">
          <ac:chgData name="Linh Phan" userId="228774c6-8676-4985-b789-d1a1db399f40" providerId="ADAL" clId="{1185F2B4-B7B4-4A65-908E-056895162420}" dt="2024-09-16T09:45:55.184" v="3538"/>
          <ac:spMkLst>
            <pc:docMk/>
            <pc:sldMk cId="0" sldId="262"/>
            <ac:spMk id="111" creationId="{EDDD1A57-012F-D486-5349-70888109FD79}"/>
          </ac:spMkLst>
        </pc:spChg>
        <pc:spChg chg="mod">
          <ac:chgData name="Linh Phan" userId="228774c6-8676-4985-b789-d1a1db399f40" providerId="ADAL" clId="{1185F2B4-B7B4-4A65-908E-056895162420}" dt="2024-09-16T09:45:55.184" v="3538"/>
          <ac:spMkLst>
            <pc:docMk/>
            <pc:sldMk cId="0" sldId="262"/>
            <ac:spMk id="112" creationId="{75756E6C-DBAE-E37C-1CE3-51040A071629}"/>
          </ac:spMkLst>
        </pc:spChg>
        <pc:spChg chg="mod">
          <ac:chgData name="Linh Phan" userId="228774c6-8676-4985-b789-d1a1db399f40" providerId="ADAL" clId="{1185F2B4-B7B4-4A65-908E-056895162420}" dt="2024-09-16T09:45:55.184" v="3538"/>
          <ac:spMkLst>
            <pc:docMk/>
            <pc:sldMk cId="0" sldId="262"/>
            <ac:spMk id="113" creationId="{473D9CB7-632C-9DE3-4575-9930F564A501}"/>
          </ac:spMkLst>
        </pc:spChg>
        <pc:spChg chg="mod">
          <ac:chgData name="Linh Phan" userId="228774c6-8676-4985-b789-d1a1db399f40" providerId="ADAL" clId="{1185F2B4-B7B4-4A65-908E-056895162420}" dt="2024-09-16T09:45:55.184" v="3538"/>
          <ac:spMkLst>
            <pc:docMk/>
            <pc:sldMk cId="0" sldId="262"/>
            <ac:spMk id="114" creationId="{EBCC1A1B-D987-F1AE-856C-6914631BD22A}"/>
          </ac:spMkLst>
        </pc:spChg>
        <pc:spChg chg="mod">
          <ac:chgData name="Linh Phan" userId="228774c6-8676-4985-b789-d1a1db399f40" providerId="ADAL" clId="{1185F2B4-B7B4-4A65-908E-056895162420}" dt="2024-09-16T09:45:55.184" v="3538"/>
          <ac:spMkLst>
            <pc:docMk/>
            <pc:sldMk cId="0" sldId="262"/>
            <ac:spMk id="115" creationId="{3A4FF178-0E78-CBAD-9C5D-54D45F18A339}"/>
          </ac:spMkLst>
        </pc:spChg>
        <pc:spChg chg="mod">
          <ac:chgData name="Linh Phan" userId="228774c6-8676-4985-b789-d1a1db399f40" providerId="ADAL" clId="{1185F2B4-B7B4-4A65-908E-056895162420}" dt="2024-09-16T09:45:55.184" v="3538"/>
          <ac:spMkLst>
            <pc:docMk/>
            <pc:sldMk cId="0" sldId="262"/>
            <ac:spMk id="116" creationId="{A27837E3-9151-CE4C-5EF1-3BF1EE41765C}"/>
          </ac:spMkLst>
        </pc:spChg>
        <pc:spChg chg="mod">
          <ac:chgData name="Linh Phan" userId="228774c6-8676-4985-b789-d1a1db399f40" providerId="ADAL" clId="{1185F2B4-B7B4-4A65-908E-056895162420}" dt="2024-09-16T09:45:55.184" v="3538"/>
          <ac:spMkLst>
            <pc:docMk/>
            <pc:sldMk cId="0" sldId="262"/>
            <ac:spMk id="117" creationId="{9461858B-734A-6A84-C9D1-B844416EA441}"/>
          </ac:spMkLst>
        </pc:spChg>
        <pc:spChg chg="mod">
          <ac:chgData name="Linh Phan" userId="228774c6-8676-4985-b789-d1a1db399f40" providerId="ADAL" clId="{1185F2B4-B7B4-4A65-908E-056895162420}" dt="2024-09-16T09:45:55.184" v="3538"/>
          <ac:spMkLst>
            <pc:docMk/>
            <pc:sldMk cId="0" sldId="262"/>
            <ac:spMk id="118" creationId="{70EAAB33-F263-4BD4-F639-1D81220828B4}"/>
          </ac:spMkLst>
        </pc:spChg>
        <pc:spChg chg="mod">
          <ac:chgData name="Linh Phan" userId="228774c6-8676-4985-b789-d1a1db399f40" providerId="ADAL" clId="{1185F2B4-B7B4-4A65-908E-056895162420}" dt="2024-09-16T09:45:55.184" v="3538"/>
          <ac:spMkLst>
            <pc:docMk/>
            <pc:sldMk cId="0" sldId="262"/>
            <ac:spMk id="119" creationId="{70334B39-5330-A113-A54A-758CF7D013B0}"/>
          </ac:spMkLst>
        </pc:spChg>
        <pc:spChg chg="mod">
          <ac:chgData name="Linh Phan" userId="228774c6-8676-4985-b789-d1a1db399f40" providerId="ADAL" clId="{1185F2B4-B7B4-4A65-908E-056895162420}" dt="2024-09-16T09:45:55.184" v="3538"/>
          <ac:spMkLst>
            <pc:docMk/>
            <pc:sldMk cId="0" sldId="262"/>
            <ac:spMk id="120" creationId="{F5A444AD-4E4C-4B00-CCFD-BF54E32E398C}"/>
          </ac:spMkLst>
        </pc:spChg>
        <pc:spChg chg="mod">
          <ac:chgData name="Linh Phan" userId="228774c6-8676-4985-b789-d1a1db399f40" providerId="ADAL" clId="{1185F2B4-B7B4-4A65-908E-056895162420}" dt="2024-09-16T09:45:55.184" v="3538"/>
          <ac:spMkLst>
            <pc:docMk/>
            <pc:sldMk cId="0" sldId="262"/>
            <ac:spMk id="121" creationId="{0F9E76BD-7525-8D1C-404D-D2491EF02890}"/>
          </ac:spMkLst>
        </pc:spChg>
        <pc:spChg chg="mod">
          <ac:chgData name="Linh Phan" userId="228774c6-8676-4985-b789-d1a1db399f40" providerId="ADAL" clId="{1185F2B4-B7B4-4A65-908E-056895162420}" dt="2024-09-16T09:45:55.184" v="3538"/>
          <ac:spMkLst>
            <pc:docMk/>
            <pc:sldMk cId="0" sldId="262"/>
            <ac:spMk id="123" creationId="{2E202622-C6AB-B19D-2675-9CCB99BAF55E}"/>
          </ac:spMkLst>
        </pc:spChg>
        <pc:spChg chg="mod">
          <ac:chgData name="Linh Phan" userId="228774c6-8676-4985-b789-d1a1db399f40" providerId="ADAL" clId="{1185F2B4-B7B4-4A65-908E-056895162420}" dt="2024-09-16T09:45:55.184" v="3538"/>
          <ac:spMkLst>
            <pc:docMk/>
            <pc:sldMk cId="0" sldId="262"/>
            <ac:spMk id="124" creationId="{8578DE4D-61B8-3723-6CDA-419DEF775789}"/>
          </ac:spMkLst>
        </pc:spChg>
        <pc:spChg chg="mod">
          <ac:chgData name="Linh Phan" userId="228774c6-8676-4985-b789-d1a1db399f40" providerId="ADAL" clId="{1185F2B4-B7B4-4A65-908E-056895162420}" dt="2024-09-16T09:45:55.184" v="3538"/>
          <ac:spMkLst>
            <pc:docMk/>
            <pc:sldMk cId="0" sldId="262"/>
            <ac:spMk id="125" creationId="{F4EAEAC1-4F92-CD8A-D187-F20E1BF30386}"/>
          </ac:spMkLst>
        </pc:spChg>
        <pc:spChg chg="mod">
          <ac:chgData name="Linh Phan" userId="228774c6-8676-4985-b789-d1a1db399f40" providerId="ADAL" clId="{1185F2B4-B7B4-4A65-908E-056895162420}" dt="2024-09-16T09:45:55.184" v="3538"/>
          <ac:spMkLst>
            <pc:docMk/>
            <pc:sldMk cId="0" sldId="262"/>
            <ac:spMk id="126" creationId="{888CD044-65E4-49DC-7CB8-94DFBE4844E2}"/>
          </ac:spMkLst>
        </pc:spChg>
        <pc:spChg chg="mod">
          <ac:chgData name="Linh Phan" userId="228774c6-8676-4985-b789-d1a1db399f40" providerId="ADAL" clId="{1185F2B4-B7B4-4A65-908E-056895162420}" dt="2024-09-16T09:45:55.184" v="3538"/>
          <ac:spMkLst>
            <pc:docMk/>
            <pc:sldMk cId="0" sldId="262"/>
            <ac:spMk id="127" creationId="{F3E4BFCF-E0E2-B300-08E7-FDACD418EFD6}"/>
          </ac:spMkLst>
        </pc:spChg>
        <pc:spChg chg="mod">
          <ac:chgData name="Linh Phan" userId="228774c6-8676-4985-b789-d1a1db399f40" providerId="ADAL" clId="{1185F2B4-B7B4-4A65-908E-056895162420}" dt="2024-09-16T09:45:55.184" v="3538"/>
          <ac:spMkLst>
            <pc:docMk/>
            <pc:sldMk cId="0" sldId="262"/>
            <ac:spMk id="128" creationId="{B1A33789-DDAA-91E2-181B-D9C66ACF198E}"/>
          </ac:spMkLst>
        </pc:spChg>
        <pc:spChg chg="mod">
          <ac:chgData name="Linh Phan" userId="228774c6-8676-4985-b789-d1a1db399f40" providerId="ADAL" clId="{1185F2B4-B7B4-4A65-908E-056895162420}" dt="2024-09-16T09:45:55.184" v="3538"/>
          <ac:spMkLst>
            <pc:docMk/>
            <pc:sldMk cId="0" sldId="262"/>
            <ac:spMk id="129" creationId="{C720C366-8207-BCCA-264B-8DD43FFD5C59}"/>
          </ac:spMkLst>
        </pc:spChg>
        <pc:spChg chg="mod">
          <ac:chgData name="Linh Phan" userId="228774c6-8676-4985-b789-d1a1db399f40" providerId="ADAL" clId="{1185F2B4-B7B4-4A65-908E-056895162420}" dt="2024-09-16T09:45:55.184" v="3538"/>
          <ac:spMkLst>
            <pc:docMk/>
            <pc:sldMk cId="0" sldId="262"/>
            <ac:spMk id="130" creationId="{94202543-81D0-D4ED-4A4A-1B75867269B9}"/>
          </ac:spMkLst>
        </pc:spChg>
        <pc:spChg chg="mod">
          <ac:chgData name="Linh Phan" userId="228774c6-8676-4985-b789-d1a1db399f40" providerId="ADAL" clId="{1185F2B4-B7B4-4A65-908E-056895162420}" dt="2024-09-16T09:45:55.184" v="3538"/>
          <ac:spMkLst>
            <pc:docMk/>
            <pc:sldMk cId="0" sldId="262"/>
            <ac:spMk id="131" creationId="{E4FE644C-A0CA-EB08-4CE4-CEE81F68D04E}"/>
          </ac:spMkLst>
        </pc:spChg>
        <pc:spChg chg="mod">
          <ac:chgData name="Linh Phan" userId="228774c6-8676-4985-b789-d1a1db399f40" providerId="ADAL" clId="{1185F2B4-B7B4-4A65-908E-056895162420}" dt="2024-09-16T09:45:55.184" v="3538"/>
          <ac:spMkLst>
            <pc:docMk/>
            <pc:sldMk cId="0" sldId="262"/>
            <ac:spMk id="132" creationId="{BE265DA6-7C77-A683-6B03-9B90CF100747}"/>
          </ac:spMkLst>
        </pc:spChg>
        <pc:spChg chg="mod">
          <ac:chgData name="Linh Phan" userId="228774c6-8676-4985-b789-d1a1db399f40" providerId="ADAL" clId="{1185F2B4-B7B4-4A65-908E-056895162420}" dt="2024-09-16T09:45:55.184" v="3538"/>
          <ac:spMkLst>
            <pc:docMk/>
            <pc:sldMk cId="0" sldId="262"/>
            <ac:spMk id="133" creationId="{3E36D168-7B08-C7BD-493B-8ECBD9DCE4AD}"/>
          </ac:spMkLst>
        </pc:spChg>
        <pc:spChg chg="mod">
          <ac:chgData name="Linh Phan" userId="228774c6-8676-4985-b789-d1a1db399f40" providerId="ADAL" clId="{1185F2B4-B7B4-4A65-908E-056895162420}" dt="2024-09-16T09:45:55.184" v="3538"/>
          <ac:spMkLst>
            <pc:docMk/>
            <pc:sldMk cId="0" sldId="262"/>
            <ac:spMk id="134" creationId="{37701C12-3423-0752-CAD9-2274873174B4}"/>
          </ac:spMkLst>
        </pc:spChg>
        <pc:spChg chg="mod">
          <ac:chgData name="Linh Phan" userId="228774c6-8676-4985-b789-d1a1db399f40" providerId="ADAL" clId="{1185F2B4-B7B4-4A65-908E-056895162420}" dt="2024-09-16T09:45:55.184" v="3538"/>
          <ac:spMkLst>
            <pc:docMk/>
            <pc:sldMk cId="0" sldId="262"/>
            <ac:spMk id="135" creationId="{2639476F-BCCC-7B83-40D8-E522677F4477}"/>
          </ac:spMkLst>
        </pc:spChg>
        <pc:spChg chg="mod">
          <ac:chgData name="Linh Phan" userId="228774c6-8676-4985-b789-d1a1db399f40" providerId="ADAL" clId="{1185F2B4-B7B4-4A65-908E-056895162420}" dt="2024-09-16T09:45:55.184" v="3538"/>
          <ac:spMkLst>
            <pc:docMk/>
            <pc:sldMk cId="0" sldId="262"/>
            <ac:spMk id="136" creationId="{A0977B4D-9BB3-630E-3126-DDFF41E9F3EE}"/>
          </ac:spMkLst>
        </pc:spChg>
        <pc:spChg chg="mod">
          <ac:chgData name="Linh Phan" userId="228774c6-8676-4985-b789-d1a1db399f40" providerId="ADAL" clId="{1185F2B4-B7B4-4A65-908E-056895162420}" dt="2024-09-16T09:45:55.184" v="3538"/>
          <ac:spMkLst>
            <pc:docMk/>
            <pc:sldMk cId="0" sldId="262"/>
            <ac:spMk id="137" creationId="{52A03519-DD7A-C875-5468-FACDF65DB057}"/>
          </ac:spMkLst>
        </pc:spChg>
        <pc:spChg chg="mod">
          <ac:chgData name="Linh Phan" userId="228774c6-8676-4985-b789-d1a1db399f40" providerId="ADAL" clId="{1185F2B4-B7B4-4A65-908E-056895162420}" dt="2024-09-16T09:45:55.184" v="3538"/>
          <ac:spMkLst>
            <pc:docMk/>
            <pc:sldMk cId="0" sldId="262"/>
            <ac:spMk id="138" creationId="{FB38AFBC-89D5-C16B-D006-7B64FE1F8421}"/>
          </ac:spMkLst>
        </pc:spChg>
        <pc:spChg chg="mod">
          <ac:chgData name="Linh Phan" userId="228774c6-8676-4985-b789-d1a1db399f40" providerId="ADAL" clId="{1185F2B4-B7B4-4A65-908E-056895162420}" dt="2024-09-16T09:45:55.184" v="3538"/>
          <ac:spMkLst>
            <pc:docMk/>
            <pc:sldMk cId="0" sldId="262"/>
            <ac:spMk id="139" creationId="{C6EB56BE-2A3E-120B-42D0-5393336698AB}"/>
          </ac:spMkLst>
        </pc:spChg>
        <pc:spChg chg="mod">
          <ac:chgData name="Linh Phan" userId="228774c6-8676-4985-b789-d1a1db399f40" providerId="ADAL" clId="{1185F2B4-B7B4-4A65-908E-056895162420}" dt="2024-09-16T09:45:55.184" v="3538"/>
          <ac:spMkLst>
            <pc:docMk/>
            <pc:sldMk cId="0" sldId="262"/>
            <ac:spMk id="140" creationId="{E32FE710-8622-4DB5-A77C-122C88859A55}"/>
          </ac:spMkLst>
        </pc:spChg>
        <pc:spChg chg="mod">
          <ac:chgData name="Linh Phan" userId="228774c6-8676-4985-b789-d1a1db399f40" providerId="ADAL" clId="{1185F2B4-B7B4-4A65-908E-056895162420}" dt="2024-09-16T09:45:55.184" v="3538"/>
          <ac:spMkLst>
            <pc:docMk/>
            <pc:sldMk cId="0" sldId="262"/>
            <ac:spMk id="141" creationId="{70337AEA-DCD6-1EDA-401C-867BF4980A65}"/>
          </ac:spMkLst>
        </pc:spChg>
        <pc:spChg chg="mod">
          <ac:chgData name="Linh Phan" userId="228774c6-8676-4985-b789-d1a1db399f40" providerId="ADAL" clId="{1185F2B4-B7B4-4A65-908E-056895162420}" dt="2024-09-16T09:45:55.184" v="3538"/>
          <ac:spMkLst>
            <pc:docMk/>
            <pc:sldMk cId="0" sldId="262"/>
            <ac:spMk id="142" creationId="{E6166751-177B-5A69-D1A8-C77B23F337DE}"/>
          </ac:spMkLst>
        </pc:spChg>
        <pc:spChg chg="mod">
          <ac:chgData name="Linh Phan" userId="228774c6-8676-4985-b789-d1a1db399f40" providerId="ADAL" clId="{1185F2B4-B7B4-4A65-908E-056895162420}" dt="2024-09-16T09:45:55.184" v="3538"/>
          <ac:spMkLst>
            <pc:docMk/>
            <pc:sldMk cId="0" sldId="262"/>
            <ac:spMk id="143" creationId="{3CA1304C-424B-E2AB-31ED-FB3A43F1E12A}"/>
          </ac:spMkLst>
        </pc:spChg>
        <pc:spChg chg="mod">
          <ac:chgData name="Linh Phan" userId="228774c6-8676-4985-b789-d1a1db399f40" providerId="ADAL" clId="{1185F2B4-B7B4-4A65-908E-056895162420}" dt="2024-09-16T09:45:55.184" v="3538"/>
          <ac:spMkLst>
            <pc:docMk/>
            <pc:sldMk cId="0" sldId="262"/>
            <ac:spMk id="144" creationId="{F08DDE54-AD6E-A736-427B-33014B84F717}"/>
          </ac:spMkLst>
        </pc:spChg>
        <pc:spChg chg="mod">
          <ac:chgData name="Linh Phan" userId="228774c6-8676-4985-b789-d1a1db399f40" providerId="ADAL" clId="{1185F2B4-B7B4-4A65-908E-056895162420}" dt="2024-09-16T09:45:55.184" v="3538"/>
          <ac:spMkLst>
            <pc:docMk/>
            <pc:sldMk cId="0" sldId="262"/>
            <ac:spMk id="145" creationId="{DB4FB2C4-8883-080D-76B9-2AD99B293AA2}"/>
          </ac:spMkLst>
        </pc:spChg>
        <pc:spChg chg="mod">
          <ac:chgData name="Linh Phan" userId="228774c6-8676-4985-b789-d1a1db399f40" providerId="ADAL" clId="{1185F2B4-B7B4-4A65-908E-056895162420}" dt="2024-09-16T09:45:55.184" v="3538"/>
          <ac:spMkLst>
            <pc:docMk/>
            <pc:sldMk cId="0" sldId="262"/>
            <ac:spMk id="146" creationId="{EA8559A0-6EA7-18F4-4719-826532451F11}"/>
          </ac:spMkLst>
        </pc:spChg>
        <pc:spChg chg="mod">
          <ac:chgData name="Linh Phan" userId="228774c6-8676-4985-b789-d1a1db399f40" providerId="ADAL" clId="{1185F2B4-B7B4-4A65-908E-056895162420}" dt="2024-09-16T09:45:55.184" v="3538"/>
          <ac:spMkLst>
            <pc:docMk/>
            <pc:sldMk cId="0" sldId="262"/>
            <ac:spMk id="147" creationId="{5160CA3B-970D-6816-BA29-7D0A43147904}"/>
          </ac:spMkLst>
        </pc:spChg>
        <pc:spChg chg="mod">
          <ac:chgData name="Linh Phan" userId="228774c6-8676-4985-b789-d1a1db399f40" providerId="ADAL" clId="{1185F2B4-B7B4-4A65-908E-056895162420}" dt="2024-09-16T09:45:55.184" v="3538"/>
          <ac:spMkLst>
            <pc:docMk/>
            <pc:sldMk cId="0" sldId="262"/>
            <ac:spMk id="148" creationId="{2C91866D-F5CC-41F9-97C3-AFE2032C242B}"/>
          </ac:spMkLst>
        </pc:spChg>
        <pc:spChg chg="mod">
          <ac:chgData name="Linh Phan" userId="228774c6-8676-4985-b789-d1a1db399f40" providerId="ADAL" clId="{1185F2B4-B7B4-4A65-908E-056895162420}" dt="2024-09-16T09:45:55.184" v="3538"/>
          <ac:spMkLst>
            <pc:docMk/>
            <pc:sldMk cId="0" sldId="262"/>
            <ac:spMk id="149" creationId="{9D76EBE5-6265-6F83-E5B0-9BA62421F9E5}"/>
          </ac:spMkLst>
        </pc:spChg>
        <pc:spChg chg="mod">
          <ac:chgData name="Linh Phan" userId="228774c6-8676-4985-b789-d1a1db399f40" providerId="ADAL" clId="{1185F2B4-B7B4-4A65-908E-056895162420}" dt="2024-09-16T09:45:55.184" v="3538"/>
          <ac:spMkLst>
            <pc:docMk/>
            <pc:sldMk cId="0" sldId="262"/>
            <ac:spMk id="150" creationId="{6645030C-2BCA-7FA2-DCC8-31ACABE760E1}"/>
          </ac:spMkLst>
        </pc:spChg>
        <pc:spChg chg="mod">
          <ac:chgData name="Linh Phan" userId="228774c6-8676-4985-b789-d1a1db399f40" providerId="ADAL" clId="{1185F2B4-B7B4-4A65-908E-056895162420}" dt="2024-09-16T09:45:55.184" v="3538"/>
          <ac:spMkLst>
            <pc:docMk/>
            <pc:sldMk cId="0" sldId="262"/>
            <ac:spMk id="151" creationId="{3F73FA68-8D46-2AE7-2756-A3B3D7556513}"/>
          </ac:spMkLst>
        </pc:spChg>
        <pc:spChg chg="mod">
          <ac:chgData name="Linh Phan" userId="228774c6-8676-4985-b789-d1a1db399f40" providerId="ADAL" clId="{1185F2B4-B7B4-4A65-908E-056895162420}" dt="2024-09-16T09:45:55.184" v="3538"/>
          <ac:spMkLst>
            <pc:docMk/>
            <pc:sldMk cId="0" sldId="262"/>
            <ac:spMk id="152" creationId="{E61FA40E-0647-21D2-6CC0-87E28754CA92}"/>
          </ac:spMkLst>
        </pc:spChg>
        <pc:spChg chg="mod">
          <ac:chgData name="Linh Phan" userId="228774c6-8676-4985-b789-d1a1db399f40" providerId="ADAL" clId="{1185F2B4-B7B4-4A65-908E-056895162420}" dt="2024-09-16T09:45:55.184" v="3538"/>
          <ac:spMkLst>
            <pc:docMk/>
            <pc:sldMk cId="0" sldId="262"/>
            <ac:spMk id="153" creationId="{A65A8E52-2FA2-391F-506C-6FA13AF0128A}"/>
          </ac:spMkLst>
        </pc:spChg>
        <pc:spChg chg="mod">
          <ac:chgData name="Linh Phan" userId="228774c6-8676-4985-b789-d1a1db399f40" providerId="ADAL" clId="{1185F2B4-B7B4-4A65-908E-056895162420}" dt="2024-09-16T09:45:55.184" v="3538"/>
          <ac:spMkLst>
            <pc:docMk/>
            <pc:sldMk cId="0" sldId="262"/>
            <ac:spMk id="154" creationId="{99366AB6-06C1-BA3C-6C59-9CB463F5AF62}"/>
          </ac:spMkLst>
        </pc:spChg>
        <pc:spChg chg="mod">
          <ac:chgData name="Linh Phan" userId="228774c6-8676-4985-b789-d1a1db399f40" providerId="ADAL" clId="{1185F2B4-B7B4-4A65-908E-056895162420}" dt="2024-09-16T09:45:55.184" v="3538"/>
          <ac:spMkLst>
            <pc:docMk/>
            <pc:sldMk cId="0" sldId="262"/>
            <ac:spMk id="156" creationId="{BAC87CF3-AB12-0C22-DDBA-20664BCD0453}"/>
          </ac:spMkLst>
        </pc:spChg>
        <pc:spChg chg="mod">
          <ac:chgData name="Linh Phan" userId="228774c6-8676-4985-b789-d1a1db399f40" providerId="ADAL" clId="{1185F2B4-B7B4-4A65-908E-056895162420}" dt="2024-09-16T09:45:55.184" v="3538"/>
          <ac:spMkLst>
            <pc:docMk/>
            <pc:sldMk cId="0" sldId="262"/>
            <ac:spMk id="157" creationId="{EE5C7307-F65E-A37A-B1A5-6C39AD9E08D7}"/>
          </ac:spMkLst>
        </pc:spChg>
        <pc:spChg chg="mod">
          <ac:chgData name="Linh Phan" userId="228774c6-8676-4985-b789-d1a1db399f40" providerId="ADAL" clId="{1185F2B4-B7B4-4A65-908E-056895162420}" dt="2024-09-16T09:45:55.184" v="3538"/>
          <ac:spMkLst>
            <pc:docMk/>
            <pc:sldMk cId="0" sldId="262"/>
            <ac:spMk id="158" creationId="{DFC8002C-9089-3759-AA55-1D42C9E669BE}"/>
          </ac:spMkLst>
        </pc:spChg>
        <pc:spChg chg="mod">
          <ac:chgData name="Linh Phan" userId="228774c6-8676-4985-b789-d1a1db399f40" providerId="ADAL" clId="{1185F2B4-B7B4-4A65-908E-056895162420}" dt="2024-09-16T09:45:55.184" v="3538"/>
          <ac:spMkLst>
            <pc:docMk/>
            <pc:sldMk cId="0" sldId="262"/>
            <ac:spMk id="159" creationId="{BFBF6177-87DB-2EFB-55AF-40BF68C09048}"/>
          </ac:spMkLst>
        </pc:spChg>
        <pc:spChg chg="mod">
          <ac:chgData name="Linh Phan" userId="228774c6-8676-4985-b789-d1a1db399f40" providerId="ADAL" clId="{1185F2B4-B7B4-4A65-908E-056895162420}" dt="2024-09-16T09:45:55.184" v="3538"/>
          <ac:spMkLst>
            <pc:docMk/>
            <pc:sldMk cId="0" sldId="262"/>
            <ac:spMk id="160" creationId="{F0818E21-8596-912E-66E0-30A4A8D67D26}"/>
          </ac:spMkLst>
        </pc:spChg>
        <pc:spChg chg="mod">
          <ac:chgData name="Linh Phan" userId="228774c6-8676-4985-b789-d1a1db399f40" providerId="ADAL" clId="{1185F2B4-B7B4-4A65-908E-056895162420}" dt="2024-09-16T09:45:55.184" v="3538"/>
          <ac:spMkLst>
            <pc:docMk/>
            <pc:sldMk cId="0" sldId="262"/>
            <ac:spMk id="161" creationId="{752433E6-48B4-1339-0104-C1614F4E8EA7}"/>
          </ac:spMkLst>
        </pc:spChg>
        <pc:spChg chg="mod">
          <ac:chgData name="Linh Phan" userId="228774c6-8676-4985-b789-d1a1db399f40" providerId="ADAL" clId="{1185F2B4-B7B4-4A65-908E-056895162420}" dt="2024-09-16T09:45:55.184" v="3538"/>
          <ac:spMkLst>
            <pc:docMk/>
            <pc:sldMk cId="0" sldId="262"/>
            <ac:spMk id="162" creationId="{7E9848B0-C464-BE83-82E5-80729C503DC7}"/>
          </ac:spMkLst>
        </pc:spChg>
        <pc:spChg chg="mod">
          <ac:chgData name="Linh Phan" userId="228774c6-8676-4985-b789-d1a1db399f40" providerId="ADAL" clId="{1185F2B4-B7B4-4A65-908E-056895162420}" dt="2024-09-16T09:45:55.184" v="3538"/>
          <ac:spMkLst>
            <pc:docMk/>
            <pc:sldMk cId="0" sldId="262"/>
            <ac:spMk id="163" creationId="{F0F85B85-FF4A-7E68-1B46-7CF10E63DBAE}"/>
          </ac:spMkLst>
        </pc:spChg>
        <pc:spChg chg="mod">
          <ac:chgData name="Linh Phan" userId="228774c6-8676-4985-b789-d1a1db399f40" providerId="ADAL" clId="{1185F2B4-B7B4-4A65-908E-056895162420}" dt="2024-09-16T09:45:55.184" v="3538"/>
          <ac:spMkLst>
            <pc:docMk/>
            <pc:sldMk cId="0" sldId="262"/>
            <ac:spMk id="164" creationId="{0BC86B17-7BD7-05D5-2475-73003B6200EB}"/>
          </ac:spMkLst>
        </pc:spChg>
        <pc:spChg chg="mod">
          <ac:chgData name="Linh Phan" userId="228774c6-8676-4985-b789-d1a1db399f40" providerId="ADAL" clId="{1185F2B4-B7B4-4A65-908E-056895162420}" dt="2024-09-16T09:45:55.184" v="3538"/>
          <ac:spMkLst>
            <pc:docMk/>
            <pc:sldMk cId="0" sldId="262"/>
            <ac:spMk id="165" creationId="{59E26FCA-2E84-919B-746C-7C066D092853}"/>
          </ac:spMkLst>
        </pc:spChg>
        <pc:spChg chg="mod">
          <ac:chgData name="Linh Phan" userId="228774c6-8676-4985-b789-d1a1db399f40" providerId="ADAL" clId="{1185F2B4-B7B4-4A65-908E-056895162420}" dt="2024-09-16T09:45:55.184" v="3538"/>
          <ac:spMkLst>
            <pc:docMk/>
            <pc:sldMk cId="0" sldId="262"/>
            <ac:spMk id="166" creationId="{3A1CEDE9-357B-8540-FAA0-A6FBA65A90C0}"/>
          </ac:spMkLst>
        </pc:spChg>
        <pc:spChg chg="mod">
          <ac:chgData name="Linh Phan" userId="228774c6-8676-4985-b789-d1a1db399f40" providerId="ADAL" clId="{1185F2B4-B7B4-4A65-908E-056895162420}" dt="2024-09-16T09:45:55.184" v="3538"/>
          <ac:spMkLst>
            <pc:docMk/>
            <pc:sldMk cId="0" sldId="262"/>
            <ac:spMk id="167" creationId="{BC25886E-00E6-2986-488A-5CC1EB11F32F}"/>
          </ac:spMkLst>
        </pc:spChg>
        <pc:spChg chg="mod">
          <ac:chgData name="Linh Phan" userId="228774c6-8676-4985-b789-d1a1db399f40" providerId="ADAL" clId="{1185F2B4-B7B4-4A65-908E-056895162420}" dt="2024-09-16T09:45:55.184" v="3538"/>
          <ac:spMkLst>
            <pc:docMk/>
            <pc:sldMk cId="0" sldId="262"/>
            <ac:spMk id="168" creationId="{72350A9C-B480-93FE-672E-C00B29759A7C}"/>
          </ac:spMkLst>
        </pc:spChg>
        <pc:spChg chg="mod">
          <ac:chgData name="Linh Phan" userId="228774c6-8676-4985-b789-d1a1db399f40" providerId="ADAL" clId="{1185F2B4-B7B4-4A65-908E-056895162420}" dt="2024-09-16T09:45:55.184" v="3538"/>
          <ac:spMkLst>
            <pc:docMk/>
            <pc:sldMk cId="0" sldId="262"/>
            <ac:spMk id="169" creationId="{C9A113FD-E0C4-E789-C5FC-901D84286727}"/>
          </ac:spMkLst>
        </pc:spChg>
        <pc:spChg chg="mod">
          <ac:chgData name="Linh Phan" userId="228774c6-8676-4985-b789-d1a1db399f40" providerId="ADAL" clId="{1185F2B4-B7B4-4A65-908E-056895162420}" dt="2024-09-16T09:45:55.184" v="3538"/>
          <ac:spMkLst>
            <pc:docMk/>
            <pc:sldMk cId="0" sldId="262"/>
            <ac:spMk id="170" creationId="{2C3FCBE1-BACC-11FB-D473-A569CB0D6482}"/>
          </ac:spMkLst>
        </pc:spChg>
        <pc:spChg chg="mod">
          <ac:chgData name="Linh Phan" userId="228774c6-8676-4985-b789-d1a1db399f40" providerId="ADAL" clId="{1185F2B4-B7B4-4A65-908E-056895162420}" dt="2024-09-16T09:45:55.184" v="3538"/>
          <ac:spMkLst>
            <pc:docMk/>
            <pc:sldMk cId="0" sldId="262"/>
            <ac:spMk id="171" creationId="{273FEB64-DCD7-BF89-51AE-F66BD30EC5E2}"/>
          </ac:spMkLst>
        </pc:spChg>
        <pc:spChg chg="mod">
          <ac:chgData name="Linh Phan" userId="228774c6-8676-4985-b789-d1a1db399f40" providerId="ADAL" clId="{1185F2B4-B7B4-4A65-908E-056895162420}" dt="2024-09-16T09:45:55.184" v="3538"/>
          <ac:spMkLst>
            <pc:docMk/>
            <pc:sldMk cId="0" sldId="262"/>
            <ac:spMk id="172" creationId="{68D02CAF-74BD-306D-3A07-0103499C8EB0}"/>
          </ac:spMkLst>
        </pc:spChg>
        <pc:spChg chg="mod">
          <ac:chgData name="Linh Phan" userId="228774c6-8676-4985-b789-d1a1db399f40" providerId="ADAL" clId="{1185F2B4-B7B4-4A65-908E-056895162420}" dt="2024-09-16T09:45:55.184" v="3538"/>
          <ac:spMkLst>
            <pc:docMk/>
            <pc:sldMk cId="0" sldId="262"/>
            <ac:spMk id="173" creationId="{DCB7271A-0C82-BB01-D135-D6F2D74DE8A2}"/>
          </ac:spMkLst>
        </pc:spChg>
        <pc:spChg chg="mod">
          <ac:chgData name="Linh Phan" userId="228774c6-8676-4985-b789-d1a1db399f40" providerId="ADAL" clId="{1185F2B4-B7B4-4A65-908E-056895162420}" dt="2024-09-16T09:45:55.184" v="3538"/>
          <ac:spMkLst>
            <pc:docMk/>
            <pc:sldMk cId="0" sldId="262"/>
            <ac:spMk id="174" creationId="{AF0DFDDA-A21E-BF1D-1F3B-464AB9FBE6AB}"/>
          </ac:spMkLst>
        </pc:spChg>
        <pc:spChg chg="mod">
          <ac:chgData name="Linh Phan" userId="228774c6-8676-4985-b789-d1a1db399f40" providerId="ADAL" clId="{1185F2B4-B7B4-4A65-908E-056895162420}" dt="2024-09-16T09:45:55.184" v="3538"/>
          <ac:spMkLst>
            <pc:docMk/>
            <pc:sldMk cId="0" sldId="262"/>
            <ac:spMk id="175" creationId="{1DB988BC-D800-CB94-D48E-A940D003F6E4}"/>
          </ac:spMkLst>
        </pc:spChg>
        <pc:spChg chg="mod">
          <ac:chgData name="Linh Phan" userId="228774c6-8676-4985-b789-d1a1db399f40" providerId="ADAL" clId="{1185F2B4-B7B4-4A65-908E-056895162420}" dt="2024-09-16T09:45:55.184" v="3538"/>
          <ac:spMkLst>
            <pc:docMk/>
            <pc:sldMk cId="0" sldId="262"/>
            <ac:spMk id="176" creationId="{E434994C-A1A2-FF26-E7E9-2D058566ACF4}"/>
          </ac:spMkLst>
        </pc:spChg>
        <pc:spChg chg="mod">
          <ac:chgData name="Linh Phan" userId="228774c6-8676-4985-b789-d1a1db399f40" providerId="ADAL" clId="{1185F2B4-B7B4-4A65-908E-056895162420}" dt="2024-09-16T09:45:55.184" v="3538"/>
          <ac:spMkLst>
            <pc:docMk/>
            <pc:sldMk cId="0" sldId="262"/>
            <ac:spMk id="177" creationId="{A8ABE8DB-F7B7-C91A-8276-56C4D708B5D9}"/>
          </ac:spMkLst>
        </pc:spChg>
        <pc:spChg chg="mod">
          <ac:chgData name="Linh Phan" userId="228774c6-8676-4985-b789-d1a1db399f40" providerId="ADAL" clId="{1185F2B4-B7B4-4A65-908E-056895162420}" dt="2024-09-16T09:46:04.577" v="3540"/>
          <ac:spMkLst>
            <pc:docMk/>
            <pc:sldMk cId="0" sldId="262"/>
            <ac:spMk id="179" creationId="{E4DADEBA-76B7-A762-AC06-79BC0BC1C19E}"/>
          </ac:spMkLst>
        </pc:spChg>
        <pc:spChg chg="mod">
          <ac:chgData name="Linh Phan" userId="228774c6-8676-4985-b789-d1a1db399f40" providerId="ADAL" clId="{1185F2B4-B7B4-4A65-908E-056895162420}" dt="2024-09-16T09:46:04.577" v="3540"/>
          <ac:spMkLst>
            <pc:docMk/>
            <pc:sldMk cId="0" sldId="262"/>
            <ac:spMk id="180" creationId="{EA3F9304-F70F-A16B-ADB0-58D79B7CF609}"/>
          </ac:spMkLst>
        </pc:spChg>
        <pc:grpChg chg="add del mod">
          <ac:chgData name="Linh Phan" userId="228774c6-8676-4985-b789-d1a1db399f40" providerId="ADAL" clId="{1185F2B4-B7B4-4A65-908E-056895162420}" dt="2024-09-16T09:44:26.070" v="3477" actId="478"/>
          <ac:grpSpMkLst>
            <pc:docMk/>
            <pc:sldMk cId="0" sldId="262"/>
            <ac:grpSpMk id="5" creationId="{A16CC2E8-1D09-6574-B31A-348048B25D15}"/>
          </ac:grpSpMkLst>
        </pc:grpChg>
        <pc:grpChg chg="del">
          <ac:chgData name="Linh Phan" userId="228774c6-8676-4985-b789-d1a1db399f40" providerId="ADAL" clId="{1185F2B4-B7B4-4A65-908E-056895162420}" dt="2024-09-16T09:43:08.895" v="3383" actId="478"/>
          <ac:grpSpMkLst>
            <pc:docMk/>
            <pc:sldMk cId="0" sldId="262"/>
            <ac:grpSpMk id="22" creationId="{0DB82BE2-A36B-57DC-0788-A491B3E4BD22}"/>
          </ac:grpSpMkLst>
        </pc:grpChg>
        <pc:grpChg chg="del">
          <ac:chgData name="Linh Phan" userId="228774c6-8676-4985-b789-d1a1db399f40" providerId="ADAL" clId="{1185F2B4-B7B4-4A65-908E-056895162420}" dt="2024-09-16T09:43:08.895" v="3383" actId="478"/>
          <ac:grpSpMkLst>
            <pc:docMk/>
            <pc:sldMk cId="0" sldId="262"/>
            <ac:grpSpMk id="32" creationId="{ECE4F8BA-3881-2C1F-4E83-D43547D69F59}"/>
          </ac:grpSpMkLst>
        </pc:grpChg>
        <pc:grpChg chg="mod">
          <ac:chgData name="Linh Phan" userId="228774c6-8676-4985-b789-d1a1db399f40" providerId="ADAL" clId="{1185F2B4-B7B4-4A65-908E-056895162420}" dt="2024-09-16T09:43:10.536" v="3384"/>
          <ac:grpSpMkLst>
            <pc:docMk/>
            <pc:sldMk cId="0" sldId="262"/>
            <ac:grpSpMk id="40" creationId="{FA8C1724-463C-B5F6-0A78-1FE6C331733D}"/>
          </ac:grpSpMkLst>
        </pc:grpChg>
        <pc:grpChg chg="mod">
          <ac:chgData name="Linh Phan" userId="228774c6-8676-4985-b789-d1a1db399f40" providerId="ADAL" clId="{1185F2B4-B7B4-4A65-908E-056895162420}" dt="2024-09-16T09:43:10.536" v="3384"/>
          <ac:grpSpMkLst>
            <pc:docMk/>
            <pc:sldMk cId="0" sldId="262"/>
            <ac:grpSpMk id="73" creationId="{01466C11-83F0-BD40-0383-13B17000BAB8}"/>
          </ac:grpSpMkLst>
        </pc:grpChg>
        <pc:grpChg chg="add mod">
          <ac:chgData name="Linh Phan" userId="228774c6-8676-4985-b789-d1a1db399f40" providerId="ADAL" clId="{1185F2B4-B7B4-4A65-908E-056895162420}" dt="2024-09-16T09:45:55.184" v="3538"/>
          <ac:grpSpMkLst>
            <pc:docMk/>
            <pc:sldMk cId="0" sldId="262"/>
            <ac:grpSpMk id="97" creationId="{CBFD2E87-BA3A-B6A8-9A54-FF1CC6E03643}"/>
          </ac:grpSpMkLst>
        </pc:grpChg>
        <pc:grpChg chg="mod">
          <ac:chgData name="Linh Phan" userId="228774c6-8676-4985-b789-d1a1db399f40" providerId="ADAL" clId="{1185F2B4-B7B4-4A65-908E-056895162420}" dt="2024-09-16T09:45:55.184" v="3538"/>
          <ac:grpSpMkLst>
            <pc:docMk/>
            <pc:sldMk cId="0" sldId="262"/>
            <ac:grpSpMk id="122" creationId="{07BB45B7-DCD9-8A49-37B1-74A48465DAB0}"/>
          </ac:grpSpMkLst>
        </pc:grpChg>
        <pc:grpChg chg="mod">
          <ac:chgData name="Linh Phan" userId="228774c6-8676-4985-b789-d1a1db399f40" providerId="ADAL" clId="{1185F2B4-B7B4-4A65-908E-056895162420}" dt="2024-09-16T09:45:55.184" v="3538"/>
          <ac:grpSpMkLst>
            <pc:docMk/>
            <pc:sldMk cId="0" sldId="262"/>
            <ac:grpSpMk id="155" creationId="{ED9DF1AA-5A8C-E2BA-C5F1-83084FA58AFC}"/>
          </ac:grpSpMkLst>
        </pc:grpChg>
        <pc:grpChg chg="add mod">
          <ac:chgData name="Linh Phan" userId="228774c6-8676-4985-b789-d1a1db399f40" providerId="ADAL" clId="{1185F2B4-B7B4-4A65-908E-056895162420}" dt="2024-09-16T09:46:04.577" v="3540"/>
          <ac:grpSpMkLst>
            <pc:docMk/>
            <pc:sldMk cId="0" sldId="262"/>
            <ac:grpSpMk id="178" creationId="{EE4F9E19-4720-C2B1-AF8D-6B45BE0B96D6}"/>
          </ac:grpSpMkLst>
        </pc:grpChg>
        <pc:picChg chg="add mod">
          <ac:chgData name="Linh Phan" userId="228774c6-8676-4985-b789-d1a1db399f40" providerId="ADAL" clId="{1185F2B4-B7B4-4A65-908E-056895162420}" dt="2024-09-16T09:46:34.183" v="3548" actId="1076"/>
          <ac:picMkLst>
            <pc:docMk/>
            <pc:sldMk cId="0" sldId="262"/>
            <ac:picMk id="4" creationId="{849C6B5E-2A19-A1F3-19B4-13C50228AE1C}"/>
          </ac:picMkLst>
        </pc:picChg>
        <pc:picChg chg="del">
          <ac:chgData name="Linh Phan" userId="228774c6-8676-4985-b789-d1a1db399f40" providerId="ADAL" clId="{1185F2B4-B7B4-4A65-908E-056895162420}" dt="2024-09-16T09:43:08.895" v="3383" actId="478"/>
          <ac:picMkLst>
            <pc:docMk/>
            <pc:sldMk cId="0" sldId="262"/>
            <ac:picMk id="21" creationId="{DB7AAF1C-C54F-3C66-5727-13D029B119FA}"/>
          </ac:picMkLst>
        </pc:picChg>
        <pc:picChg chg="add mod">
          <ac:chgData name="Linh Phan" userId="228774c6-8676-4985-b789-d1a1db399f40" providerId="ADAL" clId="{1185F2B4-B7B4-4A65-908E-056895162420}" dt="2024-09-16T09:45:42.536" v="3536" actId="1076"/>
          <ac:picMkLst>
            <pc:docMk/>
            <pc:sldMk cId="0" sldId="262"/>
            <ac:picMk id="96" creationId="{4FB2C57E-EC17-BCAC-ADC2-600ED15C62B3}"/>
          </ac:picMkLst>
        </pc:picChg>
      </pc:sldChg>
      <pc:sldChg chg="modSp mod ord modAnim">
        <pc:chgData name="Linh Phan" userId="228774c6-8676-4985-b789-d1a1db399f40" providerId="ADAL" clId="{1185F2B4-B7B4-4A65-908E-056895162420}" dt="2024-09-16T03:12:10.711" v="543" actId="1076"/>
        <pc:sldMkLst>
          <pc:docMk/>
          <pc:sldMk cId="0" sldId="263"/>
        </pc:sldMkLst>
        <pc:spChg chg="mod">
          <ac:chgData name="Linh Phan" userId="228774c6-8676-4985-b789-d1a1db399f40" providerId="ADAL" clId="{1185F2B4-B7B4-4A65-908E-056895162420}" dt="2024-09-16T03:12:06.514" v="542" actId="1076"/>
          <ac:spMkLst>
            <pc:docMk/>
            <pc:sldMk cId="0" sldId="263"/>
            <ac:spMk id="28" creationId="{9BEC2928-4888-C69C-ABF1-42703E75C589}"/>
          </ac:spMkLst>
        </pc:spChg>
        <pc:spChg chg="mod">
          <ac:chgData name="Linh Phan" userId="228774c6-8676-4985-b789-d1a1db399f40" providerId="ADAL" clId="{1185F2B4-B7B4-4A65-908E-056895162420}" dt="2024-09-16T03:11:59.160" v="540" actId="1076"/>
          <ac:spMkLst>
            <pc:docMk/>
            <pc:sldMk cId="0" sldId="263"/>
            <ac:spMk id="29" creationId="{2593368F-37F3-B1A0-F249-C71FD919A5F6}"/>
          </ac:spMkLst>
        </pc:spChg>
        <pc:cxnChg chg="mod">
          <ac:chgData name="Linh Phan" userId="228774c6-8676-4985-b789-d1a1db399f40" providerId="ADAL" clId="{1185F2B4-B7B4-4A65-908E-056895162420}" dt="2024-09-16T03:12:10.711" v="543" actId="1076"/>
          <ac:cxnSpMkLst>
            <pc:docMk/>
            <pc:sldMk cId="0" sldId="263"/>
            <ac:cxnSpMk id="30" creationId="{412D6012-658E-8AB2-F807-91F1585DD08B}"/>
          </ac:cxnSpMkLst>
        </pc:cxnChg>
      </pc:sldChg>
      <pc:sldChg chg="addSp delSp modSp mod ord modTransition addAnim delAnim modAnim">
        <pc:chgData name="Linh Phan" userId="228774c6-8676-4985-b789-d1a1db399f40" providerId="ADAL" clId="{1185F2B4-B7B4-4A65-908E-056895162420}" dt="2024-09-16T10:04:20.845" v="3816"/>
        <pc:sldMkLst>
          <pc:docMk/>
          <pc:sldMk cId="0" sldId="266"/>
        </pc:sldMkLst>
        <pc:spChg chg="add mod">
          <ac:chgData name="Linh Phan" userId="228774c6-8676-4985-b789-d1a1db399f40" providerId="ADAL" clId="{1185F2B4-B7B4-4A65-908E-056895162420}" dt="2024-09-16T02:42:18.569" v="352" actId="14100"/>
          <ac:spMkLst>
            <pc:docMk/>
            <pc:sldMk cId="0" sldId="266"/>
            <ac:spMk id="2" creationId="{3CDFEADE-8FE6-57CB-799E-D9B14A0BF8D8}"/>
          </ac:spMkLst>
        </pc:spChg>
        <pc:spChg chg="add del mod">
          <ac:chgData name="Linh Phan" userId="228774c6-8676-4985-b789-d1a1db399f40" providerId="ADAL" clId="{1185F2B4-B7B4-4A65-908E-056895162420}" dt="2024-09-16T02:39:45.077" v="331" actId="1076"/>
          <ac:spMkLst>
            <pc:docMk/>
            <pc:sldMk cId="0" sldId="266"/>
            <ac:spMk id="5" creationId="{E064448B-EE5B-1D56-C6CA-6BF611F24FC1}"/>
          </ac:spMkLst>
        </pc:spChg>
        <pc:spChg chg="add del mod">
          <ac:chgData name="Linh Phan" userId="228774c6-8676-4985-b789-d1a1db399f40" providerId="ADAL" clId="{1185F2B4-B7B4-4A65-908E-056895162420}" dt="2024-09-16T02:38:53.632" v="311" actId="478"/>
          <ac:spMkLst>
            <pc:docMk/>
            <pc:sldMk cId="0" sldId="266"/>
            <ac:spMk id="6" creationId="{761F8DF1-E54A-3658-21AC-8E556E3D827D}"/>
          </ac:spMkLst>
        </pc:spChg>
        <pc:spChg chg="mod ord topLvl">
          <ac:chgData name="Linh Phan" userId="228774c6-8676-4985-b789-d1a1db399f40" providerId="ADAL" clId="{1185F2B4-B7B4-4A65-908E-056895162420}" dt="2024-09-16T02:39:16.224" v="320" actId="255"/>
          <ac:spMkLst>
            <pc:docMk/>
            <pc:sldMk cId="0" sldId="266"/>
            <ac:spMk id="10" creationId="{BC37C461-8020-80CA-96BB-BCDFDAE2EE01}"/>
          </ac:spMkLst>
        </pc:spChg>
        <pc:spChg chg="del">
          <ac:chgData name="Linh Phan" userId="228774c6-8676-4985-b789-d1a1db399f40" providerId="ADAL" clId="{1185F2B4-B7B4-4A65-908E-056895162420}" dt="2024-09-16T02:27:34.787" v="251" actId="478"/>
          <ac:spMkLst>
            <pc:docMk/>
            <pc:sldMk cId="0" sldId="266"/>
            <ac:spMk id="24" creationId="{3F3D6774-470D-B61E-AD60-D74612499A18}"/>
          </ac:spMkLst>
        </pc:spChg>
        <pc:grpChg chg="add del mod">
          <ac:chgData name="Linh Phan" userId="228774c6-8676-4985-b789-d1a1db399f40" providerId="ADAL" clId="{1185F2B4-B7B4-4A65-908E-056895162420}" dt="2024-09-16T02:36:42.609" v="280" actId="478"/>
          <ac:grpSpMkLst>
            <pc:docMk/>
            <pc:sldMk cId="0" sldId="266"/>
            <ac:grpSpMk id="8" creationId="{FED0DCD5-A01B-DECF-FCA3-E4C101154731}"/>
          </ac:grpSpMkLst>
        </pc:grpChg>
        <pc:grpChg chg="add mod">
          <ac:chgData name="Linh Phan" userId="228774c6-8676-4985-b789-d1a1db399f40" providerId="ADAL" clId="{1185F2B4-B7B4-4A65-908E-056895162420}" dt="2024-09-16T02:39:50.332" v="334" actId="1076"/>
          <ac:grpSpMkLst>
            <pc:docMk/>
            <pc:sldMk cId="0" sldId="266"/>
            <ac:grpSpMk id="13" creationId="{935C31F4-F208-9A7A-3364-9A82293B45EC}"/>
          </ac:grpSpMkLst>
        </pc:grpChg>
        <pc:grpChg chg="del">
          <ac:chgData name="Linh Phan" userId="228774c6-8676-4985-b789-d1a1db399f40" providerId="ADAL" clId="{1185F2B4-B7B4-4A65-908E-056895162420}" dt="2024-09-16T02:27:34.787" v="251" actId="478"/>
          <ac:grpSpMkLst>
            <pc:docMk/>
            <pc:sldMk cId="0" sldId="266"/>
            <ac:grpSpMk id="25" creationId="{C080EC2B-3BA9-07CE-F894-1D54CE1922E4}"/>
          </ac:grpSpMkLst>
        </pc:grpChg>
        <pc:picChg chg="del mod topLvl">
          <ac:chgData name="Linh Phan" userId="228774c6-8676-4985-b789-d1a1db399f40" providerId="ADAL" clId="{1185F2B4-B7B4-4A65-908E-056895162420}" dt="2024-09-16T02:36:42.609" v="280" actId="478"/>
          <ac:picMkLst>
            <pc:docMk/>
            <pc:sldMk cId="0" sldId="266"/>
            <ac:picMk id="9" creationId="{557731AB-99F2-C775-FBFE-1664CE4D068A}"/>
          </ac:picMkLst>
        </pc:picChg>
        <pc:picChg chg="add mod modCrop">
          <ac:chgData name="Linh Phan" userId="228774c6-8676-4985-b789-d1a1db399f40" providerId="ADAL" clId="{1185F2B4-B7B4-4A65-908E-056895162420}" dt="2024-09-16T02:36:52.883" v="284" actId="164"/>
          <ac:picMkLst>
            <pc:docMk/>
            <pc:sldMk cId="0" sldId="266"/>
            <ac:picMk id="12" creationId="{BE1035F2-CB82-1157-8E5C-4F1347F6A424}"/>
          </ac:picMkLst>
        </pc:picChg>
        <pc:picChg chg="del">
          <ac:chgData name="Linh Phan" userId="228774c6-8676-4985-b789-d1a1db399f40" providerId="ADAL" clId="{1185F2B4-B7B4-4A65-908E-056895162420}" dt="2024-09-16T02:27:34.787" v="251" actId="478"/>
          <ac:picMkLst>
            <pc:docMk/>
            <pc:sldMk cId="0" sldId="266"/>
            <ac:picMk id="23" creationId="{A1A861C8-ABD4-6D84-1B4C-EE9AAC6597F1}"/>
          </ac:picMkLst>
        </pc:picChg>
        <pc:picChg chg="del">
          <ac:chgData name="Linh Phan" userId="228774c6-8676-4985-b789-d1a1db399f40" providerId="ADAL" clId="{1185F2B4-B7B4-4A65-908E-056895162420}" dt="2024-09-16T02:27:34.787" v="251" actId="478"/>
          <ac:picMkLst>
            <pc:docMk/>
            <pc:sldMk cId="0" sldId="266"/>
            <ac:picMk id="464" creationId="{E6AACE83-4678-B2D3-A6FB-428F74D00E53}"/>
          </ac:picMkLst>
        </pc:picChg>
        <pc:picChg chg="add del mod">
          <ac:chgData name="Linh Phan" userId="228774c6-8676-4985-b789-d1a1db399f40" providerId="ADAL" clId="{1185F2B4-B7B4-4A65-908E-056895162420}" dt="2024-09-16T02:32:43.534" v="267" actId="478"/>
          <ac:picMkLst>
            <pc:docMk/>
            <pc:sldMk cId="0" sldId="266"/>
            <ac:picMk id="1026" creationId="{E7EEA409-CF8F-988B-0C41-4E69FB332429}"/>
          </ac:picMkLst>
        </pc:picChg>
        <pc:cxnChg chg="add mod">
          <ac:chgData name="Linh Phan" userId="228774c6-8676-4985-b789-d1a1db399f40" providerId="ADAL" clId="{1185F2B4-B7B4-4A65-908E-056895162420}" dt="2024-09-16T02:42:18.569" v="352" actId="14100"/>
          <ac:cxnSpMkLst>
            <pc:docMk/>
            <pc:sldMk cId="0" sldId="266"/>
            <ac:cxnSpMk id="3" creationId="{323E5396-D722-3359-C10A-9055014BE300}"/>
          </ac:cxnSpMkLst>
        </pc:cxnChg>
        <pc:cxnChg chg="add del mod">
          <ac:chgData name="Linh Phan" userId="228774c6-8676-4985-b789-d1a1db399f40" providerId="ADAL" clId="{1185F2B4-B7B4-4A65-908E-056895162420}" dt="2024-09-16T02:39:03.763" v="314" actId="478"/>
          <ac:cxnSpMkLst>
            <pc:docMk/>
            <pc:sldMk cId="0" sldId="266"/>
            <ac:cxnSpMk id="4" creationId="{B557F55C-6871-1456-2C84-94B457F0141E}"/>
          </ac:cxnSpMkLst>
        </pc:cxnChg>
        <pc:cxnChg chg="add mod">
          <ac:chgData name="Linh Phan" userId="228774c6-8676-4985-b789-d1a1db399f40" providerId="ADAL" clId="{1185F2B4-B7B4-4A65-908E-056895162420}" dt="2024-09-16T02:39:50.332" v="334" actId="1076"/>
          <ac:cxnSpMkLst>
            <pc:docMk/>
            <pc:sldMk cId="0" sldId="266"/>
            <ac:cxnSpMk id="7" creationId="{F6716194-89AF-814B-35E4-8E9F1A688855}"/>
          </ac:cxnSpMkLst>
        </pc:cxnChg>
      </pc:sldChg>
      <pc:sldChg chg="modSp mod ord">
        <pc:chgData name="Linh Phan" userId="228774c6-8676-4985-b789-d1a1db399f40" providerId="ADAL" clId="{1185F2B4-B7B4-4A65-908E-056895162420}" dt="2024-09-16T03:12:53.161" v="547"/>
        <pc:sldMkLst>
          <pc:docMk/>
          <pc:sldMk cId="0" sldId="267"/>
        </pc:sldMkLst>
        <pc:spChg chg="mod">
          <ac:chgData name="Linh Phan" userId="228774c6-8676-4985-b789-d1a1db399f40" providerId="ADAL" clId="{1185F2B4-B7B4-4A65-908E-056895162420}" dt="2024-09-16T03:12:40.297" v="546"/>
          <ac:spMkLst>
            <pc:docMk/>
            <pc:sldMk cId="0" sldId="267"/>
            <ac:spMk id="9" creationId="{27A344A4-8485-C465-6BC2-E182BBE71349}"/>
          </ac:spMkLst>
        </pc:spChg>
        <pc:spChg chg="mod">
          <ac:chgData name="Linh Phan" userId="228774c6-8676-4985-b789-d1a1db399f40" providerId="ADAL" clId="{1185F2B4-B7B4-4A65-908E-056895162420}" dt="2024-09-16T03:12:53.161" v="547"/>
          <ac:spMkLst>
            <pc:docMk/>
            <pc:sldMk cId="0" sldId="267"/>
            <ac:spMk id="12" creationId="{C9A40FCC-313F-03B1-06FD-F695A1451371}"/>
          </ac:spMkLst>
        </pc:spChg>
      </pc:sldChg>
      <pc:sldChg chg="addSp delSp modSp mod ord delAnim modAnim">
        <pc:chgData name="Linh Phan" userId="228774c6-8676-4985-b789-d1a1db399f40" providerId="ADAL" clId="{1185F2B4-B7B4-4A65-908E-056895162420}" dt="2024-09-16T07:51:36.584" v="1981" actId="1076"/>
        <pc:sldMkLst>
          <pc:docMk/>
          <pc:sldMk cId="0" sldId="268"/>
        </pc:sldMkLst>
        <pc:spChg chg="mod">
          <ac:chgData name="Linh Phan" userId="228774c6-8676-4985-b789-d1a1db399f40" providerId="ADAL" clId="{1185F2B4-B7B4-4A65-908E-056895162420}" dt="2024-09-16T07:50:01.551" v="1939"/>
          <ac:spMkLst>
            <pc:docMk/>
            <pc:sldMk cId="0" sldId="268"/>
            <ac:spMk id="3" creationId="{E97AF6B8-538D-A739-89E9-74D977CB9E4F}"/>
          </ac:spMkLst>
        </pc:spChg>
        <pc:spChg chg="mod">
          <ac:chgData name="Linh Phan" userId="228774c6-8676-4985-b789-d1a1db399f40" providerId="ADAL" clId="{1185F2B4-B7B4-4A65-908E-056895162420}" dt="2024-09-16T07:50:55.791" v="1950" actId="1076"/>
          <ac:spMkLst>
            <pc:docMk/>
            <pc:sldMk cId="0" sldId="268"/>
            <ac:spMk id="4" creationId="{4D271EE2-C3E9-6477-39FB-AB348C3C7E9A}"/>
          </ac:spMkLst>
        </pc:spChg>
        <pc:spChg chg="del">
          <ac:chgData name="Linh Phan" userId="228774c6-8676-4985-b789-d1a1db399f40" providerId="ADAL" clId="{1185F2B4-B7B4-4A65-908E-056895162420}" dt="2024-09-16T07:49:41.901" v="1938" actId="478"/>
          <ac:spMkLst>
            <pc:docMk/>
            <pc:sldMk cId="0" sldId="268"/>
            <ac:spMk id="5" creationId="{AD768401-6E96-6965-B48D-F9FD89BC7586}"/>
          </ac:spMkLst>
        </pc:spChg>
        <pc:spChg chg="del">
          <ac:chgData name="Linh Phan" userId="228774c6-8676-4985-b789-d1a1db399f40" providerId="ADAL" clId="{1185F2B4-B7B4-4A65-908E-056895162420}" dt="2024-09-16T07:49:40.786" v="1937" actId="478"/>
          <ac:spMkLst>
            <pc:docMk/>
            <pc:sldMk cId="0" sldId="268"/>
            <ac:spMk id="6" creationId="{502FC81D-48B0-7F51-0638-87E7FDA6CD0E}"/>
          </ac:spMkLst>
        </pc:spChg>
        <pc:spChg chg="mod">
          <ac:chgData name="Linh Phan" userId="228774c6-8676-4985-b789-d1a1db399f40" providerId="ADAL" clId="{1185F2B4-B7B4-4A65-908E-056895162420}" dt="2024-09-16T07:49:32.029" v="1934" actId="20577"/>
          <ac:spMkLst>
            <pc:docMk/>
            <pc:sldMk cId="0" sldId="268"/>
            <ac:spMk id="9" creationId="{ED014AF1-FEC7-8285-BFF1-5A851BB40128}"/>
          </ac:spMkLst>
        </pc:spChg>
        <pc:spChg chg="del mod">
          <ac:chgData name="Linh Phan" userId="228774c6-8676-4985-b789-d1a1db399f40" providerId="ADAL" clId="{1185F2B4-B7B4-4A65-908E-056895162420}" dt="2024-09-16T07:49:40.786" v="1937" actId="478"/>
          <ac:spMkLst>
            <pc:docMk/>
            <pc:sldMk cId="0" sldId="268"/>
            <ac:spMk id="10" creationId="{FE472525-DF89-00E2-5A74-DAA0377B4CF7}"/>
          </ac:spMkLst>
        </pc:spChg>
        <pc:spChg chg="mod">
          <ac:chgData name="Linh Phan" userId="228774c6-8676-4985-b789-d1a1db399f40" providerId="ADAL" clId="{1185F2B4-B7B4-4A65-908E-056895162420}" dt="2024-09-16T07:50:01.551" v="1939"/>
          <ac:spMkLst>
            <pc:docMk/>
            <pc:sldMk cId="0" sldId="268"/>
            <ac:spMk id="12" creationId="{879E2C07-9C34-5B73-7A80-2A3CEF01ACF6}"/>
          </ac:spMkLst>
        </pc:spChg>
        <pc:spChg chg="add mod">
          <ac:chgData name="Linh Phan" userId="228774c6-8676-4985-b789-d1a1db399f40" providerId="ADAL" clId="{1185F2B4-B7B4-4A65-908E-056895162420}" dt="2024-09-16T07:50:01.551" v="1939"/>
          <ac:spMkLst>
            <pc:docMk/>
            <pc:sldMk cId="0" sldId="268"/>
            <ac:spMk id="13" creationId="{3D2A7E21-343C-93A0-401F-47F11E6F4A2E}"/>
          </ac:spMkLst>
        </pc:spChg>
        <pc:spChg chg="add mod">
          <ac:chgData name="Linh Phan" userId="228774c6-8676-4985-b789-d1a1db399f40" providerId="ADAL" clId="{1185F2B4-B7B4-4A65-908E-056895162420}" dt="2024-09-16T07:50:52.497" v="1949"/>
          <ac:spMkLst>
            <pc:docMk/>
            <pc:sldMk cId="0" sldId="268"/>
            <ac:spMk id="15" creationId="{0F232B6A-39EE-B79C-3017-FEB32BE322BA}"/>
          </ac:spMkLst>
        </pc:spChg>
        <pc:spChg chg="add mod">
          <ac:chgData name="Linh Phan" userId="228774c6-8676-4985-b789-d1a1db399f40" providerId="ADAL" clId="{1185F2B4-B7B4-4A65-908E-056895162420}" dt="2024-09-16T07:50:52.497" v="1949"/>
          <ac:spMkLst>
            <pc:docMk/>
            <pc:sldMk cId="0" sldId="268"/>
            <ac:spMk id="16" creationId="{3DFFC237-C37D-8EA8-3A9E-7209BE3DA581}"/>
          </ac:spMkLst>
        </pc:spChg>
        <pc:spChg chg="mod">
          <ac:chgData name="Linh Phan" userId="228774c6-8676-4985-b789-d1a1db399f40" providerId="ADAL" clId="{1185F2B4-B7B4-4A65-908E-056895162420}" dt="2024-09-16T07:50:52.497" v="1949"/>
          <ac:spMkLst>
            <pc:docMk/>
            <pc:sldMk cId="0" sldId="268"/>
            <ac:spMk id="18" creationId="{47B6C134-D64E-74EB-3CC0-4F1DBB8D7E9E}"/>
          </ac:spMkLst>
        </pc:spChg>
        <pc:spChg chg="mod">
          <ac:chgData name="Linh Phan" userId="228774c6-8676-4985-b789-d1a1db399f40" providerId="ADAL" clId="{1185F2B4-B7B4-4A65-908E-056895162420}" dt="2024-09-16T07:50:52.497" v="1949"/>
          <ac:spMkLst>
            <pc:docMk/>
            <pc:sldMk cId="0" sldId="268"/>
            <ac:spMk id="19" creationId="{75C8A2E6-147D-2C16-0C8D-4B8F8687BD46}"/>
          </ac:spMkLst>
        </pc:spChg>
        <pc:spChg chg="add mod">
          <ac:chgData name="Linh Phan" userId="228774c6-8676-4985-b789-d1a1db399f40" providerId="ADAL" clId="{1185F2B4-B7B4-4A65-908E-056895162420}" dt="2024-09-16T07:51:36.584" v="1981" actId="1076"/>
          <ac:spMkLst>
            <pc:docMk/>
            <pc:sldMk cId="0" sldId="268"/>
            <ac:spMk id="20" creationId="{37AD2017-20DE-F290-725F-265A555C0030}"/>
          </ac:spMkLst>
        </pc:spChg>
        <pc:grpChg chg="add mod">
          <ac:chgData name="Linh Phan" userId="228774c6-8676-4985-b789-d1a1db399f40" providerId="ADAL" clId="{1185F2B4-B7B4-4A65-908E-056895162420}" dt="2024-09-16T07:50:01.551" v="1939"/>
          <ac:grpSpMkLst>
            <pc:docMk/>
            <pc:sldMk cId="0" sldId="268"/>
            <ac:grpSpMk id="2" creationId="{69A41175-C64F-13D4-46C9-C678A1128752}"/>
          </ac:grpSpMkLst>
        </pc:grpChg>
        <pc:grpChg chg="del">
          <ac:chgData name="Linh Phan" userId="228774c6-8676-4985-b789-d1a1db399f40" providerId="ADAL" clId="{1185F2B4-B7B4-4A65-908E-056895162420}" dt="2024-09-16T07:49:40.786" v="1937" actId="478"/>
          <ac:grpSpMkLst>
            <pc:docMk/>
            <pc:sldMk cId="0" sldId="268"/>
            <ac:grpSpMk id="7" creationId="{CC2B4641-ECDF-F2AE-FD2B-879145416873}"/>
          </ac:grpSpMkLst>
        </pc:grpChg>
        <pc:grpChg chg="add mod">
          <ac:chgData name="Linh Phan" userId="228774c6-8676-4985-b789-d1a1db399f40" providerId="ADAL" clId="{1185F2B4-B7B4-4A65-908E-056895162420}" dt="2024-09-16T07:50:52.497" v="1949"/>
          <ac:grpSpMkLst>
            <pc:docMk/>
            <pc:sldMk cId="0" sldId="268"/>
            <ac:grpSpMk id="17" creationId="{889CEAD2-4D9A-EB0E-5685-C019916E8889}"/>
          </ac:grpSpMkLst>
        </pc:grpChg>
        <pc:picChg chg="del">
          <ac:chgData name="Linh Phan" userId="228774c6-8676-4985-b789-d1a1db399f40" providerId="ADAL" clId="{1185F2B4-B7B4-4A65-908E-056895162420}" dt="2024-09-16T07:49:40.786" v="1937" actId="478"/>
          <ac:picMkLst>
            <pc:docMk/>
            <pc:sldMk cId="0" sldId="268"/>
            <ac:picMk id="11" creationId="{1A8EE85C-BCB1-64A4-E5E6-E5365B126FEB}"/>
          </ac:picMkLst>
        </pc:picChg>
        <pc:picChg chg="add mod">
          <ac:chgData name="Linh Phan" userId="228774c6-8676-4985-b789-d1a1db399f40" providerId="ADAL" clId="{1185F2B4-B7B4-4A65-908E-056895162420}" dt="2024-09-16T07:50:01.551" v="1939"/>
          <ac:picMkLst>
            <pc:docMk/>
            <pc:sldMk cId="0" sldId="268"/>
            <ac:picMk id="14" creationId="{E9211CEB-3EB9-D6E5-74AB-45E51A9EC8EB}"/>
          </ac:picMkLst>
        </pc:picChg>
        <pc:picChg chg="add mod">
          <ac:chgData name="Linh Phan" userId="228774c6-8676-4985-b789-d1a1db399f40" providerId="ADAL" clId="{1185F2B4-B7B4-4A65-908E-056895162420}" dt="2024-09-16T07:50:52.497" v="1949"/>
          <ac:picMkLst>
            <pc:docMk/>
            <pc:sldMk cId="0" sldId="268"/>
            <ac:picMk id="21" creationId="{BDACB0AF-6477-5607-B477-F084A97B7733}"/>
          </ac:picMkLst>
        </pc:picChg>
      </pc:sldChg>
      <pc:sldChg chg="addSp delSp modSp del mod ord delAnim modAnim">
        <pc:chgData name="Linh Phan" userId="228774c6-8676-4985-b789-d1a1db399f40" providerId="ADAL" clId="{1185F2B4-B7B4-4A65-908E-056895162420}" dt="2024-09-16T07:47:16.926" v="1906" actId="47"/>
        <pc:sldMkLst>
          <pc:docMk/>
          <pc:sldMk cId="0" sldId="269"/>
        </pc:sldMkLst>
        <pc:spChg chg="add mod">
          <ac:chgData name="Linh Phan" userId="228774c6-8676-4985-b789-d1a1db399f40" providerId="ADAL" clId="{1185F2B4-B7B4-4A65-908E-056895162420}" dt="2024-09-16T04:21:46.415" v="1869"/>
          <ac:spMkLst>
            <pc:docMk/>
            <pc:sldMk cId="0" sldId="269"/>
            <ac:spMk id="2" creationId="{85EF1E4E-3DB5-8BB4-3C4D-7CCD4207F4D1}"/>
          </ac:spMkLst>
        </pc:spChg>
        <pc:spChg chg="add mod">
          <ac:chgData name="Linh Phan" userId="228774c6-8676-4985-b789-d1a1db399f40" providerId="ADAL" clId="{1185F2B4-B7B4-4A65-908E-056895162420}" dt="2024-09-16T04:25:10.159" v="1874" actId="1076"/>
          <ac:spMkLst>
            <pc:docMk/>
            <pc:sldMk cId="0" sldId="269"/>
            <ac:spMk id="3" creationId="{EDB58BD7-8590-A121-6336-6A4300157865}"/>
          </ac:spMkLst>
        </pc:spChg>
        <pc:grpChg chg="del">
          <ac:chgData name="Linh Phan" userId="228774c6-8676-4985-b789-d1a1db399f40" providerId="ADAL" clId="{1185F2B4-B7B4-4A65-908E-056895162420}" dt="2024-09-16T03:51:31.660" v="1367" actId="478"/>
          <ac:grpSpMkLst>
            <pc:docMk/>
            <pc:sldMk cId="0" sldId="269"/>
            <ac:grpSpMk id="4" creationId="{646B1D87-8EFF-E939-1675-DCFB2A3E8CDC}"/>
          </ac:grpSpMkLst>
        </pc:grpChg>
        <pc:grpChg chg="del">
          <ac:chgData name="Linh Phan" userId="228774c6-8676-4985-b789-d1a1db399f40" providerId="ADAL" clId="{1185F2B4-B7B4-4A65-908E-056895162420}" dt="2024-09-16T03:51:31.660" v="1367" actId="478"/>
          <ac:grpSpMkLst>
            <pc:docMk/>
            <pc:sldMk cId="0" sldId="269"/>
            <ac:grpSpMk id="8" creationId="{0B72F87A-E9BA-9AB5-0990-324F983FBF05}"/>
          </ac:grpSpMkLst>
        </pc:grpChg>
        <pc:grpChg chg="del">
          <ac:chgData name="Linh Phan" userId="228774c6-8676-4985-b789-d1a1db399f40" providerId="ADAL" clId="{1185F2B4-B7B4-4A65-908E-056895162420}" dt="2024-09-16T03:51:31.660" v="1367" actId="478"/>
          <ac:grpSpMkLst>
            <pc:docMk/>
            <pc:sldMk cId="0" sldId="269"/>
            <ac:grpSpMk id="24" creationId="{3A32DD9A-B710-8DB8-99B4-7493D2FC39A2}"/>
          </ac:grpSpMkLst>
        </pc:grpChg>
        <pc:grpChg chg="del">
          <ac:chgData name="Linh Phan" userId="228774c6-8676-4985-b789-d1a1db399f40" providerId="ADAL" clId="{1185F2B4-B7B4-4A65-908E-056895162420}" dt="2024-09-16T03:51:31.660" v="1367" actId="478"/>
          <ac:grpSpMkLst>
            <pc:docMk/>
            <pc:sldMk cId="0" sldId="269"/>
            <ac:grpSpMk id="25" creationId="{EE619D26-0E74-5284-4DB6-A57B36F58B31}"/>
          </ac:grpSpMkLst>
        </pc:grpChg>
        <pc:picChg chg="add mod">
          <ac:chgData name="Linh Phan" userId="228774c6-8676-4985-b789-d1a1db399f40" providerId="ADAL" clId="{1185F2B4-B7B4-4A65-908E-056895162420}" dt="2024-09-16T04:21:46.415" v="1869"/>
          <ac:picMkLst>
            <pc:docMk/>
            <pc:sldMk cId="0" sldId="269"/>
            <ac:picMk id="12" creationId="{EFBA1393-2791-9DCE-1003-57DA68D56DAA}"/>
          </ac:picMkLst>
        </pc:picChg>
        <pc:picChg chg="add mod">
          <ac:chgData name="Linh Phan" userId="228774c6-8676-4985-b789-d1a1db399f40" providerId="ADAL" clId="{1185F2B4-B7B4-4A65-908E-056895162420}" dt="2024-09-16T04:21:46.415" v="1869"/>
          <ac:picMkLst>
            <pc:docMk/>
            <pc:sldMk cId="0" sldId="269"/>
            <ac:picMk id="13" creationId="{A51B00EA-AE58-30DE-B2C7-08FD62B95A16}"/>
          </ac:picMkLst>
        </pc:picChg>
      </pc:sldChg>
      <pc:sldChg chg="addSp delSp modSp mod ord modTransition delAnim modAnim">
        <pc:chgData name="Linh Phan" userId="228774c6-8676-4985-b789-d1a1db399f40" providerId="ADAL" clId="{1185F2B4-B7B4-4A65-908E-056895162420}" dt="2024-09-16T10:02:02.142" v="3769"/>
        <pc:sldMkLst>
          <pc:docMk/>
          <pc:sldMk cId="0" sldId="270"/>
        </pc:sldMkLst>
        <pc:spChg chg="add mod">
          <ac:chgData name="Linh Phan" userId="228774c6-8676-4985-b789-d1a1db399f40" providerId="ADAL" clId="{1185F2B4-B7B4-4A65-908E-056895162420}" dt="2024-09-16T04:03:36.475" v="1657"/>
          <ac:spMkLst>
            <pc:docMk/>
            <pc:sldMk cId="0" sldId="270"/>
            <ac:spMk id="2" creationId="{60628BDE-6B12-AC5B-9B72-00A80F09CC59}"/>
          </ac:spMkLst>
        </pc:spChg>
        <pc:spChg chg="add mod">
          <ac:chgData name="Linh Phan" userId="228774c6-8676-4985-b789-d1a1db399f40" providerId="ADAL" clId="{1185F2B4-B7B4-4A65-908E-056895162420}" dt="2024-09-16T04:03:36.475" v="1657"/>
          <ac:spMkLst>
            <pc:docMk/>
            <pc:sldMk cId="0" sldId="270"/>
            <ac:spMk id="4" creationId="{4D00D67A-196A-6F4C-C0FE-8D49B5FB8E86}"/>
          </ac:spMkLst>
        </pc:spChg>
        <pc:spChg chg="add mod">
          <ac:chgData name="Linh Phan" userId="228774c6-8676-4985-b789-d1a1db399f40" providerId="ADAL" clId="{1185F2B4-B7B4-4A65-908E-056895162420}" dt="2024-09-16T04:03:36.475" v="1657"/>
          <ac:spMkLst>
            <pc:docMk/>
            <pc:sldMk cId="0" sldId="270"/>
            <ac:spMk id="5" creationId="{8B97D4E8-5091-73AD-D47E-F4504BEB7328}"/>
          </ac:spMkLst>
        </pc:spChg>
        <pc:spChg chg="add mod">
          <ac:chgData name="Linh Phan" userId="228774c6-8676-4985-b789-d1a1db399f40" providerId="ADAL" clId="{1185F2B4-B7B4-4A65-908E-056895162420}" dt="2024-09-16T04:03:36.475" v="1657"/>
          <ac:spMkLst>
            <pc:docMk/>
            <pc:sldMk cId="0" sldId="270"/>
            <ac:spMk id="6" creationId="{0A75E56E-3B65-1449-A2F4-C52D29840854}"/>
          </ac:spMkLst>
        </pc:spChg>
        <pc:spChg chg="add mod">
          <ac:chgData name="Linh Phan" userId="228774c6-8676-4985-b789-d1a1db399f40" providerId="ADAL" clId="{1185F2B4-B7B4-4A65-908E-056895162420}" dt="2024-09-16T04:03:36.475" v="1657"/>
          <ac:spMkLst>
            <pc:docMk/>
            <pc:sldMk cId="0" sldId="270"/>
            <ac:spMk id="7" creationId="{F0B817A8-14C2-67F6-E13D-8D3B032FCA1A}"/>
          </ac:spMkLst>
        </pc:spChg>
        <pc:spChg chg="add mod">
          <ac:chgData name="Linh Phan" userId="228774c6-8676-4985-b789-d1a1db399f40" providerId="ADAL" clId="{1185F2B4-B7B4-4A65-908E-056895162420}" dt="2024-09-16T04:03:36.475" v="1657"/>
          <ac:spMkLst>
            <pc:docMk/>
            <pc:sldMk cId="0" sldId="270"/>
            <ac:spMk id="8" creationId="{5266BC1F-264A-497A-BB13-B96465BAA330}"/>
          </ac:spMkLst>
        </pc:spChg>
        <pc:spChg chg="del">
          <ac:chgData name="Linh Phan" userId="228774c6-8676-4985-b789-d1a1db399f40" providerId="ADAL" clId="{1185F2B4-B7B4-4A65-908E-056895162420}" dt="2024-09-16T04:03:36.056" v="1656" actId="478"/>
          <ac:spMkLst>
            <pc:docMk/>
            <pc:sldMk cId="0" sldId="270"/>
            <ac:spMk id="30" creationId="{7A2FADFB-536F-808B-E30F-B4F7F4AD36B9}"/>
          </ac:spMkLst>
        </pc:spChg>
        <pc:grpChg chg="del">
          <ac:chgData name="Linh Phan" userId="228774c6-8676-4985-b789-d1a1db399f40" providerId="ADAL" clId="{1185F2B4-B7B4-4A65-908E-056895162420}" dt="2024-09-16T04:03:36.056" v="1656" actId="478"/>
          <ac:grpSpMkLst>
            <pc:docMk/>
            <pc:sldMk cId="0" sldId="270"/>
            <ac:grpSpMk id="32" creationId="{E67A24E7-D404-A846-70D6-4843D3B0D860}"/>
          </ac:grpSpMkLst>
        </pc:grpChg>
        <pc:graphicFrameChg chg="add mod modGraphic">
          <ac:chgData name="Linh Phan" userId="228774c6-8676-4985-b789-d1a1db399f40" providerId="ADAL" clId="{1185F2B4-B7B4-4A65-908E-056895162420}" dt="2024-09-16T04:05:03.406" v="1757" actId="20577"/>
          <ac:graphicFrameMkLst>
            <pc:docMk/>
            <pc:sldMk cId="0" sldId="270"/>
            <ac:graphicFrameMk id="3" creationId="{2A3CF0BB-FC14-99E5-9EB0-217006CC9234}"/>
          </ac:graphicFrameMkLst>
        </pc:graphicFrameChg>
        <pc:picChg chg="del">
          <ac:chgData name="Linh Phan" userId="228774c6-8676-4985-b789-d1a1db399f40" providerId="ADAL" clId="{1185F2B4-B7B4-4A65-908E-056895162420}" dt="2024-09-16T04:03:36.056" v="1656" actId="478"/>
          <ac:picMkLst>
            <pc:docMk/>
            <pc:sldMk cId="0" sldId="270"/>
            <ac:picMk id="31" creationId="{5D4E4244-2380-E612-DA27-256AED3AC85B}"/>
          </ac:picMkLst>
        </pc:picChg>
        <pc:cxnChg chg="del">
          <ac:chgData name="Linh Phan" userId="228774c6-8676-4985-b789-d1a1db399f40" providerId="ADAL" clId="{1185F2B4-B7B4-4A65-908E-056895162420}" dt="2024-09-16T04:03:36.056" v="1656" actId="478"/>
          <ac:cxnSpMkLst>
            <pc:docMk/>
            <pc:sldMk cId="0" sldId="270"/>
            <ac:cxnSpMk id="29" creationId="{A4167AE4-58AA-0C76-0E2E-1603583C4260}"/>
          </ac:cxnSpMkLst>
        </pc:cxnChg>
      </pc:sldChg>
      <pc:sldChg chg="addSp delSp modSp mod ord delAnim modAnim">
        <pc:chgData name="Linh Phan" userId="228774c6-8676-4985-b789-d1a1db399f40" providerId="ADAL" clId="{1185F2B4-B7B4-4A65-908E-056895162420}" dt="2024-09-16T09:14:00.804" v="2951" actId="208"/>
        <pc:sldMkLst>
          <pc:docMk/>
          <pc:sldMk cId="0" sldId="271"/>
        </pc:sldMkLst>
        <pc:spChg chg="mod">
          <ac:chgData name="Linh Phan" userId="228774c6-8676-4985-b789-d1a1db399f40" providerId="ADAL" clId="{1185F2B4-B7B4-4A65-908E-056895162420}" dt="2024-09-16T09:14:00.804" v="2951" actId="208"/>
          <ac:spMkLst>
            <pc:docMk/>
            <pc:sldMk cId="0" sldId="271"/>
            <ac:spMk id="4" creationId="{1C794AF2-18ED-5E21-F530-FF4AE65C070A}"/>
          </ac:spMkLst>
        </pc:spChg>
        <pc:spChg chg="mod">
          <ac:chgData name="Linh Phan" userId="228774c6-8676-4985-b789-d1a1db399f40" providerId="ADAL" clId="{1185F2B4-B7B4-4A65-908E-056895162420}" dt="2024-09-16T08:54:36.431" v="2824"/>
          <ac:spMkLst>
            <pc:docMk/>
            <pc:sldMk cId="0" sldId="271"/>
            <ac:spMk id="5" creationId="{F55A8065-2101-DA66-FCDE-DBD5E4A0CB20}"/>
          </ac:spMkLst>
        </pc:spChg>
        <pc:spChg chg="mod">
          <ac:chgData name="Linh Phan" userId="228774c6-8676-4985-b789-d1a1db399f40" providerId="ADAL" clId="{1185F2B4-B7B4-4A65-908E-056895162420}" dt="2024-09-16T08:56:34.789" v="2846" actId="14100"/>
          <ac:spMkLst>
            <pc:docMk/>
            <pc:sldMk cId="0" sldId="271"/>
            <ac:spMk id="7" creationId="{B614BF8E-83DB-7B6C-DF16-35A467BDA3C7}"/>
          </ac:spMkLst>
        </pc:spChg>
        <pc:spChg chg="mod">
          <ac:chgData name="Linh Phan" userId="228774c6-8676-4985-b789-d1a1db399f40" providerId="ADAL" clId="{1185F2B4-B7B4-4A65-908E-056895162420}" dt="2024-09-16T08:54:36.431" v="2824"/>
          <ac:spMkLst>
            <pc:docMk/>
            <pc:sldMk cId="0" sldId="271"/>
            <ac:spMk id="8" creationId="{6399E748-D285-AE44-A034-B975F3835138}"/>
          </ac:spMkLst>
        </pc:spChg>
        <pc:spChg chg="add mod">
          <ac:chgData name="Linh Phan" userId="228774c6-8676-4985-b789-d1a1db399f40" providerId="ADAL" clId="{1185F2B4-B7B4-4A65-908E-056895162420}" dt="2024-09-16T08:56:26.154" v="2842" actId="1076"/>
          <ac:spMkLst>
            <pc:docMk/>
            <pc:sldMk cId="0" sldId="271"/>
            <ac:spMk id="9" creationId="{73F69017-D1D5-B5FD-840E-7EE16B5F787B}"/>
          </ac:spMkLst>
        </pc:spChg>
        <pc:spChg chg="add mod">
          <ac:chgData name="Linh Phan" userId="228774c6-8676-4985-b789-d1a1db399f40" providerId="ADAL" clId="{1185F2B4-B7B4-4A65-908E-056895162420}" dt="2024-09-16T08:56:27.838" v="2843" actId="1076"/>
          <ac:spMkLst>
            <pc:docMk/>
            <pc:sldMk cId="0" sldId="271"/>
            <ac:spMk id="10" creationId="{48BC76D5-5E97-4261-01EB-FDF81A5D2A62}"/>
          </ac:spMkLst>
        </pc:spChg>
        <pc:spChg chg="del">
          <ac:chgData name="Linh Phan" userId="228774c6-8676-4985-b789-d1a1db399f40" providerId="ADAL" clId="{1185F2B4-B7B4-4A65-908E-056895162420}" dt="2024-09-16T08:54:36.177" v="2823" actId="478"/>
          <ac:spMkLst>
            <pc:docMk/>
            <pc:sldMk cId="0" sldId="271"/>
            <ac:spMk id="16" creationId="{AA35A3ED-58B8-A4C4-BEA9-D11BCF763952}"/>
          </ac:spMkLst>
        </pc:spChg>
        <pc:spChg chg="add mod">
          <ac:chgData name="Linh Phan" userId="228774c6-8676-4985-b789-d1a1db399f40" providerId="ADAL" clId="{1185F2B4-B7B4-4A65-908E-056895162420}" dt="2024-09-16T09:10:28.872" v="2921" actId="123"/>
          <ac:spMkLst>
            <pc:docMk/>
            <pc:sldMk cId="0" sldId="271"/>
            <ac:spMk id="17" creationId="{963EE6CF-A6A9-883C-6D07-73C284EC8428}"/>
          </ac:spMkLst>
        </pc:spChg>
        <pc:spChg chg="add mod">
          <ac:chgData name="Linh Phan" userId="228774c6-8676-4985-b789-d1a1db399f40" providerId="ADAL" clId="{1185F2B4-B7B4-4A65-908E-056895162420}" dt="2024-09-16T09:10:28.872" v="2921" actId="123"/>
          <ac:spMkLst>
            <pc:docMk/>
            <pc:sldMk cId="0" sldId="271"/>
            <ac:spMk id="18" creationId="{6C94DFDD-6E19-A523-55EC-E322E0E8B29D}"/>
          </ac:spMkLst>
        </pc:spChg>
        <pc:grpChg chg="del">
          <ac:chgData name="Linh Phan" userId="228774c6-8676-4985-b789-d1a1db399f40" providerId="ADAL" clId="{1185F2B4-B7B4-4A65-908E-056895162420}" dt="2024-09-16T08:54:36.177" v="2823" actId="478"/>
          <ac:grpSpMkLst>
            <pc:docMk/>
            <pc:sldMk cId="0" sldId="271"/>
            <ac:grpSpMk id="2" creationId="{D706DAD3-DAAF-DCED-A8D8-62B9725C1B49}"/>
          </ac:grpSpMkLst>
        </pc:grpChg>
        <pc:grpChg chg="add mod">
          <ac:chgData name="Linh Phan" userId="228774c6-8676-4985-b789-d1a1db399f40" providerId="ADAL" clId="{1185F2B4-B7B4-4A65-908E-056895162420}" dt="2024-09-16T08:54:36.431" v="2824"/>
          <ac:grpSpMkLst>
            <pc:docMk/>
            <pc:sldMk cId="0" sldId="271"/>
            <ac:grpSpMk id="3" creationId="{ACE6FBEC-6634-3511-A268-ACF6AEAA0E89}"/>
          </ac:grpSpMkLst>
        </pc:grpChg>
        <pc:grpChg chg="add mod">
          <ac:chgData name="Linh Phan" userId="228774c6-8676-4985-b789-d1a1db399f40" providerId="ADAL" clId="{1185F2B4-B7B4-4A65-908E-056895162420}" dt="2024-09-16T08:56:37.243" v="2847" actId="1076"/>
          <ac:grpSpMkLst>
            <pc:docMk/>
            <pc:sldMk cId="0" sldId="271"/>
            <ac:grpSpMk id="6" creationId="{6E67F851-71FE-8D67-AF1E-9DED9E70F7BD}"/>
          </ac:grpSpMkLst>
        </pc:grpChg>
        <pc:grpChg chg="del">
          <ac:chgData name="Linh Phan" userId="228774c6-8676-4985-b789-d1a1db399f40" providerId="ADAL" clId="{1185F2B4-B7B4-4A65-908E-056895162420}" dt="2024-09-16T08:54:36.177" v="2823" actId="478"/>
          <ac:grpSpMkLst>
            <pc:docMk/>
            <pc:sldMk cId="0" sldId="271"/>
            <ac:grpSpMk id="11" creationId="{00F2A318-C02E-FC8C-752F-E75F0EE0C18A}"/>
          </ac:grpSpMkLst>
        </pc:grpChg>
      </pc:sldChg>
      <pc:sldChg chg="addSp delSp modSp mod ord modTransition delAnim modAnim">
        <pc:chgData name="Linh Phan" userId="228774c6-8676-4985-b789-d1a1db399f40" providerId="ADAL" clId="{1185F2B4-B7B4-4A65-908E-056895162420}" dt="2024-09-16T10:05:14.410" v="3820"/>
        <pc:sldMkLst>
          <pc:docMk/>
          <pc:sldMk cId="0" sldId="273"/>
        </pc:sldMkLst>
        <pc:spChg chg="add mod">
          <ac:chgData name="Linh Phan" userId="228774c6-8676-4985-b789-d1a1db399f40" providerId="ADAL" clId="{1185F2B4-B7B4-4A65-908E-056895162420}" dt="2024-09-16T03:34:35.035" v="910" actId="1076"/>
          <ac:spMkLst>
            <pc:docMk/>
            <pc:sldMk cId="0" sldId="273"/>
            <ac:spMk id="2" creationId="{3F6235F2-8C82-D58C-94CC-8D490E1EA1D8}"/>
          </ac:spMkLst>
        </pc:spChg>
        <pc:spChg chg="mod">
          <ac:chgData name="Linh Phan" userId="228774c6-8676-4985-b789-d1a1db399f40" providerId="ADAL" clId="{1185F2B4-B7B4-4A65-908E-056895162420}" dt="2024-09-16T09:58:10.187" v="3675" actId="1076"/>
          <ac:spMkLst>
            <pc:docMk/>
            <pc:sldMk cId="0" sldId="273"/>
            <ac:spMk id="17" creationId="{1D1347F2-867D-50CA-4ACA-8C22D9CA040B}"/>
          </ac:spMkLst>
        </pc:spChg>
        <pc:grpChg chg="add mod">
          <ac:chgData name="Linh Phan" userId="228774c6-8676-4985-b789-d1a1db399f40" providerId="ADAL" clId="{1185F2B4-B7B4-4A65-908E-056895162420}" dt="2024-09-16T09:58:10.187" v="3675" actId="1076"/>
          <ac:grpSpMkLst>
            <pc:docMk/>
            <pc:sldMk cId="0" sldId="273"/>
            <ac:grpSpMk id="3" creationId="{C5F6AE8A-DDD6-4A57-B592-D2EAEF46AAC0}"/>
          </ac:grpSpMkLst>
        </pc:grpChg>
        <pc:grpChg chg="del">
          <ac:chgData name="Linh Phan" userId="228774c6-8676-4985-b789-d1a1db399f40" providerId="ADAL" clId="{1185F2B4-B7B4-4A65-908E-056895162420}" dt="2024-09-16T03:31:46.485" v="712" actId="478"/>
          <ac:grpSpMkLst>
            <pc:docMk/>
            <pc:sldMk cId="0" sldId="273"/>
            <ac:grpSpMk id="4" creationId="{3D9F2F2D-FC3F-033B-28EB-004931EB2885}"/>
          </ac:grpSpMkLst>
        </pc:grpChg>
        <pc:graphicFrameChg chg="add mod modGraphic">
          <ac:chgData name="Linh Phan" userId="228774c6-8676-4985-b789-d1a1db399f40" providerId="ADAL" clId="{1185F2B4-B7B4-4A65-908E-056895162420}" dt="2024-09-16T03:36:15.594" v="932" actId="122"/>
          <ac:graphicFrameMkLst>
            <pc:docMk/>
            <pc:sldMk cId="0" sldId="273"/>
            <ac:graphicFrameMk id="19" creationId="{2595F726-0FC9-1E1F-9B16-06660D886DB8}"/>
          </ac:graphicFrameMkLst>
        </pc:graphicFrameChg>
        <pc:picChg chg="del">
          <ac:chgData name="Linh Phan" userId="228774c6-8676-4985-b789-d1a1db399f40" providerId="ADAL" clId="{1185F2B4-B7B4-4A65-908E-056895162420}" dt="2024-09-16T03:31:46.485" v="712" actId="478"/>
          <ac:picMkLst>
            <pc:docMk/>
            <pc:sldMk cId="0" sldId="273"/>
            <ac:picMk id="15" creationId="{0EC47A4A-DC76-F5E3-3BD9-8B7E96068E7F}"/>
          </ac:picMkLst>
        </pc:picChg>
        <pc:picChg chg="del">
          <ac:chgData name="Linh Phan" userId="228774c6-8676-4985-b789-d1a1db399f40" providerId="ADAL" clId="{1185F2B4-B7B4-4A65-908E-056895162420}" dt="2024-09-16T03:31:46.485" v="712" actId="478"/>
          <ac:picMkLst>
            <pc:docMk/>
            <pc:sldMk cId="0" sldId="273"/>
            <ac:picMk id="16" creationId="{0A91E79D-8F4F-D130-F89D-2A5C61F92BC9}"/>
          </ac:picMkLst>
        </pc:picChg>
        <pc:picChg chg="mod">
          <ac:chgData name="Linh Phan" userId="228774c6-8676-4985-b789-d1a1db399f40" providerId="ADAL" clId="{1185F2B4-B7B4-4A65-908E-056895162420}" dt="2024-09-16T09:58:10.187" v="3675" actId="1076"/>
          <ac:picMkLst>
            <pc:docMk/>
            <pc:sldMk cId="0" sldId="273"/>
            <ac:picMk id="18" creationId="{CEA5859F-6BC4-ED1C-7A11-1E2C25B76288}"/>
          </ac:picMkLst>
        </pc:picChg>
      </pc:sldChg>
      <pc:sldChg chg="add del">
        <pc:chgData name="Linh Phan" userId="228774c6-8676-4985-b789-d1a1db399f40" providerId="ADAL" clId="{1185F2B4-B7B4-4A65-908E-056895162420}" dt="2024-09-16T02:58:03.067" v="448" actId="47"/>
        <pc:sldMkLst>
          <pc:docMk/>
          <pc:sldMk cId="864643264" sldId="274"/>
        </pc:sldMkLst>
      </pc:sldChg>
      <pc:sldChg chg="addSp delSp modSp mod ord delAnim modAnim">
        <pc:chgData name="Linh Phan" userId="228774c6-8676-4985-b789-d1a1db399f40" providerId="ADAL" clId="{1185F2B4-B7B4-4A65-908E-056895162420}" dt="2024-09-16T10:02:54.687" v="3788"/>
        <pc:sldMkLst>
          <pc:docMk/>
          <pc:sldMk cId="0" sldId="276"/>
        </pc:sldMkLst>
        <pc:spChg chg="del">
          <ac:chgData name="Linh Phan" userId="228774c6-8676-4985-b789-d1a1db399f40" providerId="ADAL" clId="{1185F2B4-B7B4-4A65-908E-056895162420}" dt="2024-09-16T08:43:01.867" v="2576" actId="478"/>
          <ac:spMkLst>
            <pc:docMk/>
            <pc:sldMk cId="0" sldId="276"/>
            <ac:spMk id="4" creationId="{5295EC73-288C-3EDF-E709-09A9E704EE3F}"/>
          </ac:spMkLst>
        </pc:spChg>
        <pc:spChg chg="mod">
          <ac:chgData name="Linh Phan" userId="228774c6-8676-4985-b789-d1a1db399f40" providerId="ADAL" clId="{1185F2B4-B7B4-4A65-908E-056895162420}" dt="2024-09-16T08:47:10.714" v="2631" actId="20577"/>
          <ac:spMkLst>
            <pc:docMk/>
            <pc:sldMk cId="0" sldId="276"/>
            <ac:spMk id="6" creationId="{B1168CA7-DC1A-28B3-A34D-4F700AB302FA}"/>
          </ac:spMkLst>
        </pc:spChg>
        <pc:spChg chg="mod">
          <ac:chgData name="Linh Phan" userId="228774c6-8676-4985-b789-d1a1db399f40" providerId="ADAL" clId="{1185F2B4-B7B4-4A65-908E-056895162420}" dt="2024-09-16T08:46:49.860" v="2595"/>
          <ac:spMkLst>
            <pc:docMk/>
            <pc:sldMk cId="0" sldId="276"/>
            <ac:spMk id="10" creationId="{D8969F7B-D2DD-02F6-3584-A249F043193F}"/>
          </ac:spMkLst>
        </pc:spChg>
        <pc:spChg chg="mod">
          <ac:chgData name="Linh Phan" userId="228774c6-8676-4985-b789-d1a1db399f40" providerId="ADAL" clId="{1185F2B4-B7B4-4A65-908E-056895162420}" dt="2024-09-16T08:47:46.332" v="2658" actId="1076"/>
          <ac:spMkLst>
            <pc:docMk/>
            <pc:sldMk cId="0" sldId="276"/>
            <ac:spMk id="11" creationId="{E39B6DC0-014B-DAE6-F9E6-9934A49AE4DD}"/>
          </ac:spMkLst>
        </pc:spChg>
        <pc:spChg chg="add mod">
          <ac:chgData name="Linh Phan" userId="228774c6-8676-4985-b789-d1a1db399f40" providerId="ADAL" clId="{1185F2B4-B7B4-4A65-908E-056895162420}" dt="2024-09-16T08:52:06.940" v="2757" actId="1076"/>
          <ac:spMkLst>
            <pc:docMk/>
            <pc:sldMk cId="0" sldId="276"/>
            <ac:spMk id="12" creationId="{384FE259-AD69-F768-C65D-71048D1F9F2E}"/>
          </ac:spMkLst>
        </pc:spChg>
        <pc:grpChg chg="add del mod">
          <ac:chgData name="Linh Phan" userId="228774c6-8676-4985-b789-d1a1db399f40" providerId="ADAL" clId="{1185F2B4-B7B4-4A65-908E-056895162420}" dt="2024-09-16T08:51:50.110" v="2707" actId="478"/>
          <ac:grpSpMkLst>
            <pc:docMk/>
            <pc:sldMk cId="0" sldId="276"/>
            <ac:grpSpMk id="3" creationId="{E03DEFC3-842C-8A89-8F52-F49DF974473C}"/>
          </ac:grpSpMkLst>
        </pc:grpChg>
        <pc:grpChg chg="mod">
          <ac:chgData name="Linh Phan" userId="228774c6-8676-4985-b789-d1a1db399f40" providerId="ADAL" clId="{1185F2B4-B7B4-4A65-908E-056895162420}" dt="2024-09-16T08:47:02.809" v="2629" actId="1076"/>
          <ac:grpSpMkLst>
            <pc:docMk/>
            <pc:sldMk cId="0" sldId="276"/>
            <ac:grpSpMk id="5" creationId="{8638E289-7707-32F4-75C8-918D4CCA9CF1}"/>
          </ac:grpSpMkLst>
        </pc:grpChg>
        <pc:picChg chg="add mod">
          <ac:chgData name="Linh Phan" userId="228774c6-8676-4985-b789-d1a1db399f40" providerId="ADAL" clId="{1185F2B4-B7B4-4A65-908E-056895162420}" dt="2024-09-16T08:46:09.120" v="2590" actId="1076"/>
          <ac:picMkLst>
            <pc:docMk/>
            <pc:sldMk cId="0" sldId="276"/>
            <ac:picMk id="2" creationId="{F8FA6E1D-1CB0-B0B4-AE09-0947EE4F79CC}"/>
          </ac:picMkLst>
        </pc:picChg>
        <pc:picChg chg="del">
          <ac:chgData name="Linh Phan" userId="228774c6-8676-4985-b789-d1a1db399f40" providerId="ADAL" clId="{1185F2B4-B7B4-4A65-908E-056895162420}" dt="2024-09-16T08:45:48.801" v="2580" actId="478"/>
          <ac:picMkLst>
            <pc:docMk/>
            <pc:sldMk cId="0" sldId="276"/>
            <ac:picMk id="8" creationId="{AB58F1EE-7D56-B625-CC95-6F13AEA871B1}"/>
          </ac:picMkLst>
        </pc:picChg>
        <pc:picChg chg="del">
          <ac:chgData name="Linh Phan" userId="228774c6-8676-4985-b789-d1a1db399f40" providerId="ADAL" clId="{1185F2B4-B7B4-4A65-908E-056895162420}" dt="2024-09-16T08:45:48.801" v="2580" actId="478"/>
          <ac:picMkLst>
            <pc:docMk/>
            <pc:sldMk cId="0" sldId="276"/>
            <ac:picMk id="9" creationId="{65D9ABB8-7B4B-7B3B-36CA-858A77ED7774}"/>
          </ac:picMkLst>
        </pc:picChg>
      </pc:sldChg>
      <pc:sldChg chg="modSp add del mod ord modAnim">
        <pc:chgData name="Linh Phan" userId="228774c6-8676-4985-b789-d1a1db399f40" providerId="ADAL" clId="{1185F2B4-B7B4-4A65-908E-056895162420}" dt="2024-09-16T09:46:40.669" v="3549" actId="47"/>
        <pc:sldMkLst>
          <pc:docMk/>
          <pc:sldMk cId="0" sldId="277"/>
        </pc:sldMkLst>
        <pc:spChg chg="mod">
          <ac:chgData name="Linh Phan" userId="228774c6-8676-4985-b789-d1a1db399f40" providerId="ADAL" clId="{1185F2B4-B7B4-4A65-908E-056895162420}" dt="2024-09-16T09:42:42.428" v="3379" actId="14100"/>
          <ac:spMkLst>
            <pc:docMk/>
            <pc:sldMk cId="0" sldId="277"/>
            <ac:spMk id="24" creationId="{90CD747B-5C08-E9AF-7E17-8CB7A6C6037C}"/>
          </ac:spMkLst>
        </pc:spChg>
      </pc:sldChg>
      <pc:sldChg chg="addSp delSp modSp del mod ord delAnim modAnim">
        <pc:chgData name="Linh Phan" userId="228774c6-8676-4985-b789-d1a1db399f40" providerId="ADAL" clId="{1185F2B4-B7B4-4A65-908E-056895162420}" dt="2024-09-16T09:27:50.660" v="3111" actId="47"/>
        <pc:sldMkLst>
          <pc:docMk/>
          <pc:sldMk cId="0" sldId="278"/>
        </pc:sldMkLst>
        <pc:spChg chg="add del mod">
          <ac:chgData name="Linh Phan" userId="228774c6-8676-4985-b789-d1a1db399f40" providerId="ADAL" clId="{1185F2B4-B7B4-4A65-908E-056895162420}" dt="2024-09-16T08:52:26.543" v="2767" actId="478"/>
          <ac:spMkLst>
            <pc:docMk/>
            <pc:sldMk cId="0" sldId="278"/>
            <ac:spMk id="3" creationId="{D5EF0EA0-F0B5-22DA-951D-38260E407F89}"/>
          </ac:spMkLst>
        </pc:spChg>
        <pc:spChg chg="mod">
          <ac:chgData name="Linh Phan" userId="228774c6-8676-4985-b789-d1a1db399f40" providerId="ADAL" clId="{1185F2B4-B7B4-4A65-908E-056895162420}" dt="2024-09-16T08:52:44.199" v="2808" actId="20577"/>
          <ac:spMkLst>
            <pc:docMk/>
            <pc:sldMk cId="0" sldId="278"/>
            <ac:spMk id="5" creationId="{787973E0-9D9C-647C-616C-B6107588E5C4}"/>
          </ac:spMkLst>
        </pc:spChg>
        <pc:spChg chg="del">
          <ac:chgData name="Linh Phan" userId="228774c6-8676-4985-b789-d1a1db399f40" providerId="ADAL" clId="{1185F2B4-B7B4-4A65-908E-056895162420}" dt="2024-09-16T08:51:31.388" v="2684" actId="478"/>
          <ac:spMkLst>
            <pc:docMk/>
            <pc:sldMk cId="0" sldId="278"/>
            <ac:spMk id="11" creationId="{02DAC8D5-32D8-CC8E-4128-A29306CAFEA2}"/>
          </ac:spMkLst>
        </pc:spChg>
        <pc:spChg chg="del">
          <ac:chgData name="Linh Phan" userId="228774c6-8676-4985-b789-d1a1db399f40" providerId="ADAL" clId="{1185F2B4-B7B4-4A65-908E-056895162420}" dt="2024-09-16T08:51:31.388" v="2684" actId="478"/>
          <ac:spMkLst>
            <pc:docMk/>
            <pc:sldMk cId="0" sldId="278"/>
            <ac:spMk id="12" creationId="{2D134EC1-2DF7-4396-6970-046CA0972102}"/>
          </ac:spMkLst>
        </pc:spChg>
        <pc:spChg chg="add del mod">
          <ac:chgData name="Linh Phan" userId="228774c6-8676-4985-b789-d1a1db399f40" providerId="ADAL" clId="{1185F2B4-B7B4-4A65-908E-056895162420}" dt="2024-09-16T08:53:35.916" v="2810" actId="478"/>
          <ac:spMkLst>
            <pc:docMk/>
            <pc:sldMk cId="0" sldId="278"/>
            <ac:spMk id="15" creationId="{378FF0AA-F946-0D81-7DE0-F7FF14689077}"/>
          </ac:spMkLst>
        </pc:spChg>
        <pc:spChg chg="add del mod">
          <ac:chgData name="Linh Phan" userId="228774c6-8676-4985-b789-d1a1db399f40" providerId="ADAL" clId="{1185F2B4-B7B4-4A65-908E-056895162420}" dt="2024-09-16T08:53:35.916" v="2810" actId="478"/>
          <ac:spMkLst>
            <pc:docMk/>
            <pc:sldMk cId="0" sldId="278"/>
            <ac:spMk id="16" creationId="{04254CAE-4C5B-49C4-04FC-5D2438E54036}"/>
          </ac:spMkLst>
        </pc:spChg>
        <pc:spChg chg="add del mod">
          <ac:chgData name="Linh Phan" userId="228774c6-8676-4985-b789-d1a1db399f40" providerId="ADAL" clId="{1185F2B4-B7B4-4A65-908E-056895162420}" dt="2024-09-16T08:53:35.916" v="2810" actId="478"/>
          <ac:spMkLst>
            <pc:docMk/>
            <pc:sldMk cId="0" sldId="278"/>
            <ac:spMk id="17" creationId="{FF645C71-7F3D-854E-3159-886A33B148B3}"/>
          </ac:spMkLst>
        </pc:spChg>
        <pc:spChg chg="add del mod">
          <ac:chgData name="Linh Phan" userId="228774c6-8676-4985-b789-d1a1db399f40" providerId="ADAL" clId="{1185F2B4-B7B4-4A65-908E-056895162420}" dt="2024-09-16T08:53:35.916" v="2810" actId="478"/>
          <ac:spMkLst>
            <pc:docMk/>
            <pc:sldMk cId="0" sldId="278"/>
            <ac:spMk id="18" creationId="{38569F53-A573-F1D8-8CB1-4A872703F81D}"/>
          </ac:spMkLst>
        </pc:spChg>
        <pc:spChg chg="mod">
          <ac:chgData name="Linh Phan" userId="228774c6-8676-4985-b789-d1a1db399f40" providerId="ADAL" clId="{1185F2B4-B7B4-4A65-908E-056895162420}" dt="2024-09-16T08:52:26.745" v="2768"/>
          <ac:spMkLst>
            <pc:docMk/>
            <pc:sldMk cId="0" sldId="278"/>
            <ac:spMk id="21" creationId="{BF898E56-94CB-5A66-59DF-2F469F0E58D4}"/>
          </ac:spMkLst>
        </pc:spChg>
        <pc:spChg chg="mod">
          <ac:chgData name="Linh Phan" userId="228774c6-8676-4985-b789-d1a1db399f40" providerId="ADAL" clId="{1185F2B4-B7B4-4A65-908E-056895162420}" dt="2024-09-16T08:52:37.410" v="2804" actId="1076"/>
          <ac:spMkLst>
            <pc:docMk/>
            <pc:sldMk cId="0" sldId="278"/>
            <ac:spMk id="22" creationId="{AC6D4AF9-4151-4B09-CB31-954882517F91}"/>
          </ac:spMkLst>
        </pc:spChg>
        <pc:spChg chg="add del mod">
          <ac:chgData name="Linh Phan" userId="228774c6-8676-4985-b789-d1a1db399f40" providerId="ADAL" clId="{1185F2B4-B7B4-4A65-908E-056895162420}" dt="2024-09-16T08:54:11.482" v="2814" actId="478"/>
          <ac:spMkLst>
            <pc:docMk/>
            <pc:sldMk cId="0" sldId="278"/>
            <ac:spMk id="23" creationId="{1D9DB27D-2A33-0FA9-EAB9-D918EAA91C00}"/>
          </ac:spMkLst>
        </pc:spChg>
        <pc:spChg chg="add del mod">
          <ac:chgData name="Linh Phan" userId="228774c6-8676-4985-b789-d1a1db399f40" providerId="ADAL" clId="{1185F2B4-B7B4-4A65-908E-056895162420}" dt="2024-09-16T08:54:11.482" v="2814" actId="478"/>
          <ac:spMkLst>
            <pc:docMk/>
            <pc:sldMk cId="0" sldId="278"/>
            <ac:spMk id="25" creationId="{683D66E7-84FC-8CAF-970D-254092FC37FD}"/>
          </ac:spMkLst>
        </pc:spChg>
        <pc:spChg chg="add del mod">
          <ac:chgData name="Linh Phan" userId="228774c6-8676-4985-b789-d1a1db399f40" providerId="ADAL" clId="{1185F2B4-B7B4-4A65-908E-056895162420}" dt="2024-09-16T08:54:11.482" v="2814" actId="478"/>
          <ac:spMkLst>
            <pc:docMk/>
            <pc:sldMk cId="0" sldId="278"/>
            <ac:spMk id="27" creationId="{DF76BF07-5380-FEE7-464C-94E2501B9958}"/>
          </ac:spMkLst>
        </pc:spChg>
        <pc:spChg chg="mod">
          <ac:chgData name="Linh Phan" userId="228774c6-8676-4985-b789-d1a1db399f40" providerId="ADAL" clId="{1185F2B4-B7B4-4A65-908E-056895162420}" dt="2024-09-16T08:54:27.381" v="2818" actId="20577"/>
          <ac:spMkLst>
            <pc:docMk/>
            <pc:sldMk cId="0" sldId="278"/>
            <ac:spMk id="29" creationId="{6A0B9BD2-0EEA-89CA-4B54-6AC989E6DEF5}"/>
          </ac:spMkLst>
        </pc:spChg>
        <pc:spChg chg="mod">
          <ac:chgData name="Linh Phan" userId="228774c6-8676-4985-b789-d1a1db399f40" providerId="ADAL" clId="{1185F2B4-B7B4-4A65-908E-056895162420}" dt="2024-09-16T08:54:18.696" v="2815"/>
          <ac:spMkLst>
            <pc:docMk/>
            <pc:sldMk cId="0" sldId="278"/>
            <ac:spMk id="30" creationId="{0D85597C-FEFE-DC88-5E1C-9F62F7117CF4}"/>
          </ac:spMkLst>
        </pc:spChg>
        <pc:grpChg chg="add del mod">
          <ac:chgData name="Linh Phan" userId="228774c6-8676-4985-b789-d1a1db399f40" providerId="ADAL" clId="{1185F2B4-B7B4-4A65-908E-056895162420}" dt="2024-09-16T08:53:35.916" v="2810" actId="478"/>
          <ac:grpSpMkLst>
            <pc:docMk/>
            <pc:sldMk cId="0" sldId="278"/>
            <ac:grpSpMk id="4" creationId="{C4A72089-0C72-5DF1-E9DC-EC17C6CB9559}"/>
          </ac:grpSpMkLst>
        </pc:grpChg>
        <pc:grpChg chg="del">
          <ac:chgData name="Linh Phan" userId="228774c6-8676-4985-b789-d1a1db399f40" providerId="ADAL" clId="{1185F2B4-B7B4-4A65-908E-056895162420}" dt="2024-09-16T08:51:31.388" v="2684" actId="478"/>
          <ac:grpSpMkLst>
            <pc:docMk/>
            <pc:sldMk cId="0" sldId="278"/>
            <ac:grpSpMk id="6" creationId="{B8504143-69C4-1695-450F-DE5C620FDA1F}"/>
          </ac:grpSpMkLst>
        </pc:grpChg>
        <pc:grpChg chg="add del mod">
          <ac:chgData name="Linh Phan" userId="228774c6-8676-4985-b789-d1a1db399f40" providerId="ADAL" clId="{1185F2B4-B7B4-4A65-908E-056895162420}" dt="2024-09-16T08:54:28.841" v="2819" actId="478"/>
          <ac:grpSpMkLst>
            <pc:docMk/>
            <pc:sldMk cId="0" sldId="278"/>
            <ac:grpSpMk id="20" creationId="{B210E074-DF99-2271-E6C1-5E78B90DC6A4}"/>
          </ac:grpSpMkLst>
        </pc:grpChg>
        <pc:grpChg chg="add del mod">
          <ac:chgData name="Linh Phan" userId="228774c6-8676-4985-b789-d1a1db399f40" providerId="ADAL" clId="{1185F2B4-B7B4-4A65-908E-056895162420}" dt="2024-09-16T08:54:28.841" v="2819" actId="478"/>
          <ac:grpSpMkLst>
            <pc:docMk/>
            <pc:sldMk cId="0" sldId="278"/>
            <ac:grpSpMk id="28" creationId="{36C1C88B-AAF8-4598-1114-E3734D9B4041}"/>
          </ac:grpSpMkLst>
        </pc:grpChg>
        <pc:picChg chg="add del mod">
          <ac:chgData name="Linh Phan" userId="228774c6-8676-4985-b789-d1a1db399f40" providerId="ADAL" clId="{1185F2B4-B7B4-4A65-908E-056895162420}" dt="2024-09-16T08:51:35.101" v="2686" actId="478"/>
          <ac:picMkLst>
            <pc:docMk/>
            <pc:sldMk cId="0" sldId="278"/>
            <ac:picMk id="2" creationId="{8B82BDF5-7EC0-40D9-A1C8-7AB9FB70D4DD}"/>
          </ac:picMkLst>
        </pc:picChg>
        <pc:picChg chg="del">
          <ac:chgData name="Linh Phan" userId="228774c6-8676-4985-b789-d1a1db399f40" providerId="ADAL" clId="{1185F2B4-B7B4-4A65-908E-056895162420}" dt="2024-09-16T08:51:31.388" v="2684" actId="478"/>
          <ac:picMkLst>
            <pc:docMk/>
            <pc:sldMk cId="0" sldId="278"/>
            <ac:picMk id="13" creationId="{422E6F65-478A-ED2B-2575-014DDEE86078}"/>
          </ac:picMkLst>
        </pc:picChg>
        <pc:picChg chg="mod">
          <ac:chgData name="Linh Phan" userId="228774c6-8676-4985-b789-d1a1db399f40" providerId="ADAL" clId="{1185F2B4-B7B4-4A65-908E-056895162420}" dt="2024-09-16T08:51:33.204" v="2685"/>
          <ac:picMkLst>
            <pc:docMk/>
            <pc:sldMk cId="0" sldId="278"/>
            <ac:picMk id="14" creationId="{A85A1913-C67A-134B-2F1C-6FC0ACB4B12E}"/>
          </ac:picMkLst>
        </pc:picChg>
        <pc:picChg chg="add del mod">
          <ac:chgData name="Linh Phan" userId="228774c6-8676-4985-b789-d1a1db399f40" providerId="ADAL" clId="{1185F2B4-B7B4-4A65-908E-056895162420}" dt="2024-09-16T08:52:45.811" v="2809" actId="478"/>
          <ac:picMkLst>
            <pc:docMk/>
            <pc:sldMk cId="0" sldId="278"/>
            <ac:picMk id="19" creationId="{8E8CCE09-83F5-2CA1-C8A5-ECF46C2634CE}"/>
          </ac:picMkLst>
        </pc:picChg>
        <pc:cxnChg chg="del">
          <ac:chgData name="Linh Phan" userId="228774c6-8676-4985-b789-d1a1db399f40" providerId="ADAL" clId="{1185F2B4-B7B4-4A65-908E-056895162420}" dt="2024-09-16T08:51:31.388" v="2684" actId="478"/>
          <ac:cxnSpMkLst>
            <pc:docMk/>
            <pc:sldMk cId="0" sldId="278"/>
            <ac:cxnSpMk id="9" creationId="{8CBF7A17-25A2-1B70-3583-0877111D8BA0}"/>
          </ac:cxnSpMkLst>
        </pc:cxnChg>
        <pc:cxnChg chg="del">
          <ac:chgData name="Linh Phan" userId="228774c6-8676-4985-b789-d1a1db399f40" providerId="ADAL" clId="{1185F2B4-B7B4-4A65-908E-056895162420}" dt="2024-09-16T08:51:31.388" v="2684" actId="478"/>
          <ac:cxnSpMkLst>
            <pc:docMk/>
            <pc:sldMk cId="0" sldId="278"/>
            <ac:cxnSpMk id="10" creationId="{E2C8DACB-6906-C9AF-BC18-860F1E2965FF}"/>
          </ac:cxnSpMkLst>
        </pc:cxnChg>
        <pc:cxnChg chg="add del mod">
          <ac:chgData name="Linh Phan" userId="228774c6-8676-4985-b789-d1a1db399f40" providerId="ADAL" clId="{1185F2B4-B7B4-4A65-908E-056895162420}" dt="2024-09-16T08:54:11.482" v="2814" actId="478"/>
          <ac:cxnSpMkLst>
            <pc:docMk/>
            <pc:sldMk cId="0" sldId="278"/>
            <ac:cxnSpMk id="24" creationId="{94407319-072D-2A65-9FF1-F0C1ECDD09B1}"/>
          </ac:cxnSpMkLst>
        </pc:cxnChg>
        <pc:cxnChg chg="add del mod">
          <ac:chgData name="Linh Phan" userId="228774c6-8676-4985-b789-d1a1db399f40" providerId="ADAL" clId="{1185F2B4-B7B4-4A65-908E-056895162420}" dt="2024-09-16T08:54:11.482" v="2814" actId="478"/>
          <ac:cxnSpMkLst>
            <pc:docMk/>
            <pc:sldMk cId="0" sldId="278"/>
            <ac:cxnSpMk id="26" creationId="{C8B4BADB-02C5-CCDC-7E75-A07119060C5B}"/>
          </ac:cxnSpMkLst>
        </pc:cxnChg>
      </pc:sldChg>
      <pc:sldChg chg="del">
        <pc:chgData name="Linh Phan" userId="228774c6-8676-4985-b789-d1a1db399f40" providerId="ADAL" clId="{1185F2B4-B7B4-4A65-908E-056895162420}" dt="2024-09-16T09:28:03.194" v="3112" actId="47"/>
        <pc:sldMkLst>
          <pc:docMk/>
          <pc:sldMk cId="0" sldId="282"/>
        </pc:sldMkLst>
      </pc:sldChg>
      <pc:sldChg chg="add">
        <pc:chgData name="Linh Phan" userId="228774c6-8676-4985-b789-d1a1db399f40" providerId="ADAL" clId="{1185F2B4-B7B4-4A65-908E-056895162420}" dt="2024-09-16T09:28:08.211" v="3113"/>
        <pc:sldMkLst>
          <pc:docMk/>
          <pc:sldMk cId="2169003463" sldId="282"/>
        </pc:sldMkLst>
      </pc:sldChg>
      <pc:sldChg chg="addSp delSp modSp mod delAnim modAnim">
        <pc:chgData name="Linh Phan" userId="228774c6-8676-4985-b789-d1a1db399f40" providerId="ADAL" clId="{1185F2B4-B7B4-4A65-908E-056895162420}" dt="2024-09-16T10:00:58.055" v="3739"/>
        <pc:sldMkLst>
          <pc:docMk/>
          <pc:sldMk cId="3853108164" sldId="297"/>
        </pc:sldMkLst>
        <pc:spChg chg="add mod">
          <ac:chgData name="Linh Phan" userId="228774c6-8676-4985-b789-d1a1db399f40" providerId="ADAL" clId="{1185F2B4-B7B4-4A65-908E-056895162420}" dt="2024-09-16T02:57:59.847" v="447" actId="14100"/>
          <ac:spMkLst>
            <pc:docMk/>
            <pc:sldMk cId="3853108164" sldId="297"/>
            <ac:spMk id="4" creationId="{4F645097-4C14-5AB1-0675-293D8F14B177}"/>
          </ac:spMkLst>
        </pc:spChg>
        <pc:spChg chg="mod">
          <ac:chgData name="Linh Phan" userId="228774c6-8676-4985-b789-d1a1db399f40" providerId="ADAL" clId="{1185F2B4-B7B4-4A65-908E-056895162420}" dt="2024-09-16T02:57:52.048" v="444" actId="14100"/>
          <ac:spMkLst>
            <pc:docMk/>
            <pc:sldMk cId="3853108164" sldId="297"/>
            <ac:spMk id="7" creationId="{2664C7E8-A888-4739-1980-E234D5F784D2}"/>
          </ac:spMkLst>
        </pc:spChg>
        <pc:spChg chg="del mod">
          <ac:chgData name="Linh Phan" userId="228774c6-8676-4985-b789-d1a1db399f40" providerId="ADAL" clId="{1185F2B4-B7B4-4A65-908E-056895162420}" dt="2024-09-16T02:54:14.468" v="432" actId="478"/>
          <ac:spMkLst>
            <pc:docMk/>
            <pc:sldMk cId="3853108164" sldId="297"/>
            <ac:spMk id="39" creationId="{A5FF8CD2-25A9-20FA-7C9D-D543FF09A502}"/>
          </ac:spMkLst>
        </pc:spChg>
        <pc:grpChg chg="add mod">
          <ac:chgData name="Linh Phan" userId="228774c6-8676-4985-b789-d1a1db399f40" providerId="ADAL" clId="{1185F2B4-B7B4-4A65-908E-056895162420}" dt="2024-09-16T02:57:56.209" v="445" actId="1076"/>
          <ac:grpSpMkLst>
            <pc:docMk/>
            <pc:sldMk cId="3853108164" sldId="297"/>
            <ac:grpSpMk id="5" creationId="{737E0ACC-78AB-3FD7-7ACD-7CA24C5A0109}"/>
          </ac:grpSpMkLst>
        </pc:grpChg>
        <pc:grpChg chg="del">
          <ac:chgData name="Linh Phan" userId="228774c6-8676-4985-b789-d1a1db399f40" providerId="ADAL" clId="{1185F2B4-B7B4-4A65-908E-056895162420}" dt="2024-09-16T02:54:14.468" v="432" actId="478"/>
          <ac:grpSpMkLst>
            <pc:docMk/>
            <pc:sldMk cId="3853108164" sldId="297"/>
            <ac:grpSpMk id="40" creationId="{6F303966-FE44-80D4-72B1-CB8DFB42763E}"/>
          </ac:grpSpMkLst>
        </pc:grpChg>
        <pc:picChg chg="add del mod">
          <ac:chgData name="Linh Phan" userId="228774c6-8676-4985-b789-d1a1db399f40" providerId="ADAL" clId="{1185F2B4-B7B4-4A65-908E-056895162420}" dt="2024-09-16T02:54:24.440" v="435" actId="478"/>
          <ac:picMkLst>
            <pc:docMk/>
            <pc:sldMk cId="3853108164" sldId="297"/>
            <ac:picMk id="2" creationId="{51D81A34-375D-EFD3-CA21-599089767827}"/>
          </ac:picMkLst>
        </pc:picChg>
        <pc:picChg chg="add mod">
          <ac:chgData name="Linh Phan" userId="228774c6-8676-4985-b789-d1a1db399f40" providerId="ADAL" clId="{1185F2B4-B7B4-4A65-908E-056895162420}" dt="2024-09-16T02:54:23.049" v="434"/>
          <ac:picMkLst>
            <pc:docMk/>
            <pc:sldMk cId="3853108164" sldId="297"/>
            <ac:picMk id="3" creationId="{79D2707B-2DE5-3C1F-468B-7E2C68C6BC16}"/>
          </ac:picMkLst>
        </pc:picChg>
        <pc:picChg chg="mod">
          <ac:chgData name="Linh Phan" userId="228774c6-8676-4985-b789-d1a1db399f40" providerId="ADAL" clId="{1185F2B4-B7B4-4A65-908E-056895162420}" dt="2024-09-16T02:54:43.383" v="439" actId="1076"/>
          <ac:picMkLst>
            <pc:docMk/>
            <pc:sldMk cId="3853108164" sldId="297"/>
            <ac:picMk id="6" creationId="{EAD66C2A-43C9-D9FC-9CF7-F045CBF02BE0}"/>
          </ac:picMkLst>
        </pc:picChg>
        <pc:picChg chg="del">
          <ac:chgData name="Linh Phan" userId="228774c6-8676-4985-b789-d1a1db399f40" providerId="ADAL" clId="{1185F2B4-B7B4-4A65-908E-056895162420}" dt="2024-09-16T02:54:14.468" v="432" actId="478"/>
          <ac:picMkLst>
            <pc:docMk/>
            <pc:sldMk cId="3853108164" sldId="297"/>
            <ac:picMk id="29" creationId="{C169E94D-CCA2-B2CD-5B70-0B24C5F5B1A1}"/>
          </ac:picMkLst>
        </pc:picChg>
      </pc:sldChg>
      <pc:sldChg chg="modSp add mod">
        <pc:chgData name="Linh Phan" userId="228774c6-8676-4985-b789-d1a1db399f40" providerId="ADAL" clId="{1185F2B4-B7B4-4A65-908E-056895162420}" dt="2024-09-16T09:29:33.270" v="3132" actId="1076"/>
        <pc:sldMkLst>
          <pc:docMk/>
          <pc:sldMk cId="2423925833" sldId="298"/>
        </pc:sldMkLst>
        <pc:spChg chg="mod">
          <ac:chgData name="Linh Phan" userId="228774c6-8676-4985-b789-d1a1db399f40" providerId="ADAL" clId="{1185F2B4-B7B4-4A65-908E-056895162420}" dt="2024-09-16T09:29:06.560" v="3127" actId="14100"/>
          <ac:spMkLst>
            <pc:docMk/>
            <pc:sldMk cId="2423925833" sldId="298"/>
            <ac:spMk id="32" creationId="{1AB69979-1D5C-6D4F-6590-E0650E70A5B4}"/>
          </ac:spMkLst>
        </pc:spChg>
        <pc:spChg chg="mod">
          <ac:chgData name="Linh Phan" userId="228774c6-8676-4985-b789-d1a1db399f40" providerId="ADAL" clId="{1185F2B4-B7B4-4A65-908E-056895162420}" dt="2024-09-16T09:29:04.826" v="3126" actId="14100"/>
          <ac:spMkLst>
            <pc:docMk/>
            <pc:sldMk cId="2423925833" sldId="298"/>
            <ac:spMk id="33" creationId="{2FB644CA-CB55-3594-B5C2-C9F8A867CDF0}"/>
          </ac:spMkLst>
        </pc:spChg>
        <pc:spChg chg="mod">
          <ac:chgData name="Linh Phan" userId="228774c6-8676-4985-b789-d1a1db399f40" providerId="ADAL" clId="{1185F2B4-B7B4-4A65-908E-056895162420}" dt="2024-09-16T09:29:01.151" v="3125" actId="14100"/>
          <ac:spMkLst>
            <pc:docMk/>
            <pc:sldMk cId="2423925833" sldId="298"/>
            <ac:spMk id="34" creationId="{30828281-61AD-7A62-0775-C0E24C9C1DEB}"/>
          </ac:spMkLst>
        </pc:spChg>
        <pc:spChg chg="mod">
          <ac:chgData name="Linh Phan" userId="228774c6-8676-4985-b789-d1a1db399f40" providerId="ADAL" clId="{1185F2B4-B7B4-4A65-908E-056895162420}" dt="2024-09-16T09:29:04.826" v="3126" actId="14100"/>
          <ac:spMkLst>
            <pc:docMk/>
            <pc:sldMk cId="2423925833" sldId="298"/>
            <ac:spMk id="35" creationId="{E6A889FC-D3A7-FA7C-0DE3-0EA076B22F62}"/>
          </ac:spMkLst>
        </pc:spChg>
        <pc:spChg chg="mod">
          <ac:chgData name="Linh Phan" userId="228774c6-8676-4985-b789-d1a1db399f40" providerId="ADAL" clId="{1185F2B4-B7B4-4A65-908E-056895162420}" dt="2024-09-16T09:29:13.187" v="3129"/>
          <ac:spMkLst>
            <pc:docMk/>
            <pc:sldMk cId="2423925833" sldId="298"/>
            <ac:spMk id="36" creationId="{39170EEF-8452-D761-9524-3629836006CB}"/>
          </ac:spMkLst>
        </pc:spChg>
        <pc:spChg chg="mod">
          <ac:chgData name="Linh Phan" userId="228774c6-8676-4985-b789-d1a1db399f40" providerId="ADAL" clId="{1185F2B4-B7B4-4A65-908E-056895162420}" dt="2024-09-16T09:29:33.270" v="3132" actId="1076"/>
          <ac:spMkLst>
            <pc:docMk/>
            <pc:sldMk cId="2423925833" sldId="298"/>
            <ac:spMk id="37" creationId="{73F5B725-A6FC-F5A2-F2A4-6047B0B0A3CC}"/>
          </ac:spMkLst>
        </pc:spChg>
      </pc:sldChg>
      <pc:sldChg chg="del">
        <pc:chgData name="Linh Phan" userId="228774c6-8676-4985-b789-d1a1db399f40" providerId="ADAL" clId="{1185F2B4-B7B4-4A65-908E-056895162420}" dt="2024-09-16T09:28:03.194" v="3112" actId="47"/>
        <pc:sldMkLst>
          <pc:docMk/>
          <pc:sldMk cId="3559974643" sldId="298"/>
        </pc:sldMkLst>
      </pc:sldChg>
      <pc:sldChg chg="del">
        <pc:chgData name="Linh Phan" userId="228774c6-8676-4985-b789-d1a1db399f40" providerId="ADAL" clId="{1185F2B4-B7B4-4A65-908E-056895162420}" dt="2024-09-16T09:28:03.194" v="3112" actId="47"/>
        <pc:sldMkLst>
          <pc:docMk/>
          <pc:sldMk cId="2197894387" sldId="299"/>
        </pc:sldMkLst>
      </pc:sldChg>
      <pc:sldChg chg="modSp add mod modAnim">
        <pc:chgData name="Linh Phan" userId="228774c6-8676-4985-b789-d1a1db399f40" providerId="ADAL" clId="{1185F2B4-B7B4-4A65-908E-056895162420}" dt="2024-09-16T09:30:49.343" v="3158" actId="14100"/>
        <pc:sldMkLst>
          <pc:docMk/>
          <pc:sldMk cId="2785456124" sldId="299"/>
        </pc:sldMkLst>
        <pc:spChg chg="mod">
          <ac:chgData name="Linh Phan" userId="228774c6-8676-4985-b789-d1a1db399f40" providerId="ADAL" clId="{1185F2B4-B7B4-4A65-908E-056895162420}" dt="2024-09-16T09:30:49.343" v="3158" actId="14100"/>
          <ac:spMkLst>
            <pc:docMk/>
            <pc:sldMk cId="2785456124" sldId="299"/>
            <ac:spMk id="32" creationId="{1AB69979-1D5C-6D4F-6590-E0650E70A5B4}"/>
          </ac:spMkLst>
        </pc:spChg>
        <pc:spChg chg="mod">
          <ac:chgData name="Linh Phan" userId="228774c6-8676-4985-b789-d1a1db399f40" providerId="ADAL" clId="{1185F2B4-B7B4-4A65-908E-056895162420}" dt="2024-09-16T09:30:30.680" v="3150" actId="5793"/>
          <ac:spMkLst>
            <pc:docMk/>
            <pc:sldMk cId="2785456124" sldId="299"/>
            <ac:spMk id="33" creationId="{2FB644CA-CB55-3594-B5C2-C9F8A867CDF0}"/>
          </ac:spMkLst>
        </pc:spChg>
        <pc:spChg chg="mod">
          <ac:chgData name="Linh Phan" userId="228774c6-8676-4985-b789-d1a1db399f40" providerId="ADAL" clId="{1185F2B4-B7B4-4A65-908E-056895162420}" dt="2024-09-16T09:30:19.280" v="3144" actId="14100"/>
          <ac:spMkLst>
            <pc:docMk/>
            <pc:sldMk cId="2785456124" sldId="299"/>
            <ac:spMk id="34" creationId="{30828281-61AD-7A62-0775-C0E24C9C1DEB}"/>
          </ac:spMkLst>
        </pc:spChg>
        <pc:spChg chg="mod">
          <ac:chgData name="Linh Phan" userId="228774c6-8676-4985-b789-d1a1db399f40" providerId="ADAL" clId="{1185F2B4-B7B4-4A65-908E-056895162420}" dt="2024-09-16T09:30:11.639" v="3140" actId="14100"/>
          <ac:spMkLst>
            <pc:docMk/>
            <pc:sldMk cId="2785456124" sldId="299"/>
            <ac:spMk id="35" creationId="{E6A889FC-D3A7-FA7C-0DE3-0EA076B22F62}"/>
          </ac:spMkLst>
        </pc:spChg>
        <pc:spChg chg="mod">
          <ac:chgData name="Linh Phan" userId="228774c6-8676-4985-b789-d1a1db399f40" providerId="ADAL" clId="{1185F2B4-B7B4-4A65-908E-056895162420}" dt="2024-09-16T09:30:29.336" v="3148" actId="2710"/>
          <ac:spMkLst>
            <pc:docMk/>
            <pc:sldMk cId="2785456124" sldId="299"/>
            <ac:spMk id="36" creationId="{39170EEF-8452-D761-9524-3629836006CB}"/>
          </ac:spMkLst>
        </pc:spChg>
        <pc:spChg chg="mod">
          <ac:chgData name="Linh Phan" userId="228774c6-8676-4985-b789-d1a1db399f40" providerId="ADAL" clId="{1185F2B4-B7B4-4A65-908E-056895162420}" dt="2024-09-16T09:30:44.777" v="3156" actId="14100"/>
          <ac:spMkLst>
            <pc:docMk/>
            <pc:sldMk cId="2785456124" sldId="299"/>
            <ac:spMk id="37" creationId="{73F5B725-A6FC-F5A2-F2A4-6047B0B0A3CC}"/>
          </ac:spMkLst>
        </pc:spChg>
      </pc:sldChg>
      <pc:sldChg chg="addSp delSp modSp mod ord modTransition delAnim modAnim">
        <pc:chgData name="Linh Phan" userId="228774c6-8676-4985-b789-d1a1db399f40" providerId="ADAL" clId="{1185F2B4-B7B4-4A65-908E-056895162420}" dt="2024-09-16T10:00:50.594" v="3738"/>
        <pc:sldMkLst>
          <pc:docMk/>
          <pc:sldMk cId="119789232" sldId="300"/>
        </pc:sldMkLst>
        <pc:spChg chg="add mod">
          <ac:chgData name="Linh Phan" userId="228774c6-8676-4985-b789-d1a1db399f40" providerId="ADAL" clId="{1185F2B4-B7B4-4A65-908E-056895162420}" dt="2024-09-16T02:53:26.558" v="428" actId="14100"/>
          <ac:spMkLst>
            <pc:docMk/>
            <pc:sldMk cId="119789232" sldId="300"/>
            <ac:spMk id="12" creationId="{AE1742E7-76B7-3684-2297-7C1D0C25D554}"/>
          </ac:spMkLst>
        </pc:spChg>
        <pc:spChg chg="add mod">
          <ac:chgData name="Linh Phan" userId="228774c6-8676-4985-b789-d1a1db399f40" providerId="ADAL" clId="{1185F2B4-B7B4-4A65-908E-056895162420}" dt="2024-09-16T02:53:24.281" v="427" actId="1076"/>
          <ac:spMkLst>
            <pc:docMk/>
            <pc:sldMk cId="119789232" sldId="300"/>
            <ac:spMk id="15" creationId="{4E9EB4D8-5720-7FBC-19C2-6325AF4EA3BA}"/>
          </ac:spMkLst>
        </pc:spChg>
        <pc:spChg chg="add mod">
          <ac:chgData name="Linh Phan" userId="228774c6-8676-4985-b789-d1a1db399f40" providerId="ADAL" clId="{1185F2B4-B7B4-4A65-908E-056895162420}" dt="2024-09-16T02:53:06.906" v="421" actId="14100"/>
          <ac:spMkLst>
            <pc:docMk/>
            <pc:sldMk cId="119789232" sldId="300"/>
            <ac:spMk id="16" creationId="{E305F306-618F-AD3B-56FC-D799590DC6A7}"/>
          </ac:spMkLst>
        </pc:spChg>
        <pc:spChg chg="mod ord topLvl">
          <ac:chgData name="Linh Phan" userId="228774c6-8676-4985-b789-d1a1db399f40" providerId="ADAL" clId="{1185F2B4-B7B4-4A65-908E-056895162420}" dt="2024-09-16T02:51:45.236" v="403" actId="164"/>
          <ac:spMkLst>
            <pc:docMk/>
            <pc:sldMk cId="119789232" sldId="300"/>
            <ac:spMk id="21" creationId="{19FC416C-D73E-8F99-C48B-6C489A2E5024}"/>
          </ac:spMkLst>
        </pc:spChg>
        <pc:spChg chg="add">
          <ac:chgData name="Linh Phan" userId="228774c6-8676-4985-b789-d1a1db399f40" providerId="ADAL" clId="{1185F2B4-B7B4-4A65-908E-056895162420}" dt="2024-09-16T02:48:38.765" v="382"/>
          <ac:spMkLst>
            <pc:docMk/>
            <pc:sldMk cId="119789232" sldId="300"/>
            <ac:spMk id="23" creationId="{9652E029-A410-4009-411A-A5366BAB6196}"/>
          </ac:spMkLst>
        </pc:spChg>
        <pc:grpChg chg="del">
          <ac:chgData name="Linh Phan" userId="228774c6-8676-4985-b789-d1a1db399f40" providerId="ADAL" clId="{1185F2B4-B7B4-4A65-908E-056895162420}" dt="2024-09-16T02:48:15.098" v="380" actId="478"/>
          <ac:grpSpMkLst>
            <pc:docMk/>
            <pc:sldMk cId="119789232" sldId="300"/>
            <ac:grpSpMk id="2" creationId="{DCE9F4D6-438D-88C2-CF66-2431AB19F1E1}"/>
          </ac:grpSpMkLst>
        </pc:grpChg>
        <pc:grpChg chg="del">
          <ac:chgData name="Linh Phan" userId="228774c6-8676-4985-b789-d1a1db399f40" providerId="ADAL" clId="{1185F2B4-B7B4-4A65-908E-056895162420}" dt="2024-09-16T02:48:15.098" v="380" actId="478"/>
          <ac:grpSpMkLst>
            <pc:docMk/>
            <pc:sldMk cId="119789232" sldId="300"/>
            <ac:grpSpMk id="3" creationId="{49D9A781-5B11-8F04-E365-8BD2CE07E8B7}"/>
          </ac:grpSpMkLst>
        </pc:grpChg>
        <pc:grpChg chg="del">
          <ac:chgData name="Linh Phan" userId="228774c6-8676-4985-b789-d1a1db399f40" providerId="ADAL" clId="{1185F2B4-B7B4-4A65-908E-056895162420}" dt="2024-09-16T02:48:15.098" v="380" actId="478"/>
          <ac:grpSpMkLst>
            <pc:docMk/>
            <pc:sldMk cId="119789232" sldId="300"/>
            <ac:grpSpMk id="4" creationId="{646B1D87-8EFF-E939-1675-DCFB2A3E8CDC}"/>
          </ac:grpSpMkLst>
        </pc:grpChg>
        <pc:grpChg chg="del">
          <ac:chgData name="Linh Phan" userId="228774c6-8676-4985-b789-d1a1db399f40" providerId="ADAL" clId="{1185F2B4-B7B4-4A65-908E-056895162420}" dt="2024-09-16T02:48:15.098" v="380" actId="478"/>
          <ac:grpSpMkLst>
            <pc:docMk/>
            <pc:sldMk cId="119789232" sldId="300"/>
            <ac:grpSpMk id="8" creationId="{0B72F87A-E9BA-9AB5-0990-324F983FBF05}"/>
          </ac:grpSpMkLst>
        </pc:grpChg>
        <pc:grpChg chg="add del mod">
          <ac:chgData name="Linh Phan" userId="228774c6-8676-4985-b789-d1a1db399f40" providerId="ADAL" clId="{1185F2B4-B7B4-4A65-908E-056895162420}" dt="2024-09-16T02:51:23.242" v="396" actId="478"/>
          <ac:grpSpMkLst>
            <pc:docMk/>
            <pc:sldMk cId="119789232" sldId="300"/>
            <ac:grpSpMk id="19" creationId="{9937C4E4-A63A-8D4F-9CE6-D120A17490D1}"/>
          </ac:grpSpMkLst>
        </pc:grpChg>
        <pc:grpChg chg="add mod">
          <ac:chgData name="Linh Phan" userId="228774c6-8676-4985-b789-d1a1db399f40" providerId="ADAL" clId="{1185F2B4-B7B4-4A65-908E-056895162420}" dt="2024-09-16T02:53:19.435" v="426" actId="1076"/>
          <ac:grpSpMkLst>
            <pc:docMk/>
            <pc:sldMk cId="119789232" sldId="300"/>
            <ac:grpSpMk id="28" creationId="{F789CDAE-04AB-958F-6F04-CD2AC3FC726C}"/>
          </ac:grpSpMkLst>
        </pc:grpChg>
        <pc:picChg chg="del mod topLvl">
          <ac:chgData name="Linh Phan" userId="228774c6-8676-4985-b789-d1a1db399f40" providerId="ADAL" clId="{1185F2B4-B7B4-4A65-908E-056895162420}" dt="2024-09-16T02:51:23.242" v="396" actId="478"/>
          <ac:picMkLst>
            <pc:docMk/>
            <pc:sldMk cId="119789232" sldId="300"/>
            <ac:picMk id="20" creationId="{BA88B3A2-2748-EE98-2D8C-2F98A3003457}"/>
          </ac:picMkLst>
        </pc:picChg>
        <pc:picChg chg="add del mod">
          <ac:chgData name="Linh Phan" userId="228774c6-8676-4985-b789-d1a1db399f40" providerId="ADAL" clId="{1185F2B4-B7B4-4A65-908E-056895162420}" dt="2024-09-16T02:50:55.796" v="386" actId="478"/>
          <ac:picMkLst>
            <pc:docMk/>
            <pc:sldMk cId="119789232" sldId="300"/>
            <ac:picMk id="25" creationId="{CE8AF57A-C3C1-9C00-F2FC-1F8E8BA8EBB1}"/>
          </ac:picMkLst>
        </pc:picChg>
        <pc:picChg chg="add mod modCrop">
          <ac:chgData name="Linh Phan" userId="228774c6-8676-4985-b789-d1a1db399f40" providerId="ADAL" clId="{1185F2B4-B7B4-4A65-908E-056895162420}" dt="2024-09-16T02:51:45.236" v="403" actId="164"/>
          <ac:picMkLst>
            <pc:docMk/>
            <pc:sldMk cId="119789232" sldId="300"/>
            <ac:picMk id="27" creationId="{65C9220C-C2A4-6B42-011C-75BCDFAABA0E}"/>
          </ac:picMkLst>
        </pc:picChg>
        <pc:cxnChg chg="add mod">
          <ac:chgData name="Linh Phan" userId="228774c6-8676-4985-b789-d1a1db399f40" providerId="ADAL" clId="{1185F2B4-B7B4-4A65-908E-056895162420}" dt="2024-09-16T02:53:26.558" v="428" actId="14100"/>
          <ac:cxnSpMkLst>
            <pc:docMk/>
            <pc:sldMk cId="119789232" sldId="300"/>
            <ac:cxnSpMk id="13" creationId="{62A4DA6E-700F-8747-2D70-79616F26477E}"/>
          </ac:cxnSpMkLst>
        </pc:cxnChg>
        <pc:cxnChg chg="add mod">
          <ac:chgData name="Linh Phan" userId="228774c6-8676-4985-b789-d1a1db399f40" providerId="ADAL" clId="{1185F2B4-B7B4-4A65-908E-056895162420}" dt="2024-09-16T02:53:24.281" v="427" actId="1076"/>
          <ac:cxnSpMkLst>
            <pc:docMk/>
            <pc:sldMk cId="119789232" sldId="300"/>
            <ac:cxnSpMk id="14" creationId="{19CC92FC-5AA4-99C5-01CE-BFB5BADA39B9}"/>
          </ac:cxnSpMkLst>
        </pc:cxnChg>
        <pc:cxnChg chg="add mod">
          <ac:chgData name="Linh Phan" userId="228774c6-8676-4985-b789-d1a1db399f40" providerId="ADAL" clId="{1185F2B4-B7B4-4A65-908E-056895162420}" dt="2024-09-16T02:53:19.435" v="426" actId="1076"/>
          <ac:cxnSpMkLst>
            <pc:docMk/>
            <pc:sldMk cId="119789232" sldId="300"/>
            <ac:cxnSpMk id="18" creationId="{18E2A15C-04C2-3798-58AA-9DBB77914AE6}"/>
          </ac:cxnSpMkLst>
        </pc:cxnChg>
      </pc:sldChg>
      <pc:sldChg chg="addSp delSp modSp mod ord modTransition delAnim modAnim">
        <pc:chgData name="Linh Phan" userId="228774c6-8676-4985-b789-d1a1db399f40" providerId="ADAL" clId="{1185F2B4-B7B4-4A65-908E-056895162420}" dt="2024-09-16T10:01:27.375" v="3754"/>
        <pc:sldMkLst>
          <pc:docMk/>
          <pc:sldMk cId="1570451320" sldId="301"/>
        </pc:sldMkLst>
        <pc:spChg chg="mod">
          <ac:chgData name="Linh Phan" userId="228774c6-8676-4985-b789-d1a1db399f40" providerId="ADAL" clId="{1185F2B4-B7B4-4A65-908E-056895162420}" dt="2024-09-16T03:39:23.888" v="1174" actId="14100"/>
          <ac:spMkLst>
            <pc:docMk/>
            <pc:sldMk cId="1570451320" sldId="301"/>
            <ac:spMk id="3" creationId="{7E192A90-6B85-C909-AEA2-0E9F626A7F07}"/>
          </ac:spMkLst>
        </pc:spChg>
        <pc:spChg chg="mod">
          <ac:chgData name="Linh Phan" userId="228774c6-8676-4985-b789-d1a1db399f40" providerId="ADAL" clId="{1185F2B4-B7B4-4A65-908E-056895162420}" dt="2024-09-16T03:38:57.646" v="1165" actId="20577"/>
          <ac:spMkLst>
            <pc:docMk/>
            <pc:sldMk cId="1570451320" sldId="301"/>
            <ac:spMk id="7" creationId="{DE98A4FF-89BF-08DF-6280-542EA415485C}"/>
          </ac:spMkLst>
        </pc:spChg>
        <pc:spChg chg="mod">
          <ac:chgData name="Linh Phan" userId="228774c6-8676-4985-b789-d1a1db399f40" providerId="ADAL" clId="{1185F2B4-B7B4-4A65-908E-056895162420}" dt="2024-09-16T03:37:58.751" v="1149" actId="20577"/>
          <ac:spMkLst>
            <pc:docMk/>
            <pc:sldMk cId="1570451320" sldId="301"/>
            <ac:spMk id="9" creationId="{0C43D829-D2D2-AD44-4BF3-EAB5CC6EE012}"/>
          </ac:spMkLst>
        </pc:spChg>
        <pc:spChg chg="mod">
          <ac:chgData name="Linh Phan" userId="228774c6-8676-4985-b789-d1a1db399f40" providerId="ADAL" clId="{1185F2B4-B7B4-4A65-908E-056895162420}" dt="2024-09-16T03:38:08.835" v="1152" actId="14100"/>
          <ac:spMkLst>
            <pc:docMk/>
            <pc:sldMk cId="1570451320" sldId="301"/>
            <ac:spMk id="11" creationId="{8A511EDB-3FE7-2C73-0165-DB8E4C16AEC1}"/>
          </ac:spMkLst>
        </pc:spChg>
        <pc:spChg chg="mod">
          <ac:chgData name="Linh Phan" userId="228774c6-8676-4985-b789-d1a1db399f40" providerId="ADAL" clId="{1185F2B4-B7B4-4A65-908E-056895162420}" dt="2024-09-16T03:46:28.959" v="1281" actId="20577"/>
          <ac:spMkLst>
            <pc:docMk/>
            <pc:sldMk cId="1570451320" sldId="301"/>
            <ac:spMk id="15" creationId="{5CF98358-419D-5C95-FE3F-6B8B7ACD4DBE}"/>
          </ac:spMkLst>
        </pc:spChg>
        <pc:spChg chg="add mod">
          <ac:chgData name="Linh Phan" userId="228774c6-8676-4985-b789-d1a1db399f40" providerId="ADAL" clId="{1185F2B4-B7B4-4A65-908E-056895162420}" dt="2024-09-16T03:41:14.184" v="1199" actId="1076"/>
          <ac:spMkLst>
            <pc:docMk/>
            <pc:sldMk cId="1570451320" sldId="301"/>
            <ac:spMk id="16" creationId="{D795C3BF-295E-FD53-7378-8B70743AE715}"/>
          </ac:spMkLst>
        </pc:spChg>
        <pc:spChg chg="add mod">
          <ac:chgData name="Linh Phan" userId="228774c6-8676-4985-b789-d1a1db399f40" providerId="ADAL" clId="{1185F2B4-B7B4-4A65-908E-056895162420}" dt="2024-09-16T03:41:14.184" v="1199" actId="1076"/>
          <ac:spMkLst>
            <pc:docMk/>
            <pc:sldMk cId="1570451320" sldId="301"/>
            <ac:spMk id="18" creationId="{F02A2939-98A6-CB1F-AC2F-9AB4F7F97A79}"/>
          </ac:spMkLst>
        </pc:spChg>
        <pc:grpChg chg="add mod">
          <ac:chgData name="Linh Phan" userId="228774c6-8676-4985-b789-d1a1db399f40" providerId="ADAL" clId="{1185F2B4-B7B4-4A65-908E-056895162420}" dt="2024-09-16T03:41:09.346" v="1198" actId="1076"/>
          <ac:grpSpMkLst>
            <pc:docMk/>
            <pc:sldMk cId="1570451320" sldId="301"/>
            <ac:grpSpMk id="2" creationId="{4105564D-8DCA-C700-12CF-3C4A3DCFAF23}"/>
          </ac:grpSpMkLst>
        </pc:grpChg>
        <pc:grpChg chg="del mod">
          <ac:chgData name="Linh Phan" userId="228774c6-8676-4985-b789-d1a1db399f40" providerId="ADAL" clId="{1185F2B4-B7B4-4A65-908E-056895162420}" dt="2024-09-16T03:38:26.434" v="1153" actId="478"/>
          <ac:grpSpMkLst>
            <pc:docMk/>
            <pc:sldMk cId="1570451320" sldId="301"/>
            <ac:grpSpMk id="8" creationId="{0B72F87A-E9BA-9AB5-0990-324F983FBF05}"/>
          </ac:grpSpMkLst>
        </pc:grpChg>
        <pc:grpChg chg="del">
          <ac:chgData name="Linh Phan" userId="228774c6-8676-4985-b789-d1a1db399f40" providerId="ADAL" clId="{1185F2B4-B7B4-4A65-908E-056895162420}" dt="2024-09-16T03:37:53.603" v="1146" actId="478"/>
          <ac:grpSpMkLst>
            <pc:docMk/>
            <pc:sldMk cId="1570451320" sldId="301"/>
            <ac:grpSpMk id="12" creationId="{6C143656-8720-B52F-A2F5-CCC13DD84BB3}"/>
          </ac:grpSpMkLst>
        </pc:grpChg>
        <pc:grpChg chg="del">
          <ac:chgData name="Linh Phan" userId="228774c6-8676-4985-b789-d1a1db399f40" providerId="ADAL" clId="{1185F2B4-B7B4-4A65-908E-056895162420}" dt="2024-09-16T03:37:53.603" v="1146" actId="478"/>
          <ac:grpSpMkLst>
            <pc:docMk/>
            <pc:sldMk cId="1570451320" sldId="301"/>
            <ac:grpSpMk id="13" creationId="{495B5006-C8B6-63BF-38C4-EEF4B03BFDFE}"/>
          </ac:grpSpMkLst>
        </pc:grpChg>
        <pc:picChg chg="add del mod">
          <ac:chgData name="Linh Phan" userId="228774c6-8676-4985-b789-d1a1db399f40" providerId="ADAL" clId="{1185F2B4-B7B4-4A65-908E-056895162420}" dt="2024-09-16T03:48:20.119" v="1345" actId="478"/>
          <ac:picMkLst>
            <pc:docMk/>
            <pc:sldMk cId="1570451320" sldId="301"/>
            <ac:picMk id="20" creationId="{9C944E79-C02B-45EA-EE09-90812AFF503A}"/>
          </ac:picMkLst>
        </pc:picChg>
        <pc:picChg chg="add mod">
          <ac:chgData name="Linh Phan" userId="228774c6-8676-4985-b789-d1a1db399f40" providerId="ADAL" clId="{1185F2B4-B7B4-4A65-908E-056895162420}" dt="2024-09-16T03:41:28.635" v="1209" actId="1076"/>
          <ac:picMkLst>
            <pc:docMk/>
            <pc:sldMk cId="1570451320" sldId="301"/>
            <ac:picMk id="4098" creationId="{469A81F8-3791-3FDD-4E15-ED65640D7BF3}"/>
          </ac:picMkLst>
        </pc:picChg>
        <pc:picChg chg="add mod">
          <ac:chgData name="Linh Phan" userId="228774c6-8676-4985-b789-d1a1db399f40" providerId="ADAL" clId="{1185F2B4-B7B4-4A65-908E-056895162420}" dt="2024-09-16T03:42:02.002" v="1216" actId="1440"/>
          <ac:picMkLst>
            <pc:docMk/>
            <pc:sldMk cId="1570451320" sldId="301"/>
            <ac:picMk id="4100" creationId="{83A727E7-1296-6B8A-741D-586147E6315D}"/>
          </ac:picMkLst>
        </pc:picChg>
        <pc:cxnChg chg="mod">
          <ac:chgData name="Linh Phan" userId="228774c6-8676-4985-b789-d1a1db399f40" providerId="ADAL" clId="{1185F2B4-B7B4-4A65-908E-056895162420}" dt="2024-09-16T03:39:17.919" v="1172" actId="14100"/>
          <ac:cxnSpMkLst>
            <pc:docMk/>
            <pc:sldMk cId="1570451320" sldId="301"/>
            <ac:cxnSpMk id="14" creationId="{4FCC0C83-A280-5313-6B4C-72585DD6193D}"/>
          </ac:cxnSpMkLst>
        </pc:cxnChg>
      </pc:sldChg>
      <pc:sldChg chg="addSp delSp modSp mod ord modTransition delAnim modAnim">
        <pc:chgData name="Linh Phan" userId="228774c6-8676-4985-b789-d1a1db399f40" providerId="ADAL" clId="{1185F2B4-B7B4-4A65-908E-056895162420}" dt="2024-09-16T10:01:09.619" v="3740"/>
        <pc:sldMkLst>
          <pc:docMk/>
          <pc:sldMk cId="927473194" sldId="302"/>
        </pc:sldMkLst>
        <pc:spChg chg="add mod">
          <ac:chgData name="Linh Phan" userId="228774c6-8676-4985-b789-d1a1db399f40" providerId="ADAL" clId="{1185F2B4-B7B4-4A65-908E-056895162420}" dt="2024-09-16T03:27:58.530" v="562"/>
          <ac:spMkLst>
            <pc:docMk/>
            <pc:sldMk cId="927473194" sldId="302"/>
            <ac:spMk id="2" creationId="{451AEB43-5DF1-8522-DEBB-FE4373A5CBAD}"/>
          </ac:spMkLst>
        </pc:spChg>
        <pc:spChg chg="add mod">
          <ac:chgData name="Linh Phan" userId="228774c6-8676-4985-b789-d1a1db399f40" providerId="ADAL" clId="{1185F2B4-B7B4-4A65-908E-056895162420}" dt="2024-09-16T03:30:47.640" v="709" actId="1076"/>
          <ac:spMkLst>
            <pc:docMk/>
            <pc:sldMk cId="927473194" sldId="302"/>
            <ac:spMk id="12" creationId="{534DA2E1-81CA-FA65-D6AC-302E99F80246}"/>
          </ac:spMkLst>
        </pc:spChg>
        <pc:spChg chg="add mod">
          <ac:chgData name="Linh Phan" userId="228774c6-8676-4985-b789-d1a1db399f40" providerId="ADAL" clId="{1185F2B4-B7B4-4A65-908E-056895162420}" dt="2024-09-16T03:27:58.530" v="562"/>
          <ac:spMkLst>
            <pc:docMk/>
            <pc:sldMk cId="927473194" sldId="302"/>
            <ac:spMk id="13" creationId="{47FB288A-D6D7-28EC-DEF9-9766D18CDCC8}"/>
          </ac:spMkLst>
        </pc:spChg>
        <pc:spChg chg="add mod">
          <ac:chgData name="Linh Phan" userId="228774c6-8676-4985-b789-d1a1db399f40" providerId="ADAL" clId="{1185F2B4-B7B4-4A65-908E-056895162420}" dt="2024-09-16T03:29:41.371" v="630" actId="1076"/>
          <ac:spMkLst>
            <pc:docMk/>
            <pc:sldMk cId="927473194" sldId="302"/>
            <ac:spMk id="15" creationId="{893091D7-FBC3-1476-0FA7-1259DC7F0AA1}"/>
          </ac:spMkLst>
        </pc:spChg>
        <pc:grpChg chg="del">
          <ac:chgData name="Linh Phan" userId="228774c6-8676-4985-b789-d1a1db399f40" providerId="ADAL" clId="{1185F2B4-B7B4-4A65-908E-056895162420}" dt="2024-09-16T03:25:01.156" v="558" actId="478"/>
          <ac:grpSpMkLst>
            <pc:docMk/>
            <pc:sldMk cId="927473194" sldId="302"/>
            <ac:grpSpMk id="3" creationId="{13950395-6616-422D-4F6E-2F497946D622}"/>
          </ac:grpSpMkLst>
        </pc:grpChg>
        <pc:grpChg chg="del">
          <ac:chgData name="Linh Phan" userId="228774c6-8676-4985-b789-d1a1db399f40" providerId="ADAL" clId="{1185F2B4-B7B4-4A65-908E-056895162420}" dt="2024-09-16T03:25:01.156" v="558" actId="478"/>
          <ac:grpSpMkLst>
            <pc:docMk/>
            <pc:sldMk cId="927473194" sldId="302"/>
            <ac:grpSpMk id="4" creationId="{646B1D87-8EFF-E939-1675-DCFB2A3E8CDC}"/>
          </ac:grpSpMkLst>
        </pc:grpChg>
        <pc:grpChg chg="del">
          <ac:chgData name="Linh Phan" userId="228774c6-8676-4985-b789-d1a1db399f40" providerId="ADAL" clId="{1185F2B4-B7B4-4A65-908E-056895162420}" dt="2024-09-16T03:25:01.156" v="558" actId="478"/>
          <ac:grpSpMkLst>
            <pc:docMk/>
            <pc:sldMk cId="927473194" sldId="302"/>
            <ac:grpSpMk id="8" creationId="{0B72F87A-E9BA-9AB5-0990-324F983FBF05}"/>
          </ac:grpSpMkLst>
        </pc:grpChg>
        <pc:grpChg chg="del">
          <ac:chgData name="Linh Phan" userId="228774c6-8676-4985-b789-d1a1db399f40" providerId="ADAL" clId="{1185F2B4-B7B4-4A65-908E-056895162420}" dt="2024-09-16T03:25:01.156" v="558" actId="478"/>
          <ac:grpSpMkLst>
            <pc:docMk/>
            <pc:sldMk cId="927473194" sldId="302"/>
            <ac:grpSpMk id="14" creationId="{9F4EDCA7-A44F-A5FA-BBB2-A21DACA97F3C}"/>
          </ac:grpSpMkLst>
        </pc:grpChg>
        <pc:picChg chg="add mod">
          <ac:chgData name="Linh Phan" userId="228774c6-8676-4985-b789-d1a1db399f40" providerId="ADAL" clId="{1185F2B4-B7B4-4A65-908E-056895162420}" dt="2024-09-16T03:29:23.138" v="623" actId="1076"/>
          <ac:picMkLst>
            <pc:docMk/>
            <pc:sldMk cId="927473194" sldId="302"/>
            <ac:picMk id="16" creationId="{DA3590CF-FF14-58F8-DC2B-890CBA6699EE}"/>
          </ac:picMkLst>
        </pc:picChg>
        <pc:picChg chg="add del mod">
          <ac:chgData name="Linh Phan" userId="228774c6-8676-4985-b789-d1a1db399f40" providerId="ADAL" clId="{1185F2B4-B7B4-4A65-908E-056895162420}" dt="2024-09-16T03:28:02.187" v="564" actId="478"/>
          <ac:picMkLst>
            <pc:docMk/>
            <pc:sldMk cId="927473194" sldId="302"/>
            <ac:picMk id="18" creationId="{2E6007FE-15F3-5096-24B9-A880AF048B5F}"/>
          </ac:picMkLst>
        </pc:picChg>
        <pc:picChg chg="add del mod">
          <ac:chgData name="Linh Phan" userId="228774c6-8676-4985-b789-d1a1db399f40" providerId="ADAL" clId="{1185F2B4-B7B4-4A65-908E-056895162420}" dt="2024-09-16T03:28:51.742" v="614" actId="478"/>
          <ac:picMkLst>
            <pc:docMk/>
            <pc:sldMk cId="927473194" sldId="302"/>
            <ac:picMk id="19" creationId="{997C336C-CA89-362B-414E-C7C144360EE0}"/>
          </ac:picMkLst>
        </pc:picChg>
        <pc:picChg chg="add del mod">
          <ac:chgData name="Linh Phan" userId="228774c6-8676-4985-b789-d1a1db399f40" providerId="ADAL" clId="{1185F2B4-B7B4-4A65-908E-056895162420}" dt="2024-09-16T07:50:32.678" v="1941" actId="478"/>
          <ac:picMkLst>
            <pc:docMk/>
            <pc:sldMk cId="927473194" sldId="302"/>
            <ac:picMk id="20" creationId="{AE7F09DE-E9A9-3FEC-84F3-E068A98FB156}"/>
          </ac:picMkLst>
        </pc:picChg>
        <pc:picChg chg="add mod">
          <ac:chgData name="Linh Phan" userId="228774c6-8676-4985-b789-d1a1db399f40" providerId="ADAL" clId="{1185F2B4-B7B4-4A65-908E-056895162420}" dt="2024-09-16T07:50:41.274" v="1948" actId="1076"/>
          <ac:picMkLst>
            <pc:docMk/>
            <pc:sldMk cId="927473194" sldId="302"/>
            <ac:picMk id="21" creationId="{F70F2C33-FD60-A296-131B-BCA8F2906093}"/>
          </ac:picMkLst>
        </pc:picChg>
      </pc:sldChg>
      <pc:sldChg chg="addSp delSp modSp mod ord addAnim delAnim modAnim">
        <pc:chgData name="Linh Phan" userId="228774c6-8676-4985-b789-d1a1db399f40" providerId="ADAL" clId="{1185F2B4-B7B4-4A65-908E-056895162420}" dt="2024-09-16T04:09:15.124" v="1848" actId="478"/>
        <pc:sldMkLst>
          <pc:docMk/>
          <pc:sldMk cId="1590287786" sldId="303"/>
        </pc:sldMkLst>
        <pc:spChg chg="add del mod">
          <ac:chgData name="Linh Phan" userId="228774c6-8676-4985-b789-d1a1db399f40" providerId="ADAL" clId="{1185F2B4-B7B4-4A65-908E-056895162420}" dt="2024-09-16T04:09:14.503" v="1847" actId="478"/>
          <ac:spMkLst>
            <pc:docMk/>
            <pc:sldMk cId="1590287786" sldId="303"/>
            <ac:spMk id="2" creationId="{FEC490DE-2328-2432-1B44-EB806926C2B9}"/>
          </ac:spMkLst>
        </pc:spChg>
        <pc:spChg chg="add del mod">
          <ac:chgData name="Linh Phan" userId="228774c6-8676-4985-b789-d1a1db399f40" providerId="ADAL" clId="{1185F2B4-B7B4-4A65-908E-056895162420}" dt="2024-09-16T04:09:15.124" v="1848" actId="478"/>
          <ac:spMkLst>
            <pc:docMk/>
            <pc:sldMk cId="1590287786" sldId="303"/>
            <ac:spMk id="3" creationId="{C7244EF0-B557-7249-B9F7-6C996DBAEC69}"/>
          </ac:spMkLst>
        </pc:spChg>
        <pc:spChg chg="add del mod">
          <ac:chgData name="Linh Phan" userId="228774c6-8676-4985-b789-d1a1db399f40" providerId="ADAL" clId="{1185F2B4-B7B4-4A65-908E-056895162420}" dt="2024-09-16T04:09:00.507" v="1841" actId="14100"/>
          <ac:spMkLst>
            <pc:docMk/>
            <pc:sldMk cId="1590287786" sldId="303"/>
            <ac:spMk id="4" creationId="{A06E84C4-4C45-4D6A-7FF6-CCE812A6ED9E}"/>
          </ac:spMkLst>
        </pc:spChg>
        <pc:spChg chg="add del mod">
          <ac:chgData name="Linh Phan" userId="228774c6-8676-4985-b789-d1a1db399f40" providerId="ADAL" clId="{1185F2B4-B7B4-4A65-908E-056895162420}" dt="2024-09-16T04:09:09.172" v="1843" actId="14100"/>
          <ac:spMkLst>
            <pc:docMk/>
            <pc:sldMk cId="1590287786" sldId="303"/>
            <ac:spMk id="5" creationId="{6A929CAB-259E-3463-3315-2DE6CE5B42C3}"/>
          </ac:spMkLst>
        </pc:spChg>
        <pc:spChg chg="add del mod">
          <ac:chgData name="Linh Phan" userId="228774c6-8676-4985-b789-d1a1db399f40" providerId="ADAL" clId="{1185F2B4-B7B4-4A65-908E-056895162420}" dt="2024-09-16T04:09:12.024" v="1845" actId="14100"/>
          <ac:spMkLst>
            <pc:docMk/>
            <pc:sldMk cId="1590287786" sldId="303"/>
            <ac:spMk id="7" creationId="{D4D414FC-7F67-95A8-FE14-1B7B71E7A14F}"/>
          </ac:spMkLst>
        </pc:spChg>
        <pc:spChg chg="add mod">
          <ac:chgData name="Linh Phan" userId="228774c6-8676-4985-b789-d1a1db399f40" providerId="ADAL" clId="{1185F2B4-B7B4-4A65-908E-056895162420}" dt="2024-09-16T04:09:13.658" v="1846" actId="14100"/>
          <ac:spMkLst>
            <pc:docMk/>
            <pc:sldMk cId="1590287786" sldId="303"/>
            <ac:spMk id="42" creationId="{B14D491C-8E68-9DAA-7A50-C002E1090FC7}"/>
          </ac:spMkLst>
        </pc:spChg>
        <pc:spChg chg="mod">
          <ac:chgData name="Linh Phan" userId="228774c6-8676-4985-b789-d1a1db399f40" providerId="ADAL" clId="{1185F2B4-B7B4-4A65-908E-056895162420}" dt="2024-09-16T04:05:20.758" v="1783" actId="20577"/>
          <ac:spMkLst>
            <pc:docMk/>
            <pc:sldMk cId="1590287786" sldId="303"/>
            <ac:spMk id="61" creationId="{917F935E-2A18-605C-5E6D-ED66BA683225}"/>
          </ac:spMkLst>
        </pc:spChg>
        <pc:spChg chg="del">
          <ac:chgData name="Linh Phan" userId="228774c6-8676-4985-b789-d1a1db399f40" providerId="ADAL" clId="{1185F2B4-B7B4-4A65-908E-056895162420}" dt="2024-09-16T04:04:33.515" v="1660" actId="478"/>
          <ac:spMkLst>
            <pc:docMk/>
            <pc:sldMk cId="1590287786" sldId="303"/>
            <ac:spMk id="69" creationId="{6B7AC1D8-ECF8-F833-DD76-98A846353146}"/>
          </ac:spMkLst>
        </pc:spChg>
        <pc:spChg chg="del">
          <ac:chgData name="Linh Phan" userId="228774c6-8676-4985-b789-d1a1db399f40" providerId="ADAL" clId="{1185F2B4-B7B4-4A65-908E-056895162420}" dt="2024-09-16T04:04:33.515" v="1660" actId="478"/>
          <ac:spMkLst>
            <pc:docMk/>
            <pc:sldMk cId="1590287786" sldId="303"/>
            <ac:spMk id="70" creationId="{4F1A9DC6-484B-7795-5099-6D8FCFB724B5}"/>
          </ac:spMkLst>
        </pc:spChg>
        <pc:grpChg chg="mod">
          <ac:chgData name="Linh Phan" userId="228774c6-8676-4985-b789-d1a1db399f40" providerId="ADAL" clId="{1185F2B4-B7B4-4A65-908E-056895162420}" dt="2024-09-16T04:07:07.997" v="1799" actId="1076"/>
          <ac:grpSpMkLst>
            <pc:docMk/>
            <pc:sldMk cId="1590287786" sldId="303"/>
            <ac:grpSpMk id="58" creationId="{9D30D7E0-EF8F-A983-1262-E3FBED6FA387}"/>
          </ac:grpSpMkLst>
        </pc:grpChg>
        <pc:picChg chg="del">
          <ac:chgData name="Linh Phan" userId="228774c6-8676-4985-b789-d1a1db399f40" providerId="ADAL" clId="{1185F2B4-B7B4-4A65-908E-056895162420}" dt="2024-09-16T04:04:33.515" v="1660" actId="478"/>
          <ac:picMkLst>
            <pc:docMk/>
            <pc:sldMk cId="1590287786" sldId="303"/>
            <ac:picMk id="71" creationId="{47C23835-07E0-1E67-B41A-DDCF114489E8}"/>
          </ac:picMkLst>
        </pc:picChg>
        <pc:picChg chg="del">
          <ac:chgData name="Linh Phan" userId="228774c6-8676-4985-b789-d1a1db399f40" providerId="ADAL" clId="{1185F2B4-B7B4-4A65-908E-056895162420}" dt="2024-09-16T04:04:33.515" v="1660" actId="478"/>
          <ac:picMkLst>
            <pc:docMk/>
            <pc:sldMk cId="1590287786" sldId="303"/>
            <ac:picMk id="72" creationId="{C647EA20-31E2-42C6-106B-63B03A6938A4}"/>
          </ac:picMkLst>
        </pc:picChg>
        <pc:cxnChg chg="add del mod">
          <ac:chgData name="Linh Phan" userId="228774c6-8676-4985-b789-d1a1db399f40" providerId="ADAL" clId="{1185F2B4-B7B4-4A65-908E-056895162420}" dt="2024-09-16T04:09:09.172" v="1843" actId="14100"/>
          <ac:cxnSpMkLst>
            <pc:docMk/>
            <pc:sldMk cId="1590287786" sldId="303"/>
            <ac:cxnSpMk id="6" creationId="{6A17ED49-A697-7C2E-D914-192C4D4B75A0}"/>
          </ac:cxnSpMkLst>
        </pc:cxnChg>
        <pc:cxnChg chg="add del mod">
          <ac:chgData name="Linh Phan" userId="228774c6-8676-4985-b789-d1a1db399f40" providerId="ADAL" clId="{1185F2B4-B7B4-4A65-908E-056895162420}" dt="2024-09-16T04:09:12.024" v="1845" actId="14100"/>
          <ac:cxnSpMkLst>
            <pc:docMk/>
            <pc:sldMk cId="1590287786" sldId="303"/>
            <ac:cxnSpMk id="8" creationId="{39175B78-72EC-EA88-F1AC-EF0971D04A81}"/>
          </ac:cxnSpMkLst>
        </pc:cxnChg>
        <pc:cxnChg chg="add mod">
          <ac:chgData name="Linh Phan" userId="228774c6-8676-4985-b789-d1a1db399f40" providerId="ADAL" clId="{1185F2B4-B7B4-4A65-908E-056895162420}" dt="2024-09-16T04:09:13.658" v="1846" actId="14100"/>
          <ac:cxnSpMkLst>
            <pc:docMk/>
            <pc:sldMk cId="1590287786" sldId="303"/>
            <ac:cxnSpMk id="35" creationId="{BD31B540-A8DE-BCE3-4FF9-0F5EDAB330F4}"/>
          </ac:cxnSpMkLst>
        </pc:cxnChg>
      </pc:sldChg>
      <pc:sldChg chg="addSp delSp modSp mod ord modTransition addAnim delAnim modAnim">
        <pc:chgData name="Linh Phan" userId="228774c6-8676-4985-b789-d1a1db399f40" providerId="ADAL" clId="{1185F2B4-B7B4-4A65-908E-056895162420}" dt="2024-09-16T10:02:28.649" v="3781"/>
        <pc:sldMkLst>
          <pc:docMk/>
          <pc:sldMk cId="3384490678" sldId="304"/>
        </pc:sldMkLst>
        <pc:spChg chg="mod">
          <ac:chgData name="Linh Phan" userId="228774c6-8676-4985-b789-d1a1db399f40" providerId="ADAL" clId="{1185F2B4-B7B4-4A65-908E-056895162420}" dt="2024-09-16T08:02:52.617" v="1987"/>
          <ac:spMkLst>
            <pc:docMk/>
            <pc:sldMk cId="3384490678" sldId="304"/>
            <ac:spMk id="3" creationId="{9B84FE2A-3422-2A33-31C0-EB118B76376E}"/>
          </ac:spMkLst>
        </pc:spChg>
        <pc:spChg chg="add del mod">
          <ac:chgData name="Linh Phan" userId="228774c6-8676-4985-b789-d1a1db399f40" providerId="ADAL" clId="{1185F2B4-B7B4-4A65-908E-056895162420}" dt="2024-09-16T08:10:10.041" v="2044" actId="478"/>
          <ac:spMkLst>
            <pc:docMk/>
            <pc:sldMk cId="3384490678" sldId="304"/>
            <ac:spMk id="5" creationId="{3293BD3A-59E2-CAA0-D75D-F49D3E04E8D6}"/>
          </ac:spMkLst>
        </pc:spChg>
        <pc:spChg chg="add del mod">
          <ac:chgData name="Linh Phan" userId="228774c6-8676-4985-b789-d1a1db399f40" providerId="ADAL" clId="{1185F2B4-B7B4-4A65-908E-056895162420}" dt="2024-09-16T08:10:10.041" v="2044" actId="478"/>
          <ac:spMkLst>
            <pc:docMk/>
            <pc:sldMk cId="3384490678" sldId="304"/>
            <ac:spMk id="6" creationId="{5D3EB7B4-4799-94C8-8848-1FE43FC87462}"/>
          </ac:spMkLst>
        </pc:spChg>
        <pc:spChg chg="add del mod">
          <ac:chgData name="Linh Phan" userId="228774c6-8676-4985-b789-d1a1db399f40" providerId="ADAL" clId="{1185F2B4-B7B4-4A65-908E-056895162420}" dt="2024-09-16T08:10:10.041" v="2044" actId="478"/>
          <ac:spMkLst>
            <pc:docMk/>
            <pc:sldMk cId="3384490678" sldId="304"/>
            <ac:spMk id="9" creationId="{D36131AB-84A7-67B8-179B-3C80E0A37E82}"/>
          </ac:spMkLst>
        </pc:spChg>
        <pc:spChg chg="add del mod">
          <ac:chgData name="Linh Phan" userId="228774c6-8676-4985-b789-d1a1db399f40" providerId="ADAL" clId="{1185F2B4-B7B4-4A65-908E-056895162420}" dt="2024-09-16T08:10:10.041" v="2044" actId="478"/>
          <ac:spMkLst>
            <pc:docMk/>
            <pc:sldMk cId="3384490678" sldId="304"/>
            <ac:spMk id="10" creationId="{FE6C2413-5711-1B56-30F3-C8717143559A}"/>
          </ac:spMkLst>
        </pc:spChg>
        <pc:spChg chg="mod">
          <ac:chgData name="Linh Phan" userId="228774c6-8676-4985-b789-d1a1db399f40" providerId="ADAL" clId="{1185F2B4-B7B4-4A65-908E-056895162420}" dt="2024-09-16T08:06:35.602" v="2037"/>
          <ac:spMkLst>
            <pc:docMk/>
            <pc:sldMk cId="3384490678" sldId="304"/>
            <ac:spMk id="39" creationId="{4D21EA32-575F-82C3-5F03-978278C00510}"/>
          </ac:spMkLst>
        </pc:spChg>
        <pc:spChg chg="mod">
          <ac:chgData name="Linh Phan" userId="228774c6-8676-4985-b789-d1a1db399f40" providerId="ADAL" clId="{1185F2B4-B7B4-4A65-908E-056895162420}" dt="2024-09-16T08:06:47.092" v="2041"/>
          <ac:spMkLst>
            <pc:docMk/>
            <pc:sldMk cId="3384490678" sldId="304"/>
            <ac:spMk id="41" creationId="{C424509E-AD9D-8AED-0F3E-21D535A18B93}"/>
          </ac:spMkLst>
        </pc:spChg>
        <pc:spChg chg="add mod">
          <ac:chgData name="Linh Phan" userId="228774c6-8676-4985-b789-d1a1db399f40" providerId="ADAL" clId="{1185F2B4-B7B4-4A65-908E-056895162420}" dt="2024-09-16T08:06:35.602" v="2037"/>
          <ac:spMkLst>
            <pc:docMk/>
            <pc:sldMk cId="3384490678" sldId="304"/>
            <ac:spMk id="45" creationId="{4E18A996-09BE-7C0E-42DB-F3376EE6D3AD}"/>
          </ac:spMkLst>
        </pc:spChg>
        <pc:spChg chg="add mod">
          <ac:chgData name="Linh Phan" userId="228774c6-8676-4985-b789-d1a1db399f40" providerId="ADAL" clId="{1185F2B4-B7B4-4A65-908E-056895162420}" dt="2024-09-16T08:06:35.602" v="2037"/>
          <ac:spMkLst>
            <pc:docMk/>
            <pc:sldMk cId="3384490678" sldId="304"/>
            <ac:spMk id="46" creationId="{00787184-D6B1-E1BC-FF86-FF8E92CAD0C7}"/>
          </ac:spMkLst>
        </pc:spChg>
        <pc:spChg chg="add mod">
          <ac:chgData name="Linh Phan" userId="228774c6-8676-4985-b789-d1a1db399f40" providerId="ADAL" clId="{1185F2B4-B7B4-4A65-908E-056895162420}" dt="2024-09-16T08:06:35.602" v="2037"/>
          <ac:spMkLst>
            <pc:docMk/>
            <pc:sldMk cId="3384490678" sldId="304"/>
            <ac:spMk id="47" creationId="{D719C958-C090-0BEB-966D-F99DDCC2179E}"/>
          </ac:spMkLst>
        </pc:spChg>
        <pc:spChg chg="add mod">
          <ac:chgData name="Linh Phan" userId="228774c6-8676-4985-b789-d1a1db399f40" providerId="ADAL" clId="{1185F2B4-B7B4-4A65-908E-056895162420}" dt="2024-09-16T08:11:32.804" v="2096" actId="20577"/>
          <ac:spMkLst>
            <pc:docMk/>
            <pc:sldMk cId="3384490678" sldId="304"/>
            <ac:spMk id="49" creationId="{12DB6C30-7357-B1E4-DF19-43D0636827A0}"/>
          </ac:spMkLst>
        </pc:spChg>
        <pc:spChg chg="add mod">
          <ac:chgData name="Linh Phan" userId="228774c6-8676-4985-b789-d1a1db399f40" providerId="ADAL" clId="{1185F2B4-B7B4-4A65-908E-056895162420}" dt="2024-09-16T08:11:26.130" v="2085" actId="14100"/>
          <ac:spMkLst>
            <pc:docMk/>
            <pc:sldMk cId="3384490678" sldId="304"/>
            <ac:spMk id="50" creationId="{EDA72C59-4A1B-5813-7C77-634894EE4A0F}"/>
          </ac:spMkLst>
        </pc:spChg>
        <pc:spChg chg="add mod">
          <ac:chgData name="Linh Phan" userId="228774c6-8676-4985-b789-d1a1db399f40" providerId="ADAL" clId="{1185F2B4-B7B4-4A65-908E-056895162420}" dt="2024-09-16T08:11:26.130" v="2085" actId="14100"/>
          <ac:spMkLst>
            <pc:docMk/>
            <pc:sldMk cId="3384490678" sldId="304"/>
            <ac:spMk id="53" creationId="{BF781C6C-DCBD-F22D-4BAE-9520B79AF85F}"/>
          </ac:spMkLst>
        </pc:spChg>
        <pc:spChg chg="add mod">
          <ac:chgData name="Linh Phan" userId="228774c6-8676-4985-b789-d1a1db399f40" providerId="ADAL" clId="{1185F2B4-B7B4-4A65-908E-056895162420}" dt="2024-09-16T08:12:20.173" v="2111" actId="14100"/>
          <ac:spMkLst>
            <pc:docMk/>
            <pc:sldMk cId="3384490678" sldId="304"/>
            <ac:spMk id="54" creationId="{1168B5E8-E428-F1C1-E05B-BEAD175AD22A}"/>
          </ac:spMkLst>
        </pc:spChg>
        <pc:spChg chg="del">
          <ac:chgData name="Linh Phan" userId="228774c6-8676-4985-b789-d1a1db399f40" providerId="ADAL" clId="{1185F2B4-B7B4-4A65-908E-056895162420}" dt="2024-09-16T08:02:50.704" v="1986" actId="478"/>
          <ac:spMkLst>
            <pc:docMk/>
            <pc:sldMk cId="3384490678" sldId="304"/>
            <ac:spMk id="69" creationId="{6B7AC1D8-ECF8-F833-DD76-98A846353146}"/>
          </ac:spMkLst>
        </pc:spChg>
        <pc:grpChg chg="add del mod">
          <ac:chgData name="Linh Phan" userId="228774c6-8676-4985-b789-d1a1db399f40" providerId="ADAL" clId="{1185F2B4-B7B4-4A65-908E-056895162420}" dt="2024-09-16T08:11:40.975" v="2097" actId="1076"/>
          <ac:grpSpMkLst>
            <pc:docMk/>
            <pc:sldMk cId="3384490678" sldId="304"/>
            <ac:grpSpMk id="2" creationId="{829BB6E2-65C5-844B-07CE-7F0E94BC346A}"/>
          </ac:grpSpMkLst>
        </pc:grpChg>
        <pc:grpChg chg="add mod">
          <ac:chgData name="Linh Phan" userId="228774c6-8676-4985-b789-d1a1db399f40" providerId="ADAL" clId="{1185F2B4-B7B4-4A65-908E-056895162420}" dt="2024-09-16T08:06:35.602" v="2037"/>
          <ac:grpSpMkLst>
            <pc:docMk/>
            <pc:sldMk cId="3384490678" sldId="304"/>
            <ac:grpSpMk id="38" creationId="{07342A99-9E9B-E727-1947-9056A84C89EC}"/>
          </ac:grpSpMkLst>
        </pc:grpChg>
        <pc:grpChg chg="del">
          <ac:chgData name="Linh Phan" userId="228774c6-8676-4985-b789-d1a1db399f40" providerId="ADAL" clId="{1185F2B4-B7B4-4A65-908E-056895162420}" dt="2024-09-16T08:02:50.704" v="1986" actId="478"/>
          <ac:grpSpMkLst>
            <pc:docMk/>
            <pc:sldMk cId="3384490678" sldId="304"/>
            <ac:grpSpMk id="58" creationId="{9D30D7E0-EF8F-A983-1262-E3FBED6FA387}"/>
          </ac:grpSpMkLst>
        </pc:grpChg>
        <pc:picChg chg="add mod">
          <ac:chgData name="Linh Phan" userId="228774c6-8676-4985-b789-d1a1db399f40" providerId="ADAL" clId="{1185F2B4-B7B4-4A65-908E-056895162420}" dt="2024-09-16T08:06:35.602" v="2037"/>
          <ac:picMkLst>
            <pc:docMk/>
            <pc:sldMk cId="3384490678" sldId="304"/>
            <ac:picMk id="48" creationId="{68F0C222-A9DD-C81C-815B-B77758B1CB9F}"/>
          </ac:picMkLst>
        </pc:picChg>
        <pc:picChg chg="del">
          <ac:chgData name="Linh Phan" userId="228774c6-8676-4985-b789-d1a1db399f40" providerId="ADAL" clId="{1185F2B4-B7B4-4A65-908E-056895162420}" dt="2024-09-16T08:02:50.704" v="1986" actId="478"/>
          <ac:picMkLst>
            <pc:docMk/>
            <pc:sldMk cId="3384490678" sldId="304"/>
            <ac:picMk id="5122" creationId="{3A922174-B42A-069A-634F-F235A1A25552}"/>
          </ac:picMkLst>
        </pc:picChg>
        <pc:cxnChg chg="mod">
          <ac:chgData name="Linh Phan" userId="228774c6-8676-4985-b789-d1a1db399f40" providerId="ADAL" clId="{1185F2B4-B7B4-4A65-908E-056895162420}" dt="2024-09-16T08:02:52.617" v="1987"/>
          <ac:cxnSpMkLst>
            <pc:docMk/>
            <pc:sldMk cId="3384490678" sldId="304"/>
            <ac:cxnSpMk id="4" creationId="{CE2C944D-407F-046D-75CD-BEFEE8A76E8C}"/>
          </ac:cxnSpMkLst>
        </pc:cxnChg>
        <pc:cxnChg chg="add del mod">
          <ac:chgData name="Linh Phan" userId="228774c6-8676-4985-b789-d1a1db399f40" providerId="ADAL" clId="{1185F2B4-B7B4-4A65-908E-056895162420}" dt="2024-09-16T08:10:10.041" v="2044" actId="478"/>
          <ac:cxnSpMkLst>
            <pc:docMk/>
            <pc:sldMk cId="3384490678" sldId="304"/>
            <ac:cxnSpMk id="7" creationId="{944F6629-67BA-3624-3701-C5057546E4F6}"/>
          </ac:cxnSpMkLst>
        </pc:cxnChg>
        <pc:cxnChg chg="add del mod">
          <ac:chgData name="Linh Phan" userId="228774c6-8676-4985-b789-d1a1db399f40" providerId="ADAL" clId="{1185F2B4-B7B4-4A65-908E-056895162420}" dt="2024-09-16T08:10:10.041" v="2044" actId="478"/>
          <ac:cxnSpMkLst>
            <pc:docMk/>
            <pc:sldMk cId="3384490678" sldId="304"/>
            <ac:cxnSpMk id="8" creationId="{B51865B4-931B-60EA-E174-0D168F196492}"/>
          </ac:cxnSpMkLst>
        </pc:cxnChg>
        <pc:cxnChg chg="add del mod">
          <ac:chgData name="Linh Phan" userId="228774c6-8676-4985-b789-d1a1db399f40" providerId="ADAL" clId="{1185F2B4-B7B4-4A65-908E-056895162420}" dt="2024-09-16T08:10:10.041" v="2044" actId="478"/>
          <ac:cxnSpMkLst>
            <pc:docMk/>
            <pc:sldMk cId="3384490678" sldId="304"/>
            <ac:cxnSpMk id="11" creationId="{7DB2E5C9-8521-569B-48C7-33C2B7193050}"/>
          </ac:cxnSpMkLst>
        </pc:cxnChg>
        <pc:cxnChg chg="mod">
          <ac:chgData name="Linh Phan" userId="228774c6-8676-4985-b789-d1a1db399f40" providerId="ADAL" clId="{1185F2B4-B7B4-4A65-908E-056895162420}" dt="2024-09-16T08:06:35.602" v="2037"/>
          <ac:cxnSpMkLst>
            <pc:docMk/>
            <pc:sldMk cId="3384490678" sldId="304"/>
            <ac:cxnSpMk id="40" creationId="{7D0F3054-BB8F-1931-70EE-7744EFD3D678}"/>
          </ac:cxnSpMkLst>
        </pc:cxnChg>
        <pc:cxnChg chg="add mod">
          <ac:chgData name="Linh Phan" userId="228774c6-8676-4985-b789-d1a1db399f40" providerId="ADAL" clId="{1185F2B4-B7B4-4A65-908E-056895162420}" dt="2024-09-16T08:06:35.602" v="2037"/>
          <ac:cxnSpMkLst>
            <pc:docMk/>
            <pc:sldMk cId="3384490678" sldId="304"/>
            <ac:cxnSpMk id="42" creationId="{24CD0701-1E04-F7DA-20B0-1E01ECD9FE50}"/>
          </ac:cxnSpMkLst>
        </pc:cxnChg>
        <pc:cxnChg chg="add mod">
          <ac:chgData name="Linh Phan" userId="228774c6-8676-4985-b789-d1a1db399f40" providerId="ADAL" clId="{1185F2B4-B7B4-4A65-908E-056895162420}" dt="2024-09-16T08:06:35.602" v="2037"/>
          <ac:cxnSpMkLst>
            <pc:docMk/>
            <pc:sldMk cId="3384490678" sldId="304"/>
            <ac:cxnSpMk id="43" creationId="{7ECEBA53-C894-31DA-242C-C1BCA618A33E}"/>
          </ac:cxnSpMkLst>
        </pc:cxnChg>
        <pc:cxnChg chg="add mod">
          <ac:chgData name="Linh Phan" userId="228774c6-8676-4985-b789-d1a1db399f40" providerId="ADAL" clId="{1185F2B4-B7B4-4A65-908E-056895162420}" dt="2024-09-16T08:06:35.602" v="2037"/>
          <ac:cxnSpMkLst>
            <pc:docMk/>
            <pc:sldMk cId="3384490678" sldId="304"/>
            <ac:cxnSpMk id="44" creationId="{C20C69FE-774F-D29C-A62C-C95EFEA2449A}"/>
          </ac:cxnSpMkLst>
        </pc:cxnChg>
        <pc:cxnChg chg="add mod">
          <ac:chgData name="Linh Phan" userId="228774c6-8676-4985-b789-d1a1db399f40" providerId="ADAL" clId="{1185F2B4-B7B4-4A65-908E-056895162420}" dt="2024-09-16T08:11:29.653" v="2086" actId="14100"/>
          <ac:cxnSpMkLst>
            <pc:docMk/>
            <pc:sldMk cId="3384490678" sldId="304"/>
            <ac:cxnSpMk id="51" creationId="{31468FD9-459C-D6D8-8A86-4371757B751B}"/>
          </ac:cxnSpMkLst>
        </pc:cxnChg>
        <pc:cxnChg chg="add mod">
          <ac:chgData name="Linh Phan" userId="228774c6-8676-4985-b789-d1a1db399f40" providerId="ADAL" clId="{1185F2B4-B7B4-4A65-908E-056895162420}" dt="2024-09-16T08:11:29.653" v="2086" actId="14100"/>
          <ac:cxnSpMkLst>
            <pc:docMk/>
            <pc:sldMk cId="3384490678" sldId="304"/>
            <ac:cxnSpMk id="52" creationId="{7942826E-60DC-145B-7775-B0CDBE1424B5}"/>
          </ac:cxnSpMkLst>
        </pc:cxnChg>
        <pc:cxnChg chg="add mod">
          <ac:chgData name="Linh Phan" userId="228774c6-8676-4985-b789-d1a1db399f40" providerId="ADAL" clId="{1185F2B4-B7B4-4A65-908E-056895162420}" dt="2024-09-16T08:12:20.173" v="2111" actId="14100"/>
          <ac:cxnSpMkLst>
            <pc:docMk/>
            <pc:sldMk cId="3384490678" sldId="304"/>
            <ac:cxnSpMk id="55" creationId="{836DE310-1851-EE28-B915-30757C04F38B}"/>
          </ac:cxnSpMkLst>
        </pc:cxnChg>
      </pc:sldChg>
      <pc:sldChg chg="addSp delSp modSp del mod ord">
        <pc:chgData name="Linh Phan" userId="228774c6-8676-4985-b789-d1a1db399f40" providerId="ADAL" clId="{1185F2B4-B7B4-4A65-908E-056895162420}" dt="2024-09-16T08:36:41.340" v="2320" actId="47"/>
        <pc:sldMkLst>
          <pc:docMk/>
          <pc:sldMk cId="3774361458" sldId="305"/>
        </pc:sldMkLst>
        <pc:spChg chg="add del">
          <ac:chgData name="Linh Phan" userId="228774c6-8676-4985-b789-d1a1db399f40" providerId="ADAL" clId="{1185F2B4-B7B4-4A65-908E-056895162420}" dt="2024-09-16T08:25:47.471" v="2271" actId="26606"/>
          <ac:spMkLst>
            <pc:docMk/>
            <pc:sldMk cId="3774361458" sldId="305"/>
            <ac:spMk id="9" creationId="{262ABC4B-37D8-4218-BDD8-6DF6A00C0C80}"/>
          </ac:spMkLst>
        </pc:spChg>
        <pc:spChg chg="add del">
          <ac:chgData name="Linh Phan" userId="228774c6-8676-4985-b789-d1a1db399f40" providerId="ADAL" clId="{1185F2B4-B7B4-4A65-908E-056895162420}" dt="2024-09-16T08:25:50.591" v="2273" actId="26606"/>
          <ac:spMkLst>
            <pc:docMk/>
            <pc:sldMk cId="3774361458" sldId="305"/>
            <ac:spMk id="10" creationId="{799448F2-0E5B-42DA-B2D1-11A14E947BD4}"/>
          </ac:spMkLst>
        </pc:spChg>
        <pc:spChg chg="add del">
          <ac:chgData name="Linh Phan" userId="228774c6-8676-4985-b789-d1a1db399f40" providerId="ADAL" clId="{1185F2B4-B7B4-4A65-908E-056895162420}" dt="2024-09-16T08:25:50.591" v="2273" actId="26606"/>
          <ac:spMkLst>
            <pc:docMk/>
            <pc:sldMk cId="3774361458" sldId="305"/>
            <ac:spMk id="11" creationId="{4E8A7552-20E1-4F34-ADAB-C1DB6634D47E}"/>
          </ac:spMkLst>
        </pc:spChg>
        <pc:spChg chg="add del">
          <ac:chgData name="Linh Phan" userId="228774c6-8676-4985-b789-d1a1db399f40" providerId="ADAL" clId="{1185F2B4-B7B4-4A65-908E-056895162420}" dt="2024-09-16T08:25:16.901" v="2266" actId="26606"/>
          <ac:spMkLst>
            <pc:docMk/>
            <pc:sldMk cId="3774361458" sldId="305"/>
            <ac:spMk id="12" creationId="{799448F2-0E5B-42DA-B2D1-11A14E947BD4}"/>
          </ac:spMkLst>
        </pc:spChg>
        <pc:spChg chg="add del">
          <ac:chgData name="Linh Phan" userId="228774c6-8676-4985-b789-d1a1db399f40" providerId="ADAL" clId="{1185F2B4-B7B4-4A65-908E-056895162420}" dt="2024-09-16T08:25:16.901" v="2266" actId="26606"/>
          <ac:spMkLst>
            <pc:docMk/>
            <pc:sldMk cId="3774361458" sldId="305"/>
            <ac:spMk id="14" creationId="{4E8A7552-20E1-4F34-ADAB-C1DB6634D47E}"/>
          </ac:spMkLst>
        </pc:spChg>
        <pc:spChg chg="add">
          <ac:chgData name="Linh Phan" userId="228774c6-8676-4985-b789-d1a1db399f40" providerId="ADAL" clId="{1185F2B4-B7B4-4A65-908E-056895162420}" dt="2024-09-16T08:33:03.982" v="2308" actId="26606"/>
          <ac:spMkLst>
            <pc:docMk/>
            <pc:sldMk cId="3774361458" sldId="305"/>
            <ac:spMk id="20" creationId="{799448F2-0E5B-42DA-B2D1-11A14E947BD4}"/>
          </ac:spMkLst>
        </pc:spChg>
        <pc:spChg chg="add">
          <ac:chgData name="Linh Phan" userId="228774c6-8676-4985-b789-d1a1db399f40" providerId="ADAL" clId="{1185F2B4-B7B4-4A65-908E-056895162420}" dt="2024-09-16T08:33:03.982" v="2308" actId="26606"/>
          <ac:spMkLst>
            <pc:docMk/>
            <pc:sldMk cId="3774361458" sldId="305"/>
            <ac:spMk id="22" creationId="{4E8A7552-20E1-4F34-ADAB-C1DB6634D47E}"/>
          </ac:spMkLst>
        </pc:spChg>
        <pc:spChg chg="del">
          <ac:chgData name="Linh Phan" userId="228774c6-8676-4985-b789-d1a1db399f40" providerId="ADAL" clId="{1185F2B4-B7B4-4A65-908E-056895162420}" dt="2024-09-16T08:25:05.686" v="2263" actId="478"/>
          <ac:spMkLst>
            <pc:docMk/>
            <pc:sldMk cId="3774361458" sldId="305"/>
            <ac:spMk id="2055" creationId="{42A4FC2C-047E-45A5-965D-8E1E3BF09BC6}"/>
          </ac:spMkLst>
        </pc:spChg>
        <pc:grpChg chg="del">
          <ac:chgData name="Linh Phan" userId="228774c6-8676-4985-b789-d1a1db399f40" providerId="ADAL" clId="{1185F2B4-B7B4-4A65-908E-056895162420}" dt="2024-09-16T08:25:05.686" v="2263" actId="478"/>
          <ac:grpSpMkLst>
            <pc:docMk/>
            <pc:sldMk cId="3774361458" sldId="305"/>
            <ac:grpSpMk id="3" creationId="{0F0D5B70-CAEF-B93A-B093-483B6683A3E3}"/>
          </ac:grpSpMkLst>
        </pc:grpChg>
        <pc:picChg chg="add del mod ord">
          <ac:chgData name="Linh Phan" userId="228774c6-8676-4985-b789-d1a1db399f40" providerId="ADAL" clId="{1185F2B4-B7B4-4A65-908E-056895162420}" dt="2024-09-16T08:33:00.539" v="2306" actId="478"/>
          <ac:picMkLst>
            <pc:docMk/>
            <pc:sldMk cId="3774361458" sldId="305"/>
            <ac:picMk id="2" creationId="{2F4903C9-C8BB-799D-A2D0-A1A104504326}"/>
          </ac:picMkLst>
        </pc:picChg>
        <pc:picChg chg="add del mod">
          <ac:chgData name="Linh Phan" userId="228774c6-8676-4985-b789-d1a1db399f40" providerId="ADAL" clId="{1185F2B4-B7B4-4A65-908E-056895162420}" dt="2024-09-16T08:33:00.539" v="2306" actId="478"/>
          <ac:picMkLst>
            <pc:docMk/>
            <pc:sldMk cId="3774361458" sldId="305"/>
            <ac:picMk id="6" creationId="{4AD9AF36-60C0-3475-5786-A3CED9991C5F}"/>
          </ac:picMkLst>
        </pc:picChg>
        <pc:picChg chg="add del mod">
          <ac:chgData name="Linh Phan" userId="228774c6-8676-4985-b789-d1a1db399f40" providerId="ADAL" clId="{1185F2B4-B7B4-4A65-908E-056895162420}" dt="2024-09-16T08:33:00.539" v="2306" actId="478"/>
          <ac:picMkLst>
            <pc:docMk/>
            <pc:sldMk cId="3774361458" sldId="305"/>
            <ac:picMk id="7" creationId="{7F43551E-76F4-3E73-423D-2D8491EE0A1B}"/>
          </ac:picMkLst>
        </pc:picChg>
        <pc:picChg chg="add mod ord">
          <ac:chgData name="Linh Phan" userId="228774c6-8676-4985-b789-d1a1db399f40" providerId="ADAL" clId="{1185F2B4-B7B4-4A65-908E-056895162420}" dt="2024-09-16T08:33:19.177" v="2312" actId="14100"/>
          <ac:picMkLst>
            <pc:docMk/>
            <pc:sldMk cId="3774361458" sldId="305"/>
            <ac:picMk id="8" creationId="{83B79331-59AA-C689-4377-4F4F6BAC1A14}"/>
          </ac:picMkLst>
        </pc:picChg>
        <pc:picChg chg="add mod">
          <ac:chgData name="Linh Phan" userId="228774c6-8676-4985-b789-d1a1db399f40" providerId="ADAL" clId="{1185F2B4-B7B4-4A65-908E-056895162420}" dt="2024-09-16T08:33:13.425" v="2310" actId="14100"/>
          <ac:picMkLst>
            <pc:docMk/>
            <pc:sldMk cId="3774361458" sldId="305"/>
            <ac:picMk id="13" creationId="{A808AB32-D92B-6A52-C087-6CCB36A793D6}"/>
          </ac:picMkLst>
        </pc:picChg>
        <pc:picChg chg="add mod">
          <ac:chgData name="Linh Phan" userId="228774c6-8676-4985-b789-d1a1db399f40" providerId="ADAL" clId="{1185F2B4-B7B4-4A65-908E-056895162420}" dt="2024-09-16T08:33:15.330" v="2311" actId="14100"/>
          <ac:picMkLst>
            <pc:docMk/>
            <pc:sldMk cId="3774361458" sldId="305"/>
            <ac:picMk id="15" creationId="{79BA30B4-913D-5E44-A0FD-85877DE35078}"/>
          </ac:picMkLst>
        </pc:picChg>
        <pc:picChg chg="del">
          <ac:chgData name="Linh Phan" userId="228774c6-8676-4985-b789-d1a1db399f40" providerId="ADAL" clId="{1185F2B4-B7B4-4A65-908E-056895162420}" dt="2024-09-16T08:25:05.686" v="2263" actId="478"/>
          <ac:picMkLst>
            <pc:docMk/>
            <pc:sldMk cId="3774361458" sldId="305"/>
            <ac:picMk id="2050" creationId="{5DEE6EF3-0DC6-5AA6-5F36-5A1A6DB9F0B8}"/>
          </ac:picMkLst>
        </pc:picChg>
      </pc:sldChg>
      <pc:sldChg chg="addSp delSp modSp mod ord modTransition addAnim delAnim modAnim">
        <pc:chgData name="Linh Phan" userId="228774c6-8676-4985-b789-d1a1db399f40" providerId="ADAL" clId="{1185F2B4-B7B4-4A65-908E-056895162420}" dt="2024-09-16T09:58:44.261" v="3701"/>
        <pc:sldMkLst>
          <pc:docMk/>
          <pc:sldMk cId="1436753162" sldId="306"/>
        </pc:sldMkLst>
        <pc:spChg chg="add mod">
          <ac:chgData name="Linh Phan" userId="228774c6-8676-4985-b789-d1a1db399f40" providerId="ADAL" clId="{1185F2B4-B7B4-4A65-908E-056895162420}" dt="2024-09-16T08:13:31.831" v="2132" actId="1076"/>
          <ac:spMkLst>
            <pc:docMk/>
            <pc:sldMk cId="1436753162" sldId="306"/>
            <ac:spMk id="2" creationId="{BBF48D79-9C1A-DFB1-DA64-07AA109C040C}"/>
          </ac:spMkLst>
        </pc:spChg>
        <pc:spChg chg="del">
          <ac:chgData name="Linh Phan" userId="228774c6-8676-4985-b789-d1a1db399f40" providerId="ADAL" clId="{1185F2B4-B7B4-4A65-908E-056895162420}" dt="2024-09-16T08:13:06.801" v="2123" actId="478"/>
          <ac:spMkLst>
            <pc:docMk/>
            <pc:sldMk cId="1436753162" sldId="306"/>
            <ac:spMk id="11" creationId="{02DAC8D5-32D8-CC8E-4128-A29306CAFEA2}"/>
          </ac:spMkLst>
        </pc:spChg>
        <pc:spChg chg="del">
          <ac:chgData name="Linh Phan" userId="228774c6-8676-4985-b789-d1a1db399f40" providerId="ADAL" clId="{1185F2B4-B7B4-4A65-908E-056895162420}" dt="2024-09-16T08:13:06.801" v="2123" actId="478"/>
          <ac:spMkLst>
            <pc:docMk/>
            <pc:sldMk cId="1436753162" sldId="306"/>
            <ac:spMk id="12" creationId="{2D134EC1-2DF7-4396-6970-046CA0972102}"/>
          </ac:spMkLst>
        </pc:spChg>
        <pc:grpChg chg="del">
          <ac:chgData name="Linh Phan" userId="228774c6-8676-4985-b789-d1a1db399f40" providerId="ADAL" clId="{1185F2B4-B7B4-4A65-908E-056895162420}" dt="2024-09-16T08:13:06.801" v="2123" actId="478"/>
          <ac:grpSpMkLst>
            <pc:docMk/>
            <pc:sldMk cId="1436753162" sldId="306"/>
            <ac:grpSpMk id="6" creationId="{B8504143-69C4-1695-450F-DE5C620FDA1F}"/>
          </ac:grpSpMkLst>
        </pc:grpChg>
        <pc:picChg chg="add del mod">
          <ac:chgData name="Linh Phan" userId="228774c6-8676-4985-b789-d1a1db399f40" providerId="ADAL" clId="{1185F2B4-B7B4-4A65-908E-056895162420}" dt="2024-09-16T08:13:49.396" v="2135" actId="478"/>
          <ac:picMkLst>
            <pc:docMk/>
            <pc:sldMk cId="1436753162" sldId="306"/>
            <ac:picMk id="3" creationId="{AC7E4CAC-843D-BB4D-840A-CFBAE2D7E456}"/>
          </ac:picMkLst>
        </pc:picChg>
        <pc:picChg chg="del">
          <ac:chgData name="Linh Phan" userId="228774c6-8676-4985-b789-d1a1db399f40" providerId="ADAL" clId="{1185F2B4-B7B4-4A65-908E-056895162420}" dt="2024-09-16T08:13:06.801" v="2123" actId="478"/>
          <ac:picMkLst>
            <pc:docMk/>
            <pc:sldMk cId="1436753162" sldId="306"/>
            <ac:picMk id="13" creationId="{422E6F65-478A-ED2B-2575-014DDEE86078}"/>
          </ac:picMkLst>
        </pc:picChg>
        <pc:cxnChg chg="del">
          <ac:chgData name="Linh Phan" userId="228774c6-8676-4985-b789-d1a1db399f40" providerId="ADAL" clId="{1185F2B4-B7B4-4A65-908E-056895162420}" dt="2024-09-16T08:13:06.801" v="2123" actId="478"/>
          <ac:cxnSpMkLst>
            <pc:docMk/>
            <pc:sldMk cId="1436753162" sldId="306"/>
            <ac:cxnSpMk id="9" creationId="{8CBF7A17-25A2-1B70-3583-0877111D8BA0}"/>
          </ac:cxnSpMkLst>
        </pc:cxnChg>
        <pc:cxnChg chg="del">
          <ac:chgData name="Linh Phan" userId="228774c6-8676-4985-b789-d1a1db399f40" providerId="ADAL" clId="{1185F2B4-B7B4-4A65-908E-056895162420}" dt="2024-09-16T08:13:06.801" v="2123" actId="478"/>
          <ac:cxnSpMkLst>
            <pc:docMk/>
            <pc:sldMk cId="1436753162" sldId="306"/>
            <ac:cxnSpMk id="10" creationId="{E2C8DACB-6906-C9AF-BC18-860F1E2965FF}"/>
          </ac:cxnSpMkLst>
        </pc:cxnChg>
      </pc:sldChg>
      <pc:sldChg chg="modSp del">
        <pc:chgData name="Linh Phan" userId="228774c6-8676-4985-b789-d1a1db399f40" providerId="ADAL" clId="{1185F2B4-B7B4-4A65-908E-056895162420}" dt="2024-09-16T09:38:22.011" v="3307" actId="47"/>
        <pc:sldMkLst>
          <pc:docMk/>
          <pc:sldMk cId="3481194577" sldId="309"/>
        </pc:sldMkLst>
        <pc:spChg chg="mod">
          <ac:chgData name="Linh Phan" userId="228774c6-8676-4985-b789-d1a1db399f40" providerId="ADAL" clId="{1185F2B4-B7B4-4A65-908E-056895162420}" dt="2024-09-16T09:38:20.792" v="3306"/>
          <ac:spMkLst>
            <pc:docMk/>
            <pc:sldMk cId="3481194577" sldId="309"/>
            <ac:spMk id="4" creationId="{82E8072B-ABAD-0934-A614-83BC42C4AD83}"/>
          </ac:spMkLst>
        </pc:spChg>
      </pc:sldChg>
      <pc:sldChg chg="del">
        <pc:chgData name="Linh Phan" userId="228774c6-8676-4985-b789-d1a1db399f40" providerId="ADAL" clId="{1185F2B4-B7B4-4A65-908E-056895162420}" dt="2024-09-16T03:27:08.366" v="561" actId="47"/>
        <pc:sldMkLst>
          <pc:docMk/>
          <pc:sldMk cId="379281646" sldId="310"/>
        </pc:sldMkLst>
      </pc:sldChg>
      <pc:sldChg chg="del">
        <pc:chgData name="Linh Phan" userId="228774c6-8676-4985-b789-d1a1db399f40" providerId="ADAL" clId="{1185F2B4-B7B4-4A65-908E-056895162420}" dt="2024-09-16T09:38:12.338" v="3301" actId="47"/>
        <pc:sldMkLst>
          <pc:docMk/>
          <pc:sldMk cId="3360804849" sldId="313"/>
        </pc:sldMkLst>
      </pc:sldChg>
      <pc:sldChg chg="del">
        <pc:chgData name="Linh Phan" userId="228774c6-8676-4985-b789-d1a1db399f40" providerId="ADAL" clId="{1185F2B4-B7B4-4A65-908E-056895162420}" dt="2024-09-16T09:38:13.479" v="3302" actId="47"/>
        <pc:sldMkLst>
          <pc:docMk/>
          <pc:sldMk cId="3078744464" sldId="315"/>
        </pc:sldMkLst>
      </pc:sldChg>
      <pc:sldChg chg="del">
        <pc:chgData name="Linh Phan" userId="228774c6-8676-4985-b789-d1a1db399f40" providerId="ADAL" clId="{1185F2B4-B7B4-4A65-908E-056895162420}" dt="2024-09-16T09:38:14.557" v="3303" actId="47"/>
        <pc:sldMkLst>
          <pc:docMk/>
          <pc:sldMk cId="3803157914" sldId="316"/>
        </pc:sldMkLst>
      </pc:sldChg>
      <pc:sldChg chg="del">
        <pc:chgData name="Linh Phan" userId="228774c6-8676-4985-b789-d1a1db399f40" providerId="ADAL" clId="{1185F2B4-B7B4-4A65-908E-056895162420}" dt="2024-09-16T09:38:16.152" v="3304" actId="47"/>
        <pc:sldMkLst>
          <pc:docMk/>
          <pc:sldMk cId="2836290693" sldId="317"/>
        </pc:sldMkLst>
      </pc:sldChg>
      <pc:sldChg chg="del">
        <pc:chgData name="Linh Phan" userId="228774c6-8676-4985-b789-d1a1db399f40" providerId="ADAL" clId="{1185F2B4-B7B4-4A65-908E-056895162420}" dt="2024-09-16T03:24:38.349" v="555" actId="47"/>
        <pc:sldMkLst>
          <pc:docMk/>
          <pc:sldMk cId="1590461614" sldId="318"/>
        </pc:sldMkLst>
      </pc:sldChg>
      <pc:sldChg chg="del">
        <pc:chgData name="Linh Phan" userId="228774c6-8676-4985-b789-d1a1db399f40" providerId="ADAL" clId="{1185F2B4-B7B4-4A65-908E-056895162420}" dt="2024-09-16T09:38:26.795" v="3311" actId="47"/>
        <pc:sldMkLst>
          <pc:docMk/>
          <pc:sldMk cId="2758881765" sldId="320"/>
        </pc:sldMkLst>
      </pc:sldChg>
      <pc:sldChg chg="del">
        <pc:chgData name="Linh Phan" userId="228774c6-8676-4985-b789-d1a1db399f40" providerId="ADAL" clId="{1185F2B4-B7B4-4A65-908E-056895162420}" dt="2024-09-16T09:38:23.153" v="3308" actId="47"/>
        <pc:sldMkLst>
          <pc:docMk/>
          <pc:sldMk cId="3358460432" sldId="321"/>
        </pc:sldMkLst>
      </pc:sldChg>
      <pc:sldChg chg="del">
        <pc:chgData name="Linh Phan" userId="228774c6-8676-4985-b789-d1a1db399f40" providerId="ADAL" clId="{1185F2B4-B7B4-4A65-908E-056895162420}" dt="2024-09-16T09:38:24.278" v="3309" actId="47"/>
        <pc:sldMkLst>
          <pc:docMk/>
          <pc:sldMk cId="952976700" sldId="322"/>
        </pc:sldMkLst>
      </pc:sldChg>
      <pc:sldChg chg="del">
        <pc:chgData name="Linh Phan" userId="228774c6-8676-4985-b789-d1a1db399f40" providerId="ADAL" clId="{1185F2B4-B7B4-4A65-908E-056895162420}" dt="2024-09-16T09:38:25.372" v="3310" actId="47"/>
        <pc:sldMkLst>
          <pc:docMk/>
          <pc:sldMk cId="1723174474" sldId="323"/>
        </pc:sldMkLst>
      </pc:sldChg>
      <pc:sldChg chg="del ord">
        <pc:chgData name="Linh Phan" userId="228774c6-8676-4985-b789-d1a1db399f40" providerId="ADAL" clId="{1185F2B4-B7B4-4A65-908E-056895162420}" dt="2024-09-16T07:47:11.585" v="1905" actId="47"/>
        <pc:sldMkLst>
          <pc:docMk/>
          <pc:sldMk cId="2242805722" sldId="325"/>
        </pc:sldMkLst>
      </pc:sldChg>
      <pc:sldChg chg="del">
        <pc:chgData name="Linh Phan" userId="228774c6-8676-4985-b789-d1a1db399f40" providerId="ADAL" clId="{1185F2B4-B7B4-4A65-908E-056895162420}" dt="2024-09-16T09:38:28.139" v="3312" actId="47"/>
        <pc:sldMkLst>
          <pc:docMk/>
          <pc:sldMk cId="1120837873" sldId="328"/>
        </pc:sldMkLst>
      </pc:sldChg>
      <pc:sldChg chg="del">
        <pc:chgData name="Linh Phan" userId="228774c6-8676-4985-b789-d1a1db399f40" providerId="ADAL" clId="{1185F2B4-B7B4-4A65-908E-056895162420}" dt="2024-09-16T09:38:29.343" v="3313" actId="47"/>
        <pc:sldMkLst>
          <pc:docMk/>
          <pc:sldMk cId="223967502" sldId="329"/>
        </pc:sldMkLst>
      </pc:sldChg>
      <pc:sldChg chg="del">
        <pc:chgData name="Linh Phan" userId="228774c6-8676-4985-b789-d1a1db399f40" providerId="ADAL" clId="{1185F2B4-B7B4-4A65-908E-056895162420}" dt="2024-09-16T09:38:30.375" v="3314" actId="47"/>
        <pc:sldMkLst>
          <pc:docMk/>
          <pc:sldMk cId="3384765500" sldId="330"/>
        </pc:sldMkLst>
      </pc:sldChg>
      <pc:sldChg chg="addSp delSp modSp del mod ord delAnim">
        <pc:chgData name="Linh Phan" userId="228774c6-8676-4985-b789-d1a1db399f40" providerId="ADAL" clId="{1185F2B4-B7B4-4A65-908E-056895162420}" dt="2024-09-16T04:03:27.213" v="1652" actId="47"/>
        <pc:sldMkLst>
          <pc:docMk/>
          <pc:sldMk cId="1996290894" sldId="331"/>
        </pc:sldMkLst>
        <pc:spChg chg="add del mod">
          <ac:chgData name="Linh Phan" userId="228774c6-8676-4985-b789-d1a1db399f40" providerId="ADAL" clId="{1185F2B4-B7B4-4A65-908E-056895162420}" dt="2024-09-16T04:03:24.286" v="1651" actId="478"/>
          <ac:spMkLst>
            <pc:docMk/>
            <pc:sldMk cId="1996290894" sldId="331"/>
            <ac:spMk id="4" creationId="{23E4E802-8E97-BA99-E8AE-35D63B4AB642}"/>
          </ac:spMkLst>
        </pc:spChg>
        <pc:spChg chg="del">
          <ac:chgData name="Linh Phan" userId="228774c6-8676-4985-b789-d1a1db399f40" providerId="ADAL" clId="{1185F2B4-B7B4-4A65-908E-056895162420}" dt="2024-09-16T03:52:49.678" v="1370" actId="478"/>
          <ac:spMkLst>
            <pc:docMk/>
            <pc:sldMk cId="1996290894" sldId="331"/>
            <ac:spMk id="5" creationId="{7844A96E-1176-A8A2-4CA4-5B35119F66DF}"/>
          </ac:spMkLst>
        </pc:spChg>
        <pc:spChg chg="del">
          <ac:chgData name="Linh Phan" userId="228774c6-8676-4985-b789-d1a1db399f40" providerId="ADAL" clId="{1185F2B4-B7B4-4A65-908E-056895162420}" dt="2024-09-16T03:52:49.678" v="1370" actId="478"/>
          <ac:spMkLst>
            <pc:docMk/>
            <pc:sldMk cId="1996290894" sldId="331"/>
            <ac:spMk id="6" creationId="{EEFE609E-4C18-F60D-DE75-67061C51212C}"/>
          </ac:spMkLst>
        </pc:spChg>
        <pc:spChg chg="del mod">
          <ac:chgData name="Linh Phan" userId="228774c6-8676-4985-b789-d1a1db399f40" providerId="ADAL" clId="{1185F2B4-B7B4-4A65-908E-056895162420}" dt="2024-09-16T04:03:24.286" v="1651" actId="478"/>
          <ac:spMkLst>
            <pc:docMk/>
            <pc:sldMk cId="1996290894" sldId="331"/>
            <ac:spMk id="7" creationId="{FC6D14F3-2FEE-4D64-D1B7-712CCDC3C027}"/>
          </ac:spMkLst>
        </pc:spChg>
        <pc:spChg chg="add del mod">
          <ac:chgData name="Linh Phan" userId="228774c6-8676-4985-b789-d1a1db399f40" providerId="ADAL" clId="{1185F2B4-B7B4-4A65-908E-056895162420}" dt="2024-09-16T04:03:24.286" v="1651" actId="478"/>
          <ac:spMkLst>
            <pc:docMk/>
            <pc:sldMk cId="1996290894" sldId="331"/>
            <ac:spMk id="15" creationId="{B372EC20-54D5-DC10-2DA4-D0D971728CA7}"/>
          </ac:spMkLst>
        </pc:spChg>
        <pc:spChg chg="add del mod">
          <ac:chgData name="Linh Phan" userId="228774c6-8676-4985-b789-d1a1db399f40" providerId="ADAL" clId="{1185F2B4-B7B4-4A65-908E-056895162420}" dt="2024-09-16T04:03:24.286" v="1651" actId="478"/>
          <ac:spMkLst>
            <pc:docMk/>
            <pc:sldMk cId="1996290894" sldId="331"/>
            <ac:spMk id="16" creationId="{7B7E6B56-2181-9CBF-ED61-08BE73663AD1}"/>
          </ac:spMkLst>
        </pc:spChg>
        <pc:spChg chg="add del mod">
          <ac:chgData name="Linh Phan" userId="228774c6-8676-4985-b789-d1a1db399f40" providerId="ADAL" clId="{1185F2B4-B7B4-4A65-908E-056895162420}" dt="2024-09-16T04:03:24.286" v="1651" actId="478"/>
          <ac:spMkLst>
            <pc:docMk/>
            <pc:sldMk cId="1996290894" sldId="331"/>
            <ac:spMk id="17" creationId="{3A976ECF-726C-5196-19EC-015DF9E0946E}"/>
          </ac:spMkLst>
        </pc:spChg>
        <pc:spChg chg="add del mod">
          <ac:chgData name="Linh Phan" userId="228774c6-8676-4985-b789-d1a1db399f40" providerId="ADAL" clId="{1185F2B4-B7B4-4A65-908E-056895162420}" dt="2024-09-16T04:03:24.286" v="1651" actId="478"/>
          <ac:spMkLst>
            <pc:docMk/>
            <pc:sldMk cId="1996290894" sldId="331"/>
            <ac:spMk id="18" creationId="{2BEA4B6B-5B88-EC86-0C4B-D5F18F835CAA}"/>
          </ac:spMkLst>
        </pc:spChg>
        <pc:grpChg chg="del">
          <ac:chgData name="Linh Phan" userId="228774c6-8676-4985-b789-d1a1db399f40" providerId="ADAL" clId="{1185F2B4-B7B4-4A65-908E-056895162420}" dt="2024-09-16T03:52:49.678" v="1370" actId="478"/>
          <ac:grpSpMkLst>
            <pc:docMk/>
            <pc:sldMk cId="1996290894" sldId="331"/>
            <ac:grpSpMk id="10" creationId="{E7B69DB1-07FF-2316-B6EC-2A04DA011176}"/>
          </ac:grpSpMkLst>
        </pc:grpChg>
        <pc:graphicFrameChg chg="add del mod modGraphic">
          <ac:chgData name="Linh Phan" userId="228774c6-8676-4985-b789-d1a1db399f40" providerId="ADAL" clId="{1185F2B4-B7B4-4A65-908E-056895162420}" dt="2024-09-16T04:03:24.286" v="1651" actId="478"/>
          <ac:graphicFrameMkLst>
            <pc:docMk/>
            <pc:sldMk cId="1996290894" sldId="331"/>
            <ac:graphicFrameMk id="2" creationId="{1572EA4A-332E-E9CD-AA50-C217C88B18D8}"/>
          </ac:graphicFrameMkLst>
        </pc:graphicFrameChg>
      </pc:sldChg>
      <pc:sldChg chg="del">
        <pc:chgData name="Linh Phan" userId="228774c6-8676-4985-b789-d1a1db399f40" providerId="ADAL" clId="{1185F2B4-B7B4-4A65-908E-056895162420}" dt="2024-09-16T09:37:22.101" v="3277" actId="47"/>
        <pc:sldMkLst>
          <pc:docMk/>
          <pc:sldMk cId="34574826" sldId="332"/>
        </pc:sldMkLst>
      </pc:sldChg>
      <pc:sldChg chg="del">
        <pc:chgData name="Linh Phan" userId="228774c6-8676-4985-b789-d1a1db399f40" providerId="ADAL" clId="{1185F2B4-B7B4-4A65-908E-056895162420}" dt="2024-09-16T09:37:21.335" v="3276" actId="47"/>
        <pc:sldMkLst>
          <pc:docMk/>
          <pc:sldMk cId="3510858505" sldId="333"/>
        </pc:sldMkLst>
      </pc:sldChg>
      <pc:sldChg chg="add del">
        <pc:chgData name="Linh Phan" userId="228774c6-8676-4985-b789-d1a1db399f40" providerId="ADAL" clId="{1185F2B4-B7B4-4A65-908E-056895162420}" dt="2024-09-16T09:37:20.554" v="3275" actId="47"/>
        <pc:sldMkLst>
          <pc:docMk/>
          <pc:sldMk cId="2298534352" sldId="334"/>
        </pc:sldMkLst>
      </pc:sldChg>
      <pc:sldChg chg="addSp delSp modSp add del mod ord addAnim delAnim modAnim">
        <pc:chgData name="Linh Phan" userId="228774c6-8676-4985-b789-d1a1db399f40" providerId="ADAL" clId="{1185F2B4-B7B4-4A65-908E-056895162420}" dt="2024-09-16T09:37:48.806" v="3290" actId="47"/>
        <pc:sldMkLst>
          <pc:docMk/>
          <pc:sldMk cId="3540759828" sldId="336"/>
        </pc:sldMkLst>
        <pc:spChg chg="add mod">
          <ac:chgData name="Linh Phan" userId="228774c6-8676-4985-b789-d1a1db399f40" providerId="ADAL" clId="{1185F2B4-B7B4-4A65-908E-056895162420}" dt="2024-09-16T09:37:32.025" v="3281"/>
          <ac:spMkLst>
            <pc:docMk/>
            <pc:sldMk cId="3540759828" sldId="336"/>
            <ac:spMk id="2" creationId="{CEBC11AA-B200-D3C4-8747-69813E21FF38}"/>
          </ac:spMkLst>
        </pc:spChg>
        <pc:spChg chg="add mod">
          <ac:chgData name="Linh Phan" userId="228774c6-8676-4985-b789-d1a1db399f40" providerId="ADAL" clId="{1185F2B4-B7B4-4A65-908E-056895162420}" dt="2024-09-16T09:37:32.025" v="3281"/>
          <ac:spMkLst>
            <pc:docMk/>
            <pc:sldMk cId="3540759828" sldId="336"/>
            <ac:spMk id="3" creationId="{98756964-1C51-69A6-206A-1BC978E36A47}"/>
          </ac:spMkLst>
        </pc:spChg>
        <pc:spChg chg="add del">
          <ac:chgData name="Linh Phan" userId="228774c6-8676-4985-b789-d1a1db399f40" providerId="ADAL" clId="{1185F2B4-B7B4-4A65-908E-056895162420}" dt="2024-09-16T09:37:46.884" v="3289" actId="478"/>
          <ac:spMkLst>
            <pc:docMk/>
            <pc:sldMk cId="3540759828" sldId="336"/>
            <ac:spMk id="4" creationId="{95ED4324-F2F6-2193-1661-3A85C3C23773}"/>
          </ac:spMkLst>
        </pc:spChg>
        <pc:spChg chg="add del">
          <ac:chgData name="Linh Phan" userId="228774c6-8676-4985-b789-d1a1db399f40" providerId="ADAL" clId="{1185F2B4-B7B4-4A65-908E-056895162420}" dt="2024-09-16T09:37:45.712" v="3287" actId="478"/>
          <ac:spMkLst>
            <pc:docMk/>
            <pc:sldMk cId="3540759828" sldId="336"/>
            <ac:spMk id="5" creationId="{AC7FFFF4-D66E-031D-D37E-EA93E6CE3E24}"/>
          </ac:spMkLst>
        </pc:spChg>
        <pc:spChg chg="add mod">
          <ac:chgData name="Linh Phan" userId="228774c6-8676-4985-b789-d1a1db399f40" providerId="ADAL" clId="{1185F2B4-B7B4-4A65-908E-056895162420}" dt="2024-09-16T09:37:35.261" v="3284"/>
          <ac:spMkLst>
            <pc:docMk/>
            <pc:sldMk cId="3540759828" sldId="336"/>
            <ac:spMk id="8" creationId="{151DF2E6-2537-7A14-B203-F25E4B8B2016}"/>
          </ac:spMkLst>
        </pc:spChg>
        <pc:spChg chg="add mod">
          <ac:chgData name="Linh Phan" userId="228774c6-8676-4985-b789-d1a1db399f40" providerId="ADAL" clId="{1185F2B4-B7B4-4A65-908E-056895162420}" dt="2024-09-16T09:37:42.118" v="3286"/>
          <ac:spMkLst>
            <pc:docMk/>
            <pc:sldMk cId="3540759828" sldId="336"/>
            <ac:spMk id="12" creationId="{C73FACAA-6BFD-7C03-6223-42340AC7FF06}"/>
          </ac:spMkLst>
        </pc:spChg>
        <pc:picChg chg="add mod">
          <ac:chgData name="Linh Phan" userId="228774c6-8676-4985-b789-d1a1db399f40" providerId="ADAL" clId="{1185F2B4-B7B4-4A65-908E-056895162420}" dt="2024-09-16T09:37:32.025" v="3281"/>
          <ac:picMkLst>
            <pc:docMk/>
            <pc:sldMk cId="3540759828" sldId="336"/>
            <ac:picMk id="6" creationId="{0A83A8B7-56BF-67F8-A9BC-E0864B1F21AB}"/>
          </ac:picMkLst>
        </pc:picChg>
        <pc:picChg chg="add mod">
          <ac:chgData name="Linh Phan" userId="228774c6-8676-4985-b789-d1a1db399f40" providerId="ADAL" clId="{1185F2B4-B7B4-4A65-908E-056895162420}" dt="2024-09-16T09:37:32.025" v="3281"/>
          <ac:picMkLst>
            <pc:docMk/>
            <pc:sldMk cId="3540759828" sldId="336"/>
            <ac:picMk id="7" creationId="{859A297F-4D2E-2950-F995-EFD4B3EEE305}"/>
          </ac:picMkLst>
        </pc:picChg>
        <pc:picChg chg="del">
          <ac:chgData name="Linh Phan" userId="228774c6-8676-4985-b789-d1a1db399f40" providerId="ADAL" clId="{1185F2B4-B7B4-4A65-908E-056895162420}" dt="2024-09-16T09:37:31.525" v="3280" actId="478"/>
          <ac:picMkLst>
            <pc:docMk/>
            <pc:sldMk cId="3540759828" sldId="336"/>
            <ac:picMk id="9" creationId="{1F87AE62-06DE-9408-7FDF-4B2DE3E93784}"/>
          </ac:picMkLst>
        </pc:picChg>
        <pc:picChg chg="del">
          <ac:chgData name="Linh Phan" userId="228774c6-8676-4985-b789-d1a1db399f40" providerId="ADAL" clId="{1185F2B4-B7B4-4A65-908E-056895162420}" dt="2024-09-16T09:37:31.525" v="3280" actId="478"/>
          <ac:picMkLst>
            <pc:docMk/>
            <pc:sldMk cId="3540759828" sldId="336"/>
            <ac:picMk id="10" creationId="{C99F3878-F103-C0B0-7620-4B703C5F2CCC}"/>
          </ac:picMkLst>
        </pc:picChg>
        <pc:picChg chg="del">
          <ac:chgData name="Linh Phan" userId="228774c6-8676-4985-b789-d1a1db399f40" providerId="ADAL" clId="{1185F2B4-B7B4-4A65-908E-056895162420}" dt="2024-09-16T09:37:31.525" v="3280" actId="478"/>
          <ac:picMkLst>
            <pc:docMk/>
            <pc:sldMk cId="3540759828" sldId="336"/>
            <ac:picMk id="11" creationId="{81FF3949-03BE-8E15-FBBC-EF37039435FB}"/>
          </ac:picMkLst>
        </pc:picChg>
        <pc:picChg chg="add mod">
          <ac:chgData name="Linh Phan" userId="228774c6-8676-4985-b789-d1a1db399f40" providerId="ADAL" clId="{1185F2B4-B7B4-4A65-908E-056895162420}" dt="2024-09-16T09:37:35.261" v="3284"/>
          <ac:picMkLst>
            <pc:docMk/>
            <pc:sldMk cId="3540759828" sldId="336"/>
            <ac:picMk id="13" creationId="{907CB9DD-A4CA-670C-581E-FE3BCA5ADE17}"/>
          </ac:picMkLst>
        </pc:picChg>
        <pc:picChg chg="add mod">
          <ac:chgData name="Linh Phan" userId="228774c6-8676-4985-b789-d1a1db399f40" providerId="ADAL" clId="{1185F2B4-B7B4-4A65-908E-056895162420}" dt="2024-09-16T09:37:35.261" v="3284"/>
          <ac:picMkLst>
            <pc:docMk/>
            <pc:sldMk cId="3540759828" sldId="336"/>
            <ac:picMk id="14" creationId="{4E63CFC6-3A76-A683-5965-4A2E5149B5C4}"/>
          </ac:picMkLst>
        </pc:picChg>
      </pc:sldChg>
      <pc:sldChg chg="add">
        <pc:chgData name="Linh Phan" userId="228774c6-8676-4985-b789-d1a1db399f40" providerId="ADAL" clId="{1185F2B4-B7B4-4A65-908E-056895162420}" dt="2024-09-16T09:28:08.211" v="3113"/>
        <pc:sldMkLst>
          <pc:docMk/>
          <pc:sldMk cId="866843681" sldId="337"/>
        </pc:sldMkLst>
      </pc:sldChg>
      <pc:sldChg chg="del">
        <pc:chgData name="Linh Phan" userId="228774c6-8676-4985-b789-d1a1db399f40" providerId="ADAL" clId="{1185F2B4-B7B4-4A65-908E-056895162420}" dt="2024-09-16T09:28:03.194" v="3112" actId="47"/>
        <pc:sldMkLst>
          <pc:docMk/>
          <pc:sldMk cId="3544306385" sldId="337"/>
        </pc:sldMkLst>
      </pc:sldChg>
      <pc:sldChg chg="addSp delSp modSp add mod delAnim modAnim">
        <pc:chgData name="Linh Phan" userId="228774c6-8676-4985-b789-d1a1db399f40" providerId="ADAL" clId="{1185F2B4-B7B4-4A65-908E-056895162420}" dt="2024-09-16T09:31:47.491" v="3173" actId="1076"/>
        <pc:sldMkLst>
          <pc:docMk/>
          <pc:sldMk cId="1385572787" sldId="338"/>
        </pc:sldMkLst>
        <pc:spChg chg="add mod">
          <ac:chgData name="Linh Phan" userId="228774c6-8676-4985-b789-d1a1db399f40" providerId="ADAL" clId="{1185F2B4-B7B4-4A65-908E-056895162420}" dt="2024-09-16T09:31:11.454" v="3163"/>
          <ac:spMkLst>
            <pc:docMk/>
            <pc:sldMk cId="1385572787" sldId="338"/>
            <ac:spMk id="2" creationId="{E00474D7-7747-01CC-3FCD-3C346D9EF8AB}"/>
          </ac:spMkLst>
        </pc:spChg>
        <pc:spChg chg="add mod">
          <ac:chgData name="Linh Phan" userId="228774c6-8676-4985-b789-d1a1db399f40" providerId="ADAL" clId="{1185F2B4-B7B4-4A65-908E-056895162420}" dt="2024-09-16T09:31:18.891" v="3164"/>
          <ac:spMkLst>
            <pc:docMk/>
            <pc:sldMk cId="1385572787" sldId="338"/>
            <ac:spMk id="3" creationId="{4D7E196C-6619-2D94-BA90-178695B4D1F1}"/>
          </ac:spMkLst>
        </pc:spChg>
        <pc:spChg chg="add mod">
          <ac:chgData name="Linh Phan" userId="228774c6-8676-4985-b789-d1a1db399f40" providerId="ADAL" clId="{1185F2B4-B7B4-4A65-908E-056895162420}" dt="2024-09-16T09:31:22.701" v="3165"/>
          <ac:spMkLst>
            <pc:docMk/>
            <pc:sldMk cId="1385572787" sldId="338"/>
            <ac:spMk id="4" creationId="{8128B75C-63C6-6D65-F9C5-54C7122F5F8E}"/>
          </ac:spMkLst>
        </pc:spChg>
        <pc:spChg chg="add mod">
          <ac:chgData name="Linh Phan" userId="228774c6-8676-4985-b789-d1a1db399f40" providerId="ADAL" clId="{1185F2B4-B7B4-4A65-908E-056895162420}" dt="2024-09-16T09:31:29.390" v="3167" actId="2710"/>
          <ac:spMkLst>
            <pc:docMk/>
            <pc:sldMk cId="1385572787" sldId="338"/>
            <ac:spMk id="5" creationId="{27B61EBA-7D14-197D-538A-72983EF01EB6}"/>
          </ac:spMkLst>
        </pc:spChg>
        <pc:spChg chg="add mod">
          <ac:chgData name="Linh Phan" userId="228774c6-8676-4985-b789-d1a1db399f40" providerId="ADAL" clId="{1185F2B4-B7B4-4A65-908E-056895162420}" dt="2024-09-16T09:31:40.583" v="3171" actId="20577"/>
          <ac:spMkLst>
            <pc:docMk/>
            <pc:sldMk cId="1385572787" sldId="338"/>
            <ac:spMk id="6" creationId="{2E95B4BD-799C-EFB7-C1C1-7179F9CCF5F2}"/>
          </ac:spMkLst>
        </pc:spChg>
        <pc:spChg chg="add mod">
          <ac:chgData name="Linh Phan" userId="228774c6-8676-4985-b789-d1a1db399f40" providerId="ADAL" clId="{1185F2B4-B7B4-4A65-908E-056895162420}" dt="2024-09-16T09:31:47.491" v="3173" actId="1076"/>
          <ac:spMkLst>
            <pc:docMk/>
            <pc:sldMk cId="1385572787" sldId="338"/>
            <ac:spMk id="7" creationId="{2AA8F851-629C-B69E-27E1-DE8F1486A0A4}"/>
          </ac:spMkLst>
        </pc:spChg>
        <pc:spChg chg="del">
          <ac:chgData name="Linh Phan" userId="228774c6-8676-4985-b789-d1a1db399f40" providerId="ADAL" clId="{1185F2B4-B7B4-4A65-908E-056895162420}" dt="2024-09-16T09:31:01.634" v="3159" actId="478"/>
          <ac:spMkLst>
            <pc:docMk/>
            <pc:sldMk cId="1385572787" sldId="338"/>
            <ac:spMk id="32" creationId="{1AB69979-1D5C-6D4F-6590-E0650E70A5B4}"/>
          </ac:spMkLst>
        </pc:spChg>
        <pc:spChg chg="del">
          <ac:chgData name="Linh Phan" userId="228774c6-8676-4985-b789-d1a1db399f40" providerId="ADAL" clId="{1185F2B4-B7B4-4A65-908E-056895162420}" dt="2024-09-16T09:31:01.634" v="3159" actId="478"/>
          <ac:spMkLst>
            <pc:docMk/>
            <pc:sldMk cId="1385572787" sldId="338"/>
            <ac:spMk id="33" creationId="{2FB644CA-CB55-3594-B5C2-C9F8A867CDF0}"/>
          </ac:spMkLst>
        </pc:spChg>
        <pc:spChg chg="del">
          <ac:chgData name="Linh Phan" userId="228774c6-8676-4985-b789-d1a1db399f40" providerId="ADAL" clId="{1185F2B4-B7B4-4A65-908E-056895162420}" dt="2024-09-16T09:31:01.634" v="3159" actId="478"/>
          <ac:spMkLst>
            <pc:docMk/>
            <pc:sldMk cId="1385572787" sldId="338"/>
            <ac:spMk id="34" creationId="{30828281-61AD-7A62-0775-C0E24C9C1DEB}"/>
          </ac:spMkLst>
        </pc:spChg>
        <pc:spChg chg="del">
          <ac:chgData name="Linh Phan" userId="228774c6-8676-4985-b789-d1a1db399f40" providerId="ADAL" clId="{1185F2B4-B7B4-4A65-908E-056895162420}" dt="2024-09-16T09:31:01.634" v="3159" actId="478"/>
          <ac:spMkLst>
            <pc:docMk/>
            <pc:sldMk cId="1385572787" sldId="338"/>
            <ac:spMk id="35" creationId="{E6A889FC-D3A7-FA7C-0DE3-0EA076B22F62}"/>
          </ac:spMkLst>
        </pc:spChg>
        <pc:spChg chg="del">
          <ac:chgData name="Linh Phan" userId="228774c6-8676-4985-b789-d1a1db399f40" providerId="ADAL" clId="{1185F2B4-B7B4-4A65-908E-056895162420}" dt="2024-09-16T09:31:01.634" v="3159" actId="478"/>
          <ac:spMkLst>
            <pc:docMk/>
            <pc:sldMk cId="1385572787" sldId="338"/>
            <ac:spMk id="36" creationId="{39170EEF-8452-D761-9524-3629836006CB}"/>
          </ac:spMkLst>
        </pc:spChg>
        <pc:spChg chg="del">
          <ac:chgData name="Linh Phan" userId="228774c6-8676-4985-b789-d1a1db399f40" providerId="ADAL" clId="{1185F2B4-B7B4-4A65-908E-056895162420}" dt="2024-09-16T09:31:01.634" v="3159" actId="478"/>
          <ac:spMkLst>
            <pc:docMk/>
            <pc:sldMk cId="1385572787" sldId="338"/>
            <ac:spMk id="37" creationId="{73F5B725-A6FC-F5A2-F2A4-6047B0B0A3CC}"/>
          </ac:spMkLst>
        </pc:spChg>
        <pc:picChg chg="mod">
          <ac:chgData name="Linh Phan" userId="228774c6-8676-4985-b789-d1a1db399f40" providerId="ADAL" clId="{1185F2B4-B7B4-4A65-908E-056895162420}" dt="2024-09-16T09:31:04.187" v="3161" actId="166"/>
          <ac:picMkLst>
            <pc:docMk/>
            <pc:sldMk cId="1385572787" sldId="338"/>
            <ac:picMk id="2054" creationId="{00000000-0000-0000-0000-000000000000}"/>
          </ac:picMkLst>
        </pc:picChg>
      </pc:sldChg>
      <pc:sldChg chg="del">
        <pc:chgData name="Linh Phan" userId="228774c6-8676-4985-b789-d1a1db399f40" providerId="ADAL" clId="{1185F2B4-B7B4-4A65-908E-056895162420}" dt="2024-09-16T09:28:03.194" v="3112" actId="47"/>
        <pc:sldMkLst>
          <pc:docMk/>
          <pc:sldMk cId="2584213998" sldId="338"/>
        </pc:sldMkLst>
      </pc:sldChg>
      <pc:sldChg chg="modSp add mod">
        <pc:chgData name="Linh Phan" userId="228774c6-8676-4985-b789-d1a1db399f40" providerId="ADAL" clId="{1185F2B4-B7B4-4A65-908E-056895162420}" dt="2024-09-16T09:33:03.498" v="3192" actId="14100"/>
        <pc:sldMkLst>
          <pc:docMk/>
          <pc:sldMk cId="1216802309" sldId="339"/>
        </pc:sldMkLst>
        <pc:spChg chg="mod">
          <ac:chgData name="Linh Phan" userId="228774c6-8676-4985-b789-d1a1db399f40" providerId="ADAL" clId="{1185F2B4-B7B4-4A65-908E-056895162420}" dt="2024-09-16T09:32:49.086" v="3189" actId="1076"/>
          <ac:spMkLst>
            <pc:docMk/>
            <pc:sldMk cId="1216802309" sldId="339"/>
            <ac:spMk id="32" creationId="{1AB69979-1D5C-6D4F-6590-E0650E70A5B4}"/>
          </ac:spMkLst>
        </pc:spChg>
        <pc:spChg chg="mod">
          <ac:chgData name="Linh Phan" userId="228774c6-8676-4985-b789-d1a1db399f40" providerId="ADAL" clId="{1185F2B4-B7B4-4A65-908E-056895162420}" dt="2024-09-16T09:32:49.086" v="3189" actId="1076"/>
          <ac:spMkLst>
            <pc:docMk/>
            <pc:sldMk cId="1216802309" sldId="339"/>
            <ac:spMk id="33" creationId="{2FB644CA-CB55-3594-B5C2-C9F8A867CDF0}"/>
          </ac:spMkLst>
        </pc:spChg>
        <pc:spChg chg="mod">
          <ac:chgData name="Linh Phan" userId="228774c6-8676-4985-b789-d1a1db399f40" providerId="ADAL" clId="{1185F2B4-B7B4-4A65-908E-056895162420}" dt="2024-09-16T09:32:49.086" v="3189" actId="1076"/>
          <ac:spMkLst>
            <pc:docMk/>
            <pc:sldMk cId="1216802309" sldId="339"/>
            <ac:spMk id="34" creationId="{30828281-61AD-7A62-0775-C0E24C9C1DEB}"/>
          </ac:spMkLst>
        </pc:spChg>
        <pc:spChg chg="mod">
          <ac:chgData name="Linh Phan" userId="228774c6-8676-4985-b789-d1a1db399f40" providerId="ADAL" clId="{1185F2B4-B7B4-4A65-908E-056895162420}" dt="2024-09-16T09:32:49.086" v="3189" actId="1076"/>
          <ac:spMkLst>
            <pc:docMk/>
            <pc:sldMk cId="1216802309" sldId="339"/>
            <ac:spMk id="35" creationId="{E6A889FC-D3A7-FA7C-0DE3-0EA076B22F62}"/>
          </ac:spMkLst>
        </pc:spChg>
        <pc:spChg chg="mod">
          <ac:chgData name="Linh Phan" userId="228774c6-8676-4985-b789-d1a1db399f40" providerId="ADAL" clId="{1185F2B4-B7B4-4A65-908E-056895162420}" dt="2024-09-16T09:32:49.086" v="3189" actId="1076"/>
          <ac:spMkLst>
            <pc:docMk/>
            <pc:sldMk cId="1216802309" sldId="339"/>
            <ac:spMk id="36" creationId="{39170EEF-8452-D761-9524-3629836006CB}"/>
          </ac:spMkLst>
        </pc:spChg>
        <pc:spChg chg="mod">
          <ac:chgData name="Linh Phan" userId="228774c6-8676-4985-b789-d1a1db399f40" providerId="ADAL" clId="{1185F2B4-B7B4-4A65-908E-056895162420}" dt="2024-09-16T09:33:03.498" v="3192" actId="14100"/>
          <ac:spMkLst>
            <pc:docMk/>
            <pc:sldMk cId="1216802309" sldId="339"/>
            <ac:spMk id="37" creationId="{73F5B725-A6FC-F5A2-F2A4-6047B0B0A3CC}"/>
          </ac:spMkLst>
        </pc:spChg>
        <pc:picChg chg="mod">
          <ac:chgData name="Linh Phan" userId="228774c6-8676-4985-b789-d1a1db399f40" providerId="ADAL" clId="{1185F2B4-B7B4-4A65-908E-056895162420}" dt="2024-09-16T09:32:00.681" v="3175" actId="255"/>
          <ac:picMkLst>
            <pc:docMk/>
            <pc:sldMk cId="1216802309" sldId="339"/>
            <ac:picMk id="2054" creationId="{00000000-0000-0000-0000-000000000000}"/>
          </ac:picMkLst>
        </pc:picChg>
      </pc:sldChg>
      <pc:sldChg chg="del">
        <pc:chgData name="Linh Phan" userId="228774c6-8676-4985-b789-d1a1db399f40" providerId="ADAL" clId="{1185F2B4-B7B4-4A65-908E-056895162420}" dt="2024-09-16T09:28:03.194" v="3112" actId="47"/>
        <pc:sldMkLst>
          <pc:docMk/>
          <pc:sldMk cId="1991433466" sldId="339"/>
        </pc:sldMkLst>
      </pc:sldChg>
      <pc:sldChg chg="modSp add mod">
        <pc:chgData name="Linh Phan" userId="228774c6-8676-4985-b789-d1a1db399f40" providerId="ADAL" clId="{1185F2B4-B7B4-4A65-908E-056895162420}" dt="2024-09-16T09:36:29.515" v="3268" actId="14100"/>
        <pc:sldMkLst>
          <pc:docMk/>
          <pc:sldMk cId="820883068" sldId="340"/>
        </pc:sldMkLst>
        <pc:spChg chg="mod">
          <ac:chgData name="Linh Phan" userId="228774c6-8676-4985-b789-d1a1db399f40" providerId="ADAL" clId="{1185F2B4-B7B4-4A65-908E-056895162420}" dt="2024-09-16T09:36:09.994" v="3261" actId="14100"/>
          <ac:spMkLst>
            <pc:docMk/>
            <pc:sldMk cId="820883068" sldId="340"/>
            <ac:spMk id="2" creationId="{02B92974-D995-E7CB-FDAA-9107EDFEAD31}"/>
          </ac:spMkLst>
        </pc:spChg>
        <pc:spChg chg="mod">
          <ac:chgData name="Linh Phan" userId="228774c6-8676-4985-b789-d1a1db399f40" providerId="ADAL" clId="{1185F2B4-B7B4-4A65-908E-056895162420}" dt="2024-09-16T09:35:48.475" v="3248" actId="14100"/>
          <ac:spMkLst>
            <pc:docMk/>
            <pc:sldMk cId="820883068" sldId="340"/>
            <ac:spMk id="3" creationId="{943CA037-3683-36B1-8758-5DB8F7AC2938}"/>
          </ac:spMkLst>
        </pc:spChg>
        <pc:spChg chg="mod">
          <ac:chgData name="Linh Phan" userId="228774c6-8676-4985-b789-d1a1db399f40" providerId="ADAL" clId="{1185F2B4-B7B4-4A65-908E-056895162420}" dt="2024-09-16T09:36:27.201" v="3267" actId="14100"/>
          <ac:spMkLst>
            <pc:docMk/>
            <pc:sldMk cId="820883068" sldId="340"/>
            <ac:spMk id="4" creationId="{626B3B19-2A3D-589C-F46C-D73483EF7D6F}"/>
          </ac:spMkLst>
        </pc:spChg>
        <pc:spChg chg="mod">
          <ac:chgData name="Linh Phan" userId="228774c6-8676-4985-b789-d1a1db399f40" providerId="ADAL" clId="{1185F2B4-B7B4-4A65-908E-056895162420}" dt="2024-09-16T09:35:45.630" v="3247" actId="14100"/>
          <ac:spMkLst>
            <pc:docMk/>
            <pc:sldMk cId="820883068" sldId="340"/>
            <ac:spMk id="5" creationId="{4CF98FDD-5A61-2034-AFD9-16F03273A201}"/>
          </ac:spMkLst>
        </pc:spChg>
        <pc:spChg chg="mod">
          <ac:chgData name="Linh Phan" userId="228774c6-8676-4985-b789-d1a1db399f40" providerId="ADAL" clId="{1185F2B4-B7B4-4A65-908E-056895162420}" dt="2024-09-16T09:36:01.961" v="3259" actId="14100"/>
          <ac:spMkLst>
            <pc:docMk/>
            <pc:sldMk cId="820883068" sldId="340"/>
            <ac:spMk id="6" creationId="{92D5091D-9E1F-A758-0FD9-211628367FA1}"/>
          </ac:spMkLst>
        </pc:spChg>
        <pc:spChg chg="mod">
          <ac:chgData name="Linh Phan" userId="228774c6-8676-4985-b789-d1a1db399f40" providerId="ADAL" clId="{1185F2B4-B7B4-4A65-908E-056895162420}" dt="2024-09-16T09:36:29.515" v="3268" actId="14100"/>
          <ac:spMkLst>
            <pc:docMk/>
            <pc:sldMk cId="820883068" sldId="340"/>
            <ac:spMk id="7" creationId="{BAA5334F-39EC-E733-C43F-8A71F9C31CAE}"/>
          </ac:spMkLst>
        </pc:spChg>
        <pc:picChg chg="mod">
          <ac:chgData name="Linh Phan" userId="228774c6-8676-4985-b789-d1a1db399f40" providerId="ADAL" clId="{1185F2B4-B7B4-4A65-908E-056895162420}" dt="2024-09-16T09:34:30.511" v="3213" actId="255"/>
          <ac:picMkLst>
            <pc:docMk/>
            <pc:sldMk cId="820883068" sldId="340"/>
            <ac:picMk id="2054" creationId="{00000000-0000-0000-0000-000000000000}"/>
          </ac:picMkLst>
        </pc:picChg>
      </pc:sldChg>
      <pc:sldChg chg="del">
        <pc:chgData name="Linh Phan" userId="228774c6-8676-4985-b789-d1a1db399f40" providerId="ADAL" clId="{1185F2B4-B7B4-4A65-908E-056895162420}" dt="2024-09-16T09:28:03.194" v="3112" actId="47"/>
        <pc:sldMkLst>
          <pc:docMk/>
          <pc:sldMk cId="4181976524" sldId="340"/>
        </pc:sldMkLst>
      </pc:sldChg>
      <pc:sldChg chg="ord">
        <pc:chgData name="Linh Phan" userId="228774c6-8676-4985-b789-d1a1db399f40" providerId="ADAL" clId="{1185F2B4-B7B4-4A65-908E-056895162420}" dt="2024-09-16T09:27:49.441" v="3110"/>
        <pc:sldMkLst>
          <pc:docMk/>
          <pc:sldMk cId="4088603091" sldId="341"/>
        </pc:sldMkLst>
      </pc:sldChg>
      <pc:sldChg chg="del">
        <pc:chgData name="Linh Phan" userId="228774c6-8676-4985-b789-d1a1db399f40" providerId="ADAL" clId="{1185F2B4-B7B4-4A65-908E-056895162420}" dt="2024-09-16T09:36:52.598" v="3270" actId="47"/>
        <pc:sldMkLst>
          <pc:docMk/>
          <pc:sldMk cId="4183663857" sldId="342"/>
        </pc:sldMkLst>
      </pc:sldChg>
      <pc:sldChg chg="del">
        <pc:chgData name="Linh Phan" userId="228774c6-8676-4985-b789-d1a1db399f40" providerId="ADAL" clId="{1185F2B4-B7B4-4A65-908E-056895162420}" dt="2024-09-16T09:36:51.864" v="3269" actId="47"/>
        <pc:sldMkLst>
          <pc:docMk/>
          <pc:sldMk cId="1904431516" sldId="343"/>
        </pc:sldMkLst>
      </pc:sldChg>
      <pc:sldChg chg="addSp delSp modSp mod addAnim delAnim modAnim">
        <pc:chgData name="Linh Phan" userId="228774c6-8676-4985-b789-d1a1db399f40" providerId="ADAL" clId="{1185F2B4-B7B4-4A65-908E-056895162420}" dt="2024-09-16T09:54:04.859" v="3615" actId="14100"/>
        <pc:sldMkLst>
          <pc:docMk/>
          <pc:sldMk cId="395192229" sldId="344"/>
        </pc:sldMkLst>
        <pc:spChg chg="add mod">
          <ac:chgData name="Linh Phan" userId="228774c6-8676-4985-b789-d1a1db399f40" providerId="ADAL" clId="{1185F2B4-B7B4-4A65-908E-056895162420}" dt="2024-09-16T09:53:43.312" v="3600" actId="1076"/>
          <ac:spMkLst>
            <pc:docMk/>
            <pc:sldMk cId="395192229" sldId="344"/>
            <ac:spMk id="3" creationId="{4B2BFAE7-68F9-B13D-731F-F1D5DD2817F5}"/>
          </ac:spMkLst>
        </pc:spChg>
        <pc:spChg chg="add mod">
          <ac:chgData name="Linh Phan" userId="228774c6-8676-4985-b789-d1a1db399f40" providerId="ADAL" clId="{1185F2B4-B7B4-4A65-908E-056895162420}" dt="2024-09-16T09:54:04.859" v="3615" actId="14100"/>
          <ac:spMkLst>
            <pc:docMk/>
            <pc:sldMk cId="395192229" sldId="344"/>
            <ac:spMk id="4" creationId="{9FCC755C-6B5F-76CA-2A5C-CB94ED1BA0BE}"/>
          </ac:spMkLst>
        </pc:spChg>
        <pc:spChg chg="add del">
          <ac:chgData name="Linh Phan" userId="228774c6-8676-4985-b789-d1a1db399f40" providerId="ADAL" clId="{1185F2B4-B7B4-4A65-908E-056895162420}" dt="2024-09-16T09:50:01.508" v="3564" actId="478"/>
          <ac:spMkLst>
            <pc:docMk/>
            <pc:sldMk cId="395192229" sldId="344"/>
            <ac:spMk id="19" creationId="{10DAC2A0-D6A0-F70A-2DCF-57EBD354A7B6}"/>
          </ac:spMkLst>
        </pc:spChg>
        <pc:spChg chg="add del mod">
          <ac:chgData name="Linh Phan" userId="228774c6-8676-4985-b789-d1a1db399f40" providerId="ADAL" clId="{1185F2B4-B7B4-4A65-908E-056895162420}" dt="2024-09-16T09:50:01.508" v="3564" actId="478"/>
          <ac:spMkLst>
            <pc:docMk/>
            <pc:sldMk cId="395192229" sldId="344"/>
            <ac:spMk id="23" creationId="{59309131-4FD8-D3F4-BEBB-C69502525B5E}"/>
          </ac:spMkLst>
        </pc:spChg>
        <pc:spChg chg="add del">
          <ac:chgData name="Linh Phan" userId="228774c6-8676-4985-b789-d1a1db399f40" providerId="ADAL" clId="{1185F2B4-B7B4-4A65-908E-056895162420}" dt="2024-09-16T09:50:01.508" v="3564" actId="478"/>
          <ac:spMkLst>
            <pc:docMk/>
            <pc:sldMk cId="395192229" sldId="344"/>
            <ac:spMk id="24" creationId="{F530B606-1025-BECB-B8E1-37A237AEDEB2}"/>
          </ac:spMkLst>
        </pc:spChg>
        <pc:grpChg chg="add del">
          <ac:chgData name="Linh Phan" userId="228774c6-8676-4985-b789-d1a1db399f40" providerId="ADAL" clId="{1185F2B4-B7B4-4A65-908E-056895162420}" dt="2024-09-16T09:50:01.508" v="3564" actId="478"/>
          <ac:grpSpMkLst>
            <pc:docMk/>
            <pc:sldMk cId="395192229" sldId="344"/>
            <ac:grpSpMk id="20" creationId="{B79022D5-ED9A-4579-99B9-E5B732638FEB}"/>
          </ac:grpSpMkLst>
        </pc:grpChg>
        <pc:picChg chg="add mod">
          <ac:chgData name="Linh Phan" userId="228774c6-8676-4985-b789-d1a1db399f40" providerId="ADAL" clId="{1185F2B4-B7B4-4A65-908E-056895162420}" dt="2024-09-16T09:53:44.335" v="3603" actId="1076"/>
          <ac:picMkLst>
            <pc:docMk/>
            <pc:sldMk cId="395192229" sldId="344"/>
            <ac:picMk id="5" creationId="{4215D20C-8031-B4D2-6731-2403598BD47A}"/>
          </ac:picMkLst>
        </pc:picChg>
        <pc:cxnChg chg="add mod">
          <ac:chgData name="Linh Phan" userId="228774c6-8676-4985-b789-d1a1db399f40" providerId="ADAL" clId="{1185F2B4-B7B4-4A65-908E-056895162420}" dt="2024-09-16T09:53:46.486" v="3609" actId="14100"/>
          <ac:cxnSpMkLst>
            <pc:docMk/>
            <pc:sldMk cId="395192229" sldId="344"/>
            <ac:cxnSpMk id="2" creationId="{D0D893AF-E835-1ADD-CB44-521E526E3BAA}"/>
          </ac:cxnSpMkLst>
        </pc:cxnChg>
      </pc:sldChg>
      <pc:sldChg chg="addSp modSp mod modTransition modAnim">
        <pc:chgData name="Linh Phan" userId="228774c6-8676-4985-b789-d1a1db399f40" providerId="ADAL" clId="{1185F2B4-B7B4-4A65-908E-056895162420}" dt="2024-09-16T10:04:02.298" v="3814"/>
        <pc:sldMkLst>
          <pc:docMk/>
          <pc:sldMk cId="3418020193" sldId="345"/>
        </pc:sldMkLst>
        <pc:spChg chg="mod">
          <ac:chgData name="Linh Phan" userId="228774c6-8676-4985-b789-d1a1db399f40" providerId="ADAL" clId="{1185F2B4-B7B4-4A65-908E-056895162420}" dt="2024-09-16T09:54:23.228" v="3649" actId="20577"/>
          <ac:spMkLst>
            <pc:docMk/>
            <pc:sldMk cId="3418020193" sldId="345"/>
            <ac:spMk id="4" creationId="{188998FA-B041-ED5F-1ECF-1297E222D0B3}"/>
          </ac:spMkLst>
        </pc:spChg>
        <pc:picChg chg="add mod">
          <ac:chgData name="Linh Phan" userId="228774c6-8676-4985-b789-d1a1db399f40" providerId="ADAL" clId="{1185F2B4-B7B4-4A65-908E-056895162420}" dt="2024-09-16T09:54:43.506" v="3652" actId="1076"/>
          <ac:picMkLst>
            <pc:docMk/>
            <pc:sldMk cId="3418020193" sldId="345"/>
            <ac:picMk id="2" creationId="{A5C572DB-4AEF-C056-A89C-1C93B083E5B8}"/>
          </ac:picMkLst>
        </pc:picChg>
      </pc:sldChg>
      <pc:sldChg chg="modSp add mod modTransition modAnim">
        <pc:chgData name="Linh Phan" userId="228774c6-8676-4985-b789-d1a1db399f40" providerId="ADAL" clId="{1185F2B4-B7B4-4A65-908E-056895162420}" dt="2024-09-16T10:04:25.143" v="3817"/>
        <pc:sldMkLst>
          <pc:docMk/>
          <pc:sldMk cId="3556074800" sldId="346"/>
        </pc:sldMkLst>
        <pc:spChg chg="mod">
          <ac:chgData name="Linh Phan" userId="228774c6-8676-4985-b789-d1a1db399f40" providerId="ADAL" clId="{1185F2B4-B7B4-4A65-908E-056895162420}" dt="2024-09-16T02:42:15.958" v="351" actId="14100"/>
          <ac:spMkLst>
            <pc:docMk/>
            <pc:sldMk cId="3556074800" sldId="346"/>
            <ac:spMk id="2" creationId="{3CDFEADE-8FE6-57CB-799E-D9B14A0BF8D8}"/>
          </ac:spMkLst>
        </pc:spChg>
        <pc:spChg chg="mod">
          <ac:chgData name="Linh Phan" userId="228774c6-8676-4985-b789-d1a1db399f40" providerId="ADAL" clId="{1185F2B4-B7B4-4A65-908E-056895162420}" dt="2024-09-16T02:42:13.280" v="349" actId="14100"/>
          <ac:spMkLst>
            <pc:docMk/>
            <pc:sldMk cId="3556074800" sldId="346"/>
            <ac:spMk id="5" creationId="{E064448B-EE5B-1D56-C6CA-6BF611F24FC1}"/>
          </ac:spMkLst>
        </pc:spChg>
        <pc:cxnChg chg="mod">
          <ac:chgData name="Linh Phan" userId="228774c6-8676-4985-b789-d1a1db399f40" providerId="ADAL" clId="{1185F2B4-B7B4-4A65-908E-056895162420}" dt="2024-09-16T02:42:15.958" v="351" actId="14100"/>
          <ac:cxnSpMkLst>
            <pc:docMk/>
            <pc:sldMk cId="3556074800" sldId="346"/>
            <ac:cxnSpMk id="3" creationId="{323E5396-D722-3359-C10A-9055014BE300}"/>
          </ac:cxnSpMkLst>
        </pc:cxnChg>
        <pc:cxnChg chg="mod">
          <ac:chgData name="Linh Phan" userId="228774c6-8676-4985-b789-d1a1db399f40" providerId="ADAL" clId="{1185F2B4-B7B4-4A65-908E-056895162420}" dt="2024-09-16T02:42:13.280" v="349" actId="14100"/>
          <ac:cxnSpMkLst>
            <pc:docMk/>
            <pc:sldMk cId="3556074800" sldId="346"/>
            <ac:cxnSpMk id="7" creationId="{F6716194-89AF-814B-35E4-8E9F1A688855}"/>
          </ac:cxnSpMkLst>
        </pc:cxnChg>
      </pc:sldChg>
      <pc:sldChg chg="modSp add mod modTransition modAnim">
        <pc:chgData name="Linh Phan" userId="228774c6-8676-4985-b789-d1a1db399f40" providerId="ADAL" clId="{1185F2B4-B7B4-4A65-908E-056895162420}" dt="2024-09-16T10:04:27.644" v="3818"/>
        <pc:sldMkLst>
          <pc:docMk/>
          <pc:sldMk cId="1227065402" sldId="347"/>
        </pc:sldMkLst>
        <pc:spChg chg="mod">
          <ac:chgData name="Linh Phan" userId="228774c6-8676-4985-b789-d1a1db399f40" providerId="ADAL" clId="{1185F2B4-B7B4-4A65-908E-056895162420}" dt="2024-09-16T02:46:04.060" v="371" actId="14100"/>
          <ac:spMkLst>
            <pc:docMk/>
            <pc:sldMk cId="1227065402" sldId="347"/>
            <ac:spMk id="2" creationId="{3CDFEADE-8FE6-57CB-799E-D9B14A0BF8D8}"/>
          </ac:spMkLst>
        </pc:spChg>
        <pc:spChg chg="mod">
          <ac:chgData name="Linh Phan" userId="228774c6-8676-4985-b789-d1a1db399f40" providerId="ADAL" clId="{1185F2B4-B7B4-4A65-908E-056895162420}" dt="2024-09-16T02:44:38.488" v="359" actId="14100"/>
          <ac:spMkLst>
            <pc:docMk/>
            <pc:sldMk cId="1227065402" sldId="347"/>
            <ac:spMk id="5" creationId="{E064448B-EE5B-1D56-C6CA-6BF611F24FC1}"/>
          </ac:spMkLst>
        </pc:spChg>
        <pc:cxnChg chg="mod">
          <ac:chgData name="Linh Phan" userId="228774c6-8676-4985-b789-d1a1db399f40" providerId="ADAL" clId="{1185F2B4-B7B4-4A65-908E-056895162420}" dt="2024-09-16T02:46:04.060" v="371" actId="14100"/>
          <ac:cxnSpMkLst>
            <pc:docMk/>
            <pc:sldMk cId="1227065402" sldId="347"/>
            <ac:cxnSpMk id="3" creationId="{323E5396-D722-3359-C10A-9055014BE300}"/>
          </ac:cxnSpMkLst>
        </pc:cxnChg>
        <pc:cxnChg chg="mod">
          <ac:chgData name="Linh Phan" userId="228774c6-8676-4985-b789-d1a1db399f40" providerId="ADAL" clId="{1185F2B4-B7B4-4A65-908E-056895162420}" dt="2024-09-16T02:44:38.488" v="359" actId="14100"/>
          <ac:cxnSpMkLst>
            <pc:docMk/>
            <pc:sldMk cId="1227065402" sldId="347"/>
            <ac:cxnSpMk id="7" creationId="{F6716194-89AF-814B-35E4-8E9F1A688855}"/>
          </ac:cxnSpMkLst>
        </pc:cxnChg>
      </pc:sldChg>
      <pc:sldChg chg="modSp add mod modTransition modAnim">
        <pc:chgData name="Linh Phan" userId="228774c6-8676-4985-b789-d1a1db399f40" providerId="ADAL" clId="{1185F2B4-B7B4-4A65-908E-056895162420}" dt="2024-09-16T10:04:31.714" v="3819"/>
        <pc:sldMkLst>
          <pc:docMk/>
          <pc:sldMk cId="222370676" sldId="348"/>
        </pc:sldMkLst>
        <pc:spChg chg="mod">
          <ac:chgData name="Linh Phan" userId="228774c6-8676-4985-b789-d1a1db399f40" providerId="ADAL" clId="{1185F2B4-B7B4-4A65-908E-056895162420}" dt="2024-09-16T02:45:27.277" v="369" actId="14100"/>
          <ac:spMkLst>
            <pc:docMk/>
            <pc:sldMk cId="222370676" sldId="348"/>
            <ac:spMk id="2" creationId="{3CDFEADE-8FE6-57CB-799E-D9B14A0BF8D8}"/>
          </ac:spMkLst>
        </pc:spChg>
        <pc:spChg chg="mod">
          <ac:chgData name="Linh Phan" userId="228774c6-8676-4985-b789-d1a1db399f40" providerId="ADAL" clId="{1185F2B4-B7B4-4A65-908E-056895162420}" dt="2024-09-16T02:45:31.325" v="370" actId="14100"/>
          <ac:spMkLst>
            <pc:docMk/>
            <pc:sldMk cId="222370676" sldId="348"/>
            <ac:spMk id="5" creationId="{E064448B-EE5B-1D56-C6CA-6BF611F24FC1}"/>
          </ac:spMkLst>
        </pc:spChg>
        <pc:cxnChg chg="mod">
          <ac:chgData name="Linh Phan" userId="228774c6-8676-4985-b789-d1a1db399f40" providerId="ADAL" clId="{1185F2B4-B7B4-4A65-908E-056895162420}" dt="2024-09-16T02:45:27.277" v="369" actId="14100"/>
          <ac:cxnSpMkLst>
            <pc:docMk/>
            <pc:sldMk cId="222370676" sldId="348"/>
            <ac:cxnSpMk id="3" creationId="{323E5396-D722-3359-C10A-9055014BE300}"/>
          </ac:cxnSpMkLst>
        </pc:cxnChg>
        <pc:cxnChg chg="mod">
          <ac:chgData name="Linh Phan" userId="228774c6-8676-4985-b789-d1a1db399f40" providerId="ADAL" clId="{1185F2B4-B7B4-4A65-908E-056895162420}" dt="2024-09-16T02:45:31.325" v="370" actId="14100"/>
          <ac:cxnSpMkLst>
            <pc:docMk/>
            <pc:sldMk cId="222370676" sldId="348"/>
            <ac:cxnSpMk id="7" creationId="{F6716194-89AF-814B-35E4-8E9F1A688855}"/>
          </ac:cxnSpMkLst>
        </pc:cxnChg>
      </pc:sldChg>
      <pc:sldChg chg="addSp delSp modSp add mod modTransition delAnim modAnim">
        <pc:chgData name="Linh Phan" userId="228774c6-8676-4985-b789-d1a1db399f40" providerId="ADAL" clId="{1185F2B4-B7B4-4A65-908E-056895162420}" dt="2024-09-16T10:01:34.734" v="3757"/>
        <pc:sldMkLst>
          <pc:docMk/>
          <pc:sldMk cId="715402194" sldId="349"/>
        </pc:sldMkLst>
        <pc:spChg chg="mod">
          <ac:chgData name="Linh Phan" userId="228774c6-8676-4985-b789-d1a1db399f40" providerId="ADAL" clId="{1185F2B4-B7B4-4A65-908E-056895162420}" dt="2024-09-16T03:43:28.655" v="1237" actId="14100"/>
          <ac:spMkLst>
            <pc:docMk/>
            <pc:sldMk cId="715402194" sldId="349"/>
            <ac:spMk id="3" creationId="{7E192A90-6B85-C909-AEA2-0E9F626A7F07}"/>
          </ac:spMkLst>
        </pc:spChg>
        <pc:spChg chg="mod">
          <ac:chgData name="Linh Phan" userId="228774c6-8676-4985-b789-d1a1db399f40" providerId="ADAL" clId="{1185F2B4-B7B4-4A65-908E-056895162420}" dt="2024-09-16T03:46:32.797" v="1282" actId="20577"/>
          <ac:spMkLst>
            <pc:docMk/>
            <pc:sldMk cId="715402194" sldId="349"/>
            <ac:spMk id="15" creationId="{5CF98358-419D-5C95-FE3F-6B8B7ACD4DBE}"/>
          </ac:spMkLst>
        </pc:spChg>
        <pc:spChg chg="del mod">
          <ac:chgData name="Linh Phan" userId="228774c6-8676-4985-b789-d1a1db399f40" providerId="ADAL" clId="{1185F2B4-B7B4-4A65-908E-056895162420}" dt="2024-09-16T03:43:49.039" v="1241" actId="478"/>
          <ac:spMkLst>
            <pc:docMk/>
            <pc:sldMk cId="715402194" sldId="349"/>
            <ac:spMk id="16" creationId="{D795C3BF-295E-FD53-7378-8B70743AE715}"/>
          </ac:spMkLst>
        </pc:spChg>
        <pc:spChg chg="mod">
          <ac:chgData name="Linh Phan" userId="228774c6-8676-4985-b789-d1a1db399f40" providerId="ADAL" clId="{1185F2B4-B7B4-4A65-908E-056895162420}" dt="2024-09-16T03:45:53.966" v="1268" actId="1076"/>
          <ac:spMkLst>
            <pc:docMk/>
            <pc:sldMk cId="715402194" sldId="349"/>
            <ac:spMk id="18" creationId="{F02A2939-98A6-CB1F-AC2F-9AB4F7F97A79}"/>
          </ac:spMkLst>
        </pc:spChg>
        <pc:grpChg chg="mod">
          <ac:chgData name="Linh Phan" userId="228774c6-8676-4985-b789-d1a1db399f40" providerId="ADAL" clId="{1185F2B4-B7B4-4A65-908E-056895162420}" dt="2024-09-16T03:44:10.626" v="1250" actId="1076"/>
          <ac:grpSpMkLst>
            <pc:docMk/>
            <pc:sldMk cId="715402194" sldId="349"/>
            <ac:grpSpMk id="2" creationId="{4105564D-8DCA-C700-12CF-3C4A3DCFAF23}"/>
          </ac:grpSpMkLst>
        </pc:grpChg>
        <pc:picChg chg="del">
          <ac:chgData name="Linh Phan" userId="228774c6-8676-4985-b789-d1a1db399f40" providerId="ADAL" clId="{1185F2B4-B7B4-4A65-908E-056895162420}" dt="2024-09-16T03:43:48.179" v="1240" actId="478"/>
          <ac:picMkLst>
            <pc:docMk/>
            <pc:sldMk cId="715402194" sldId="349"/>
            <ac:picMk id="4098" creationId="{469A81F8-3791-3FDD-4E15-ED65640D7BF3}"/>
          </ac:picMkLst>
        </pc:picChg>
        <pc:picChg chg="del">
          <ac:chgData name="Linh Phan" userId="228774c6-8676-4985-b789-d1a1db399f40" providerId="ADAL" clId="{1185F2B4-B7B4-4A65-908E-056895162420}" dt="2024-09-16T03:43:49.612" v="1242" actId="478"/>
          <ac:picMkLst>
            <pc:docMk/>
            <pc:sldMk cId="715402194" sldId="349"/>
            <ac:picMk id="4100" creationId="{83A727E7-1296-6B8A-741D-586147E6315D}"/>
          </ac:picMkLst>
        </pc:picChg>
        <pc:picChg chg="add mod">
          <ac:chgData name="Linh Phan" userId="228774c6-8676-4985-b789-d1a1db399f40" providerId="ADAL" clId="{1185F2B4-B7B4-4A65-908E-056895162420}" dt="2024-09-16T03:46:05.184" v="1270" actId="1440"/>
          <ac:picMkLst>
            <pc:docMk/>
            <pc:sldMk cId="715402194" sldId="349"/>
            <ac:picMk id="5122" creationId="{4726D4F7-4D5E-3D9B-985D-38E7ED634CE6}"/>
          </ac:picMkLst>
        </pc:picChg>
        <pc:cxnChg chg="mod">
          <ac:chgData name="Linh Phan" userId="228774c6-8676-4985-b789-d1a1db399f40" providerId="ADAL" clId="{1185F2B4-B7B4-4A65-908E-056895162420}" dt="2024-09-16T03:42:39.397" v="1228" actId="14100"/>
          <ac:cxnSpMkLst>
            <pc:docMk/>
            <pc:sldMk cId="715402194" sldId="349"/>
            <ac:cxnSpMk id="14" creationId="{4FCC0C83-A280-5313-6B4C-72585DD6193D}"/>
          </ac:cxnSpMkLst>
        </pc:cxnChg>
      </pc:sldChg>
      <pc:sldChg chg="addSp delSp modSp add mod modTransition modAnim">
        <pc:chgData name="Linh Phan" userId="228774c6-8676-4985-b789-d1a1db399f40" providerId="ADAL" clId="{1185F2B4-B7B4-4A65-908E-056895162420}" dt="2024-09-16T10:01:45.694" v="3764"/>
        <pc:sldMkLst>
          <pc:docMk/>
          <pc:sldMk cId="1654870451" sldId="350"/>
        </pc:sldMkLst>
        <pc:spChg chg="mod">
          <ac:chgData name="Linh Phan" userId="228774c6-8676-4985-b789-d1a1db399f40" providerId="ADAL" clId="{1185F2B4-B7B4-4A65-908E-056895162420}" dt="2024-09-16T03:46:40.299" v="1283" actId="207"/>
          <ac:spMkLst>
            <pc:docMk/>
            <pc:sldMk cId="1654870451" sldId="350"/>
            <ac:spMk id="3" creationId="{7E192A90-6B85-C909-AEA2-0E9F626A7F07}"/>
          </ac:spMkLst>
        </pc:spChg>
        <pc:spChg chg="add del">
          <ac:chgData name="Linh Phan" userId="228774c6-8676-4985-b789-d1a1db399f40" providerId="ADAL" clId="{1185F2B4-B7B4-4A65-908E-056895162420}" dt="2024-09-16T03:47:55.359" v="1334" actId="22"/>
          <ac:spMkLst>
            <pc:docMk/>
            <pc:sldMk cId="1654870451" sldId="350"/>
            <ac:spMk id="9" creationId="{E6CB6123-D4EC-7106-3827-A2DB9DEA95D5}"/>
          </ac:spMkLst>
        </pc:spChg>
        <pc:spChg chg="mod">
          <ac:chgData name="Linh Phan" userId="228774c6-8676-4985-b789-d1a1db399f40" providerId="ADAL" clId="{1185F2B4-B7B4-4A65-908E-056895162420}" dt="2024-09-16T03:46:24.741" v="1277" actId="20577"/>
          <ac:spMkLst>
            <pc:docMk/>
            <pc:sldMk cId="1654870451" sldId="350"/>
            <ac:spMk id="15" creationId="{5CF98358-419D-5C95-FE3F-6B8B7ACD4DBE}"/>
          </ac:spMkLst>
        </pc:spChg>
        <pc:spChg chg="mod">
          <ac:chgData name="Linh Phan" userId="228774c6-8676-4985-b789-d1a1db399f40" providerId="ADAL" clId="{1185F2B4-B7B4-4A65-908E-056895162420}" dt="2024-09-16T03:46:49.802" v="1301" actId="20577"/>
          <ac:spMkLst>
            <pc:docMk/>
            <pc:sldMk cId="1654870451" sldId="350"/>
            <ac:spMk id="16" creationId="{D795C3BF-295E-FD53-7378-8B70743AE715}"/>
          </ac:spMkLst>
        </pc:spChg>
        <pc:spChg chg="mod">
          <ac:chgData name="Linh Phan" userId="228774c6-8676-4985-b789-d1a1db399f40" providerId="ADAL" clId="{1185F2B4-B7B4-4A65-908E-056895162420}" dt="2024-09-16T03:46:54.131" v="1330" actId="20577"/>
          <ac:spMkLst>
            <pc:docMk/>
            <pc:sldMk cId="1654870451" sldId="350"/>
            <ac:spMk id="18" creationId="{F02A2939-98A6-CB1F-AC2F-9AB4F7F97A79}"/>
          </ac:spMkLst>
        </pc:spChg>
        <pc:picChg chg="del">
          <ac:chgData name="Linh Phan" userId="228774c6-8676-4985-b789-d1a1db399f40" providerId="ADAL" clId="{1185F2B4-B7B4-4A65-908E-056895162420}" dt="2024-09-16T03:46:55.767" v="1331" actId="478"/>
          <ac:picMkLst>
            <pc:docMk/>
            <pc:sldMk cId="1654870451" sldId="350"/>
            <ac:picMk id="4098" creationId="{469A81F8-3791-3FDD-4E15-ED65640D7BF3}"/>
          </ac:picMkLst>
        </pc:picChg>
        <pc:picChg chg="del">
          <ac:chgData name="Linh Phan" userId="228774c6-8676-4985-b789-d1a1db399f40" providerId="ADAL" clId="{1185F2B4-B7B4-4A65-908E-056895162420}" dt="2024-09-16T03:46:56.112" v="1332" actId="478"/>
          <ac:picMkLst>
            <pc:docMk/>
            <pc:sldMk cId="1654870451" sldId="350"/>
            <ac:picMk id="4100" creationId="{83A727E7-1296-6B8A-741D-586147E6315D}"/>
          </ac:picMkLst>
        </pc:picChg>
        <pc:picChg chg="add del mod">
          <ac:chgData name="Linh Phan" userId="228774c6-8676-4985-b789-d1a1db399f40" providerId="ADAL" clId="{1185F2B4-B7B4-4A65-908E-056895162420}" dt="2024-09-16T03:48:10.554" v="1341" actId="478"/>
          <ac:picMkLst>
            <pc:docMk/>
            <pc:sldMk cId="1654870451" sldId="350"/>
            <ac:picMk id="6146" creationId="{04BBC2D8-95B6-C9F9-4C83-FF3CCBF409C5}"/>
          </ac:picMkLst>
        </pc:picChg>
        <pc:picChg chg="add mod">
          <ac:chgData name="Linh Phan" userId="228774c6-8676-4985-b789-d1a1db399f40" providerId="ADAL" clId="{1185F2B4-B7B4-4A65-908E-056895162420}" dt="2024-09-16T03:48:44.664" v="1354" actId="1440"/>
          <ac:picMkLst>
            <pc:docMk/>
            <pc:sldMk cId="1654870451" sldId="350"/>
            <ac:picMk id="6148" creationId="{AF68C781-CDB3-2DD9-514D-2C7B50DFC9BB}"/>
          </ac:picMkLst>
        </pc:picChg>
        <pc:picChg chg="add mod">
          <ac:chgData name="Linh Phan" userId="228774c6-8676-4985-b789-d1a1db399f40" providerId="ADAL" clId="{1185F2B4-B7B4-4A65-908E-056895162420}" dt="2024-09-16T03:49:21.092" v="1364" actId="1440"/>
          <ac:picMkLst>
            <pc:docMk/>
            <pc:sldMk cId="1654870451" sldId="350"/>
            <ac:picMk id="6150" creationId="{B225ED6B-31A5-6210-5A51-2BFDABEE953B}"/>
          </ac:picMkLst>
        </pc:picChg>
        <pc:cxnChg chg="mod">
          <ac:chgData name="Linh Phan" userId="228774c6-8676-4985-b789-d1a1db399f40" providerId="ADAL" clId="{1185F2B4-B7B4-4A65-908E-056895162420}" dt="2024-09-16T03:46:43.245" v="1284" actId="208"/>
          <ac:cxnSpMkLst>
            <pc:docMk/>
            <pc:sldMk cId="1654870451" sldId="350"/>
            <ac:cxnSpMk id="14" creationId="{4FCC0C83-A280-5313-6B4C-72585DD6193D}"/>
          </ac:cxnSpMkLst>
        </pc:cxnChg>
      </pc:sldChg>
      <pc:sldChg chg="addSp delSp modSp add mod ord modTransition delAnim modAnim">
        <pc:chgData name="Linh Phan" userId="228774c6-8676-4985-b789-d1a1db399f40" providerId="ADAL" clId="{1185F2B4-B7B4-4A65-908E-056895162420}" dt="2024-09-16T10:02:39.134" v="3784"/>
        <pc:sldMkLst>
          <pc:docMk/>
          <pc:sldMk cId="1320596568" sldId="351"/>
        </pc:sldMkLst>
        <pc:spChg chg="mod">
          <ac:chgData name="Linh Phan" userId="228774c6-8676-4985-b789-d1a1db399f40" providerId="ADAL" clId="{1185F2B4-B7B4-4A65-908E-056895162420}" dt="2024-09-16T08:16:51.527" v="2184"/>
          <ac:spMkLst>
            <pc:docMk/>
            <pc:sldMk cId="1320596568" sldId="351"/>
            <ac:spMk id="6" creationId="{8E55E07F-B4CB-573B-33D2-5A6050B080A1}"/>
          </ac:spMkLst>
        </pc:spChg>
        <pc:spChg chg="add del mod">
          <ac:chgData name="Linh Phan" userId="228774c6-8676-4985-b789-d1a1db399f40" providerId="ADAL" clId="{1185F2B4-B7B4-4A65-908E-056895162420}" dt="2024-09-16T08:17:01.257" v="2190" actId="478"/>
          <ac:spMkLst>
            <pc:docMk/>
            <pc:sldMk cId="1320596568" sldId="351"/>
            <ac:spMk id="7" creationId="{6E14636E-9D19-AD94-6E81-467594AD9341}"/>
          </ac:spMkLst>
        </pc:spChg>
        <pc:spChg chg="add del mod">
          <ac:chgData name="Linh Phan" userId="228774c6-8676-4985-b789-d1a1db399f40" providerId="ADAL" clId="{1185F2B4-B7B4-4A65-908E-056895162420}" dt="2024-09-16T08:17:01.257" v="2190" actId="478"/>
          <ac:spMkLst>
            <pc:docMk/>
            <pc:sldMk cId="1320596568" sldId="351"/>
            <ac:spMk id="8" creationId="{452C45CB-C457-94EA-3662-E4910BA41E27}"/>
          </ac:spMkLst>
        </pc:spChg>
        <pc:spChg chg="mod">
          <ac:chgData name="Linh Phan" userId="228774c6-8676-4985-b789-d1a1db399f40" providerId="ADAL" clId="{1185F2B4-B7B4-4A65-908E-056895162420}" dt="2024-09-16T08:19:15.089" v="2236" actId="1076"/>
          <ac:spMkLst>
            <pc:docMk/>
            <pc:sldMk cId="1320596568" sldId="351"/>
            <ac:spMk id="14" creationId="{BFE99504-1FBE-7079-861B-8AF19FE0D1E6}"/>
          </ac:spMkLst>
        </pc:spChg>
        <pc:spChg chg="add mod">
          <ac:chgData name="Linh Phan" userId="228774c6-8676-4985-b789-d1a1db399f40" providerId="ADAL" clId="{1185F2B4-B7B4-4A65-908E-056895162420}" dt="2024-09-16T08:21:41.557" v="2244" actId="1076"/>
          <ac:spMkLst>
            <pc:docMk/>
            <pc:sldMk cId="1320596568" sldId="351"/>
            <ac:spMk id="15" creationId="{7B8BC21C-7FBE-0599-6592-F0CD9271F702}"/>
          </ac:spMkLst>
        </pc:spChg>
        <pc:spChg chg="add mod">
          <ac:chgData name="Linh Phan" userId="228774c6-8676-4985-b789-d1a1db399f40" providerId="ADAL" clId="{1185F2B4-B7B4-4A65-908E-056895162420}" dt="2024-09-16T08:18:32.991" v="2193" actId="1076"/>
          <ac:spMkLst>
            <pc:docMk/>
            <pc:sldMk cId="1320596568" sldId="351"/>
            <ac:spMk id="16" creationId="{F7F1992D-5A92-FAE8-DC04-111EEAEC2346}"/>
          </ac:spMkLst>
        </pc:spChg>
        <pc:spChg chg="del">
          <ac:chgData name="Linh Phan" userId="228774c6-8676-4985-b789-d1a1db399f40" providerId="ADAL" clId="{1185F2B4-B7B4-4A65-908E-056895162420}" dt="2024-09-16T08:15:40.672" v="2183" actId="478"/>
          <ac:spMkLst>
            <pc:docMk/>
            <pc:sldMk cId="1320596568" sldId="351"/>
            <ac:spMk id="30" creationId="{7A2FADFB-536F-808B-E30F-B4F7F4AD36B9}"/>
          </ac:spMkLst>
        </pc:spChg>
        <pc:spChg chg="mod">
          <ac:chgData name="Linh Phan" userId="228774c6-8676-4985-b789-d1a1db399f40" providerId="ADAL" clId="{1185F2B4-B7B4-4A65-908E-056895162420}" dt="2024-09-16T08:15:35.826" v="2180"/>
          <ac:spMkLst>
            <pc:docMk/>
            <pc:sldMk cId="1320596568" sldId="351"/>
            <ac:spMk id="38" creationId="{3109E6A0-8524-D5AD-F872-AB3DC60BB56C}"/>
          </ac:spMkLst>
        </pc:spChg>
        <pc:grpChg chg="add del mod">
          <ac:chgData name="Linh Phan" userId="228774c6-8676-4985-b789-d1a1db399f40" providerId="ADAL" clId="{1185F2B4-B7B4-4A65-908E-056895162420}" dt="2024-09-16T08:17:01.257" v="2190" actId="478"/>
          <ac:grpSpMkLst>
            <pc:docMk/>
            <pc:sldMk cId="1320596568" sldId="351"/>
            <ac:grpSpMk id="4" creationId="{70C2AA63-4291-801E-3516-5B180661E554}"/>
          </ac:grpSpMkLst>
        </pc:grpChg>
        <pc:grpChg chg="add mod">
          <ac:chgData name="Linh Phan" userId="228774c6-8676-4985-b789-d1a1db399f40" providerId="ADAL" clId="{1185F2B4-B7B4-4A65-908E-056895162420}" dt="2024-09-16T08:21:36.262" v="2241" actId="1076"/>
          <ac:grpSpMkLst>
            <pc:docMk/>
            <pc:sldMk cId="1320596568" sldId="351"/>
            <ac:grpSpMk id="12" creationId="{D5240818-6A1D-A1CF-C053-1E9B0EF41019}"/>
          </ac:grpSpMkLst>
        </pc:grpChg>
        <pc:grpChg chg="del">
          <ac:chgData name="Linh Phan" userId="228774c6-8676-4985-b789-d1a1db399f40" providerId="ADAL" clId="{1185F2B4-B7B4-4A65-908E-056895162420}" dt="2024-09-16T08:15:40.672" v="2183" actId="478"/>
          <ac:grpSpMkLst>
            <pc:docMk/>
            <pc:sldMk cId="1320596568" sldId="351"/>
            <ac:grpSpMk id="32" creationId="{E67A24E7-D404-A846-70D6-4843D3B0D860}"/>
          </ac:grpSpMkLst>
        </pc:grpChg>
        <pc:picChg chg="add del mod">
          <ac:chgData name="Linh Phan" userId="228774c6-8676-4985-b789-d1a1db399f40" providerId="ADAL" clId="{1185F2B4-B7B4-4A65-908E-056895162420}" dt="2024-09-16T08:16:52.947" v="2185" actId="478"/>
          <ac:picMkLst>
            <pc:docMk/>
            <pc:sldMk cId="1320596568" sldId="351"/>
            <ac:picMk id="2" creationId="{DB646162-7E1A-5CD7-4055-5727C198AC87}"/>
          </ac:picMkLst>
        </pc:picChg>
        <pc:picChg chg="add del mod">
          <ac:chgData name="Linh Phan" userId="228774c6-8676-4985-b789-d1a1db399f40" providerId="ADAL" clId="{1185F2B4-B7B4-4A65-908E-056895162420}" dt="2024-09-16T08:17:01.257" v="2190" actId="478"/>
          <ac:picMkLst>
            <pc:docMk/>
            <pc:sldMk cId="1320596568" sldId="351"/>
            <ac:picMk id="3" creationId="{9B94558C-C6FA-16FD-5542-B598E0336F6D}"/>
          </ac:picMkLst>
        </pc:picChg>
        <pc:picChg chg="mod">
          <ac:chgData name="Linh Phan" userId="228774c6-8676-4985-b789-d1a1db399f40" providerId="ADAL" clId="{1185F2B4-B7B4-4A65-908E-056895162420}" dt="2024-09-16T08:16:51.527" v="2184"/>
          <ac:picMkLst>
            <pc:docMk/>
            <pc:sldMk cId="1320596568" sldId="351"/>
            <ac:picMk id="5" creationId="{B2BF4BF6-68C7-8DB1-88B5-6A01DE9570B5}"/>
          </ac:picMkLst>
        </pc:picChg>
        <pc:picChg chg="add del mod">
          <ac:chgData name="Linh Phan" userId="228774c6-8676-4985-b789-d1a1db399f40" providerId="ADAL" clId="{1185F2B4-B7B4-4A65-908E-056895162420}" dt="2024-09-16T08:16:54.389" v="2187" actId="478"/>
          <ac:picMkLst>
            <pc:docMk/>
            <pc:sldMk cId="1320596568" sldId="351"/>
            <ac:picMk id="9" creationId="{33C9D4C5-1859-ED2C-D6D5-CAB09B83F14B}"/>
          </ac:picMkLst>
        </pc:picChg>
        <pc:picChg chg="add del mod">
          <ac:chgData name="Linh Phan" userId="228774c6-8676-4985-b789-d1a1db399f40" providerId="ADAL" clId="{1185F2B4-B7B4-4A65-908E-056895162420}" dt="2024-09-16T08:16:53.489" v="2186" actId="478"/>
          <ac:picMkLst>
            <pc:docMk/>
            <pc:sldMk cId="1320596568" sldId="351"/>
            <ac:picMk id="10" creationId="{39DCBDD6-FCD3-EDF8-E3E7-C247945D5029}"/>
          </ac:picMkLst>
        </pc:picChg>
        <pc:picChg chg="add mod">
          <ac:chgData name="Linh Phan" userId="228774c6-8676-4985-b789-d1a1db399f40" providerId="ADAL" clId="{1185F2B4-B7B4-4A65-908E-056895162420}" dt="2024-09-16T08:21:44.728" v="2245" actId="14100"/>
          <ac:picMkLst>
            <pc:docMk/>
            <pc:sldMk cId="1320596568" sldId="351"/>
            <ac:picMk id="11" creationId="{A06DF117-18D7-835B-1908-18F863F6808D}"/>
          </ac:picMkLst>
        </pc:picChg>
        <pc:picChg chg="mod">
          <ac:chgData name="Linh Phan" userId="228774c6-8676-4985-b789-d1a1db399f40" providerId="ADAL" clId="{1185F2B4-B7B4-4A65-908E-056895162420}" dt="2024-09-16T08:18:21.352" v="2191"/>
          <ac:picMkLst>
            <pc:docMk/>
            <pc:sldMk cId="1320596568" sldId="351"/>
            <ac:picMk id="13" creationId="{8BB25512-ACB9-8316-106C-1B37C5879B6A}"/>
          </ac:picMkLst>
        </pc:picChg>
        <pc:picChg chg="add del mod">
          <ac:chgData name="Linh Phan" userId="228774c6-8676-4985-b789-d1a1db399f40" providerId="ADAL" clId="{1185F2B4-B7B4-4A65-908E-056895162420}" dt="2024-09-16T08:18:30.770" v="2192" actId="478"/>
          <ac:picMkLst>
            <pc:docMk/>
            <pc:sldMk cId="1320596568" sldId="351"/>
            <ac:picMk id="17" creationId="{E4BB9DF9-3062-7DF7-A0A1-0DD6CF1AB74D}"/>
          </ac:picMkLst>
        </pc:picChg>
        <pc:picChg chg="add mod">
          <ac:chgData name="Linh Phan" userId="228774c6-8676-4985-b789-d1a1db399f40" providerId="ADAL" clId="{1185F2B4-B7B4-4A65-908E-056895162420}" dt="2024-09-16T08:21:26.049" v="2238" actId="1076"/>
          <ac:picMkLst>
            <pc:docMk/>
            <pc:sldMk cId="1320596568" sldId="351"/>
            <ac:picMk id="18" creationId="{2AB70D20-923F-18DF-AF97-1E4AD79E7684}"/>
          </ac:picMkLst>
        </pc:picChg>
        <pc:picChg chg="del">
          <ac:chgData name="Linh Phan" userId="228774c6-8676-4985-b789-d1a1db399f40" providerId="ADAL" clId="{1185F2B4-B7B4-4A65-908E-056895162420}" dt="2024-09-16T08:15:40.672" v="2183" actId="478"/>
          <ac:picMkLst>
            <pc:docMk/>
            <pc:sldMk cId="1320596568" sldId="351"/>
            <ac:picMk id="31" creationId="{5D4E4244-2380-E612-DA27-256AED3AC85B}"/>
          </ac:picMkLst>
        </pc:picChg>
        <pc:cxnChg chg="del">
          <ac:chgData name="Linh Phan" userId="228774c6-8676-4985-b789-d1a1db399f40" providerId="ADAL" clId="{1185F2B4-B7B4-4A65-908E-056895162420}" dt="2024-09-16T08:15:40.672" v="2183" actId="478"/>
          <ac:cxnSpMkLst>
            <pc:docMk/>
            <pc:sldMk cId="1320596568" sldId="351"/>
            <ac:cxnSpMk id="29" creationId="{A4167AE4-58AA-0C76-0E2E-1603583C4260}"/>
          </ac:cxnSpMkLst>
        </pc:cxnChg>
      </pc:sldChg>
      <pc:sldChg chg="delSp modSp add mod modTransition delAnim modAnim">
        <pc:chgData name="Linh Phan" userId="228774c6-8676-4985-b789-d1a1db399f40" providerId="ADAL" clId="{1185F2B4-B7B4-4A65-908E-056895162420}" dt="2024-09-16T10:05:55.442" v="3821"/>
        <pc:sldMkLst>
          <pc:docMk/>
          <pc:sldMk cId="1146377822" sldId="352"/>
        </pc:sldMkLst>
        <pc:spChg chg="mod">
          <ac:chgData name="Linh Phan" userId="228774c6-8676-4985-b789-d1a1db399f40" providerId="ADAL" clId="{1185F2B4-B7B4-4A65-908E-056895162420}" dt="2024-09-16T04:09:53.673" v="1862" actId="14100"/>
          <ac:spMkLst>
            <pc:docMk/>
            <pc:sldMk cId="1146377822" sldId="352"/>
            <ac:spMk id="5" creationId="{6A929CAB-259E-3463-3315-2DE6CE5B42C3}"/>
          </ac:spMkLst>
        </pc:spChg>
        <pc:spChg chg="del">
          <ac:chgData name="Linh Phan" userId="228774c6-8676-4985-b789-d1a1db399f40" providerId="ADAL" clId="{1185F2B4-B7B4-4A65-908E-056895162420}" dt="2024-09-16T04:09:24.376" v="1851" actId="478"/>
          <ac:spMkLst>
            <pc:docMk/>
            <pc:sldMk cId="1146377822" sldId="352"/>
            <ac:spMk id="7" creationId="{D4D414FC-7F67-95A8-FE14-1B7B71E7A14F}"/>
          </ac:spMkLst>
        </pc:spChg>
        <pc:spChg chg="mod">
          <ac:chgData name="Linh Phan" userId="228774c6-8676-4985-b789-d1a1db399f40" providerId="ADAL" clId="{1185F2B4-B7B4-4A65-908E-056895162420}" dt="2024-09-16T04:09:51.991" v="1861" actId="14100"/>
          <ac:spMkLst>
            <pc:docMk/>
            <pc:sldMk cId="1146377822" sldId="352"/>
            <ac:spMk id="42" creationId="{B14D491C-8E68-9DAA-7A50-C002E1090FC7}"/>
          </ac:spMkLst>
        </pc:spChg>
        <pc:cxnChg chg="mod">
          <ac:chgData name="Linh Phan" userId="228774c6-8676-4985-b789-d1a1db399f40" providerId="ADAL" clId="{1185F2B4-B7B4-4A65-908E-056895162420}" dt="2024-09-16T04:09:53.673" v="1862" actId="14100"/>
          <ac:cxnSpMkLst>
            <pc:docMk/>
            <pc:sldMk cId="1146377822" sldId="352"/>
            <ac:cxnSpMk id="6" creationId="{6A17ED49-A697-7C2E-D914-192C4D4B75A0}"/>
          </ac:cxnSpMkLst>
        </pc:cxnChg>
        <pc:cxnChg chg="del mod">
          <ac:chgData name="Linh Phan" userId="228774c6-8676-4985-b789-d1a1db399f40" providerId="ADAL" clId="{1185F2B4-B7B4-4A65-908E-056895162420}" dt="2024-09-16T04:09:23.480" v="1850" actId="478"/>
          <ac:cxnSpMkLst>
            <pc:docMk/>
            <pc:sldMk cId="1146377822" sldId="352"/>
            <ac:cxnSpMk id="8" creationId="{39175B78-72EC-EA88-F1AC-EF0971D04A81}"/>
          </ac:cxnSpMkLst>
        </pc:cxnChg>
        <pc:cxnChg chg="mod">
          <ac:chgData name="Linh Phan" userId="228774c6-8676-4985-b789-d1a1db399f40" providerId="ADAL" clId="{1185F2B4-B7B4-4A65-908E-056895162420}" dt="2024-09-16T04:09:51.991" v="1861" actId="14100"/>
          <ac:cxnSpMkLst>
            <pc:docMk/>
            <pc:sldMk cId="1146377822" sldId="352"/>
            <ac:cxnSpMk id="35" creationId="{BD31B540-A8DE-BCE3-4FF9-0F5EDAB330F4}"/>
          </ac:cxnSpMkLst>
        </pc:cxnChg>
      </pc:sldChg>
      <pc:sldChg chg="addSp delSp modSp add mod">
        <pc:chgData name="Linh Phan" userId="228774c6-8676-4985-b789-d1a1db399f40" providerId="ADAL" clId="{1185F2B4-B7B4-4A65-908E-056895162420}" dt="2024-09-16T07:47:44.069" v="1919" actId="1076"/>
        <pc:sldMkLst>
          <pc:docMk/>
          <pc:sldMk cId="1688982464" sldId="353"/>
        </pc:sldMkLst>
        <pc:spChg chg="add del">
          <ac:chgData name="Linh Phan" userId="228774c6-8676-4985-b789-d1a1db399f40" providerId="ADAL" clId="{1185F2B4-B7B4-4A65-908E-056895162420}" dt="2024-09-16T04:26:01.726" v="1886" actId="26606"/>
          <ac:spMkLst>
            <pc:docMk/>
            <pc:sldMk cId="1688982464" sldId="353"/>
            <ac:spMk id="7" creationId="{42A4FC2C-047E-45A5-965D-8E1E3BF09BC6}"/>
          </ac:spMkLst>
        </pc:spChg>
        <pc:spChg chg="mod">
          <ac:chgData name="Linh Phan" userId="228774c6-8676-4985-b789-d1a1db399f40" providerId="ADAL" clId="{1185F2B4-B7B4-4A65-908E-056895162420}" dt="2024-09-16T07:47:37.092" v="1917" actId="1076"/>
          <ac:spMkLst>
            <pc:docMk/>
            <pc:sldMk cId="1688982464" sldId="353"/>
            <ac:spMk id="8" creationId="{6049EBD4-D84D-36F0-A355-CB3CBF4FA18D}"/>
          </ac:spMkLst>
        </pc:spChg>
        <pc:spChg chg="mod">
          <ac:chgData name="Linh Phan" userId="228774c6-8676-4985-b789-d1a1db399f40" providerId="ADAL" clId="{1185F2B4-B7B4-4A65-908E-056895162420}" dt="2024-09-16T07:47:39.946" v="1918" actId="1076"/>
          <ac:spMkLst>
            <pc:docMk/>
            <pc:sldMk cId="1688982464" sldId="353"/>
            <ac:spMk id="9" creationId="{77820652-3CBE-46E7-D9A1-C49125AE3B5C}"/>
          </ac:spMkLst>
        </pc:spChg>
        <pc:spChg chg="del">
          <ac:chgData name="Linh Phan" userId="228774c6-8676-4985-b789-d1a1db399f40" providerId="ADAL" clId="{1185F2B4-B7B4-4A65-908E-056895162420}" dt="2024-09-16T04:25:56.605" v="1881" actId="478"/>
          <ac:spMkLst>
            <pc:docMk/>
            <pc:sldMk cId="1688982464" sldId="353"/>
            <ac:spMk id="7175" creationId="{42A4FC2C-047E-45A5-965D-8E1E3BF09BC6}"/>
          </ac:spMkLst>
        </pc:spChg>
        <pc:spChg chg="add">
          <ac:chgData name="Linh Phan" userId="228774c6-8676-4985-b789-d1a1db399f40" providerId="ADAL" clId="{1185F2B4-B7B4-4A65-908E-056895162420}" dt="2024-09-16T04:27:51.284" v="1889" actId="26606"/>
          <ac:spMkLst>
            <pc:docMk/>
            <pc:sldMk cId="1688982464" sldId="353"/>
            <ac:spMk id="7177" creationId="{42A4FC2C-047E-45A5-965D-8E1E3BF09BC6}"/>
          </ac:spMkLst>
        </pc:spChg>
        <pc:grpChg chg="del">
          <ac:chgData name="Linh Phan" userId="228774c6-8676-4985-b789-d1a1db399f40" providerId="ADAL" clId="{1185F2B4-B7B4-4A65-908E-056895162420}" dt="2024-09-16T04:25:56.605" v="1881" actId="478"/>
          <ac:grpSpMkLst>
            <pc:docMk/>
            <pc:sldMk cId="1688982464" sldId="353"/>
            <ac:grpSpMk id="3" creationId="{4F07AAFA-DBA8-6845-672C-3093972ED47B}"/>
          </ac:grpSpMkLst>
        </pc:grpChg>
        <pc:grpChg chg="add mod">
          <ac:chgData name="Linh Phan" userId="228774c6-8676-4985-b789-d1a1db399f40" providerId="ADAL" clId="{1185F2B4-B7B4-4A65-908E-056895162420}" dt="2024-09-16T07:47:44.069" v="1919" actId="1076"/>
          <ac:grpSpMkLst>
            <pc:docMk/>
            <pc:sldMk cId="1688982464" sldId="353"/>
            <ac:grpSpMk id="6" creationId="{AE8926B8-278C-E639-6937-89295098F0E8}"/>
          </ac:grpSpMkLst>
        </pc:grpChg>
        <pc:picChg chg="add del mod">
          <ac:chgData name="Linh Phan" userId="228774c6-8676-4985-b789-d1a1db399f40" providerId="ADAL" clId="{1185F2B4-B7B4-4A65-908E-056895162420}" dt="2024-09-16T04:27:49.222" v="1887" actId="478"/>
          <ac:picMkLst>
            <pc:docMk/>
            <pc:sldMk cId="1688982464" sldId="353"/>
            <ac:picMk id="2" creationId="{0C6FE5A1-3BAE-8AE6-B316-783844F40262}"/>
          </ac:picMkLst>
        </pc:picChg>
        <pc:picChg chg="del">
          <ac:chgData name="Linh Phan" userId="228774c6-8676-4985-b789-d1a1db399f40" providerId="ADAL" clId="{1185F2B4-B7B4-4A65-908E-056895162420}" dt="2024-09-16T04:25:56.605" v="1881" actId="478"/>
          <ac:picMkLst>
            <pc:docMk/>
            <pc:sldMk cId="1688982464" sldId="353"/>
            <ac:picMk id="7170" creationId="{4448BAD7-801F-5B6B-5A37-778FE4770B6D}"/>
          </ac:picMkLst>
        </pc:picChg>
        <pc:picChg chg="add del mod">
          <ac:chgData name="Linh Phan" userId="228774c6-8676-4985-b789-d1a1db399f40" providerId="ADAL" clId="{1185F2B4-B7B4-4A65-908E-056895162420}" dt="2024-09-16T07:45:30.848" v="1892" actId="478"/>
          <ac:picMkLst>
            <pc:docMk/>
            <pc:sldMk cId="1688982464" sldId="353"/>
            <ac:picMk id="7172" creationId="{40F637EB-7964-6C54-1C0E-D12125FA3B49}"/>
          </ac:picMkLst>
        </pc:picChg>
        <pc:picChg chg="add del">
          <ac:chgData name="Linh Phan" userId="228774c6-8676-4985-b789-d1a1db399f40" providerId="ADAL" clId="{1185F2B4-B7B4-4A65-908E-056895162420}" dt="2024-09-16T07:45:33.279" v="1894" actId="478"/>
          <ac:picMkLst>
            <pc:docMk/>
            <pc:sldMk cId="1688982464" sldId="353"/>
            <ac:picMk id="7174" creationId="{2C5FF888-83FF-5904-3D12-654F023BAC5E}"/>
          </ac:picMkLst>
        </pc:picChg>
        <pc:picChg chg="add mod">
          <ac:chgData name="Linh Phan" userId="228774c6-8676-4985-b789-d1a1db399f40" providerId="ADAL" clId="{1185F2B4-B7B4-4A65-908E-056895162420}" dt="2024-09-16T07:47:03.227" v="1903" actId="732"/>
          <ac:picMkLst>
            <pc:docMk/>
            <pc:sldMk cId="1688982464" sldId="353"/>
            <ac:picMk id="7176" creationId="{EEA0B4D2-E264-A6D3-3620-4F6B485AC06A}"/>
          </ac:picMkLst>
        </pc:picChg>
      </pc:sldChg>
      <pc:sldChg chg="modSp add mod">
        <pc:chgData name="Linh Phan" userId="228774c6-8676-4985-b789-d1a1db399f40" providerId="ADAL" clId="{1185F2B4-B7B4-4A65-908E-056895162420}" dt="2024-09-16T07:48:10.005" v="1923" actId="1076"/>
        <pc:sldMkLst>
          <pc:docMk/>
          <pc:sldMk cId="4160468678" sldId="354"/>
        </pc:sldMkLst>
        <pc:spChg chg="mod">
          <ac:chgData name="Linh Phan" userId="228774c6-8676-4985-b789-d1a1db399f40" providerId="ADAL" clId="{1185F2B4-B7B4-4A65-908E-056895162420}" dt="2024-09-16T07:48:10.005" v="1923" actId="1076"/>
          <ac:spMkLst>
            <pc:docMk/>
            <pc:sldMk cId="4160468678" sldId="354"/>
            <ac:spMk id="12" creationId="{4346FDF3-FD39-47DC-A4EC-BC515C33CE44}"/>
          </ac:spMkLst>
        </pc:spChg>
      </pc:sldChg>
      <pc:sldChg chg="delSp modSp add mod delAnim modAnim">
        <pc:chgData name="Linh Phan" userId="228774c6-8676-4985-b789-d1a1db399f40" providerId="ADAL" clId="{1185F2B4-B7B4-4A65-908E-056895162420}" dt="2024-09-16T10:02:31.636" v="3782"/>
        <pc:sldMkLst>
          <pc:docMk/>
          <pc:sldMk cId="840071702" sldId="355"/>
        </pc:sldMkLst>
        <pc:spChg chg="mod">
          <ac:chgData name="Linh Phan" userId="228774c6-8676-4985-b789-d1a1db399f40" providerId="ADAL" clId="{1185F2B4-B7B4-4A65-908E-056895162420}" dt="2024-09-16T08:11:59.497" v="2105" actId="1076"/>
          <ac:spMkLst>
            <pc:docMk/>
            <pc:sldMk cId="840071702" sldId="355"/>
            <ac:spMk id="49" creationId="{12DB6C30-7357-B1E4-DF19-43D0636827A0}"/>
          </ac:spMkLst>
        </pc:spChg>
        <pc:spChg chg="mod">
          <ac:chgData name="Linh Phan" userId="228774c6-8676-4985-b789-d1a1db399f40" providerId="ADAL" clId="{1185F2B4-B7B4-4A65-908E-056895162420}" dt="2024-09-16T08:12:36.825" v="2119" actId="14100"/>
          <ac:spMkLst>
            <pc:docMk/>
            <pc:sldMk cId="840071702" sldId="355"/>
            <ac:spMk id="50" creationId="{EDA72C59-4A1B-5813-7C77-634894EE4A0F}"/>
          </ac:spMkLst>
        </pc:spChg>
        <pc:spChg chg="del">
          <ac:chgData name="Linh Phan" userId="228774c6-8676-4985-b789-d1a1db399f40" providerId="ADAL" clId="{1185F2B4-B7B4-4A65-908E-056895162420}" dt="2024-09-16T08:11:50.024" v="2101" actId="478"/>
          <ac:spMkLst>
            <pc:docMk/>
            <pc:sldMk cId="840071702" sldId="355"/>
            <ac:spMk id="53" creationId="{BF781C6C-DCBD-F22D-4BAE-9520B79AF85F}"/>
          </ac:spMkLst>
        </pc:spChg>
        <pc:spChg chg="mod">
          <ac:chgData name="Linh Phan" userId="228774c6-8676-4985-b789-d1a1db399f40" providerId="ADAL" clId="{1185F2B4-B7B4-4A65-908E-056895162420}" dt="2024-09-16T08:12:38.694" v="2120" actId="14100"/>
          <ac:spMkLst>
            <pc:docMk/>
            <pc:sldMk cId="840071702" sldId="355"/>
            <ac:spMk id="54" creationId="{1168B5E8-E428-F1C1-E05B-BEAD175AD22A}"/>
          </ac:spMkLst>
        </pc:spChg>
        <pc:cxnChg chg="mod">
          <ac:chgData name="Linh Phan" userId="228774c6-8676-4985-b789-d1a1db399f40" providerId="ADAL" clId="{1185F2B4-B7B4-4A65-908E-056895162420}" dt="2024-09-16T08:12:36.825" v="2119" actId="14100"/>
          <ac:cxnSpMkLst>
            <pc:docMk/>
            <pc:sldMk cId="840071702" sldId="355"/>
            <ac:cxnSpMk id="51" creationId="{31468FD9-459C-D6D8-8A86-4371757B751B}"/>
          </ac:cxnSpMkLst>
        </pc:cxnChg>
        <pc:cxnChg chg="del mod">
          <ac:chgData name="Linh Phan" userId="228774c6-8676-4985-b789-d1a1db399f40" providerId="ADAL" clId="{1185F2B4-B7B4-4A65-908E-056895162420}" dt="2024-09-16T08:11:49.071" v="2100" actId="478"/>
          <ac:cxnSpMkLst>
            <pc:docMk/>
            <pc:sldMk cId="840071702" sldId="355"/>
            <ac:cxnSpMk id="52" creationId="{7942826E-60DC-145B-7775-B0CDBE1424B5}"/>
          </ac:cxnSpMkLst>
        </pc:cxnChg>
        <pc:cxnChg chg="mod">
          <ac:chgData name="Linh Phan" userId="228774c6-8676-4985-b789-d1a1db399f40" providerId="ADAL" clId="{1185F2B4-B7B4-4A65-908E-056895162420}" dt="2024-09-16T08:12:38.694" v="2120" actId="14100"/>
          <ac:cxnSpMkLst>
            <pc:docMk/>
            <pc:sldMk cId="840071702" sldId="355"/>
            <ac:cxnSpMk id="55" creationId="{836DE310-1851-EE28-B915-30757C04F38B}"/>
          </ac:cxnSpMkLst>
        </pc:cxnChg>
      </pc:sldChg>
      <pc:sldChg chg="addSp delSp modSp add del mod ord modAnim">
        <pc:chgData name="Linh Phan" userId="228774c6-8676-4985-b789-d1a1db399f40" providerId="ADAL" clId="{1185F2B4-B7B4-4A65-908E-056895162420}" dt="2024-09-16T08:46:21.221" v="2594" actId="47"/>
        <pc:sldMkLst>
          <pc:docMk/>
          <pc:sldMk cId="1380369626" sldId="356"/>
        </pc:sldMkLst>
        <pc:spChg chg="add mod">
          <ac:chgData name="Linh Phan" userId="228774c6-8676-4985-b789-d1a1db399f40" providerId="ADAL" clId="{1185F2B4-B7B4-4A65-908E-056895162420}" dt="2024-09-16T08:37:25.910" v="2381" actId="1076"/>
          <ac:spMkLst>
            <pc:docMk/>
            <pc:sldMk cId="1380369626" sldId="356"/>
            <ac:spMk id="2" creationId="{8B1322C3-CE44-2BCE-B12E-AFF319287FE9}"/>
          </ac:spMkLst>
        </pc:spChg>
        <pc:picChg chg="del">
          <ac:chgData name="Linh Phan" userId="228774c6-8676-4985-b789-d1a1db399f40" providerId="ADAL" clId="{1185F2B4-B7B4-4A65-908E-056895162420}" dt="2024-09-16T08:36:45.310" v="2322" actId="478"/>
          <ac:picMkLst>
            <pc:docMk/>
            <pc:sldMk cId="1380369626" sldId="356"/>
            <ac:picMk id="3" creationId="{82CA0ACD-356B-A415-7ACA-5B57965B6134}"/>
          </ac:picMkLst>
        </pc:picChg>
        <pc:picChg chg="del">
          <ac:chgData name="Linh Phan" userId="228774c6-8676-4985-b789-d1a1db399f40" providerId="ADAL" clId="{1185F2B4-B7B4-4A65-908E-056895162420}" dt="2024-09-16T08:36:45.310" v="2322" actId="478"/>
          <ac:picMkLst>
            <pc:docMk/>
            <pc:sldMk cId="1380369626" sldId="356"/>
            <ac:picMk id="5" creationId="{9777C776-1D2F-D127-C219-805F29B69D38}"/>
          </ac:picMkLst>
        </pc:picChg>
        <pc:picChg chg="mod">
          <ac:chgData name="Linh Phan" userId="228774c6-8676-4985-b789-d1a1db399f40" providerId="ADAL" clId="{1185F2B4-B7B4-4A65-908E-056895162420}" dt="2024-09-16T08:37:28.634" v="2382" actId="1076"/>
          <ac:picMkLst>
            <pc:docMk/>
            <pc:sldMk cId="1380369626" sldId="356"/>
            <ac:picMk id="7" creationId="{478A822C-3AB7-FE39-C8FB-D2824A0BE916}"/>
          </ac:picMkLst>
        </pc:picChg>
      </pc:sldChg>
      <pc:sldChg chg="add del">
        <pc:chgData name="Linh Phan" userId="228774c6-8676-4985-b789-d1a1db399f40" providerId="ADAL" clId="{1185F2B4-B7B4-4A65-908E-056895162420}" dt="2024-09-16T08:50:35.060" v="2683" actId="47"/>
        <pc:sldMkLst>
          <pc:docMk/>
          <pc:sldMk cId="1102493425" sldId="357"/>
        </pc:sldMkLst>
      </pc:sldChg>
      <pc:sldChg chg="addSp delSp modSp add del ord">
        <pc:chgData name="Linh Phan" userId="228774c6-8676-4985-b789-d1a1db399f40" providerId="ADAL" clId="{1185F2B4-B7B4-4A65-908E-056895162420}" dt="2024-09-16T08:38:18.121" v="2400" actId="47"/>
        <pc:sldMkLst>
          <pc:docMk/>
          <pc:sldMk cId="4038605635" sldId="357"/>
        </pc:sldMkLst>
        <pc:spChg chg="del">
          <ac:chgData name="Linh Phan" userId="228774c6-8676-4985-b789-d1a1db399f40" providerId="ADAL" clId="{1185F2B4-B7B4-4A65-908E-056895162420}" dt="2024-09-16T08:38:02.953" v="2398" actId="478"/>
          <ac:spMkLst>
            <pc:docMk/>
            <pc:sldMk cId="4038605635" sldId="357"/>
            <ac:spMk id="7177" creationId="{42A4FC2C-047E-45A5-965D-8E1E3BF09BC6}"/>
          </ac:spMkLst>
        </pc:spChg>
        <pc:grpChg chg="del">
          <ac:chgData name="Linh Phan" userId="228774c6-8676-4985-b789-d1a1db399f40" providerId="ADAL" clId="{1185F2B4-B7B4-4A65-908E-056895162420}" dt="2024-09-16T08:38:02.953" v="2398" actId="478"/>
          <ac:grpSpMkLst>
            <pc:docMk/>
            <pc:sldMk cId="4038605635" sldId="357"/>
            <ac:grpSpMk id="6" creationId="{AE8926B8-278C-E639-6937-89295098F0E8}"/>
          </ac:grpSpMkLst>
        </pc:grpChg>
        <pc:picChg chg="add mod">
          <ac:chgData name="Linh Phan" userId="228774c6-8676-4985-b789-d1a1db399f40" providerId="ADAL" clId="{1185F2B4-B7B4-4A65-908E-056895162420}" dt="2024-09-16T08:38:03.256" v="2399"/>
          <ac:picMkLst>
            <pc:docMk/>
            <pc:sldMk cId="4038605635" sldId="357"/>
            <ac:picMk id="2" creationId="{51C0464C-D668-0449-E549-BD61F50E664C}"/>
          </ac:picMkLst>
        </pc:picChg>
        <pc:picChg chg="add mod">
          <ac:chgData name="Linh Phan" userId="228774c6-8676-4985-b789-d1a1db399f40" providerId="ADAL" clId="{1185F2B4-B7B4-4A65-908E-056895162420}" dt="2024-09-16T08:38:03.256" v="2399"/>
          <ac:picMkLst>
            <pc:docMk/>
            <pc:sldMk cId="4038605635" sldId="357"/>
            <ac:picMk id="3" creationId="{C57D1AF5-9D2A-51AC-A819-8E3340FFD4FC}"/>
          </ac:picMkLst>
        </pc:picChg>
        <pc:picChg chg="del">
          <ac:chgData name="Linh Phan" userId="228774c6-8676-4985-b789-d1a1db399f40" providerId="ADAL" clId="{1185F2B4-B7B4-4A65-908E-056895162420}" dt="2024-09-16T08:38:02.953" v="2398" actId="478"/>
          <ac:picMkLst>
            <pc:docMk/>
            <pc:sldMk cId="4038605635" sldId="357"/>
            <ac:picMk id="7176" creationId="{EEA0B4D2-E264-A6D3-3620-4F6B485AC06A}"/>
          </ac:picMkLst>
        </pc:picChg>
      </pc:sldChg>
      <pc:sldChg chg="addSp delSp modSp add mod modTransition delAnim modAnim">
        <pc:chgData name="Linh Phan" userId="228774c6-8676-4985-b789-d1a1db399f40" providerId="ADAL" clId="{1185F2B4-B7B4-4A65-908E-056895162420}" dt="2024-09-16T10:02:59.998" v="3791"/>
        <pc:sldMkLst>
          <pc:docMk/>
          <pc:sldMk cId="793584650" sldId="358"/>
        </pc:sldMkLst>
        <pc:spChg chg="mod">
          <ac:chgData name="Linh Phan" userId="228774c6-8676-4985-b789-d1a1db399f40" providerId="ADAL" clId="{1185F2B4-B7B4-4A65-908E-056895162420}" dt="2024-09-16T08:47:54.025" v="2661" actId="207"/>
          <ac:spMkLst>
            <pc:docMk/>
            <pc:sldMk cId="793584650" sldId="358"/>
            <ac:spMk id="6" creationId="{B1168CA7-DC1A-28B3-A34D-4F700AB302FA}"/>
          </ac:spMkLst>
        </pc:spChg>
        <pc:spChg chg="mod">
          <ac:chgData name="Linh Phan" userId="228774c6-8676-4985-b789-d1a1db399f40" providerId="ADAL" clId="{1185F2B4-B7B4-4A65-908E-056895162420}" dt="2024-09-16T08:47:49.545" v="2660"/>
          <ac:spMkLst>
            <pc:docMk/>
            <pc:sldMk cId="793584650" sldId="358"/>
            <ac:spMk id="8" creationId="{5715D703-8B74-F7C1-E05C-C1E2CBA8CC1B}"/>
          </ac:spMkLst>
        </pc:spChg>
        <pc:spChg chg="mod">
          <ac:chgData name="Linh Phan" userId="228774c6-8676-4985-b789-d1a1db399f40" providerId="ADAL" clId="{1185F2B4-B7B4-4A65-908E-056895162420}" dt="2024-09-16T08:47:49.545" v="2660"/>
          <ac:spMkLst>
            <pc:docMk/>
            <pc:sldMk cId="793584650" sldId="358"/>
            <ac:spMk id="9" creationId="{090ACAE7-C039-6C28-9C83-B1CD55FDDF14}"/>
          </ac:spMkLst>
        </pc:spChg>
        <pc:spChg chg="add mod">
          <ac:chgData name="Linh Phan" userId="228774c6-8676-4985-b789-d1a1db399f40" providerId="ADAL" clId="{1185F2B4-B7B4-4A65-908E-056895162420}" dt="2024-09-16T08:52:16.060" v="2759"/>
          <ac:spMkLst>
            <pc:docMk/>
            <pc:sldMk cId="793584650" sldId="358"/>
            <ac:spMk id="13" creationId="{44508F89-211B-4B1F-B57B-2BF52BC8E3DF}"/>
          </ac:spMkLst>
        </pc:spChg>
        <pc:grpChg chg="del">
          <ac:chgData name="Linh Phan" userId="228774c6-8676-4985-b789-d1a1db399f40" providerId="ADAL" clId="{1185F2B4-B7B4-4A65-908E-056895162420}" dt="2024-09-16T08:47:49.306" v="2659" actId="478"/>
          <ac:grpSpMkLst>
            <pc:docMk/>
            <pc:sldMk cId="793584650" sldId="358"/>
            <ac:grpSpMk id="3" creationId="{E03DEFC3-842C-8A89-8F52-F49DF974473C}"/>
          </ac:grpSpMkLst>
        </pc:grpChg>
        <pc:grpChg chg="add del mod">
          <ac:chgData name="Linh Phan" userId="228774c6-8676-4985-b789-d1a1db399f40" providerId="ADAL" clId="{1185F2B4-B7B4-4A65-908E-056895162420}" dt="2024-09-16T08:52:15.770" v="2758" actId="478"/>
          <ac:grpSpMkLst>
            <pc:docMk/>
            <pc:sldMk cId="793584650" sldId="358"/>
            <ac:grpSpMk id="4" creationId="{65CE8167-2EF8-4426-18EA-CBF103C0761B}"/>
          </ac:grpSpMkLst>
        </pc:grpChg>
        <pc:picChg chg="del">
          <ac:chgData name="Linh Phan" userId="228774c6-8676-4985-b789-d1a1db399f40" providerId="ADAL" clId="{1185F2B4-B7B4-4A65-908E-056895162420}" dt="2024-09-16T08:47:54.900" v="2662" actId="478"/>
          <ac:picMkLst>
            <pc:docMk/>
            <pc:sldMk cId="793584650" sldId="358"/>
            <ac:picMk id="2" creationId="{F8FA6E1D-1CB0-B0B4-AE09-0947EE4F79CC}"/>
          </ac:picMkLst>
        </pc:picChg>
        <pc:picChg chg="add mod">
          <ac:chgData name="Linh Phan" userId="228774c6-8676-4985-b789-d1a1db399f40" providerId="ADAL" clId="{1185F2B4-B7B4-4A65-908E-056895162420}" dt="2024-09-16T08:48:07.273" v="2666" actId="1076"/>
          <ac:picMkLst>
            <pc:docMk/>
            <pc:sldMk cId="793584650" sldId="358"/>
            <ac:picMk id="12" creationId="{2B753093-29F2-B7E3-7C32-1E549BCAC99E}"/>
          </ac:picMkLst>
        </pc:picChg>
      </pc:sldChg>
      <pc:sldChg chg="addSp delSp modSp add mod modTransition delAnim modAnim">
        <pc:chgData name="Linh Phan" userId="228774c6-8676-4985-b789-d1a1db399f40" providerId="ADAL" clId="{1185F2B4-B7B4-4A65-908E-056895162420}" dt="2024-09-16T10:03:06.950" v="3795"/>
        <pc:sldMkLst>
          <pc:docMk/>
          <pc:sldMk cId="1421760644" sldId="359"/>
        </pc:sldMkLst>
        <pc:spChg chg="add mod">
          <ac:chgData name="Linh Phan" userId="228774c6-8676-4985-b789-d1a1db399f40" providerId="ADAL" clId="{1185F2B4-B7B4-4A65-908E-056895162420}" dt="2024-09-16T08:52:18.938" v="2761"/>
          <ac:spMkLst>
            <pc:docMk/>
            <pc:sldMk cId="1421760644" sldId="359"/>
            <ac:spMk id="3" creationId="{BEB5A600-CADA-4FBE-15BD-9862FA082EC5}"/>
          </ac:spMkLst>
        </pc:spChg>
        <pc:spChg chg="mod">
          <ac:chgData name="Linh Phan" userId="228774c6-8676-4985-b789-d1a1db399f40" providerId="ADAL" clId="{1185F2B4-B7B4-4A65-908E-056895162420}" dt="2024-09-16T08:48:25.045" v="2675"/>
          <ac:spMkLst>
            <pc:docMk/>
            <pc:sldMk cId="1421760644" sldId="359"/>
            <ac:spMk id="6" creationId="{B1168CA7-DC1A-28B3-A34D-4F700AB302FA}"/>
          </ac:spMkLst>
        </pc:spChg>
        <pc:spChg chg="add mod">
          <ac:chgData name="Linh Phan" userId="228774c6-8676-4985-b789-d1a1db399f40" providerId="ADAL" clId="{1185F2B4-B7B4-4A65-908E-056895162420}" dt="2024-09-16T08:52:22.649" v="2764"/>
          <ac:spMkLst>
            <pc:docMk/>
            <pc:sldMk cId="1421760644" sldId="359"/>
            <ac:spMk id="10" creationId="{E6361DDF-BC57-C58D-7B7E-DDC8F992DDEA}"/>
          </ac:spMkLst>
        </pc:spChg>
        <pc:grpChg chg="del mod">
          <ac:chgData name="Linh Phan" userId="228774c6-8676-4985-b789-d1a1db399f40" providerId="ADAL" clId="{1185F2B4-B7B4-4A65-908E-056895162420}" dt="2024-09-16T08:52:24.068" v="2765" actId="478"/>
          <ac:grpSpMkLst>
            <pc:docMk/>
            <pc:sldMk cId="1421760644" sldId="359"/>
            <ac:grpSpMk id="4" creationId="{65CE8167-2EF8-4426-18EA-CBF103C0761B}"/>
          </ac:grpSpMkLst>
        </pc:grpChg>
        <pc:picChg chg="add mod">
          <ac:chgData name="Linh Phan" userId="228774c6-8676-4985-b789-d1a1db399f40" providerId="ADAL" clId="{1185F2B4-B7B4-4A65-908E-056895162420}" dt="2024-09-16T08:48:52.453" v="2682" actId="14100"/>
          <ac:picMkLst>
            <pc:docMk/>
            <pc:sldMk cId="1421760644" sldId="359"/>
            <ac:picMk id="2" creationId="{64384BF9-2B2C-0406-50BB-5C1B0471779E}"/>
          </ac:picMkLst>
        </pc:picChg>
        <pc:picChg chg="del">
          <ac:chgData name="Linh Phan" userId="228774c6-8676-4985-b789-d1a1db399f40" providerId="ADAL" clId="{1185F2B4-B7B4-4A65-908E-056895162420}" dt="2024-09-16T08:48:27.194" v="2676" actId="478"/>
          <ac:picMkLst>
            <pc:docMk/>
            <pc:sldMk cId="1421760644" sldId="359"/>
            <ac:picMk id="12" creationId="{2B753093-29F2-B7E3-7C32-1E549BCAC99E}"/>
          </ac:picMkLst>
        </pc:picChg>
      </pc:sldChg>
      <pc:sldChg chg="addSp delSp modSp add mod ord modTransition delAnim modAnim">
        <pc:chgData name="Linh Phan" userId="228774c6-8676-4985-b789-d1a1db399f40" providerId="ADAL" clId="{1185F2B4-B7B4-4A65-908E-056895162420}" dt="2024-09-16T09:59:42.659" v="3713"/>
        <pc:sldMkLst>
          <pc:docMk/>
          <pc:sldMk cId="1695784179" sldId="360"/>
        </pc:sldMkLst>
        <pc:spChg chg="mod">
          <ac:chgData name="Linh Phan" userId="228774c6-8676-4985-b789-d1a1db399f40" providerId="ADAL" clId="{1185F2B4-B7B4-4A65-908E-056895162420}" dt="2024-09-16T09:40:55.228" v="3318"/>
          <ac:spMkLst>
            <pc:docMk/>
            <pc:sldMk cId="1695784179" sldId="360"/>
            <ac:spMk id="6" creationId="{A7FF0A53-06AC-543A-9D09-915B752425FA}"/>
          </ac:spMkLst>
        </pc:spChg>
        <pc:spChg chg="mod">
          <ac:chgData name="Linh Phan" userId="228774c6-8676-4985-b789-d1a1db399f40" providerId="ADAL" clId="{1185F2B4-B7B4-4A65-908E-056895162420}" dt="2024-09-16T09:40:55.228" v="3318"/>
          <ac:spMkLst>
            <pc:docMk/>
            <pc:sldMk cId="1695784179" sldId="360"/>
            <ac:spMk id="7" creationId="{89C89538-129E-CF04-EDEA-CE1AD2D75F93}"/>
          </ac:spMkLst>
        </pc:spChg>
        <pc:spChg chg="mod">
          <ac:chgData name="Linh Phan" userId="228774c6-8676-4985-b789-d1a1db399f40" providerId="ADAL" clId="{1185F2B4-B7B4-4A65-908E-056895162420}" dt="2024-09-16T09:40:55.228" v="3318"/>
          <ac:spMkLst>
            <pc:docMk/>
            <pc:sldMk cId="1695784179" sldId="360"/>
            <ac:spMk id="9" creationId="{27AA1C93-55F6-1846-7EB0-7DF22EC00786}"/>
          </ac:spMkLst>
        </pc:spChg>
        <pc:spChg chg="mod">
          <ac:chgData name="Linh Phan" userId="228774c6-8676-4985-b789-d1a1db399f40" providerId="ADAL" clId="{1185F2B4-B7B4-4A65-908E-056895162420}" dt="2024-09-16T09:40:55.228" v="3318"/>
          <ac:spMkLst>
            <pc:docMk/>
            <pc:sldMk cId="1695784179" sldId="360"/>
            <ac:spMk id="10" creationId="{6DB4631F-EA68-9DFB-0446-6C4C55CA1AFC}"/>
          </ac:spMkLst>
        </pc:spChg>
        <pc:spChg chg="del">
          <ac:chgData name="Linh Phan" userId="228774c6-8676-4985-b789-d1a1db399f40" providerId="ADAL" clId="{1185F2B4-B7B4-4A65-908E-056895162420}" dt="2024-09-16T09:40:53.775" v="3317" actId="478"/>
          <ac:spMkLst>
            <pc:docMk/>
            <pc:sldMk cId="1695784179" sldId="360"/>
            <ac:spMk id="16" creationId="{AA35A3ED-58B8-A4C4-BEA9-D11BCF763952}"/>
          </ac:spMkLst>
        </pc:spChg>
        <pc:spChg chg="mod">
          <ac:chgData name="Linh Phan" userId="228774c6-8676-4985-b789-d1a1db399f40" providerId="ADAL" clId="{1185F2B4-B7B4-4A65-908E-056895162420}" dt="2024-09-16T09:40:55.228" v="3318"/>
          <ac:spMkLst>
            <pc:docMk/>
            <pc:sldMk cId="1695784179" sldId="360"/>
            <ac:spMk id="17" creationId="{10051F6F-F6C6-CB2E-3B6E-0F742792C695}"/>
          </ac:spMkLst>
        </pc:spChg>
        <pc:spChg chg="mod">
          <ac:chgData name="Linh Phan" userId="228774c6-8676-4985-b789-d1a1db399f40" providerId="ADAL" clId="{1185F2B4-B7B4-4A65-908E-056895162420}" dt="2024-09-16T09:40:55.228" v="3318"/>
          <ac:spMkLst>
            <pc:docMk/>
            <pc:sldMk cId="1695784179" sldId="360"/>
            <ac:spMk id="18" creationId="{2BD733C9-8466-38DD-37A2-8012210CADDD}"/>
          </ac:spMkLst>
        </pc:spChg>
        <pc:spChg chg="mod">
          <ac:chgData name="Linh Phan" userId="228774c6-8676-4985-b789-d1a1db399f40" providerId="ADAL" clId="{1185F2B4-B7B4-4A65-908E-056895162420}" dt="2024-09-16T09:40:55.228" v="3318"/>
          <ac:spMkLst>
            <pc:docMk/>
            <pc:sldMk cId="1695784179" sldId="360"/>
            <ac:spMk id="19" creationId="{AFD26174-F526-C900-E6EC-3033C6ECC59A}"/>
          </ac:spMkLst>
        </pc:spChg>
        <pc:spChg chg="mod">
          <ac:chgData name="Linh Phan" userId="228774c6-8676-4985-b789-d1a1db399f40" providerId="ADAL" clId="{1185F2B4-B7B4-4A65-908E-056895162420}" dt="2024-09-16T09:41:04.980" v="3322" actId="1076"/>
          <ac:spMkLst>
            <pc:docMk/>
            <pc:sldMk cId="1695784179" sldId="360"/>
            <ac:spMk id="23" creationId="{A846690F-CB37-08A7-1054-E6DCF43DDBD2}"/>
          </ac:spMkLst>
        </pc:spChg>
        <pc:spChg chg="mod">
          <ac:chgData name="Linh Phan" userId="228774c6-8676-4985-b789-d1a1db399f40" providerId="ADAL" clId="{1185F2B4-B7B4-4A65-908E-056895162420}" dt="2024-09-16T09:41:58.936" v="3369" actId="1076"/>
          <ac:spMkLst>
            <pc:docMk/>
            <pc:sldMk cId="1695784179" sldId="360"/>
            <ac:spMk id="24" creationId="{0DA76983-16BA-D702-0685-89E26D129D83}"/>
          </ac:spMkLst>
        </pc:spChg>
        <pc:grpChg chg="del">
          <ac:chgData name="Linh Phan" userId="228774c6-8676-4985-b789-d1a1db399f40" providerId="ADAL" clId="{1185F2B4-B7B4-4A65-908E-056895162420}" dt="2024-09-16T09:40:53.775" v="3317" actId="478"/>
          <ac:grpSpMkLst>
            <pc:docMk/>
            <pc:sldMk cId="1695784179" sldId="360"/>
            <ac:grpSpMk id="2" creationId="{D706DAD3-DAAF-DCED-A8D8-62B9725C1B49}"/>
          </ac:grpSpMkLst>
        </pc:grpChg>
        <pc:grpChg chg="add mod">
          <ac:chgData name="Linh Phan" userId="228774c6-8676-4985-b789-d1a1db399f40" providerId="ADAL" clId="{1185F2B4-B7B4-4A65-908E-056895162420}" dt="2024-09-16T09:40:55.228" v="3318"/>
          <ac:grpSpMkLst>
            <pc:docMk/>
            <pc:sldMk cId="1695784179" sldId="360"/>
            <ac:grpSpMk id="5" creationId="{BB7DF4AD-067E-D130-BF65-F6671C2CEA95}"/>
          </ac:grpSpMkLst>
        </pc:grpChg>
        <pc:grpChg chg="add mod">
          <ac:chgData name="Linh Phan" userId="228774c6-8676-4985-b789-d1a1db399f40" providerId="ADAL" clId="{1185F2B4-B7B4-4A65-908E-056895162420}" dt="2024-09-16T09:40:55.228" v="3318"/>
          <ac:grpSpMkLst>
            <pc:docMk/>
            <pc:sldMk cId="1695784179" sldId="360"/>
            <ac:grpSpMk id="8" creationId="{AC70271C-5738-49A7-D9A5-A467D05A0618}"/>
          </ac:grpSpMkLst>
        </pc:grpChg>
        <pc:grpChg chg="del">
          <ac:chgData name="Linh Phan" userId="228774c6-8676-4985-b789-d1a1db399f40" providerId="ADAL" clId="{1185F2B4-B7B4-4A65-908E-056895162420}" dt="2024-09-16T09:40:53.775" v="3317" actId="478"/>
          <ac:grpSpMkLst>
            <pc:docMk/>
            <pc:sldMk cId="1695784179" sldId="360"/>
            <ac:grpSpMk id="11" creationId="{00F2A318-C02E-FC8C-752F-E75F0EE0C18A}"/>
          </ac:grpSpMkLst>
        </pc:grpChg>
        <pc:grpChg chg="add mod">
          <ac:chgData name="Linh Phan" userId="228774c6-8676-4985-b789-d1a1db399f40" providerId="ADAL" clId="{1185F2B4-B7B4-4A65-908E-056895162420}" dt="2024-09-16T09:40:55.228" v="3318"/>
          <ac:grpSpMkLst>
            <pc:docMk/>
            <pc:sldMk cId="1695784179" sldId="360"/>
            <ac:grpSpMk id="20" creationId="{9CF99C9F-85AF-09D2-4617-ED3B1685BEE0}"/>
          </ac:grpSpMkLst>
        </pc:grpChg>
        <pc:grpChg chg="mod">
          <ac:chgData name="Linh Phan" userId="228774c6-8676-4985-b789-d1a1db399f40" providerId="ADAL" clId="{1185F2B4-B7B4-4A65-908E-056895162420}" dt="2024-09-16T09:40:55.228" v="3318"/>
          <ac:grpSpMkLst>
            <pc:docMk/>
            <pc:sldMk cId="1695784179" sldId="360"/>
            <ac:grpSpMk id="21" creationId="{59172E27-4064-2A09-65ED-410B6A51FDBB}"/>
          </ac:grpSpMkLst>
        </pc:grpChg>
        <pc:picChg chg="add mod">
          <ac:chgData name="Linh Phan" userId="228774c6-8676-4985-b789-d1a1db399f40" providerId="ADAL" clId="{1185F2B4-B7B4-4A65-908E-056895162420}" dt="2024-09-16T09:40:55.228" v="3318"/>
          <ac:picMkLst>
            <pc:docMk/>
            <pc:sldMk cId="1695784179" sldId="360"/>
            <ac:picMk id="3" creationId="{E238D478-DAAF-3CBA-206D-9A9AB50443AC}"/>
          </ac:picMkLst>
        </pc:picChg>
        <pc:picChg chg="add mod">
          <ac:chgData name="Linh Phan" userId="228774c6-8676-4985-b789-d1a1db399f40" providerId="ADAL" clId="{1185F2B4-B7B4-4A65-908E-056895162420}" dt="2024-09-16T09:40:55.228" v="3318"/>
          <ac:picMkLst>
            <pc:docMk/>
            <pc:sldMk cId="1695784179" sldId="360"/>
            <ac:picMk id="4" creationId="{2B5B70DF-8880-9FEA-D372-A941D16E13A8}"/>
          </ac:picMkLst>
        </pc:picChg>
        <pc:picChg chg="mod">
          <ac:chgData name="Linh Phan" userId="228774c6-8676-4985-b789-d1a1db399f40" providerId="ADAL" clId="{1185F2B4-B7B4-4A65-908E-056895162420}" dt="2024-09-16T09:42:03.765" v="3370" actId="1076"/>
          <ac:picMkLst>
            <pc:docMk/>
            <pc:sldMk cId="1695784179" sldId="360"/>
            <ac:picMk id="22" creationId="{53AFD96F-7B02-DE77-33EC-7257CE1C18FF}"/>
          </ac:picMkLst>
        </pc:picChg>
        <pc:picChg chg="add mod">
          <ac:chgData name="Linh Phan" userId="228774c6-8676-4985-b789-d1a1db399f40" providerId="ADAL" clId="{1185F2B4-B7B4-4A65-908E-056895162420}" dt="2024-09-16T09:40:55.228" v="3318"/>
          <ac:picMkLst>
            <pc:docMk/>
            <pc:sldMk cId="1695784179" sldId="360"/>
            <ac:picMk id="25" creationId="{F5D4892F-142C-CAB9-DAD3-291161462B55}"/>
          </ac:picMkLst>
        </pc:picChg>
      </pc:sldChg>
      <pc:sldChg chg="modSp add mod modTransition modAnim">
        <pc:chgData name="Linh Phan" userId="228774c6-8676-4985-b789-d1a1db399f40" providerId="ADAL" clId="{1185F2B4-B7B4-4A65-908E-056895162420}" dt="2024-09-16T10:03:14.243" v="3798"/>
        <pc:sldMkLst>
          <pc:docMk/>
          <pc:sldMk cId="533132687" sldId="361"/>
        </pc:sldMkLst>
        <pc:spChg chg="mod">
          <ac:chgData name="Linh Phan" userId="228774c6-8676-4985-b789-d1a1db399f40" providerId="ADAL" clId="{1185F2B4-B7B4-4A65-908E-056895162420}" dt="2024-09-16T09:14:05.322" v="2953" actId="208"/>
          <ac:spMkLst>
            <pc:docMk/>
            <pc:sldMk cId="533132687" sldId="361"/>
            <ac:spMk id="4" creationId="{1C794AF2-18ED-5E21-F530-FF4AE65C070A}"/>
          </ac:spMkLst>
        </pc:spChg>
        <pc:spChg chg="mod">
          <ac:chgData name="Linh Phan" userId="228774c6-8676-4985-b789-d1a1db399f40" providerId="ADAL" clId="{1185F2B4-B7B4-4A65-908E-056895162420}" dt="2024-09-16T08:58:52.883" v="2919" actId="1076"/>
          <ac:spMkLst>
            <pc:docMk/>
            <pc:sldMk cId="533132687" sldId="361"/>
            <ac:spMk id="9" creationId="{73F69017-D1D5-B5FD-840E-7EE16B5F787B}"/>
          </ac:spMkLst>
        </pc:spChg>
        <pc:spChg chg="mod">
          <ac:chgData name="Linh Phan" userId="228774c6-8676-4985-b789-d1a1db399f40" providerId="ADAL" clId="{1185F2B4-B7B4-4A65-908E-056895162420}" dt="2024-09-16T08:58:54.052" v="2920" actId="1076"/>
          <ac:spMkLst>
            <pc:docMk/>
            <pc:sldMk cId="533132687" sldId="361"/>
            <ac:spMk id="10" creationId="{48BC76D5-5E97-4261-01EB-FDF81A5D2A62}"/>
          </ac:spMkLst>
        </pc:spChg>
        <pc:spChg chg="mod">
          <ac:chgData name="Linh Phan" userId="228774c6-8676-4985-b789-d1a1db399f40" providerId="ADAL" clId="{1185F2B4-B7B4-4A65-908E-056895162420}" dt="2024-09-16T09:13:20.161" v="2944" actId="14100"/>
          <ac:spMkLst>
            <pc:docMk/>
            <pc:sldMk cId="533132687" sldId="361"/>
            <ac:spMk id="17" creationId="{963EE6CF-A6A9-883C-6D07-73C284EC8428}"/>
          </ac:spMkLst>
        </pc:spChg>
        <pc:spChg chg="mod">
          <ac:chgData name="Linh Phan" userId="228774c6-8676-4985-b789-d1a1db399f40" providerId="ADAL" clId="{1185F2B4-B7B4-4A65-908E-056895162420}" dt="2024-09-16T09:13:21.955" v="2945" actId="14100"/>
          <ac:spMkLst>
            <pc:docMk/>
            <pc:sldMk cId="533132687" sldId="361"/>
            <ac:spMk id="18" creationId="{6C94DFDD-6E19-A523-55EC-E322E0E8B29D}"/>
          </ac:spMkLst>
        </pc:spChg>
      </pc:sldChg>
      <pc:sldChg chg="addSp delSp modSp add mod modTransition delAnim modAnim">
        <pc:chgData name="Linh Phan" userId="228774c6-8676-4985-b789-d1a1db399f40" providerId="ADAL" clId="{1185F2B4-B7B4-4A65-908E-056895162420}" dt="2024-09-16T10:03:29.206" v="3804"/>
        <pc:sldMkLst>
          <pc:docMk/>
          <pc:sldMk cId="2221974068" sldId="362"/>
        </pc:sldMkLst>
        <pc:spChg chg="mod">
          <ac:chgData name="Linh Phan" userId="228774c6-8676-4985-b789-d1a1db399f40" providerId="ADAL" clId="{1185F2B4-B7B4-4A65-908E-056895162420}" dt="2024-09-16T09:14:08.454" v="2955" actId="208"/>
          <ac:spMkLst>
            <pc:docMk/>
            <pc:sldMk cId="2221974068" sldId="362"/>
            <ac:spMk id="4" creationId="{1C794AF2-18ED-5E21-F530-FF4AE65C070A}"/>
          </ac:spMkLst>
        </pc:spChg>
        <pc:spChg chg="del">
          <ac:chgData name="Linh Phan" userId="228774c6-8676-4985-b789-d1a1db399f40" providerId="ADAL" clId="{1185F2B4-B7B4-4A65-908E-056895162420}" dt="2024-09-16T09:13:29.324" v="2948" actId="478"/>
          <ac:spMkLst>
            <pc:docMk/>
            <pc:sldMk cId="2221974068" sldId="362"/>
            <ac:spMk id="9" creationId="{73F69017-D1D5-B5FD-840E-7EE16B5F787B}"/>
          </ac:spMkLst>
        </pc:spChg>
        <pc:spChg chg="del">
          <ac:chgData name="Linh Phan" userId="228774c6-8676-4985-b789-d1a1db399f40" providerId="ADAL" clId="{1185F2B4-B7B4-4A65-908E-056895162420}" dt="2024-09-16T09:13:29.324" v="2948" actId="478"/>
          <ac:spMkLst>
            <pc:docMk/>
            <pc:sldMk cId="2221974068" sldId="362"/>
            <ac:spMk id="10" creationId="{48BC76D5-5E97-4261-01EB-FDF81A5D2A62}"/>
          </ac:spMkLst>
        </pc:spChg>
        <pc:spChg chg="mod">
          <ac:chgData name="Linh Phan" userId="228774c6-8676-4985-b789-d1a1db399f40" providerId="ADAL" clId="{1185F2B4-B7B4-4A65-908E-056895162420}" dt="2024-09-16T09:14:36.832" v="2965" actId="1076"/>
          <ac:spMkLst>
            <pc:docMk/>
            <pc:sldMk cId="2221974068" sldId="362"/>
            <ac:spMk id="11" creationId="{5C66BAF5-FA3F-575A-AEF5-8788A2B8AB68}"/>
          </ac:spMkLst>
        </pc:spChg>
        <pc:spChg chg="mod topLvl">
          <ac:chgData name="Linh Phan" userId="228774c6-8676-4985-b789-d1a1db399f40" providerId="ADAL" clId="{1185F2B4-B7B4-4A65-908E-056895162420}" dt="2024-09-16T09:19:07.192" v="3009" actId="14100"/>
          <ac:spMkLst>
            <pc:docMk/>
            <pc:sldMk cId="2221974068" sldId="362"/>
            <ac:spMk id="15" creationId="{D9A2D1E3-663C-F2CE-2FF4-7D48063900F9}"/>
          </ac:spMkLst>
        </pc:spChg>
        <pc:spChg chg="mod">
          <ac:chgData name="Linh Phan" userId="228774c6-8676-4985-b789-d1a1db399f40" providerId="ADAL" clId="{1185F2B4-B7B4-4A65-908E-056895162420}" dt="2024-09-16T09:16:56.435" v="2984" actId="165"/>
          <ac:spMkLst>
            <pc:docMk/>
            <pc:sldMk cId="2221974068" sldId="362"/>
            <ac:spMk id="16" creationId="{FA3431C1-E2E4-3E87-56AB-8170BB30544C}"/>
          </ac:spMkLst>
        </pc:spChg>
        <pc:spChg chg="del">
          <ac:chgData name="Linh Phan" userId="228774c6-8676-4985-b789-d1a1db399f40" providerId="ADAL" clId="{1185F2B4-B7B4-4A65-908E-056895162420}" dt="2024-09-16T09:13:29.324" v="2948" actId="478"/>
          <ac:spMkLst>
            <pc:docMk/>
            <pc:sldMk cId="2221974068" sldId="362"/>
            <ac:spMk id="17" creationId="{963EE6CF-A6A9-883C-6D07-73C284EC8428}"/>
          </ac:spMkLst>
        </pc:spChg>
        <pc:spChg chg="del">
          <ac:chgData name="Linh Phan" userId="228774c6-8676-4985-b789-d1a1db399f40" providerId="ADAL" clId="{1185F2B4-B7B4-4A65-908E-056895162420}" dt="2024-09-16T09:13:29.324" v="2948" actId="478"/>
          <ac:spMkLst>
            <pc:docMk/>
            <pc:sldMk cId="2221974068" sldId="362"/>
            <ac:spMk id="18" creationId="{6C94DFDD-6E19-A523-55EC-E322E0E8B29D}"/>
          </ac:spMkLst>
        </pc:spChg>
        <pc:spChg chg="mod">
          <ac:chgData name="Linh Phan" userId="228774c6-8676-4985-b789-d1a1db399f40" providerId="ADAL" clId="{1185F2B4-B7B4-4A65-908E-056895162420}" dt="2024-09-16T09:16:56.435" v="2984" actId="165"/>
          <ac:spMkLst>
            <pc:docMk/>
            <pc:sldMk cId="2221974068" sldId="362"/>
            <ac:spMk id="19" creationId="{AB60E910-956F-7E88-8811-4CDAECDCAFFA}"/>
          </ac:spMkLst>
        </pc:spChg>
        <pc:spChg chg="mod">
          <ac:chgData name="Linh Phan" userId="228774c6-8676-4985-b789-d1a1db399f40" providerId="ADAL" clId="{1185F2B4-B7B4-4A65-908E-056895162420}" dt="2024-09-16T09:16:43.477" v="2980" actId="1076"/>
          <ac:spMkLst>
            <pc:docMk/>
            <pc:sldMk cId="2221974068" sldId="362"/>
            <ac:spMk id="22" creationId="{E58FBF3D-0234-65CB-CA37-BACC3E9A50C5}"/>
          </ac:spMkLst>
        </pc:spChg>
        <pc:spChg chg="mod">
          <ac:chgData name="Linh Phan" userId="228774c6-8676-4985-b789-d1a1db399f40" providerId="ADAL" clId="{1185F2B4-B7B4-4A65-908E-056895162420}" dt="2024-09-16T09:16:10.862" v="2970" actId="123"/>
          <ac:spMkLst>
            <pc:docMk/>
            <pc:sldMk cId="2221974068" sldId="362"/>
            <ac:spMk id="23" creationId="{AD17AFED-FBEE-F9F8-F3C7-DEB74CDCEB5C}"/>
          </ac:spMkLst>
        </pc:spChg>
        <pc:spChg chg="mod">
          <ac:chgData name="Linh Phan" userId="228774c6-8676-4985-b789-d1a1db399f40" providerId="ADAL" clId="{1185F2B4-B7B4-4A65-908E-056895162420}" dt="2024-09-16T09:16:10.862" v="2970" actId="123"/>
          <ac:spMkLst>
            <pc:docMk/>
            <pc:sldMk cId="2221974068" sldId="362"/>
            <ac:spMk id="24" creationId="{0D881820-3D24-4D3D-0367-65CF6098015B}"/>
          </ac:spMkLst>
        </pc:spChg>
        <pc:spChg chg="mod topLvl">
          <ac:chgData name="Linh Phan" userId="228774c6-8676-4985-b789-d1a1db399f40" providerId="ADAL" clId="{1185F2B4-B7B4-4A65-908E-056895162420}" dt="2024-09-16T09:17:44.981" v="3005" actId="164"/>
          <ac:spMkLst>
            <pc:docMk/>
            <pc:sldMk cId="2221974068" sldId="362"/>
            <ac:spMk id="27" creationId="{FC6EC2EC-7728-F3A5-BB47-96D70A08D30E}"/>
          </ac:spMkLst>
        </pc:spChg>
        <pc:spChg chg="mod">
          <ac:chgData name="Linh Phan" userId="228774c6-8676-4985-b789-d1a1db399f40" providerId="ADAL" clId="{1185F2B4-B7B4-4A65-908E-056895162420}" dt="2024-09-16T09:16:56.435" v="2984" actId="165"/>
          <ac:spMkLst>
            <pc:docMk/>
            <pc:sldMk cId="2221974068" sldId="362"/>
            <ac:spMk id="28" creationId="{11BD7984-AFE6-DE1A-A645-51A10757ED4B}"/>
          </ac:spMkLst>
        </pc:spChg>
        <pc:spChg chg="mod">
          <ac:chgData name="Linh Phan" userId="228774c6-8676-4985-b789-d1a1db399f40" providerId="ADAL" clId="{1185F2B4-B7B4-4A65-908E-056895162420}" dt="2024-09-16T09:16:56.435" v="2984" actId="165"/>
          <ac:spMkLst>
            <pc:docMk/>
            <pc:sldMk cId="2221974068" sldId="362"/>
            <ac:spMk id="29" creationId="{47A7AC6D-86C5-C7E5-5D01-74196558070E}"/>
          </ac:spMkLst>
        </pc:spChg>
        <pc:spChg chg="mod">
          <ac:chgData name="Linh Phan" userId="228774c6-8676-4985-b789-d1a1db399f40" providerId="ADAL" clId="{1185F2B4-B7B4-4A65-908E-056895162420}" dt="2024-09-16T09:16:46.634" v="2981" actId="1076"/>
          <ac:spMkLst>
            <pc:docMk/>
            <pc:sldMk cId="2221974068" sldId="362"/>
            <ac:spMk id="32" creationId="{717D28A3-9B08-018B-CE5E-ED455507682C}"/>
          </ac:spMkLst>
        </pc:spChg>
        <pc:spChg chg="mod">
          <ac:chgData name="Linh Phan" userId="228774c6-8676-4985-b789-d1a1db399f40" providerId="ADAL" clId="{1185F2B4-B7B4-4A65-908E-056895162420}" dt="2024-09-16T09:16:10.862" v="2970" actId="123"/>
          <ac:spMkLst>
            <pc:docMk/>
            <pc:sldMk cId="2221974068" sldId="362"/>
            <ac:spMk id="33" creationId="{56BCFF49-207F-AE26-6AB9-3AF0BB04F7A9}"/>
          </ac:spMkLst>
        </pc:spChg>
        <pc:spChg chg="mod">
          <ac:chgData name="Linh Phan" userId="228774c6-8676-4985-b789-d1a1db399f40" providerId="ADAL" clId="{1185F2B4-B7B4-4A65-908E-056895162420}" dt="2024-09-16T09:16:10.862" v="2970" actId="123"/>
          <ac:spMkLst>
            <pc:docMk/>
            <pc:sldMk cId="2221974068" sldId="362"/>
            <ac:spMk id="34" creationId="{879A9BF3-6DA5-81ED-9704-2082A9BA706F}"/>
          </ac:spMkLst>
        </pc:spChg>
        <pc:grpChg chg="add mod">
          <ac:chgData name="Linh Phan" userId="228774c6-8676-4985-b789-d1a1db399f40" providerId="ADAL" clId="{1185F2B4-B7B4-4A65-908E-056895162420}" dt="2024-09-16T09:14:36.832" v="2965" actId="1076"/>
          <ac:grpSpMkLst>
            <pc:docMk/>
            <pc:sldMk cId="2221974068" sldId="362"/>
            <ac:grpSpMk id="2" creationId="{71610DF4-E0AE-98D3-8F54-D26DB6A2AD5C}"/>
          </ac:grpSpMkLst>
        </pc:grpChg>
        <pc:grpChg chg="del">
          <ac:chgData name="Linh Phan" userId="228774c6-8676-4985-b789-d1a1db399f40" providerId="ADAL" clId="{1185F2B4-B7B4-4A65-908E-056895162420}" dt="2024-09-16T09:13:30.709" v="2949" actId="478"/>
          <ac:grpSpMkLst>
            <pc:docMk/>
            <pc:sldMk cId="2221974068" sldId="362"/>
            <ac:grpSpMk id="6" creationId="{6E67F851-71FE-8D67-AF1E-9DED9E70F7BD}"/>
          </ac:grpSpMkLst>
        </pc:grpChg>
        <pc:grpChg chg="add del mod">
          <ac:chgData name="Linh Phan" userId="228774c6-8676-4985-b789-d1a1db399f40" providerId="ADAL" clId="{1185F2B4-B7B4-4A65-908E-056895162420}" dt="2024-09-16T09:16:56.435" v="2984" actId="165"/>
          <ac:grpSpMkLst>
            <pc:docMk/>
            <pc:sldMk cId="2221974068" sldId="362"/>
            <ac:grpSpMk id="13" creationId="{12B661D8-649C-FCA5-A903-18E6BDA158F6}"/>
          </ac:grpSpMkLst>
        </pc:grpChg>
        <pc:grpChg chg="mod topLvl">
          <ac:chgData name="Linh Phan" userId="228774c6-8676-4985-b789-d1a1db399f40" providerId="ADAL" clId="{1185F2B4-B7B4-4A65-908E-056895162420}" dt="2024-09-16T09:17:47.419" v="3006" actId="164"/>
          <ac:grpSpMkLst>
            <pc:docMk/>
            <pc:sldMk cId="2221974068" sldId="362"/>
            <ac:grpSpMk id="14" creationId="{1DFFA18F-A596-1DCA-9F13-63AB6D0213AE}"/>
          </ac:grpSpMkLst>
        </pc:grpChg>
        <pc:grpChg chg="add mod">
          <ac:chgData name="Linh Phan" userId="228774c6-8676-4985-b789-d1a1db399f40" providerId="ADAL" clId="{1185F2B4-B7B4-4A65-908E-056895162420}" dt="2024-09-16T09:17:53.936" v="3008" actId="1076"/>
          <ac:grpSpMkLst>
            <pc:docMk/>
            <pc:sldMk cId="2221974068" sldId="362"/>
            <ac:grpSpMk id="20" creationId="{8B4184BB-2021-0519-4B33-C86493F31A4B}"/>
          </ac:grpSpMkLst>
        </pc:grpChg>
        <pc:grpChg chg="mod">
          <ac:chgData name="Linh Phan" userId="228774c6-8676-4985-b789-d1a1db399f40" providerId="ADAL" clId="{1185F2B4-B7B4-4A65-908E-056895162420}" dt="2024-09-16T09:15:54.854" v="2966"/>
          <ac:grpSpMkLst>
            <pc:docMk/>
            <pc:sldMk cId="2221974068" sldId="362"/>
            <ac:grpSpMk id="21" creationId="{E7ED65E5-074C-5679-0C05-61026C3AA588}"/>
          </ac:grpSpMkLst>
        </pc:grpChg>
        <pc:grpChg chg="add del mod">
          <ac:chgData name="Linh Phan" userId="228774c6-8676-4985-b789-d1a1db399f40" providerId="ADAL" clId="{1185F2B4-B7B4-4A65-908E-056895162420}" dt="2024-09-16T09:16:56.435" v="2984" actId="165"/>
          <ac:grpSpMkLst>
            <pc:docMk/>
            <pc:sldMk cId="2221974068" sldId="362"/>
            <ac:grpSpMk id="25" creationId="{EF289D73-1D99-D4E8-DAEF-0C03B4A22D95}"/>
          </ac:grpSpMkLst>
        </pc:grpChg>
        <pc:grpChg chg="mod topLvl">
          <ac:chgData name="Linh Phan" userId="228774c6-8676-4985-b789-d1a1db399f40" providerId="ADAL" clId="{1185F2B4-B7B4-4A65-908E-056895162420}" dt="2024-09-16T09:17:44.981" v="3005" actId="164"/>
          <ac:grpSpMkLst>
            <pc:docMk/>
            <pc:sldMk cId="2221974068" sldId="362"/>
            <ac:grpSpMk id="26" creationId="{0803E317-3C81-4221-835D-6EFE089EBEC4}"/>
          </ac:grpSpMkLst>
        </pc:grpChg>
        <pc:grpChg chg="add mod">
          <ac:chgData name="Linh Phan" userId="228774c6-8676-4985-b789-d1a1db399f40" providerId="ADAL" clId="{1185F2B4-B7B4-4A65-908E-056895162420}" dt="2024-09-16T09:17:53.936" v="3008" actId="1076"/>
          <ac:grpSpMkLst>
            <pc:docMk/>
            <pc:sldMk cId="2221974068" sldId="362"/>
            <ac:grpSpMk id="30" creationId="{0E86FF9D-B922-9D02-2FCB-BC1FA6ABDC6E}"/>
          </ac:grpSpMkLst>
        </pc:grpChg>
        <pc:grpChg chg="mod">
          <ac:chgData name="Linh Phan" userId="228774c6-8676-4985-b789-d1a1db399f40" providerId="ADAL" clId="{1185F2B4-B7B4-4A65-908E-056895162420}" dt="2024-09-16T09:15:54.854" v="2966"/>
          <ac:grpSpMkLst>
            <pc:docMk/>
            <pc:sldMk cId="2221974068" sldId="362"/>
            <ac:grpSpMk id="31" creationId="{89FD58B8-8371-63A7-9A59-B6B0E25771FC}"/>
          </ac:grpSpMkLst>
        </pc:grpChg>
        <pc:grpChg chg="add mod">
          <ac:chgData name="Linh Phan" userId="228774c6-8676-4985-b789-d1a1db399f40" providerId="ADAL" clId="{1185F2B4-B7B4-4A65-908E-056895162420}" dt="2024-09-16T09:17:53.936" v="3008" actId="1076"/>
          <ac:grpSpMkLst>
            <pc:docMk/>
            <pc:sldMk cId="2221974068" sldId="362"/>
            <ac:grpSpMk id="35" creationId="{0CB68A20-EBA8-1E13-B879-68A2674DBF44}"/>
          </ac:grpSpMkLst>
        </pc:grpChg>
        <pc:grpChg chg="add mod">
          <ac:chgData name="Linh Phan" userId="228774c6-8676-4985-b789-d1a1db399f40" providerId="ADAL" clId="{1185F2B4-B7B4-4A65-908E-056895162420}" dt="2024-09-16T09:17:53.936" v="3008" actId="1076"/>
          <ac:grpSpMkLst>
            <pc:docMk/>
            <pc:sldMk cId="2221974068" sldId="362"/>
            <ac:grpSpMk id="36" creationId="{24E938B4-AD42-4EE4-CC65-21D3D30E0EF2}"/>
          </ac:grpSpMkLst>
        </pc:grpChg>
        <pc:picChg chg="mod">
          <ac:chgData name="Linh Phan" userId="228774c6-8676-4985-b789-d1a1db399f40" providerId="ADAL" clId="{1185F2B4-B7B4-4A65-908E-056895162420}" dt="2024-09-16T09:14:36.832" v="2965" actId="1076"/>
          <ac:picMkLst>
            <pc:docMk/>
            <pc:sldMk cId="2221974068" sldId="362"/>
            <ac:picMk id="12" creationId="{A637F32A-C063-93FA-0BFD-FEE0EB081620}"/>
          </ac:picMkLst>
        </pc:picChg>
      </pc:sldChg>
      <pc:sldChg chg="addSp delSp modSp add del mod delAnim modAnim">
        <pc:chgData name="Linh Phan" userId="228774c6-8676-4985-b789-d1a1db399f40" providerId="ADAL" clId="{1185F2B4-B7B4-4A65-908E-056895162420}" dt="2024-09-16T09:13:24.655" v="2946" actId="47"/>
        <pc:sldMkLst>
          <pc:docMk/>
          <pc:sldMk cId="2377611253" sldId="362"/>
        </pc:sldMkLst>
        <pc:spChg chg="add mod">
          <ac:chgData name="Linh Phan" userId="228774c6-8676-4985-b789-d1a1db399f40" providerId="ADAL" clId="{1185F2B4-B7B4-4A65-908E-056895162420}" dt="2024-09-16T09:11:09.474" v="2924"/>
          <ac:spMkLst>
            <pc:docMk/>
            <pc:sldMk cId="2377611253" sldId="362"/>
            <ac:spMk id="2" creationId="{3E91BFE0-2D29-6DA6-C23A-0B439143B494}"/>
          </ac:spMkLst>
        </pc:spChg>
        <pc:spChg chg="del">
          <ac:chgData name="Linh Phan" userId="228774c6-8676-4985-b789-d1a1db399f40" providerId="ADAL" clId="{1185F2B4-B7B4-4A65-908E-056895162420}" dt="2024-09-16T09:11:09.116" v="2923" actId="478"/>
          <ac:spMkLst>
            <pc:docMk/>
            <pc:sldMk cId="2377611253" sldId="362"/>
            <ac:spMk id="9" creationId="{73F69017-D1D5-B5FD-840E-7EE16B5F787B}"/>
          </ac:spMkLst>
        </pc:spChg>
        <pc:spChg chg="del">
          <ac:chgData name="Linh Phan" userId="228774c6-8676-4985-b789-d1a1db399f40" providerId="ADAL" clId="{1185F2B4-B7B4-4A65-908E-056895162420}" dt="2024-09-16T09:11:09.116" v="2923" actId="478"/>
          <ac:spMkLst>
            <pc:docMk/>
            <pc:sldMk cId="2377611253" sldId="362"/>
            <ac:spMk id="10" creationId="{48BC76D5-5E97-4261-01EB-FDF81A5D2A62}"/>
          </ac:spMkLst>
        </pc:spChg>
        <pc:spChg chg="add mod">
          <ac:chgData name="Linh Phan" userId="228774c6-8676-4985-b789-d1a1db399f40" providerId="ADAL" clId="{1185F2B4-B7B4-4A65-908E-056895162420}" dt="2024-09-16T09:11:09.474" v="2924"/>
          <ac:spMkLst>
            <pc:docMk/>
            <pc:sldMk cId="2377611253" sldId="362"/>
            <ac:spMk id="12" creationId="{9082349C-F723-1022-984F-7571A844D1D5}"/>
          </ac:spMkLst>
        </pc:spChg>
        <pc:spChg chg="add mod">
          <ac:chgData name="Linh Phan" userId="228774c6-8676-4985-b789-d1a1db399f40" providerId="ADAL" clId="{1185F2B4-B7B4-4A65-908E-056895162420}" dt="2024-09-16T09:11:09.474" v="2924"/>
          <ac:spMkLst>
            <pc:docMk/>
            <pc:sldMk cId="2377611253" sldId="362"/>
            <ac:spMk id="14" creationId="{EB2ECC76-7383-D949-E09E-B2F2C46B8945}"/>
          </ac:spMkLst>
        </pc:spChg>
        <pc:spChg chg="add mod">
          <ac:chgData name="Linh Phan" userId="228774c6-8676-4985-b789-d1a1db399f40" providerId="ADAL" clId="{1185F2B4-B7B4-4A65-908E-056895162420}" dt="2024-09-16T09:11:56.980" v="2941" actId="14100"/>
          <ac:spMkLst>
            <pc:docMk/>
            <pc:sldMk cId="2377611253" sldId="362"/>
            <ac:spMk id="15" creationId="{5C2CB155-06B6-14BE-52C6-7082EA05E5F2}"/>
          </ac:spMkLst>
        </pc:spChg>
        <pc:spChg chg="del">
          <ac:chgData name="Linh Phan" userId="228774c6-8676-4985-b789-d1a1db399f40" providerId="ADAL" clId="{1185F2B4-B7B4-4A65-908E-056895162420}" dt="2024-09-16T09:11:09.116" v="2923" actId="478"/>
          <ac:spMkLst>
            <pc:docMk/>
            <pc:sldMk cId="2377611253" sldId="362"/>
            <ac:spMk id="17" creationId="{963EE6CF-A6A9-883C-6D07-73C284EC8428}"/>
          </ac:spMkLst>
        </pc:spChg>
        <pc:spChg chg="del">
          <ac:chgData name="Linh Phan" userId="228774c6-8676-4985-b789-d1a1db399f40" providerId="ADAL" clId="{1185F2B4-B7B4-4A65-908E-056895162420}" dt="2024-09-16T09:11:09.116" v="2923" actId="478"/>
          <ac:spMkLst>
            <pc:docMk/>
            <pc:sldMk cId="2377611253" sldId="362"/>
            <ac:spMk id="18" creationId="{6C94DFDD-6E19-A523-55EC-E322E0E8B29D}"/>
          </ac:spMkLst>
        </pc:spChg>
        <pc:spChg chg="add mod">
          <ac:chgData name="Linh Phan" userId="228774c6-8676-4985-b789-d1a1db399f40" providerId="ADAL" clId="{1185F2B4-B7B4-4A65-908E-056895162420}" dt="2024-09-16T09:11:58.998" v="2942" actId="14100"/>
          <ac:spMkLst>
            <pc:docMk/>
            <pc:sldMk cId="2377611253" sldId="362"/>
            <ac:spMk id="19" creationId="{40BD5594-B39D-A801-BBAE-DDB1F0888A3C}"/>
          </ac:spMkLst>
        </pc:spChg>
        <pc:spChg chg="add mod">
          <ac:chgData name="Linh Phan" userId="228774c6-8676-4985-b789-d1a1db399f40" providerId="ADAL" clId="{1185F2B4-B7B4-4A65-908E-056895162420}" dt="2024-09-16T09:12:02.523" v="2943" actId="14100"/>
          <ac:spMkLst>
            <pc:docMk/>
            <pc:sldMk cId="2377611253" sldId="362"/>
            <ac:spMk id="21" creationId="{09112252-3AB9-A501-FB08-322F4D992A31}"/>
          </ac:spMkLst>
        </pc:spChg>
        <pc:grpChg chg="del">
          <ac:chgData name="Linh Phan" userId="228774c6-8676-4985-b789-d1a1db399f40" providerId="ADAL" clId="{1185F2B4-B7B4-4A65-908E-056895162420}" dt="2024-09-16T09:11:09.116" v="2923" actId="478"/>
          <ac:grpSpMkLst>
            <pc:docMk/>
            <pc:sldMk cId="2377611253" sldId="362"/>
            <ac:grpSpMk id="6" creationId="{6E67F851-71FE-8D67-AF1E-9DED9E70F7BD}"/>
          </ac:grpSpMkLst>
        </pc:grpChg>
        <pc:cxnChg chg="add mod">
          <ac:chgData name="Linh Phan" userId="228774c6-8676-4985-b789-d1a1db399f40" providerId="ADAL" clId="{1185F2B4-B7B4-4A65-908E-056895162420}" dt="2024-09-16T09:11:09.474" v="2924"/>
          <ac:cxnSpMkLst>
            <pc:docMk/>
            <pc:sldMk cId="2377611253" sldId="362"/>
            <ac:cxnSpMk id="11" creationId="{7D18E68B-DB65-7FF5-5D8D-1909388E2E7D}"/>
          </ac:cxnSpMkLst>
        </pc:cxnChg>
        <pc:cxnChg chg="add mod">
          <ac:chgData name="Linh Phan" userId="228774c6-8676-4985-b789-d1a1db399f40" providerId="ADAL" clId="{1185F2B4-B7B4-4A65-908E-056895162420}" dt="2024-09-16T09:11:09.474" v="2924"/>
          <ac:cxnSpMkLst>
            <pc:docMk/>
            <pc:sldMk cId="2377611253" sldId="362"/>
            <ac:cxnSpMk id="13" creationId="{C9E9FF1A-E225-F683-7A6E-14422E11A588}"/>
          </ac:cxnSpMkLst>
        </pc:cxnChg>
        <pc:cxnChg chg="add mod">
          <ac:chgData name="Linh Phan" userId="228774c6-8676-4985-b789-d1a1db399f40" providerId="ADAL" clId="{1185F2B4-B7B4-4A65-908E-056895162420}" dt="2024-09-16T09:12:02.523" v="2943" actId="14100"/>
          <ac:cxnSpMkLst>
            <pc:docMk/>
            <pc:sldMk cId="2377611253" sldId="362"/>
            <ac:cxnSpMk id="16" creationId="{5A70B913-14BD-F0CA-E5EB-34F28B87ED21}"/>
          </ac:cxnSpMkLst>
        </pc:cxnChg>
        <pc:cxnChg chg="add mod">
          <ac:chgData name="Linh Phan" userId="228774c6-8676-4985-b789-d1a1db399f40" providerId="ADAL" clId="{1185F2B4-B7B4-4A65-908E-056895162420}" dt="2024-09-16T09:12:02.523" v="2943" actId="14100"/>
          <ac:cxnSpMkLst>
            <pc:docMk/>
            <pc:sldMk cId="2377611253" sldId="362"/>
            <ac:cxnSpMk id="20" creationId="{68AF3201-FA8B-AA51-1EEE-00D9675B6C65}"/>
          </ac:cxnSpMkLst>
        </pc:cxnChg>
      </pc:sldChg>
      <pc:sldChg chg="addSp delSp modSp add mod modTransition delAnim modAnim">
        <pc:chgData name="Linh Phan" userId="228774c6-8676-4985-b789-d1a1db399f40" providerId="ADAL" clId="{1185F2B4-B7B4-4A65-908E-056895162420}" dt="2024-09-16T10:03:37.171" v="3808"/>
        <pc:sldMkLst>
          <pc:docMk/>
          <pc:sldMk cId="3041607656" sldId="363"/>
        </pc:sldMkLst>
        <pc:spChg chg="del">
          <ac:chgData name="Linh Phan" userId="228774c6-8676-4985-b789-d1a1db399f40" providerId="ADAL" clId="{1185F2B4-B7B4-4A65-908E-056895162420}" dt="2024-09-16T09:19:43.577" v="3011" actId="478"/>
          <ac:spMkLst>
            <pc:docMk/>
            <pc:sldMk cId="3041607656" sldId="363"/>
            <ac:spMk id="9" creationId="{73F69017-D1D5-B5FD-840E-7EE16B5F787B}"/>
          </ac:spMkLst>
        </pc:spChg>
        <pc:spChg chg="del">
          <ac:chgData name="Linh Phan" userId="228774c6-8676-4985-b789-d1a1db399f40" providerId="ADAL" clId="{1185F2B4-B7B4-4A65-908E-056895162420}" dt="2024-09-16T09:19:43.577" v="3011" actId="478"/>
          <ac:spMkLst>
            <pc:docMk/>
            <pc:sldMk cId="3041607656" sldId="363"/>
            <ac:spMk id="10" creationId="{48BC76D5-5E97-4261-01EB-FDF81A5D2A62}"/>
          </ac:spMkLst>
        </pc:spChg>
        <pc:spChg chg="mod">
          <ac:chgData name="Linh Phan" userId="228774c6-8676-4985-b789-d1a1db399f40" providerId="ADAL" clId="{1185F2B4-B7B4-4A65-908E-056895162420}" dt="2024-09-16T09:20:37.230" v="3041" actId="14100"/>
          <ac:spMkLst>
            <pc:docMk/>
            <pc:sldMk cId="3041607656" sldId="363"/>
            <ac:spMk id="11" creationId="{20EE69A6-E6A4-7817-07F3-4F16355B1F3F}"/>
          </ac:spMkLst>
        </pc:spChg>
        <pc:spChg chg="mod">
          <ac:chgData name="Linh Phan" userId="228774c6-8676-4985-b789-d1a1db399f40" providerId="ADAL" clId="{1185F2B4-B7B4-4A65-908E-056895162420}" dt="2024-09-16T09:23:17.359" v="3049" actId="207"/>
          <ac:spMkLst>
            <pc:docMk/>
            <pc:sldMk cId="3041607656" sldId="363"/>
            <ac:spMk id="15" creationId="{17D58FA9-85F1-D767-A6EC-5AC32C661A19}"/>
          </ac:spMkLst>
        </pc:spChg>
        <pc:spChg chg="mod">
          <ac:chgData name="Linh Phan" userId="228774c6-8676-4985-b789-d1a1db399f40" providerId="ADAL" clId="{1185F2B4-B7B4-4A65-908E-056895162420}" dt="2024-09-16T09:27:17.843" v="3106" actId="14100"/>
          <ac:spMkLst>
            <pc:docMk/>
            <pc:sldMk cId="3041607656" sldId="363"/>
            <ac:spMk id="16" creationId="{7853FCBA-B978-47DA-D59D-7ACBAE1755C7}"/>
          </ac:spMkLst>
        </pc:spChg>
        <pc:spChg chg="del">
          <ac:chgData name="Linh Phan" userId="228774c6-8676-4985-b789-d1a1db399f40" providerId="ADAL" clId="{1185F2B4-B7B4-4A65-908E-056895162420}" dt="2024-09-16T09:19:43.577" v="3011" actId="478"/>
          <ac:spMkLst>
            <pc:docMk/>
            <pc:sldMk cId="3041607656" sldId="363"/>
            <ac:spMk id="17" creationId="{963EE6CF-A6A9-883C-6D07-73C284EC8428}"/>
          </ac:spMkLst>
        </pc:spChg>
        <pc:spChg chg="del">
          <ac:chgData name="Linh Phan" userId="228774c6-8676-4985-b789-d1a1db399f40" providerId="ADAL" clId="{1185F2B4-B7B4-4A65-908E-056895162420}" dt="2024-09-16T09:19:43.577" v="3011" actId="478"/>
          <ac:spMkLst>
            <pc:docMk/>
            <pc:sldMk cId="3041607656" sldId="363"/>
            <ac:spMk id="18" creationId="{6C94DFDD-6E19-A523-55EC-E322E0E8B29D}"/>
          </ac:spMkLst>
        </pc:spChg>
        <pc:spChg chg="mod">
          <ac:chgData name="Linh Phan" userId="228774c6-8676-4985-b789-d1a1db399f40" providerId="ADAL" clId="{1185F2B4-B7B4-4A65-908E-056895162420}" dt="2024-09-16T09:27:09.292" v="3104" actId="1076"/>
          <ac:spMkLst>
            <pc:docMk/>
            <pc:sldMk cId="3041607656" sldId="363"/>
            <ac:spMk id="19" creationId="{EAB85BA8-C6E8-1330-71B3-3597A9E76647}"/>
          </ac:spMkLst>
        </pc:spChg>
        <pc:spChg chg="mod">
          <ac:chgData name="Linh Phan" userId="228774c6-8676-4985-b789-d1a1db399f40" providerId="ADAL" clId="{1185F2B4-B7B4-4A65-908E-056895162420}" dt="2024-09-16T09:23:17.359" v="3049" actId="207"/>
          <ac:spMkLst>
            <pc:docMk/>
            <pc:sldMk cId="3041607656" sldId="363"/>
            <ac:spMk id="22" creationId="{47246E45-F75A-7CAF-478D-15438D11F264}"/>
          </ac:spMkLst>
        </pc:spChg>
        <pc:spChg chg="mod">
          <ac:chgData name="Linh Phan" userId="228774c6-8676-4985-b789-d1a1db399f40" providerId="ADAL" clId="{1185F2B4-B7B4-4A65-908E-056895162420}" dt="2024-09-16T09:27:20.063" v="3107" actId="14100"/>
          <ac:spMkLst>
            <pc:docMk/>
            <pc:sldMk cId="3041607656" sldId="363"/>
            <ac:spMk id="23" creationId="{F5D8A03E-D550-5CCA-2DC9-F6E35F53C558}"/>
          </ac:spMkLst>
        </pc:spChg>
        <pc:spChg chg="mod">
          <ac:chgData name="Linh Phan" userId="228774c6-8676-4985-b789-d1a1db399f40" providerId="ADAL" clId="{1185F2B4-B7B4-4A65-908E-056895162420}" dt="2024-09-16T09:27:22.185" v="3108" actId="14100"/>
          <ac:spMkLst>
            <pc:docMk/>
            <pc:sldMk cId="3041607656" sldId="363"/>
            <ac:spMk id="24" creationId="{B3FF9D36-A6E5-01AD-7142-405DFA8A80C8}"/>
          </ac:spMkLst>
        </pc:spChg>
        <pc:spChg chg="mod">
          <ac:chgData name="Linh Phan" userId="228774c6-8676-4985-b789-d1a1db399f40" providerId="ADAL" clId="{1185F2B4-B7B4-4A65-908E-056895162420}" dt="2024-09-16T09:24:09.045" v="3076" actId="1076"/>
          <ac:spMkLst>
            <pc:docMk/>
            <pc:sldMk cId="3041607656" sldId="363"/>
            <ac:spMk id="27" creationId="{19024DFE-5C2A-A167-47A3-435D4A7B93BC}"/>
          </ac:spMkLst>
        </pc:spChg>
        <pc:spChg chg="mod">
          <ac:chgData name="Linh Phan" userId="228774c6-8676-4985-b789-d1a1db399f40" providerId="ADAL" clId="{1185F2B4-B7B4-4A65-908E-056895162420}" dt="2024-09-16T09:26:52.254" v="3099" actId="14100"/>
          <ac:spMkLst>
            <pc:docMk/>
            <pc:sldMk cId="3041607656" sldId="363"/>
            <ac:spMk id="28" creationId="{27E0AF73-E6E2-34F7-EEEC-F66CAB968E9B}"/>
          </ac:spMkLst>
        </pc:spChg>
        <pc:spChg chg="mod">
          <ac:chgData name="Linh Phan" userId="228774c6-8676-4985-b789-d1a1db399f40" providerId="ADAL" clId="{1185F2B4-B7B4-4A65-908E-056895162420}" dt="2024-09-16T09:26:55.238" v="3100" actId="14100"/>
          <ac:spMkLst>
            <pc:docMk/>
            <pc:sldMk cId="3041607656" sldId="363"/>
            <ac:spMk id="29" creationId="{F0B053E4-4C2B-577A-8AFA-D0CA61D56466}"/>
          </ac:spMkLst>
        </pc:spChg>
        <pc:grpChg chg="add mod">
          <ac:chgData name="Linh Phan" userId="228774c6-8676-4985-b789-d1a1db399f40" providerId="ADAL" clId="{1185F2B4-B7B4-4A65-908E-056895162420}" dt="2024-09-16T09:26:43.790" v="3097" actId="1076"/>
          <ac:grpSpMkLst>
            <pc:docMk/>
            <pc:sldMk cId="3041607656" sldId="363"/>
            <ac:grpSpMk id="2" creationId="{7FCE6D30-096E-97AB-7B96-1A9E42A3625E}"/>
          </ac:grpSpMkLst>
        </pc:grpChg>
        <pc:grpChg chg="del mod">
          <ac:chgData name="Linh Phan" userId="228774c6-8676-4985-b789-d1a1db399f40" providerId="ADAL" clId="{1185F2B4-B7B4-4A65-908E-056895162420}" dt="2024-09-16T09:19:44.811" v="3013" actId="478"/>
          <ac:grpSpMkLst>
            <pc:docMk/>
            <pc:sldMk cId="3041607656" sldId="363"/>
            <ac:grpSpMk id="6" creationId="{6E67F851-71FE-8D67-AF1E-9DED9E70F7BD}"/>
          </ac:grpSpMkLst>
        </pc:grpChg>
        <pc:grpChg chg="add mod">
          <ac:chgData name="Linh Phan" userId="228774c6-8676-4985-b789-d1a1db399f40" providerId="ADAL" clId="{1185F2B4-B7B4-4A65-908E-056895162420}" dt="2024-09-16T09:24:12.328" v="3077" actId="1076"/>
          <ac:grpSpMkLst>
            <pc:docMk/>
            <pc:sldMk cId="3041607656" sldId="363"/>
            <ac:grpSpMk id="13" creationId="{7C1823F3-6E43-D50A-7ACE-5A6283DE7FCB}"/>
          </ac:grpSpMkLst>
        </pc:grpChg>
        <pc:grpChg chg="mod">
          <ac:chgData name="Linh Phan" userId="228774c6-8676-4985-b789-d1a1db399f40" providerId="ADAL" clId="{1185F2B4-B7B4-4A65-908E-056895162420}" dt="2024-09-16T09:22:38.487" v="3042"/>
          <ac:grpSpMkLst>
            <pc:docMk/>
            <pc:sldMk cId="3041607656" sldId="363"/>
            <ac:grpSpMk id="14" creationId="{CF1ED0E3-A483-9BBA-3E93-D2E67EC8B1DA}"/>
          </ac:grpSpMkLst>
        </pc:grpChg>
        <pc:grpChg chg="add mod">
          <ac:chgData name="Linh Phan" userId="228774c6-8676-4985-b789-d1a1db399f40" providerId="ADAL" clId="{1185F2B4-B7B4-4A65-908E-056895162420}" dt="2024-09-16T09:27:13.811" v="3105" actId="1076"/>
          <ac:grpSpMkLst>
            <pc:docMk/>
            <pc:sldMk cId="3041607656" sldId="363"/>
            <ac:grpSpMk id="20" creationId="{4243F3A8-B329-F42F-31C1-29E9B3841926}"/>
          </ac:grpSpMkLst>
        </pc:grpChg>
        <pc:grpChg chg="mod">
          <ac:chgData name="Linh Phan" userId="228774c6-8676-4985-b789-d1a1db399f40" providerId="ADAL" clId="{1185F2B4-B7B4-4A65-908E-056895162420}" dt="2024-09-16T09:22:38.487" v="3042"/>
          <ac:grpSpMkLst>
            <pc:docMk/>
            <pc:sldMk cId="3041607656" sldId="363"/>
            <ac:grpSpMk id="21" creationId="{5E93D31C-D08D-4815-3379-ABA114B7D84D}"/>
          </ac:grpSpMkLst>
        </pc:grpChg>
        <pc:grpChg chg="add mod">
          <ac:chgData name="Linh Phan" userId="228774c6-8676-4985-b789-d1a1db399f40" providerId="ADAL" clId="{1185F2B4-B7B4-4A65-908E-056895162420}" dt="2024-09-16T09:23:07.215" v="3047" actId="1076"/>
          <ac:grpSpMkLst>
            <pc:docMk/>
            <pc:sldMk cId="3041607656" sldId="363"/>
            <ac:grpSpMk id="25" creationId="{7A020DAD-7F06-BAE0-C7D7-D399C87C94C2}"/>
          </ac:grpSpMkLst>
        </pc:grpChg>
        <pc:grpChg chg="mod">
          <ac:chgData name="Linh Phan" userId="228774c6-8676-4985-b789-d1a1db399f40" providerId="ADAL" clId="{1185F2B4-B7B4-4A65-908E-056895162420}" dt="2024-09-16T09:22:38.487" v="3042"/>
          <ac:grpSpMkLst>
            <pc:docMk/>
            <pc:sldMk cId="3041607656" sldId="363"/>
            <ac:grpSpMk id="26" creationId="{4F568251-77F1-7E88-4CEB-F817118D8B1C}"/>
          </ac:grpSpMkLst>
        </pc:grpChg>
        <pc:picChg chg="mod">
          <ac:chgData name="Linh Phan" userId="228774c6-8676-4985-b789-d1a1db399f40" providerId="ADAL" clId="{1185F2B4-B7B4-4A65-908E-056895162420}" dt="2024-09-16T09:19:47.343" v="3014"/>
          <ac:picMkLst>
            <pc:docMk/>
            <pc:sldMk cId="3041607656" sldId="363"/>
            <ac:picMk id="12" creationId="{08B6F9E7-9400-5667-653A-CE2A3086FAAE}"/>
          </ac:picMkLst>
        </pc:picChg>
      </pc:sldChg>
      <pc:sldChg chg="add">
        <pc:chgData name="Linh Phan" userId="228774c6-8676-4985-b789-d1a1db399f40" providerId="ADAL" clId="{1185F2B4-B7B4-4A65-908E-056895162420}" dt="2024-09-16T09:54:34.067" v="3650"/>
        <pc:sldMkLst>
          <pc:docMk/>
          <pc:sldMk cId="1521883964" sldId="501"/>
        </pc:sldMkLst>
      </pc:sldChg>
      <pc:sldMasterChg chg="addSldLayout delSldLayout">
        <pc:chgData name="Linh Phan" userId="228774c6-8676-4985-b789-d1a1db399f40" providerId="ADAL" clId="{1185F2B4-B7B4-4A65-908E-056895162420}" dt="2024-09-16T09:55:37.839" v="3668" actId="47"/>
        <pc:sldMasterMkLst>
          <pc:docMk/>
          <pc:sldMasterMk cId="0" sldId="2147483673"/>
        </pc:sldMasterMkLst>
        <pc:sldLayoutChg chg="del">
          <pc:chgData name="Linh Phan" userId="228774c6-8676-4985-b789-d1a1db399f40" providerId="ADAL" clId="{1185F2B4-B7B4-4A65-908E-056895162420}" dt="2024-09-16T09:55:37.839" v="3668" actId="47"/>
          <pc:sldLayoutMkLst>
            <pc:docMk/>
            <pc:sldMasterMk cId="0" sldId="2147483673"/>
            <pc:sldLayoutMk cId="0" sldId="2147483653"/>
          </pc:sldLayoutMkLst>
        </pc:sldLayoutChg>
        <pc:sldLayoutChg chg="add del">
          <pc:chgData name="Linh Phan" userId="228774c6-8676-4985-b789-d1a1db399f40" providerId="ADAL" clId="{1185F2B4-B7B4-4A65-908E-056895162420}" dt="2024-09-16T09:46:40.669" v="3549" actId="47"/>
          <pc:sldLayoutMkLst>
            <pc:docMk/>
            <pc:sldMasterMk cId="0" sldId="2147483673"/>
            <pc:sldLayoutMk cId="0" sldId="2147483663"/>
          </pc:sldLayoutMkLst>
        </pc:sldLayoutChg>
      </pc:sldMasterChg>
      <pc:sldMasterChg chg="del delSldLayout">
        <pc:chgData name="Linh Phan" userId="228774c6-8676-4985-b789-d1a1db399f40" providerId="ADAL" clId="{1185F2B4-B7B4-4A65-908E-056895162420}" dt="2024-09-16T09:28:03.194" v="3112" actId="47"/>
        <pc:sldMasterMkLst>
          <pc:docMk/>
          <pc:sldMasterMk cId="4115618139" sldId="2147483686"/>
        </pc:sldMasterMkLst>
        <pc:sldLayoutChg chg="del">
          <pc:chgData name="Linh Phan" userId="228774c6-8676-4985-b789-d1a1db399f40" providerId="ADAL" clId="{1185F2B4-B7B4-4A65-908E-056895162420}" dt="2024-09-16T09:28:03.194" v="3112" actId="47"/>
          <pc:sldLayoutMkLst>
            <pc:docMk/>
            <pc:sldMasterMk cId="4115618139" sldId="2147483686"/>
            <pc:sldLayoutMk cId="3472868986" sldId="2147483687"/>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847252276" sldId="2147483688"/>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301566085" sldId="2147483689"/>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3078460565" sldId="2147483690"/>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2442409849" sldId="2147483691"/>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2969309225" sldId="2147483692"/>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2056385065" sldId="2147483693"/>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2743592670" sldId="2147483694"/>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913985560" sldId="2147483695"/>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1922053830" sldId="2147483696"/>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375712303" sldId="2147483697"/>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2309208409" sldId="2147483698"/>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3719988596" sldId="2147483699"/>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2101176674" sldId="2147483700"/>
          </pc:sldLayoutMkLst>
        </pc:sldLayoutChg>
        <pc:sldLayoutChg chg="del">
          <pc:chgData name="Linh Phan" userId="228774c6-8676-4985-b789-d1a1db399f40" providerId="ADAL" clId="{1185F2B4-B7B4-4A65-908E-056895162420}" dt="2024-09-16T09:28:03.194" v="3112" actId="47"/>
          <pc:sldLayoutMkLst>
            <pc:docMk/>
            <pc:sldMasterMk cId="4115618139" sldId="2147483686"/>
            <pc:sldLayoutMk cId="422948677" sldId="2147483701"/>
          </pc:sldLayoutMkLst>
        </pc:sldLayoutChg>
      </pc:sldMasterChg>
      <pc:sldMasterChg chg="del delSldLayout">
        <pc:chgData name="Linh Phan" userId="228774c6-8676-4985-b789-d1a1db399f40" providerId="ADAL" clId="{1185F2B4-B7B4-4A65-908E-056895162420}" dt="2024-09-16T09:28:03.194" v="3112" actId="47"/>
        <pc:sldMasterMkLst>
          <pc:docMk/>
          <pc:sldMasterMk cId="4084749906" sldId="2147483702"/>
        </pc:sldMasterMkLst>
        <pc:sldLayoutChg chg="del">
          <pc:chgData name="Linh Phan" userId="228774c6-8676-4985-b789-d1a1db399f40" providerId="ADAL" clId="{1185F2B4-B7B4-4A65-908E-056895162420}" dt="2024-09-16T09:28:03.194" v="3112" actId="47"/>
          <pc:sldLayoutMkLst>
            <pc:docMk/>
            <pc:sldMasterMk cId="4084749906" sldId="2147483702"/>
            <pc:sldLayoutMk cId="3205078523" sldId="2147483703"/>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4111800417" sldId="2147483704"/>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2276360877" sldId="2147483705"/>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4206211706" sldId="2147483706"/>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646961147" sldId="2147483707"/>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1402880717" sldId="2147483708"/>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74883694" sldId="2147483709"/>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1607033676" sldId="2147483710"/>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1863551674" sldId="2147483711"/>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1581693991" sldId="2147483712"/>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427579453" sldId="2147483713"/>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2669423976" sldId="2147483714"/>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231391701" sldId="2147483715"/>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2504737997" sldId="2147483716"/>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3301076384" sldId="2147483717"/>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500251797" sldId="2147483718"/>
          </pc:sldLayoutMkLst>
        </pc:sldLayoutChg>
        <pc:sldLayoutChg chg="del">
          <pc:chgData name="Linh Phan" userId="228774c6-8676-4985-b789-d1a1db399f40" providerId="ADAL" clId="{1185F2B4-B7B4-4A65-908E-056895162420}" dt="2024-09-16T09:28:03.194" v="3112" actId="47"/>
          <pc:sldLayoutMkLst>
            <pc:docMk/>
            <pc:sldMasterMk cId="4084749906" sldId="2147483702"/>
            <pc:sldLayoutMk cId="3821580714" sldId="2147483719"/>
          </pc:sldLayoutMkLst>
        </pc:sldLayoutChg>
      </pc:sldMasterChg>
      <pc:sldMasterChg chg="del delSldLayout">
        <pc:chgData name="Linh Phan" userId="228774c6-8676-4985-b789-d1a1db399f40" providerId="ADAL" clId="{1185F2B4-B7B4-4A65-908E-056895162420}" dt="2024-09-16T02:58:03.067" v="448" actId="47"/>
        <pc:sldMasterMkLst>
          <pc:docMk/>
          <pc:sldMasterMk cId="1241224604" sldId="2147483720"/>
        </pc:sldMasterMkLst>
        <pc:sldLayoutChg chg="del">
          <pc:chgData name="Linh Phan" userId="228774c6-8676-4985-b789-d1a1db399f40" providerId="ADAL" clId="{1185F2B4-B7B4-4A65-908E-056895162420}" dt="2024-09-16T02:58:03.067" v="448" actId="47"/>
          <pc:sldLayoutMkLst>
            <pc:docMk/>
            <pc:sldMasterMk cId="1241224604" sldId="2147483720"/>
            <pc:sldLayoutMk cId="3719806520" sldId="2147483721"/>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1316806266" sldId="2147483722"/>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93615337" sldId="2147483723"/>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3018720207" sldId="2147483724"/>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3653310209" sldId="2147483725"/>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2456645845" sldId="2147483726"/>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1086450623" sldId="2147483727"/>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3425207778" sldId="2147483728"/>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4068411460" sldId="2147483729"/>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4056799004" sldId="2147483730"/>
          </pc:sldLayoutMkLst>
        </pc:sldLayoutChg>
        <pc:sldLayoutChg chg="del">
          <pc:chgData name="Linh Phan" userId="228774c6-8676-4985-b789-d1a1db399f40" providerId="ADAL" clId="{1185F2B4-B7B4-4A65-908E-056895162420}" dt="2024-09-16T02:58:03.067" v="448" actId="47"/>
          <pc:sldLayoutMkLst>
            <pc:docMk/>
            <pc:sldMasterMk cId="1241224604" sldId="2147483720"/>
            <pc:sldLayoutMk cId="813316205" sldId="2147483731"/>
          </pc:sldLayoutMkLst>
        </pc:sldLayoutChg>
      </pc:sldMasterChg>
    </pc:docChg>
  </pc:docChgLst>
  <pc:docChgLst>
    <pc:chgData name="Linh Phan" userId="228774c6-8676-4985-b789-d1a1db399f40" providerId="ADAL" clId="{F4D67219-9FA2-411E-9528-3875600C8F35}"/>
    <pc:docChg chg="undo redo custSel addSld delSld modSld sldOrd delMainMaster">
      <pc:chgData name="Linh Phan" userId="228774c6-8676-4985-b789-d1a1db399f40" providerId="ADAL" clId="{F4D67219-9FA2-411E-9528-3875600C8F35}" dt="2024-07-29T15:19:54.101" v="4839"/>
      <pc:docMkLst>
        <pc:docMk/>
      </pc:docMkLst>
      <pc:sldChg chg="addSp delSp modSp mod ord modTransition delAnim modAnim">
        <pc:chgData name="Linh Phan" userId="228774c6-8676-4985-b789-d1a1db399f40" providerId="ADAL" clId="{F4D67219-9FA2-411E-9528-3875600C8F35}" dt="2024-07-22T03:39:19.472" v="4675"/>
        <pc:sldMkLst>
          <pc:docMk/>
          <pc:sldMk cId="0" sldId="256"/>
        </pc:sldMkLst>
        <pc:spChg chg="add del mod">
          <ac:chgData name="Linh Phan" userId="228774c6-8676-4985-b789-d1a1db399f40" providerId="ADAL" clId="{F4D67219-9FA2-411E-9528-3875600C8F35}" dt="2024-07-21T08:38:45.205" v="496" actId="478"/>
          <ac:spMkLst>
            <pc:docMk/>
            <pc:sldMk cId="0" sldId="256"/>
            <ac:spMk id="3" creationId="{9507B8BD-F5B9-A5FD-A939-6604A685C787}"/>
          </ac:spMkLst>
        </pc:spChg>
        <pc:spChg chg="add del mod">
          <ac:chgData name="Linh Phan" userId="228774c6-8676-4985-b789-d1a1db399f40" providerId="ADAL" clId="{F4D67219-9FA2-411E-9528-3875600C8F35}" dt="2024-07-21T08:38:45.205" v="496" actId="478"/>
          <ac:spMkLst>
            <pc:docMk/>
            <pc:sldMk cId="0" sldId="256"/>
            <ac:spMk id="5" creationId="{47BB13A2-8403-8231-A72A-BB037027D4F9}"/>
          </ac:spMkLst>
        </pc:spChg>
        <pc:spChg chg="add mod">
          <ac:chgData name="Linh Phan" userId="228774c6-8676-4985-b789-d1a1db399f40" providerId="ADAL" clId="{F4D67219-9FA2-411E-9528-3875600C8F35}" dt="2024-07-21T10:05:21.444" v="2189"/>
          <ac:spMkLst>
            <pc:docMk/>
            <pc:sldMk cId="0" sldId="256"/>
            <ac:spMk id="8" creationId="{16ED4036-C576-8B81-501A-6C8567C26660}"/>
          </ac:spMkLst>
        </pc:spChg>
        <pc:spChg chg="add mod">
          <ac:chgData name="Linh Phan" userId="228774c6-8676-4985-b789-d1a1db399f40" providerId="ADAL" clId="{F4D67219-9FA2-411E-9528-3875600C8F35}" dt="2024-07-21T10:05:21.444" v="2189"/>
          <ac:spMkLst>
            <pc:docMk/>
            <pc:sldMk cId="0" sldId="256"/>
            <ac:spMk id="9" creationId="{B241E1B9-8D3E-0AFC-D221-5F201EB8504A}"/>
          </ac:spMkLst>
        </pc:spChg>
        <pc:spChg chg="mod">
          <ac:chgData name="Linh Phan" userId="228774c6-8676-4985-b789-d1a1db399f40" providerId="ADAL" clId="{F4D67219-9FA2-411E-9528-3875600C8F35}" dt="2024-07-21T10:05:21.444" v="2189"/>
          <ac:spMkLst>
            <pc:docMk/>
            <pc:sldMk cId="0" sldId="256"/>
            <ac:spMk id="12" creationId="{6A7584E8-046F-7EC3-91DC-94AE6E9BCBFA}"/>
          </ac:spMkLst>
        </pc:spChg>
        <pc:spChg chg="add mod">
          <ac:chgData name="Linh Phan" userId="228774c6-8676-4985-b789-d1a1db399f40" providerId="ADAL" clId="{F4D67219-9FA2-411E-9528-3875600C8F35}" dt="2024-07-21T10:05:21.444" v="2189"/>
          <ac:spMkLst>
            <pc:docMk/>
            <pc:sldMk cId="0" sldId="256"/>
            <ac:spMk id="13" creationId="{49170E71-34D9-42B3-504F-30ACCE85FF22}"/>
          </ac:spMkLst>
        </pc:spChg>
        <pc:spChg chg="mod">
          <ac:chgData name="Linh Phan" userId="228774c6-8676-4985-b789-d1a1db399f40" providerId="ADAL" clId="{F4D67219-9FA2-411E-9528-3875600C8F35}" dt="2024-07-21T10:05:21.444" v="2189"/>
          <ac:spMkLst>
            <pc:docMk/>
            <pc:sldMk cId="0" sldId="256"/>
            <ac:spMk id="17" creationId="{95BF717C-B449-D782-FA70-629B07A548D6}"/>
          </ac:spMkLst>
        </pc:spChg>
        <pc:spChg chg="mod">
          <ac:chgData name="Linh Phan" userId="228774c6-8676-4985-b789-d1a1db399f40" providerId="ADAL" clId="{F4D67219-9FA2-411E-9528-3875600C8F35}" dt="2024-07-21T10:05:21.444" v="2189"/>
          <ac:spMkLst>
            <pc:docMk/>
            <pc:sldMk cId="0" sldId="256"/>
            <ac:spMk id="18" creationId="{C99E98A2-BE5B-49A8-96B5-00C57190F805}"/>
          </ac:spMkLst>
        </pc:spChg>
        <pc:spChg chg="add mod">
          <ac:chgData name="Linh Phan" userId="228774c6-8676-4985-b789-d1a1db399f40" providerId="ADAL" clId="{F4D67219-9FA2-411E-9528-3875600C8F35}" dt="2024-07-21T10:05:33.331" v="2192"/>
          <ac:spMkLst>
            <pc:docMk/>
            <pc:sldMk cId="0" sldId="256"/>
            <ac:spMk id="19" creationId="{E2D96237-9064-BEEE-04DB-944A1757407A}"/>
          </ac:spMkLst>
        </pc:spChg>
        <pc:spChg chg="add mod">
          <ac:chgData name="Linh Phan" userId="228774c6-8676-4985-b789-d1a1db399f40" providerId="ADAL" clId="{F4D67219-9FA2-411E-9528-3875600C8F35}" dt="2024-07-21T10:05:33.331" v="2192"/>
          <ac:spMkLst>
            <pc:docMk/>
            <pc:sldMk cId="0" sldId="256"/>
            <ac:spMk id="20" creationId="{A41498B4-97E5-326A-5C9E-8E913922F496}"/>
          </ac:spMkLst>
        </pc:spChg>
        <pc:spChg chg="mod">
          <ac:chgData name="Linh Phan" userId="228774c6-8676-4985-b789-d1a1db399f40" providerId="ADAL" clId="{F4D67219-9FA2-411E-9528-3875600C8F35}" dt="2024-07-21T10:05:33.331" v="2192"/>
          <ac:spMkLst>
            <pc:docMk/>
            <pc:sldMk cId="0" sldId="256"/>
            <ac:spMk id="23" creationId="{7279D359-2C9C-E89B-D9D5-907E7849F6DC}"/>
          </ac:spMkLst>
        </pc:spChg>
        <pc:spChg chg="add mod">
          <ac:chgData name="Linh Phan" userId="228774c6-8676-4985-b789-d1a1db399f40" providerId="ADAL" clId="{F4D67219-9FA2-411E-9528-3875600C8F35}" dt="2024-07-21T10:05:33.331" v="2192"/>
          <ac:spMkLst>
            <pc:docMk/>
            <pc:sldMk cId="0" sldId="256"/>
            <ac:spMk id="24" creationId="{9980DE64-226A-7835-2447-ECE8C30C4B99}"/>
          </ac:spMkLst>
        </pc:spChg>
        <pc:spChg chg="mod">
          <ac:chgData name="Linh Phan" userId="228774c6-8676-4985-b789-d1a1db399f40" providerId="ADAL" clId="{F4D67219-9FA2-411E-9528-3875600C8F35}" dt="2024-07-21T10:05:33.331" v="2192"/>
          <ac:spMkLst>
            <pc:docMk/>
            <pc:sldMk cId="0" sldId="256"/>
            <ac:spMk id="28" creationId="{0AB6AEAD-84DC-89DA-BBEA-B61EB0BD99B3}"/>
          </ac:spMkLst>
        </pc:spChg>
        <pc:spChg chg="mod">
          <ac:chgData name="Linh Phan" userId="228774c6-8676-4985-b789-d1a1db399f40" providerId="ADAL" clId="{F4D67219-9FA2-411E-9528-3875600C8F35}" dt="2024-07-21T10:05:33.331" v="2192"/>
          <ac:spMkLst>
            <pc:docMk/>
            <pc:sldMk cId="0" sldId="256"/>
            <ac:spMk id="29" creationId="{3AE204A8-7FDC-680D-1ACC-55C1313EEF7A}"/>
          </ac:spMkLst>
        </pc:spChg>
        <pc:spChg chg="mod">
          <ac:chgData name="Linh Phan" userId="228774c6-8676-4985-b789-d1a1db399f40" providerId="ADAL" clId="{F4D67219-9FA2-411E-9528-3875600C8F35}" dt="2024-07-21T10:05:50.933" v="2200"/>
          <ac:spMkLst>
            <pc:docMk/>
            <pc:sldMk cId="0" sldId="256"/>
            <ac:spMk id="31" creationId="{5B4E2C5D-55D5-A7B9-4401-C157A33A140B}"/>
          </ac:spMkLst>
        </pc:spChg>
        <pc:spChg chg="mod">
          <ac:chgData name="Linh Phan" userId="228774c6-8676-4985-b789-d1a1db399f40" providerId="ADAL" clId="{F4D67219-9FA2-411E-9528-3875600C8F35}" dt="2024-07-21T10:05:50.933" v="2200"/>
          <ac:spMkLst>
            <pc:docMk/>
            <pc:sldMk cId="0" sldId="256"/>
            <ac:spMk id="32" creationId="{14840F39-0C4C-67E6-F314-35D0636089FA}"/>
          </ac:spMkLst>
        </pc:spChg>
        <pc:spChg chg="mod">
          <ac:chgData name="Linh Phan" userId="228774c6-8676-4985-b789-d1a1db399f40" providerId="ADAL" clId="{F4D67219-9FA2-411E-9528-3875600C8F35}" dt="2024-07-21T10:05:50.933" v="2200"/>
          <ac:spMkLst>
            <pc:docMk/>
            <pc:sldMk cId="0" sldId="256"/>
            <ac:spMk id="33" creationId="{734D6E79-6A60-BBE4-FC83-D145BE7317F7}"/>
          </ac:spMkLst>
        </pc:spChg>
        <pc:spChg chg="mod">
          <ac:chgData name="Linh Phan" userId="228774c6-8676-4985-b789-d1a1db399f40" providerId="ADAL" clId="{F4D67219-9FA2-411E-9528-3875600C8F35}" dt="2024-07-21T10:05:50.933" v="2200"/>
          <ac:spMkLst>
            <pc:docMk/>
            <pc:sldMk cId="0" sldId="256"/>
            <ac:spMk id="34" creationId="{C6E79477-2133-D421-191A-97FDEF79B65A}"/>
          </ac:spMkLst>
        </pc:spChg>
        <pc:spChg chg="mod">
          <ac:chgData name="Linh Phan" userId="228774c6-8676-4985-b789-d1a1db399f40" providerId="ADAL" clId="{F4D67219-9FA2-411E-9528-3875600C8F35}" dt="2024-07-21T10:05:50.933" v="2200"/>
          <ac:spMkLst>
            <pc:docMk/>
            <pc:sldMk cId="0" sldId="256"/>
            <ac:spMk id="35" creationId="{1A29FA2F-E29D-929E-F425-A6FC5484CCBC}"/>
          </ac:spMkLst>
        </pc:spChg>
        <pc:spChg chg="mod">
          <ac:chgData name="Linh Phan" userId="228774c6-8676-4985-b789-d1a1db399f40" providerId="ADAL" clId="{F4D67219-9FA2-411E-9528-3875600C8F35}" dt="2024-07-21T10:05:50.933" v="2200"/>
          <ac:spMkLst>
            <pc:docMk/>
            <pc:sldMk cId="0" sldId="256"/>
            <ac:spMk id="36" creationId="{E2B13C7D-DC4A-4E12-B6E8-E383BF61D641}"/>
          </ac:spMkLst>
        </pc:spChg>
        <pc:spChg chg="mod">
          <ac:chgData name="Linh Phan" userId="228774c6-8676-4985-b789-d1a1db399f40" providerId="ADAL" clId="{F4D67219-9FA2-411E-9528-3875600C8F35}" dt="2024-07-21T10:05:50.933" v="2200"/>
          <ac:spMkLst>
            <pc:docMk/>
            <pc:sldMk cId="0" sldId="256"/>
            <ac:spMk id="37" creationId="{6E7BEB44-CF10-1FBD-3EAC-85DAC3C21EBB}"/>
          </ac:spMkLst>
        </pc:spChg>
        <pc:spChg chg="mod">
          <ac:chgData name="Linh Phan" userId="228774c6-8676-4985-b789-d1a1db399f40" providerId="ADAL" clId="{F4D67219-9FA2-411E-9528-3875600C8F35}" dt="2024-07-21T10:05:50.933" v="2200"/>
          <ac:spMkLst>
            <pc:docMk/>
            <pc:sldMk cId="0" sldId="256"/>
            <ac:spMk id="38" creationId="{D5F72D59-C3E8-571D-E5F7-6CCAA12153B9}"/>
          </ac:spMkLst>
        </pc:spChg>
        <pc:spChg chg="mod">
          <ac:chgData name="Linh Phan" userId="228774c6-8676-4985-b789-d1a1db399f40" providerId="ADAL" clId="{F4D67219-9FA2-411E-9528-3875600C8F35}" dt="2024-07-21T10:05:50.933" v="2200"/>
          <ac:spMkLst>
            <pc:docMk/>
            <pc:sldMk cId="0" sldId="256"/>
            <ac:spMk id="39" creationId="{1C9F99F5-6BD3-75EC-42A5-7F68699CFA4A}"/>
          </ac:spMkLst>
        </pc:spChg>
        <pc:spChg chg="mod">
          <ac:chgData name="Linh Phan" userId="228774c6-8676-4985-b789-d1a1db399f40" providerId="ADAL" clId="{F4D67219-9FA2-411E-9528-3875600C8F35}" dt="2024-07-21T10:05:50.933" v="2200"/>
          <ac:spMkLst>
            <pc:docMk/>
            <pc:sldMk cId="0" sldId="256"/>
            <ac:spMk id="40" creationId="{C82C7B63-C538-4857-0113-60E307C14E6A}"/>
          </ac:spMkLst>
        </pc:spChg>
        <pc:spChg chg="mod">
          <ac:chgData name="Linh Phan" userId="228774c6-8676-4985-b789-d1a1db399f40" providerId="ADAL" clId="{F4D67219-9FA2-411E-9528-3875600C8F35}" dt="2024-07-21T10:05:50.933" v="2200"/>
          <ac:spMkLst>
            <pc:docMk/>
            <pc:sldMk cId="0" sldId="256"/>
            <ac:spMk id="41" creationId="{940DEC90-7508-710B-3CCB-EC9803ABFC77}"/>
          </ac:spMkLst>
        </pc:spChg>
        <pc:spChg chg="mod">
          <ac:chgData name="Linh Phan" userId="228774c6-8676-4985-b789-d1a1db399f40" providerId="ADAL" clId="{F4D67219-9FA2-411E-9528-3875600C8F35}" dt="2024-07-21T10:05:50.933" v="2200"/>
          <ac:spMkLst>
            <pc:docMk/>
            <pc:sldMk cId="0" sldId="256"/>
            <ac:spMk id="42" creationId="{5A45E88B-BB85-05EE-F421-66431FB17CC5}"/>
          </ac:spMkLst>
        </pc:spChg>
        <pc:spChg chg="mod">
          <ac:chgData name="Linh Phan" userId="228774c6-8676-4985-b789-d1a1db399f40" providerId="ADAL" clId="{F4D67219-9FA2-411E-9528-3875600C8F35}" dt="2024-07-21T10:05:50.933" v="2200"/>
          <ac:spMkLst>
            <pc:docMk/>
            <pc:sldMk cId="0" sldId="256"/>
            <ac:spMk id="43" creationId="{5F867512-0537-50F2-30C2-F99775E60C1A}"/>
          </ac:spMkLst>
        </pc:spChg>
        <pc:spChg chg="mod">
          <ac:chgData name="Linh Phan" userId="228774c6-8676-4985-b789-d1a1db399f40" providerId="ADAL" clId="{F4D67219-9FA2-411E-9528-3875600C8F35}" dt="2024-07-21T10:05:50.933" v="2200"/>
          <ac:spMkLst>
            <pc:docMk/>
            <pc:sldMk cId="0" sldId="256"/>
            <ac:spMk id="44" creationId="{C50271DF-76DE-CDB9-8576-EA2C076BACA6}"/>
          </ac:spMkLst>
        </pc:spChg>
        <pc:spChg chg="mod">
          <ac:chgData name="Linh Phan" userId="228774c6-8676-4985-b789-d1a1db399f40" providerId="ADAL" clId="{F4D67219-9FA2-411E-9528-3875600C8F35}" dt="2024-07-21T10:05:50.933" v="2200"/>
          <ac:spMkLst>
            <pc:docMk/>
            <pc:sldMk cId="0" sldId="256"/>
            <ac:spMk id="45" creationId="{C1EB73BC-DAD5-B74D-7B06-6410F87057AB}"/>
          </ac:spMkLst>
        </pc:spChg>
        <pc:spChg chg="del">
          <ac:chgData name="Linh Phan" userId="228774c6-8676-4985-b789-d1a1db399f40" providerId="ADAL" clId="{F4D67219-9FA2-411E-9528-3875600C8F35}" dt="2024-07-21T08:38:46.060" v="497" actId="478"/>
          <ac:spMkLst>
            <pc:docMk/>
            <pc:sldMk cId="0" sldId="256"/>
            <ac:spMk id="240" creationId="{00000000-0000-0000-0000-000000000000}"/>
          </ac:spMkLst>
        </pc:spChg>
        <pc:spChg chg="del">
          <ac:chgData name="Linh Phan" userId="228774c6-8676-4985-b789-d1a1db399f40" providerId="ADAL" clId="{F4D67219-9FA2-411E-9528-3875600C8F35}" dt="2024-07-21T08:38:43.961" v="495" actId="478"/>
          <ac:spMkLst>
            <pc:docMk/>
            <pc:sldMk cId="0" sldId="256"/>
            <ac:spMk id="241" creationId="{00000000-0000-0000-0000-000000000000}"/>
          </ac:spMkLst>
        </pc:spChg>
        <pc:spChg chg="del">
          <ac:chgData name="Linh Phan" userId="228774c6-8676-4985-b789-d1a1db399f40" providerId="ADAL" clId="{F4D67219-9FA2-411E-9528-3875600C8F35}" dt="2024-07-21T08:38:43.961" v="495" actId="478"/>
          <ac:spMkLst>
            <pc:docMk/>
            <pc:sldMk cId="0" sldId="256"/>
            <ac:spMk id="242" creationId="{00000000-0000-0000-0000-000000000000}"/>
          </ac:spMkLst>
        </pc:spChg>
        <pc:spChg chg="del">
          <ac:chgData name="Linh Phan" userId="228774c6-8676-4985-b789-d1a1db399f40" providerId="ADAL" clId="{F4D67219-9FA2-411E-9528-3875600C8F35}" dt="2024-07-21T08:38:46.060" v="497" actId="478"/>
          <ac:spMkLst>
            <pc:docMk/>
            <pc:sldMk cId="0" sldId="256"/>
            <ac:spMk id="243" creationId="{00000000-0000-0000-0000-000000000000}"/>
          </ac:spMkLst>
        </pc:spChg>
        <pc:grpChg chg="add mod">
          <ac:chgData name="Linh Phan" userId="228774c6-8676-4985-b789-d1a1db399f40" providerId="ADAL" clId="{F4D67219-9FA2-411E-9528-3875600C8F35}" dt="2024-07-21T10:05:21.444" v="2189"/>
          <ac:grpSpMkLst>
            <pc:docMk/>
            <pc:sldMk cId="0" sldId="256"/>
            <ac:grpSpMk id="10" creationId="{81B00B58-4FF3-8F50-8922-D051A12A28A2}"/>
          </ac:grpSpMkLst>
        </pc:grpChg>
        <pc:grpChg chg="add mod">
          <ac:chgData name="Linh Phan" userId="228774c6-8676-4985-b789-d1a1db399f40" providerId="ADAL" clId="{F4D67219-9FA2-411E-9528-3875600C8F35}" dt="2024-07-21T10:05:21.444" v="2189"/>
          <ac:grpSpMkLst>
            <pc:docMk/>
            <pc:sldMk cId="0" sldId="256"/>
            <ac:grpSpMk id="14" creationId="{505A52B9-5A8C-28B2-C3FB-03A7C94D1287}"/>
          </ac:grpSpMkLst>
        </pc:grpChg>
        <pc:grpChg chg="mod">
          <ac:chgData name="Linh Phan" userId="228774c6-8676-4985-b789-d1a1db399f40" providerId="ADAL" clId="{F4D67219-9FA2-411E-9528-3875600C8F35}" dt="2024-07-21T10:05:21.444" v="2189"/>
          <ac:grpSpMkLst>
            <pc:docMk/>
            <pc:sldMk cId="0" sldId="256"/>
            <ac:grpSpMk id="15" creationId="{05751F65-2AB9-555B-34E2-427166B6B95D}"/>
          </ac:grpSpMkLst>
        </pc:grpChg>
        <pc:grpChg chg="add mod">
          <ac:chgData name="Linh Phan" userId="228774c6-8676-4985-b789-d1a1db399f40" providerId="ADAL" clId="{F4D67219-9FA2-411E-9528-3875600C8F35}" dt="2024-07-21T10:05:33.331" v="2192"/>
          <ac:grpSpMkLst>
            <pc:docMk/>
            <pc:sldMk cId="0" sldId="256"/>
            <ac:grpSpMk id="21" creationId="{FD6C6BE8-65DA-6548-65C8-1328595C1B47}"/>
          </ac:grpSpMkLst>
        </pc:grpChg>
        <pc:grpChg chg="add del mod">
          <ac:chgData name="Linh Phan" userId="228774c6-8676-4985-b789-d1a1db399f40" providerId="ADAL" clId="{F4D67219-9FA2-411E-9528-3875600C8F35}" dt="2024-07-21T10:05:50.574" v="2199" actId="478"/>
          <ac:grpSpMkLst>
            <pc:docMk/>
            <pc:sldMk cId="0" sldId="256"/>
            <ac:grpSpMk id="25" creationId="{D8AA2E44-D64F-37C8-5109-AAC61B6442B4}"/>
          </ac:grpSpMkLst>
        </pc:grpChg>
        <pc:grpChg chg="mod topLvl">
          <ac:chgData name="Linh Phan" userId="228774c6-8676-4985-b789-d1a1db399f40" providerId="ADAL" clId="{F4D67219-9FA2-411E-9528-3875600C8F35}" dt="2024-07-21T10:06:09.739" v="2208" actId="164"/>
          <ac:grpSpMkLst>
            <pc:docMk/>
            <pc:sldMk cId="0" sldId="256"/>
            <ac:grpSpMk id="26" creationId="{4AD9EAE3-4D6C-8E9D-167F-5A4480B0DC9B}"/>
          </ac:grpSpMkLst>
        </pc:grpChg>
        <pc:grpChg chg="add mod">
          <ac:chgData name="Linh Phan" userId="228774c6-8676-4985-b789-d1a1db399f40" providerId="ADAL" clId="{F4D67219-9FA2-411E-9528-3875600C8F35}" dt="2024-07-21T10:05:55.130" v="2202" actId="14100"/>
          <ac:grpSpMkLst>
            <pc:docMk/>
            <pc:sldMk cId="0" sldId="256"/>
            <ac:grpSpMk id="30" creationId="{B859879D-9C4C-C74A-2A72-E2164E3D5D00}"/>
          </ac:grpSpMkLst>
        </pc:grpChg>
        <pc:grpChg chg="add mod">
          <ac:chgData name="Linh Phan" userId="228774c6-8676-4985-b789-d1a1db399f40" providerId="ADAL" clId="{F4D67219-9FA2-411E-9528-3875600C8F35}" dt="2024-07-21T10:06:09.739" v="2208" actId="164"/>
          <ac:grpSpMkLst>
            <pc:docMk/>
            <pc:sldMk cId="0" sldId="256"/>
            <ac:grpSpMk id="47" creationId="{A9E35491-2CC6-A609-9517-AB27E1B5598F}"/>
          </ac:grpSpMkLst>
        </pc:grpChg>
        <pc:grpChg chg="del mod">
          <ac:chgData name="Linh Phan" userId="228774c6-8676-4985-b789-d1a1db399f40" providerId="ADAL" clId="{F4D67219-9FA2-411E-9528-3875600C8F35}" dt="2024-07-21T10:05:19.266" v="2188" actId="478"/>
          <ac:grpSpMkLst>
            <pc:docMk/>
            <pc:sldMk cId="0" sldId="256"/>
            <ac:grpSpMk id="197" creationId="{00000000-0000-0000-0000-000000000000}"/>
          </ac:grpSpMkLst>
        </pc:grpChg>
        <pc:picChg chg="add mod">
          <ac:chgData name="Linh Phan" userId="228774c6-8676-4985-b789-d1a1db399f40" providerId="ADAL" clId="{F4D67219-9FA2-411E-9528-3875600C8F35}" dt="2024-07-21T10:05:21.444" v="2189"/>
          <ac:picMkLst>
            <pc:docMk/>
            <pc:sldMk cId="0" sldId="256"/>
            <ac:picMk id="6" creationId="{52A6533C-6103-BD3D-17F6-EF17B756F0A8}"/>
          </ac:picMkLst>
        </pc:picChg>
        <pc:picChg chg="add mod">
          <ac:chgData name="Linh Phan" userId="228774c6-8676-4985-b789-d1a1db399f40" providerId="ADAL" clId="{F4D67219-9FA2-411E-9528-3875600C8F35}" dt="2024-07-21T10:05:21.444" v="2189"/>
          <ac:picMkLst>
            <pc:docMk/>
            <pc:sldMk cId="0" sldId="256"/>
            <ac:picMk id="7" creationId="{696636EE-149E-D315-CF4B-841484EFCD4D}"/>
          </ac:picMkLst>
        </pc:picChg>
        <pc:picChg chg="mod">
          <ac:chgData name="Linh Phan" userId="228774c6-8676-4985-b789-d1a1db399f40" providerId="ADAL" clId="{F4D67219-9FA2-411E-9528-3875600C8F35}" dt="2024-07-21T10:05:21.444" v="2189"/>
          <ac:picMkLst>
            <pc:docMk/>
            <pc:sldMk cId="0" sldId="256"/>
            <ac:picMk id="11" creationId="{9F12F86E-21B5-7385-653E-AD3FDB78BE16}"/>
          </ac:picMkLst>
        </pc:picChg>
        <pc:picChg chg="mod">
          <ac:chgData name="Linh Phan" userId="228774c6-8676-4985-b789-d1a1db399f40" providerId="ADAL" clId="{F4D67219-9FA2-411E-9528-3875600C8F35}" dt="2024-07-21T10:05:21.444" v="2189"/>
          <ac:picMkLst>
            <pc:docMk/>
            <pc:sldMk cId="0" sldId="256"/>
            <ac:picMk id="16" creationId="{95B2DBFF-7E9D-C548-8B93-B1FA70AA7C6B}"/>
          </ac:picMkLst>
        </pc:picChg>
        <pc:picChg chg="mod">
          <ac:chgData name="Linh Phan" userId="228774c6-8676-4985-b789-d1a1db399f40" providerId="ADAL" clId="{F4D67219-9FA2-411E-9528-3875600C8F35}" dt="2024-07-21T10:05:33.331" v="2192"/>
          <ac:picMkLst>
            <pc:docMk/>
            <pc:sldMk cId="0" sldId="256"/>
            <ac:picMk id="22" creationId="{1E73CA69-8C20-E450-A0D9-A2D6B7467A1D}"/>
          </ac:picMkLst>
        </pc:picChg>
        <pc:picChg chg="del mod topLvl">
          <ac:chgData name="Linh Phan" userId="228774c6-8676-4985-b789-d1a1db399f40" providerId="ADAL" clId="{F4D67219-9FA2-411E-9528-3875600C8F35}" dt="2024-07-21T10:05:50.574" v="2199" actId="478"/>
          <ac:picMkLst>
            <pc:docMk/>
            <pc:sldMk cId="0" sldId="256"/>
            <ac:picMk id="27" creationId="{91DE5C78-C27B-4FC5-EA85-088263F29222}"/>
          </ac:picMkLst>
        </pc:picChg>
        <pc:picChg chg="add mod">
          <ac:chgData name="Linh Phan" userId="228774c6-8676-4985-b789-d1a1db399f40" providerId="ADAL" clId="{F4D67219-9FA2-411E-9528-3875600C8F35}" dt="2024-07-21T10:06:09.739" v="2208" actId="164"/>
          <ac:picMkLst>
            <pc:docMk/>
            <pc:sldMk cId="0" sldId="256"/>
            <ac:picMk id="46" creationId="{1169501D-DB37-24E7-D71B-C1EA9D0F27D4}"/>
          </ac:picMkLst>
        </pc:picChg>
      </pc:sldChg>
      <pc:sldChg chg="addSp delSp modSp add del mod ord modAnim modNotesTx">
        <pc:chgData name="Linh Phan" userId="228774c6-8676-4985-b789-d1a1db399f40" providerId="ADAL" clId="{F4D67219-9FA2-411E-9528-3875600C8F35}" dt="2024-07-21T08:18:35.516" v="243"/>
        <pc:sldMkLst>
          <pc:docMk/>
          <pc:sldMk cId="0" sldId="257"/>
        </pc:sldMkLst>
        <pc:spChg chg="add del mod">
          <ac:chgData name="Linh Phan" userId="228774c6-8676-4985-b789-d1a1db399f40" providerId="ADAL" clId="{F4D67219-9FA2-411E-9528-3875600C8F35}" dt="2024-07-21T07:48:18.962" v="5" actId="478"/>
          <ac:spMkLst>
            <pc:docMk/>
            <pc:sldMk cId="0" sldId="257"/>
            <ac:spMk id="3" creationId="{A0098342-542D-161A-EB14-EBC310D0D833}"/>
          </ac:spMkLst>
        </pc:spChg>
        <pc:spChg chg="add mod">
          <ac:chgData name="Linh Phan" userId="228774c6-8676-4985-b789-d1a1db399f40" providerId="ADAL" clId="{F4D67219-9FA2-411E-9528-3875600C8F35}" dt="2024-07-21T07:58:45.900" v="27"/>
          <ac:spMkLst>
            <pc:docMk/>
            <pc:sldMk cId="0" sldId="257"/>
            <ac:spMk id="4" creationId="{188998FA-B041-ED5F-1ECF-1297E222D0B3}"/>
          </ac:spMkLst>
        </pc:spChg>
        <pc:spChg chg="del">
          <ac:chgData name="Linh Phan" userId="228774c6-8676-4985-b789-d1a1db399f40" providerId="ADAL" clId="{F4D67219-9FA2-411E-9528-3875600C8F35}" dt="2024-07-21T07:48:17.771" v="4" actId="478"/>
          <ac:spMkLst>
            <pc:docMk/>
            <pc:sldMk cId="0" sldId="257"/>
            <ac:spMk id="248" creationId="{00000000-0000-0000-0000-000000000000}"/>
          </ac:spMkLst>
        </pc:spChg>
        <pc:spChg chg="del">
          <ac:chgData name="Linh Phan" userId="228774c6-8676-4985-b789-d1a1db399f40" providerId="ADAL" clId="{F4D67219-9FA2-411E-9528-3875600C8F35}" dt="2024-07-21T07:48:17.771" v="4" actId="478"/>
          <ac:spMkLst>
            <pc:docMk/>
            <pc:sldMk cId="0" sldId="257"/>
            <ac:spMk id="250" creationId="{00000000-0000-0000-0000-000000000000}"/>
          </ac:spMkLst>
        </pc:spChg>
        <pc:spChg chg="del">
          <ac:chgData name="Linh Phan" userId="228774c6-8676-4985-b789-d1a1db399f40" providerId="ADAL" clId="{F4D67219-9FA2-411E-9528-3875600C8F35}" dt="2024-07-21T07:48:17.771" v="4" actId="478"/>
          <ac:spMkLst>
            <pc:docMk/>
            <pc:sldMk cId="0" sldId="257"/>
            <ac:spMk id="251" creationId="{00000000-0000-0000-0000-000000000000}"/>
          </ac:spMkLst>
        </pc:spChg>
        <pc:spChg chg="del">
          <ac:chgData name="Linh Phan" userId="228774c6-8676-4985-b789-d1a1db399f40" providerId="ADAL" clId="{F4D67219-9FA2-411E-9528-3875600C8F35}" dt="2024-07-21T07:48:17.771" v="4" actId="478"/>
          <ac:spMkLst>
            <pc:docMk/>
            <pc:sldMk cId="0" sldId="257"/>
            <ac:spMk id="252" creationId="{00000000-0000-0000-0000-000000000000}"/>
          </ac:spMkLst>
        </pc:spChg>
        <pc:graphicFrameChg chg="del">
          <ac:chgData name="Linh Phan" userId="228774c6-8676-4985-b789-d1a1db399f40" providerId="ADAL" clId="{F4D67219-9FA2-411E-9528-3875600C8F35}" dt="2024-07-21T07:48:17.771" v="4" actId="478"/>
          <ac:graphicFrameMkLst>
            <pc:docMk/>
            <pc:sldMk cId="0" sldId="257"/>
            <ac:graphicFrameMk id="249" creationId="{00000000-0000-0000-0000-000000000000}"/>
          </ac:graphicFrameMkLst>
        </pc:graphicFrameChg>
        <pc:picChg chg="add mod">
          <ac:chgData name="Linh Phan" userId="228774c6-8676-4985-b789-d1a1db399f40" providerId="ADAL" clId="{F4D67219-9FA2-411E-9528-3875600C8F35}" dt="2024-07-21T08:18:35.516" v="243"/>
          <ac:picMkLst>
            <pc:docMk/>
            <pc:sldMk cId="0" sldId="257"/>
            <ac:picMk id="5" creationId="{679C27CC-B772-BCF5-55D8-D3BEDA085B5B}"/>
          </ac:picMkLst>
        </pc:picChg>
      </pc:sldChg>
      <pc:sldChg chg="addSp delSp modSp del mod ord delAnim modAnim modNotes">
        <pc:chgData name="Linh Phan" userId="228774c6-8676-4985-b789-d1a1db399f40" providerId="ADAL" clId="{F4D67219-9FA2-411E-9528-3875600C8F35}" dt="2024-07-21T08:14:02.282" v="144" actId="47"/>
        <pc:sldMkLst>
          <pc:docMk/>
          <pc:sldMk cId="0" sldId="258"/>
        </pc:sldMkLst>
        <pc:spChg chg="add del mod">
          <ac:chgData name="Linh Phan" userId="228774c6-8676-4985-b789-d1a1db399f40" providerId="ADAL" clId="{F4D67219-9FA2-411E-9528-3875600C8F35}" dt="2024-07-21T07:57:13.487" v="11" actId="478"/>
          <ac:spMkLst>
            <pc:docMk/>
            <pc:sldMk cId="0" sldId="258"/>
            <ac:spMk id="3" creationId="{58592007-96FB-EF31-5C83-F37B866B3AE6}"/>
          </ac:spMkLst>
        </pc:spChg>
        <pc:spChg chg="add del mod">
          <ac:chgData name="Linh Phan" userId="228774c6-8676-4985-b789-d1a1db399f40" providerId="ADAL" clId="{F4D67219-9FA2-411E-9528-3875600C8F35}" dt="2024-07-21T07:57:13.487" v="11" actId="478"/>
          <ac:spMkLst>
            <pc:docMk/>
            <pc:sldMk cId="0" sldId="258"/>
            <ac:spMk id="5" creationId="{7F18F2C8-DE97-2AA6-6F58-7AAF4075CA54}"/>
          </ac:spMkLst>
        </pc:spChg>
        <pc:spChg chg="add del mod">
          <ac:chgData name="Linh Phan" userId="228774c6-8676-4985-b789-d1a1db399f40" providerId="ADAL" clId="{F4D67219-9FA2-411E-9528-3875600C8F35}" dt="2024-07-21T07:57:13.487" v="11" actId="478"/>
          <ac:spMkLst>
            <pc:docMk/>
            <pc:sldMk cId="0" sldId="258"/>
            <ac:spMk id="7" creationId="{810C8AF5-9AA6-5BB6-426A-5337F5F42EDE}"/>
          </ac:spMkLst>
        </pc:spChg>
        <pc:spChg chg="add del mod">
          <ac:chgData name="Linh Phan" userId="228774c6-8676-4985-b789-d1a1db399f40" providerId="ADAL" clId="{F4D67219-9FA2-411E-9528-3875600C8F35}" dt="2024-07-21T07:57:13.487" v="11" actId="478"/>
          <ac:spMkLst>
            <pc:docMk/>
            <pc:sldMk cId="0" sldId="258"/>
            <ac:spMk id="9" creationId="{98DFD7EA-B7A6-E36D-6371-97A857C0E4F1}"/>
          </ac:spMkLst>
        </pc:spChg>
        <pc:spChg chg="add del mod">
          <ac:chgData name="Linh Phan" userId="228774c6-8676-4985-b789-d1a1db399f40" providerId="ADAL" clId="{F4D67219-9FA2-411E-9528-3875600C8F35}" dt="2024-07-21T07:57:13.487" v="11" actId="478"/>
          <ac:spMkLst>
            <pc:docMk/>
            <pc:sldMk cId="0" sldId="258"/>
            <ac:spMk id="11" creationId="{B2C98E23-75BD-29BD-8093-395DB8E71836}"/>
          </ac:spMkLst>
        </pc:spChg>
        <pc:spChg chg="add del mod">
          <ac:chgData name="Linh Phan" userId="228774c6-8676-4985-b789-d1a1db399f40" providerId="ADAL" clId="{F4D67219-9FA2-411E-9528-3875600C8F35}" dt="2024-07-21T07:57:13.487" v="11" actId="478"/>
          <ac:spMkLst>
            <pc:docMk/>
            <pc:sldMk cId="0" sldId="258"/>
            <ac:spMk id="13" creationId="{A8B16219-06C2-45E0-914B-827CC5155903}"/>
          </ac:spMkLst>
        </pc:spChg>
        <pc:spChg chg="add del mod">
          <ac:chgData name="Linh Phan" userId="228774c6-8676-4985-b789-d1a1db399f40" providerId="ADAL" clId="{F4D67219-9FA2-411E-9528-3875600C8F35}" dt="2024-07-21T07:57:13.487" v="11" actId="478"/>
          <ac:spMkLst>
            <pc:docMk/>
            <pc:sldMk cId="0" sldId="258"/>
            <ac:spMk id="15" creationId="{C666A703-F530-CE26-743A-73E728D51304}"/>
          </ac:spMkLst>
        </pc:spChg>
        <pc:spChg chg="add del mod">
          <ac:chgData name="Linh Phan" userId="228774c6-8676-4985-b789-d1a1db399f40" providerId="ADAL" clId="{F4D67219-9FA2-411E-9528-3875600C8F35}" dt="2024-07-21T07:57:13.487" v="11" actId="478"/>
          <ac:spMkLst>
            <pc:docMk/>
            <pc:sldMk cId="0" sldId="258"/>
            <ac:spMk id="17" creationId="{A29D3C7E-C25A-1457-C693-8585DDAD9F13}"/>
          </ac:spMkLst>
        </pc:spChg>
        <pc:spChg chg="add del mod">
          <ac:chgData name="Linh Phan" userId="228774c6-8676-4985-b789-d1a1db399f40" providerId="ADAL" clId="{F4D67219-9FA2-411E-9528-3875600C8F35}" dt="2024-07-21T07:57:13.487" v="11" actId="478"/>
          <ac:spMkLst>
            <pc:docMk/>
            <pc:sldMk cId="0" sldId="258"/>
            <ac:spMk id="19" creationId="{1B35B86C-6CE1-88A8-77DE-2453771D6009}"/>
          </ac:spMkLst>
        </pc:spChg>
        <pc:spChg chg="add del mod">
          <ac:chgData name="Linh Phan" userId="228774c6-8676-4985-b789-d1a1db399f40" providerId="ADAL" clId="{F4D67219-9FA2-411E-9528-3875600C8F35}" dt="2024-07-21T07:57:13.487" v="11" actId="478"/>
          <ac:spMkLst>
            <pc:docMk/>
            <pc:sldMk cId="0" sldId="258"/>
            <ac:spMk id="21" creationId="{D1682518-BF91-C34B-C43E-7623B5BCF45E}"/>
          </ac:spMkLst>
        </pc:spChg>
        <pc:spChg chg="add del mod">
          <ac:chgData name="Linh Phan" userId="228774c6-8676-4985-b789-d1a1db399f40" providerId="ADAL" clId="{F4D67219-9FA2-411E-9528-3875600C8F35}" dt="2024-07-21T07:57:13.487" v="11" actId="478"/>
          <ac:spMkLst>
            <pc:docMk/>
            <pc:sldMk cId="0" sldId="258"/>
            <ac:spMk id="23" creationId="{09BB1642-8DE6-BE8A-744B-6277347949C8}"/>
          </ac:spMkLst>
        </pc:spChg>
        <pc:spChg chg="add del mod">
          <ac:chgData name="Linh Phan" userId="228774c6-8676-4985-b789-d1a1db399f40" providerId="ADAL" clId="{F4D67219-9FA2-411E-9528-3875600C8F35}" dt="2024-07-21T07:57:13.487" v="11" actId="478"/>
          <ac:spMkLst>
            <pc:docMk/>
            <pc:sldMk cId="0" sldId="258"/>
            <ac:spMk id="25" creationId="{731233BF-0DEF-089E-0E9B-81D5DFF5D71F}"/>
          </ac:spMkLst>
        </pc:spChg>
        <pc:spChg chg="add del mod">
          <ac:chgData name="Linh Phan" userId="228774c6-8676-4985-b789-d1a1db399f40" providerId="ADAL" clId="{F4D67219-9FA2-411E-9528-3875600C8F35}" dt="2024-07-21T07:57:13.487" v="11" actId="478"/>
          <ac:spMkLst>
            <pc:docMk/>
            <pc:sldMk cId="0" sldId="258"/>
            <ac:spMk id="27" creationId="{6D4EF1CB-B6F8-C994-85F9-1E35402BB4B7}"/>
          </ac:spMkLst>
        </pc:spChg>
        <pc:spChg chg="add del mod">
          <ac:chgData name="Linh Phan" userId="228774c6-8676-4985-b789-d1a1db399f40" providerId="ADAL" clId="{F4D67219-9FA2-411E-9528-3875600C8F35}" dt="2024-07-21T07:57:21.411" v="14" actId="478"/>
          <ac:spMkLst>
            <pc:docMk/>
            <pc:sldMk cId="0" sldId="258"/>
            <ac:spMk id="28" creationId="{602EFA50-A267-BCA3-7341-F57A77996C67}"/>
          </ac:spMkLst>
        </pc:spChg>
        <pc:spChg chg="add mod">
          <ac:chgData name="Linh Phan" userId="228774c6-8676-4985-b789-d1a1db399f40" providerId="ADAL" clId="{F4D67219-9FA2-411E-9528-3875600C8F35}" dt="2024-07-21T07:57:15.243" v="12"/>
          <ac:spMkLst>
            <pc:docMk/>
            <pc:sldMk cId="0" sldId="258"/>
            <ac:spMk id="30" creationId="{D74757D0-041B-30F0-072B-48116FA3FBD4}"/>
          </ac:spMkLst>
        </pc:spChg>
        <pc:spChg chg="mod">
          <ac:chgData name="Linh Phan" userId="228774c6-8676-4985-b789-d1a1db399f40" providerId="ADAL" clId="{F4D67219-9FA2-411E-9528-3875600C8F35}" dt="2024-07-21T07:57:15.243" v="12"/>
          <ac:spMkLst>
            <pc:docMk/>
            <pc:sldMk cId="0" sldId="258"/>
            <ac:spMk id="32" creationId="{3D320D5E-F415-9363-9ADB-05004DA373A9}"/>
          </ac:spMkLst>
        </pc:spChg>
        <pc:spChg chg="mod">
          <ac:chgData name="Linh Phan" userId="228774c6-8676-4985-b789-d1a1db399f40" providerId="ADAL" clId="{F4D67219-9FA2-411E-9528-3875600C8F35}" dt="2024-07-21T07:57:15.243" v="12"/>
          <ac:spMkLst>
            <pc:docMk/>
            <pc:sldMk cId="0" sldId="258"/>
            <ac:spMk id="33" creationId="{566E0CD4-BC7B-D874-D33E-E6CFDD105EDC}"/>
          </ac:spMkLst>
        </pc:spChg>
        <pc:spChg chg="add mod">
          <ac:chgData name="Linh Phan" userId="228774c6-8676-4985-b789-d1a1db399f40" providerId="ADAL" clId="{F4D67219-9FA2-411E-9528-3875600C8F35}" dt="2024-07-21T08:10:43.906" v="99" actId="14100"/>
          <ac:spMkLst>
            <pc:docMk/>
            <pc:sldMk cId="0" sldId="258"/>
            <ac:spMk id="34" creationId="{AEC3A3DB-C2F9-1D4A-FA4E-5968B16ADB4A}"/>
          </ac:spMkLst>
        </pc:spChg>
        <pc:spChg chg="mod">
          <ac:chgData name="Linh Phan" userId="228774c6-8676-4985-b789-d1a1db399f40" providerId="ADAL" clId="{F4D67219-9FA2-411E-9528-3875600C8F35}" dt="2024-07-21T07:57:32.668" v="18" actId="14100"/>
          <ac:spMkLst>
            <pc:docMk/>
            <pc:sldMk cId="0" sldId="258"/>
            <ac:spMk id="36" creationId="{509C2519-01A4-0BAD-6C07-03183F231754}"/>
          </ac:spMkLst>
        </pc:spChg>
        <pc:spChg chg="add mod">
          <ac:chgData name="Linh Phan" userId="228774c6-8676-4985-b789-d1a1db399f40" providerId="ADAL" clId="{F4D67219-9FA2-411E-9528-3875600C8F35}" dt="2024-07-21T08:10:32.008" v="96" actId="1076"/>
          <ac:spMkLst>
            <pc:docMk/>
            <pc:sldMk cId="0" sldId="258"/>
            <ac:spMk id="39" creationId="{7A57D2DA-83EC-1EBD-223C-6B3F47ED20D0}"/>
          </ac:spMkLst>
        </pc:spChg>
        <pc:spChg chg="add mod">
          <ac:chgData name="Linh Phan" userId="228774c6-8676-4985-b789-d1a1db399f40" providerId="ADAL" clId="{F4D67219-9FA2-411E-9528-3875600C8F35}" dt="2024-07-21T08:10:32.008" v="96" actId="1076"/>
          <ac:spMkLst>
            <pc:docMk/>
            <pc:sldMk cId="0" sldId="258"/>
            <ac:spMk id="40" creationId="{E6A70224-803A-2BD5-7825-3FA5FFAB80F1}"/>
          </ac:spMkLst>
        </pc:spChg>
        <pc:spChg chg="del">
          <ac:chgData name="Linh Phan" userId="228774c6-8676-4985-b789-d1a1db399f40" providerId="ADAL" clId="{F4D67219-9FA2-411E-9528-3875600C8F35}" dt="2024-07-21T07:57:11.800" v="10" actId="478"/>
          <ac:spMkLst>
            <pc:docMk/>
            <pc:sldMk cId="0" sldId="258"/>
            <ac:spMk id="257" creationId="{00000000-0000-0000-0000-000000000000}"/>
          </ac:spMkLst>
        </pc:spChg>
        <pc:spChg chg="del">
          <ac:chgData name="Linh Phan" userId="228774c6-8676-4985-b789-d1a1db399f40" providerId="ADAL" clId="{F4D67219-9FA2-411E-9528-3875600C8F35}" dt="2024-07-21T07:57:11.800" v="10" actId="478"/>
          <ac:spMkLst>
            <pc:docMk/>
            <pc:sldMk cId="0" sldId="258"/>
            <ac:spMk id="258" creationId="{00000000-0000-0000-0000-000000000000}"/>
          </ac:spMkLst>
        </pc:spChg>
        <pc:spChg chg="del">
          <ac:chgData name="Linh Phan" userId="228774c6-8676-4985-b789-d1a1db399f40" providerId="ADAL" clId="{F4D67219-9FA2-411E-9528-3875600C8F35}" dt="2024-07-21T07:57:11.800" v="10" actId="478"/>
          <ac:spMkLst>
            <pc:docMk/>
            <pc:sldMk cId="0" sldId="258"/>
            <ac:spMk id="259" creationId="{00000000-0000-0000-0000-000000000000}"/>
          </ac:spMkLst>
        </pc:spChg>
        <pc:spChg chg="del">
          <ac:chgData name="Linh Phan" userId="228774c6-8676-4985-b789-d1a1db399f40" providerId="ADAL" clId="{F4D67219-9FA2-411E-9528-3875600C8F35}" dt="2024-07-21T07:57:11.800" v="10" actId="478"/>
          <ac:spMkLst>
            <pc:docMk/>
            <pc:sldMk cId="0" sldId="258"/>
            <ac:spMk id="260" creationId="{00000000-0000-0000-0000-000000000000}"/>
          </ac:spMkLst>
        </pc:spChg>
        <pc:spChg chg="del">
          <ac:chgData name="Linh Phan" userId="228774c6-8676-4985-b789-d1a1db399f40" providerId="ADAL" clId="{F4D67219-9FA2-411E-9528-3875600C8F35}" dt="2024-07-21T07:57:11.800" v="10" actId="478"/>
          <ac:spMkLst>
            <pc:docMk/>
            <pc:sldMk cId="0" sldId="258"/>
            <ac:spMk id="261" creationId="{00000000-0000-0000-0000-000000000000}"/>
          </ac:spMkLst>
        </pc:spChg>
        <pc:spChg chg="del">
          <ac:chgData name="Linh Phan" userId="228774c6-8676-4985-b789-d1a1db399f40" providerId="ADAL" clId="{F4D67219-9FA2-411E-9528-3875600C8F35}" dt="2024-07-21T07:57:11.800" v="10" actId="478"/>
          <ac:spMkLst>
            <pc:docMk/>
            <pc:sldMk cId="0" sldId="258"/>
            <ac:spMk id="262" creationId="{00000000-0000-0000-0000-000000000000}"/>
          </ac:spMkLst>
        </pc:spChg>
        <pc:spChg chg="del">
          <ac:chgData name="Linh Phan" userId="228774c6-8676-4985-b789-d1a1db399f40" providerId="ADAL" clId="{F4D67219-9FA2-411E-9528-3875600C8F35}" dt="2024-07-21T07:57:11.800" v="10" actId="478"/>
          <ac:spMkLst>
            <pc:docMk/>
            <pc:sldMk cId="0" sldId="258"/>
            <ac:spMk id="263" creationId="{00000000-0000-0000-0000-000000000000}"/>
          </ac:spMkLst>
        </pc:spChg>
        <pc:spChg chg="del">
          <ac:chgData name="Linh Phan" userId="228774c6-8676-4985-b789-d1a1db399f40" providerId="ADAL" clId="{F4D67219-9FA2-411E-9528-3875600C8F35}" dt="2024-07-21T07:57:11.800" v="10" actId="478"/>
          <ac:spMkLst>
            <pc:docMk/>
            <pc:sldMk cId="0" sldId="258"/>
            <ac:spMk id="264" creationId="{00000000-0000-0000-0000-000000000000}"/>
          </ac:spMkLst>
        </pc:spChg>
        <pc:spChg chg="del">
          <ac:chgData name="Linh Phan" userId="228774c6-8676-4985-b789-d1a1db399f40" providerId="ADAL" clId="{F4D67219-9FA2-411E-9528-3875600C8F35}" dt="2024-07-21T07:57:11.800" v="10" actId="478"/>
          <ac:spMkLst>
            <pc:docMk/>
            <pc:sldMk cId="0" sldId="258"/>
            <ac:spMk id="265" creationId="{00000000-0000-0000-0000-000000000000}"/>
          </ac:spMkLst>
        </pc:spChg>
        <pc:spChg chg="del">
          <ac:chgData name="Linh Phan" userId="228774c6-8676-4985-b789-d1a1db399f40" providerId="ADAL" clId="{F4D67219-9FA2-411E-9528-3875600C8F35}" dt="2024-07-21T07:57:11.800" v="10" actId="478"/>
          <ac:spMkLst>
            <pc:docMk/>
            <pc:sldMk cId="0" sldId="258"/>
            <ac:spMk id="266" creationId="{00000000-0000-0000-0000-000000000000}"/>
          </ac:spMkLst>
        </pc:spChg>
        <pc:spChg chg="del">
          <ac:chgData name="Linh Phan" userId="228774c6-8676-4985-b789-d1a1db399f40" providerId="ADAL" clId="{F4D67219-9FA2-411E-9528-3875600C8F35}" dt="2024-07-21T07:57:11.800" v="10" actId="478"/>
          <ac:spMkLst>
            <pc:docMk/>
            <pc:sldMk cId="0" sldId="258"/>
            <ac:spMk id="267" creationId="{00000000-0000-0000-0000-000000000000}"/>
          </ac:spMkLst>
        </pc:spChg>
        <pc:spChg chg="del">
          <ac:chgData name="Linh Phan" userId="228774c6-8676-4985-b789-d1a1db399f40" providerId="ADAL" clId="{F4D67219-9FA2-411E-9528-3875600C8F35}" dt="2024-07-21T07:57:11.800" v="10" actId="478"/>
          <ac:spMkLst>
            <pc:docMk/>
            <pc:sldMk cId="0" sldId="258"/>
            <ac:spMk id="268" creationId="{00000000-0000-0000-0000-000000000000}"/>
          </ac:spMkLst>
        </pc:spChg>
        <pc:spChg chg="del">
          <ac:chgData name="Linh Phan" userId="228774c6-8676-4985-b789-d1a1db399f40" providerId="ADAL" clId="{F4D67219-9FA2-411E-9528-3875600C8F35}" dt="2024-07-21T07:57:11.800" v="10" actId="478"/>
          <ac:spMkLst>
            <pc:docMk/>
            <pc:sldMk cId="0" sldId="258"/>
            <ac:spMk id="269" creationId="{00000000-0000-0000-0000-000000000000}"/>
          </ac:spMkLst>
        </pc:spChg>
        <pc:spChg chg="del">
          <ac:chgData name="Linh Phan" userId="228774c6-8676-4985-b789-d1a1db399f40" providerId="ADAL" clId="{F4D67219-9FA2-411E-9528-3875600C8F35}" dt="2024-07-21T07:57:11.800" v="10" actId="478"/>
          <ac:spMkLst>
            <pc:docMk/>
            <pc:sldMk cId="0" sldId="258"/>
            <ac:spMk id="270" creationId="{00000000-0000-0000-0000-000000000000}"/>
          </ac:spMkLst>
        </pc:spChg>
        <pc:spChg chg="del">
          <ac:chgData name="Linh Phan" userId="228774c6-8676-4985-b789-d1a1db399f40" providerId="ADAL" clId="{F4D67219-9FA2-411E-9528-3875600C8F35}" dt="2024-07-21T07:57:11.800" v="10" actId="478"/>
          <ac:spMkLst>
            <pc:docMk/>
            <pc:sldMk cId="0" sldId="258"/>
            <ac:spMk id="271" creationId="{00000000-0000-0000-0000-000000000000}"/>
          </ac:spMkLst>
        </pc:spChg>
        <pc:spChg chg="del">
          <ac:chgData name="Linh Phan" userId="228774c6-8676-4985-b789-d1a1db399f40" providerId="ADAL" clId="{F4D67219-9FA2-411E-9528-3875600C8F35}" dt="2024-07-21T07:57:11.800" v="10" actId="478"/>
          <ac:spMkLst>
            <pc:docMk/>
            <pc:sldMk cId="0" sldId="258"/>
            <ac:spMk id="272" creationId="{00000000-0000-0000-0000-000000000000}"/>
          </ac:spMkLst>
        </pc:spChg>
        <pc:spChg chg="del">
          <ac:chgData name="Linh Phan" userId="228774c6-8676-4985-b789-d1a1db399f40" providerId="ADAL" clId="{F4D67219-9FA2-411E-9528-3875600C8F35}" dt="2024-07-21T07:57:11.800" v="10" actId="478"/>
          <ac:spMkLst>
            <pc:docMk/>
            <pc:sldMk cId="0" sldId="258"/>
            <ac:spMk id="273" creationId="{00000000-0000-0000-0000-000000000000}"/>
          </ac:spMkLst>
        </pc:spChg>
        <pc:grpChg chg="add del mod">
          <ac:chgData name="Linh Phan" userId="228774c6-8676-4985-b789-d1a1db399f40" providerId="ADAL" clId="{F4D67219-9FA2-411E-9528-3875600C8F35}" dt="2024-07-21T08:10:09.639" v="88" actId="478"/>
          <ac:grpSpMkLst>
            <pc:docMk/>
            <pc:sldMk cId="0" sldId="258"/>
            <ac:grpSpMk id="31" creationId="{EE005A06-B9C0-02CD-1A3B-D42457AFE486}"/>
          </ac:grpSpMkLst>
        </pc:grpChg>
        <pc:grpChg chg="add del mod">
          <ac:chgData name="Linh Phan" userId="228774c6-8676-4985-b789-d1a1db399f40" providerId="ADAL" clId="{F4D67219-9FA2-411E-9528-3875600C8F35}" dt="2024-07-21T08:10:09.639" v="88" actId="478"/>
          <ac:grpSpMkLst>
            <pc:docMk/>
            <pc:sldMk cId="0" sldId="258"/>
            <ac:grpSpMk id="35" creationId="{35B3492F-E573-E294-2014-3AA03E4C9A93}"/>
          </ac:grpSpMkLst>
        </pc:grpChg>
        <pc:picChg chg="add del mod">
          <ac:chgData name="Linh Phan" userId="228774c6-8676-4985-b789-d1a1db399f40" providerId="ADAL" clId="{F4D67219-9FA2-411E-9528-3875600C8F35}" dt="2024-07-21T07:57:22.152" v="15" actId="478"/>
          <ac:picMkLst>
            <pc:docMk/>
            <pc:sldMk cId="0" sldId="258"/>
            <ac:picMk id="29" creationId="{2FC1D8FF-6FA5-C41C-11A6-280F3D6B5A27}"/>
          </ac:picMkLst>
        </pc:picChg>
        <pc:picChg chg="mod">
          <ac:chgData name="Linh Phan" userId="228774c6-8676-4985-b789-d1a1db399f40" providerId="ADAL" clId="{F4D67219-9FA2-411E-9528-3875600C8F35}" dt="2024-07-21T07:57:36.241" v="20" actId="14100"/>
          <ac:picMkLst>
            <pc:docMk/>
            <pc:sldMk cId="0" sldId="258"/>
            <ac:picMk id="37" creationId="{A6DF7E96-B80E-A02B-2FDF-8D1707BDF40A}"/>
          </ac:picMkLst>
        </pc:picChg>
        <pc:picChg chg="add mod">
          <ac:chgData name="Linh Phan" userId="228774c6-8676-4985-b789-d1a1db399f40" providerId="ADAL" clId="{F4D67219-9FA2-411E-9528-3875600C8F35}" dt="2024-07-21T08:10:45.897" v="100" actId="1076"/>
          <ac:picMkLst>
            <pc:docMk/>
            <pc:sldMk cId="0" sldId="258"/>
            <ac:picMk id="38" creationId="{78087417-4E2B-24DD-900B-FCD636AE1676}"/>
          </ac:picMkLst>
        </pc:picChg>
      </pc:sldChg>
      <pc:sldChg chg="addSp delSp modSp mod ord modTransition delAnim modAnim">
        <pc:chgData name="Linh Phan" userId="228774c6-8676-4985-b789-d1a1db399f40" providerId="ADAL" clId="{F4D67219-9FA2-411E-9528-3875600C8F35}" dt="2024-07-22T03:45:37.249" v="4797"/>
        <pc:sldMkLst>
          <pc:docMk/>
          <pc:sldMk cId="0" sldId="259"/>
        </pc:sldMkLst>
        <pc:spChg chg="add del mod">
          <ac:chgData name="Linh Phan" userId="228774c6-8676-4985-b789-d1a1db399f40" providerId="ADAL" clId="{F4D67219-9FA2-411E-9528-3875600C8F35}" dt="2024-07-21T08:10:53.136" v="103" actId="478"/>
          <ac:spMkLst>
            <pc:docMk/>
            <pc:sldMk cId="0" sldId="259"/>
            <ac:spMk id="3" creationId="{46F831A7-3018-B56B-5C2B-3A93EAEBD053}"/>
          </ac:spMkLst>
        </pc:spChg>
        <pc:spChg chg="add del mod">
          <ac:chgData name="Linh Phan" userId="228774c6-8676-4985-b789-d1a1db399f40" providerId="ADAL" clId="{F4D67219-9FA2-411E-9528-3875600C8F35}" dt="2024-07-21T08:10:53.136" v="103" actId="478"/>
          <ac:spMkLst>
            <pc:docMk/>
            <pc:sldMk cId="0" sldId="259"/>
            <ac:spMk id="5" creationId="{D2F30A25-1E4F-570C-3C04-913CB507076C}"/>
          </ac:spMkLst>
        </pc:spChg>
        <pc:spChg chg="add del mod">
          <ac:chgData name="Linh Phan" userId="228774c6-8676-4985-b789-d1a1db399f40" providerId="ADAL" clId="{F4D67219-9FA2-411E-9528-3875600C8F35}" dt="2024-07-21T08:10:53.136" v="103" actId="478"/>
          <ac:spMkLst>
            <pc:docMk/>
            <pc:sldMk cId="0" sldId="259"/>
            <ac:spMk id="7" creationId="{85222B94-C6CD-5174-290F-A0715D52BA28}"/>
          </ac:spMkLst>
        </pc:spChg>
        <pc:spChg chg="add del mod">
          <ac:chgData name="Linh Phan" userId="228774c6-8676-4985-b789-d1a1db399f40" providerId="ADAL" clId="{F4D67219-9FA2-411E-9528-3875600C8F35}" dt="2024-07-21T08:13:10.965" v="131" actId="478"/>
          <ac:spMkLst>
            <pc:docMk/>
            <pc:sldMk cId="0" sldId="259"/>
            <ac:spMk id="8" creationId="{AFF6E153-3595-6467-AB10-83DB137B7BCD}"/>
          </ac:spMkLst>
        </pc:spChg>
        <pc:spChg chg="add del mod">
          <ac:chgData name="Linh Phan" userId="228774c6-8676-4985-b789-d1a1db399f40" providerId="ADAL" clId="{F4D67219-9FA2-411E-9528-3875600C8F35}" dt="2024-07-21T08:13:10.965" v="131" actId="478"/>
          <ac:spMkLst>
            <pc:docMk/>
            <pc:sldMk cId="0" sldId="259"/>
            <ac:spMk id="9" creationId="{7D9C4161-EAD9-53AD-1FE7-7CB2ED361133}"/>
          </ac:spMkLst>
        </pc:spChg>
        <pc:spChg chg="add del mod">
          <ac:chgData name="Linh Phan" userId="228774c6-8676-4985-b789-d1a1db399f40" providerId="ADAL" clId="{F4D67219-9FA2-411E-9528-3875600C8F35}" dt="2024-07-21T08:13:10.965" v="131" actId="478"/>
          <ac:spMkLst>
            <pc:docMk/>
            <pc:sldMk cId="0" sldId="259"/>
            <ac:spMk id="11" creationId="{6B7BF91C-7910-903E-0A1E-8BFAB275ED40}"/>
          </ac:spMkLst>
        </pc:spChg>
        <pc:spChg chg="add del mod">
          <ac:chgData name="Linh Phan" userId="228774c6-8676-4985-b789-d1a1db399f40" providerId="ADAL" clId="{F4D67219-9FA2-411E-9528-3875600C8F35}" dt="2024-07-21T08:13:10.965" v="131" actId="478"/>
          <ac:spMkLst>
            <pc:docMk/>
            <pc:sldMk cId="0" sldId="259"/>
            <ac:spMk id="12" creationId="{6E6DDA09-F109-F5D4-730C-6E958AC37F67}"/>
          </ac:spMkLst>
        </pc:spChg>
        <pc:spChg chg="mod">
          <ac:chgData name="Linh Phan" userId="228774c6-8676-4985-b789-d1a1db399f40" providerId="ADAL" clId="{F4D67219-9FA2-411E-9528-3875600C8F35}" dt="2024-07-21T08:13:21.427" v="134" actId="14100"/>
          <ac:spMkLst>
            <pc:docMk/>
            <pc:sldMk cId="0" sldId="259"/>
            <ac:spMk id="15" creationId="{0B1F48FE-3B03-1588-F6CB-1FA6FF4CF867}"/>
          </ac:spMkLst>
        </pc:spChg>
        <pc:spChg chg="add mod">
          <ac:chgData name="Linh Phan" userId="228774c6-8676-4985-b789-d1a1db399f40" providerId="ADAL" clId="{F4D67219-9FA2-411E-9528-3875600C8F35}" dt="2024-07-21T08:13:46.957" v="140" actId="1076"/>
          <ac:spMkLst>
            <pc:docMk/>
            <pc:sldMk cId="0" sldId="259"/>
            <ac:spMk id="16" creationId="{E4FED98A-AECB-E8D1-787C-FF95CE72C4C9}"/>
          </ac:spMkLst>
        </pc:spChg>
        <pc:spChg chg="add mod">
          <ac:chgData name="Linh Phan" userId="228774c6-8676-4985-b789-d1a1db399f40" providerId="ADAL" clId="{F4D67219-9FA2-411E-9528-3875600C8F35}" dt="2024-07-21T08:17:25.988" v="216" actId="1076"/>
          <ac:spMkLst>
            <pc:docMk/>
            <pc:sldMk cId="0" sldId="259"/>
            <ac:spMk id="17" creationId="{2B9D9538-7AA4-4977-7C43-722603DA3D70}"/>
          </ac:spMkLst>
        </pc:spChg>
        <pc:spChg chg="add mod">
          <ac:chgData name="Linh Phan" userId="228774c6-8676-4985-b789-d1a1db399f40" providerId="ADAL" clId="{F4D67219-9FA2-411E-9528-3875600C8F35}" dt="2024-07-21T08:18:16.208" v="240" actId="14100"/>
          <ac:spMkLst>
            <pc:docMk/>
            <pc:sldMk cId="0" sldId="259"/>
            <ac:spMk id="18" creationId="{A01DF438-7FC0-1614-D9A9-35E1CCF60CB9}"/>
          </ac:spMkLst>
        </pc:spChg>
        <pc:spChg chg="del">
          <ac:chgData name="Linh Phan" userId="228774c6-8676-4985-b789-d1a1db399f40" providerId="ADAL" clId="{F4D67219-9FA2-411E-9528-3875600C8F35}" dt="2024-07-21T08:10:51.845" v="102" actId="478"/>
          <ac:spMkLst>
            <pc:docMk/>
            <pc:sldMk cId="0" sldId="259"/>
            <ac:spMk id="278" creationId="{00000000-0000-0000-0000-000000000000}"/>
          </ac:spMkLst>
        </pc:spChg>
        <pc:spChg chg="del">
          <ac:chgData name="Linh Phan" userId="228774c6-8676-4985-b789-d1a1db399f40" providerId="ADAL" clId="{F4D67219-9FA2-411E-9528-3875600C8F35}" dt="2024-07-21T08:10:51.845" v="102" actId="478"/>
          <ac:spMkLst>
            <pc:docMk/>
            <pc:sldMk cId="0" sldId="259"/>
            <ac:spMk id="279" creationId="{00000000-0000-0000-0000-000000000000}"/>
          </ac:spMkLst>
        </pc:spChg>
        <pc:spChg chg="del">
          <ac:chgData name="Linh Phan" userId="228774c6-8676-4985-b789-d1a1db399f40" providerId="ADAL" clId="{F4D67219-9FA2-411E-9528-3875600C8F35}" dt="2024-07-21T08:10:51.845" v="102" actId="478"/>
          <ac:spMkLst>
            <pc:docMk/>
            <pc:sldMk cId="0" sldId="259"/>
            <ac:spMk id="280" creationId="{00000000-0000-0000-0000-000000000000}"/>
          </ac:spMkLst>
        </pc:spChg>
        <pc:grpChg chg="add mod">
          <ac:chgData name="Linh Phan" userId="228774c6-8676-4985-b789-d1a1db399f40" providerId="ADAL" clId="{F4D67219-9FA2-411E-9528-3875600C8F35}" dt="2024-07-21T08:16:28.642" v="181" actId="1076"/>
          <ac:grpSpMkLst>
            <pc:docMk/>
            <pc:sldMk cId="0" sldId="259"/>
            <ac:grpSpMk id="13" creationId="{04B30944-9D1D-1336-406B-68E5FF674294}"/>
          </ac:grpSpMkLst>
        </pc:grpChg>
        <pc:picChg chg="add del mod">
          <ac:chgData name="Linh Phan" userId="228774c6-8676-4985-b789-d1a1db399f40" providerId="ADAL" clId="{F4D67219-9FA2-411E-9528-3875600C8F35}" dt="2024-07-21T08:13:10.965" v="131" actId="478"/>
          <ac:picMkLst>
            <pc:docMk/>
            <pc:sldMk cId="0" sldId="259"/>
            <ac:picMk id="10" creationId="{5DE0FF8F-5823-DA9C-EC29-F1C7B0A5E3BE}"/>
          </ac:picMkLst>
        </pc:picChg>
        <pc:picChg chg="mod">
          <ac:chgData name="Linh Phan" userId="228774c6-8676-4985-b789-d1a1db399f40" providerId="ADAL" clId="{F4D67219-9FA2-411E-9528-3875600C8F35}" dt="2024-07-21T08:13:12.984" v="132"/>
          <ac:picMkLst>
            <pc:docMk/>
            <pc:sldMk cId="0" sldId="259"/>
            <ac:picMk id="14" creationId="{ABFC4E23-A324-013F-5D61-FB0ED56E2F94}"/>
          </ac:picMkLst>
        </pc:picChg>
        <pc:picChg chg="add mod">
          <ac:chgData name="Linh Phan" userId="228774c6-8676-4985-b789-d1a1db399f40" providerId="ADAL" clId="{F4D67219-9FA2-411E-9528-3875600C8F35}" dt="2024-07-21T08:18:18.566" v="241" actId="1076"/>
          <ac:picMkLst>
            <pc:docMk/>
            <pc:sldMk cId="0" sldId="259"/>
            <ac:picMk id="19" creationId="{666E3CA1-DAD4-6D91-701E-00D0FC7AEA82}"/>
          </ac:picMkLst>
        </pc:picChg>
      </pc:sldChg>
      <pc:sldChg chg="addSp delSp modSp mod ord modTransition modAnim">
        <pc:chgData name="Linh Phan" userId="228774c6-8676-4985-b789-d1a1db399f40" providerId="ADAL" clId="{F4D67219-9FA2-411E-9528-3875600C8F35}" dt="2024-07-22T03:36:09.510" v="4615"/>
        <pc:sldMkLst>
          <pc:docMk/>
          <pc:sldMk cId="0" sldId="260"/>
        </pc:sldMkLst>
        <pc:spChg chg="add del mod">
          <ac:chgData name="Linh Phan" userId="228774c6-8676-4985-b789-d1a1db399f40" providerId="ADAL" clId="{F4D67219-9FA2-411E-9528-3875600C8F35}" dt="2024-07-21T08:51:23.886" v="824" actId="478"/>
          <ac:spMkLst>
            <pc:docMk/>
            <pc:sldMk cId="0" sldId="260"/>
            <ac:spMk id="3" creationId="{67F05200-B4F9-5AAA-3673-F1DBC98E6034}"/>
          </ac:spMkLst>
        </pc:spChg>
        <pc:spChg chg="add del mod">
          <ac:chgData name="Linh Phan" userId="228774c6-8676-4985-b789-d1a1db399f40" providerId="ADAL" clId="{F4D67219-9FA2-411E-9528-3875600C8F35}" dt="2024-07-21T08:51:23.886" v="824" actId="478"/>
          <ac:spMkLst>
            <pc:docMk/>
            <pc:sldMk cId="0" sldId="260"/>
            <ac:spMk id="5" creationId="{C19075E1-A6D1-EBDE-350E-486C76D4B7B4}"/>
          </ac:spMkLst>
        </pc:spChg>
        <pc:spChg chg="add del mod">
          <ac:chgData name="Linh Phan" userId="228774c6-8676-4985-b789-d1a1db399f40" providerId="ADAL" clId="{F4D67219-9FA2-411E-9528-3875600C8F35}" dt="2024-07-21T08:51:23.886" v="824" actId="478"/>
          <ac:spMkLst>
            <pc:docMk/>
            <pc:sldMk cId="0" sldId="260"/>
            <ac:spMk id="7" creationId="{E796A0B3-3A00-42B0-1FDE-4D6A18EA9638}"/>
          </ac:spMkLst>
        </pc:spChg>
        <pc:spChg chg="add mod">
          <ac:chgData name="Linh Phan" userId="228774c6-8676-4985-b789-d1a1db399f40" providerId="ADAL" clId="{F4D67219-9FA2-411E-9528-3875600C8F35}" dt="2024-07-21T08:52:11.244" v="836" actId="1076"/>
          <ac:spMkLst>
            <pc:docMk/>
            <pc:sldMk cId="0" sldId="260"/>
            <ac:spMk id="8" creationId="{03834B1E-7E50-4A9C-7191-D3715BCC442B}"/>
          </ac:spMkLst>
        </pc:spChg>
        <pc:spChg chg="add del mod">
          <ac:chgData name="Linh Phan" userId="228774c6-8676-4985-b789-d1a1db399f40" providerId="ADAL" clId="{F4D67219-9FA2-411E-9528-3875600C8F35}" dt="2024-07-21T08:51:37.541" v="827" actId="478"/>
          <ac:spMkLst>
            <pc:docMk/>
            <pc:sldMk cId="0" sldId="260"/>
            <ac:spMk id="9" creationId="{128079B6-FAE4-E718-DDA6-FA11A3EB900F}"/>
          </ac:spMkLst>
        </pc:spChg>
        <pc:spChg chg="add del mod">
          <ac:chgData name="Linh Phan" userId="228774c6-8676-4985-b789-d1a1db399f40" providerId="ADAL" clId="{F4D67219-9FA2-411E-9528-3875600C8F35}" dt="2024-07-21T08:51:38.937" v="828" actId="478"/>
          <ac:spMkLst>
            <pc:docMk/>
            <pc:sldMk cId="0" sldId="260"/>
            <ac:spMk id="10" creationId="{077EF202-C6B2-8581-CE8B-0D7721D73AF0}"/>
          </ac:spMkLst>
        </pc:spChg>
        <pc:spChg chg="add del mod">
          <ac:chgData name="Linh Phan" userId="228774c6-8676-4985-b789-d1a1db399f40" providerId="ADAL" clId="{F4D67219-9FA2-411E-9528-3875600C8F35}" dt="2024-07-21T08:51:39.709" v="829" actId="478"/>
          <ac:spMkLst>
            <pc:docMk/>
            <pc:sldMk cId="0" sldId="260"/>
            <ac:spMk id="11" creationId="{BFCE7031-1006-5DE9-6FC2-3F82FC4E1742}"/>
          </ac:spMkLst>
        </pc:spChg>
        <pc:spChg chg="add mod">
          <ac:chgData name="Linh Phan" userId="228774c6-8676-4985-b789-d1a1db399f40" providerId="ADAL" clId="{F4D67219-9FA2-411E-9528-3875600C8F35}" dt="2024-07-21T08:52:05.605" v="834" actId="1076"/>
          <ac:spMkLst>
            <pc:docMk/>
            <pc:sldMk cId="0" sldId="260"/>
            <ac:spMk id="12" creationId="{4346FDF3-FD39-47DC-A4EC-BC515C33CE44}"/>
          </ac:spMkLst>
        </pc:spChg>
        <pc:spChg chg="del">
          <ac:chgData name="Linh Phan" userId="228774c6-8676-4985-b789-d1a1db399f40" providerId="ADAL" clId="{F4D67219-9FA2-411E-9528-3875600C8F35}" dt="2024-07-21T08:51:23.428" v="823" actId="478"/>
          <ac:spMkLst>
            <pc:docMk/>
            <pc:sldMk cId="0" sldId="260"/>
            <ac:spMk id="285" creationId="{00000000-0000-0000-0000-000000000000}"/>
          </ac:spMkLst>
        </pc:spChg>
        <pc:spChg chg="del">
          <ac:chgData name="Linh Phan" userId="228774c6-8676-4985-b789-d1a1db399f40" providerId="ADAL" clId="{F4D67219-9FA2-411E-9528-3875600C8F35}" dt="2024-07-21T08:51:23.428" v="823" actId="478"/>
          <ac:spMkLst>
            <pc:docMk/>
            <pc:sldMk cId="0" sldId="260"/>
            <ac:spMk id="286" creationId="{00000000-0000-0000-0000-000000000000}"/>
          </ac:spMkLst>
        </pc:spChg>
        <pc:spChg chg="del">
          <ac:chgData name="Linh Phan" userId="228774c6-8676-4985-b789-d1a1db399f40" providerId="ADAL" clId="{F4D67219-9FA2-411E-9528-3875600C8F35}" dt="2024-07-21T08:51:23.428" v="823" actId="478"/>
          <ac:spMkLst>
            <pc:docMk/>
            <pc:sldMk cId="0" sldId="260"/>
            <ac:spMk id="287" creationId="{00000000-0000-0000-0000-000000000000}"/>
          </ac:spMkLst>
        </pc:spChg>
        <pc:spChg chg="del">
          <ac:chgData name="Linh Phan" userId="228774c6-8676-4985-b789-d1a1db399f40" providerId="ADAL" clId="{F4D67219-9FA2-411E-9528-3875600C8F35}" dt="2024-07-21T08:51:23.428" v="823" actId="478"/>
          <ac:spMkLst>
            <pc:docMk/>
            <pc:sldMk cId="0" sldId="260"/>
            <ac:spMk id="288" creationId="{00000000-0000-0000-0000-000000000000}"/>
          </ac:spMkLst>
        </pc:spChg>
        <pc:spChg chg="del">
          <ac:chgData name="Linh Phan" userId="228774c6-8676-4985-b789-d1a1db399f40" providerId="ADAL" clId="{F4D67219-9FA2-411E-9528-3875600C8F35}" dt="2024-07-21T08:51:23.428" v="823" actId="478"/>
          <ac:spMkLst>
            <pc:docMk/>
            <pc:sldMk cId="0" sldId="260"/>
            <ac:spMk id="289" creationId="{00000000-0000-0000-0000-000000000000}"/>
          </ac:spMkLst>
        </pc:spChg>
        <pc:grpChg chg="del">
          <ac:chgData name="Linh Phan" userId="228774c6-8676-4985-b789-d1a1db399f40" providerId="ADAL" clId="{F4D67219-9FA2-411E-9528-3875600C8F35}" dt="2024-07-21T08:51:23.428" v="823" actId="478"/>
          <ac:grpSpMkLst>
            <pc:docMk/>
            <pc:sldMk cId="0" sldId="260"/>
            <ac:grpSpMk id="290" creationId="{00000000-0000-0000-0000-000000000000}"/>
          </ac:grpSpMkLst>
        </pc:grpChg>
      </pc:sldChg>
      <pc:sldChg chg="addSp delSp modSp mod ord modTransition delAnim modAnim modNotes">
        <pc:chgData name="Linh Phan" userId="228774c6-8676-4985-b789-d1a1db399f40" providerId="ADAL" clId="{F4D67219-9FA2-411E-9528-3875600C8F35}" dt="2024-07-22T03:35:30.166" v="4611"/>
        <pc:sldMkLst>
          <pc:docMk/>
          <pc:sldMk cId="0" sldId="261"/>
        </pc:sldMkLst>
        <pc:spChg chg="add del mod">
          <ac:chgData name="Linh Phan" userId="228774c6-8676-4985-b789-d1a1db399f40" providerId="ADAL" clId="{F4D67219-9FA2-411E-9528-3875600C8F35}" dt="2024-07-21T08:20:49.166" v="257" actId="478"/>
          <ac:spMkLst>
            <pc:docMk/>
            <pc:sldMk cId="0" sldId="261"/>
            <ac:spMk id="3" creationId="{9E50B082-7C8E-587B-F4CB-7316736061C7}"/>
          </ac:spMkLst>
        </pc:spChg>
        <pc:spChg chg="add del mod">
          <ac:chgData name="Linh Phan" userId="228774c6-8676-4985-b789-d1a1db399f40" providerId="ADAL" clId="{F4D67219-9FA2-411E-9528-3875600C8F35}" dt="2024-07-21T08:20:49.166" v="257" actId="478"/>
          <ac:spMkLst>
            <pc:docMk/>
            <pc:sldMk cId="0" sldId="261"/>
            <ac:spMk id="5" creationId="{D86FCD12-16AC-62AB-3C48-442B2D2D59D4}"/>
          </ac:spMkLst>
        </pc:spChg>
        <pc:spChg chg="add del mod">
          <ac:chgData name="Linh Phan" userId="228774c6-8676-4985-b789-d1a1db399f40" providerId="ADAL" clId="{F4D67219-9FA2-411E-9528-3875600C8F35}" dt="2024-07-21T08:20:49.166" v="257" actId="478"/>
          <ac:spMkLst>
            <pc:docMk/>
            <pc:sldMk cId="0" sldId="261"/>
            <ac:spMk id="7" creationId="{77124850-2332-0EB6-A3C5-6DE736A31C4F}"/>
          </ac:spMkLst>
        </pc:spChg>
        <pc:spChg chg="mod">
          <ac:chgData name="Linh Phan" userId="228774c6-8676-4985-b789-d1a1db399f40" providerId="ADAL" clId="{F4D67219-9FA2-411E-9528-3875600C8F35}" dt="2024-07-21T08:27:17.808" v="259"/>
          <ac:spMkLst>
            <pc:docMk/>
            <pc:sldMk cId="0" sldId="261"/>
            <ac:spMk id="9" creationId="{925BEF85-A3D5-3FB4-54DA-91F6E64DA30C}"/>
          </ac:spMkLst>
        </pc:spChg>
        <pc:spChg chg="mod">
          <ac:chgData name="Linh Phan" userId="228774c6-8676-4985-b789-d1a1db399f40" providerId="ADAL" clId="{F4D67219-9FA2-411E-9528-3875600C8F35}" dt="2024-07-21T08:29:45.841" v="304" actId="1076"/>
          <ac:spMkLst>
            <pc:docMk/>
            <pc:sldMk cId="0" sldId="261"/>
            <ac:spMk id="11" creationId="{B177F29A-D311-78E2-37FC-A5D529A34D96}"/>
          </ac:spMkLst>
        </pc:spChg>
        <pc:spChg chg="mod">
          <ac:chgData name="Linh Phan" userId="228774c6-8676-4985-b789-d1a1db399f40" providerId="ADAL" clId="{F4D67219-9FA2-411E-9528-3875600C8F35}" dt="2024-07-21T08:27:47.892" v="261"/>
          <ac:spMkLst>
            <pc:docMk/>
            <pc:sldMk cId="0" sldId="261"/>
            <ac:spMk id="15" creationId="{E4D01B40-E3E2-A6E8-5226-DE56FB528D8E}"/>
          </ac:spMkLst>
        </pc:spChg>
        <pc:spChg chg="mod">
          <ac:chgData name="Linh Phan" userId="228774c6-8676-4985-b789-d1a1db399f40" providerId="ADAL" clId="{F4D67219-9FA2-411E-9528-3875600C8F35}" dt="2024-07-21T08:27:47.892" v="261"/>
          <ac:spMkLst>
            <pc:docMk/>
            <pc:sldMk cId="0" sldId="261"/>
            <ac:spMk id="16" creationId="{1168D4CF-BCE6-86EA-63C3-40950984F018}"/>
          </ac:spMkLst>
        </pc:spChg>
        <pc:spChg chg="mod">
          <ac:chgData name="Linh Phan" userId="228774c6-8676-4985-b789-d1a1db399f40" providerId="ADAL" clId="{F4D67219-9FA2-411E-9528-3875600C8F35}" dt="2024-07-21T08:27:57.065" v="265" actId="14100"/>
          <ac:spMkLst>
            <pc:docMk/>
            <pc:sldMk cId="0" sldId="261"/>
            <ac:spMk id="17" creationId="{7F0CA8D2-B9F0-5F8C-5BF1-FFA609CCFE65}"/>
          </ac:spMkLst>
        </pc:spChg>
        <pc:spChg chg="mod">
          <ac:chgData name="Linh Phan" userId="228774c6-8676-4985-b789-d1a1db399f40" providerId="ADAL" clId="{F4D67219-9FA2-411E-9528-3875600C8F35}" dt="2024-07-21T08:30:26.785" v="355" actId="1076"/>
          <ac:spMkLst>
            <pc:docMk/>
            <pc:sldMk cId="0" sldId="261"/>
            <ac:spMk id="18" creationId="{52AEDE2A-1AC1-4B78-C46C-5BBF1F7D2EB3}"/>
          </ac:spMkLst>
        </pc:spChg>
        <pc:spChg chg="del">
          <ac:chgData name="Linh Phan" userId="228774c6-8676-4985-b789-d1a1db399f40" providerId="ADAL" clId="{F4D67219-9FA2-411E-9528-3875600C8F35}" dt="2024-07-21T08:20:47.150" v="256" actId="478"/>
          <ac:spMkLst>
            <pc:docMk/>
            <pc:sldMk cId="0" sldId="261"/>
            <ac:spMk id="321" creationId="{00000000-0000-0000-0000-000000000000}"/>
          </ac:spMkLst>
        </pc:spChg>
        <pc:spChg chg="del">
          <ac:chgData name="Linh Phan" userId="228774c6-8676-4985-b789-d1a1db399f40" providerId="ADAL" clId="{F4D67219-9FA2-411E-9528-3875600C8F35}" dt="2024-07-21T08:20:47.150" v="256" actId="478"/>
          <ac:spMkLst>
            <pc:docMk/>
            <pc:sldMk cId="0" sldId="261"/>
            <ac:spMk id="322" creationId="{00000000-0000-0000-0000-000000000000}"/>
          </ac:spMkLst>
        </pc:spChg>
        <pc:grpChg chg="add mod">
          <ac:chgData name="Linh Phan" userId="228774c6-8676-4985-b789-d1a1db399f40" providerId="ADAL" clId="{F4D67219-9FA2-411E-9528-3875600C8F35}" dt="2024-07-21T08:29:41.602" v="303" actId="14100"/>
          <ac:grpSpMkLst>
            <pc:docMk/>
            <pc:sldMk cId="0" sldId="261"/>
            <ac:grpSpMk id="8" creationId="{872404BE-3C7B-5E98-2C36-7B197232FF3B}"/>
          </ac:grpSpMkLst>
        </pc:grpChg>
        <pc:grpChg chg="add mod">
          <ac:chgData name="Linh Phan" userId="228774c6-8676-4985-b789-d1a1db399f40" providerId="ADAL" clId="{F4D67219-9FA2-411E-9528-3875600C8F35}" dt="2024-07-21T08:31:50.539" v="376" actId="1076"/>
          <ac:grpSpMkLst>
            <pc:docMk/>
            <pc:sldMk cId="0" sldId="261"/>
            <ac:grpSpMk id="12" creationId="{5C0EA079-EF84-393A-2604-B65B2BEDCCC0}"/>
          </ac:grpSpMkLst>
        </pc:grpChg>
        <pc:grpChg chg="mod">
          <ac:chgData name="Linh Phan" userId="228774c6-8676-4985-b789-d1a1db399f40" providerId="ADAL" clId="{F4D67219-9FA2-411E-9528-3875600C8F35}" dt="2024-07-21T08:27:47.892" v="261"/>
          <ac:grpSpMkLst>
            <pc:docMk/>
            <pc:sldMk cId="0" sldId="261"/>
            <ac:grpSpMk id="13" creationId="{D57A7196-523D-FB30-2AF8-A0E975B3E929}"/>
          </ac:grpSpMkLst>
        </pc:grpChg>
        <pc:grpChg chg="mod">
          <ac:chgData name="Linh Phan" userId="228774c6-8676-4985-b789-d1a1db399f40" providerId="ADAL" clId="{F4D67219-9FA2-411E-9528-3875600C8F35}" dt="2024-07-21T08:27:47.892" v="261"/>
          <ac:grpSpMkLst>
            <pc:docMk/>
            <pc:sldMk cId="0" sldId="261"/>
            <ac:grpSpMk id="14" creationId="{22B084E8-B463-5BBA-FA35-89F9CACCA17A}"/>
          </ac:grpSpMkLst>
        </pc:grpChg>
        <pc:picChg chg="add del mod">
          <ac:chgData name="Linh Phan" userId="228774c6-8676-4985-b789-d1a1db399f40" providerId="ADAL" clId="{F4D67219-9FA2-411E-9528-3875600C8F35}" dt="2024-07-21T08:27:50.555" v="262" actId="478"/>
          <ac:picMkLst>
            <pc:docMk/>
            <pc:sldMk cId="0" sldId="261"/>
            <ac:picMk id="19" creationId="{4C90470C-301E-609E-EE06-31210B52C808}"/>
          </ac:picMkLst>
        </pc:picChg>
        <pc:picChg chg="add mod">
          <ac:chgData name="Linh Phan" userId="228774c6-8676-4985-b789-d1a1db399f40" providerId="ADAL" clId="{F4D67219-9FA2-411E-9528-3875600C8F35}" dt="2024-07-21T08:34:04.726" v="490"/>
          <ac:picMkLst>
            <pc:docMk/>
            <pc:sldMk cId="0" sldId="261"/>
            <ac:picMk id="21" creationId="{C6B7FB0D-120C-9D9E-93FC-B6F71B896A1E}"/>
          </ac:picMkLst>
        </pc:picChg>
        <pc:picChg chg="del">
          <ac:chgData name="Linh Phan" userId="228774c6-8676-4985-b789-d1a1db399f40" providerId="ADAL" clId="{F4D67219-9FA2-411E-9528-3875600C8F35}" dt="2024-07-21T08:20:47.150" v="256" actId="478"/>
          <ac:picMkLst>
            <pc:docMk/>
            <pc:sldMk cId="0" sldId="261"/>
            <ac:picMk id="323" creationId="{00000000-0000-0000-0000-000000000000}"/>
          </ac:picMkLst>
        </pc:picChg>
        <pc:cxnChg chg="mod">
          <ac:chgData name="Linh Phan" userId="228774c6-8676-4985-b789-d1a1db399f40" providerId="ADAL" clId="{F4D67219-9FA2-411E-9528-3875600C8F35}" dt="2024-07-21T08:27:17.808" v="259"/>
          <ac:cxnSpMkLst>
            <pc:docMk/>
            <pc:sldMk cId="0" sldId="261"/>
            <ac:cxnSpMk id="10" creationId="{0662B85D-1A2D-BE6F-4778-7AADA88BA6D1}"/>
          </ac:cxnSpMkLst>
        </pc:cxnChg>
      </pc:sldChg>
      <pc:sldChg chg="addSp delSp modSp mod ord modTransition delAnim modAnim">
        <pc:chgData name="Linh Phan" userId="228774c6-8676-4985-b789-d1a1db399f40" providerId="ADAL" clId="{F4D67219-9FA2-411E-9528-3875600C8F35}" dt="2024-07-22T03:35:35.555" v="4613"/>
        <pc:sldMkLst>
          <pc:docMk/>
          <pc:sldMk cId="0" sldId="262"/>
        </pc:sldMkLst>
        <pc:spChg chg="add del mod">
          <ac:chgData name="Linh Phan" userId="228774c6-8676-4985-b789-d1a1db399f40" providerId="ADAL" clId="{F4D67219-9FA2-411E-9528-3875600C8F35}" dt="2024-07-21T08:38:52.417" v="502" actId="478"/>
          <ac:spMkLst>
            <pc:docMk/>
            <pc:sldMk cId="0" sldId="262"/>
            <ac:spMk id="3" creationId="{263BE4A5-F04F-549A-492C-F7343554DD99}"/>
          </ac:spMkLst>
        </pc:spChg>
        <pc:spChg chg="add del mod">
          <ac:chgData name="Linh Phan" userId="228774c6-8676-4985-b789-d1a1db399f40" providerId="ADAL" clId="{F4D67219-9FA2-411E-9528-3875600C8F35}" dt="2024-07-21T08:38:52.417" v="502" actId="478"/>
          <ac:spMkLst>
            <pc:docMk/>
            <pc:sldMk cId="0" sldId="262"/>
            <ac:spMk id="5" creationId="{31131563-765F-1BEB-D136-FE84192BBA1C}"/>
          </ac:spMkLst>
        </pc:spChg>
        <pc:spChg chg="add del mod">
          <ac:chgData name="Linh Phan" userId="228774c6-8676-4985-b789-d1a1db399f40" providerId="ADAL" clId="{F4D67219-9FA2-411E-9528-3875600C8F35}" dt="2024-07-21T08:38:52.417" v="502" actId="478"/>
          <ac:spMkLst>
            <pc:docMk/>
            <pc:sldMk cId="0" sldId="262"/>
            <ac:spMk id="7" creationId="{C7F3F1EB-93F2-C981-0EF1-ED641B554615}"/>
          </ac:spMkLst>
        </pc:spChg>
        <pc:spChg chg="add del mod">
          <ac:chgData name="Linh Phan" userId="228774c6-8676-4985-b789-d1a1db399f40" providerId="ADAL" clId="{F4D67219-9FA2-411E-9528-3875600C8F35}" dt="2024-07-21T08:38:52.417" v="502" actId="478"/>
          <ac:spMkLst>
            <pc:docMk/>
            <pc:sldMk cId="0" sldId="262"/>
            <ac:spMk id="9" creationId="{0A4228F3-07C6-68E9-8EB1-CFEDACCC3F36}"/>
          </ac:spMkLst>
        </pc:spChg>
        <pc:spChg chg="add del mod">
          <ac:chgData name="Linh Phan" userId="228774c6-8676-4985-b789-d1a1db399f40" providerId="ADAL" clId="{F4D67219-9FA2-411E-9528-3875600C8F35}" dt="2024-07-21T08:38:52.417" v="502" actId="478"/>
          <ac:spMkLst>
            <pc:docMk/>
            <pc:sldMk cId="0" sldId="262"/>
            <ac:spMk id="11" creationId="{C05C6E3F-E739-B1EF-682E-3C5DA0DB1D42}"/>
          </ac:spMkLst>
        </pc:spChg>
        <pc:spChg chg="add del mod">
          <ac:chgData name="Linh Phan" userId="228774c6-8676-4985-b789-d1a1db399f40" providerId="ADAL" clId="{F4D67219-9FA2-411E-9528-3875600C8F35}" dt="2024-07-21T08:42:33.805" v="550" actId="478"/>
          <ac:spMkLst>
            <pc:docMk/>
            <pc:sldMk cId="0" sldId="262"/>
            <ac:spMk id="12" creationId="{5E581D93-5E59-67E7-4F08-3CA088512284}"/>
          </ac:spMkLst>
        </pc:spChg>
        <pc:spChg chg="add del mod">
          <ac:chgData name="Linh Phan" userId="228774c6-8676-4985-b789-d1a1db399f40" providerId="ADAL" clId="{F4D67219-9FA2-411E-9528-3875600C8F35}" dt="2024-07-21T08:42:33.805" v="550" actId="478"/>
          <ac:spMkLst>
            <pc:docMk/>
            <pc:sldMk cId="0" sldId="262"/>
            <ac:spMk id="13" creationId="{D4579977-9E59-00E8-D780-956BF9D72024}"/>
          </ac:spMkLst>
        </pc:spChg>
        <pc:spChg chg="mod">
          <ac:chgData name="Linh Phan" userId="228774c6-8676-4985-b789-d1a1db399f40" providerId="ADAL" clId="{F4D67219-9FA2-411E-9528-3875600C8F35}" dt="2024-07-21T08:42:15.623" v="545" actId="20577"/>
          <ac:spMkLst>
            <pc:docMk/>
            <pc:sldMk cId="0" sldId="262"/>
            <ac:spMk id="18" creationId="{F676838B-1C30-2C42-4953-D665044C820A}"/>
          </ac:spMkLst>
        </pc:spChg>
        <pc:spChg chg="add del mod">
          <ac:chgData name="Linh Phan" userId="228774c6-8676-4985-b789-d1a1db399f40" providerId="ADAL" clId="{F4D67219-9FA2-411E-9528-3875600C8F35}" dt="2024-07-21T08:42:54.783" v="554" actId="478"/>
          <ac:spMkLst>
            <pc:docMk/>
            <pc:sldMk cId="0" sldId="262"/>
            <ac:spMk id="19" creationId="{D016DEBC-1FA9-38E2-358D-CB323F0CD6C7}"/>
          </ac:spMkLst>
        </pc:spChg>
        <pc:spChg chg="add del mod">
          <ac:chgData name="Linh Phan" userId="228774c6-8676-4985-b789-d1a1db399f40" providerId="ADAL" clId="{F4D67219-9FA2-411E-9528-3875600C8F35}" dt="2024-07-21T08:42:53.991" v="553" actId="478"/>
          <ac:spMkLst>
            <pc:docMk/>
            <pc:sldMk cId="0" sldId="262"/>
            <ac:spMk id="20" creationId="{2BAABE6F-831E-46A8-1DF8-04ACBE964A72}"/>
          </ac:spMkLst>
        </pc:spChg>
        <pc:spChg chg="mod">
          <ac:chgData name="Linh Phan" userId="228774c6-8676-4985-b789-d1a1db399f40" providerId="ADAL" clId="{F4D67219-9FA2-411E-9528-3875600C8F35}" dt="2024-07-21T08:42:52.144" v="552"/>
          <ac:spMkLst>
            <pc:docMk/>
            <pc:sldMk cId="0" sldId="262"/>
            <ac:spMk id="24" creationId="{1156ADFB-D31F-90D2-9599-1061CB9981AE}"/>
          </ac:spMkLst>
        </pc:spChg>
        <pc:spChg chg="mod">
          <ac:chgData name="Linh Phan" userId="228774c6-8676-4985-b789-d1a1db399f40" providerId="ADAL" clId="{F4D67219-9FA2-411E-9528-3875600C8F35}" dt="2024-07-21T08:42:52.144" v="552"/>
          <ac:spMkLst>
            <pc:docMk/>
            <pc:sldMk cId="0" sldId="262"/>
            <ac:spMk id="25" creationId="{3EBD7811-E75B-780F-2FD8-87C49D71989A}"/>
          </ac:spMkLst>
        </pc:spChg>
        <pc:spChg chg="add mod">
          <ac:chgData name="Linh Phan" userId="228774c6-8676-4985-b789-d1a1db399f40" providerId="ADAL" clId="{F4D67219-9FA2-411E-9528-3875600C8F35}" dt="2024-07-21T08:42:52.144" v="552"/>
          <ac:spMkLst>
            <pc:docMk/>
            <pc:sldMk cId="0" sldId="262"/>
            <ac:spMk id="26" creationId="{6CA55DF8-2038-C601-B6B4-B35EF1F140E3}"/>
          </ac:spMkLst>
        </pc:spChg>
        <pc:spChg chg="add mod">
          <ac:chgData name="Linh Phan" userId="228774c6-8676-4985-b789-d1a1db399f40" providerId="ADAL" clId="{F4D67219-9FA2-411E-9528-3875600C8F35}" dt="2024-07-21T08:43:56.737" v="621" actId="1076"/>
          <ac:spMkLst>
            <pc:docMk/>
            <pc:sldMk cId="0" sldId="262"/>
            <ac:spMk id="27" creationId="{B299C57D-01C9-3787-060F-EE8D55461592}"/>
          </ac:spMkLst>
        </pc:spChg>
        <pc:spChg chg="del">
          <ac:chgData name="Linh Phan" userId="228774c6-8676-4985-b789-d1a1db399f40" providerId="ADAL" clId="{F4D67219-9FA2-411E-9528-3875600C8F35}" dt="2024-07-21T08:38:51.972" v="501" actId="478"/>
          <ac:spMkLst>
            <pc:docMk/>
            <pc:sldMk cId="0" sldId="262"/>
            <ac:spMk id="328" creationId="{00000000-0000-0000-0000-000000000000}"/>
          </ac:spMkLst>
        </pc:spChg>
        <pc:spChg chg="del">
          <ac:chgData name="Linh Phan" userId="228774c6-8676-4985-b789-d1a1db399f40" providerId="ADAL" clId="{F4D67219-9FA2-411E-9528-3875600C8F35}" dt="2024-07-21T08:38:51.972" v="501" actId="478"/>
          <ac:spMkLst>
            <pc:docMk/>
            <pc:sldMk cId="0" sldId="262"/>
            <ac:spMk id="329" creationId="{00000000-0000-0000-0000-000000000000}"/>
          </ac:spMkLst>
        </pc:spChg>
        <pc:spChg chg="del">
          <ac:chgData name="Linh Phan" userId="228774c6-8676-4985-b789-d1a1db399f40" providerId="ADAL" clId="{F4D67219-9FA2-411E-9528-3875600C8F35}" dt="2024-07-21T08:38:51.972" v="501" actId="478"/>
          <ac:spMkLst>
            <pc:docMk/>
            <pc:sldMk cId="0" sldId="262"/>
            <ac:spMk id="330" creationId="{00000000-0000-0000-0000-000000000000}"/>
          </ac:spMkLst>
        </pc:spChg>
        <pc:spChg chg="del">
          <ac:chgData name="Linh Phan" userId="228774c6-8676-4985-b789-d1a1db399f40" providerId="ADAL" clId="{F4D67219-9FA2-411E-9528-3875600C8F35}" dt="2024-07-21T08:38:51.972" v="501" actId="478"/>
          <ac:spMkLst>
            <pc:docMk/>
            <pc:sldMk cId="0" sldId="262"/>
            <ac:spMk id="331" creationId="{00000000-0000-0000-0000-000000000000}"/>
          </ac:spMkLst>
        </pc:spChg>
        <pc:spChg chg="del">
          <ac:chgData name="Linh Phan" userId="228774c6-8676-4985-b789-d1a1db399f40" providerId="ADAL" clId="{F4D67219-9FA2-411E-9528-3875600C8F35}" dt="2024-07-21T08:38:51.972" v="501" actId="478"/>
          <ac:spMkLst>
            <pc:docMk/>
            <pc:sldMk cId="0" sldId="262"/>
            <ac:spMk id="332" creationId="{00000000-0000-0000-0000-000000000000}"/>
          </ac:spMkLst>
        </pc:spChg>
        <pc:grpChg chg="add del mod">
          <ac:chgData name="Linh Phan" userId="228774c6-8676-4985-b789-d1a1db399f40" providerId="ADAL" clId="{F4D67219-9FA2-411E-9528-3875600C8F35}" dt="2024-07-21T08:42:33.805" v="550" actId="478"/>
          <ac:grpSpMkLst>
            <pc:docMk/>
            <pc:sldMk cId="0" sldId="262"/>
            <ac:grpSpMk id="15" creationId="{13E59A2C-F951-A6FE-0982-2C6A3DABDF27}"/>
          </ac:grpSpMkLst>
        </pc:grpChg>
        <pc:grpChg chg="add mod">
          <ac:chgData name="Linh Phan" userId="228774c6-8676-4985-b789-d1a1db399f40" providerId="ADAL" clId="{F4D67219-9FA2-411E-9528-3875600C8F35}" dt="2024-07-21T08:42:52.144" v="552"/>
          <ac:grpSpMkLst>
            <pc:docMk/>
            <pc:sldMk cId="0" sldId="262"/>
            <ac:grpSpMk id="22" creationId="{0DB82BE2-A36B-57DC-0788-A491B3E4BD22}"/>
          </ac:grpSpMkLst>
        </pc:grpChg>
        <pc:grpChg chg="mod">
          <ac:chgData name="Linh Phan" userId="228774c6-8676-4985-b789-d1a1db399f40" providerId="ADAL" clId="{F4D67219-9FA2-411E-9528-3875600C8F35}" dt="2024-07-21T08:42:52.144" v="552"/>
          <ac:grpSpMkLst>
            <pc:docMk/>
            <pc:sldMk cId="0" sldId="262"/>
            <ac:grpSpMk id="23" creationId="{53E02B95-A142-7871-3182-930A8DACD0F1}"/>
          </ac:grpSpMkLst>
        </pc:grpChg>
        <pc:grpChg chg="add del mod">
          <ac:chgData name="Linh Phan" userId="228774c6-8676-4985-b789-d1a1db399f40" providerId="ADAL" clId="{F4D67219-9FA2-411E-9528-3875600C8F35}" dt="2024-07-21T08:43:58.780" v="622" actId="478"/>
          <ac:grpSpMkLst>
            <pc:docMk/>
            <pc:sldMk cId="0" sldId="262"/>
            <ac:grpSpMk id="28" creationId="{45170B13-D035-793D-D860-0147A87CD360}"/>
          </ac:grpSpMkLst>
        </pc:grpChg>
        <pc:grpChg chg="add mod">
          <ac:chgData name="Linh Phan" userId="228774c6-8676-4985-b789-d1a1db399f40" providerId="ADAL" clId="{F4D67219-9FA2-411E-9528-3875600C8F35}" dt="2024-07-21T08:44:22.136" v="634" actId="164"/>
          <ac:grpSpMkLst>
            <pc:docMk/>
            <pc:sldMk cId="0" sldId="262"/>
            <ac:grpSpMk id="32" creationId="{ECE4F8BA-3881-2C1F-4E83-D43547D69F59}"/>
          </ac:grpSpMkLst>
        </pc:grpChg>
        <pc:picChg chg="add del mod">
          <ac:chgData name="Linh Phan" userId="228774c6-8676-4985-b789-d1a1db399f40" providerId="ADAL" clId="{F4D67219-9FA2-411E-9528-3875600C8F35}" dt="2024-07-21T08:42:22.915" v="548" actId="478"/>
          <ac:picMkLst>
            <pc:docMk/>
            <pc:sldMk cId="0" sldId="262"/>
            <ac:picMk id="14" creationId="{384E9D60-55FB-4432-F67E-3779424EDCE0}"/>
          </ac:picMkLst>
        </pc:picChg>
        <pc:picChg chg="add mod">
          <ac:chgData name="Linh Phan" userId="228774c6-8676-4985-b789-d1a1db399f40" providerId="ADAL" clId="{F4D67219-9FA2-411E-9528-3875600C8F35}" dt="2024-07-21T08:42:52.144" v="552"/>
          <ac:picMkLst>
            <pc:docMk/>
            <pc:sldMk cId="0" sldId="262"/>
            <ac:picMk id="21" creationId="{DB7AAF1C-C54F-3C66-5727-13D029B119FA}"/>
          </ac:picMkLst>
        </pc:picChg>
        <pc:picChg chg="del mod topLvl">
          <ac:chgData name="Linh Phan" userId="228774c6-8676-4985-b789-d1a1db399f40" providerId="ADAL" clId="{F4D67219-9FA2-411E-9528-3875600C8F35}" dt="2024-07-21T08:43:58.780" v="622" actId="478"/>
          <ac:picMkLst>
            <pc:docMk/>
            <pc:sldMk cId="0" sldId="262"/>
            <ac:picMk id="29" creationId="{3F235AA4-EE8C-5D3F-C39D-6D98167683F0}"/>
          </ac:picMkLst>
        </pc:picChg>
        <pc:picChg chg="mod topLvl">
          <ac:chgData name="Linh Phan" userId="228774c6-8676-4985-b789-d1a1db399f40" providerId="ADAL" clId="{F4D67219-9FA2-411E-9528-3875600C8F35}" dt="2024-07-21T08:44:22.136" v="634" actId="164"/>
          <ac:picMkLst>
            <pc:docMk/>
            <pc:sldMk cId="0" sldId="262"/>
            <ac:picMk id="30" creationId="{A3E93C9C-B424-9463-0432-AA67DF87C13A}"/>
          </ac:picMkLst>
        </pc:picChg>
        <pc:picChg chg="add mod">
          <ac:chgData name="Linh Phan" userId="228774c6-8676-4985-b789-d1a1db399f40" providerId="ADAL" clId="{F4D67219-9FA2-411E-9528-3875600C8F35}" dt="2024-07-21T08:44:22.136" v="634" actId="164"/>
          <ac:picMkLst>
            <pc:docMk/>
            <pc:sldMk cId="0" sldId="262"/>
            <ac:picMk id="31" creationId="{607E9EB9-1BCF-624F-E3E0-F4869C654E5B}"/>
          </ac:picMkLst>
        </pc:picChg>
        <pc:cxnChg chg="mod">
          <ac:chgData name="Linh Phan" userId="228774c6-8676-4985-b789-d1a1db399f40" providerId="ADAL" clId="{F4D67219-9FA2-411E-9528-3875600C8F35}" dt="2024-07-21T08:42:00.129" v="504"/>
          <ac:cxnSpMkLst>
            <pc:docMk/>
            <pc:sldMk cId="0" sldId="262"/>
            <ac:cxnSpMk id="16" creationId="{D5A6F718-8801-8119-4124-A28F1A2F83F2}"/>
          </ac:cxnSpMkLst>
        </pc:cxnChg>
        <pc:cxnChg chg="mod">
          <ac:chgData name="Linh Phan" userId="228774c6-8676-4985-b789-d1a1db399f40" providerId="ADAL" clId="{F4D67219-9FA2-411E-9528-3875600C8F35}" dt="2024-07-21T08:42:00.129" v="504"/>
          <ac:cxnSpMkLst>
            <pc:docMk/>
            <pc:sldMk cId="0" sldId="262"/>
            <ac:cxnSpMk id="17" creationId="{A8776EDC-9528-3920-610C-FF9C1A73FDB9}"/>
          </ac:cxnSpMkLst>
        </pc:cxnChg>
      </pc:sldChg>
      <pc:sldChg chg="addSp delSp modSp mod ord modTransition modAnim">
        <pc:chgData name="Linh Phan" userId="228774c6-8676-4985-b789-d1a1db399f40" providerId="ADAL" clId="{F4D67219-9FA2-411E-9528-3875600C8F35}" dt="2024-07-22T03:56:06.757" v="4831" actId="20577"/>
        <pc:sldMkLst>
          <pc:docMk/>
          <pc:sldMk cId="0" sldId="263"/>
        </pc:sldMkLst>
        <pc:spChg chg="add del mod">
          <ac:chgData name="Linh Phan" userId="228774c6-8676-4985-b789-d1a1db399f40" providerId="ADAL" clId="{F4D67219-9FA2-411E-9528-3875600C8F35}" dt="2024-07-21T08:46:53.858" v="693" actId="478"/>
          <ac:spMkLst>
            <pc:docMk/>
            <pc:sldMk cId="0" sldId="263"/>
            <ac:spMk id="3" creationId="{F0AEA0C2-4E0D-6C65-A914-D39A71FB1ABF}"/>
          </ac:spMkLst>
        </pc:spChg>
        <pc:spChg chg="add del mod">
          <ac:chgData name="Linh Phan" userId="228774c6-8676-4985-b789-d1a1db399f40" providerId="ADAL" clId="{F4D67219-9FA2-411E-9528-3875600C8F35}" dt="2024-07-21T08:46:53.858" v="693" actId="478"/>
          <ac:spMkLst>
            <pc:docMk/>
            <pc:sldMk cId="0" sldId="263"/>
            <ac:spMk id="5" creationId="{DDE2A016-961C-4E95-4F43-A2373C85BAC9}"/>
          </ac:spMkLst>
        </pc:spChg>
        <pc:spChg chg="add del mod">
          <ac:chgData name="Linh Phan" userId="228774c6-8676-4985-b789-d1a1db399f40" providerId="ADAL" clId="{F4D67219-9FA2-411E-9528-3875600C8F35}" dt="2024-07-21T08:46:53.858" v="693" actId="478"/>
          <ac:spMkLst>
            <pc:docMk/>
            <pc:sldMk cId="0" sldId="263"/>
            <ac:spMk id="7" creationId="{FF013D42-3B5A-59EA-22F4-A23F195CD7F4}"/>
          </ac:spMkLst>
        </pc:spChg>
        <pc:spChg chg="add del mod">
          <ac:chgData name="Linh Phan" userId="228774c6-8676-4985-b789-d1a1db399f40" providerId="ADAL" clId="{F4D67219-9FA2-411E-9528-3875600C8F35}" dt="2024-07-21T08:46:53.858" v="693" actId="478"/>
          <ac:spMkLst>
            <pc:docMk/>
            <pc:sldMk cId="0" sldId="263"/>
            <ac:spMk id="9" creationId="{8119619B-8481-0B23-BB73-D66DE10371E5}"/>
          </ac:spMkLst>
        </pc:spChg>
        <pc:spChg chg="add del mod">
          <ac:chgData name="Linh Phan" userId="228774c6-8676-4985-b789-d1a1db399f40" providerId="ADAL" clId="{F4D67219-9FA2-411E-9528-3875600C8F35}" dt="2024-07-21T08:46:53.858" v="693" actId="478"/>
          <ac:spMkLst>
            <pc:docMk/>
            <pc:sldMk cId="0" sldId="263"/>
            <ac:spMk id="11" creationId="{0670C0DA-ED5F-E03B-A632-5B45B8BF0789}"/>
          </ac:spMkLst>
        </pc:spChg>
        <pc:spChg chg="add del mod">
          <ac:chgData name="Linh Phan" userId="228774c6-8676-4985-b789-d1a1db399f40" providerId="ADAL" clId="{F4D67219-9FA2-411E-9528-3875600C8F35}" dt="2024-07-21T08:46:53.858" v="693" actId="478"/>
          <ac:spMkLst>
            <pc:docMk/>
            <pc:sldMk cId="0" sldId="263"/>
            <ac:spMk id="13" creationId="{AEA3C50B-85AB-AA94-D21D-C63C019AEE21}"/>
          </ac:spMkLst>
        </pc:spChg>
        <pc:spChg chg="add del mod">
          <ac:chgData name="Linh Phan" userId="228774c6-8676-4985-b789-d1a1db399f40" providerId="ADAL" clId="{F4D67219-9FA2-411E-9528-3875600C8F35}" dt="2024-07-21T08:46:53.858" v="693" actId="478"/>
          <ac:spMkLst>
            <pc:docMk/>
            <pc:sldMk cId="0" sldId="263"/>
            <ac:spMk id="15" creationId="{283CBB1A-AC85-934D-365C-197B648B263A}"/>
          </ac:spMkLst>
        </pc:spChg>
        <pc:spChg chg="add del mod">
          <ac:chgData name="Linh Phan" userId="228774c6-8676-4985-b789-d1a1db399f40" providerId="ADAL" clId="{F4D67219-9FA2-411E-9528-3875600C8F35}" dt="2024-07-21T08:46:53.858" v="693" actId="478"/>
          <ac:spMkLst>
            <pc:docMk/>
            <pc:sldMk cId="0" sldId="263"/>
            <ac:spMk id="17" creationId="{FD496255-9685-F9FA-03BB-EF59FBFB2774}"/>
          </ac:spMkLst>
        </pc:spChg>
        <pc:spChg chg="add del mod">
          <ac:chgData name="Linh Phan" userId="228774c6-8676-4985-b789-d1a1db399f40" providerId="ADAL" clId="{F4D67219-9FA2-411E-9528-3875600C8F35}" dt="2024-07-21T08:46:53.858" v="693" actId="478"/>
          <ac:spMkLst>
            <pc:docMk/>
            <pc:sldMk cId="0" sldId="263"/>
            <ac:spMk id="19" creationId="{9D48BAD4-5499-BF7C-AB11-919330E5F7D8}"/>
          </ac:spMkLst>
        </pc:spChg>
        <pc:spChg chg="add del mod">
          <ac:chgData name="Linh Phan" userId="228774c6-8676-4985-b789-d1a1db399f40" providerId="ADAL" clId="{F4D67219-9FA2-411E-9528-3875600C8F35}" dt="2024-07-21T08:46:53.858" v="693" actId="478"/>
          <ac:spMkLst>
            <pc:docMk/>
            <pc:sldMk cId="0" sldId="263"/>
            <ac:spMk id="21" creationId="{88CD25DB-0546-785D-3D62-3570D1741F91}"/>
          </ac:spMkLst>
        </pc:spChg>
        <pc:spChg chg="add del mod">
          <ac:chgData name="Linh Phan" userId="228774c6-8676-4985-b789-d1a1db399f40" providerId="ADAL" clId="{F4D67219-9FA2-411E-9528-3875600C8F35}" dt="2024-07-21T08:46:53.858" v="693" actId="478"/>
          <ac:spMkLst>
            <pc:docMk/>
            <pc:sldMk cId="0" sldId="263"/>
            <ac:spMk id="23" creationId="{194E52DF-D150-90BB-FABD-1920EC1DC344}"/>
          </ac:spMkLst>
        </pc:spChg>
        <pc:spChg chg="add del mod">
          <ac:chgData name="Linh Phan" userId="228774c6-8676-4985-b789-d1a1db399f40" providerId="ADAL" clId="{F4D67219-9FA2-411E-9528-3875600C8F35}" dt="2024-07-21T08:46:53.858" v="693" actId="478"/>
          <ac:spMkLst>
            <pc:docMk/>
            <pc:sldMk cId="0" sldId="263"/>
            <ac:spMk id="25" creationId="{5137D378-3F9B-419A-A863-3A048547240D}"/>
          </ac:spMkLst>
        </pc:spChg>
        <pc:spChg chg="add del mod">
          <ac:chgData name="Linh Phan" userId="228774c6-8676-4985-b789-d1a1db399f40" providerId="ADAL" clId="{F4D67219-9FA2-411E-9528-3875600C8F35}" dt="2024-07-21T08:46:53.858" v="693" actId="478"/>
          <ac:spMkLst>
            <pc:docMk/>
            <pc:sldMk cId="0" sldId="263"/>
            <ac:spMk id="27" creationId="{03D1A2C6-7AA3-A45E-D66A-CBF7838EF92C}"/>
          </ac:spMkLst>
        </pc:spChg>
        <pc:spChg chg="add mod">
          <ac:chgData name="Linh Phan" userId="228774c6-8676-4985-b789-d1a1db399f40" providerId="ADAL" clId="{F4D67219-9FA2-411E-9528-3875600C8F35}" dt="2024-07-21T08:48:23.080" v="798" actId="1076"/>
          <ac:spMkLst>
            <pc:docMk/>
            <pc:sldMk cId="0" sldId="263"/>
            <ac:spMk id="28" creationId="{9BEC2928-4888-C69C-ABF1-42703E75C589}"/>
          </ac:spMkLst>
        </pc:spChg>
        <pc:spChg chg="add mod">
          <ac:chgData name="Linh Phan" userId="228774c6-8676-4985-b789-d1a1db399f40" providerId="ADAL" clId="{F4D67219-9FA2-411E-9528-3875600C8F35}" dt="2024-07-22T03:56:06.757" v="4831" actId="20577"/>
          <ac:spMkLst>
            <pc:docMk/>
            <pc:sldMk cId="0" sldId="263"/>
            <ac:spMk id="29" creationId="{2593368F-37F3-B1A0-F249-C71FD919A5F6}"/>
          </ac:spMkLst>
        </pc:spChg>
        <pc:spChg chg="del">
          <ac:chgData name="Linh Phan" userId="228774c6-8676-4985-b789-d1a1db399f40" providerId="ADAL" clId="{F4D67219-9FA2-411E-9528-3875600C8F35}" dt="2024-07-21T08:46:53.147" v="692" actId="478"/>
          <ac:spMkLst>
            <pc:docMk/>
            <pc:sldMk cId="0" sldId="263"/>
            <ac:spMk id="337" creationId="{00000000-0000-0000-0000-000000000000}"/>
          </ac:spMkLst>
        </pc:spChg>
        <pc:spChg chg="del">
          <ac:chgData name="Linh Phan" userId="228774c6-8676-4985-b789-d1a1db399f40" providerId="ADAL" clId="{F4D67219-9FA2-411E-9528-3875600C8F35}" dt="2024-07-21T08:46:53.147" v="692" actId="478"/>
          <ac:spMkLst>
            <pc:docMk/>
            <pc:sldMk cId="0" sldId="263"/>
            <ac:spMk id="338" creationId="{00000000-0000-0000-0000-000000000000}"/>
          </ac:spMkLst>
        </pc:spChg>
        <pc:spChg chg="del">
          <ac:chgData name="Linh Phan" userId="228774c6-8676-4985-b789-d1a1db399f40" providerId="ADAL" clId="{F4D67219-9FA2-411E-9528-3875600C8F35}" dt="2024-07-21T08:46:53.147" v="692" actId="478"/>
          <ac:spMkLst>
            <pc:docMk/>
            <pc:sldMk cId="0" sldId="263"/>
            <ac:spMk id="339" creationId="{00000000-0000-0000-0000-000000000000}"/>
          </ac:spMkLst>
        </pc:spChg>
        <pc:spChg chg="del">
          <ac:chgData name="Linh Phan" userId="228774c6-8676-4985-b789-d1a1db399f40" providerId="ADAL" clId="{F4D67219-9FA2-411E-9528-3875600C8F35}" dt="2024-07-21T08:46:53.147" v="692" actId="478"/>
          <ac:spMkLst>
            <pc:docMk/>
            <pc:sldMk cId="0" sldId="263"/>
            <ac:spMk id="340" creationId="{00000000-0000-0000-0000-000000000000}"/>
          </ac:spMkLst>
        </pc:spChg>
        <pc:spChg chg="del">
          <ac:chgData name="Linh Phan" userId="228774c6-8676-4985-b789-d1a1db399f40" providerId="ADAL" clId="{F4D67219-9FA2-411E-9528-3875600C8F35}" dt="2024-07-21T08:46:53.147" v="692" actId="478"/>
          <ac:spMkLst>
            <pc:docMk/>
            <pc:sldMk cId="0" sldId="263"/>
            <ac:spMk id="341" creationId="{00000000-0000-0000-0000-000000000000}"/>
          </ac:spMkLst>
        </pc:spChg>
        <pc:spChg chg="del">
          <ac:chgData name="Linh Phan" userId="228774c6-8676-4985-b789-d1a1db399f40" providerId="ADAL" clId="{F4D67219-9FA2-411E-9528-3875600C8F35}" dt="2024-07-21T08:46:53.147" v="692" actId="478"/>
          <ac:spMkLst>
            <pc:docMk/>
            <pc:sldMk cId="0" sldId="263"/>
            <ac:spMk id="342" creationId="{00000000-0000-0000-0000-000000000000}"/>
          </ac:spMkLst>
        </pc:spChg>
        <pc:spChg chg="del">
          <ac:chgData name="Linh Phan" userId="228774c6-8676-4985-b789-d1a1db399f40" providerId="ADAL" clId="{F4D67219-9FA2-411E-9528-3875600C8F35}" dt="2024-07-21T08:46:53.147" v="692" actId="478"/>
          <ac:spMkLst>
            <pc:docMk/>
            <pc:sldMk cId="0" sldId="263"/>
            <ac:spMk id="343" creationId="{00000000-0000-0000-0000-000000000000}"/>
          </ac:spMkLst>
        </pc:spChg>
        <pc:spChg chg="del">
          <ac:chgData name="Linh Phan" userId="228774c6-8676-4985-b789-d1a1db399f40" providerId="ADAL" clId="{F4D67219-9FA2-411E-9528-3875600C8F35}" dt="2024-07-21T08:46:53.147" v="692" actId="478"/>
          <ac:spMkLst>
            <pc:docMk/>
            <pc:sldMk cId="0" sldId="263"/>
            <ac:spMk id="344" creationId="{00000000-0000-0000-0000-000000000000}"/>
          </ac:spMkLst>
        </pc:spChg>
        <pc:spChg chg="del">
          <ac:chgData name="Linh Phan" userId="228774c6-8676-4985-b789-d1a1db399f40" providerId="ADAL" clId="{F4D67219-9FA2-411E-9528-3875600C8F35}" dt="2024-07-21T08:46:53.147" v="692" actId="478"/>
          <ac:spMkLst>
            <pc:docMk/>
            <pc:sldMk cId="0" sldId="263"/>
            <ac:spMk id="345" creationId="{00000000-0000-0000-0000-000000000000}"/>
          </ac:spMkLst>
        </pc:spChg>
        <pc:spChg chg="del">
          <ac:chgData name="Linh Phan" userId="228774c6-8676-4985-b789-d1a1db399f40" providerId="ADAL" clId="{F4D67219-9FA2-411E-9528-3875600C8F35}" dt="2024-07-21T08:46:53.147" v="692" actId="478"/>
          <ac:spMkLst>
            <pc:docMk/>
            <pc:sldMk cId="0" sldId="263"/>
            <ac:spMk id="346" creationId="{00000000-0000-0000-0000-000000000000}"/>
          </ac:spMkLst>
        </pc:spChg>
        <pc:spChg chg="del">
          <ac:chgData name="Linh Phan" userId="228774c6-8676-4985-b789-d1a1db399f40" providerId="ADAL" clId="{F4D67219-9FA2-411E-9528-3875600C8F35}" dt="2024-07-21T08:46:53.147" v="692" actId="478"/>
          <ac:spMkLst>
            <pc:docMk/>
            <pc:sldMk cId="0" sldId="263"/>
            <ac:spMk id="347" creationId="{00000000-0000-0000-0000-000000000000}"/>
          </ac:spMkLst>
        </pc:spChg>
        <pc:spChg chg="del">
          <ac:chgData name="Linh Phan" userId="228774c6-8676-4985-b789-d1a1db399f40" providerId="ADAL" clId="{F4D67219-9FA2-411E-9528-3875600C8F35}" dt="2024-07-21T08:46:53.147" v="692" actId="478"/>
          <ac:spMkLst>
            <pc:docMk/>
            <pc:sldMk cId="0" sldId="263"/>
            <ac:spMk id="348" creationId="{00000000-0000-0000-0000-000000000000}"/>
          </ac:spMkLst>
        </pc:spChg>
        <pc:spChg chg="del">
          <ac:chgData name="Linh Phan" userId="228774c6-8676-4985-b789-d1a1db399f40" providerId="ADAL" clId="{F4D67219-9FA2-411E-9528-3875600C8F35}" dt="2024-07-21T08:46:53.147" v="692" actId="478"/>
          <ac:spMkLst>
            <pc:docMk/>
            <pc:sldMk cId="0" sldId="263"/>
            <ac:spMk id="349" creationId="{00000000-0000-0000-0000-000000000000}"/>
          </ac:spMkLst>
        </pc:spChg>
        <pc:cxnChg chg="add mod">
          <ac:chgData name="Linh Phan" userId="228774c6-8676-4985-b789-d1a1db399f40" providerId="ADAL" clId="{F4D67219-9FA2-411E-9528-3875600C8F35}" dt="2024-07-21T08:48:38.542" v="802" actId="1076"/>
          <ac:cxnSpMkLst>
            <pc:docMk/>
            <pc:sldMk cId="0" sldId="263"/>
            <ac:cxnSpMk id="30" creationId="{412D6012-658E-8AB2-F807-91F1585DD08B}"/>
          </ac:cxnSpMkLst>
        </pc:cxnChg>
      </pc:sldChg>
      <pc:sldChg chg="addSp delSp modSp del mod ord">
        <pc:chgData name="Linh Phan" userId="228774c6-8676-4985-b789-d1a1db399f40" providerId="ADAL" clId="{F4D67219-9FA2-411E-9528-3875600C8F35}" dt="2024-07-21T10:05:16.807" v="2186" actId="47"/>
        <pc:sldMkLst>
          <pc:docMk/>
          <pc:sldMk cId="0" sldId="264"/>
        </pc:sldMkLst>
        <pc:spChg chg="add del mod">
          <ac:chgData name="Linh Phan" userId="228774c6-8676-4985-b789-d1a1db399f40" providerId="ADAL" clId="{F4D67219-9FA2-411E-9528-3875600C8F35}" dt="2024-07-21T10:02:51.223" v="2145" actId="478"/>
          <ac:spMkLst>
            <pc:docMk/>
            <pc:sldMk cId="0" sldId="264"/>
            <ac:spMk id="3" creationId="{30983FA9-6129-0F7C-DF87-6AB0CA4CB333}"/>
          </ac:spMkLst>
        </pc:spChg>
        <pc:spChg chg="add del mod">
          <ac:chgData name="Linh Phan" userId="228774c6-8676-4985-b789-d1a1db399f40" providerId="ADAL" clId="{F4D67219-9FA2-411E-9528-3875600C8F35}" dt="2024-07-21T10:05:11.670" v="2183" actId="478"/>
          <ac:spMkLst>
            <pc:docMk/>
            <pc:sldMk cId="0" sldId="264"/>
            <ac:spMk id="4" creationId="{25A45C52-311A-B27C-4886-101D4EC2EDF5}"/>
          </ac:spMkLst>
        </pc:spChg>
        <pc:spChg chg="del mod">
          <ac:chgData name="Linh Phan" userId="228774c6-8676-4985-b789-d1a1db399f40" providerId="ADAL" clId="{F4D67219-9FA2-411E-9528-3875600C8F35}" dt="2024-07-21T10:05:11.670" v="2183" actId="478"/>
          <ac:spMkLst>
            <pc:docMk/>
            <pc:sldMk cId="0" sldId="264"/>
            <ac:spMk id="354" creationId="{00000000-0000-0000-0000-000000000000}"/>
          </ac:spMkLst>
        </pc:spChg>
        <pc:spChg chg="del">
          <ac:chgData name="Linh Phan" userId="228774c6-8676-4985-b789-d1a1db399f40" providerId="ADAL" clId="{F4D67219-9FA2-411E-9528-3875600C8F35}" dt="2024-07-21T10:02:49.164" v="2144" actId="478"/>
          <ac:spMkLst>
            <pc:docMk/>
            <pc:sldMk cId="0" sldId="264"/>
            <ac:spMk id="355" creationId="{00000000-0000-0000-0000-000000000000}"/>
          </ac:spMkLst>
        </pc:spChg>
        <pc:grpChg chg="del mod">
          <ac:chgData name="Linh Phan" userId="228774c6-8676-4985-b789-d1a1db399f40" providerId="ADAL" clId="{F4D67219-9FA2-411E-9528-3875600C8F35}" dt="2024-07-21T10:05:11.670" v="2183" actId="478"/>
          <ac:grpSpMkLst>
            <pc:docMk/>
            <pc:sldMk cId="0" sldId="264"/>
            <ac:grpSpMk id="356" creationId="{00000000-0000-0000-0000-000000000000}"/>
          </ac:grpSpMkLst>
        </pc:grpChg>
      </pc:sldChg>
      <pc:sldChg chg="del">
        <pc:chgData name="Linh Phan" userId="228774c6-8676-4985-b789-d1a1db399f40" providerId="ADAL" clId="{F4D67219-9FA2-411E-9528-3875600C8F35}" dt="2024-07-21T08:38:22.945" v="491" actId="47"/>
        <pc:sldMkLst>
          <pc:docMk/>
          <pc:sldMk cId="0" sldId="265"/>
        </pc:sldMkLst>
      </pc:sldChg>
      <pc:sldChg chg="addSp delSp modSp mod ord modTransition delAnim modAnim">
        <pc:chgData name="Linh Phan" userId="228774c6-8676-4985-b789-d1a1db399f40" providerId="ADAL" clId="{F4D67219-9FA2-411E-9528-3875600C8F35}" dt="2024-07-25T09:55:03.740" v="4835"/>
        <pc:sldMkLst>
          <pc:docMk/>
          <pc:sldMk cId="0" sldId="266"/>
        </pc:sldMkLst>
        <pc:spChg chg="add del mod">
          <ac:chgData name="Linh Phan" userId="228774c6-8676-4985-b789-d1a1db399f40" providerId="ADAL" clId="{F4D67219-9FA2-411E-9528-3875600C8F35}" dt="2024-07-21T08:45:08.665" v="639" actId="478"/>
          <ac:spMkLst>
            <pc:docMk/>
            <pc:sldMk cId="0" sldId="266"/>
            <ac:spMk id="3" creationId="{3215C0A6-3A8F-13E4-8C78-55E746D95E3F}"/>
          </ac:spMkLst>
        </pc:spChg>
        <pc:spChg chg="add del mod">
          <ac:chgData name="Linh Phan" userId="228774c6-8676-4985-b789-d1a1db399f40" providerId="ADAL" clId="{F4D67219-9FA2-411E-9528-3875600C8F35}" dt="2024-07-21T08:45:08.665" v="639" actId="478"/>
          <ac:spMkLst>
            <pc:docMk/>
            <pc:sldMk cId="0" sldId="266"/>
            <ac:spMk id="5" creationId="{A2866998-1800-87E4-4596-82786AC99929}"/>
          </ac:spMkLst>
        </pc:spChg>
        <pc:spChg chg="mod">
          <ac:chgData name="Linh Phan" userId="228774c6-8676-4985-b789-d1a1db399f40" providerId="ADAL" clId="{F4D67219-9FA2-411E-9528-3875600C8F35}" dt="2024-07-21T08:45:17.383" v="671" actId="255"/>
          <ac:spMkLst>
            <pc:docMk/>
            <pc:sldMk cId="0" sldId="266"/>
            <ac:spMk id="9" creationId="{54D71F8B-F6AC-0C0F-BAC9-EEAC6DB33F4B}"/>
          </ac:spMkLst>
        </pc:spChg>
        <pc:spChg chg="mod">
          <ac:chgData name="Linh Phan" userId="228774c6-8676-4985-b789-d1a1db399f40" providerId="ADAL" clId="{F4D67219-9FA2-411E-9528-3875600C8F35}" dt="2024-07-21T08:45:57.075" v="673"/>
          <ac:spMkLst>
            <pc:docMk/>
            <pc:sldMk cId="0" sldId="266"/>
            <ac:spMk id="13" creationId="{68E074F5-F22A-C474-EFD5-1D60DBBDDB78}"/>
          </ac:spMkLst>
        </pc:spChg>
        <pc:spChg chg="mod">
          <ac:chgData name="Linh Phan" userId="228774c6-8676-4985-b789-d1a1db399f40" providerId="ADAL" clId="{F4D67219-9FA2-411E-9528-3875600C8F35}" dt="2024-07-21T08:45:57.075" v="673"/>
          <ac:spMkLst>
            <pc:docMk/>
            <pc:sldMk cId="0" sldId="266"/>
            <ac:spMk id="14" creationId="{80B31BA7-FBD1-151F-3A7E-D77D23FB8257}"/>
          </ac:spMkLst>
        </pc:spChg>
        <pc:spChg chg="mod">
          <ac:chgData name="Linh Phan" userId="228774c6-8676-4985-b789-d1a1db399f40" providerId="ADAL" clId="{F4D67219-9FA2-411E-9528-3875600C8F35}" dt="2024-07-21T08:45:57.075" v="673"/>
          <ac:spMkLst>
            <pc:docMk/>
            <pc:sldMk cId="0" sldId="266"/>
            <ac:spMk id="15" creationId="{2747DB8E-9444-0876-FDE9-ED37924B55AC}"/>
          </ac:spMkLst>
        </pc:spChg>
        <pc:spChg chg="mod">
          <ac:chgData name="Linh Phan" userId="228774c6-8676-4985-b789-d1a1db399f40" providerId="ADAL" clId="{F4D67219-9FA2-411E-9528-3875600C8F35}" dt="2024-07-21T08:45:57.075" v="673"/>
          <ac:spMkLst>
            <pc:docMk/>
            <pc:sldMk cId="0" sldId="266"/>
            <ac:spMk id="16" creationId="{907B748A-C14D-F884-EB11-C5F5029BD999}"/>
          </ac:spMkLst>
        </pc:spChg>
        <pc:spChg chg="mod">
          <ac:chgData name="Linh Phan" userId="228774c6-8676-4985-b789-d1a1db399f40" providerId="ADAL" clId="{F4D67219-9FA2-411E-9528-3875600C8F35}" dt="2024-07-21T08:45:57.075" v="673"/>
          <ac:spMkLst>
            <pc:docMk/>
            <pc:sldMk cId="0" sldId="266"/>
            <ac:spMk id="17" creationId="{1AB7BF25-EF3C-6E0F-836C-91C60ECEAF9D}"/>
          </ac:spMkLst>
        </pc:spChg>
        <pc:spChg chg="mod">
          <ac:chgData name="Linh Phan" userId="228774c6-8676-4985-b789-d1a1db399f40" providerId="ADAL" clId="{F4D67219-9FA2-411E-9528-3875600C8F35}" dt="2024-07-21T08:45:57.075" v="673"/>
          <ac:spMkLst>
            <pc:docMk/>
            <pc:sldMk cId="0" sldId="266"/>
            <ac:spMk id="18" creationId="{A1C5D5D0-5BE1-B8D4-9577-8AED9E61A159}"/>
          </ac:spMkLst>
        </pc:spChg>
        <pc:spChg chg="mod">
          <ac:chgData name="Linh Phan" userId="228774c6-8676-4985-b789-d1a1db399f40" providerId="ADAL" clId="{F4D67219-9FA2-411E-9528-3875600C8F35}" dt="2024-07-21T08:45:57.075" v="673"/>
          <ac:spMkLst>
            <pc:docMk/>
            <pc:sldMk cId="0" sldId="266"/>
            <ac:spMk id="19" creationId="{C6DF0D19-0F87-CBC7-8381-2811478FB383}"/>
          </ac:spMkLst>
        </pc:spChg>
        <pc:spChg chg="mod">
          <ac:chgData name="Linh Phan" userId="228774c6-8676-4985-b789-d1a1db399f40" providerId="ADAL" clId="{F4D67219-9FA2-411E-9528-3875600C8F35}" dt="2024-07-21T08:45:57.075" v="673"/>
          <ac:spMkLst>
            <pc:docMk/>
            <pc:sldMk cId="0" sldId="266"/>
            <ac:spMk id="20" creationId="{0C169858-88A2-9EB9-F35D-B6DDE8D59731}"/>
          </ac:spMkLst>
        </pc:spChg>
        <pc:spChg chg="mod">
          <ac:chgData name="Linh Phan" userId="228774c6-8676-4985-b789-d1a1db399f40" providerId="ADAL" clId="{F4D67219-9FA2-411E-9528-3875600C8F35}" dt="2024-07-21T08:45:57.075" v="673"/>
          <ac:spMkLst>
            <pc:docMk/>
            <pc:sldMk cId="0" sldId="266"/>
            <ac:spMk id="21" creationId="{191AD9C2-6FAA-62C5-6C79-757F7BB9AA8F}"/>
          </ac:spMkLst>
        </pc:spChg>
        <pc:spChg chg="mod">
          <ac:chgData name="Linh Phan" userId="228774c6-8676-4985-b789-d1a1db399f40" providerId="ADAL" clId="{F4D67219-9FA2-411E-9528-3875600C8F35}" dt="2024-07-21T08:45:57.075" v="673"/>
          <ac:spMkLst>
            <pc:docMk/>
            <pc:sldMk cId="0" sldId="266"/>
            <ac:spMk id="22" creationId="{5C63189F-F5A6-4AA4-AFD7-119EFAB4F800}"/>
          </ac:spMkLst>
        </pc:spChg>
        <pc:spChg chg="add mod">
          <ac:chgData name="Linh Phan" userId="228774c6-8676-4985-b789-d1a1db399f40" providerId="ADAL" clId="{F4D67219-9FA2-411E-9528-3875600C8F35}" dt="2024-07-25T09:55:03.740" v="4835"/>
          <ac:spMkLst>
            <pc:docMk/>
            <pc:sldMk cId="0" sldId="266"/>
            <ac:spMk id="24" creationId="{3F3D6774-470D-B61E-AD60-D74612499A18}"/>
          </ac:spMkLst>
        </pc:spChg>
        <pc:spChg chg="mod">
          <ac:chgData name="Linh Phan" userId="228774c6-8676-4985-b789-d1a1db399f40" providerId="ADAL" clId="{F4D67219-9FA2-411E-9528-3875600C8F35}" dt="2024-07-21T08:45:57.075" v="673"/>
          <ac:spMkLst>
            <pc:docMk/>
            <pc:sldMk cId="0" sldId="266"/>
            <ac:spMk id="26" creationId="{6D736DD2-79B7-EF50-2893-7BCC2EC704DD}"/>
          </ac:spMkLst>
        </pc:spChg>
        <pc:spChg chg="mod">
          <ac:chgData name="Linh Phan" userId="228774c6-8676-4985-b789-d1a1db399f40" providerId="ADAL" clId="{F4D67219-9FA2-411E-9528-3875600C8F35}" dt="2024-07-21T08:45:57.075" v="673"/>
          <ac:spMkLst>
            <pc:docMk/>
            <pc:sldMk cId="0" sldId="266"/>
            <ac:spMk id="27" creationId="{3753ACD4-53BB-682A-DACD-DCA4BCACC3CB}"/>
          </ac:spMkLst>
        </pc:spChg>
        <pc:spChg chg="mod">
          <ac:chgData name="Linh Phan" userId="228774c6-8676-4985-b789-d1a1db399f40" providerId="ADAL" clId="{F4D67219-9FA2-411E-9528-3875600C8F35}" dt="2024-07-21T08:45:57.075" v="673"/>
          <ac:spMkLst>
            <pc:docMk/>
            <pc:sldMk cId="0" sldId="266"/>
            <ac:spMk id="30" creationId="{F080F69A-FFB9-B22A-3EF0-38201F5992F0}"/>
          </ac:spMkLst>
        </pc:spChg>
        <pc:spChg chg="mod">
          <ac:chgData name="Linh Phan" userId="228774c6-8676-4985-b789-d1a1db399f40" providerId="ADAL" clId="{F4D67219-9FA2-411E-9528-3875600C8F35}" dt="2024-07-21T08:45:57.075" v="673"/>
          <ac:spMkLst>
            <pc:docMk/>
            <pc:sldMk cId="0" sldId="266"/>
            <ac:spMk id="31" creationId="{5EE92B26-1A8B-0FFD-6794-98F7A5D38742}"/>
          </ac:spMkLst>
        </pc:spChg>
        <pc:spChg chg="mod">
          <ac:chgData name="Linh Phan" userId="228774c6-8676-4985-b789-d1a1db399f40" providerId="ADAL" clId="{F4D67219-9FA2-411E-9528-3875600C8F35}" dt="2024-07-21T08:45:57.075" v="673"/>
          <ac:spMkLst>
            <pc:docMk/>
            <pc:sldMk cId="0" sldId="266"/>
            <ac:spMk id="32" creationId="{26B14862-B352-F653-05A0-89851E71EF7E}"/>
          </ac:spMkLst>
        </pc:spChg>
        <pc:spChg chg="mod">
          <ac:chgData name="Linh Phan" userId="228774c6-8676-4985-b789-d1a1db399f40" providerId="ADAL" clId="{F4D67219-9FA2-411E-9528-3875600C8F35}" dt="2024-07-21T08:45:57.075" v="673"/>
          <ac:spMkLst>
            <pc:docMk/>
            <pc:sldMk cId="0" sldId="266"/>
            <ac:spMk id="33" creationId="{8252DEB9-FD02-4984-BBFA-0F5672BCB72F}"/>
          </ac:spMkLst>
        </pc:spChg>
        <pc:spChg chg="mod">
          <ac:chgData name="Linh Phan" userId="228774c6-8676-4985-b789-d1a1db399f40" providerId="ADAL" clId="{F4D67219-9FA2-411E-9528-3875600C8F35}" dt="2024-07-21T08:45:57.075" v="673"/>
          <ac:spMkLst>
            <pc:docMk/>
            <pc:sldMk cId="0" sldId="266"/>
            <ac:spMk id="34" creationId="{B0421334-A43F-2214-A398-AA788E6FDA25}"/>
          </ac:spMkLst>
        </pc:spChg>
        <pc:spChg chg="mod">
          <ac:chgData name="Linh Phan" userId="228774c6-8676-4985-b789-d1a1db399f40" providerId="ADAL" clId="{F4D67219-9FA2-411E-9528-3875600C8F35}" dt="2024-07-21T08:45:57.075" v="673"/>
          <ac:spMkLst>
            <pc:docMk/>
            <pc:sldMk cId="0" sldId="266"/>
            <ac:spMk id="35" creationId="{561EEBFB-7FBD-DEE8-E138-F00C55243F4F}"/>
          </ac:spMkLst>
        </pc:spChg>
        <pc:spChg chg="mod">
          <ac:chgData name="Linh Phan" userId="228774c6-8676-4985-b789-d1a1db399f40" providerId="ADAL" clId="{F4D67219-9FA2-411E-9528-3875600C8F35}" dt="2024-07-21T08:45:57.075" v="673"/>
          <ac:spMkLst>
            <pc:docMk/>
            <pc:sldMk cId="0" sldId="266"/>
            <ac:spMk id="36" creationId="{F8D985BC-9884-DF2C-CB7F-5EDBAEF29130}"/>
          </ac:spMkLst>
        </pc:spChg>
        <pc:spChg chg="mod">
          <ac:chgData name="Linh Phan" userId="228774c6-8676-4985-b789-d1a1db399f40" providerId="ADAL" clId="{F4D67219-9FA2-411E-9528-3875600C8F35}" dt="2024-07-21T08:45:57.075" v="673"/>
          <ac:spMkLst>
            <pc:docMk/>
            <pc:sldMk cId="0" sldId="266"/>
            <ac:spMk id="37" creationId="{1F689D94-7CFD-CA51-0326-0F20F3B0450B}"/>
          </ac:spMkLst>
        </pc:spChg>
        <pc:spChg chg="mod">
          <ac:chgData name="Linh Phan" userId="228774c6-8676-4985-b789-d1a1db399f40" providerId="ADAL" clId="{F4D67219-9FA2-411E-9528-3875600C8F35}" dt="2024-07-21T08:45:57.075" v="673"/>
          <ac:spMkLst>
            <pc:docMk/>
            <pc:sldMk cId="0" sldId="266"/>
            <ac:spMk id="38" creationId="{ED1EFA75-E03E-BB79-E401-E6DE8DD34280}"/>
          </ac:spMkLst>
        </pc:spChg>
        <pc:spChg chg="mod">
          <ac:chgData name="Linh Phan" userId="228774c6-8676-4985-b789-d1a1db399f40" providerId="ADAL" clId="{F4D67219-9FA2-411E-9528-3875600C8F35}" dt="2024-07-21T08:45:57.075" v="673"/>
          <ac:spMkLst>
            <pc:docMk/>
            <pc:sldMk cId="0" sldId="266"/>
            <ac:spMk id="39" creationId="{EF76017E-AFD4-EA68-F45C-EC157D5C5060}"/>
          </ac:spMkLst>
        </pc:spChg>
        <pc:spChg chg="mod">
          <ac:chgData name="Linh Phan" userId="228774c6-8676-4985-b789-d1a1db399f40" providerId="ADAL" clId="{F4D67219-9FA2-411E-9528-3875600C8F35}" dt="2024-07-21T08:45:57.075" v="673"/>
          <ac:spMkLst>
            <pc:docMk/>
            <pc:sldMk cId="0" sldId="266"/>
            <ac:spMk id="40" creationId="{E004EB29-8DB8-318B-CDC7-2D0FF33D417B}"/>
          </ac:spMkLst>
        </pc:spChg>
        <pc:spChg chg="mod">
          <ac:chgData name="Linh Phan" userId="228774c6-8676-4985-b789-d1a1db399f40" providerId="ADAL" clId="{F4D67219-9FA2-411E-9528-3875600C8F35}" dt="2024-07-21T08:45:57.075" v="673"/>
          <ac:spMkLst>
            <pc:docMk/>
            <pc:sldMk cId="0" sldId="266"/>
            <ac:spMk id="41" creationId="{3AF65801-C128-E5A8-4F01-0814E8B0E107}"/>
          </ac:spMkLst>
        </pc:spChg>
        <pc:spChg chg="mod">
          <ac:chgData name="Linh Phan" userId="228774c6-8676-4985-b789-d1a1db399f40" providerId="ADAL" clId="{F4D67219-9FA2-411E-9528-3875600C8F35}" dt="2024-07-21T08:45:57.075" v="673"/>
          <ac:spMkLst>
            <pc:docMk/>
            <pc:sldMk cId="0" sldId="266"/>
            <ac:spMk id="42" creationId="{5C8281A7-C0A3-6A52-7A55-A6F774AC6CB7}"/>
          </ac:spMkLst>
        </pc:spChg>
        <pc:spChg chg="mod">
          <ac:chgData name="Linh Phan" userId="228774c6-8676-4985-b789-d1a1db399f40" providerId="ADAL" clId="{F4D67219-9FA2-411E-9528-3875600C8F35}" dt="2024-07-21T08:45:57.075" v="673"/>
          <ac:spMkLst>
            <pc:docMk/>
            <pc:sldMk cId="0" sldId="266"/>
            <ac:spMk id="43" creationId="{A18E1F81-18C9-2500-D951-C0B12EF25DD6}"/>
          </ac:spMkLst>
        </pc:spChg>
        <pc:spChg chg="mod">
          <ac:chgData name="Linh Phan" userId="228774c6-8676-4985-b789-d1a1db399f40" providerId="ADAL" clId="{F4D67219-9FA2-411E-9528-3875600C8F35}" dt="2024-07-21T08:45:57.075" v="673"/>
          <ac:spMkLst>
            <pc:docMk/>
            <pc:sldMk cId="0" sldId="266"/>
            <ac:spMk id="44" creationId="{9D05EAD1-30DD-B35C-38D2-7B3609644137}"/>
          </ac:spMkLst>
        </pc:spChg>
        <pc:spChg chg="mod">
          <ac:chgData name="Linh Phan" userId="228774c6-8676-4985-b789-d1a1db399f40" providerId="ADAL" clId="{F4D67219-9FA2-411E-9528-3875600C8F35}" dt="2024-07-21T08:45:57.075" v="673"/>
          <ac:spMkLst>
            <pc:docMk/>
            <pc:sldMk cId="0" sldId="266"/>
            <ac:spMk id="45" creationId="{26E0772D-F1E4-FB42-4F9C-EBED27BE0DCE}"/>
          </ac:spMkLst>
        </pc:spChg>
        <pc:spChg chg="mod">
          <ac:chgData name="Linh Phan" userId="228774c6-8676-4985-b789-d1a1db399f40" providerId="ADAL" clId="{F4D67219-9FA2-411E-9528-3875600C8F35}" dt="2024-07-21T08:45:57.075" v="673"/>
          <ac:spMkLst>
            <pc:docMk/>
            <pc:sldMk cId="0" sldId="266"/>
            <ac:spMk id="46" creationId="{33DAAE5C-4044-46C8-E168-F84FC8989F13}"/>
          </ac:spMkLst>
        </pc:spChg>
        <pc:spChg chg="mod">
          <ac:chgData name="Linh Phan" userId="228774c6-8676-4985-b789-d1a1db399f40" providerId="ADAL" clId="{F4D67219-9FA2-411E-9528-3875600C8F35}" dt="2024-07-21T08:45:57.075" v="673"/>
          <ac:spMkLst>
            <pc:docMk/>
            <pc:sldMk cId="0" sldId="266"/>
            <ac:spMk id="47" creationId="{D2409B64-BCFF-DB16-00FC-1E957351AD0F}"/>
          </ac:spMkLst>
        </pc:spChg>
        <pc:spChg chg="mod">
          <ac:chgData name="Linh Phan" userId="228774c6-8676-4985-b789-d1a1db399f40" providerId="ADAL" clId="{F4D67219-9FA2-411E-9528-3875600C8F35}" dt="2024-07-21T08:45:57.075" v="673"/>
          <ac:spMkLst>
            <pc:docMk/>
            <pc:sldMk cId="0" sldId="266"/>
            <ac:spMk id="48" creationId="{908E9537-79BC-9173-15CC-79738AED9A9B}"/>
          </ac:spMkLst>
        </pc:spChg>
        <pc:spChg chg="mod">
          <ac:chgData name="Linh Phan" userId="228774c6-8676-4985-b789-d1a1db399f40" providerId="ADAL" clId="{F4D67219-9FA2-411E-9528-3875600C8F35}" dt="2024-07-21T08:45:57.075" v="673"/>
          <ac:spMkLst>
            <pc:docMk/>
            <pc:sldMk cId="0" sldId="266"/>
            <ac:spMk id="49" creationId="{8CF06C4B-8976-7187-4C1D-672F37BB51CA}"/>
          </ac:spMkLst>
        </pc:spChg>
        <pc:spChg chg="mod">
          <ac:chgData name="Linh Phan" userId="228774c6-8676-4985-b789-d1a1db399f40" providerId="ADAL" clId="{F4D67219-9FA2-411E-9528-3875600C8F35}" dt="2024-07-21T08:45:57.075" v="673"/>
          <ac:spMkLst>
            <pc:docMk/>
            <pc:sldMk cId="0" sldId="266"/>
            <ac:spMk id="50" creationId="{08D0A8ED-2432-9E8D-3337-C7A0EBCF1137}"/>
          </ac:spMkLst>
        </pc:spChg>
        <pc:spChg chg="mod">
          <ac:chgData name="Linh Phan" userId="228774c6-8676-4985-b789-d1a1db399f40" providerId="ADAL" clId="{F4D67219-9FA2-411E-9528-3875600C8F35}" dt="2024-07-21T08:45:57.075" v="673"/>
          <ac:spMkLst>
            <pc:docMk/>
            <pc:sldMk cId="0" sldId="266"/>
            <ac:spMk id="51" creationId="{0099CCDE-6EAF-A07A-9335-BABC7469BF18}"/>
          </ac:spMkLst>
        </pc:spChg>
        <pc:spChg chg="mod">
          <ac:chgData name="Linh Phan" userId="228774c6-8676-4985-b789-d1a1db399f40" providerId="ADAL" clId="{F4D67219-9FA2-411E-9528-3875600C8F35}" dt="2024-07-21T08:45:57.075" v="673"/>
          <ac:spMkLst>
            <pc:docMk/>
            <pc:sldMk cId="0" sldId="266"/>
            <ac:spMk id="52" creationId="{31633A09-0977-993A-2883-EACD628129FA}"/>
          </ac:spMkLst>
        </pc:spChg>
        <pc:spChg chg="mod">
          <ac:chgData name="Linh Phan" userId="228774c6-8676-4985-b789-d1a1db399f40" providerId="ADAL" clId="{F4D67219-9FA2-411E-9528-3875600C8F35}" dt="2024-07-21T08:45:57.075" v="673"/>
          <ac:spMkLst>
            <pc:docMk/>
            <pc:sldMk cId="0" sldId="266"/>
            <ac:spMk id="53" creationId="{454FDE7B-B3C6-E584-5453-CEDCC02B1D67}"/>
          </ac:spMkLst>
        </pc:spChg>
        <pc:spChg chg="mod">
          <ac:chgData name="Linh Phan" userId="228774c6-8676-4985-b789-d1a1db399f40" providerId="ADAL" clId="{F4D67219-9FA2-411E-9528-3875600C8F35}" dt="2024-07-21T08:45:57.075" v="673"/>
          <ac:spMkLst>
            <pc:docMk/>
            <pc:sldMk cId="0" sldId="266"/>
            <ac:spMk id="54" creationId="{8A29EF85-07CF-315E-EE4B-47C36544600E}"/>
          </ac:spMkLst>
        </pc:spChg>
        <pc:spChg chg="mod">
          <ac:chgData name="Linh Phan" userId="228774c6-8676-4985-b789-d1a1db399f40" providerId="ADAL" clId="{F4D67219-9FA2-411E-9528-3875600C8F35}" dt="2024-07-21T08:45:57.075" v="673"/>
          <ac:spMkLst>
            <pc:docMk/>
            <pc:sldMk cId="0" sldId="266"/>
            <ac:spMk id="55" creationId="{A2A28B6B-D3EB-CD8D-812C-3C3BA37D7C54}"/>
          </ac:spMkLst>
        </pc:spChg>
        <pc:spChg chg="mod">
          <ac:chgData name="Linh Phan" userId="228774c6-8676-4985-b789-d1a1db399f40" providerId="ADAL" clId="{F4D67219-9FA2-411E-9528-3875600C8F35}" dt="2024-07-21T08:45:57.075" v="673"/>
          <ac:spMkLst>
            <pc:docMk/>
            <pc:sldMk cId="0" sldId="266"/>
            <ac:spMk id="56" creationId="{C105536F-6721-694D-5A30-8CB3B0E877F1}"/>
          </ac:spMkLst>
        </pc:spChg>
        <pc:spChg chg="mod">
          <ac:chgData name="Linh Phan" userId="228774c6-8676-4985-b789-d1a1db399f40" providerId="ADAL" clId="{F4D67219-9FA2-411E-9528-3875600C8F35}" dt="2024-07-21T08:45:57.075" v="673"/>
          <ac:spMkLst>
            <pc:docMk/>
            <pc:sldMk cId="0" sldId="266"/>
            <ac:spMk id="57" creationId="{B1C0E595-BEF1-15EB-9086-48BC29B07B60}"/>
          </ac:spMkLst>
        </pc:spChg>
        <pc:spChg chg="mod">
          <ac:chgData name="Linh Phan" userId="228774c6-8676-4985-b789-d1a1db399f40" providerId="ADAL" clId="{F4D67219-9FA2-411E-9528-3875600C8F35}" dt="2024-07-21T08:45:57.075" v="673"/>
          <ac:spMkLst>
            <pc:docMk/>
            <pc:sldMk cId="0" sldId="266"/>
            <ac:spMk id="58" creationId="{8DDA2144-D652-DF1F-33C3-D13469D14BA7}"/>
          </ac:spMkLst>
        </pc:spChg>
        <pc:spChg chg="mod">
          <ac:chgData name="Linh Phan" userId="228774c6-8676-4985-b789-d1a1db399f40" providerId="ADAL" clId="{F4D67219-9FA2-411E-9528-3875600C8F35}" dt="2024-07-21T08:45:57.075" v="673"/>
          <ac:spMkLst>
            <pc:docMk/>
            <pc:sldMk cId="0" sldId="266"/>
            <ac:spMk id="59" creationId="{A806397C-0FB9-D7CF-BD2B-1153C36ED89B}"/>
          </ac:spMkLst>
        </pc:spChg>
        <pc:spChg chg="mod">
          <ac:chgData name="Linh Phan" userId="228774c6-8676-4985-b789-d1a1db399f40" providerId="ADAL" clId="{F4D67219-9FA2-411E-9528-3875600C8F35}" dt="2024-07-21T08:45:57.075" v="673"/>
          <ac:spMkLst>
            <pc:docMk/>
            <pc:sldMk cId="0" sldId="266"/>
            <ac:spMk id="60" creationId="{BA012BB9-17E6-C0B2-8CB8-E04CDB4737ED}"/>
          </ac:spMkLst>
        </pc:spChg>
        <pc:spChg chg="mod">
          <ac:chgData name="Linh Phan" userId="228774c6-8676-4985-b789-d1a1db399f40" providerId="ADAL" clId="{F4D67219-9FA2-411E-9528-3875600C8F35}" dt="2024-07-21T08:45:57.075" v="673"/>
          <ac:spMkLst>
            <pc:docMk/>
            <pc:sldMk cId="0" sldId="266"/>
            <ac:spMk id="386" creationId="{4C7E5C26-7B7E-022F-36E0-E049E0B3B486}"/>
          </ac:spMkLst>
        </pc:spChg>
        <pc:spChg chg="del">
          <ac:chgData name="Linh Phan" userId="228774c6-8676-4985-b789-d1a1db399f40" providerId="ADAL" clId="{F4D67219-9FA2-411E-9528-3875600C8F35}" dt="2024-07-21T08:45:07.150" v="638" actId="478"/>
          <ac:spMkLst>
            <pc:docMk/>
            <pc:sldMk cId="0" sldId="266"/>
            <ac:spMk id="387" creationId="{00000000-0000-0000-0000-000000000000}"/>
          </ac:spMkLst>
        </pc:spChg>
        <pc:spChg chg="del">
          <ac:chgData name="Linh Phan" userId="228774c6-8676-4985-b789-d1a1db399f40" providerId="ADAL" clId="{F4D67219-9FA2-411E-9528-3875600C8F35}" dt="2024-07-21T08:45:07.150" v="638" actId="478"/>
          <ac:spMkLst>
            <pc:docMk/>
            <pc:sldMk cId="0" sldId="266"/>
            <ac:spMk id="388" creationId="{00000000-0000-0000-0000-000000000000}"/>
          </ac:spMkLst>
        </pc:spChg>
        <pc:spChg chg="del">
          <ac:chgData name="Linh Phan" userId="228774c6-8676-4985-b789-d1a1db399f40" providerId="ADAL" clId="{F4D67219-9FA2-411E-9528-3875600C8F35}" dt="2024-07-21T08:45:07.150" v="638" actId="478"/>
          <ac:spMkLst>
            <pc:docMk/>
            <pc:sldMk cId="0" sldId="266"/>
            <ac:spMk id="389" creationId="{00000000-0000-0000-0000-000000000000}"/>
          </ac:spMkLst>
        </pc:spChg>
        <pc:spChg chg="mod">
          <ac:chgData name="Linh Phan" userId="228774c6-8676-4985-b789-d1a1db399f40" providerId="ADAL" clId="{F4D67219-9FA2-411E-9528-3875600C8F35}" dt="2024-07-21T08:45:57.075" v="673"/>
          <ac:spMkLst>
            <pc:docMk/>
            <pc:sldMk cId="0" sldId="266"/>
            <ac:spMk id="411" creationId="{9E142D1B-094C-8DD2-200F-4C0A932824A5}"/>
          </ac:spMkLst>
        </pc:spChg>
        <pc:spChg chg="mod">
          <ac:chgData name="Linh Phan" userId="228774c6-8676-4985-b789-d1a1db399f40" providerId="ADAL" clId="{F4D67219-9FA2-411E-9528-3875600C8F35}" dt="2024-07-21T08:45:57.075" v="673"/>
          <ac:spMkLst>
            <pc:docMk/>
            <pc:sldMk cId="0" sldId="266"/>
            <ac:spMk id="412" creationId="{A956CFE3-4735-B758-5AF7-4BCD2AA63A55}"/>
          </ac:spMkLst>
        </pc:spChg>
        <pc:spChg chg="mod">
          <ac:chgData name="Linh Phan" userId="228774c6-8676-4985-b789-d1a1db399f40" providerId="ADAL" clId="{F4D67219-9FA2-411E-9528-3875600C8F35}" dt="2024-07-21T08:45:57.075" v="673"/>
          <ac:spMkLst>
            <pc:docMk/>
            <pc:sldMk cId="0" sldId="266"/>
            <ac:spMk id="413" creationId="{0F26C327-7BDF-EF07-CD80-5A633989B688}"/>
          </ac:spMkLst>
        </pc:spChg>
        <pc:spChg chg="mod">
          <ac:chgData name="Linh Phan" userId="228774c6-8676-4985-b789-d1a1db399f40" providerId="ADAL" clId="{F4D67219-9FA2-411E-9528-3875600C8F35}" dt="2024-07-21T08:45:57.075" v="673"/>
          <ac:spMkLst>
            <pc:docMk/>
            <pc:sldMk cId="0" sldId="266"/>
            <ac:spMk id="414" creationId="{3CAB67A9-28B8-7B3C-B2C1-CCEECD96A176}"/>
          </ac:spMkLst>
        </pc:spChg>
        <pc:spChg chg="mod">
          <ac:chgData name="Linh Phan" userId="228774c6-8676-4985-b789-d1a1db399f40" providerId="ADAL" clId="{F4D67219-9FA2-411E-9528-3875600C8F35}" dt="2024-07-21T08:45:57.075" v="673"/>
          <ac:spMkLst>
            <pc:docMk/>
            <pc:sldMk cId="0" sldId="266"/>
            <ac:spMk id="415" creationId="{D7BF9845-25BB-006C-6AF0-4987D21EB02A}"/>
          </ac:spMkLst>
        </pc:spChg>
        <pc:spChg chg="mod">
          <ac:chgData name="Linh Phan" userId="228774c6-8676-4985-b789-d1a1db399f40" providerId="ADAL" clId="{F4D67219-9FA2-411E-9528-3875600C8F35}" dt="2024-07-21T08:45:57.075" v="673"/>
          <ac:spMkLst>
            <pc:docMk/>
            <pc:sldMk cId="0" sldId="266"/>
            <ac:spMk id="416" creationId="{249C6C6E-9C0F-DA1E-98C8-2E2E99A55934}"/>
          </ac:spMkLst>
        </pc:spChg>
        <pc:spChg chg="mod">
          <ac:chgData name="Linh Phan" userId="228774c6-8676-4985-b789-d1a1db399f40" providerId="ADAL" clId="{F4D67219-9FA2-411E-9528-3875600C8F35}" dt="2024-07-21T08:45:57.075" v="673"/>
          <ac:spMkLst>
            <pc:docMk/>
            <pc:sldMk cId="0" sldId="266"/>
            <ac:spMk id="417" creationId="{01707EDF-801B-25A4-29AF-ADC12A1BAD1E}"/>
          </ac:spMkLst>
        </pc:spChg>
        <pc:spChg chg="mod">
          <ac:chgData name="Linh Phan" userId="228774c6-8676-4985-b789-d1a1db399f40" providerId="ADAL" clId="{F4D67219-9FA2-411E-9528-3875600C8F35}" dt="2024-07-21T08:45:57.075" v="673"/>
          <ac:spMkLst>
            <pc:docMk/>
            <pc:sldMk cId="0" sldId="266"/>
            <ac:spMk id="418" creationId="{2ECB2F1C-99FB-EFE9-7917-9E1FE1616D41}"/>
          </ac:spMkLst>
        </pc:spChg>
        <pc:spChg chg="mod">
          <ac:chgData name="Linh Phan" userId="228774c6-8676-4985-b789-d1a1db399f40" providerId="ADAL" clId="{F4D67219-9FA2-411E-9528-3875600C8F35}" dt="2024-07-21T08:45:57.075" v="673"/>
          <ac:spMkLst>
            <pc:docMk/>
            <pc:sldMk cId="0" sldId="266"/>
            <ac:spMk id="419" creationId="{1A05EE4F-D2BA-2060-4AE3-1D872FB1B678}"/>
          </ac:spMkLst>
        </pc:spChg>
        <pc:spChg chg="mod">
          <ac:chgData name="Linh Phan" userId="228774c6-8676-4985-b789-d1a1db399f40" providerId="ADAL" clId="{F4D67219-9FA2-411E-9528-3875600C8F35}" dt="2024-07-21T08:45:57.075" v="673"/>
          <ac:spMkLst>
            <pc:docMk/>
            <pc:sldMk cId="0" sldId="266"/>
            <ac:spMk id="420" creationId="{8D3ECA6E-F71F-3611-441A-3742E385CAE9}"/>
          </ac:spMkLst>
        </pc:spChg>
        <pc:spChg chg="mod">
          <ac:chgData name="Linh Phan" userId="228774c6-8676-4985-b789-d1a1db399f40" providerId="ADAL" clId="{F4D67219-9FA2-411E-9528-3875600C8F35}" dt="2024-07-21T08:45:57.075" v="673"/>
          <ac:spMkLst>
            <pc:docMk/>
            <pc:sldMk cId="0" sldId="266"/>
            <ac:spMk id="421" creationId="{0B19B061-7FD5-49CF-1DDB-F062F0677AC4}"/>
          </ac:spMkLst>
        </pc:spChg>
        <pc:spChg chg="mod">
          <ac:chgData name="Linh Phan" userId="228774c6-8676-4985-b789-d1a1db399f40" providerId="ADAL" clId="{F4D67219-9FA2-411E-9528-3875600C8F35}" dt="2024-07-21T08:45:57.075" v="673"/>
          <ac:spMkLst>
            <pc:docMk/>
            <pc:sldMk cId="0" sldId="266"/>
            <ac:spMk id="422" creationId="{C4C2E0A2-6E59-B14B-BCB9-179BF0E34A61}"/>
          </ac:spMkLst>
        </pc:spChg>
        <pc:spChg chg="mod">
          <ac:chgData name="Linh Phan" userId="228774c6-8676-4985-b789-d1a1db399f40" providerId="ADAL" clId="{F4D67219-9FA2-411E-9528-3875600C8F35}" dt="2024-07-21T08:45:57.075" v="673"/>
          <ac:spMkLst>
            <pc:docMk/>
            <pc:sldMk cId="0" sldId="266"/>
            <ac:spMk id="423" creationId="{5304DFF4-5D1E-EFF7-A2D0-297FACEE692C}"/>
          </ac:spMkLst>
        </pc:spChg>
        <pc:spChg chg="mod">
          <ac:chgData name="Linh Phan" userId="228774c6-8676-4985-b789-d1a1db399f40" providerId="ADAL" clId="{F4D67219-9FA2-411E-9528-3875600C8F35}" dt="2024-07-21T08:45:57.075" v="673"/>
          <ac:spMkLst>
            <pc:docMk/>
            <pc:sldMk cId="0" sldId="266"/>
            <ac:spMk id="424" creationId="{ABD02764-2939-EFAD-A33D-1B3D0C47877F}"/>
          </ac:spMkLst>
        </pc:spChg>
        <pc:spChg chg="mod">
          <ac:chgData name="Linh Phan" userId="228774c6-8676-4985-b789-d1a1db399f40" providerId="ADAL" clId="{F4D67219-9FA2-411E-9528-3875600C8F35}" dt="2024-07-21T08:45:57.075" v="673"/>
          <ac:spMkLst>
            <pc:docMk/>
            <pc:sldMk cId="0" sldId="266"/>
            <ac:spMk id="425" creationId="{A8C183B4-1FB6-9DD7-531F-033991E2E9C0}"/>
          </ac:spMkLst>
        </pc:spChg>
        <pc:spChg chg="mod">
          <ac:chgData name="Linh Phan" userId="228774c6-8676-4985-b789-d1a1db399f40" providerId="ADAL" clId="{F4D67219-9FA2-411E-9528-3875600C8F35}" dt="2024-07-21T08:45:57.075" v="673"/>
          <ac:spMkLst>
            <pc:docMk/>
            <pc:sldMk cId="0" sldId="266"/>
            <ac:spMk id="426" creationId="{65A3D6A6-D8D0-19E0-494E-F7AB28F9970D}"/>
          </ac:spMkLst>
        </pc:spChg>
        <pc:spChg chg="mod">
          <ac:chgData name="Linh Phan" userId="228774c6-8676-4985-b789-d1a1db399f40" providerId="ADAL" clId="{F4D67219-9FA2-411E-9528-3875600C8F35}" dt="2024-07-21T08:45:57.075" v="673"/>
          <ac:spMkLst>
            <pc:docMk/>
            <pc:sldMk cId="0" sldId="266"/>
            <ac:spMk id="427" creationId="{C7D6D4D1-D75B-17EC-E017-D186DAFE019B}"/>
          </ac:spMkLst>
        </pc:spChg>
        <pc:spChg chg="mod">
          <ac:chgData name="Linh Phan" userId="228774c6-8676-4985-b789-d1a1db399f40" providerId="ADAL" clId="{F4D67219-9FA2-411E-9528-3875600C8F35}" dt="2024-07-21T08:45:57.075" v="673"/>
          <ac:spMkLst>
            <pc:docMk/>
            <pc:sldMk cId="0" sldId="266"/>
            <ac:spMk id="428" creationId="{606C64C0-1629-31E4-AF3D-66D66929D729}"/>
          </ac:spMkLst>
        </pc:spChg>
        <pc:spChg chg="mod">
          <ac:chgData name="Linh Phan" userId="228774c6-8676-4985-b789-d1a1db399f40" providerId="ADAL" clId="{F4D67219-9FA2-411E-9528-3875600C8F35}" dt="2024-07-21T08:45:57.075" v="673"/>
          <ac:spMkLst>
            <pc:docMk/>
            <pc:sldMk cId="0" sldId="266"/>
            <ac:spMk id="429" creationId="{765B9648-D2B2-A06C-B3C0-F53F53BA6911}"/>
          </ac:spMkLst>
        </pc:spChg>
        <pc:spChg chg="mod">
          <ac:chgData name="Linh Phan" userId="228774c6-8676-4985-b789-d1a1db399f40" providerId="ADAL" clId="{F4D67219-9FA2-411E-9528-3875600C8F35}" dt="2024-07-21T08:45:57.075" v="673"/>
          <ac:spMkLst>
            <pc:docMk/>
            <pc:sldMk cId="0" sldId="266"/>
            <ac:spMk id="430" creationId="{3DBF4F3F-9A2C-2F8B-252D-A86C11BA969C}"/>
          </ac:spMkLst>
        </pc:spChg>
        <pc:spChg chg="mod">
          <ac:chgData name="Linh Phan" userId="228774c6-8676-4985-b789-d1a1db399f40" providerId="ADAL" clId="{F4D67219-9FA2-411E-9528-3875600C8F35}" dt="2024-07-21T08:45:57.075" v="673"/>
          <ac:spMkLst>
            <pc:docMk/>
            <pc:sldMk cId="0" sldId="266"/>
            <ac:spMk id="431" creationId="{EE8C9D55-21F0-3DE3-42AC-E8D9919E21F9}"/>
          </ac:spMkLst>
        </pc:spChg>
        <pc:spChg chg="mod">
          <ac:chgData name="Linh Phan" userId="228774c6-8676-4985-b789-d1a1db399f40" providerId="ADAL" clId="{F4D67219-9FA2-411E-9528-3875600C8F35}" dt="2024-07-21T08:45:57.075" v="673"/>
          <ac:spMkLst>
            <pc:docMk/>
            <pc:sldMk cId="0" sldId="266"/>
            <ac:spMk id="432" creationId="{50E94D6C-4503-1869-CAE6-379E5CAFF918}"/>
          </ac:spMkLst>
        </pc:spChg>
        <pc:spChg chg="mod">
          <ac:chgData name="Linh Phan" userId="228774c6-8676-4985-b789-d1a1db399f40" providerId="ADAL" clId="{F4D67219-9FA2-411E-9528-3875600C8F35}" dt="2024-07-21T08:45:57.075" v="673"/>
          <ac:spMkLst>
            <pc:docMk/>
            <pc:sldMk cId="0" sldId="266"/>
            <ac:spMk id="433" creationId="{506EE473-C543-474E-1713-5E810D0BF371}"/>
          </ac:spMkLst>
        </pc:spChg>
        <pc:spChg chg="mod">
          <ac:chgData name="Linh Phan" userId="228774c6-8676-4985-b789-d1a1db399f40" providerId="ADAL" clId="{F4D67219-9FA2-411E-9528-3875600C8F35}" dt="2024-07-21T08:45:57.075" v="673"/>
          <ac:spMkLst>
            <pc:docMk/>
            <pc:sldMk cId="0" sldId="266"/>
            <ac:spMk id="434" creationId="{E2567999-7115-2C71-B2C5-8D511C1D22B5}"/>
          </ac:spMkLst>
        </pc:spChg>
        <pc:spChg chg="mod">
          <ac:chgData name="Linh Phan" userId="228774c6-8676-4985-b789-d1a1db399f40" providerId="ADAL" clId="{F4D67219-9FA2-411E-9528-3875600C8F35}" dt="2024-07-21T08:45:57.075" v="673"/>
          <ac:spMkLst>
            <pc:docMk/>
            <pc:sldMk cId="0" sldId="266"/>
            <ac:spMk id="435" creationId="{F7A8919F-9CDD-6022-DCF3-66B9CB8453C3}"/>
          </ac:spMkLst>
        </pc:spChg>
        <pc:spChg chg="mod">
          <ac:chgData name="Linh Phan" userId="228774c6-8676-4985-b789-d1a1db399f40" providerId="ADAL" clId="{F4D67219-9FA2-411E-9528-3875600C8F35}" dt="2024-07-21T08:45:57.075" v="673"/>
          <ac:spMkLst>
            <pc:docMk/>
            <pc:sldMk cId="0" sldId="266"/>
            <ac:spMk id="436" creationId="{93950710-98E9-D817-528F-A60E1BC0D568}"/>
          </ac:spMkLst>
        </pc:spChg>
        <pc:spChg chg="mod">
          <ac:chgData name="Linh Phan" userId="228774c6-8676-4985-b789-d1a1db399f40" providerId="ADAL" clId="{F4D67219-9FA2-411E-9528-3875600C8F35}" dt="2024-07-21T08:45:57.075" v="673"/>
          <ac:spMkLst>
            <pc:docMk/>
            <pc:sldMk cId="0" sldId="266"/>
            <ac:spMk id="437" creationId="{B9324DED-97DF-A04A-1686-3D6A92C5DF02}"/>
          </ac:spMkLst>
        </pc:spChg>
        <pc:spChg chg="mod">
          <ac:chgData name="Linh Phan" userId="228774c6-8676-4985-b789-d1a1db399f40" providerId="ADAL" clId="{F4D67219-9FA2-411E-9528-3875600C8F35}" dt="2024-07-21T08:45:57.075" v="673"/>
          <ac:spMkLst>
            <pc:docMk/>
            <pc:sldMk cId="0" sldId="266"/>
            <ac:spMk id="438" creationId="{82B07F51-3E7E-C92F-3F8C-775B2AD45DDD}"/>
          </ac:spMkLst>
        </pc:spChg>
        <pc:spChg chg="mod">
          <ac:chgData name="Linh Phan" userId="228774c6-8676-4985-b789-d1a1db399f40" providerId="ADAL" clId="{F4D67219-9FA2-411E-9528-3875600C8F35}" dt="2024-07-21T08:45:57.075" v="673"/>
          <ac:spMkLst>
            <pc:docMk/>
            <pc:sldMk cId="0" sldId="266"/>
            <ac:spMk id="439" creationId="{663233E4-ED2B-4AA4-278E-AB903BCEC0AF}"/>
          </ac:spMkLst>
        </pc:spChg>
        <pc:spChg chg="mod">
          <ac:chgData name="Linh Phan" userId="228774c6-8676-4985-b789-d1a1db399f40" providerId="ADAL" clId="{F4D67219-9FA2-411E-9528-3875600C8F35}" dt="2024-07-21T08:45:57.075" v="673"/>
          <ac:spMkLst>
            <pc:docMk/>
            <pc:sldMk cId="0" sldId="266"/>
            <ac:spMk id="440" creationId="{CAFFDF4F-C216-1286-E468-95FC7DEE29BB}"/>
          </ac:spMkLst>
        </pc:spChg>
        <pc:spChg chg="mod">
          <ac:chgData name="Linh Phan" userId="228774c6-8676-4985-b789-d1a1db399f40" providerId="ADAL" clId="{F4D67219-9FA2-411E-9528-3875600C8F35}" dt="2024-07-21T08:45:57.075" v="673"/>
          <ac:spMkLst>
            <pc:docMk/>
            <pc:sldMk cId="0" sldId="266"/>
            <ac:spMk id="441" creationId="{FB80331B-9CCB-8CE1-D028-46B948A2DCCA}"/>
          </ac:spMkLst>
        </pc:spChg>
        <pc:spChg chg="mod">
          <ac:chgData name="Linh Phan" userId="228774c6-8676-4985-b789-d1a1db399f40" providerId="ADAL" clId="{F4D67219-9FA2-411E-9528-3875600C8F35}" dt="2024-07-21T08:45:57.075" v="673"/>
          <ac:spMkLst>
            <pc:docMk/>
            <pc:sldMk cId="0" sldId="266"/>
            <ac:spMk id="442" creationId="{FA3D3B6E-DC0C-2FC3-B9EB-78DD6B92E9D6}"/>
          </ac:spMkLst>
        </pc:spChg>
        <pc:spChg chg="mod">
          <ac:chgData name="Linh Phan" userId="228774c6-8676-4985-b789-d1a1db399f40" providerId="ADAL" clId="{F4D67219-9FA2-411E-9528-3875600C8F35}" dt="2024-07-21T08:45:57.075" v="673"/>
          <ac:spMkLst>
            <pc:docMk/>
            <pc:sldMk cId="0" sldId="266"/>
            <ac:spMk id="443" creationId="{C25D358F-E8D4-23C1-C2DA-C1F73337B48A}"/>
          </ac:spMkLst>
        </pc:spChg>
        <pc:spChg chg="mod">
          <ac:chgData name="Linh Phan" userId="228774c6-8676-4985-b789-d1a1db399f40" providerId="ADAL" clId="{F4D67219-9FA2-411E-9528-3875600C8F35}" dt="2024-07-21T08:45:57.075" v="673"/>
          <ac:spMkLst>
            <pc:docMk/>
            <pc:sldMk cId="0" sldId="266"/>
            <ac:spMk id="444" creationId="{F0DCBDB3-DC0B-4F79-6652-019D248248E7}"/>
          </ac:spMkLst>
        </pc:spChg>
        <pc:spChg chg="mod">
          <ac:chgData name="Linh Phan" userId="228774c6-8676-4985-b789-d1a1db399f40" providerId="ADAL" clId="{F4D67219-9FA2-411E-9528-3875600C8F35}" dt="2024-07-21T08:45:57.075" v="673"/>
          <ac:spMkLst>
            <pc:docMk/>
            <pc:sldMk cId="0" sldId="266"/>
            <ac:spMk id="445" creationId="{A2F10308-599A-8904-C015-0450A4673FCF}"/>
          </ac:spMkLst>
        </pc:spChg>
        <pc:spChg chg="mod">
          <ac:chgData name="Linh Phan" userId="228774c6-8676-4985-b789-d1a1db399f40" providerId="ADAL" clId="{F4D67219-9FA2-411E-9528-3875600C8F35}" dt="2024-07-21T08:45:57.075" v="673"/>
          <ac:spMkLst>
            <pc:docMk/>
            <pc:sldMk cId="0" sldId="266"/>
            <ac:spMk id="446" creationId="{FD4729B8-CFB3-68EF-9810-699212B2A608}"/>
          </ac:spMkLst>
        </pc:spChg>
        <pc:spChg chg="mod">
          <ac:chgData name="Linh Phan" userId="228774c6-8676-4985-b789-d1a1db399f40" providerId="ADAL" clId="{F4D67219-9FA2-411E-9528-3875600C8F35}" dt="2024-07-21T08:45:57.075" v="673"/>
          <ac:spMkLst>
            <pc:docMk/>
            <pc:sldMk cId="0" sldId="266"/>
            <ac:spMk id="447" creationId="{F3695994-8754-693D-62B6-B5D6E17F862E}"/>
          </ac:spMkLst>
        </pc:spChg>
        <pc:spChg chg="mod">
          <ac:chgData name="Linh Phan" userId="228774c6-8676-4985-b789-d1a1db399f40" providerId="ADAL" clId="{F4D67219-9FA2-411E-9528-3875600C8F35}" dt="2024-07-21T08:45:57.075" v="673"/>
          <ac:spMkLst>
            <pc:docMk/>
            <pc:sldMk cId="0" sldId="266"/>
            <ac:spMk id="448" creationId="{FD9FB5CD-8630-0379-8C38-A861B58F6F23}"/>
          </ac:spMkLst>
        </pc:spChg>
        <pc:spChg chg="mod">
          <ac:chgData name="Linh Phan" userId="228774c6-8676-4985-b789-d1a1db399f40" providerId="ADAL" clId="{F4D67219-9FA2-411E-9528-3875600C8F35}" dt="2024-07-21T08:45:57.075" v="673"/>
          <ac:spMkLst>
            <pc:docMk/>
            <pc:sldMk cId="0" sldId="266"/>
            <ac:spMk id="449" creationId="{F976880D-590C-2487-2579-8D0692201133}"/>
          </ac:spMkLst>
        </pc:spChg>
        <pc:spChg chg="mod">
          <ac:chgData name="Linh Phan" userId="228774c6-8676-4985-b789-d1a1db399f40" providerId="ADAL" clId="{F4D67219-9FA2-411E-9528-3875600C8F35}" dt="2024-07-21T08:45:57.075" v="673"/>
          <ac:spMkLst>
            <pc:docMk/>
            <pc:sldMk cId="0" sldId="266"/>
            <ac:spMk id="450" creationId="{8A1C919B-D99A-59E0-5D0A-DF7CF01B0E2B}"/>
          </ac:spMkLst>
        </pc:spChg>
        <pc:spChg chg="mod">
          <ac:chgData name="Linh Phan" userId="228774c6-8676-4985-b789-d1a1db399f40" providerId="ADAL" clId="{F4D67219-9FA2-411E-9528-3875600C8F35}" dt="2024-07-21T08:45:57.075" v="673"/>
          <ac:spMkLst>
            <pc:docMk/>
            <pc:sldMk cId="0" sldId="266"/>
            <ac:spMk id="451" creationId="{EC748DD9-3190-7445-365C-9EB6C18959DD}"/>
          </ac:spMkLst>
        </pc:spChg>
        <pc:spChg chg="mod">
          <ac:chgData name="Linh Phan" userId="228774c6-8676-4985-b789-d1a1db399f40" providerId="ADAL" clId="{F4D67219-9FA2-411E-9528-3875600C8F35}" dt="2024-07-21T08:45:57.075" v="673"/>
          <ac:spMkLst>
            <pc:docMk/>
            <pc:sldMk cId="0" sldId="266"/>
            <ac:spMk id="452" creationId="{1BCAD8B0-A415-0EF9-11C2-5F6E50EB4E0F}"/>
          </ac:spMkLst>
        </pc:spChg>
        <pc:spChg chg="mod">
          <ac:chgData name="Linh Phan" userId="228774c6-8676-4985-b789-d1a1db399f40" providerId="ADAL" clId="{F4D67219-9FA2-411E-9528-3875600C8F35}" dt="2024-07-21T08:45:57.075" v="673"/>
          <ac:spMkLst>
            <pc:docMk/>
            <pc:sldMk cId="0" sldId="266"/>
            <ac:spMk id="453" creationId="{1D77B06D-B325-9AE9-407B-121E087198E3}"/>
          </ac:spMkLst>
        </pc:spChg>
        <pc:spChg chg="mod">
          <ac:chgData name="Linh Phan" userId="228774c6-8676-4985-b789-d1a1db399f40" providerId="ADAL" clId="{F4D67219-9FA2-411E-9528-3875600C8F35}" dt="2024-07-21T08:45:57.075" v="673"/>
          <ac:spMkLst>
            <pc:docMk/>
            <pc:sldMk cId="0" sldId="266"/>
            <ac:spMk id="454" creationId="{EFC299EE-247E-12A8-EE37-524C82E57E0B}"/>
          </ac:spMkLst>
        </pc:spChg>
        <pc:spChg chg="mod">
          <ac:chgData name="Linh Phan" userId="228774c6-8676-4985-b789-d1a1db399f40" providerId="ADAL" clId="{F4D67219-9FA2-411E-9528-3875600C8F35}" dt="2024-07-21T08:45:57.075" v="673"/>
          <ac:spMkLst>
            <pc:docMk/>
            <pc:sldMk cId="0" sldId="266"/>
            <ac:spMk id="455" creationId="{D54426D4-81DC-6F92-59CD-401A7C97A5C9}"/>
          </ac:spMkLst>
        </pc:spChg>
        <pc:spChg chg="mod">
          <ac:chgData name="Linh Phan" userId="228774c6-8676-4985-b789-d1a1db399f40" providerId="ADAL" clId="{F4D67219-9FA2-411E-9528-3875600C8F35}" dt="2024-07-21T08:45:57.075" v="673"/>
          <ac:spMkLst>
            <pc:docMk/>
            <pc:sldMk cId="0" sldId="266"/>
            <ac:spMk id="456" creationId="{6D656D88-FADC-8115-683E-A6A7E303DAB2}"/>
          </ac:spMkLst>
        </pc:spChg>
        <pc:spChg chg="mod">
          <ac:chgData name="Linh Phan" userId="228774c6-8676-4985-b789-d1a1db399f40" providerId="ADAL" clId="{F4D67219-9FA2-411E-9528-3875600C8F35}" dt="2024-07-21T08:45:57.075" v="673"/>
          <ac:spMkLst>
            <pc:docMk/>
            <pc:sldMk cId="0" sldId="266"/>
            <ac:spMk id="457" creationId="{E435A3F7-4273-393E-992A-7D083BB24196}"/>
          </ac:spMkLst>
        </pc:spChg>
        <pc:spChg chg="mod">
          <ac:chgData name="Linh Phan" userId="228774c6-8676-4985-b789-d1a1db399f40" providerId="ADAL" clId="{F4D67219-9FA2-411E-9528-3875600C8F35}" dt="2024-07-21T08:45:57.075" v="673"/>
          <ac:spMkLst>
            <pc:docMk/>
            <pc:sldMk cId="0" sldId="266"/>
            <ac:spMk id="458" creationId="{506A9778-A503-2D76-D6B1-274189288FDE}"/>
          </ac:spMkLst>
        </pc:spChg>
        <pc:spChg chg="mod">
          <ac:chgData name="Linh Phan" userId="228774c6-8676-4985-b789-d1a1db399f40" providerId="ADAL" clId="{F4D67219-9FA2-411E-9528-3875600C8F35}" dt="2024-07-21T08:45:57.075" v="673"/>
          <ac:spMkLst>
            <pc:docMk/>
            <pc:sldMk cId="0" sldId="266"/>
            <ac:spMk id="459" creationId="{64C12635-11B0-303A-B628-79FFA656A00F}"/>
          </ac:spMkLst>
        </pc:spChg>
        <pc:spChg chg="mod">
          <ac:chgData name="Linh Phan" userId="228774c6-8676-4985-b789-d1a1db399f40" providerId="ADAL" clId="{F4D67219-9FA2-411E-9528-3875600C8F35}" dt="2024-07-21T08:45:57.075" v="673"/>
          <ac:spMkLst>
            <pc:docMk/>
            <pc:sldMk cId="0" sldId="266"/>
            <ac:spMk id="461" creationId="{E747A465-3393-25C5-5DAE-B81A437D51DC}"/>
          </ac:spMkLst>
        </pc:spChg>
        <pc:spChg chg="mod">
          <ac:chgData name="Linh Phan" userId="228774c6-8676-4985-b789-d1a1db399f40" providerId="ADAL" clId="{F4D67219-9FA2-411E-9528-3875600C8F35}" dt="2024-07-21T08:45:57.075" v="673"/>
          <ac:spMkLst>
            <pc:docMk/>
            <pc:sldMk cId="0" sldId="266"/>
            <ac:spMk id="462" creationId="{0D2A6161-FE24-34CC-2B4D-09F47824583D}"/>
          </ac:spMkLst>
        </pc:spChg>
        <pc:spChg chg="mod">
          <ac:chgData name="Linh Phan" userId="228774c6-8676-4985-b789-d1a1db399f40" providerId="ADAL" clId="{F4D67219-9FA2-411E-9528-3875600C8F35}" dt="2024-07-21T08:45:57.075" v="673"/>
          <ac:spMkLst>
            <pc:docMk/>
            <pc:sldMk cId="0" sldId="266"/>
            <ac:spMk id="463" creationId="{2F75FB11-305A-6A6F-CAF9-5A82F805585E}"/>
          </ac:spMkLst>
        </pc:spChg>
        <pc:grpChg chg="add del mod">
          <ac:chgData name="Linh Phan" userId="228774c6-8676-4985-b789-d1a1db399f40" providerId="ADAL" clId="{F4D67219-9FA2-411E-9528-3875600C8F35}" dt="2024-07-21T08:45:55.618" v="672" actId="478"/>
          <ac:grpSpMkLst>
            <pc:docMk/>
            <pc:sldMk cId="0" sldId="266"/>
            <ac:grpSpMk id="6" creationId="{FF44DD51-7974-FADD-58F5-75EC2545C475}"/>
          </ac:grpSpMkLst>
        </pc:grpChg>
        <pc:grpChg chg="add del mod">
          <ac:chgData name="Linh Phan" userId="228774c6-8676-4985-b789-d1a1db399f40" providerId="ADAL" clId="{F4D67219-9FA2-411E-9528-3875600C8F35}" dt="2024-07-21T08:45:59.326" v="674" actId="478"/>
          <ac:grpSpMkLst>
            <pc:docMk/>
            <pc:sldMk cId="0" sldId="266"/>
            <ac:grpSpMk id="10" creationId="{C69FAFAF-F270-5774-3B80-D09065A19434}"/>
          </ac:grpSpMkLst>
        </pc:grpChg>
        <pc:grpChg chg="mod">
          <ac:chgData name="Linh Phan" userId="228774c6-8676-4985-b789-d1a1db399f40" providerId="ADAL" clId="{F4D67219-9FA2-411E-9528-3875600C8F35}" dt="2024-07-21T08:45:57.075" v="673"/>
          <ac:grpSpMkLst>
            <pc:docMk/>
            <pc:sldMk cId="0" sldId="266"/>
            <ac:grpSpMk id="11" creationId="{318AE87B-FC03-5C80-DB81-51B8FAD710E9}"/>
          </ac:grpSpMkLst>
        </pc:grpChg>
        <pc:grpChg chg="mod">
          <ac:chgData name="Linh Phan" userId="228774c6-8676-4985-b789-d1a1db399f40" providerId="ADAL" clId="{F4D67219-9FA2-411E-9528-3875600C8F35}" dt="2024-07-21T08:45:57.075" v="673"/>
          <ac:grpSpMkLst>
            <pc:docMk/>
            <pc:sldMk cId="0" sldId="266"/>
            <ac:grpSpMk id="12" creationId="{A1A0E5CF-B5FB-0F93-6374-D692C790E5A1}"/>
          </ac:grpSpMkLst>
        </pc:grpChg>
        <pc:grpChg chg="add mod">
          <ac:chgData name="Linh Phan" userId="228774c6-8676-4985-b789-d1a1db399f40" providerId="ADAL" clId="{F4D67219-9FA2-411E-9528-3875600C8F35}" dt="2024-07-21T08:46:32.365" v="686" actId="1076"/>
          <ac:grpSpMkLst>
            <pc:docMk/>
            <pc:sldMk cId="0" sldId="266"/>
            <ac:grpSpMk id="25" creationId="{C080EC2B-3BA9-07CE-F894-1D54CE1922E4}"/>
          </ac:grpSpMkLst>
        </pc:grpChg>
        <pc:grpChg chg="add del mod">
          <ac:chgData name="Linh Phan" userId="228774c6-8676-4985-b789-d1a1db399f40" providerId="ADAL" clId="{F4D67219-9FA2-411E-9528-3875600C8F35}" dt="2024-07-21T08:45:59.894" v="675" actId="478"/>
          <ac:grpSpMkLst>
            <pc:docMk/>
            <pc:sldMk cId="0" sldId="266"/>
            <ac:grpSpMk id="28" creationId="{288115B7-B5B9-96FE-F4DD-BC0C8052BFD0}"/>
          </ac:grpSpMkLst>
        </pc:grpChg>
        <pc:grpChg chg="mod">
          <ac:chgData name="Linh Phan" userId="228774c6-8676-4985-b789-d1a1db399f40" providerId="ADAL" clId="{F4D67219-9FA2-411E-9528-3875600C8F35}" dt="2024-07-21T08:45:57.075" v="673"/>
          <ac:grpSpMkLst>
            <pc:docMk/>
            <pc:sldMk cId="0" sldId="266"/>
            <ac:grpSpMk id="29" creationId="{51B07500-D2B8-BA12-85D5-7DAB9BD99A66}"/>
          </ac:grpSpMkLst>
        </pc:grpChg>
        <pc:grpChg chg="mod">
          <ac:chgData name="Linh Phan" userId="228774c6-8676-4985-b789-d1a1db399f40" providerId="ADAL" clId="{F4D67219-9FA2-411E-9528-3875600C8F35}" dt="2024-07-21T08:45:57.075" v="673"/>
          <ac:grpSpMkLst>
            <pc:docMk/>
            <pc:sldMk cId="0" sldId="266"/>
            <ac:grpSpMk id="61" creationId="{2BA920DA-A8F9-42F1-B786-7CD4F243DB89}"/>
          </ac:grpSpMkLst>
        </pc:grpChg>
        <pc:grpChg chg="mod">
          <ac:chgData name="Linh Phan" userId="228774c6-8676-4985-b789-d1a1db399f40" providerId="ADAL" clId="{F4D67219-9FA2-411E-9528-3875600C8F35}" dt="2024-07-21T08:45:57.075" v="673"/>
          <ac:grpSpMkLst>
            <pc:docMk/>
            <pc:sldMk cId="0" sldId="266"/>
            <ac:grpSpMk id="62" creationId="{24670273-94F9-BB61-DEE7-8FAE048B9E94}"/>
          </ac:grpSpMkLst>
        </pc:grpChg>
        <pc:grpChg chg="mod">
          <ac:chgData name="Linh Phan" userId="228774c6-8676-4985-b789-d1a1db399f40" providerId="ADAL" clId="{F4D67219-9FA2-411E-9528-3875600C8F35}" dt="2024-07-21T08:45:57.075" v="673"/>
          <ac:grpSpMkLst>
            <pc:docMk/>
            <pc:sldMk cId="0" sldId="266"/>
            <ac:grpSpMk id="63" creationId="{CCA039B4-7D4F-DDC1-C311-2AEA4BC9BB82}"/>
          </ac:grpSpMkLst>
        </pc:grpChg>
        <pc:grpChg chg="mod">
          <ac:chgData name="Linh Phan" userId="228774c6-8676-4985-b789-d1a1db399f40" providerId="ADAL" clId="{F4D67219-9FA2-411E-9528-3875600C8F35}" dt="2024-07-21T08:45:57.075" v="673"/>
          <ac:grpSpMkLst>
            <pc:docMk/>
            <pc:sldMk cId="0" sldId="266"/>
            <ac:grpSpMk id="384" creationId="{E70FF792-C6AD-8138-0483-ADA71596F95D}"/>
          </ac:grpSpMkLst>
        </pc:grpChg>
        <pc:grpChg chg="mod">
          <ac:chgData name="Linh Phan" userId="228774c6-8676-4985-b789-d1a1db399f40" providerId="ADAL" clId="{F4D67219-9FA2-411E-9528-3875600C8F35}" dt="2024-07-21T08:45:57.075" v="673"/>
          <ac:grpSpMkLst>
            <pc:docMk/>
            <pc:sldMk cId="0" sldId="266"/>
            <ac:grpSpMk id="385" creationId="{601B44D0-73F3-D071-53FE-DB069EE6EF3C}"/>
          </ac:grpSpMkLst>
        </pc:grpChg>
        <pc:grpChg chg="del">
          <ac:chgData name="Linh Phan" userId="228774c6-8676-4985-b789-d1a1db399f40" providerId="ADAL" clId="{F4D67219-9FA2-411E-9528-3875600C8F35}" dt="2024-07-21T08:45:07.150" v="638" actId="478"/>
          <ac:grpSpMkLst>
            <pc:docMk/>
            <pc:sldMk cId="0" sldId="266"/>
            <ac:grpSpMk id="390" creationId="{00000000-0000-0000-0000-000000000000}"/>
          </ac:grpSpMkLst>
        </pc:grpChg>
        <pc:grpChg chg="mod">
          <ac:chgData name="Linh Phan" userId="228774c6-8676-4985-b789-d1a1db399f40" providerId="ADAL" clId="{F4D67219-9FA2-411E-9528-3875600C8F35}" dt="2024-07-21T08:45:57.075" v="673"/>
          <ac:grpSpMkLst>
            <pc:docMk/>
            <pc:sldMk cId="0" sldId="266"/>
            <ac:grpSpMk id="460" creationId="{1D27F467-5C9E-4E74-18A6-E610DC781AB4}"/>
          </ac:grpSpMkLst>
        </pc:grpChg>
        <pc:picChg chg="add mod">
          <ac:chgData name="Linh Phan" userId="228774c6-8676-4985-b789-d1a1db399f40" providerId="ADAL" clId="{F4D67219-9FA2-411E-9528-3875600C8F35}" dt="2024-07-21T08:46:36.016" v="688" actId="1076"/>
          <ac:picMkLst>
            <pc:docMk/>
            <pc:sldMk cId="0" sldId="266"/>
            <ac:picMk id="23" creationId="{A1A861C8-ABD4-6D84-1B4C-EE9AAC6597F1}"/>
          </ac:picMkLst>
        </pc:picChg>
        <pc:picChg chg="add mod">
          <ac:chgData name="Linh Phan" userId="228774c6-8676-4985-b789-d1a1db399f40" providerId="ADAL" clId="{F4D67219-9FA2-411E-9528-3875600C8F35}" dt="2024-07-21T08:45:57.075" v="673"/>
          <ac:picMkLst>
            <pc:docMk/>
            <pc:sldMk cId="0" sldId="266"/>
            <ac:picMk id="464" creationId="{E6AACE83-4678-B2D3-A6FB-428F74D00E53}"/>
          </ac:picMkLst>
        </pc:picChg>
        <pc:cxnChg chg="mod">
          <ac:chgData name="Linh Phan" userId="228774c6-8676-4985-b789-d1a1db399f40" providerId="ADAL" clId="{F4D67219-9FA2-411E-9528-3875600C8F35}" dt="2024-07-21T08:45:09.624" v="640"/>
          <ac:cxnSpMkLst>
            <pc:docMk/>
            <pc:sldMk cId="0" sldId="266"/>
            <ac:cxnSpMk id="7" creationId="{AC689CF6-40C8-FD00-4372-0915CEA09FC5}"/>
          </ac:cxnSpMkLst>
        </pc:cxnChg>
        <pc:cxnChg chg="mod">
          <ac:chgData name="Linh Phan" userId="228774c6-8676-4985-b789-d1a1db399f40" providerId="ADAL" clId="{F4D67219-9FA2-411E-9528-3875600C8F35}" dt="2024-07-21T08:45:09.624" v="640"/>
          <ac:cxnSpMkLst>
            <pc:docMk/>
            <pc:sldMk cId="0" sldId="266"/>
            <ac:cxnSpMk id="8" creationId="{5FB04147-0625-4F1A-1E0B-0FAC95D8EBD1}"/>
          </ac:cxnSpMkLst>
        </pc:cxnChg>
      </pc:sldChg>
      <pc:sldChg chg="addSp delSp modSp mod ord modTransition modAnim">
        <pc:chgData name="Linh Phan" userId="228774c6-8676-4985-b789-d1a1db399f40" providerId="ADAL" clId="{F4D67219-9FA2-411E-9528-3875600C8F35}" dt="2024-07-22T03:26:36.228" v="4296"/>
        <pc:sldMkLst>
          <pc:docMk/>
          <pc:sldMk cId="0" sldId="267"/>
        </pc:sldMkLst>
        <pc:spChg chg="add del mod">
          <ac:chgData name="Linh Phan" userId="228774c6-8676-4985-b789-d1a1db399f40" providerId="ADAL" clId="{F4D67219-9FA2-411E-9528-3875600C8F35}" dt="2024-07-21T08:50:19.891" v="807" actId="478"/>
          <ac:spMkLst>
            <pc:docMk/>
            <pc:sldMk cId="0" sldId="267"/>
            <ac:spMk id="3" creationId="{E26E1412-FEF7-92A1-7A7C-CB78981DC420}"/>
          </ac:spMkLst>
        </pc:spChg>
        <pc:spChg chg="add del mod">
          <ac:chgData name="Linh Phan" userId="228774c6-8676-4985-b789-d1a1db399f40" providerId="ADAL" clId="{F4D67219-9FA2-411E-9528-3875600C8F35}" dt="2024-07-21T08:50:27.563" v="811" actId="478"/>
          <ac:spMkLst>
            <pc:docMk/>
            <pc:sldMk cId="0" sldId="267"/>
            <ac:spMk id="4" creationId="{90C0AB1C-8940-7933-F0BF-F91D03EAD2C3}"/>
          </ac:spMkLst>
        </pc:spChg>
        <pc:spChg chg="add del mod">
          <ac:chgData name="Linh Phan" userId="228774c6-8676-4985-b789-d1a1db399f40" providerId="ADAL" clId="{F4D67219-9FA2-411E-9528-3875600C8F35}" dt="2024-07-21T08:50:26.925" v="810" actId="478"/>
          <ac:spMkLst>
            <pc:docMk/>
            <pc:sldMk cId="0" sldId="267"/>
            <ac:spMk id="5" creationId="{E25CA595-7BE2-FCEF-A4FE-185FCA79A5A2}"/>
          </ac:spMkLst>
        </pc:spChg>
        <pc:spChg chg="add del mod">
          <ac:chgData name="Linh Phan" userId="228774c6-8676-4985-b789-d1a1db399f40" providerId="ADAL" clId="{F4D67219-9FA2-411E-9528-3875600C8F35}" dt="2024-07-21T08:50:25.705" v="809" actId="478"/>
          <ac:spMkLst>
            <pc:docMk/>
            <pc:sldMk cId="0" sldId="267"/>
            <ac:spMk id="6" creationId="{3A6E1CD4-3138-4DF3-DCFE-38C5DCF197C1}"/>
          </ac:spMkLst>
        </pc:spChg>
        <pc:spChg chg="mod">
          <ac:chgData name="Linh Phan" userId="228774c6-8676-4985-b789-d1a1db399f40" providerId="ADAL" clId="{F4D67219-9FA2-411E-9528-3875600C8F35}" dt="2024-07-21T08:50:39.576" v="814" actId="1582"/>
          <ac:spMkLst>
            <pc:docMk/>
            <pc:sldMk cId="0" sldId="267"/>
            <ac:spMk id="8" creationId="{3F9CDF40-DAAD-D5CB-4C15-303EDDFC9083}"/>
          </ac:spMkLst>
        </pc:spChg>
        <pc:spChg chg="mod">
          <ac:chgData name="Linh Phan" userId="228774c6-8676-4985-b789-d1a1db399f40" providerId="ADAL" clId="{F4D67219-9FA2-411E-9528-3875600C8F35}" dt="2024-07-21T08:51:08.261" v="818" actId="14100"/>
          <ac:spMkLst>
            <pc:docMk/>
            <pc:sldMk cId="0" sldId="267"/>
            <ac:spMk id="9" creationId="{27A344A4-8485-C465-6BC2-E182BBE71349}"/>
          </ac:spMkLst>
        </pc:spChg>
        <pc:spChg chg="mod">
          <ac:chgData name="Linh Phan" userId="228774c6-8676-4985-b789-d1a1db399f40" providerId="ADAL" clId="{F4D67219-9FA2-411E-9528-3875600C8F35}" dt="2024-07-21T08:50:39.576" v="814" actId="1582"/>
          <ac:spMkLst>
            <pc:docMk/>
            <pc:sldMk cId="0" sldId="267"/>
            <ac:spMk id="11" creationId="{5E08CBA8-8C88-0635-E362-5B5DF1D5D3B0}"/>
          </ac:spMkLst>
        </pc:spChg>
        <pc:spChg chg="mod">
          <ac:chgData name="Linh Phan" userId="228774c6-8676-4985-b789-d1a1db399f40" providerId="ADAL" clId="{F4D67219-9FA2-411E-9528-3875600C8F35}" dt="2024-07-21T08:51:04.404" v="817" actId="14100"/>
          <ac:spMkLst>
            <pc:docMk/>
            <pc:sldMk cId="0" sldId="267"/>
            <ac:spMk id="12" creationId="{C9A40FCC-313F-03B1-06FD-F695A1451371}"/>
          </ac:spMkLst>
        </pc:spChg>
        <pc:spChg chg="mod">
          <ac:chgData name="Linh Phan" userId="228774c6-8676-4985-b789-d1a1db399f40" providerId="ADAL" clId="{F4D67219-9FA2-411E-9528-3875600C8F35}" dt="2024-07-21T08:50:39.576" v="814" actId="1582"/>
          <ac:spMkLst>
            <pc:docMk/>
            <pc:sldMk cId="0" sldId="267"/>
            <ac:spMk id="14" creationId="{5D11AA75-BD7B-BC9E-FA3E-26BE07BEE03C}"/>
          </ac:spMkLst>
        </pc:spChg>
        <pc:spChg chg="mod">
          <ac:chgData name="Linh Phan" userId="228774c6-8676-4985-b789-d1a1db399f40" providerId="ADAL" clId="{F4D67219-9FA2-411E-9528-3875600C8F35}" dt="2024-07-21T08:51:11.259" v="819" actId="14100"/>
          <ac:spMkLst>
            <pc:docMk/>
            <pc:sldMk cId="0" sldId="267"/>
            <ac:spMk id="15" creationId="{F393BDAF-F657-69CD-B596-16066F63A926}"/>
          </ac:spMkLst>
        </pc:spChg>
        <pc:spChg chg="mod">
          <ac:chgData name="Linh Phan" userId="228774c6-8676-4985-b789-d1a1db399f40" providerId="ADAL" clId="{F4D67219-9FA2-411E-9528-3875600C8F35}" dt="2024-07-21T08:50:31.147" v="812" actId="2711"/>
          <ac:spMkLst>
            <pc:docMk/>
            <pc:sldMk cId="0" sldId="267"/>
            <ac:spMk id="17" creationId="{A223A98A-3B1C-0937-04BE-DFADED4BB577}"/>
          </ac:spMkLst>
        </pc:spChg>
        <pc:spChg chg="mod">
          <ac:chgData name="Linh Phan" userId="228774c6-8676-4985-b789-d1a1db399f40" providerId="ADAL" clId="{F4D67219-9FA2-411E-9528-3875600C8F35}" dt="2024-07-21T08:50:31.147" v="812" actId="2711"/>
          <ac:spMkLst>
            <pc:docMk/>
            <pc:sldMk cId="0" sldId="267"/>
            <ac:spMk id="18" creationId="{541978AE-42EE-1C41-D524-9AC1DEADA150}"/>
          </ac:spMkLst>
        </pc:spChg>
        <pc:spChg chg="del">
          <ac:chgData name="Linh Phan" userId="228774c6-8676-4985-b789-d1a1db399f40" providerId="ADAL" clId="{F4D67219-9FA2-411E-9528-3875600C8F35}" dt="2024-07-21T08:50:19.415" v="806" actId="478"/>
          <ac:spMkLst>
            <pc:docMk/>
            <pc:sldMk cId="0" sldId="267"/>
            <ac:spMk id="415" creationId="{00000000-0000-0000-0000-000000000000}"/>
          </ac:spMkLst>
        </pc:spChg>
        <pc:spChg chg="del">
          <ac:chgData name="Linh Phan" userId="228774c6-8676-4985-b789-d1a1db399f40" providerId="ADAL" clId="{F4D67219-9FA2-411E-9528-3875600C8F35}" dt="2024-07-21T08:50:19.415" v="806" actId="478"/>
          <ac:spMkLst>
            <pc:docMk/>
            <pc:sldMk cId="0" sldId="267"/>
            <ac:spMk id="468" creationId="{00000000-0000-0000-0000-000000000000}"/>
          </ac:spMkLst>
        </pc:spChg>
        <pc:spChg chg="del">
          <ac:chgData name="Linh Phan" userId="228774c6-8676-4985-b789-d1a1db399f40" providerId="ADAL" clId="{F4D67219-9FA2-411E-9528-3875600C8F35}" dt="2024-07-21T08:50:19.415" v="806" actId="478"/>
          <ac:spMkLst>
            <pc:docMk/>
            <pc:sldMk cId="0" sldId="267"/>
            <ac:spMk id="469" creationId="{00000000-0000-0000-0000-000000000000}"/>
          </ac:spMkLst>
        </pc:spChg>
        <pc:spChg chg="del">
          <ac:chgData name="Linh Phan" userId="228774c6-8676-4985-b789-d1a1db399f40" providerId="ADAL" clId="{F4D67219-9FA2-411E-9528-3875600C8F35}" dt="2024-07-21T08:50:19.415" v="806" actId="478"/>
          <ac:spMkLst>
            <pc:docMk/>
            <pc:sldMk cId="0" sldId="267"/>
            <ac:spMk id="470" creationId="{00000000-0000-0000-0000-000000000000}"/>
          </ac:spMkLst>
        </pc:spChg>
        <pc:spChg chg="del">
          <ac:chgData name="Linh Phan" userId="228774c6-8676-4985-b789-d1a1db399f40" providerId="ADAL" clId="{F4D67219-9FA2-411E-9528-3875600C8F35}" dt="2024-07-21T08:50:19.415" v="806" actId="478"/>
          <ac:spMkLst>
            <pc:docMk/>
            <pc:sldMk cId="0" sldId="267"/>
            <ac:spMk id="471" creationId="{00000000-0000-0000-0000-000000000000}"/>
          </ac:spMkLst>
        </pc:spChg>
        <pc:spChg chg="del">
          <ac:chgData name="Linh Phan" userId="228774c6-8676-4985-b789-d1a1db399f40" providerId="ADAL" clId="{F4D67219-9FA2-411E-9528-3875600C8F35}" dt="2024-07-21T08:50:19.415" v="806" actId="478"/>
          <ac:spMkLst>
            <pc:docMk/>
            <pc:sldMk cId="0" sldId="267"/>
            <ac:spMk id="472" creationId="{00000000-0000-0000-0000-000000000000}"/>
          </ac:spMkLst>
        </pc:spChg>
        <pc:spChg chg="del">
          <ac:chgData name="Linh Phan" userId="228774c6-8676-4985-b789-d1a1db399f40" providerId="ADAL" clId="{F4D67219-9FA2-411E-9528-3875600C8F35}" dt="2024-07-21T08:50:19.415" v="806" actId="478"/>
          <ac:spMkLst>
            <pc:docMk/>
            <pc:sldMk cId="0" sldId="267"/>
            <ac:spMk id="473" creationId="{00000000-0000-0000-0000-000000000000}"/>
          </ac:spMkLst>
        </pc:spChg>
        <pc:spChg chg="del">
          <ac:chgData name="Linh Phan" userId="228774c6-8676-4985-b789-d1a1db399f40" providerId="ADAL" clId="{F4D67219-9FA2-411E-9528-3875600C8F35}" dt="2024-07-21T08:50:19.415" v="806" actId="478"/>
          <ac:spMkLst>
            <pc:docMk/>
            <pc:sldMk cId="0" sldId="267"/>
            <ac:spMk id="474" creationId="{00000000-0000-0000-0000-000000000000}"/>
          </ac:spMkLst>
        </pc:spChg>
        <pc:spChg chg="del">
          <ac:chgData name="Linh Phan" userId="228774c6-8676-4985-b789-d1a1db399f40" providerId="ADAL" clId="{F4D67219-9FA2-411E-9528-3875600C8F35}" dt="2024-07-21T08:50:19.415" v="806" actId="478"/>
          <ac:spMkLst>
            <pc:docMk/>
            <pc:sldMk cId="0" sldId="267"/>
            <ac:spMk id="475" creationId="{00000000-0000-0000-0000-000000000000}"/>
          </ac:spMkLst>
        </pc:spChg>
        <pc:spChg chg="del">
          <ac:chgData name="Linh Phan" userId="228774c6-8676-4985-b789-d1a1db399f40" providerId="ADAL" clId="{F4D67219-9FA2-411E-9528-3875600C8F35}" dt="2024-07-21T08:50:19.415" v="806" actId="478"/>
          <ac:spMkLst>
            <pc:docMk/>
            <pc:sldMk cId="0" sldId="267"/>
            <ac:spMk id="476" creationId="{00000000-0000-0000-0000-000000000000}"/>
          </ac:spMkLst>
        </pc:spChg>
        <pc:spChg chg="del">
          <ac:chgData name="Linh Phan" userId="228774c6-8676-4985-b789-d1a1db399f40" providerId="ADAL" clId="{F4D67219-9FA2-411E-9528-3875600C8F35}" dt="2024-07-21T08:50:19.415" v="806" actId="478"/>
          <ac:spMkLst>
            <pc:docMk/>
            <pc:sldMk cId="0" sldId="267"/>
            <ac:spMk id="477" creationId="{00000000-0000-0000-0000-000000000000}"/>
          </ac:spMkLst>
        </pc:spChg>
        <pc:spChg chg="del">
          <ac:chgData name="Linh Phan" userId="228774c6-8676-4985-b789-d1a1db399f40" providerId="ADAL" clId="{F4D67219-9FA2-411E-9528-3875600C8F35}" dt="2024-07-21T08:50:19.415" v="806" actId="478"/>
          <ac:spMkLst>
            <pc:docMk/>
            <pc:sldMk cId="0" sldId="267"/>
            <ac:spMk id="478" creationId="{00000000-0000-0000-0000-000000000000}"/>
          </ac:spMkLst>
        </pc:spChg>
        <pc:spChg chg="del">
          <ac:chgData name="Linh Phan" userId="228774c6-8676-4985-b789-d1a1db399f40" providerId="ADAL" clId="{F4D67219-9FA2-411E-9528-3875600C8F35}" dt="2024-07-21T08:50:19.415" v="806" actId="478"/>
          <ac:spMkLst>
            <pc:docMk/>
            <pc:sldMk cId="0" sldId="267"/>
            <ac:spMk id="479" creationId="{00000000-0000-0000-0000-000000000000}"/>
          </ac:spMkLst>
        </pc:spChg>
        <pc:grpChg chg="add mod">
          <ac:chgData name="Linh Phan" userId="228774c6-8676-4985-b789-d1a1db399f40" providerId="ADAL" clId="{F4D67219-9FA2-411E-9528-3875600C8F35}" dt="2024-07-21T08:51:14.802" v="820" actId="1076"/>
          <ac:grpSpMkLst>
            <pc:docMk/>
            <pc:sldMk cId="0" sldId="267"/>
            <ac:grpSpMk id="7" creationId="{66CD8D7B-5247-98D6-ACA1-5027F648D2E2}"/>
          </ac:grpSpMkLst>
        </pc:grpChg>
        <pc:grpChg chg="add mod">
          <ac:chgData name="Linh Phan" userId="228774c6-8676-4985-b789-d1a1db399f40" providerId="ADAL" clId="{F4D67219-9FA2-411E-9528-3875600C8F35}" dt="2024-07-21T08:51:14.802" v="820" actId="1076"/>
          <ac:grpSpMkLst>
            <pc:docMk/>
            <pc:sldMk cId="0" sldId="267"/>
            <ac:grpSpMk id="10" creationId="{BA42F1B2-7A8F-158F-3C90-78BDEA7F9814}"/>
          </ac:grpSpMkLst>
        </pc:grpChg>
        <pc:grpChg chg="add mod">
          <ac:chgData name="Linh Phan" userId="228774c6-8676-4985-b789-d1a1db399f40" providerId="ADAL" clId="{F4D67219-9FA2-411E-9528-3875600C8F35}" dt="2024-07-21T08:51:14.802" v="820" actId="1076"/>
          <ac:grpSpMkLst>
            <pc:docMk/>
            <pc:sldMk cId="0" sldId="267"/>
            <ac:grpSpMk id="13" creationId="{282E2D5D-2BDF-98D8-02EA-FCDD0D01A347}"/>
          </ac:grpSpMkLst>
        </pc:grpChg>
        <pc:grpChg chg="add mod">
          <ac:chgData name="Linh Phan" userId="228774c6-8676-4985-b789-d1a1db399f40" providerId="ADAL" clId="{F4D67219-9FA2-411E-9528-3875600C8F35}" dt="2024-07-21T08:50:23.484" v="808"/>
          <ac:grpSpMkLst>
            <pc:docMk/>
            <pc:sldMk cId="0" sldId="267"/>
            <ac:grpSpMk id="16" creationId="{0769ECDE-3667-11B1-F5B7-EAF9AA843234}"/>
          </ac:grpSpMkLst>
        </pc:grpChg>
        <pc:grpChg chg="del">
          <ac:chgData name="Linh Phan" userId="228774c6-8676-4985-b789-d1a1db399f40" providerId="ADAL" clId="{F4D67219-9FA2-411E-9528-3875600C8F35}" dt="2024-07-21T08:50:19.415" v="806" actId="478"/>
          <ac:grpSpMkLst>
            <pc:docMk/>
            <pc:sldMk cId="0" sldId="267"/>
            <ac:grpSpMk id="416" creationId="{00000000-0000-0000-0000-000000000000}"/>
          </ac:grpSpMkLst>
        </pc:grpChg>
      </pc:sldChg>
      <pc:sldChg chg="addSp delSp modSp mod ord modTransition modAnim">
        <pc:chgData name="Linh Phan" userId="228774c6-8676-4985-b789-d1a1db399f40" providerId="ADAL" clId="{F4D67219-9FA2-411E-9528-3875600C8F35}" dt="2024-07-22T03:26:47.646" v="4307"/>
        <pc:sldMkLst>
          <pc:docMk/>
          <pc:sldMk cId="0" sldId="268"/>
        </pc:sldMkLst>
        <pc:spChg chg="add del mod">
          <ac:chgData name="Linh Phan" userId="228774c6-8676-4985-b789-d1a1db399f40" providerId="ADAL" clId="{F4D67219-9FA2-411E-9528-3875600C8F35}" dt="2024-07-21T08:53:25.057" v="840" actId="478"/>
          <ac:spMkLst>
            <pc:docMk/>
            <pc:sldMk cId="0" sldId="268"/>
            <ac:spMk id="3" creationId="{00881864-4F9C-8129-BB56-BD8C6A11BE20}"/>
          </ac:spMkLst>
        </pc:spChg>
        <pc:spChg chg="add mod">
          <ac:chgData name="Linh Phan" userId="228774c6-8676-4985-b789-d1a1db399f40" providerId="ADAL" clId="{F4D67219-9FA2-411E-9528-3875600C8F35}" dt="2024-07-21T08:53:32.200" v="843" actId="20577"/>
          <ac:spMkLst>
            <pc:docMk/>
            <pc:sldMk cId="0" sldId="268"/>
            <ac:spMk id="4" creationId="{4D271EE2-C3E9-6477-39FB-AB348C3C7E9A}"/>
          </ac:spMkLst>
        </pc:spChg>
        <pc:spChg chg="add mod">
          <ac:chgData name="Linh Phan" userId="228774c6-8676-4985-b789-d1a1db399f40" providerId="ADAL" clId="{F4D67219-9FA2-411E-9528-3875600C8F35}" dt="2024-07-21T08:53:26.633" v="841"/>
          <ac:spMkLst>
            <pc:docMk/>
            <pc:sldMk cId="0" sldId="268"/>
            <ac:spMk id="5" creationId="{AD768401-6E96-6965-B48D-F9FD89BC7586}"/>
          </ac:spMkLst>
        </pc:spChg>
        <pc:spChg chg="add mod">
          <ac:chgData name="Linh Phan" userId="228774c6-8676-4985-b789-d1a1db399f40" providerId="ADAL" clId="{F4D67219-9FA2-411E-9528-3875600C8F35}" dt="2024-07-21T08:53:26.633" v="841"/>
          <ac:spMkLst>
            <pc:docMk/>
            <pc:sldMk cId="0" sldId="268"/>
            <ac:spMk id="6" creationId="{502FC81D-48B0-7F51-0638-87E7FDA6CD0E}"/>
          </ac:spMkLst>
        </pc:spChg>
        <pc:spChg chg="mod">
          <ac:chgData name="Linh Phan" userId="228774c6-8676-4985-b789-d1a1db399f40" providerId="ADAL" clId="{F4D67219-9FA2-411E-9528-3875600C8F35}" dt="2024-07-21T08:54:10.208" v="915" actId="14100"/>
          <ac:spMkLst>
            <pc:docMk/>
            <pc:sldMk cId="0" sldId="268"/>
            <ac:spMk id="8" creationId="{30DC44D7-537A-CF22-7D4A-8D46B9DB037B}"/>
          </ac:spMkLst>
        </pc:spChg>
        <pc:spChg chg="mod">
          <ac:chgData name="Linh Phan" userId="228774c6-8676-4985-b789-d1a1db399f40" providerId="ADAL" clId="{F4D67219-9FA2-411E-9528-3875600C8F35}" dt="2024-07-21T08:54:11.920" v="916" actId="1076"/>
          <ac:spMkLst>
            <pc:docMk/>
            <pc:sldMk cId="0" sldId="268"/>
            <ac:spMk id="9" creationId="{ED014AF1-FEC7-8285-BFF1-5A851BB40128}"/>
          </ac:spMkLst>
        </pc:spChg>
        <pc:spChg chg="add mod">
          <ac:chgData name="Linh Phan" userId="228774c6-8676-4985-b789-d1a1db399f40" providerId="ADAL" clId="{F4D67219-9FA2-411E-9528-3875600C8F35}" dt="2024-07-21T08:54:16.806" v="917" actId="1076"/>
          <ac:spMkLst>
            <pc:docMk/>
            <pc:sldMk cId="0" sldId="268"/>
            <ac:spMk id="10" creationId="{FE472525-DF89-00E2-5A74-DAA0377B4CF7}"/>
          </ac:spMkLst>
        </pc:spChg>
        <pc:spChg chg="del">
          <ac:chgData name="Linh Phan" userId="228774c6-8676-4985-b789-d1a1db399f40" providerId="ADAL" clId="{F4D67219-9FA2-411E-9528-3875600C8F35}" dt="2024-07-21T08:53:24.683" v="839" actId="478"/>
          <ac:spMkLst>
            <pc:docMk/>
            <pc:sldMk cId="0" sldId="268"/>
            <ac:spMk id="484" creationId="{00000000-0000-0000-0000-000000000000}"/>
          </ac:spMkLst>
        </pc:spChg>
        <pc:spChg chg="del">
          <ac:chgData name="Linh Phan" userId="228774c6-8676-4985-b789-d1a1db399f40" providerId="ADAL" clId="{F4D67219-9FA2-411E-9528-3875600C8F35}" dt="2024-07-21T08:53:24.683" v="839" actId="478"/>
          <ac:spMkLst>
            <pc:docMk/>
            <pc:sldMk cId="0" sldId="268"/>
            <ac:spMk id="485" creationId="{00000000-0000-0000-0000-000000000000}"/>
          </ac:spMkLst>
        </pc:spChg>
        <pc:spChg chg="del">
          <ac:chgData name="Linh Phan" userId="228774c6-8676-4985-b789-d1a1db399f40" providerId="ADAL" clId="{F4D67219-9FA2-411E-9528-3875600C8F35}" dt="2024-07-21T08:53:24.683" v="839" actId="478"/>
          <ac:spMkLst>
            <pc:docMk/>
            <pc:sldMk cId="0" sldId="268"/>
            <ac:spMk id="486" creationId="{00000000-0000-0000-0000-000000000000}"/>
          </ac:spMkLst>
        </pc:spChg>
        <pc:spChg chg="del">
          <ac:chgData name="Linh Phan" userId="228774c6-8676-4985-b789-d1a1db399f40" providerId="ADAL" clId="{F4D67219-9FA2-411E-9528-3875600C8F35}" dt="2024-07-21T08:53:24.683" v="839" actId="478"/>
          <ac:spMkLst>
            <pc:docMk/>
            <pc:sldMk cId="0" sldId="268"/>
            <ac:spMk id="487" creationId="{00000000-0000-0000-0000-000000000000}"/>
          </ac:spMkLst>
        </pc:spChg>
        <pc:spChg chg="del">
          <ac:chgData name="Linh Phan" userId="228774c6-8676-4985-b789-d1a1db399f40" providerId="ADAL" clId="{F4D67219-9FA2-411E-9528-3875600C8F35}" dt="2024-07-21T08:53:24.683" v="839" actId="478"/>
          <ac:spMkLst>
            <pc:docMk/>
            <pc:sldMk cId="0" sldId="268"/>
            <ac:spMk id="488" creationId="{00000000-0000-0000-0000-000000000000}"/>
          </ac:spMkLst>
        </pc:spChg>
        <pc:spChg chg="del">
          <ac:chgData name="Linh Phan" userId="228774c6-8676-4985-b789-d1a1db399f40" providerId="ADAL" clId="{F4D67219-9FA2-411E-9528-3875600C8F35}" dt="2024-07-21T08:53:24.683" v="839" actId="478"/>
          <ac:spMkLst>
            <pc:docMk/>
            <pc:sldMk cId="0" sldId="268"/>
            <ac:spMk id="489" creationId="{00000000-0000-0000-0000-000000000000}"/>
          </ac:spMkLst>
        </pc:spChg>
        <pc:spChg chg="del">
          <ac:chgData name="Linh Phan" userId="228774c6-8676-4985-b789-d1a1db399f40" providerId="ADAL" clId="{F4D67219-9FA2-411E-9528-3875600C8F35}" dt="2024-07-21T08:53:24.683" v="839" actId="478"/>
          <ac:spMkLst>
            <pc:docMk/>
            <pc:sldMk cId="0" sldId="268"/>
            <ac:spMk id="490" creationId="{00000000-0000-0000-0000-000000000000}"/>
          </ac:spMkLst>
        </pc:spChg>
        <pc:spChg chg="del">
          <ac:chgData name="Linh Phan" userId="228774c6-8676-4985-b789-d1a1db399f40" providerId="ADAL" clId="{F4D67219-9FA2-411E-9528-3875600C8F35}" dt="2024-07-21T08:53:24.683" v="839" actId="478"/>
          <ac:spMkLst>
            <pc:docMk/>
            <pc:sldMk cId="0" sldId="268"/>
            <ac:spMk id="491" creationId="{00000000-0000-0000-0000-000000000000}"/>
          </ac:spMkLst>
        </pc:spChg>
        <pc:spChg chg="del">
          <ac:chgData name="Linh Phan" userId="228774c6-8676-4985-b789-d1a1db399f40" providerId="ADAL" clId="{F4D67219-9FA2-411E-9528-3875600C8F35}" dt="2024-07-21T08:53:24.683" v="839" actId="478"/>
          <ac:spMkLst>
            <pc:docMk/>
            <pc:sldMk cId="0" sldId="268"/>
            <ac:spMk id="492" creationId="{00000000-0000-0000-0000-000000000000}"/>
          </ac:spMkLst>
        </pc:spChg>
        <pc:spChg chg="del">
          <ac:chgData name="Linh Phan" userId="228774c6-8676-4985-b789-d1a1db399f40" providerId="ADAL" clId="{F4D67219-9FA2-411E-9528-3875600C8F35}" dt="2024-07-21T08:53:24.683" v="839" actId="478"/>
          <ac:spMkLst>
            <pc:docMk/>
            <pc:sldMk cId="0" sldId="268"/>
            <ac:spMk id="493" creationId="{00000000-0000-0000-0000-000000000000}"/>
          </ac:spMkLst>
        </pc:spChg>
        <pc:spChg chg="del">
          <ac:chgData name="Linh Phan" userId="228774c6-8676-4985-b789-d1a1db399f40" providerId="ADAL" clId="{F4D67219-9FA2-411E-9528-3875600C8F35}" dt="2024-07-21T08:53:24.683" v="839" actId="478"/>
          <ac:spMkLst>
            <pc:docMk/>
            <pc:sldMk cId="0" sldId="268"/>
            <ac:spMk id="494" creationId="{00000000-0000-0000-0000-000000000000}"/>
          </ac:spMkLst>
        </pc:spChg>
        <pc:spChg chg="del">
          <ac:chgData name="Linh Phan" userId="228774c6-8676-4985-b789-d1a1db399f40" providerId="ADAL" clId="{F4D67219-9FA2-411E-9528-3875600C8F35}" dt="2024-07-21T08:53:24.683" v="839" actId="478"/>
          <ac:spMkLst>
            <pc:docMk/>
            <pc:sldMk cId="0" sldId="268"/>
            <ac:spMk id="495" creationId="{00000000-0000-0000-0000-000000000000}"/>
          </ac:spMkLst>
        </pc:spChg>
        <pc:spChg chg="del">
          <ac:chgData name="Linh Phan" userId="228774c6-8676-4985-b789-d1a1db399f40" providerId="ADAL" clId="{F4D67219-9FA2-411E-9528-3875600C8F35}" dt="2024-07-21T08:53:24.683" v="839" actId="478"/>
          <ac:spMkLst>
            <pc:docMk/>
            <pc:sldMk cId="0" sldId="268"/>
            <ac:spMk id="496" creationId="{00000000-0000-0000-0000-000000000000}"/>
          </ac:spMkLst>
        </pc:spChg>
        <pc:grpChg chg="add mod">
          <ac:chgData name="Linh Phan" userId="228774c6-8676-4985-b789-d1a1db399f40" providerId="ADAL" clId="{F4D67219-9FA2-411E-9528-3875600C8F35}" dt="2024-07-21T08:53:26.633" v="841"/>
          <ac:grpSpMkLst>
            <pc:docMk/>
            <pc:sldMk cId="0" sldId="268"/>
            <ac:grpSpMk id="7" creationId="{CC2B4641-ECDF-F2AE-FD2B-879145416873}"/>
          </ac:grpSpMkLst>
        </pc:grpChg>
        <pc:grpChg chg="del">
          <ac:chgData name="Linh Phan" userId="228774c6-8676-4985-b789-d1a1db399f40" providerId="ADAL" clId="{F4D67219-9FA2-411E-9528-3875600C8F35}" dt="2024-07-21T08:53:24.683" v="839" actId="478"/>
          <ac:grpSpMkLst>
            <pc:docMk/>
            <pc:sldMk cId="0" sldId="268"/>
            <ac:grpSpMk id="500" creationId="{00000000-0000-0000-0000-000000000000}"/>
          </ac:grpSpMkLst>
        </pc:grpChg>
        <pc:grpChg chg="del">
          <ac:chgData name="Linh Phan" userId="228774c6-8676-4985-b789-d1a1db399f40" providerId="ADAL" clId="{F4D67219-9FA2-411E-9528-3875600C8F35}" dt="2024-07-21T08:53:24.683" v="839" actId="478"/>
          <ac:grpSpMkLst>
            <pc:docMk/>
            <pc:sldMk cId="0" sldId="268"/>
            <ac:grpSpMk id="503" creationId="{00000000-0000-0000-0000-000000000000}"/>
          </ac:grpSpMkLst>
        </pc:grpChg>
        <pc:grpChg chg="del">
          <ac:chgData name="Linh Phan" userId="228774c6-8676-4985-b789-d1a1db399f40" providerId="ADAL" clId="{F4D67219-9FA2-411E-9528-3875600C8F35}" dt="2024-07-21T08:53:24.683" v="839" actId="478"/>
          <ac:grpSpMkLst>
            <pc:docMk/>
            <pc:sldMk cId="0" sldId="268"/>
            <ac:grpSpMk id="507" creationId="{00000000-0000-0000-0000-000000000000}"/>
          </ac:grpSpMkLst>
        </pc:grpChg>
        <pc:grpChg chg="del">
          <ac:chgData name="Linh Phan" userId="228774c6-8676-4985-b789-d1a1db399f40" providerId="ADAL" clId="{F4D67219-9FA2-411E-9528-3875600C8F35}" dt="2024-07-21T08:53:24.683" v="839" actId="478"/>
          <ac:grpSpMkLst>
            <pc:docMk/>
            <pc:sldMk cId="0" sldId="268"/>
            <ac:grpSpMk id="515" creationId="{00000000-0000-0000-0000-000000000000}"/>
          </ac:grpSpMkLst>
        </pc:grpChg>
        <pc:picChg chg="add mod">
          <ac:chgData name="Linh Phan" userId="228774c6-8676-4985-b789-d1a1db399f40" providerId="ADAL" clId="{F4D67219-9FA2-411E-9528-3875600C8F35}" dt="2024-07-21T08:53:26.633" v="841"/>
          <ac:picMkLst>
            <pc:docMk/>
            <pc:sldMk cId="0" sldId="268"/>
            <ac:picMk id="11" creationId="{1A8EE85C-BCB1-64A4-E5E6-E5365B126FEB}"/>
          </ac:picMkLst>
        </pc:picChg>
        <pc:cxnChg chg="del mod">
          <ac:chgData name="Linh Phan" userId="228774c6-8676-4985-b789-d1a1db399f40" providerId="ADAL" clId="{F4D67219-9FA2-411E-9528-3875600C8F35}" dt="2024-07-21T08:53:24.683" v="839" actId="478"/>
          <ac:cxnSpMkLst>
            <pc:docMk/>
            <pc:sldMk cId="0" sldId="268"/>
            <ac:cxnSpMk id="497" creationId="{00000000-0000-0000-0000-000000000000}"/>
          </ac:cxnSpMkLst>
        </pc:cxnChg>
        <pc:cxnChg chg="del mod">
          <ac:chgData name="Linh Phan" userId="228774c6-8676-4985-b789-d1a1db399f40" providerId="ADAL" clId="{F4D67219-9FA2-411E-9528-3875600C8F35}" dt="2024-07-21T08:53:24.683" v="839" actId="478"/>
          <ac:cxnSpMkLst>
            <pc:docMk/>
            <pc:sldMk cId="0" sldId="268"/>
            <ac:cxnSpMk id="498" creationId="{00000000-0000-0000-0000-000000000000}"/>
          </ac:cxnSpMkLst>
        </pc:cxnChg>
        <pc:cxnChg chg="del mod">
          <ac:chgData name="Linh Phan" userId="228774c6-8676-4985-b789-d1a1db399f40" providerId="ADAL" clId="{F4D67219-9FA2-411E-9528-3875600C8F35}" dt="2024-07-21T08:53:24.683" v="839" actId="478"/>
          <ac:cxnSpMkLst>
            <pc:docMk/>
            <pc:sldMk cId="0" sldId="268"/>
            <ac:cxnSpMk id="499" creationId="{00000000-0000-0000-0000-000000000000}"/>
          </ac:cxnSpMkLst>
        </pc:cxnChg>
      </pc:sldChg>
      <pc:sldChg chg="addSp delSp modSp mod ord modTransition addAnim delAnim modAnim">
        <pc:chgData name="Linh Phan" userId="228774c6-8676-4985-b789-d1a1db399f40" providerId="ADAL" clId="{F4D67219-9FA2-411E-9528-3875600C8F35}" dt="2024-07-22T03:36:20.773" v="4617"/>
        <pc:sldMkLst>
          <pc:docMk/>
          <pc:sldMk cId="0" sldId="269"/>
        </pc:sldMkLst>
        <pc:spChg chg="add del mod">
          <ac:chgData name="Linh Phan" userId="228774c6-8676-4985-b789-d1a1db399f40" providerId="ADAL" clId="{F4D67219-9FA2-411E-9528-3875600C8F35}" dt="2024-07-21T08:56:29.434" v="921" actId="478"/>
          <ac:spMkLst>
            <pc:docMk/>
            <pc:sldMk cId="0" sldId="269"/>
            <ac:spMk id="3" creationId="{946E23EA-CA80-1263-E62F-195085FD8815}"/>
          </ac:spMkLst>
        </pc:spChg>
        <pc:spChg chg="mod">
          <ac:chgData name="Linh Phan" userId="228774c6-8676-4985-b789-d1a1db399f40" providerId="ADAL" clId="{F4D67219-9FA2-411E-9528-3875600C8F35}" dt="2024-07-21T09:06:21.324" v="1096" actId="14100"/>
          <ac:spMkLst>
            <pc:docMk/>
            <pc:sldMk cId="0" sldId="269"/>
            <ac:spMk id="7" creationId="{DE98A4FF-89BF-08DF-6280-542EA415485C}"/>
          </ac:spMkLst>
        </pc:spChg>
        <pc:spChg chg="mod">
          <ac:chgData name="Linh Phan" userId="228774c6-8676-4985-b789-d1a1db399f40" providerId="ADAL" clId="{F4D67219-9FA2-411E-9528-3875600C8F35}" dt="2024-07-21T09:00:32.021" v="922"/>
          <ac:spMkLst>
            <pc:docMk/>
            <pc:sldMk cId="0" sldId="269"/>
            <ac:spMk id="9" creationId="{0C43D829-D2D2-AD44-4BF3-EAB5CC6EE012}"/>
          </ac:spMkLst>
        </pc:spChg>
        <pc:spChg chg="mod">
          <ac:chgData name="Linh Phan" userId="228774c6-8676-4985-b789-d1a1db399f40" providerId="ADAL" clId="{F4D67219-9FA2-411E-9528-3875600C8F35}" dt="2024-07-21T09:01:45.137" v="977" actId="1076"/>
          <ac:spMkLst>
            <pc:docMk/>
            <pc:sldMk cId="0" sldId="269"/>
            <ac:spMk id="11" creationId="{8A511EDB-3FE7-2C73-0165-DB8E4C16AEC1}"/>
          </ac:spMkLst>
        </pc:spChg>
        <pc:spChg chg="mod">
          <ac:chgData name="Linh Phan" userId="228774c6-8676-4985-b789-d1a1db399f40" providerId="ADAL" clId="{F4D67219-9FA2-411E-9528-3875600C8F35}" dt="2024-07-21T09:00:32.021" v="922"/>
          <ac:spMkLst>
            <pc:docMk/>
            <pc:sldMk cId="0" sldId="269"/>
            <ac:spMk id="14" creationId="{C49EA77F-4107-B8A9-1686-E65A4833AC78}"/>
          </ac:spMkLst>
        </pc:spChg>
        <pc:spChg chg="mod">
          <ac:chgData name="Linh Phan" userId="228774c6-8676-4985-b789-d1a1db399f40" providerId="ADAL" clId="{F4D67219-9FA2-411E-9528-3875600C8F35}" dt="2024-07-21T09:05:49.493" v="1089" actId="1076"/>
          <ac:spMkLst>
            <pc:docMk/>
            <pc:sldMk cId="0" sldId="269"/>
            <ac:spMk id="17" creationId="{FDE6D210-B03B-80F2-7E40-519EC5C8E993}"/>
          </ac:spMkLst>
        </pc:spChg>
        <pc:spChg chg="mod ord">
          <ac:chgData name="Linh Phan" userId="228774c6-8676-4985-b789-d1a1db399f40" providerId="ADAL" clId="{F4D67219-9FA2-411E-9528-3875600C8F35}" dt="2024-07-21T09:05:58.142" v="1091" actId="14100"/>
          <ac:spMkLst>
            <pc:docMk/>
            <pc:sldMk cId="0" sldId="269"/>
            <ac:spMk id="22" creationId="{976A3C9C-4883-8110-C1C1-EFAAAAF9FCA9}"/>
          </ac:spMkLst>
        </pc:spChg>
        <pc:spChg chg="add">
          <ac:chgData name="Linh Phan" userId="228774c6-8676-4985-b789-d1a1db399f40" providerId="ADAL" clId="{F4D67219-9FA2-411E-9528-3875600C8F35}" dt="2024-07-21T09:03:28.828" v="1042"/>
          <ac:spMkLst>
            <pc:docMk/>
            <pc:sldMk cId="0" sldId="269"/>
            <ac:spMk id="23" creationId="{DC9FBE45-E7A5-3586-D05F-0CA25E18DAC7}"/>
          </ac:spMkLst>
        </pc:spChg>
        <pc:spChg chg="del">
          <ac:chgData name="Linh Phan" userId="228774c6-8676-4985-b789-d1a1db399f40" providerId="ADAL" clId="{F4D67219-9FA2-411E-9528-3875600C8F35}" dt="2024-07-21T08:56:28.899" v="920" actId="478"/>
          <ac:spMkLst>
            <pc:docMk/>
            <pc:sldMk cId="0" sldId="269"/>
            <ac:spMk id="528" creationId="{00000000-0000-0000-0000-000000000000}"/>
          </ac:spMkLst>
        </pc:spChg>
        <pc:spChg chg="del">
          <ac:chgData name="Linh Phan" userId="228774c6-8676-4985-b789-d1a1db399f40" providerId="ADAL" clId="{F4D67219-9FA2-411E-9528-3875600C8F35}" dt="2024-07-21T08:56:28.899" v="920" actId="478"/>
          <ac:spMkLst>
            <pc:docMk/>
            <pc:sldMk cId="0" sldId="269"/>
            <ac:spMk id="529" creationId="{00000000-0000-0000-0000-000000000000}"/>
          </ac:spMkLst>
        </pc:spChg>
        <pc:spChg chg="del">
          <ac:chgData name="Linh Phan" userId="228774c6-8676-4985-b789-d1a1db399f40" providerId="ADAL" clId="{F4D67219-9FA2-411E-9528-3875600C8F35}" dt="2024-07-21T08:56:28.899" v="920" actId="478"/>
          <ac:spMkLst>
            <pc:docMk/>
            <pc:sldMk cId="0" sldId="269"/>
            <ac:spMk id="530" creationId="{00000000-0000-0000-0000-000000000000}"/>
          </ac:spMkLst>
        </pc:spChg>
        <pc:spChg chg="del">
          <ac:chgData name="Linh Phan" userId="228774c6-8676-4985-b789-d1a1db399f40" providerId="ADAL" clId="{F4D67219-9FA2-411E-9528-3875600C8F35}" dt="2024-07-21T08:56:28.899" v="920" actId="478"/>
          <ac:spMkLst>
            <pc:docMk/>
            <pc:sldMk cId="0" sldId="269"/>
            <ac:spMk id="531" creationId="{00000000-0000-0000-0000-000000000000}"/>
          </ac:spMkLst>
        </pc:spChg>
        <pc:spChg chg="del">
          <ac:chgData name="Linh Phan" userId="228774c6-8676-4985-b789-d1a1db399f40" providerId="ADAL" clId="{F4D67219-9FA2-411E-9528-3875600C8F35}" dt="2024-07-21T08:56:28.899" v="920" actId="478"/>
          <ac:spMkLst>
            <pc:docMk/>
            <pc:sldMk cId="0" sldId="269"/>
            <ac:spMk id="532" creationId="{00000000-0000-0000-0000-000000000000}"/>
          </ac:spMkLst>
        </pc:spChg>
        <pc:spChg chg="del">
          <ac:chgData name="Linh Phan" userId="228774c6-8676-4985-b789-d1a1db399f40" providerId="ADAL" clId="{F4D67219-9FA2-411E-9528-3875600C8F35}" dt="2024-07-21T08:56:28.899" v="920" actId="478"/>
          <ac:spMkLst>
            <pc:docMk/>
            <pc:sldMk cId="0" sldId="269"/>
            <ac:spMk id="533" creationId="{00000000-0000-0000-0000-000000000000}"/>
          </ac:spMkLst>
        </pc:spChg>
        <pc:spChg chg="del">
          <ac:chgData name="Linh Phan" userId="228774c6-8676-4985-b789-d1a1db399f40" providerId="ADAL" clId="{F4D67219-9FA2-411E-9528-3875600C8F35}" dt="2024-07-21T08:56:28.899" v="920" actId="478"/>
          <ac:spMkLst>
            <pc:docMk/>
            <pc:sldMk cId="0" sldId="269"/>
            <ac:spMk id="534" creationId="{00000000-0000-0000-0000-000000000000}"/>
          </ac:spMkLst>
        </pc:spChg>
        <pc:spChg chg="del">
          <ac:chgData name="Linh Phan" userId="228774c6-8676-4985-b789-d1a1db399f40" providerId="ADAL" clId="{F4D67219-9FA2-411E-9528-3875600C8F35}" dt="2024-07-21T08:56:28.899" v="920" actId="478"/>
          <ac:spMkLst>
            <pc:docMk/>
            <pc:sldMk cId="0" sldId="269"/>
            <ac:spMk id="535" creationId="{00000000-0000-0000-0000-000000000000}"/>
          </ac:spMkLst>
        </pc:spChg>
        <pc:spChg chg="del">
          <ac:chgData name="Linh Phan" userId="228774c6-8676-4985-b789-d1a1db399f40" providerId="ADAL" clId="{F4D67219-9FA2-411E-9528-3875600C8F35}" dt="2024-07-21T08:56:28.899" v="920" actId="478"/>
          <ac:spMkLst>
            <pc:docMk/>
            <pc:sldMk cId="0" sldId="269"/>
            <ac:spMk id="536" creationId="{00000000-0000-0000-0000-000000000000}"/>
          </ac:spMkLst>
        </pc:spChg>
        <pc:spChg chg="del">
          <ac:chgData name="Linh Phan" userId="228774c6-8676-4985-b789-d1a1db399f40" providerId="ADAL" clId="{F4D67219-9FA2-411E-9528-3875600C8F35}" dt="2024-07-21T08:56:28.899" v="920" actId="478"/>
          <ac:spMkLst>
            <pc:docMk/>
            <pc:sldMk cId="0" sldId="269"/>
            <ac:spMk id="537" creationId="{00000000-0000-0000-0000-000000000000}"/>
          </ac:spMkLst>
        </pc:spChg>
        <pc:spChg chg="del">
          <ac:chgData name="Linh Phan" userId="228774c6-8676-4985-b789-d1a1db399f40" providerId="ADAL" clId="{F4D67219-9FA2-411E-9528-3875600C8F35}" dt="2024-07-21T08:56:28.899" v="920" actId="478"/>
          <ac:spMkLst>
            <pc:docMk/>
            <pc:sldMk cId="0" sldId="269"/>
            <ac:spMk id="539" creationId="{00000000-0000-0000-0000-000000000000}"/>
          </ac:spMkLst>
        </pc:spChg>
        <pc:spChg chg="del">
          <ac:chgData name="Linh Phan" userId="228774c6-8676-4985-b789-d1a1db399f40" providerId="ADAL" clId="{F4D67219-9FA2-411E-9528-3875600C8F35}" dt="2024-07-21T08:56:28.899" v="920" actId="478"/>
          <ac:spMkLst>
            <pc:docMk/>
            <pc:sldMk cId="0" sldId="269"/>
            <ac:spMk id="540" creationId="{00000000-0000-0000-0000-000000000000}"/>
          </ac:spMkLst>
        </pc:spChg>
        <pc:spChg chg="del">
          <ac:chgData name="Linh Phan" userId="228774c6-8676-4985-b789-d1a1db399f40" providerId="ADAL" clId="{F4D67219-9FA2-411E-9528-3875600C8F35}" dt="2024-07-21T08:56:28.899" v="920" actId="478"/>
          <ac:spMkLst>
            <pc:docMk/>
            <pc:sldMk cId="0" sldId="269"/>
            <ac:spMk id="541" creationId="{00000000-0000-0000-0000-000000000000}"/>
          </ac:spMkLst>
        </pc:spChg>
        <pc:spChg chg="del">
          <ac:chgData name="Linh Phan" userId="228774c6-8676-4985-b789-d1a1db399f40" providerId="ADAL" clId="{F4D67219-9FA2-411E-9528-3875600C8F35}" dt="2024-07-21T08:56:28.899" v="920" actId="478"/>
          <ac:spMkLst>
            <pc:docMk/>
            <pc:sldMk cId="0" sldId="269"/>
            <ac:spMk id="542" creationId="{00000000-0000-0000-0000-000000000000}"/>
          </ac:spMkLst>
        </pc:spChg>
        <pc:grpChg chg="add mod">
          <ac:chgData name="Linh Phan" userId="228774c6-8676-4985-b789-d1a1db399f40" providerId="ADAL" clId="{F4D67219-9FA2-411E-9528-3875600C8F35}" dt="2024-07-21T09:00:32.021" v="922"/>
          <ac:grpSpMkLst>
            <pc:docMk/>
            <pc:sldMk cId="0" sldId="269"/>
            <ac:grpSpMk id="4" creationId="{646B1D87-8EFF-E939-1675-DCFB2A3E8CDC}"/>
          </ac:grpSpMkLst>
        </pc:grpChg>
        <pc:grpChg chg="add mod">
          <ac:chgData name="Linh Phan" userId="228774c6-8676-4985-b789-d1a1db399f40" providerId="ADAL" clId="{F4D67219-9FA2-411E-9528-3875600C8F35}" dt="2024-07-21T09:02:51.058" v="996" actId="1076"/>
          <ac:grpSpMkLst>
            <pc:docMk/>
            <pc:sldMk cId="0" sldId="269"/>
            <ac:grpSpMk id="8" creationId="{0B72F87A-E9BA-9AB5-0990-324F983FBF05}"/>
          </ac:grpSpMkLst>
        </pc:grpChg>
        <pc:grpChg chg="add del mod">
          <ac:chgData name="Linh Phan" userId="228774c6-8676-4985-b789-d1a1db399f40" providerId="ADAL" clId="{F4D67219-9FA2-411E-9528-3875600C8F35}" dt="2024-07-21T09:02:22.176" v="985" actId="478"/>
          <ac:grpSpMkLst>
            <pc:docMk/>
            <pc:sldMk cId="0" sldId="269"/>
            <ac:grpSpMk id="12" creationId="{7B68A588-1F03-C5A8-A8C9-99518F85A03B}"/>
          </ac:grpSpMkLst>
        </pc:grpChg>
        <pc:grpChg chg="add del mod">
          <ac:chgData name="Linh Phan" userId="228774c6-8676-4985-b789-d1a1db399f40" providerId="ADAL" clId="{F4D67219-9FA2-411E-9528-3875600C8F35}" dt="2024-07-21T09:04:18.036" v="1057" actId="478"/>
          <ac:grpSpMkLst>
            <pc:docMk/>
            <pc:sldMk cId="0" sldId="269"/>
            <ac:grpSpMk id="15" creationId="{18757A11-E5F8-4AE7-3DEA-E6F21333A6FF}"/>
          </ac:grpSpMkLst>
        </pc:grpChg>
        <pc:grpChg chg="add del mod">
          <ac:chgData name="Linh Phan" userId="228774c6-8676-4985-b789-d1a1db399f40" providerId="ADAL" clId="{F4D67219-9FA2-411E-9528-3875600C8F35}" dt="2024-07-21T09:03:12.244" v="1040" actId="478"/>
          <ac:grpSpMkLst>
            <pc:docMk/>
            <pc:sldMk cId="0" sldId="269"/>
            <ac:grpSpMk id="20" creationId="{DFF120D7-FB0B-8C1B-5EA8-A8808745311A}"/>
          </ac:grpSpMkLst>
        </pc:grpChg>
        <pc:grpChg chg="add mod">
          <ac:chgData name="Linh Phan" userId="228774c6-8676-4985-b789-d1a1db399f40" providerId="ADAL" clId="{F4D67219-9FA2-411E-9528-3875600C8F35}" dt="2024-07-21T09:05:46.662" v="1087" actId="1076"/>
          <ac:grpSpMkLst>
            <pc:docMk/>
            <pc:sldMk cId="0" sldId="269"/>
            <ac:grpSpMk id="24" creationId="{3A32DD9A-B710-8DB8-99B4-7493D2FC39A2}"/>
          </ac:grpSpMkLst>
        </pc:grpChg>
        <pc:grpChg chg="add mod">
          <ac:chgData name="Linh Phan" userId="228774c6-8676-4985-b789-d1a1db399f40" providerId="ADAL" clId="{F4D67219-9FA2-411E-9528-3875600C8F35}" dt="2024-07-21T09:05:49.493" v="1089" actId="1076"/>
          <ac:grpSpMkLst>
            <pc:docMk/>
            <pc:sldMk cId="0" sldId="269"/>
            <ac:grpSpMk id="25" creationId="{EE619D26-0E74-5284-4DB6-A57B36F58B31}"/>
          </ac:grpSpMkLst>
        </pc:grpChg>
        <pc:picChg chg="mod">
          <ac:chgData name="Linh Phan" userId="228774c6-8676-4985-b789-d1a1db399f40" providerId="ADAL" clId="{F4D67219-9FA2-411E-9528-3875600C8F35}" dt="2024-07-21T09:00:32.021" v="922"/>
          <ac:picMkLst>
            <pc:docMk/>
            <pc:sldMk cId="0" sldId="269"/>
            <ac:picMk id="13" creationId="{767C90C4-C8DB-348E-B123-A87C91500A66}"/>
          </ac:picMkLst>
        </pc:picChg>
        <pc:picChg chg="add del mod">
          <ac:chgData name="Linh Phan" userId="228774c6-8676-4985-b789-d1a1db399f40" providerId="ADAL" clId="{F4D67219-9FA2-411E-9528-3875600C8F35}" dt="2024-07-21T09:04:18.036" v="1057" actId="478"/>
          <ac:picMkLst>
            <pc:docMk/>
            <pc:sldMk cId="0" sldId="269"/>
            <ac:picMk id="16" creationId="{757D595D-03D8-D6F6-F61C-7BA1D55513B5}"/>
          </ac:picMkLst>
        </pc:picChg>
        <pc:picChg chg="del mod">
          <ac:chgData name="Linh Phan" userId="228774c6-8676-4985-b789-d1a1db399f40" providerId="ADAL" clId="{F4D67219-9FA2-411E-9528-3875600C8F35}" dt="2024-07-21T09:03:12.244" v="1040" actId="478"/>
          <ac:picMkLst>
            <pc:docMk/>
            <pc:sldMk cId="0" sldId="269"/>
            <ac:picMk id="21" creationId="{B1C17578-24DA-281D-607F-33A22A378022}"/>
          </ac:picMkLst>
        </pc:picChg>
        <pc:picChg chg="del">
          <ac:chgData name="Linh Phan" userId="228774c6-8676-4985-b789-d1a1db399f40" providerId="ADAL" clId="{F4D67219-9FA2-411E-9528-3875600C8F35}" dt="2024-07-21T08:56:28.899" v="920" actId="478"/>
          <ac:picMkLst>
            <pc:docMk/>
            <pc:sldMk cId="0" sldId="269"/>
            <ac:picMk id="538" creationId="{00000000-0000-0000-0000-000000000000}"/>
          </ac:picMkLst>
        </pc:picChg>
        <pc:picChg chg="add mod">
          <ac:chgData name="Linh Phan" userId="228774c6-8676-4985-b789-d1a1db399f40" providerId="ADAL" clId="{F4D67219-9FA2-411E-9528-3875600C8F35}" dt="2024-07-21T09:06:07.415" v="1094" actId="208"/>
          <ac:picMkLst>
            <pc:docMk/>
            <pc:sldMk cId="0" sldId="269"/>
            <ac:picMk id="1028" creationId="{042A1E1C-9B67-BEE3-7661-310DAFF17784}"/>
          </ac:picMkLst>
        </pc:picChg>
        <pc:picChg chg="add mod">
          <ac:chgData name="Linh Phan" userId="228774c6-8676-4985-b789-d1a1db399f40" providerId="ADAL" clId="{F4D67219-9FA2-411E-9528-3875600C8F35}" dt="2024-07-21T09:06:09.228" v="1095" actId="208"/>
          <ac:picMkLst>
            <pc:docMk/>
            <pc:sldMk cId="0" sldId="269"/>
            <ac:picMk id="1030" creationId="{EA3ADB6E-CE05-F877-96FE-44C974D80CBF}"/>
          </ac:picMkLst>
        </pc:picChg>
        <pc:cxnChg chg="mod">
          <ac:chgData name="Linh Phan" userId="228774c6-8676-4985-b789-d1a1db399f40" providerId="ADAL" clId="{F4D67219-9FA2-411E-9528-3875600C8F35}" dt="2024-07-21T09:00:32.021" v="922"/>
          <ac:cxnSpMkLst>
            <pc:docMk/>
            <pc:sldMk cId="0" sldId="269"/>
            <ac:cxnSpMk id="5" creationId="{6E45BCAB-1E09-C061-42FF-188D36051384}"/>
          </ac:cxnSpMkLst>
        </pc:cxnChg>
        <pc:cxnChg chg="mod">
          <ac:chgData name="Linh Phan" userId="228774c6-8676-4985-b789-d1a1db399f40" providerId="ADAL" clId="{F4D67219-9FA2-411E-9528-3875600C8F35}" dt="2024-07-21T09:00:32.021" v="922"/>
          <ac:cxnSpMkLst>
            <pc:docMk/>
            <pc:sldMk cId="0" sldId="269"/>
            <ac:cxnSpMk id="6" creationId="{567F6DCA-89D6-7C09-264A-01B562E60D96}"/>
          </ac:cxnSpMkLst>
        </pc:cxnChg>
        <pc:cxnChg chg="mod">
          <ac:chgData name="Linh Phan" userId="228774c6-8676-4985-b789-d1a1db399f40" providerId="ADAL" clId="{F4D67219-9FA2-411E-9528-3875600C8F35}" dt="2024-07-21T09:01:40.328" v="976" actId="14100"/>
          <ac:cxnSpMkLst>
            <pc:docMk/>
            <pc:sldMk cId="0" sldId="269"/>
            <ac:cxnSpMk id="10" creationId="{58C45740-4796-49A7-376F-67862659043A}"/>
          </ac:cxnSpMkLst>
        </pc:cxnChg>
      </pc:sldChg>
      <pc:sldChg chg="addSp delSp modSp mod ord modTransition delAnim modAnim">
        <pc:chgData name="Linh Phan" userId="228774c6-8676-4985-b789-d1a1db399f40" providerId="ADAL" clId="{F4D67219-9FA2-411E-9528-3875600C8F35}" dt="2024-07-22T03:26:47.646" v="4307"/>
        <pc:sldMkLst>
          <pc:docMk/>
          <pc:sldMk cId="0" sldId="270"/>
        </pc:sldMkLst>
        <pc:spChg chg="add del mod">
          <ac:chgData name="Linh Phan" userId="228774c6-8676-4985-b789-d1a1db399f40" providerId="ADAL" clId="{F4D67219-9FA2-411E-9528-3875600C8F35}" dt="2024-07-21T09:15:54.208" v="1292" actId="478"/>
          <ac:spMkLst>
            <pc:docMk/>
            <pc:sldMk cId="0" sldId="270"/>
            <ac:spMk id="3" creationId="{34C638AD-FF63-3186-6DE2-A09A905EC11E}"/>
          </ac:spMkLst>
        </pc:spChg>
        <pc:spChg chg="mod">
          <ac:chgData name="Linh Phan" userId="228774c6-8676-4985-b789-d1a1db399f40" providerId="ADAL" clId="{F4D67219-9FA2-411E-9528-3875600C8F35}" dt="2024-07-21T09:15:55.626" v="1293"/>
          <ac:spMkLst>
            <pc:docMk/>
            <pc:sldMk cId="0" sldId="270"/>
            <ac:spMk id="5" creationId="{9D913DE9-B459-221A-400A-BBEA072B94BA}"/>
          </ac:spMkLst>
        </pc:spChg>
        <pc:spChg chg="mod">
          <ac:chgData name="Linh Phan" userId="228774c6-8676-4985-b789-d1a1db399f40" providerId="ADAL" clId="{F4D67219-9FA2-411E-9528-3875600C8F35}" dt="2024-07-21T09:15:55.626" v="1293"/>
          <ac:spMkLst>
            <pc:docMk/>
            <pc:sldMk cId="0" sldId="270"/>
            <ac:spMk id="7" creationId="{1E39391E-BA2B-E7AD-AD1D-669D5648CE83}"/>
          </ac:spMkLst>
        </pc:spChg>
        <pc:spChg chg="mod">
          <ac:chgData name="Linh Phan" userId="228774c6-8676-4985-b789-d1a1db399f40" providerId="ADAL" clId="{F4D67219-9FA2-411E-9528-3875600C8F35}" dt="2024-07-21T09:15:55.626" v="1293"/>
          <ac:spMkLst>
            <pc:docMk/>
            <pc:sldMk cId="0" sldId="270"/>
            <ac:spMk id="8" creationId="{AD7D3A53-6817-CF1B-F62A-4CD087703D4E}"/>
          </ac:spMkLst>
        </pc:spChg>
        <pc:spChg chg="mod">
          <ac:chgData name="Linh Phan" userId="228774c6-8676-4985-b789-d1a1db399f40" providerId="ADAL" clId="{F4D67219-9FA2-411E-9528-3875600C8F35}" dt="2024-07-21T09:15:55.626" v="1293"/>
          <ac:spMkLst>
            <pc:docMk/>
            <pc:sldMk cId="0" sldId="270"/>
            <ac:spMk id="9" creationId="{CBEBD488-A712-F762-DA4A-6807674BA0EA}"/>
          </ac:spMkLst>
        </pc:spChg>
        <pc:spChg chg="mod">
          <ac:chgData name="Linh Phan" userId="228774c6-8676-4985-b789-d1a1db399f40" providerId="ADAL" clId="{F4D67219-9FA2-411E-9528-3875600C8F35}" dt="2024-07-21T09:15:55.626" v="1293"/>
          <ac:spMkLst>
            <pc:docMk/>
            <pc:sldMk cId="0" sldId="270"/>
            <ac:spMk id="10" creationId="{523F1E7F-6B89-2D14-D53B-098A7EA1734D}"/>
          </ac:spMkLst>
        </pc:spChg>
        <pc:spChg chg="mod">
          <ac:chgData name="Linh Phan" userId="228774c6-8676-4985-b789-d1a1db399f40" providerId="ADAL" clId="{F4D67219-9FA2-411E-9528-3875600C8F35}" dt="2024-07-21T09:15:55.626" v="1293"/>
          <ac:spMkLst>
            <pc:docMk/>
            <pc:sldMk cId="0" sldId="270"/>
            <ac:spMk id="12" creationId="{AC2EA647-8B60-FBF9-2194-4C45561769A1}"/>
          </ac:spMkLst>
        </pc:spChg>
        <pc:spChg chg="mod">
          <ac:chgData name="Linh Phan" userId="228774c6-8676-4985-b789-d1a1db399f40" providerId="ADAL" clId="{F4D67219-9FA2-411E-9528-3875600C8F35}" dt="2024-07-21T09:15:55.626" v="1293"/>
          <ac:spMkLst>
            <pc:docMk/>
            <pc:sldMk cId="0" sldId="270"/>
            <ac:spMk id="14" creationId="{3FC6E402-B4E8-8CF1-AA2C-105DCA52A818}"/>
          </ac:spMkLst>
        </pc:spChg>
        <pc:spChg chg="mod">
          <ac:chgData name="Linh Phan" userId="228774c6-8676-4985-b789-d1a1db399f40" providerId="ADAL" clId="{F4D67219-9FA2-411E-9528-3875600C8F35}" dt="2024-07-21T09:15:55.626" v="1293"/>
          <ac:spMkLst>
            <pc:docMk/>
            <pc:sldMk cId="0" sldId="270"/>
            <ac:spMk id="15" creationId="{03568E60-2881-05AD-B23A-D34A6FB8FC4D}"/>
          </ac:spMkLst>
        </pc:spChg>
        <pc:spChg chg="mod">
          <ac:chgData name="Linh Phan" userId="228774c6-8676-4985-b789-d1a1db399f40" providerId="ADAL" clId="{F4D67219-9FA2-411E-9528-3875600C8F35}" dt="2024-07-21T09:15:55.626" v="1293"/>
          <ac:spMkLst>
            <pc:docMk/>
            <pc:sldMk cId="0" sldId="270"/>
            <ac:spMk id="16" creationId="{5157BB54-9AC5-2818-A11F-A4E32E770886}"/>
          </ac:spMkLst>
        </pc:spChg>
        <pc:spChg chg="mod">
          <ac:chgData name="Linh Phan" userId="228774c6-8676-4985-b789-d1a1db399f40" providerId="ADAL" clId="{F4D67219-9FA2-411E-9528-3875600C8F35}" dt="2024-07-21T09:15:55.626" v="1293"/>
          <ac:spMkLst>
            <pc:docMk/>
            <pc:sldMk cId="0" sldId="270"/>
            <ac:spMk id="17" creationId="{4341C674-0BAA-FFEB-6842-6B01F917860A}"/>
          </ac:spMkLst>
        </pc:spChg>
        <pc:spChg chg="mod">
          <ac:chgData name="Linh Phan" userId="228774c6-8676-4985-b789-d1a1db399f40" providerId="ADAL" clId="{F4D67219-9FA2-411E-9528-3875600C8F35}" dt="2024-07-21T09:15:55.626" v="1293"/>
          <ac:spMkLst>
            <pc:docMk/>
            <pc:sldMk cId="0" sldId="270"/>
            <ac:spMk id="18" creationId="{33043239-9616-2111-9067-15980A786B98}"/>
          </ac:spMkLst>
        </pc:spChg>
        <pc:spChg chg="mod">
          <ac:chgData name="Linh Phan" userId="228774c6-8676-4985-b789-d1a1db399f40" providerId="ADAL" clId="{F4D67219-9FA2-411E-9528-3875600C8F35}" dt="2024-07-21T09:15:55.626" v="1293"/>
          <ac:spMkLst>
            <pc:docMk/>
            <pc:sldMk cId="0" sldId="270"/>
            <ac:spMk id="19" creationId="{54721D53-D3B3-237C-F8EF-FE5D1238959C}"/>
          </ac:spMkLst>
        </pc:spChg>
        <pc:spChg chg="mod">
          <ac:chgData name="Linh Phan" userId="228774c6-8676-4985-b789-d1a1db399f40" providerId="ADAL" clId="{F4D67219-9FA2-411E-9528-3875600C8F35}" dt="2024-07-21T09:15:55.626" v="1293"/>
          <ac:spMkLst>
            <pc:docMk/>
            <pc:sldMk cId="0" sldId="270"/>
            <ac:spMk id="20" creationId="{946EACBC-FF61-94F3-658C-DB9D50D52C72}"/>
          </ac:spMkLst>
        </pc:spChg>
        <pc:spChg chg="mod">
          <ac:chgData name="Linh Phan" userId="228774c6-8676-4985-b789-d1a1db399f40" providerId="ADAL" clId="{F4D67219-9FA2-411E-9528-3875600C8F35}" dt="2024-07-21T09:15:55.626" v="1293"/>
          <ac:spMkLst>
            <pc:docMk/>
            <pc:sldMk cId="0" sldId="270"/>
            <ac:spMk id="21" creationId="{09C99389-0A6D-B023-56B4-8DC9DF5E552D}"/>
          </ac:spMkLst>
        </pc:spChg>
        <pc:spChg chg="mod">
          <ac:chgData name="Linh Phan" userId="228774c6-8676-4985-b789-d1a1db399f40" providerId="ADAL" clId="{F4D67219-9FA2-411E-9528-3875600C8F35}" dt="2024-07-21T09:15:55.626" v="1293"/>
          <ac:spMkLst>
            <pc:docMk/>
            <pc:sldMk cId="0" sldId="270"/>
            <ac:spMk id="25" creationId="{06B956D5-AAB9-3567-9C7D-58E976BCEFEF}"/>
          </ac:spMkLst>
        </pc:spChg>
        <pc:spChg chg="add del mod">
          <ac:chgData name="Linh Phan" userId="228774c6-8676-4985-b789-d1a1db399f40" providerId="ADAL" clId="{F4D67219-9FA2-411E-9528-3875600C8F35}" dt="2024-07-21T09:16:15.872" v="1297" actId="478"/>
          <ac:spMkLst>
            <pc:docMk/>
            <pc:sldMk cId="0" sldId="270"/>
            <ac:spMk id="26" creationId="{044D5D68-DBF0-BF41-F478-8375467E3AF6}"/>
          </ac:spMkLst>
        </pc:spChg>
        <pc:spChg chg="add del mod">
          <ac:chgData name="Linh Phan" userId="228774c6-8676-4985-b789-d1a1db399f40" providerId="ADAL" clId="{F4D67219-9FA2-411E-9528-3875600C8F35}" dt="2024-07-21T09:15:58.121" v="1295" actId="478"/>
          <ac:spMkLst>
            <pc:docMk/>
            <pc:sldMk cId="0" sldId="270"/>
            <ac:spMk id="27" creationId="{9D738642-D29F-6B63-8135-2911063192FF}"/>
          </ac:spMkLst>
        </pc:spChg>
        <pc:spChg chg="add mod">
          <ac:chgData name="Linh Phan" userId="228774c6-8676-4985-b789-d1a1db399f40" providerId="ADAL" clId="{F4D67219-9FA2-411E-9528-3875600C8F35}" dt="2024-07-21T09:16:47.876" v="1298"/>
          <ac:spMkLst>
            <pc:docMk/>
            <pc:sldMk cId="0" sldId="270"/>
            <ac:spMk id="30" creationId="{7A2FADFB-536F-808B-E30F-B4F7F4AD36B9}"/>
          </ac:spMkLst>
        </pc:spChg>
        <pc:spChg chg="mod">
          <ac:chgData name="Linh Phan" userId="228774c6-8676-4985-b789-d1a1db399f40" providerId="ADAL" clId="{F4D67219-9FA2-411E-9528-3875600C8F35}" dt="2024-07-21T09:16:47.876" v="1298"/>
          <ac:spMkLst>
            <pc:docMk/>
            <pc:sldMk cId="0" sldId="270"/>
            <ac:spMk id="37" creationId="{9B4691A6-EAC7-D220-4350-2E9CBB7FD0BA}"/>
          </ac:spMkLst>
        </pc:spChg>
        <pc:spChg chg="mod">
          <ac:chgData name="Linh Phan" userId="228774c6-8676-4985-b789-d1a1db399f40" providerId="ADAL" clId="{F4D67219-9FA2-411E-9528-3875600C8F35}" dt="2024-07-21T09:17:13.352" v="1326" actId="1076"/>
          <ac:spMkLst>
            <pc:docMk/>
            <pc:sldMk cId="0" sldId="270"/>
            <ac:spMk id="38" creationId="{3109E6A0-8524-D5AD-F872-AB3DC60BB56C}"/>
          </ac:spMkLst>
        </pc:spChg>
        <pc:spChg chg="del">
          <ac:chgData name="Linh Phan" userId="228774c6-8676-4985-b789-d1a1db399f40" providerId="ADAL" clId="{F4D67219-9FA2-411E-9528-3875600C8F35}" dt="2024-07-21T09:15:53.757" v="1291" actId="478"/>
          <ac:spMkLst>
            <pc:docMk/>
            <pc:sldMk cId="0" sldId="270"/>
            <ac:spMk id="547" creationId="{00000000-0000-0000-0000-000000000000}"/>
          </ac:spMkLst>
        </pc:spChg>
        <pc:grpChg chg="add del mod">
          <ac:chgData name="Linh Phan" userId="228774c6-8676-4985-b789-d1a1db399f40" providerId="ADAL" clId="{F4D67219-9FA2-411E-9528-3875600C8F35}" dt="2024-07-21T09:15:57.575" v="1294" actId="478"/>
          <ac:grpSpMkLst>
            <pc:docMk/>
            <pc:sldMk cId="0" sldId="270"/>
            <ac:grpSpMk id="4" creationId="{32BD41B9-8F52-9876-4A2A-709FC54A8639}"/>
          </ac:grpSpMkLst>
        </pc:grpChg>
        <pc:grpChg chg="mod">
          <ac:chgData name="Linh Phan" userId="228774c6-8676-4985-b789-d1a1db399f40" providerId="ADAL" clId="{F4D67219-9FA2-411E-9528-3875600C8F35}" dt="2024-07-21T09:15:55.626" v="1293"/>
          <ac:grpSpMkLst>
            <pc:docMk/>
            <pc:sldMk cId="0" sldId="270"/>
            <ac:grpSpMk id="6" creationId="{4CD7964C-244D-C807-7B3E-36FBE1767F05}"/>
          </ac:grpSpMkLst>
        </pc:grpChg>
        <pc:grpChg chg="add del mod">
          <ac:chgData name="Linh Phan" userId="228774c6-8676-4985-b789-d1a1db399f40" providerId="ADAL" clId="{F4D67219-9FA2-411E-9528-3875600C8F35}" dt="2024-07-21T09:16:15.872" v="1297" actId="478"/>
          <ac:grpSpMkLst>
            <pc:docMk/>
            <pc:sldMk cId="0" sldId="270"/>
            <ac:grpSpMk id="11" creationId="{FF33E053-31AF-4B34-2BFD-D9F3A3FF6B10}"/>
          </ac:grpSpMkLst>
        </pc:grpChg>
        <pc:grpChg chg="mod">
          <ac:chgData name="Linh Phan" userId="228774c6-8676-4985-b789-d1a1db399f40" providerId="ADAL" clId="{F4D67219-9FA2-411E-9528-3875600C8F35}" dt="2024-07-21T09:15:55.626" v="1293"/>
          <ac:grpSpMkLst>
            <pc:docMk/>
            <pc:sldMk cId="0" sldId="270"/>
            <ac:grpSpMk id="13" creationId="{C58E2AB8-B5E5-6D7A-B186-A545860AB054}"/>
          </ac:grpSpMkLst>
        </pc:grpChg>
        <pc:grpChg chg="add del mod">
          <ac:chgData name="Linh Phan" userId="228774c6-8676-4985-b789-d1a1db399f40" providerId="ADAL" clId="{F4D67219-9FA2-411E-9528-3875600C8F35}" dt="2024-07-21T09:16:15.872" v="1297" actId="478"/>
          <ac:grpSpMkLst>
            <pc:docMk/>
            <pc:sldMk cId="0" sldId="270"/>
            <ac:grpSpMk id="23" creationId="{2C16FAE8-602A-C763-4D5A-55B2EDA4B22D}"/>
          </ac:grpSpMkLst>
        </pc:grpChg>
        <pc:grpChg chg="add mod">
          <ac:chgData name="Linh Phan" userId="228774c6-8676-4985-b789-d1a1db399f40" providerId="ADAL" clId="{F4D67219-9FA2-411E-9528-3875600C8F35}" dt="2024-07-21T09:16:47.876" v="1298"/>
          <ac:grpSpMkLst>
            <pc:docMk/>
            <pc:sldMk cId="0" sldId="270"/>
            <ac:grpSpMk id="32" creationId="{E67A24E7-D404-A846-70D6-4843D3B0D860}"/>
          </ac:grpSpMkLst>
        </pc:grpChg>
        <pc:grpChg chg="mod">
          <ac:chgData name="Linh Phan" userId="228774c6-8676-4985-b789-d1a1db399f40" providerId="ADAL" clId="{F4D67219-9FA2-411E-9528-3875600C8F35}" dt="2024-07-21T09:16:47.876" v="1298"/>
          <ac:grpSpMkLst>
            <pc:docMk/>
            <pc:sldMk cId="0" sldId="270"/>
            <ac:grpSpMk id="33" creationId="{427AEC2E-43DB-4CE8-A58B-5CC23E765A82}"/>
          </ac:grpSpMkLst>
        </pc:grpChg>
        <pc:grpChg chg="mod">
          <ac:chgData name="Linh Phan" userId="228774c6-8676-4985-b789-d1a1db399f40" providerId="ADAL" clId="{F4D67219-9FA2-411E-9528-3875600C8F35}" dt="2024-07-21T09:16:47.876" v="1298"/>
          <ac:grpSpMkLst>
            <pc:docMk/>
            <pc:sldMk cId="0" sldId="270"/>
            <ac:grpSpMk id="35" creationId="{998049B8-CB12-F4DF-897F-125CD167F294}"/>
          </ac:grpSpMkLst>
        </pc:grpChg>
        <pc:graphicFrameChg chg="del">
          <ac:chgData name="Linh Phan" userId="228774c6-8676-4985-b789-d1a1db399f40" providerId="ADAL" clId="{F4D67219-9FA2-411E-9528-3875600C8F35}" dt="2024-07-21T09:15:53.757" v="1291" actId="478"/>
          <ac:graphicFrameMkLst>
            <pc:docMk/>
            <pc:sldMk cId="0" sldId="270"/>
            <ac:graphicFrameMk id="548" creationId="{00000000-0000-0000-0000-000000000000}"/>
          </ac:graphicFrameMkLst>
        </pc:graphicFrameChg>
        <pc:picChg chg="add del mod">
          <ac:chgData name="Linh Phan" userId="228774c6-8676-4985-b789-d1a1db399f40" providerId="ADAL" clId="{F4D67219-9FA2-411E-9528-3875600C8F35}" dt="2024-07-21T09:16:15.872" v="1297" actId="478"/>
          <ac:picMkLst>
            <pc:docMk/>
            <pc:sldMk cId="0" sldId="270"/>
            <ac:picMk id="22" creationId="{3A66D7FF-C200-76DC-239D-80CD74ED1656}"/>
          </ac:picMkLst>
        </pc:picChg>
        <pc:picChg chg="mod">
          <ac:chgData name="Linh Phan" userId="228774c6-8676-4985-b789-d1a1db399f40" providerId="ADAL" clId="{F4D67219-9FA2-411E-9528-3875600C8F35}" dt="2024-07-21T09:15:55.626" v="1293"/>
          <ac:picMkLst>
            <pc:docMk/>
            <pc:sldMk cId="0" sldId="270"/>
            <ac:picMk id="24" creationId="{1BE97A4E-CEBD-7560-D3B8-DAC161E631FC}"/>
          </ac:picMkLst>
        </pc:picChg>
        <pc:picChg chg="add del mod">
          <ac:chgData name="Linh Phan" userId="228774c6-8676-4985-b789-d1a1db399f40" providerId="ADAL" clId="{F4D67219-9FA2-411E-9528-3875600C8F35}" dt="2024-07-21T09:16:15.872" v="1297" actId="478"/>
          <ac:picMkLst>
            <pc:docMk/>
            <pc:sldMk cId="0" sldId="270"/>
            <ac:picMk id="28" creationId="{F144CF07-0D67-0996-31A9-9E59D6BC742E}"/>
          </ac:picMkLst>
        </pc:picChg>
        <pc:picChg chg="add mod">
          <ac:chgData name="Linh Phan" userId="228774c6-8676-4985-b789-d1a1db399f40" providerId="ADAL" clId="{F4D67219-9FA2-411E-9528-3875600C8F35}" dt="2024-07-21T09:16:47.876" v="1298"/>
          <ac:picMkLst>
            <pc:docMk/>
            <pc:sldMk cId="0" sldId="270"/>
            <ac:picMk id="31" creationId="{5D4E4244-2380-E612-DA27-256AED3AC85B}"/>
          </ac:picMkLst>
        </pc:picChg>
        <pc:picChg chg="mod">
          <ac:chgData name="Linh Phan" userId="228774c6-8676-4985-b789-d1a1db399f40" providerId="ADAL" clId="{F4D67219-9FA2-411E-9528-3875600C8F35}" dt="2024-07-21T09:16:47.876" v="1298"/>
          <ac:picMkLst>
            <pc:docMk/>
            <pc:sldMk cId="0" sldId="270"/>
            <ac:picMk id="34" creationId="{F6B2382F-9B68-CD1F-9BD1-08D8426E9277}"/>
          </ac:picMkLst>
        </pc:picChg>
        <pc:picChg chg="mod">
          <ac:chgData name="Linh Phan" userId="228774c6-8676-4985-b789-d1a1db399f40" providerId="ADAL" clId="{F4D67219-9FA2-411E-9528-3875600C8F35}" dt="2024-07-21T09:16:47.876" v="1298"/>
          <ac:picMkLst>
            <pc:docMk/>
            <pc:sldMk cId="0" sldId="270"/>
            <ac:picMk id="36" creationId="{5123FBA1-5B76-E2F9-969C-92F01533EE08}"/>
          </ac:picMkLst>
        </pc:picChg>
        <pc:cxnChg chg="add mod">
          <ac:chgData name="Linh Phan" userId="228774c6-8676-4985-b789-d1a1db399f40" providerId="ADAL" clId="{F4D67219-9FA2-411E-9528-3875600C8F35}" dt="2024-07-21T09:16:47.876" v="1298"/>
          <ac:cxnSpMkLst>
            <pc:docMk/>
            <pc:sldMk cId="0" sldId="270"/>
            <ac:cxnSpMk id="29" creationId="{A4167AE4-58AA-0C76-0E2E-1603583C4260}"/>
          </ac:cxnSpMkLst>
        </pc:cxnChg>
      </pc:sldChg>
      <pc:sldChg chg="addSp delSp modSp mod ord modTransition delAnim modAnim">
        <pc:chgData name="Linh Phan" userId="228774c6-8676-4985-b789-d1a1db399f40" providerId="ADAL" clId="{F4D67219-9FA2-411E-9528-3875600C8F35}" dt="2024-07-22T03:47:01.459" v="4798"/>
        <pc:sldMkLst>
          <pc:docMk/>
          <pc:sldMk cId="0" sldId="271"/>
        </pc:sldMkLst>
        <pc:spChg chg="add del mod">
          <ac:chgData name="Linh Phan" userId="228774c6-8676-4985-b789-d1a1db399f40" providerId="ADAL" clId="{F4D67219-9FA2-411E-9528-3875600C8F35}" dt="2024-07-21T09:38:12.815" v="1448" actId="478"/>
          <ac:spMkLst>
            <pc:docMk/>
            <pc:sldMk cId="0" sldId="271"/>
            <ac:spMk id="3" creationId="{2E58CF56-C097-583A-149C-E4BAEA647DDE}"/>
          </ac:spMkLst>
        </pc:spChg>
        <pc:spChg chg="add del mod">
          <ac:chgData name="Linh Phan" userId="228774c6-8676-4985-b789-d1a1db399f40" providerId="ADAL" clId="{F4D67219-9FA2-411E-9528-3875600C8F35}" dt="2024-07-21T09:39:25.419" v="1597" actId="478"/>
          <ac:spMkLst>
            <pc:docMk/>
            <pc:sldMk cId="0" sldId="271"/>
            <ac:spMk id="4" creationId="{51AED1E0-A692-AED9-0464-DE213E7F4995}"/>
          </ac:spMkLst>
        </pc:spChg>
        <pc:spChg chg="mod">
          <ac:chgData name="Linh Phan" userId="228774c6-8676-4985-b789-d1a1db399f40" providerId="ADAL" clId="{F4D67219-9FA2-411E-9528-3875600C8F35}" dt="2024-07-21T09:39:22.151" v="1596" actId="1076"/>
          <ac:spMkLst>
            <pc:docMk/>
            <pc:sldMk cId="0" sldId="271"/>
            <ac:spMk id="6" creationId="{CF140210-ECE1-7827-8ED4-10CAECEE1FC7}"/>
          </ac:spMkLst>
        </pc:spChg>
        <pc:spChg chg="mod">
          <ac:chgData name="Linh Phan" userId="228774c6-8676-4985-b789-d1a1db399f40" providerId="ADAL" clId="{F4D67219-9FA2-411E-9528-3875600C8F35}" dt="2024-07-21T09:43:56.684" v="1657"/>
          <ac:spMkLst>
            <pc:docMk/>
            <pc:sldMk cId="0" sldId="271"/>
            <ac:spMk id="9" creationId="{3932F8FE-A676-CA6C-EDC8-5AD25CAF9225}"/>
          </ac:spMkLst>
        </pc:spChg>
        <pc:spChg chg="mod">
          <ac:chgData name="Linh Phan" userId="228774c6-8676-4985-b789-d1a1db399f40" providerId="ADAL" clId="{F4D67219-9FA2-411E-9528-3875600C8F35}" dt="2024-07-21T09:44:44.958" v="1730"/>
          <ac:spMkLst>
            <pc:docMk/>
            <pc:sldMk cId="0" sldId="271"/>
            <ac:spMk id="10" creationId="{B48B02DD-40DA-3F5A-DA76-32110074B3AD}"/>
          </ac:spMkLst>
        </pc:spChg>
        <pc:spChg chg="mod">
          <ac:chgData name="Linh Phan" userId="228774c6-8676-4985-b789-d1a1db399f40" providerId="ADAL" clId="{F4D67219-9FA2-411E-9528-3875600C8F35}" dt="2024-07-21T09:44:37.437" v="1697" actId="207"/>
          <ac:spMkLst>
            <pc:docMk/>
            <pc:sldMk cId="0" sldId="271"/>
            <ac:spMk id="12" creationId="{F91A7A5E-2ED6-0CBD-201F-FCCB8AA78854}"/>
          </ac:spMkLst>
        </pc:spChg>
        <pc:spChg chg="add mod">
          <ac:chgData name="Linh Phan" userId="228774c6-8676-4985-b789-d1a1db399f40" providerId="ADAL" clId="{F4D67219-9FA2-411E-9528-3875600C8F35}" dt="2024-07-22T03:38:48.522" v="4662" actId="164"/>
          <ac:spMkLst>
            <pc:docMk/>
            <pc:sldMk cId="0" sldId="271"/>
            <ac:spMk id="14" creationId="{6C85B358-D363-F821-EFCF-A52F1F2C4024}"/>
          </ac:spMkLst>
        </pc:spChg>
        <pc:spChg chg="add mod">
          <ac:chgData name="Linh Phan" userId="228774c6-8676-4985-b789-d1a1db399f40" providerId="ADAL" clId="{F4D67219-9FA2-411E-9528-3875600C8F35}" dt="2024-07-22T03:38:48.522" v="4662" actId="164"/>
          <ac:spMkLst>
            <pc:docMk/>
            <pc:sldMk cId="0" sldId="271"/>
            <ac:spMk id="15" creationId="{0DD014E1-33FA-A841-6F28-6E97D87AED74}"/>
          </ac:spMkLst>
        </pc:spChg>
        <pc:spChg chg="add mod">
          <ac:chgData name="Linh Phan" userId="228774c6-8676-4985-b789-d1a1db399f40" providerId="ADAL" clId="{F4D67219-9FA2-411E-9528-3875600C8F35}" dt="2024-07-21T09:49:37.743" v="1842" actId="1076"/>
          <ac:spMkLst>
            <pc:docMk/>
            <pc:sldMk cId="0" sldId="271"/>
            <ac:spMk id="16" creationId="{AA35A3ED-58B8-A4C4-BEA9-D11BCF763952}"/>
          </ac:spMkLst>
        </pc:spChg>
        <pc:spChg chg="del">
          <ac:chgData name="Linh Phan" userId="228774c6-8676-4985-b789-d1a1db399f40" providerId="ADAL" clId="{F4D67219-9FA2-411E-9528-3875600C8F35}" dt="2024-07-21T09:38:12.397" v="1447" actId="478"/>
          <ac:spMkLst>
            <pc:docMk/>
            <pc:sldMk cId="0" sldId="271"/>
            <ac:spMk id="553" creationId="{00000000-0000-0000-0000-000000000000}"/>
          </ac:spMkLst>
        </pc:spChg>
        <pc:spChg chg="del">
          <ac:chgData name="Linh Phan" userId="228774c6-8676-4985-b789-d1a1db399f40" providerId="ADAL" clId="{F4D67219-9FA2-411E-9528-3875600C8F35}" dt="2024-07-21T09:38:12.397" v="1447" actId="478"/>
          <ac:spMkLst>
            <pc:docMk/>
            <pc:sldMk cId="0" sldId="271"/>
            <ac:spMk id="554" creationId="{00000000-0000-0000-0000-000000000000}"/>
          </ac:spMkLst>
        </pc:spChg>
        <pc:spChg chg="del">
          <ac:chgData name="Linh Phan" userId="228774c6-8676-4985-b789-d1a1db399f40" providerId="ADAL" clId="{F4D67219-9FA2-411E-9528-3875600C8F35}" dt="2024-07-21T09:38:12.397" v="1447" actId="478"/>
          <ac:spMkLst>
            <pc:docMk/>
            <pc:sldMk cId="0" sldId="271"/>
            <ac:spMk id="555" creationId="{00000000-0000-0000-0000-000000000000}"/>
          </ac:spMkLst>
        </pc:spChg>
        <pc:spChg chg="del">
          <ac:chgData name="Linh Phan" userId="228774c6-8676-4985-b789-d1a1db399f40" providerId="ADAL" clId="{F4D67219-9FA2-411E-9528-3875600C8F35}" dt="2024-07-21T09:38:12.397" v="1447" actId="478"/>
          <ac:spMkLst>
            <pc:docMk/>
            <pc:sldMk cId="0" sldId="271"/>
            <ac:spMk id="556" creationId="{00000000-0000-0000-0000-000000000000}"/>
          </ac:spMkLst>
        </pc:spChg>
        <pc:spChg chg="del">
          <ac:chgData name="Linh Phan" userId="228774c6-8676-4985-b789-d1a1db399f40" providerId="ADAL" clId="{F4D67219-9FA2-411E-9528-3875600C8F35}" dt="2024-07-21T09:38:12.397" v="1447" actId="478"/>
          <ac:spMkLst>
            <pc:docMk/>
            <pc:sldMk cId="0" sldId="271"/>
            <ac:spMk id="557" creationId="{00000000-0000-0000-0000-000000000000}"/>
          </ac:spMkLst>
        </pc:spChg>
        <pc:spChg chg="del">
          <ac:chgData name="Linh Phan" userId="228774c6-8676-4985-b789-d1a1db399f40" providerId="ADAL" clId="{F4D67219-9FA2-411E-9528-3875600C8F35}" dt="2024-07-21T09:38:12.397" v="1447" actId="478"/>
          <ac:spMkLst>
            <pc:docMk/>
            <pc:sldMk cId="0" sldId="271"/>
            <ac:spMk id="558" creationId="{00000000-0000-0000-0000-000000000000}"/>
          </ac:spMkLst>
        </pc:spChg>
        <pc:spChg chg="del">
          <ac:chgData name="Linh Phan" userId="228774c6-8676-4985-b789-d1a1db399f40" providerId="ADAL" clId="{F4D67219-9FA2-411E-9528-3875600C8F35}" dt="2024-07-21T09:38:12.397" v="1447" actId="478"/>
          <ac:spMkLst>
            <pc:docMk/>
            <pc:sldMk cId="0" sldId="271"/>
            <ac:spMk id="559" creationId="{00000000-0000-0000-0000-000000000000}"/>
          </ac:spMkLst>
        </pc:spChg>
        <pc:spChg chg="del">
          <ac:chgData name="Linh Phan" userId="228774c6-8676-4985-b789-d1a1db399f40" providerId="ADAL" clId="{F4D67219-9FA2-411E-9528-3875600C8F35}" dt="2024-07-21T09:38:12.397" v="1447" actId="478"/>
          <ac:spMkLst>
            <pc:docMk/>
            <pc:sldMk cId="0" sldId="271"/>
            <ac:spMk id="560" creationId="{00000000-0000-0000-0000-000000000000}"/>
          </ac:spMkLst>
        </pc:spChg>
        <pc:spChg chg="del">
          <ac:chgData name="Linh Phan" userId="228774c6-8676-4985-b789-d1a1db399f40" providerId="ADAL" clId="{F4D67219-9FA2-411E-9528-3875600C8F35}" dt="2024-07-21T09:38:12.397" v="1447" actId="478"/>
          <ac:spMkLst>
            <pc:docMk/>
            <pc:sldMk cId="0" sldId="271"/>
            <ac:spMk id="561" creationId="{00000000-0000-0000-0000-000000000000}"/>
          </ac:spMkLst>
        </pc:spChg>
        <pc:spChg chg="del">
          <ac:chgData name="Linh Phan" userId="228774c6-8676-4985-b789-d1a1db399f40" providerId="ADAL" clId="{F4D67219-9FA2-411E-9528-3875600C8F35}" dt="2024-07-21T09:38:12.397" v="1447" actId="478"/>
          <ac:spMkLst>
            <pc:docMk/>
            <pc:sldMk cId="0" sldId="271"/>
            <ac:spMk id="562" creationId="{00000000-0000-0000-0000-000000000000}"/>
          </ac:spMkLst>
        </pc:spChg>
        <pc:spChg chg="del">
          <ac:chgData name="Linh Phan" userId="228774c6-8676-4985-b789-d1a1db399f40" providerId="ADAL" clId="{F4D67219-9FA2-411E-9528-3875600C8F35}" dt="2024-07-21T09:38:12.397" v="1447" actId="478"/>
          <ac:spMkLst>
            <pc:docMk/>
            <pc:sldMk cId="0" sldId="271"/>
            <ac:spMk id="563" creationId="{00000000-0000-0000-0000-000000000000}"/>
          </ac:spMkLst>
        </pc:spChg>
        <pc:grpChg chg="add mod">
          <ac:chgData name="Linh Phan" userId="228774c6-8676-4985-b789-d1a1db399f40" providerId="ADAL" clId="{F4D67219-9FA2-411E-9528-3875600C8F35}" dt="2024-07-22T03:38:48.522" v="4662" actId="164"/>
          <ac:grpSpMkLst>
            <pc:docMk/>
            <pc:sldMk cId="0" sldId="271"/>
            <ac:grpSpMk id="2" creationId="{D706DAD3-DAAF-DCED-A8D8-62B9725C1B49}"/>
          </ac:grpSpMkLst>
        </pc:grpChg>
        <pc:grpChg chg="add del mod">
          <ac:chgData name="Linh Phan" userId="228774c6-8676-4985-b789-d1a1db399f40" providerId="ADAL" clId="{F4D67219-9FA2-411E-9528-3875600C8F35}" dt="2024-07-21T09:39:25.419" v="1597" actId="478"/>
          <ac:grpSpMkLst>
            <pc:docMk/>
            <pc:sldMk cId="0" sldId="271"/>
            <ac:grpSpMk id="5" creationId="{60503346-74B8-A605-B954-2FF495CB518F}"/>
          </ac:grpSpMkLst>
        </pc:grpChg>
        <pc:grpChg chg="add del mod">
          <ac:chgData name="Linh Phan" userId="228774c6-8676-4985-b789-d1a1db399f40" providerId="ADAL" clId="{F4D67219-9FA2-411E-9528-3875600C8F35}" dt="2024-07-21T09:49:11.992" v="1805" actId="478"/>
          <ac:grpSpMkLst>
            <pc:docMk/>
            <pc:sldMk cId="0" sldId="271"/>
            <ac:grpSpMk id="8" creationId="{680BCE04-5D78-A2A5-A6CC-09ED5880CBD7}"/>
          </ac:grpSpMkLst>
        </pc:grpChg>
        <pc:grpChg chg="add mod">
          <ac:chgData name="Linh Phan" userId="228774c6-8676-4985-b789-d1a1db399f40" providerId="ADAL" clId="{F4D67219-9FA2-411E-9528-3875600C8F35}" dt="2024-07-21T09:49:37.743" v="1842" actId="1076"/>
          <ac:grpSpMkLst>
            <pc:docMk/>
            <pc:sldMk cId="0" sldId="271"/>
            <ac:grpSpMk id="11" creationId="{00F2A318-C02E-FC8C-752F-E75F0EE0C18A}"/>
          </ac:grpSpMkLst>
        </pc:grpChg>
        <pc:picChg chg="mod">
          <ac:chgData name="Linh Phan" userId="228774c6-8676-4985-b789-d1a1db399f40" providerId="ADAL" clId="{F4D67219-9FA2-411E-9528-3875600C8F35}" dt="2024-07-21T09:39:07.767" v="1588" actId="1076"/>
          <ac:picMkLst>
            <pc:docMk/>
            <pc:sldMk cId="0" sldId="271"/>
            <ac:picMk id="7" creationId="{E84832C8-E75E-E9EA-DCDD-0EBFC24DD304}"/>
          </ac:picMkLst>
        </pc:picChg>
        <pc:picChg chg="mod">
          <ac:chgData name="Linh Phan" userId="228774c6-8676-4985-b789-d1a1db399f40" providerId="ADAL" clId="{F4D67219-9FA2-411E-9528-3875600C8F35}" dt="2024-07-21T09:43:56.684" v="1657"/>
          <ac:picMkLst>
            <pc:docMk/>
            <pc:sldMk cId="0" sldId="271"/>
            <ac:picMk id="13" creationId="{E332928A-D9CE-CB23-5215-B6C7F5DE5554}"/>
          </ac:picMkLst>
        </pc:picChg>
      </pc:sldChg>
      <pc:sldChg chg="addSp delSp modSp del mod ord addAnim delAnim modAnim">
        <pc:chgData name="Linh Phan" userId="228774c6-8676-4985-b789-d1a1db399f40" providerId="ADAL" clId="{F4D67219-9FA2-411E-9528-3875600C8F35}" dt="2024-07-21T09:25:54.020" v="1361" actId="47"/>
        <pc:sldMkLst>
          <pc:docMk/>
          <pc:sldMk cId="0" sldId="272"/>
        </pc:sldMkLst>
        <pc:spChg chg="add del mod">
          <ac:chgData name="Linh Phan" userId="228774c6-8676-4985-b789-d1a1db399f40" providerId="ADAL" clId="{F4D67219-9FA2-411E-9528-3875600C8F35}" dt="2024-07-21T09:25:22.075" v="1349" actId="478"/>
          <ac:spMkLst>
            <pc:docMk/>
            <pc:sldMk cId="0" sldId="272"/>
            <ac:spMk id="3" creationId="{E0AF9DA4-53D2-BA52-EA14-BA8E7E975D01}"/>
          </ac:spMkLst>
        </pc:spChg>
        <pc:spChg chg="mod">
          <ac:chgData name="Linh Phan" userId="228774c6-8676-4985-b789-d1a1db399f40" providerId="ADAL" clId="{F4D67219-9FA2-411E-9528-3875600C8F35}" dt="2024-07-21T09:19:20.144" v="1331"/>
          <ac:spMkLst>
            <pc:docMk/>
            <pc:sldMk cId="0" sldId="272"/>
            <ac:spMk id="5" creationId="{EAB24D47-1A0E-C952-0DDE-945E6DA98AF8}"/>
          </ac:spMkLst>
        </pc:spChg>
        <pc:spChg chg="mod">
          <ac:chgData name="Linh Phan" userId="228774c6-8676-4985-b789-d1a1db399f40" providerId="ADAL" clId="{F4D67219-9FA2-411E-9528-3875600C8F35}" dt="2024-07-21T09:25:11.397" v="1340" actId="20577"/>
          <ac:spMkLst>
            <pc:docMk/>
            <pc:sldMk cId="0" sldId="272"/>
            <ac:spMk id="7" creationId="{780DAD33-FAB5-FB32-E947-2F9728DBB7EB}"/>
          </ac:spMkLst>
        </pc:spChg>
        <pc:spChg chg="mod">
          <ac:chgData name="Linh Phan" userId="228774c6-8676-4985-b789-d1a1db399f40" providerId="ADAL" clId="{F4D67219-9FA2-411E-9528-3875600C8F35}" dt="2024-07-21T09:19:20.144" v="1331"/>
          <ac:spMkLst>
            <pc:docMk/>
            <pc:sldMk cId="0" sldId="272"/>
            <ac:spMk id="9" creationId="{41D6098E-948F-7C03-E5DD-815428276DBC}"/>
          </ac:spMkLst>
        </pc:spChg>
        <pc:spChg chg="mod">
          <ac:chgData name="Linh Phan" userId="228774c6-8676-4985-b789-d1a1db399f40" providerId="ADAL" clId="{F4D67219-9FA2-411E-9528-3875600C8F35}" dt="2024-07-21T09:19:20.144" v="1331"/>
          <ac:spMkLst>
            <pc:docMk/>
            <pc:sldMk cId="0" sldId="272"/>
            <ac:spMk id="10" creationId="{CC8A8FB0-75DE-65D7-F1AE-2C93F9040CC2}"/>
          </ac:spMkLst>
        </pc:spChg>
        <pc:spChg chg="mod">
          <ac:chgData name="Linh Phan" userId="228774c6-8676-4985-b789-d1a1db399f40" providerId="ADAL" clId="{F4D67219-9FA2-411E-9528-3875600C8F35}" dt="2024-07-21T09:19:20.144" v="1331"/>
          <ac:spMkLst>
            <pc:docMk/>
            <pc:sldMk cId="0" sldId="272"/>
            <ac:spMk id="11" creationId="{5AEA096C-111C-CB4C-9943-E70AB355C1F4}"/>
          </ac:spMkLst>
        </pc:spChg>
        <pc:spChg chg="mod">
          <ac:chgData name="Linh Phan" userId="228774c6-8676-4985-b789-d1a1db399f40" providerId="ADAL" clId="{F4D67219-9FA2-411E-9528-3875600C8F35}" dt="2024-07-21T09:19:20.144" v="1331"/>
          <ac:spMkLst>
            <pc:docMk/>
            <pc:sldMk cId="0" sldId="272"/>
            <ac:spMk id="12" creationId="{C2A6D541-1F21-B2D1-A95E-7D015848B5B0}"/>
          </ac:spMkLst>
        </pc:spChg>
        <pc:spChg chg="mod">
          <ac:chgData name="Linh Phan" userId="228774c6-8676-4985-b789-d1a1db399f40" providerId="ADAL" clId="{F4D67219-9FA2-411E-9528-3875600C8F35}" dt="2024-07-21T09:19:20.144" v="1331"/>
          <ac:spMkLst>
            <pc:docMk/>
            <pc:sldMk cId="0" sldId="272"/>
            <ac:spMk id="13" creationId="{C2DAEE24-85EC-2B95-80B4-38863E741970}"/>
          </ac:spMkLst>
        </pc:spChg>
        <pc:spChg chg="mod">
          <ac:chgData name="Linh Phan" userId="228774c6-8676-4985-b789-d1a1db399f40" providerId="ADAL" clId="{F4D67219-9FA2-411E-9528-3875600C8F35}" dt="2024-07-21T09:19:20.144" v="1331"/>
          <ac:spMkLst>
            <pc:docMk/>
            <pc:sldMk cId="0" sldId="272"/>
            <ac:spMk id="14" creationId="{6A89AEAA-239D-6B9F-C7F0-103F9B08726F}"/>
          </ac:spMkLst>
        </pc:spChg>
        <pc:spChg chg="add del mod">
          <ac:chgData name="Linh Phan" userId="228774c6-8676-4985-b789-d1a1db399f40" providerId="ADAL" clId="{F4D67219-9FA2-411E-9528-3875600C8F35}" dt="2024-07-21T09:25:10.778" v="1339" actId="478"/>
          <ac:spMkLst>
            <pc:docMk/>
            <pc:sldMk cId="0" sldId="272"/>
            <ac:spMk id="15" creationId="{05D13BF1-12F5-4A18-A6F5-B13F2B545BCF}"/>
          </ac:spMkLst>
        </pc:spChg>
        <pc:spChg chg="add del mod">
          <ac:chgData name="Linh Phan" userId="228774c6-8676-4985-b789-d1a1db399f40" providerId="ADAL" clId="{F4D67219-9FA2-411E-9528-3875600C8F35}" dt="2024-07-21T09:25:10.778" v="1339" actId="478"/>
          <ac:spMkLst>
            <pc:docMk/>
            <pc:sldMk cId="0" sldId="272"/>
            <ac:spMk id="16" creationId="{8CD9A63D-72F6-3AF3-D0E5-0397125449A9}"/>
          </ac:spMkLst>
        </pc:spChg>
        <pc:spChg chg="add mod">
          <ac:chgData name="Linh Phan" userId="228774c6-8676-4985-b789-d1a1db399f40" providerId="ADAL" clId="{F4D67219-9FA2-411E-9528-3875600C8F35}" dt="2024-07-21T09:24:52.123" v="1337"/>
          <ac:spMkLst>
            <pc:docMk/>
            <pc:sldMk cId="0" sldId="272"/>
            <ac:spMk id="19" creationId="{685C4DC9-F221-C1C9-8276-1C1EC0D7DB30}"/>
          </ac:spMkLst>
        </pc:spChg>
        <pc:spChg chg="add mod">
          <ac:chgData name="Linh Phan" userId="228774c6-8676-4985-b789-d1a1db399f40" providerId="ADAL" clId="{F4D67219-9FA2-411E-9528-3875600C8F35}" dt="2024-07-21T09:24:52.123" v="1337"/>
          <ac:spMkLst>
            <pc:docMk/>
            <pc:sldMk cId="0" sldId="272"/>
            <ac:spMk id="20" creationId="{A8DB5EBC-EAEB-2AE5-B61E-D07F1390C405}"/>
          </ac:spMkLst>
        </pc:spChg>
        <pc:spChg chg="add del">
          <ac:chgData name="Linh Phan" userId="228774c6-8676-4985-b789-d1a1db399f40" providerId="ADAL" clId="{F4D67219-9FA2-411E-9528-3875600C8F35}" dt="2024-07-21T09:25:21.885" v="1348" actId="478"/>
          <ac:spMkLst>
            <pc:docMk/>
            <pc:sldMk cId="0" sldId="272"/>
            <ac:spMk id="568"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69"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70"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72"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74"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75"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76"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77"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79"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81"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82"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83"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85"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87" creationId="{00000000-0000-0000-0000-000000000000}"/>
          </ac:spMkLst>
        </pc:spChg>
        <pc:spChg chg="add del">
          <ac:chgData name="Linh Phan" userId="228774c6-8676-4985-b789-d1a1db399f40" providerId="ADAL" clId="{F4D67219-9FA2-411E-9528-3875600C8F35}" dt="2024-07-21T09:25:21.885" v="1348" actId="478"/>
          <ac:spMkLst>
            <pc:docMk/>
            <pc:sldMk cId="0" sldId="272"/>
            <ac:spMk id="588" creationId="{00000000-0000-0000-0000-000000000000}"/>
          </ac:spMkLst>
        </pc:spChg>
        <pc:grpChg chg="add mod">
          <ac:chgData name="Linh Phan" userId="228774c6-8676-4985-b789-d1a1db399f40" providerId="ADAL" clId="{F4D67219-9FA2-411E-9528-3875600C8F35}" dt="2024-07-21T09:19:20.144" v="1331"/>
          <ac:grpSpMkLst>
            <pc:docMk/>
            <pc:sldMk cId="0" sldId="272"/>
            <ac:grpSpMk id="4" creationId="{11A36C08-5506-48DC-DCBF-63CF8462994B}"/>
          </ac:grpSpMkLst>
        </pc:grpChg>
        <pc:grpChg chg="mod">
          <ac:chgData name="Linh Phan" userId="228774c6-8676-4985-b789-d1a1db399f40" providerId="ADAL" clId="{F4D67219-9FA2-411E-9528-3875600C8F35}" dt="2024-07-21T09:19:20.144" v="1331"/>
          <ac:grpSpMkLst>
            <pc:docMk/>
            <pc:sldMk cId="0" sldId="272"/>
            <ac:grpSpMk id="6" creationId="{9BB89417-B59A-9443-4F62-50B62E3E94A6}"/>
          </ac:grpSpMkLst>
        </pc:grpChg>
        <pc:grpChg chg="mod">
          <ac:chgData name="Linh Phan" userId="228774c6-8676-4985-b789-d1a1db399f40" providerId="ADAL" clId="{F4D67219-9FA2-411E-9528-3875600C8F35}" dt="2024-07-21T09:19:20.144" v="1331"/>
          <ac:grpSpMkLst>
            <pc:docMk/>
            <pc:sldMk cId="0" sldId="272"/>
            <ac:grpSpMk id="8" creationId="{B4D6F1EF-5CA5-DC30-F286-7E9707E6DAA9}"/>
          </ac:grpSpMkLst>
        </pc:grpChg>
        <pc:picChg chg="add del mod">
          <ac:chgData name="Linh Phan" userId="228774c6-8676-4985-b789-d1a1db399f40" providerId="ADAL" clId="{F4D67219-9FA2-411E-9528-3875600C8F35}" dt="2024-07-21T09:25:10.778" v="1339" actId="478"/>
          <ac:picMkLst>
            <pc:docMk/>
            <pc:sldMk cId="0" sldId="272"/>
            <ac:picMk id="17" creationId="{19107F19-E6EE-F8BD-BD9D-9B9722341E57}"/>
          </ac:picMkLst>
        </pc:picChg>
        <pc:picChg chg="add del mod">
          <ac:chgData name="Linh Phan" userId="228774c6-8676-4985-b789-d1a1db399f40" providerId="ADAL" clId="{F4D67219-9FA2-411E-9528-3875600C8F35}" dt="2024-07-21T09:25:10.778" v="1339" actId="478"/>
          <ac:picMkLst>
            <pc:docMk/>
            <pc:sldMk cId="0" sldId="272"/>
            <ac:picMk id="18" creationId="{B0C38C31-6A17-6627-0F92-D13FFB7B2105}"/>
          </ac:picMkLst>
        </pc:picChg>
        <pc:picChg chg="add mod">
          <ac:chgData name="Linh Phan" userId="228774c6-8676-4985-b789-d1a1db399f40" providerId="ADAL" clId="{F4D67219-9FA2-411E-9528-3875600C8F35}" dt="2024-07-21T09:24:52.123" v="1337"/>
          <ac:picMkLst>
            <pc:docMk/>
            <pc:sldMk cId="0" sldId="272"/>
            <ac:picMk id="21" creationId="{214520C7-C164-F50F-92FA-DCD7E8FE47CE}"/>
          </ac:picMkLst>
        </pc:picChg>
        <pc:picChg chg="add mod">
          <ac:chgData name="Linh Phan" userId="228774c6-8676-4985-b789-d1a1db399f40" providerId="ADAL" clId="{F4D67219-9FA2-411E-9528-3875600C8F35}" dt="2024-07-21T09:24:52.123" v="1337"/>
          <ac:picMkLst>
            <pc:docMk/>
            <pc:sldMk cId="0" sldId="272"/>
            <ac:picMk id="22" creationId="{1CDB3E45-A997-D61B-A502-8C889DBF0A36}"/>
          </ac:picMkLst>
        </pc:picChg>
        <pc:cxnChg chg="add del mod">
          <ac:chgData name="Linh Phan" userId="228774c6-8676-4985-b789-d1a1db399f40" providerId="ADAL" clId="{F4D67219-9FA2-411E-9528-3875600C8F35}" dt="2024-07-21T09:25:21.885" v="1348" actId="478"/>
          <ac:cxnSpMkLst>
            <pc:docMk/>
            <pc:sldMk cId="0" sldId="272"/>
            <ac:cxnSpMk id="571" creationId="{00000000-0000-0000-0000-000000000000}"/>
          </ac:cxnSpMkLst>
        </pc:cxnChg>
        <pc:cxnChg chg="add del mod">
          <ac:chgData name="Linh Phan" userId="228774c6-8676-4985-b789-d1a1db399f40" providerId="ADAL" clId="{F4D67219-9FA2-411E-9528-3875600C8F35}" dt="2024-07-21T09:25:21.885" v="1348" actId="478"/>
          <ac:cxnSpMkLst>
            <pc:docMk/>
            <pc:sldMk cId="0" sldId="272"/>
            <ac:cxnSpMk id="573" creationId="{00000000-0000-0000-0000-000000000000}"/>
          </ac:cxnSpMkLst>
        </pc:cxnChg>
        <pc:cxnChg chg="add del mod">
          <ac:chgData name="Linh Phan" userId="228774c6-8676-4985-b789-d1a1db399f40" providerId="ADAL" clId="{F4D67219-9FA2-411E-9528-3875600C8F35}" dt="2024-07-21T09:25:21.885" v="1348" actId="478"/>
          <ac:cxnSpMkLst>
            <pc:docMk/>
            <pc:sldMk cId="0" sldId="272"/>
            <ac:cxnSpMk id="578" creationId="{00000000-0000-0000-0000-000000000000}"/>
          </ac:cxnSpMkLst>
        </pc:cxnChg>
        <pc:cxnChg chg="add del mod">
          <ac:chgData name="Linh Phan" userId="228774c6-8676-4985-b789-d1a1db399f40" providerId="ADAL" clId="{F4D67219-9FA2-411E-9528-3875600C8F35}" dt="2024-07-21T09:25:21.885" v="1348" actId="478"/>
          <ac:cxnSpMkLst>
            <pc:docMk/>
            <pc:sldMk cId="0" sldId="272"/>
            <ac:cxnSpMk id="580" creationId="{00000000-0000-0000-0000-000000000000}"/>
          </ac:cxnSpMkLst>
        </pc:cxnChg>
        <pc:cxnChg chg="add del mod">
          <ac:chgData name="Linh Phan" userId="228774c6-8676-4985-b789-d1a1db399f40" providerId="ADAL" clId="{F4D67219-9FA2-411E-9528-3875600C8F35}" dt="2024-07-21T09:25:21.885" v="1348" actId="478"/>
          <ac:cxnSpMkLst>
            <pc:docMk/>
            <pc:sldMk cId="0" sldId="272"/>
            <ac:cxnSpMk id="584" creationId="{00000000-0000-0000-0000-000000000000}"/>
          </ac:cxnSpMkLst>
        </pc:cxnChg>
        <pc:cxnChg chg="add del mod">
          <ac:chgData name="Linh Phan" userId="228774c6-8676-4985-b789-d1a1db399f40" providerId="ADAL" clId="{F4D67219-9FA2-411E-9528-3875600C8F35}" dt="2024-07-21T09:25:21.885" v="1348" actId="478"/>
          <ac:cxnSpMkLst>
            <pc:docMk/>
            <pc:sldMk cId="0" sldId="272"/>
            <ac:cxnSpMk id="586" creationId="{00000000-0000-0000-0000-000000000000}"/>
          </ac:cxnSpMkLst>
        </pc:cxnChg>
      </pc:sldChg>
      <pc:sldChg chg="addSp delSp modSp mod ord modTransition modAnim">
        <pc:chgData name="Linh Phan" userId="228774c6-8676-4985-b789-d1a1db399f40" providerId="ADAL" clId="{F4D67219-9FA2-411E-9528-3875600C8F35}" dt="2024-07-22T03:37:54.383" v="4648"/>
        <pc:sldMkLst>
          <pc:docMk/>
          <pc:sldMk cId="0" sldId="273"/>
        </pc:sldMkLst>
        <pc:spChg chg="add del mod">
          <ac:chgData name="Linh Phan" userId="228774c6-8676-4985-b789-d1a1db399f40" providerId="ADAL" clId="{F4D67219-9FA2-411E-9528-3875600C8F35}" dt="2024-07-21T09:30:10.633" v="1385" actId="478"/>
          <ac:spMkLst>
            <pc:docMk/>
            <pc:sldMk cId="0" sldId="273"/>
            <ac:spMk id="3" creationId="{7B82CCD7-F1BA-2806-9086-A27C9638192C}"/>
          </ac:spMkLst>
        </pc:spChg>
        <pc:spChg chg="mod">
          <ac:chgData name="Linh Phan" userId="228774c6-8676-4985-b789-d1a1db399f40" providerId="ADAL" clId="{F4D67219-9FA2-411E-9528-3875600C8F35}" dt="2024-07-21T09:40:48.870" v="1627" actId="14100"/>
          <ac:spMkLst>
            <pc:docMk/>
            <pc:sldMk cId="0" sldId="273"/>
            <ac:spMk id="5" creationId="{8D638038-FF27-ECDC-5DEC-1F3674E0183E}"/>
          </ac:spMkLst>
        </pc:spChg>
        <pc:spChg chg="mod">
          <ac:chgData name="Linh Phan" userId="228774c6-8676-4985-b789-d1a1db399f40" providerId="ADAL" clId="{F4D67219-9FA2-411E-9528-3875600C8F35}" dt="2024-07-21T09:30:39.315" v="1415" actId="20577"/>
          <ac:spMkLst>
            <pc:docMk/>
            <pc:sldMk cId="0" sldId="273"/>
            <ac:spMk id="7" creationId="{3AA1A543-6CCB-9D97-941D-8C36EF78F94D}"/>
          </ac:spMkLst>
        </pc:spChg>
        <pc:spChg chg="mod">
          <ac:chgData name="Linh Phan" userId="228774c6-8676-4985-b789-d1a1db399f40" providerId="ADAL" clId="{F4D67219-9FA2-411E-9528-3875600C8F35}" dt="2024-07-21T09:30:15.188" v="1386"/>
          <ac:spMkLst>
            <pc:docMk/>
            <pc:sldMk cId="0" sldId="273"/>
            <ac:spMk id="9" creationId="{F61460A5-A343-BA24-0F25-AE7F6FDFE0B4}"/>
          </ac:spMkLst>
        </pc:spChg>
        <pc:spChg chg="mod">
          <ac:chgData name="Linh Phan" userId="228774c6-8676-4985-b789-d1a1db399f40" providerId="ADAL" clId="{F4D67219-9FA2-411E-9528-3875600C8F35}" dt="2024-07-21T09:30:15.188" v="1386"/>
          <ac:spMkLst>
            <pc:docMk/>
            <pc:sldMk cId="0" sldId="273"/>
            <ac:spMk id="10" creationId="{9B72FE9A-C866-8659-6581-6115DE7973E2}"/>
          </ac:spMkLst>
        </pc:spChg>
        <pc:spChg chg="mod">
          <ac:chgData name="Linh Phan" userId="228774c6-8676-4985-b789-d1a1db399f40" providerId="ADAL" clId="{F4D67219-9FA2-411E-9528-3875600C8F35}" dt="2024-07-21T09:30:15.188" v="1386"/>
          <ac:spMkLst>
            <pc:docMk/>
            <pc:sldMk cId="0" sldId="273"/>
            <ac:spMk id="11" creationId="{26265E58-CB13-B251-8F0F-0C978F37F56C}"/>
          </ac:spMkLst>
        </pc:spChg>
        <pc:spChg chg="mod">
          <ac:chgData name="Linh Phan" userId="228774c6-8676-4985-b789-d1a1db399f40" providerId="ADAL" clId="{F4D67219-9FA2-411E-9528-3875600C8F35}" dt="2024-07-21T09:30:15.188" v="1386"/>
          <ac:spMkLst>
            <pc:docMk/>
            <pc:sldMk cId="0" sldId="273"/>
            <ac:spMk id="12" creationId="{71D6FB89-2A09-6982-66E1-A1B060F36748}"/>
          </ac:spMkLst>
        </pc:spChg>
        <pc:spChg chg="mod">
          <ac:chgData name="Linh Phan" userId="228774c6-8676-4985-b789-d1a1db399f40" providerId="ADAL" clId="{F4D67219-9FA2-411E-9528-3875600C8F35}" dt="2024-07-21T09:30:15.188" v="1386"/>
          <ac:spMkLst>
            <pc:docMk/>
            <pc:sldMk cId="0" sldId="273"/>
            <ac:spMk id="13" creationId="{F16896A7-B3FB-B12E-42E9-6CAC32FD0CA2}"/>
          </ac:spMkLst>
        </pc:spChg>
        <pc:spChg chg="mod">
          <ac:chgData name="Linh Phan" userId="228774c6-8676-4985-b789-d1a1db399f40" providerId="ADAL" clId="{F4D67219-9FA2-411E-9528-3875600C8F35}" dt="2024-07-21T09:30:15.188" v="1386"/>
          <ac:spMkLst>
            <pc:docMk/>
            <pc:sldMk cId="0" sldId="273"/>
            <ac:spMk id="14" creationId="{0CC2AC89-FD83-13B5-100E-CC75D702D790}"/>
          </ac:spMkLst>
        </pc:spChg>
        <pc:spChg chg="del">
          <ac:chgData name="Linh Phan" userId="228774c6-8676-4985-b789-d1a1db399f40" providerId="ADAL" clId="{F4D67219-9FA2-411E-9528-3875600C8F35}" dt="2024-07-21T09:30:10.059" v="1384" actId="478"/>
          <ac:spMkLst>
            <pc:docMk/>
            <pc:sldMk cId="0" sldId="273"/>
            <ac:spMk id="593" creationId="{00000000-0000-0000-0000-000000000000}"/>
          </ac:spMkLst>
        </pc:spChg>
        <pc:spChg chg="del">
          <ac:chgData name="Linh Phan" userId="228774c6-8676-4985-b789-d1a1db399f40" providerId="ADAL" clId="{F4D67219-9FA2-411E-9528-3875600C8F35}" dt="2024-07-21T09:30:10.059" v="1384" actId="478"/>
          <ac:spMkLst>
            <pc:docMk/>
            <pc:sldMk cId="0" sldId="273"/>
            <ac:spMk id="594" creationId="{00000000-0000-0000-0000-000000000000}"/>
          </ac:spMkLst>
        </pc:spChg>
        <pc:spChg chg="del">
          <ac:chgData name="Linh Phan" userId="228774c6-8676-4985-b789-d1a1db399f40" providerId="ADAL" clId="{F4D67219-9FA2-411E-9528-3875600C8F35}" dt="2024-07-21T09:30:10.059" v="1384" actId="478"/>
          <ac:spMkLst>
            <pc:docMk/>
            <pc:sldMk cId="0" sldId="273"/>
            <ac:spMk id="595" creationId="{00000000-0000-0000-0000-000000000000}"/>
          </ac:spMkLst>
        </pc:spChg>
        <pc:spChg chg="del">
          <ac:chgData name="Linh Phan" userId="228774c6-8676-4985-b789-d1a1db399f40" providerId="ADAL" clId="{F4D67219-9FA2-411E-9528-3875600C8F35}" dt="2024-07-21T09:30:10.059" v="1384" actId="478"/>
          <ac:spMkLst>
            <pc:docMk/>
            <pc:sldMk cId="0" sldId="273"/>
            <ac:spMk id="596" creationId="{00000000-0000-0000-0000-000000000000}"/>
          </ac:spMkLst>
        </pc:spChg>
        <pc:grpChg chg="add mod">
          <ac:chgData name="Linh Phan" userId="228774c6-8676-4985-b789-d1a1db399f40" providerId="ADAL" clId="{F4D67219-9FA2-411E-9528-3875600C8F35}" dt="2024-07-21T09:40:52.082" v="1628" actId="1076"/>
          <ac:grpSpMkLst>
            <pc:docMk/>
            <pc:sldMk cId="0" sldId="273"/>
            <ac:grpSpMk id="4" creationId="{3D9F2F2D-FC3F-033B-28EB-004931EB2885}"/>
          </ac:grpSpMkLst>
        </pc:grpChg>
        <pc:grpChg chg="mod">
          <ac:chgData name="Linh Phan" userId="228774c6-8676-4985-b789-d1a1db399f40" providerId="ADAL" clId="{F4D67219-9FA2-411E-9528-3875600C8F35}" dt="2024-07-21T09:30:15.188" v="1386"/>
          <ac:grpSpMkLst>
            <pc:docMk/>
            <pc:sldMk cId="0" sldId="273"/>
            <ac:grpSpMk id="6" creationId="{ACEFE0CD-41C3-DFA7-D60F-E6D0C858130B}"/>
          </ac:grpSpMkLst>
        </pc:grpChg>
        <pc:grpChg chg="mod">
          <ac:chgData name="Linh Phan" userId="228774c6-8676-4985-b789-d1a1db399f40" providerId="ADAL" clId="{F4D67219-9FA2-411E-9528-3875600C8F35}" dt="2024-07-21T09:30:15.188" v="1386"/>
          <ac:grpSpMkLst>
            <pc:docMk/>
            <pc:sldMk cId="0" sldId="273"/>
            <ac:grpSpMk id="8" creationId="{E963DFFD-3BBA-6F7A-0B7B-C8E4E2176B63}"/>
          </ac:grpSpMkLst>
        </pc:grpChg>
        <pc:picChg chg="add mod">
          <ac:chgData name="Linh Phan" userId="228774c6-8676-4985-b789-d1a1db399f40" providerId="ADAL" clId="{F4D67219-9FA2-411E-9528-3875600C8F35}" dt="2024-07-21T09:41:04.626" v="1633" actId="14100"/>
          <ac:picMkLst>
            <pc:docMk/>
            <pc:sldMk cId="0" sldId="273"/>
            <ac:picMk id="15" creationId="{0EC47A4A-DC76-F5E3-3BD9-8B7E96068E7F}"/>
          </ac:picMkLst>
        </pc:picChg>
        <pc:picChg chg="add mod">
          <ac:chgData name="Linh Phan" userId="228774c6-8676-4985-b789-d1a1db399f40" providerId="ADAL" clId="{F4D67219-9FA2-411E-9528-3875600C8F35}" dt="2024-07-21T09:40:58.251" v="1631" actId="1076"/>
          <ac:picMkLst>
            <pc:docMk/>
            <pc:sldMk cId="0" sldId="273"/>
            <ac:picMk id="16" creationId="{0A91E79D-8F4F-D130-F89D-2A5C61F92BC9}"/>
          </ac:picMkLst>
        </pc:picChg>
        <pc:picChg chg="del">
          <ac:chgData name="Linh Phan" userId="228774c6-8676-4985-b789-d1a1db399f40" providerId="ADAL" clId="{F4D67219-9FA2-411E-9528-3875600C8F35}" dt="2024-07-21T09:30:10.059" v="1384" actId="478"/>
          <ac:picMkLst>
            <pc:docMk/>
            <pc:sldMk cId="0" sldId="273"/>
            <ac:picMk id="597" creationId="{00000000-0000-0000-0000-000000000000}"/>
          </ac:picMkLst>
        </pc:picChg>
      </pc:sldChg>
      <pc:sldChg chg="addSp delSp modSp del mod ord delAnim modAnim">
        <pc:chgData name="Linh Phan" userId="228774c6-8676-4985-b789-d1a1db399f40" providerId="ADAL" clId="{F4D67219-9FA2-411E-9528-3875600C8F35}" dt="2024-07-21T09:55:38.887" v="1998" actId="47"/>
        <pc:sldMkLst>
          <pc:docMk/>
          <pc:sldMk cId="0" sldId="274"/>
        </pc:sldMkLst>
        <pc:spChg chg="add del mod">
          <ac:chgData name="Linh Phan" userId="228774c6-8676-4985-b789-d1a1db399f40" providerId="ADAL" clId="{F4D67219-9FA2-411E-9528-3875600C8F35}" dt="2024-07-21T09:50:35.463" v="1847" actId="478"/>
          <ac:spMkLst>
            <pc:docMk/>
            <pc:sldMk cId="0" sldId="274"/>
            <ac:spMk id="3" creationId="{548B9FC9-75B0-76F6-A534-0DDD50CF54C1}"/>
          </ac:spMkLst>
        </pc:spChg>
        <pc:spChg chg="add del mod">
          <ac:chgData name="Linh Phan" userId="228774c6-8676-4985-b789-d1a1db399f40" providerId="ADAL" clId="{F4D67219-9FA2-411E-9528-3875600C8F35}" dt="2024-07-21T09:50:35.463" v="1847" actId="478"/>
          <ac:spMkLst>
            <pc:docMk/>
            <pc:sldMk cId="0" sldId="274"/>
            <ac:spMk id="5" creationId="{FA27E1D1-E4CE-6126-CD26-A256804F7E8E}"/>
          </ac:spMkLst>
        </pc:spChg>
        <pc:spChg chg="add del mod">
          <ac:chgData name="Linh Phan" userId="228774c6-8676-4985-b789-d1a1db399f40" providerId="ADAL" clId="{F4D67219-9FA2-411E-9528-3875600C8F35}" dt="2024-07-21T09:50:35.463" v="1847" actId="478"/>
          <ac:spMkLst>
            <pc:docMk/>
            <pc:sldMk cId="0" sldId="274"/>
            <ac:spMk id="7" creationId="{814C2EBA-1344-D861-A6CC-34393EC8A356}"/>
          </ac:spMkLst>
        </pc:spChg>
        <pc:spChg chg="add del mod">
          <ac:chgData name="Linh Phan" userId="228774c6-8676-4985-b789-d1a1db399f40" providerId="ADAL" clId="{F4D67219-9FA2-411E-9528-3875600C8F35}" dt="2024-07-21T09:50:35.463" v="1847" actId="478"/>
          <ac:spMkLst>
            <pc:docMk/>
            <pc:sldMk cId="0" sldId="274"/>
            <ac:spMk id="9" creationId="{5847774F-20FC-B815-5FFD-D37AAA441352}"/>
          </ac:spMkLst>
        </pc:spChg>
        <pc:spChg chg="add del mod">
          <ac:chgData name="Linh Phan" userId="228774c6-8676-4985-b789-d1a1db399f40" providerId="ADAL" clId="{F4D67219-9FA2-411E-9528-3875600C8F35}" dt="2024-07-21T09:50:35.463" v="1847" actId="478"/>
          <ac:spMkLst>
            <pc:docMk/>
            <pc:sldMk cId="0" sldId="274"/>
            <ac:spMk id="11" creationId="{BD7F1F00-D4EE-EAE1-1797-569D17486283}"/>
          </ac:spMkLst>
        </pc:spChg>
        <pc:spChg chg="add del mod">
          <ac:chgData name="Linh Phan" userId="228774c6-8676-4985-b789-d1a1db399f40" providerId="ADAL" clId="{F4D67219-9FA2-411E-9528-3875600C8F35}" dt="2024-07-21T09:50:35.463" v="1847" actId="478"/>
          <ac:spMkLst>
            <pc:docMk/>
            <pc:sldMk cId="0" sldId="274"/>
            <ac:spMk id="13" creationId="{3D7AE49F-C1A2-999E-453A-DB733AB484CB}"/>
          </ac:spMkLst>
        </pc:spChg>
        <pc:spChg chg="add del mod">
          <ac:chgData name="Linh Phan" userId="228774c6-8676-4985-b789-d1a1db399f40" providerId="ADAL" clId="{F4D67219-9FA2-411E-9528-3875600C8F35}" dt="2024-07-21T09:50:35.463" v="1847" actId="478"/>
          <ac:spMkLst>
            <pc:docMk/>
            <pc:sldMk cId="0" sldId="274"/>
            <ac:spMk id="15" creationId="{3A31E51C-C956-91E3-A407-DCBB34C51628}"/>
          </ac:spMkLst>
        </pc:spChg>
        <pc:spChg chg="mod">
          <ac:chgData name="Linh Phan" userId="228774c6-8676-4985-b789-d1a1db399f40" providerId="ADAL" clId="{F4D67219-9FA2-411E-9528-3875600C8F35}" dt="2024-07-21T09:50:39.487" v="1850" actId="14100"/>
          <ac:spMkLst>
            <pc:docMk/>
            <pc:sldMk cId="0" sldId="274"/>
            <ac:spMk id="17" creationId="{A75DD62E-CE64-B99F-4D44-9C79DB48CEF6}"/>
          </ac:spMkLst>
        </pc:spChg>
        <pc:spChg chg="mod">
          <ac:chgData name="Linh Phan" userId="228774c6-8676-4985-b789-d1a1db399f40" providerId="ADAL" clId="{F4D67219-9FA2-411E-9528-3875600C8F35}" dt="2024-07-21T09:50:49.983" v="1854" actId="14100"/>
          <ac:spMkLst>
            <pc:docMk/>
            <pc:sldMk cId="0" sldId="274"/>
            <ac:spMk id="19" creationId="{54A43AEF-8BE6-29C0-96DB-1FB9F557AE39}"/>
          </ac:spMkLst>
        </pc:spChg>
        <pc:spChg chg="add del mod">
          <ac:chgData name="Linh Phan" userId="228774c6-8676-4985-b789-d1a1db399f40" providerId="ADAL" clId="{F4D67219-9FA2-411E-9528-3875600C8F35}" dt="2024-07-21T09:50:54.155" v="1856" actId="478"/>
          <ac:spMkLst>
            <pc:docMk/>
            <pc:sldMk cId="0" sldId="274"/>
            <ac:spMk id="22" creationId="{74372E16-6623-1E64-FB50-392966A7ECA8}"/>
          </ac:spMkLst>
        </pc:spChg>
        <pc:spChg chg="add del mod">
          <ac:chgData name="Linh Phan" userId="228774c6-8676-4985-b789-d1a1db399f40" providerId="ADAL" clId="{F4D67219-9FA2-411E-9528-3875600C8F35}" dt="2024-07-21T09:50:54.155" v="1856" actId="478"/>
          <ac:spMkLst>
            <pc:docMk/>
            <pc:sldMk cId="0" sldId="274"/>
            <ac:spMk id="23" creationId="{F52CDA7C-3228-4C43-D35F-C44AA4A0376B}"/>
          </ac:spMkLst>
        </pc:spChg>
        <pc:spChg chg="mod">
          <ac:chgData name="Linh Phan" userId="228774c6-8676-4985-b789-d1a1db399f40" providerId="ADAL" clId="{F4D67219-9FA2-411E-9528-3875600C8F35}" dt="2024-07-21T09:55:23.360" v="1991" actId="1076"/>
          <ac:spMkLst>
            <pc:docMk/>
            <pc:sldMk cId="0" sldId="274"/>
            <ac:spMk id="27" creationId="{BCCB828B-1CAE-5244-FF2C-8BAE02462AE8}"/>
          </ac:spMkLst>
        </pc:spChg>
        <pc:spChg chg="add del mod">
          <ac:chgData name="Linh Phan" userId="228774c6-8676-4985-b789-d1a1db399f40" providerId="ADAL" clId="{F4D67219-9FA2-411E-9528-3875600C8F35}" dt="2024-07-21T09:55:27.871" v="1992" actId="478"/>
          <ac:spMkLst>
            <pc:docMk/>
            <pc:sldMk cId="0" sldId="274"/>
            <ac:spMk id="31" creationId="{26B5E766-B5F2-3C17-A5F9-599EAED3F95A}"/>
          </ac:spMkLst>
        </pc:spChg>
        <pc:spChg chg="add del mod">
          <ac:chgData name="Linh Phan" userId="228774c6-8676-4985-b789-d1a1db399f40" providerId="ADAL" clId="{F4D67219-9FA2-411E-9528-3875600C8F35}" dt="2024-07-21T09:55:27.871" v="1992" actId="478"/>
          <ac:spMkLst>
            <pc:docMk/>
            <pc:sldMk cId="0" sldId="274"/>
            <ac:spMk id="32" creationId="{9F2873E7-6981-C7FA-98E5-D7FA70CDC857}"/>
          </ac:spMkLst>
        </pc:spChg>
        <pc:spChg chg="del">
          <ac:chgData name="Linh Phan" userId="228774c6-8676-4985-b789-d1a1db399f40" providerId="ADAL" clId="{F4D67219-9FA2-411E-9528-3875600C8F35}" dt="2024-07-21T09:50:33.994" v="1846" actId="478"/>
          <ac:spMkLst>
            <pc:docMk/>
            <pc:sldMk cId="0" sldId="274"/>
            <ac:spMk id="602" creationId="{00000000-0000-0000-0000-000000000000}"/>
          </ac:spMkLst>
        </pc:spChg>
        <pc:spChg chg="del">
          <ac:chgData name="Linh Phan" userId="228774c6-8676-4985-b789-d1a1db399f40" providerId="ADAL" clId="{F4D67219-9FA2-411E-9528-3875600C8F35}" dt="2024-07-21T09:50:33.994" v="1846" actId="478"/>
          <ac:spMkLst>
            <pc:docMk/>
            <pc:sldMk cId="0" sldId="274"/>
            <ac:spMk id="603" creationId="{00000000-0000-0000-0000-000000000000}"/>
          </ac:spMkLst>
        </pc:spChg>
        <pc:spChg chg="del">
          <ac:chgData name="Linh Phan" userId="228774c6-8676-4985-b789-d1a1db399f40" providerId="ADAL" clId="{F4D67219-9FA2-411E-9528-3875600C8F35}" dt="2024-07-21T09:50:33.994" v="1846" actId="478"/>
          <ac:spMkLst>
            <pc:docMk/>
            <pc:sldMk cId="0" sldId="274"/>
            <ac:spMk id="604" creationId="{00000000-0000-0000-0000-000000000000}"/>
          </ac:spMkLst>
        </pc:spChg>
        <pc:spChg chg="del">
          <ac:chgData name="Linh Phan" userId="228774c6-8676-4985-b789-d1a1db399f40" providerId="ADAL" clId="{F4D67219-9FA2-411E-9528-3875600C8F35}" dt="2024-07-21T09:50:33.994" v="1846" actId="478"/>
          <ac:spMkLst>
            <pc:docMk/>
            <pc:sldMk cId="0" sldId="274"/>
            <ac:spMk id="605" creationId="{00000000-0000-0000-0000-000000000000}"/>
          </ac:spMkLst>
        </pc:spChg>
        <pc:spChg chg="del">
          <ac:chgData name="Linh Phan" userId="228774c6-8676-4985-b789-d1a1db399f40" providerId="ADAL" clId="{F4D67219-9FA2-411E-9528-3875600C8F35}" dt="2024-07-21T09:50:33.994" v="1846" actId="478"/>
          <ac:spMkLst>
            <pc:docMk/>
            <pc:sldMk cId="0" sldId="274"/>
            <ac:spMk id="606" creationId="{00000000-0000-0000-0000-000000000000}"/>
          </ac:spMkLst>
        </pc:spChg>
        <pc:spChg chg="del">
          <ac:chgData name="Linh Phan" userId="228774c6-8676-4985-b789-d1a1db399f40" providerId="ADAL" clId="{F4D67219-9FA2-411E-9528-3875600C8F35}" dt="2024-07-21T09:50:33.994" v="1846" actId="478"/>
          <ac:spMkLst>
            <pc:docMk/>
            <pc:sldMk cId="0" sldId="274"/>
            <ac:spMk id="607" creationId="{00000000-0000-0000-0000-000000000000}"/>
          </ac:spMkLst>
        </pc:spChg>
        <pc:spChg chg="del">
          <ac:chgData name="Linh Phan" userId="228774c6-8676-4985-b789-d1a1db399f40" providerId="ADAL" clId="{F4D67219-9FA2-411E-9528-3875600C8F35}" dt="2024-07-21T09:50:33.994" v="1846" actId="478"/>
          <ac:spMkLst>
            <pc:docMk/>
            <pc:sldMk cId="0" sldId="274"/>
            <ac:spMk id="608" creationId="{00000000-0000-0000-0000-000000000000}"/>
          </ac:spMkLst>
        </pc:spChg>
        <pc:spChg chg="del">
          <ac:chgData name="Linh Phan" userId="228774c6-8676-4985-b789-d1a1db399f40" providerId="ADAL" clId="{F4D67219-9FA2-411E-9528-3875600C8F35}" dt="2024-07-21T09:50:33.994" v="1846" actId="478"/>
          <ac:spMkLst>
            <pc:docMk/>
            <pc:sldMk cId="0" sldId="274"/>
            <ac:spMk id="609" creationId="{00000000-0000-0000-0000-000000000000}"/>
          </ac:spMkLst>
        </pc:spChg>
        <pc:spChg chg="del">
          <ac:chgData name="Linh Phan" userId="228774c6-8676-4985-b789-d1a1db399f40" providerId="ADAL" clId="{F4D67219-9FA2-411E-9528-3875600C8F35}" dt="2024-07-21T09:50:33.994" v="1846" actId="478"/>
          <ac:spMkLst>
            <pc:docMk/>
            <pc:sldMk cId="0" sldId="274"/>
            <ac:spMk id="610" creationId="{00000000-0000-0000-0000-000000000000}"/>
          </ac:spMkLst>
        </pc:spChg>
        <pc:spChg chg="del">
          <ac:chgData name="Linh Phan" userId="228774c6-8676-4985-b789-d1a1db399f40" providerId="ADAL" clId="{F4D67219-9FA2-411E-9528-3875600C8F35}" dt="2024-07-21T09:50:33.994" v="1846" actId="478"/>
          <ac:spMkLst>
            <pc:docMk/>
            <pc:sldMk cId="0" sldId="274"/>
            <ac:spMk id="611" creationId="{00000000-0000-0000-0000-000000000000}"/>
          </ac:spMkLst>
        </pc:spChg>
        <pc:grpChg chg="add del mod">
          <ac:chgData name="Linh Phan" userId="228774c6-8676-4985-b789-d1a1db399f40" providerId="ADAL" clId="{F4D67219-9FA2-411E-9528-3875600C8F35}" dt="2024-07-21T09:50:51.492" v="1855" actId="478"/>
          <ac:grpSpMkLst>
            <pc:docMk/>
            <pc:sldMk cId="0" sldId="274"/>
            <ac:grpSpMk id="16" creationId="{18DC644E-9AB1-F82F-605D-F23B39CB67EF}"/>
          </ac:grpSpMkLst>
        </pc:grpChg>
        <pc:grpChg chg="add del mod">
          <ac:chgData name="Linh Phan" userId="228774c6-8676-4985-b789-d1a1db399f40" providerId="ADAL" clId="{F4D67219-9FA2-411E-9528-3875600C8F35}" dt="2024-07-21T09:55:27.871" v="1992" actId="478"/>
          <ac:grpSpMkLst>
            <pc:docMk/>
            <pc:sldMk cId="0" sldId="274"/>
            <ac:grpSpMk id="26" creationId="{641C5E08-0D38-301A-8777-82D20A81D51A}"/>
          </ac:grpSpMkLst>
        </pc:grpChg>
        <pc:picChg chg="add del mod">
          <ac:chgData name="Linh Phan" userId="228774c6-8676-4985-b789-d1a1db399f40" providerId="ADAL" clId="{F4D67219-9FA2-411E-9528-3875600C8F35}" dt="2024-07-21T09:50:54.155" v="1856" actId="478"/>
          <ac:picMkLst>
            <pc:docMk/>
            <pc:sldMk cId="0" sldId="274"/>
            <ac:picMk id="24" creationId="{EA4AFEEE-BE09-11BD-117F-F63207E40BE6}"/>
          </ac:picMkLst>
        </pc:picChg>
        <pc:picChg chg="mod">
          <ac:chgData name="Linh Phan" userId="228774c6-8676-4985-b789-d1a1db399f40" providerId="ADAL" clId="{F4D67219-9FA2-411E-9528-3875600C8F35}" dt="2024-07-21T09:55:23.360" v="1991" actId="1076"/>
          <ac:picMkLst>
            <pc:docMk/>
            <pc:sldMk cId="0" sldId="274"/>
            <ac:picMk id="28" creationId="{8654294D-A02B-B64E-8CD5-26AEB798AC39}"/>
          </ac:picMkLst>
        </pc:picChg>
        <pc:picChg chg="add del mod">
          <ac:chgData name="Linh Phan" userId="228774c6-8676-4985-b789-d1a1db399f40" providerId="ADAL" clId="{F4D67219-9FA2-411E-9528-3875600C8F35}" dt="2024-07-21T09:54:04.341" v="1965" actId="478"/>
          <ac:picMkLst>
            <pc:docMk/>
            <pc:sldMk cId="0" sldId="274"/>
            <ac:picMk id="33" creationId="{C4D805E4-1AB3-8B54-517E-298A16FDBFC1}"/>
          </ac:picMkLst>
        </pc:picChg>
        <pc:picChg chg="add del mod">
          <ac:chgData name="Linh Phan" userId="228774c6-8676-4985-b789-d1a1db399f40" providerId="ADAL" clId="{F4D67219-9FA2-411E-9528-3875600C8F35}" dt="2024-07-21T09:55:27.871" v="1992" actId="478"/>
          <ac:picMkLst>
            <pc:docMk/>
            <pc:sldMk cId="0" sldId="274"/>
            <ac:picMk id="37" creationId="{6F589436-05C3-80B0-0C06-C0E24B558F79}"/>
          </ac:picMkLst>
        </pc:picChg>
        <pc:cxnChg chg="mod">
          <ac:chgData name="Linh Phan" userId="228774c6-8676-4985-b789-d1a1db399f40" providerId="ADAL" clId="{F4D67219-9FA2-411E-9528-3875600C8F35}" dt="2024-07-21T09:50:42.246" v="1851" actId="14100"/>
          <ac:cxnSpMkLst>
            <pc:docMk/>
            <pc:sldMk cId="0" sldId="274"/>
            <ac:cxnSpMk id="18" creationId="{A8654744-DD29-36A7-D867-854341041838}"/>
          </ac:cxnSpMkLst>
        </pc:cxnChg>
        <pc:cxnChg chg="add del mod">
          <ac:chgData name="Linh Phan" userId="228774c6-8676-4985-b789-d1a1db399f40" providerId="ADAL" clId="{F4D67219-9FA2-411E-9528-3875600C8F35}" dt="2024-07-21T09:50:54.155" v="1856" actId="478"/>
          <ac:cxnSpMkLst>
            <pc:docMk/>
            <pc:sldMk cId="0" sldId="274"/>
            <ac:cxnSpMk id="20" creationId="{D416B3E3-05FD-9710-1FCC-28F359CBEF42}"/>
          </ac:cxnSpMkLst>
        </pc:cxnChg>
        <pc:cxnChg chg="add del mod">
          <ac:chgData name="Linh Phan" userId="228774c6-8676-4985-b789-d1a1db399f40" providerId="ADAL" clId="{F4D67219-9FA2-411E-9528-3875600C8F35}" dt="2024-07-21T09:50:54.155" v="1856" actId="478"/>
          <ac:cxnSpMkLst>
            <pc:docMk/>
            <pc:sldMk cId="0" sldId="274"/>
            <ac:cxnSpMk id="21" creationId="{0C77AE9F-B3AA-A8C5-DFDD-C06DEFAAF9C8}"/>
          </ac:cxnSpMkLst>
        </pc:cxnChg>
        <pc:cxnChg chg="add del mod">
          <ac:chgData name="Linh Phan" userId="228774c6-8676-4985-b789-d1a1db399f40" providerId="ADAL" clId="{F4D67219-9FA2-411E-9528-3875600C8F35}" dt="2024-07-21T09:55:27.871" v="1992" actId="478"/>
          <ac:cxnSpMkLst>
            <pc:docMk/>
            <pc:sldMk cId="0" sldId="274"/>
            <ac:cxnSpMk id="29" creationId="{7D0C8420-0599-BC04-07A9-0437AAC18097}"/>
          </ac:cxnSpMkLst>
        </pc:cxnChg>
        <pc:cxnChg chg="add del mod">
          <ac:chgData name="Linh Phan" userId="228774c6-8676-4985-b789-d1a1db399f40" providerId="ADAL" clId="{F4D67219-9FA2-411E-9528-3875600C8F35}" dt="2024-07-21T09:55:27.871" v="1992" actId="478"/>
          <ac:cxnSpMkLst>
            <pc:docMk/>
            <pc:sldMk cId="0" sldId="274"/>
            <ac:cxnSpMk id="30" creationId="{4E4D357E-812A-4B39-5EFC-1A678AE2B597}"/>
          </ac:cxnSpMkLst>
        </pc:cxnChg>
      </pc:sldChg>
      <pc:sldChg chg="del">
        <pc:chgData name="Linh Phan" userId="228774c6-8676-4985-b789-d1a1db399f40" providerId="ADAL" clId="{F4D67219-9FA2-411E-9528-3875600C8F35}" dt="2024-07-21T08:38:34.906" v="494" actId="47"/>
        <pc:sldMkLst>
          <pc:docMk/>
          <pc:sldMk cId="0" sldId="275"/>
        </pc:sldMkLst>
      </pc:sldChg>
      <pc:sldChg chg="addSp delSp modSp mod ord modTransition modAnim">
        <pc:chgData name="Linh Phan" userId="228774c6-8676-4985-b789-d1a1db399f40" providerId="ADAL" clId="{F4D67219-9FA2-411E-9528-3875600C8F35}" dt="2024-07-29T15:19:46.262" v="4837"/>
        <pc:sldMkLst>
          <pc:docMk/>
          <pc:sldMk cId="0" sldId="276"/>
        </pc:sldMkLst>
        <pc:spChg chg="add del mod">
          <ac:chgData name="Linh Phan" userId="228774c6-8676-4985-b789-d1a1db399f40" providerId="ADAL" clId="{F4D67219-9FA2-411E-9528-3875600C8F35}" dt="2024-07-21T09:39:32.872" v="1601" actId="478"/>
          <ac:spMkLst>
            <pc:docMk/>
            <pc:sldMk cId="0" sldId="276"/>
            <ac:spMk id="3" creationId="{8187AB04-3785-745C-F64A-2C1252F05173}"/>
          </ac:spMkLst>
        </pc:spChg>
        <pc:spChg chg="add mod">
          <ac:chgData name="Linh Phan" userId="228774c6-8676-4985-b789-d1a1db399f40" providerId="ADAL" clId="{F4D67219-9FA2-411E-9528-3875600C8F35}" dt="2024-07-29T15:19:46.262" v="4837"/>
          <ac:spMkLst>
            <pc:docMk/>
            <pc:sldMk cId="0" sldId="276"/>
            <ac:spMk id="4" creationId="{5295EC73-288C-3EDF-E709-09A9E704EE3F}"/>
          </ac:spMkLst>
        </pc:spChg>
        <pc:spChg chg="mod">
          <ac:chgData name="Linh Phan" userId="228774c6-8676-4985-b789-d1a1db399f40" providerId="ADAL" clId="{F4D67219-9FA2-411E-9528-3875600C8F35}" dt="2024-07-21T09:39:34.634" v="1602"/>
          <ac:spMkLst>
            <pc:docMk/>
            <pc:sldMk cId="0" sldId="276"/>
            <ac:spMk id="6" creationId="{B1168CA7-DC1A-28B3-A34D-4F700AB302FA}"/>
          </ac:spMkLst>
        </pc:spChg>
        <pc:spChg chg="del">
          <ac:chgData name="Linh Phan" userId="228774c6-8676-4985-b789-d1a1db399f40" providerId="ADAL" clId="{F4D67219-9FA2-411E-9528-3875600C8F35}" dt="2024-07-21T09:39:32.465" v="1600" actId="478"/>
          <ac:spMkLst>
            <pc:docMk/>
            <pc:sldMk cId="0" sldId="276"/>
            <ac:spMk id="668" creationId="{00000000-0000-0000-0000-000000000000}"/>
          </ac:spMkLst>
        </pc:spChg>
        <pc:grpChg chg="add mod">
          <ac:chgData name="Linh Phan" userId="228774c6-8676-4985-b789-d1a1db399f40" providerId="ADAL" clId="{F4D67219-9FA2-411E-9528-3875600C8F35}" dt="2024-07-21T09:41:51.211" v="1645" actId="1076"/>
          <ac:grpSpMkLst>
            <pc:docMk/>
            <pc:sldMk cId="0" sldId="276"/>
            <ac:grpSpMk id="5" creationId="{8638E289-7707-32F4-75C8-918D4CCA9CF1}"/>
          </ac:grpSpMkLst>
        </pc:grpChg>
        <pc:grpChg chg="del">
          <ac:chgData name="Linh Phan" userId="228774c6-8676-4985-b789-d1a1db399f40" providerId="ADAL" clId="{F4D67219-9FA2-411E-9528-3875600C8F35}" dt="2024-07-21T09:39:32.465" v="1600" actId="478"/>
          <ac:grpSpMkLst>
            <pc:docMk/>
            <pc:sldMk cId="0" sldId="276"/>
            <ac:grpSpMk id="669"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674"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677"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686"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10"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14"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22"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25"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28"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41"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52"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56"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72"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88"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794"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800"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804"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891"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898"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14"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23"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32"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36"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53"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63"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69"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78"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87"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999"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03"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12"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21"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30"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36"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40"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51"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61"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65"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71" creationId="{00000000-0000-0000-0000-000000000000}"/>
          </ac:grpSpMkLst>
        </pc:grpChg>
        <pc:grpChg chg="del">
          <ac:chgData name="Linh Phan" userId="228774c6-8676-4985-b789-d1a1db399f40" providerId="ADAL" clId="{F4D67219-9FA2-411E-9528-3875600C8F35}" dt="2024-07-21T09:39:32.465" v="1600" actId="478"/>
          <ac:grpSpMkLst>
            <pc:docMk/>
            <pc:sldMk cId="0" sldId="276"/>
            <ac:grpSpMk id="1079" creationId="{00000000-0000-0000-0000-000000000000}"/>
          </ac:grpSpMkLst>
        </pc:grpChg>
        <pc:picChg chg="mod">
          <ac:chgData name="Linh Phan" userId="228774c6-8676-4985-b789-d1a1db399f40" providerId="ADAL" clId="{F4D67219-9FA2-411E-9528-3875600C8F35}" dt="2024-07-21T09:39:34.634" v="1602"/>
          <ac:picMkLst>
            <pc:docMk/>
            <pc:sldMk cId="0" sldId="276"/>
            <ac:picMk id="7" creationId="{34D41085-E70C-04C9-B0B4-79726F22711B}"/>
          </ac:picMkLst>
        </pc:picChg>
        <pc:picChg chg="add mod">
          <ac:chgData name="Linh Phan" userId="228774c6-8676-4985-b789-d1a1db399f40" providerId="ADAL" clId="{F4D67219-9FA2-411E-9528-3875600C8F35}" dt="2024-07-21T09:43:11.368" v="1656" actId="1076"/>
          <ac:picMkLst>
            <pc:docMk/>
            <pc:sldMk cId="0" sldId="276"/>
            <ac:picMk id="8" creationId="{AB58F1EE-7D56-B625-CC95-6F13AEA871B1}"/>
          </ac:picMkLst>
        </pc:picChg>
        <pc:picChg chg="add mod">
          <ac:chgData name="Linh Phan" userId="228774c6-8676-4985-b789-d1a1db399f40" providerId="ADAL" clId="{F4D67219-9FA2-411E-9528-3875600C8F35}" dt="2024-07-21T09:43:11.368" v="1656" actId="1076"/>
          <ac:picMkLst>
            <pc:docMk/>
            <pc:sldMk cId="0" sldId="276"/>
            <ac:picMk id="9" creationId="{65D9ABB8-7B4B-7B3B-36CA-858A77ED7774}"/>
          </ac:picMkLst>
        </pc:picChg>
      </pc:sldChg>
      <pc:sldChg chg="addSp delSp modSp mod ord modTransition delAnim modAnim">
        <pc:chgData name="Linh Phan" userId="228774c6-8676-4985-b789-d1a1db399f40" providerId="ADAL" clId="{F4D67219-9FA2-411E-9528-3875600C8F35}" dt="2024-07-22T03:39:09.942" v="4673"/>
        <pc:sldMkLst>
          <pc:docMk/>
          <pc:sldMk cId="0" sldId="277"/>
        </pc:sldMkLst>
        <pc:spChg chg="add del mod">
          <ac:chgData name="Linh Phan" userId="228774c6-8676-4985-b789-d1a1db399f40" providerId="ADAL" clId="{F4D67219-9FA2-411E-9528-3875600C8F35}" dt="2024-07-21T09:57:58.182" v="2007" actId="478"/>
          <ac:spMkLst>
            <pc:docMk/>
            <pc:sldMk cId="0" sldId="277"/>
            <ac:spMk id="3" creationId="{CBDD90E1-1581-A14B-6F55-D2DE7E79263B}"/>
          </ac:spMkLst>
        </pc:spChg>
        <pc:spChg chg="add del mod">
          <ac:chgData name="Linh Phan" userId="228774c6-8676-4985-b789-d1a1db399f40" providerId="ADAL" clId="{F4D67219-9FA2-411E-9528-3875600C8F35}" dt="2024-07-21T09:57:58.182" v="2007" actId="478"/>
          <ac:spMkLst>
            <pc:docMk/>
            <pc:sldMk cId="0" sldId="277"/>
            <ac:spMk id="5" creationId="{C5AC0CEB-0ED5-EBE0-3F7B-A530A59FF65A}"/>
          </ac:spMkLst>
        </pc:spChg>
        <pc:spChg chg="add del mod">
          <ac:chgData name="Linh Phan" userId="228774c6-8676-4985-b789-d1a1db399f40" providerId="ADAL" clId="{F4D67219-9FA2-411E-9528-3875600C8F35}" dt="2024-07-21T10:00:54.879" v="2069" actId="478"/>
          <ac:spMkLst>
            <pc:docMk/>
            <pc:sldMk cId="0" sldId="277"/>
            <ac:spMk id="8" creationId="{F1DB2280-C645-E033-2E94-403A5DFDA1DE}"/>
          </ac:spMkLst>
        </pc:spChg>
        <pc:spChg chg="add del mod">
          <ac:chgData name="Linh Phan" userId="228774c6-8676-4985-b789-d1a1db399f40" providerId="ADAL" clId="{F4D67219-9FA2-411E-9528-3875600C8F35}" dt="2024-07-21T10:00:54.879" v="2069" actId="478"/>
          <ac:spMkLst>
            <pc:docMk/>
            <pc:sldMk cId="0" sldId="277"/>
            <ac:spMk id="9" creationId="{5ED011B8-5604-F6BD-3F24-7DBC435E36A5}"/>
          </ac:spMkLst>
        </pc:spChg>
        <pc:spChg chg="add del mod">
          <ac:chgData name="Linh Phan" userId="228774c6-8676-4985-b789-d1a1db399f40" providerId="ADAL" clId="{F4D67219-9FA2-411E-9528-3875600C8F35}" dt="2024-07-21T10:00:54.879" v="2069" actId="478"/>
          <ac:spMkLst>
            <pc:docMk/>
            <pc:sldMk cId="0" sldId="277"/>
            <ac:spMk id="10" creationId="{900BB968-4426-595A-6ABE-B1DD924D192F}"/>
          </ac:spMkLst>
        </pc:spChg>
        <pc:spChg chg="mod">
          <ac:chgData name="Linh Phan" userId="228774c6-8676-4985-b789-d1a1db399f40" providerId="ADAL" clId="{F4D67219-9FA2-411E-9528-3875600C8F35}" dt="2024-07-21T09:57:59.866" v="2008"/>
          <ac:spMkLst>
            <pc:docMk/>
            <pc:sldMk cId="0" sldId="277"/>
            <ac:spMk id="12" creationId="{9BA5748F-462A-1379-055D-3EA5DE4CD0C1}"/>
          </ac:spMkLst>
        </pc:spChg>
        <pc:spChg chg="mod">
          <ac:chgData name="Linh Phan" userId="228774c6-8676-4985-b789-d1a1db399f40" providerId="ADAL" clId="{F4D67219-9FA2-411E-9528-3875600C8F35}" dt="2024-07-21T09:57:59.866" v="2008"/>
          <ac:spMkLst>
            <pc:docMk/>
            <pc:sldMk cId="0" sldId="277"/>
            <ac:spMk id="13" creationId="{0C22A5CC-2650-6131-799C-B749E142D7D7}"/>
          </ac:spMkLst>
        </pc:spChg>
        <pc:spChg chg="mod">
          <ac:chgData name="Linh Phan" userId="228774c6-8676-4985-b789-d1a1db399f40" providerId="ADAL" clId="{F4D67219-9FA2-411E-9528-3875600C8F35}" dt="2024-07-21T09:57:59.866" v="2008"/>
          <ac:spMkLst>
            <pc:docMk/>
            <pc:sldMk cId="0" sldId="277"/>
            <ac:spMk id="15" creationId="{FEF47B43-D83D-9AD9-949C-0C4A2C5D563C}"/>
          </ac:spMkLst>
        </pc:spChg>
        <pc:spChg chg="mod">
          <ac:chgData name="Linh Phan" userId="228774c6-8676-4985-b789-d1a1db399f40" providerId="ADAL" clId="{F4D67219-9FA2-411E-9528-3875600C8F35}" dt="2024-07-21T09:57:59.866" v="2008"/>
          <ac:spMkLst>
            <pc:docMk/>
            <pc:sldMk cId="0" sldId="277"/>
            <ac:spMk id="16" creationId="{25FEDE12-A258-5B87-2E39-41019C7F4710}"/>
          </ac:spMkLst>
        </pc:spChg>
        <pc:spChg chg="add del mod">
          <ac:chgData name="Linh Phan" userId="228774c6-8676-4985-b789-d1a1db399f40" providerId="ADAL" clId="{F4D67219-9FA2-411E-9528-3875600C8F35}" dt="2024-07-21T10:01:19.876" v="2081" actId="478"/>
          <ac:spMkLst>
            <pc:docMk/>
            <pc:sldMk cId="0" sldId="277"/>
            <ac:spMk id="18" creationId="{7A0905EF-2FB4-EA4C-11B3-9A434D2425A9}"/>
          </ac:spMkLst>
        </pc:spChg>
        <pc:spChg chg="add del mod">
          <ac:chgData name="Linh Phan" userId="228774c6-8676-4985-b789-d1a1db399f40" providerId="ADAL" clId="{F4D67219-9FA2-411E-9528-3875600C8F35}" dt="2024-07-21T10:01:18.938" v="2080" actId="478"/>
          <ac:spMkLst>
            <pc:docMk/>
            <pc:sldMk cId="0" sldId="277"/>
            <ac:spMk id="19" creationId="{CC7E7C4B-535E-4943-3595-7B195D77FB45}"/>
          </ac:spMkLst>
        </pc:spChg>
        <pc:spChg chg="mod">
          <ac:chgData name="Linh Phan" userId="228774c6-8676-4985-b789-d1a1db399f40" providerId="ADAL" clId="{F4D67219-9FA2-411E-9528-3875600C8F35}" dt="2024-07-21T10:01:00.742" v="2071"/>
          <ac:spMkLst>
            <pc:docMk/>
            <pc:sldMk cId="0" sldId="277"/>
            <ac:spMk id="21" creationId="{CC9BB4ED-EF49-7D77-8114-5C324404920A}"/>
          </ac:spMkLst>
        </pc:spChg>
        <pc:spChg chg="mod">
          <ac:chgData name="Linh Phan" userId="228774c6-8676-4985-b789-d1a1db399f40" providerId="ADAL" clId="{F4D67219-9FA2-411E-9528-3875600C8F35}" dt="2024-07-21T10:01:00.742" v="2071"/>
          <ac:spMkLst>
            <pc:docMk/>
            <pc:sldMk cId="0" sldId="277"/>
            <ac:spMk id="22" creationId="{FE543472-4F3B-728F-5E44-00781EF9A4A1}"/>
          </ac:spMkLst>
        </pc:spChg>
        <pc:spChg chg="add mod">
          <ac:chgData name="Linh Phan" userId="228774c6-8676-4985-b789-d1a1db399f40" providerId="ADAL" clId="{F4D67219-9FA2-411E-9528-3875600C8F35}" dt="2024-07-21T10:02:03" v="2139" actId="1076"/>
          <ac:spMkLst>
            <pc:docMk/>
            <pc:sldMk cId="0" sldId="277"/>
            <ac:spMk id="24" creationId="{90CD747B-5C08-E9AF-7E17-8CB7A6C6037C}"/>
          </ac:spMkLst>
        </pc:spChg>
        <pc:spChg chg="del">
          <ac:chgData name="Linh Phan" userId="228774c6-8676-4985-b789-d1a1db399f40" providerId="ADAL" clId="{F4D67219-9FA2-411E-9528-3875600C8F35}" dt="2024-07-21T09:57:57.701" v="2006" actId="478"/>
          <ac:spMkLst>
            <pc:docMk/>
            <pc:sldMk cId="0" sldId="277"/>
            <ac:spMk id="1394" creationId="{00000000-0000-0000-0000-000000000000}"/>
          </ac:spMkLst>
        </pc:spChg>
        <pc:spChg chg="del">
          <ac:chgData name="Linh Phan" userId="228774c6-8676-4985-b789-d1a1db399f40" providerId="ADAL" clId="{F4D67219-9FA2-411E-9528-3875600C8F35}" dt="2024-07-21T09:57:57.701" v="2006" actId="478"/>
          <ac:spMkLst>
            <pc:docMk/>
            <pc:sldMk cId="0" sldId="277"/>
            <ac:spMk id="1395" creationId="{00000000-0000-0000-0000-000000000000}"/>
          </ac:spMkLst>
        </pc:spChg>
        <pc:grpChg chg="add del mod">
          <ac:chgData name="Linh Phan" userId="228774c6-8676-4985-b789-d1a1db399f40" providerId="ADAL" clId="{F4D67219-9FA2-411E-9528-3875600C8F35}" dt="2024-07-21T10:00:54.879" v="2069" actId="478"/>
          <ac:grpSpMkLst>
            <pc:docMk/>
            <pc:sldMk cId="0" sldId="277"/>
            <ac:grpSpMk id="11" creationId="{83F2AA92-71A1-78B8-8599-A5A0C7D6ACCD}"/>
          </ac:grpSpMkLst>
        </pc:grpChg>
        <pc:grpChg chg="add del mod">
          <ac:chgData name="Linh Phan" userId="228774c6-8676-4985-b789-d1a1db399f40" providerId="ADAL" clId="{F4D67219-9FA2-411E-9528-3875600C8F35}" dt="2024-07-21T10:00:54.879" v="2069" actId="478"/>
          <ac:grpSpMkLst>
            <pc:docMk/>
            <pc:sldMk cId="0" sldId="277"/>
            <ac:grpSpMk id="14" creationId="{FC82DBD4-8994-E4A8-7D8D-F1FE0866904A}"/>
          </ac:grpSpMkLst>
        </pc:grpChg>
        <pc:grpChg chg="add mod">
          <ac:chgData name="Linh Phan" userId="228774c6-8676-4985-b789-d1a1db399f40" providerId="ADAL" clId="{F4D67219-9FA2-411E-9528-3875600C8F35}" dt="2024-07-21T10:01:00.742" v="2071"/>
          <ac:grpSpMkLst>
            <pc:docMk/>
            <pc:sldMk cId="0" sldId="277"/>
            <ac:grpSpMk id="20" creationId="{6149E25B-DB90-1A03-5B97-20FF03952C89}"/>
          </ac:grpSpMkLst>
        </pc:grpChg>
        <pc:grpChg chg="del">
          <ac:chgData name="Linh Phan" userId="228774c6-8676-4985-b789-d1a1db399f40" providerId="ADAL" clId="{F4D67219-9FA2-411E-9528-3875600C8F35}" dt="2024-07-21T09:57:57.701" v="2006" actId="478"/>
          <ac:grpSpMkLst>
            <pc:docMk/>
            <pc:sldMk cId="0" sldId="277"/>
            <ac:grpSpMk id="1091" creationId="{00000000-0000-0000-0000-000000000000}"/>
          </ac:grpSpMkLst>
        </pc:grpChg>
        <pc:grpChg chg="del">
          <ac:chgData name="Linh Phan" userId="228774c6-8676-4985-b789-d1a1db399f40" providerId="ADAL" clId="{F4D67219-9FA2-411E-9528-3875600C8F35}" dt="2024-07-21T09:57:57.701" v="2006" actId="478"/>
          <ac:grpSpMkLst>
            <pc:docMk/>
            <pc:sldMk cId="0" sldId="277"/>
            <ac:grpSpMk id="1225" creationId="{00000000-0000-0000-0000-000000000000}"/>
          </ac:grpSpMkLst>
        </pc:grpChg>
        <pc:grpChg chg="del">
          <ac:chgData name="Linh Phan" userId="228774c6-8676-4985-b789-d1a1db399f40" providerId="ADAL" clId="{F4D67219-9FA2-411E-9528-3875600C8F35}" dt="2024-07-21T09:57:57.701" v="2006" actId="478"/>
          <ac:grpSpMkLst>
            <pc:docMk/>
            <pc:sldMk cId="0" sldId="277"/>
            <ac:grpSpMk id="1295" creationId="{00000000-0000-0000-0000-000000000000}"/>
          </ac:grpSpMkLst>
        </pc:grpChg>
        <pc:grpChg chg="del">
          <ac:chgData name="Linh Phan" userId="228774c6-8676-4985-b789-d1a1db399f40" providerId="ADAL" clId="{F4D67219-9FA2-411E-9528-3875600C8F35}" dt="2024-07-21T09:57:57.701" v="2006" actId="478"/>
          <ac:grpSpMkLst>
            <pc:docMk/>
            <pc:sldMk cId="0" sldId="277"/>
            <ac:grpSpMk id="1326" creationId="{00000000-0000-0000-0000-000000000000}"/>
          </ac:grpSpMkLst>
        </pc:grpChg>
        <pc:picChg chg="add del mod">
          <ac:chgData name="Linh Phan" userId="228774c6-8676-4985-b789-d1a1db399f40" providerId="ADAL" clId="{F4D67219-9FA2-411E-9528-3875600C8F35}" dt="2024-07-21T09:58:04.289" v="2009" actId="478"/>
          <ac:picMkLst>
            <pc:docMk/>
            <pc:sldMk cId="0" sldId="277"/>
            <ac:picMk id="6" creationId="{8BC79862-3972-FC69-5E3A-C1566F0BC887}"/>
          </ac:picMkLst>
        </pc:picChg>
        <pc:picChg chg="add del mod">
          <ac:chgData name="Linh Phan" userId="228774c6-8676-4985-b789-d1a1db399f40" providerId="ADAL" clId="{F4D67219-9FA2-411E-9528-3875600C8F35}" dt="2024-07-21T10:00:54.879" v="2069" actId="478"/>
          <ac:picMkLst>
            <pc:docMk/>
            <pc:sldMk cId="0" sldId="277"/>
            <ac:picMk id="7" creationId="{80C23854-FC73-3586-CF1E-99FD4EA0DA4D}"/>
          </ac:picMkLst>
        </pc:picChg>
        <pc:picChg chg="add del mod">
          <ac:chgData name="Linh Phan" userId="228774c6-8676-4985-b789-d1a1db399f40" providerId="ADAL" clId="{F4D67219-9FA2-411E-9528-3875600C8F35}" dt="2024-07-21T10:00:54.879" v="2069" actId="478"/>
          <ac:picMkLst>
            <pc:docMk/>
            <pc:sldMk cId="0" sldId="277"/>
            <ac:picMk id="17" creationId="{024312BD-C910-66D2-F02D-2685E272269A}"/>
          </ac:picMkLst>
        </pc:picChg>
        <pc:picChg chg="add mod">
          <ac:chgData name="Linh Phan" userId="228774c6-8676-4985-b789-d1a1db399f40" providerId="ADAL" clId="{F4D67219-9FA2-411E-9528-3875600C8F35}" dt="2024-07-21T10:01:00.742" v="2071"/>
          <ac:picMkLst>
            <pc:docMk/>
            <pc:sldMk cId="0" sldId="277"/>
            <ac:picMk id="23" creationId="{98058659-BB5D-5E0C-4670-032E98E8A79A}"/>
          </ac:picMkLst>
        </pc:picChg>
        <pc:picChg chg="add mod">
          <ac:chgData name="Linh Phan" userId="228774c6-8676-4985-b789-d1a1db399f40" providerId="ADAL" clId="{F4D67219-9FA2-411E-9528-3875600C8F35}" dt="2024-07-21T10:02:04.410" v="2140" actId="1076"/>
          <ac:picMkLst>
            <pc:docMk/>
            <pc:sldMk cId="0" sldId="277"/>
            <ac:picMk id="25" creationId="{DBA3023E-FF1F-88EF-5DCA-988BAA103181}"/>
          </ac:picMkLst>
        </pc:picChg>
      </pc:sldChg>
      <pc:sldChg chg="addSp delSp modSp mod ord modTransition modAnim">
        <pc:chgData name="Linh Phan" userId="228774c6-8676-4985-b789-d1a1db399f40" providerId="ADAL" clId="{F4D67219-9FA2-411E-9528-3875600C8F35}" dt="2024-07-22T03:38:59.071" v="4670"/>
        <pc:sldMkLst>
          <pc:docMk/>
          <pc:sldMk cId="0" sldId="278"/>
        </pc:sldMkLst>
        <pc:spChg chg="add del mod">
          <ac:chgData name="Linh Phan" userId="228774c6-8676-4985-b789-d1a1db399f40" providerId="ADAL" clId="{F4D67219-9FA2-411E-9528-3875600C8F35}" dt="2024-07-21T09:55:34.833" v="1996" actId="478"/>
          <ac:spMkLst>
            <pc:docMk/>
            <pc:sldMk cId="0" sldId="278"/>
            <ac:spMk id="3" creationId="{A615B163-E9D5-78F9-D78F-D2B712090B19}"/>
          </ac:spMkLst>
        </pc:spChg>
        <pc:spChg chg="add del mod">
          <ac:chgData name="Linh Phan" userId="228774c6-8676-4985-b789-d1a1db399f40" providerId="ADAL" clId="{F4D67219-9FA2-411E-9528-3875600C8F35}" dt="2024-07-21T09:55:34.833" v="1996" actId="478"/>
          <ac:spMkLst>
            <pc:docMk/>
            <pc:sldMk cId="0" sldId="278"/>
            <ac:spMk id="5" creationId="{86BC7865-CEDC-135F-F745-4030E4B8E5D6}"/>
          </ac:spMkLst>
        </pc:spChg>
        <pc:spChg chg="mod">
          <ac:chgData name="Linh Phan" userId="228774c6-8676-4985-b789-d1a1db399f40" providerId="ADAL" clId="{F4D67219-9FA2-411E-9528-3875600C8F35}" dt="2024-07-21T09:55:35.285" v="1997"/>
          <ac:spMkLst>
            <pc:docMk/>
            <pc:sldMk cId="0" sldId="278"/>
            <ac:spMk id="7" creationId="{9182F1A9-3147-88B9-A7B3-66CC35D2E708}"/>
          </ac:spMkLst>
        </pc:spChg>
        <pc:spChg chg="add mod">
          <ac:chgData name="Linh Phan" userId="228774c6-8676-4985-b789-d1a1db399f40" providerId="ADAL" clId="{F4D67219-9FA2-411E-9528-3875600C8F35}" dt="2024-07-21T09:55:35.285" v="1997"/>
          <ac:spMkLst>
            <pc:docMk/>
            <pc:sldMk cId="0" sldId="278"/>
            <ac:spMk id="11" creationId="{02DAC8D5-32D8-CC8E-4128-A29306CAFEA2}"/>
          </ac:spMkLst>
        </pc:spChg>
        <pc:spChg chg="add mod">
          <ac:chgData name="Linh Phan" userId="228774c6-8676-4985-b789-d1a1db399f40" providerId="ADAL" clId="{F4D67219-9FA2-411E-9528-3875600C8F35}" dt="2024-07-21T09:55:35.285" v="1997"/>
          <ac:spMkLst>
            <pc:docMk/>
            <pc:sldMk cId="0" sldId="278"/>
            <ac:spMk id="12" creationId="{2D134EC1-2DF7-4396-6970-046CA0972102}"/>
          </ac:spMkLst>
        </pc:spChg>
        <pc:spChg chg="del">
          <ac:chgData name="Linh Phan" userId="228774c6-8676-4985-b789-d1a1db399f40" providerId="ADAL" clId="{F4D67219-9FA2-411E-9528-3875600C8F35}" dt="2024-07-21T09:55:34.377" v="1995" actId="478"/>
          <ac:spMkLst>
            <pc:docMk/>
            <pc:sldMk cId="0" sldId="278"/>
            <ac:spMk id="1400" creationId="{00000000-0000-0000-0000-000000000000}"/>
          </ac:spMkLst>
        </pc:spChg>
        <pc:spChg chg="del">
          <ac:chgData name="Linh Phan" userId="228774c6-8676-4985-b789-d1a1db399f40" providerId="ADAL" clId="{F4D67219-9FA2-411E-9528-3875600C8F35}" dt="2024-07-21T09:55:34.377" v="1995" actId="478"/>
          <ac:spMkLst>
            <pc:docMk/>
            <pc:sldMk cId="0" sldId="278"/>
            <ac:spMk id="1401" creationId="{00000000-0000-0000-0000-000000000000}"/>
          </ac:spMkLst>
        </pc:spChg>
        <pc:grpChg chg="add mod">
          <ac:chgData name="Linh Phan" userId="228774c6-8676-4985-b789-d1a1db399f40" providerId="ADAL" clId="{F4D67219-9FA2-411E-9528-3875600C8F35}" dt="2024-07-21T09:55:35.285" v="1997"/>
          <ac:grpSpMkLst>
            <pc:docMk/>
            <pc:sldMk cId="0" sldId="278"/>
            <ac:grpSpMk id="6" creationId="{B8504143-69C4-1695-450F-DE5C620FDA1F}"/>
          </ac:grpSpMkLst>
        </pc:grpChg>
        <pc:picChg chg="mod">
          <ac:chgData name="Linh Phan" userId="228774c6-8676-4985-b789-d1a1db399f40" providerId="ADAL" clId="{F4D67219-9FA2-411E-9528-3875600C8F35}" dt="2024-07-21T09:55:35.285" v="1997"/>
          <ac:picMkLst>
            <pc:docMk/>
            <pc:sldMk cId="0" sldId="278"/>
            <ac:picMk id="8" creationId="{138F6F49-65B3-3E42-A659-771956E539D5}"/>
          </ac:picMkLst>
        </pc:picChg>
        <pc:picChg chg="add mod">
          <ac:chgData name="Linh Phan" userId="228774c6-8676-4985-b789-d1a1db399f40" providerId="ADAL" clId="{F4D67219-9FA2-411E-9528-3875600C8F35}" dt="2024-07-21T09:55:35.285" v="1997"/>
          <ac:picMkLst>
            <pc:docMk/>
            <pc:sldMk cId="0" sldId="278"/>
            <ac:picMk id="13" creationId="{422E6F65-478A-ED2B-2575-014DDEE86078}"/>
          </ac:picMkLst>
        </pc:picChg>
        <pc:cxnChg chg="add mod">
          <ac:chgData name="Linh Phan" userId="228774c6-8676-4985-b789-d1a1db399f40" providerId="ADAL" clId="{F4D67219-9FA2-411E-9528-3875600C8F35}" dt="2024-07-21T09:55:35.285" v="1997"/>
          <ac:cxnSpMkLst>
            <pc:docMk/>
            <pc:sldMk cId="0" sldId="278"/>
            <ac:cxnSpMk id="9" creationId="{8CBF7A17-25A2-1B70-3583-0877111D8BA0}"/>
          </ac:cxnSpMkLst>
        </pc:cxnChg>
        <pc:cxnChg chg="add mod">
          <ac:chgData name="Linh Phan" userId="228774c6-8676-4985-b789-d1a1db399f40" providerId="ADAL" clId="{F4D67219-9FA2-411E-9528-3875600C8F35}" dt="2024-07-21T09:55:35.285" v="1997"/>
          <ac:cxnSpMkLst>
            <pc:docMk/>
            <pc:sldMk cId="0" sldId="278"/>
            <ac:cxnSpMk id="10" creationId="{E2C8DACB-6906-C9AF-BC18-860F1E2965FF}"/>
          </ac:cxnSpMkLst>
        </pc:cxnChg>
      </pc:sldChg>
      <pc:sldChg chg="del">
        <pc:chgData name="Linh Phan" userId="228774c6-8676-4985-b789-d1a1db399f40" providerId="ADAL" clId="{F4D67219-9FA2-411E-9528-3875600C8F35}" dt="2024-07-21T08:38:32.721" v="492" actId="47"/>
        <pc:sldMkLst>
          <pc:docMk/>
          <pc:sldMk cId="0" sldId="279"/>
        </pc:sldMkLst>
      </pc:sldChg>
      <pc:sldChg chg="del">
        <pc:chgData name="Linh Phan" userId="228774c6-8676-4985-b789-d1a1db399f40" providerId="ADAL" clId="{F4D67219-9FA2-411E-9528-3875600C8F35}" dt="2024-07-21T08:38:32.721" v="492" actId="47"/>
        <pc:sldMkLst>
          <pc:docMk/>
          <pc:sldMk cId="0" sldId="280"/>
        </pc:sldMkLst>
      </pc:sldChg>
      <pc:sldChg chg="del">
        <pc:chgData name="Linh Phan" userId="228774c6-8676-4985-b789-d1a1db399f40" providerId="ADAL" clId="{F4D67219-9FA2-411E-9528-3875600C8F35}" dt="2024-07-21T08:38:32.721" v="492" actId="47"/>
        <pc:sldMkLst>
          <pc:docMk/>
          <pc:sldMk cId="0" sldId="281"/>
        </pc:sldMkLst>
      </pc:sldChg>
      <pc:sldChg chg="add del">
        <pc:chgData name="Linh Phan" userId="228774c6-8676-4985-b789-d1a1db399f40" providerId="ADAL" clId="{F4D67219-9FA2-411E-9528-3875600C8F35}" dt="2024-07-22T02:53:51.363" v="3838"/>
        <pc:sldMkLst>
          <pc:docMk/>
          <pc:sldMk cId="0" sldId="282"/>
        </pc:sldMkLst>
      </pc:sldChg>
      <pc:sldChg chg="del">
        <pc:chgData name="Linh Phan" userId="228774c6-8676-4985-b789-d1a1db399f40" providerId="ADAL" clId="{F4D67219-9FA2-411E-9528-3875600C8F35}" dt="2024-07-21T08:38:32.721" v="492" actId="47"/>
        <pc:sldMkLst>
          <pc:docMk/>
          <pc:sldMk cId="0" sldId="283"/>
        </pc:sldMkLst>
      </pc:sldChg>
      <pc:sldChg chg="del">
        <pc:chgData name="Linh Phan" userId="228774c6-8676-4985-b789-d1a1db399f40" providerId="ADAL" clId="{F4D67219-9FA2-411E-9528-3875600C8F35}" dt="2024-07-21T08:38:32.721" v="492" actId="47"/>
        <pc:sldMkLst>
          <pc:docMk/>
          <pc:sldMk cId="0" sldId="284"/>
        </pc:sldMkLst>
      </pc:sldChg>
      <pc:sldChg chg="del">
        <pc:chgData name="Linh Phan" userId="228774c6-8676-4985-b789-d1a1db399f40" providerId="ADAL" clId="{F4D67219-9FA2-411E-9528-3875600C8F35}" dt="2024-07-21T08:38:32.721" v="492" actId="47"/>
        <pc:sldMkLst>
          <pc:docMk/>
          <pc:sldMk cId="0" sldId="285"/>
        </pc:sldMkLst>
      </pc:sldChg>
      <pc:sldChg chg="del">
        <pc:chgData name="Linh Phan" userId="228774c6-8676-4985-b789-d1a1db399f40" providerId="ADAL" clId="{F4D67219-9FA2-411E-9528-3875600C8F35}" dt="2024-07-21T08:38:32.721" v="492" actId="47"/>
        <pc:sldMkLst>
          <pc:docMk/>
          <pc:sldMk cId="0" sldId="286"/>
        </pc:sldMkLst>
      </pc:sldChg>
      <pc:sldChg chg="del">
        <pc:chgData name="Linh Phan" userId="228774c6-8676-4985-b789-d1a1db399f40" providerId="ADAL" clId="{F4D67219-9FA2-411E-9528-3875600C8F35}" dt="2024-07-21T08:38:32.721" v="492" actId="47"/>
        <pc:sldMkLst>
          <pc:docMk/>
          <pc:sldMk cId="0" sldId="287"/>
        </pc:sldMkLst>
      </pc:sldChg>
      <pc:sldChg chg="del">
        <pc:chgData name="Linh Phan" userId="228774c6-8676-4985-b789-d1a1db399f40" providerId="ADAL" clId="{F4D67219-9FA2-411E-9528-3875600C8F35}" dt="2024-07-21T08:38:32.721" v="492" actId="47"/>
        <pc:sldMkLst>
          <pc:docMk/>
          <pc:sldMk cId="0" sldId="288"/>
        </pc:sldMkLst>
      </pc:sldChg>
      <pc:sldChg chg="del">
        <pc:chgData name="Linh Phan" userId="228774c6-8676-4985-b789-d1a1db399f40" providerId="ADAL" clId="{F4D67219-9FA2-411E-9528-3875600C8F35}" dt="2024-07-21T08:38:32.721" v="492" actId="47"/>
        <pc:sldMkLst>
          <pc:docMk/>
          <pc:sldMk cId="0" sldId="289"/>
        </pc:sldMkLst>
      </pc:sldChg>
      <pc:sldChg chg="del">
        <pc:chgData name="Linh Phan" userId="228774c6-8676-4985-b789-d1a1db399f40" providerId="ADAL" clId="{F4D67219-9FA2-411E-9528-3875600C8F35}" dt="2024-07-21T08:38:32.721" v="492" actId="47"/>
        <pc:sldMkLst>
          <pc:docMk/>
          <pc:sldMk cId="0" sldId="290"/>
        </pc:sldMkLst>
      </pc:sldChg>
      <pc:sldChg chg="del">
        <pc:chgData name="Linh Phan" userId="228774c6-8676-4985-b789-d1a1db399f40" providerId="ADAL" clId="{F4D67219-9FA2-411E-9528-3875600C8F35}" dt="2024-07-21T08:38:32.721" v="492" actId="47"/>
        <pc:sldMkLst>
          <pc:docMk/>
          <pc:sldMk cId="0" sldId="291"/>
        </pc:sldMkLst>
      </pc:sldChg>
      <pc:sldChg chg="del">
        <pc:chgData name="Linh Phan" userId="228774c6-8676-4985-b789-d1a1db399f40" providerId="ADAL" clId="{F4D67219-9FA2-411E-9528-3875600C8F35}" dt="2024-07-21T08:38:32.721" v="492" actId="47"/>
        <pc:sldMkLst>
          <pc:docMk/>
          <pc:sldMk cId="0" sldId="292"/>
        </pc:sldMkLst>
      </pc:sldChg>
      <pc:sldChg chg="del">
        <pc:chgData name="Linh Phan" userId="228774c6-8676-4985-b789-d1a1db399f40" providerId="ADAL" clId="{F4D67219-9FA2-411E-9528-3875600C8F35}" dt="2024-07-21T08:38:32.721" v="492" actId="47"/>
        <pc:sldMkLst>
          <pc:docMk/>
          <pc:sldMk cId="0" sldId="293"/>
        </pc:sldMkLst>
      </pc:sldChg>
      <pc:sldChg chg="add del">
        <pc:chgData name="Linh Phan" userId="228774c6-8676-4985-b789-d1a1db399f40" providerId="ADAL" clId="{F4D67219-9FA2-411E-9528-3875600C8F35}" dt="2024-07-21T10:01:24.376" v="2082" actId="47"/>
        <pc:sldMkLst>
          <pc:docMk/>
          <pc:sldMk cId="2084821027" sldId="293"/>
        </pc:sldMkLst>
      </pc:sldChg>
      <pc:sldChg chg="del">
        <pc:chgData name="Linh Phan" userId="228774c6-8676-4985-b789-d1a1db399f40" providerId="ADAL" clId="{F4D67219-9FA2-411E-9528-3875600C8F35}" dt="2024-07-21T08:38:32.721" v="492" actId="47"/>
        <pc:sldMkLst>
          <pc:docMk/>
          <pc:sldMk cId="0" sldId="294"/>
        </pc:sldMkLst>
      </pc:sldChg>
      <pc:sldChg chg="del">
        <pc:chgData name="Linh Phan" userId="228774c6-8676-4985-b789-d1a1db399f40" providerId="ADAL" clId="{F4D67219-9FA2-411E-9528-3875600C8F35}" dt="2024-07-21T08:38:32.721" v="492" actId="47"/>
        <pc:sldMkLst>
          <pc:docMk/>
          <pc:sldMk cId="0" sldId="295"/>
        </pc:sldMkLst>
      </pc:sldChg>
      <pc:sldChg chg="del">
        <pc:chgData name="Linh Phan" userId="228774c6-8676-4985-b789-d1a1db399f40" providerId="ADAL" clId="{F4D67219-9FA2-411E-9528-3875600C8F35}" dt="2024-07-21T08:38:34.346" v="493" actId="47"/>
        <pc:sldMkLst>
          <pc:docMk/>
          <pc:sldMk cId="0" sldId="296"/>
        </pc:sldMkLst>
      </pc:sldChg>
      <pc:sldChg chg="addSp delSp modSp add del mod modTransition delAnim modAnim">
        <pc:chgData name="Linh Phan" userId="228774c6-8676-4985-b789-d1a1db399f40" providerId="ADAL" clId="{F4D67219-9FA2-411E-9528-3875600C8F35}" dt="2024-07-22T03:35:23.402" v="4609"/>
        <pc:sldMkLst>
          <pc:docMk/>
          <pc:sldMk cId="3853108164" sldId="297"/>
        </pc:sldMkLst>
        <pc:spChg chg="add del mod">
          <ac:chgData name="Linh Phan" userId="228774c6-8676-4985-b789-d1a1db399f40" providerId="ADAL" clId="{F4D67219-9FA2-411E-9528-3875600C8F35}" dt="2024-07-21T08:10:49.453" v="101" actId="478"/>
          <ac:spMkLst>
            <pc:docMk/>
            <pc:sldMk cId="3853108164" sldId="297"/>
            <ac:spMk id="2" creationId="{DF4AABCF-2A0D-0ABC-A528-C494A38702B9}"/>
          </ac:spMkLst>
        </pc:spChg>
        <pc:spChg chg="add del mod">
          <ac:chgData name="Linh Phan" userId="228774c6-8676-4985-b789-d1a1db399f40" providerId="ADAL" clId="{F4D67219-9FA2-411E-9528-3875600C8F35}" dt="2024-07-21T08:10:49.453" v="101" actId="478"/>
          <ac:spMkLst>
            <pc:docMk/>
            <pc:sldMk cId="3853108164" sldId="297"/>
            <ac:spMk id="3" creationId="{373C1FBC-2416-AAA8-2A82-2F5D7488A5ED}"/>
          </ac:spMkLst>
        </pc:spChg>
        <pc:spChg chg="add del mod">
          <ac:chgData name="Linh Phan" userId="228774c6-8676-4985-b789-d1a1db399f40" providerId="ADAL" clId="{F4D67219-9FA2-411E-9528-3875600C8F35}" dt="2024-07-21T08:10:49.453" v="101" actId="478"/>
          <ac:spMkLst>
            <pc:docMk/>
            <pc:sldMk cId="3853108164" sldId="297"/>
            <ac:spMk id="4" creationId="{D0CF13FE-6EBB-0CD1-B8D8-29EC3BFE89A4}"/>
          </ac:spMkLst>
        </pc:spChg>
        <pc:spChg chg="add del mod">
          <ac:chgData name="Linh Phan" userId="228774c6-8676-4985-b789-d1a1db399f40" providerId="ADAL" clId="{F4D67219-9FA2-411E-9528-3875600C8F35}" dt="2024-07-21T08:10:49.453" v="101" actId="478"/>
          <ac:spMkLst>
            <pc:docMk/>
            <pc:sldMk cId="3853108164" sldId="297"/>
            <ac:spMk id="6" creationId="{D8CB47CD-8EF8-BB34-6312-15DFA2332DBA}"/>
          </ac:spMkLst>
        </pc:spChg>
        <pc:spChg chg="mod">
          <ac:chgData name="Linh Phan" userId="228774c6-8676-4985-b789-d1a1db399f40" providerId="ADAL" clId="{F4D67219-9FA2-411E-9528-3875600C8F35}" dt="2024-07-21T07:57:06.451" v="7" actId="14100"/>
          <ac:spMkLst>
            <pc:docMk/>
            <pc:sldMk cId="3853108164" sldId="297"/>
            <ac:spMk id="9" creationId="{C6CD6F37-D94F-FCF3-1CA2-412B526A3246}"/>
          </ac:spMkLst>
        </pc:spChg>
        <pc:spChg chg="add del mod">
          <ac:chgData name="Linh Phan" userId="228774c6-8676-4985-b789-d1a1db399f40" providerId="ADAL" clId="{F4D67219-9FA2-411E-9528-3875600C8F35}" dt="2024-07-21T08:18:45.471" v="246" actId="478"/>
          <ac:spMkLst>
            <pc:docMk/>
            <pc:sldMk cId="3853108164" sldId="297"/>
            <ac:spMk id="27" creationId="{E7B18881-48AD-17E8-446E-B9E3E2BFCF25}"/>
          </ac:spMkLst>
        </pc:spChg>
        <pc:spChg chg="add del mod">
          <ac:chgData name="Linh Phan" userId="228774c6-8676-4985-b789-d1a1db399f40" providerId="ADAL" clId="{F4D67219-9FA2-411E-9528-3875600C8F35}" dt="2024-07-21T08:18:44.638" v="245" actId="478"/>
          <ac:spMkLst>
            <pc:docMk/>
            <pc:sldMk cId="3853108164" sldId="297"/>
            <ac:spMk id="28" creationId="{68231919-5FC6-3370-AB27-9916478AFF3D}"/>
          </ac:spMkLst>
        </pc:spChg>
        <pc:spChg chg="del">
          <ac:chgData name="Linh Phan" userId="228774c6-8676-4985-b789-d1a1db399f40" providerId="ADAL" clId="{F4D67219-9FA2-411E-9528-3875600C8F35}" dt="2024-07-21T08:07:08.464" v="43" actId="478"/>
          <ac:spMkLst>
            <pc:docMk/>
            <pc:sldMk cId="3853108164" sldId="297"/>
            <ac:spMk id="30" creationId="{D74757D0-041B-30F0-072B-48116FA3FBD4}"/>
          </ac:spMkLst>
        </pc:spChg>
        <pc:spChg chg="del">
          <ac:chgData name="Linh Phan" userId="228774c6-8676-4985-b789-d1a1db399f40" providerId="ADAL" clId="{F4D67219-9FA2-411E-9528-3875600C8F35}" dt="2024-07-21T08:07:07.968" v="42" actId="478"/>
          <ac:spMkLst>
            <pc:docMk/>
            <pc:sldMk cId="3853108164" sldId="297"/>
            <ac:spMk id="34" creationId="{AEC3A3DB-C2F9-1D4A-FA4E-5968B16ADB4A}"/>
          </ac:spMkLst>
        </pc:spChg>
        <pc:spChg chg="mod">
          <ac:chgData name="Linh Phan" userId="228774c6-8676-4985-b789-d1a1db399f40" providerId="ADAL" clId="{F4D67219-9FA2-411E-9528-3875600C8F35}" dt="2024-07-21T08:07:23.854" v="50" actId="255"/>
          <ac:spMkLst>
            <pc:docMk/>
            <pc:sldMk cId="3853108164" sldId="297"/>
            <ac:spMk id="36" creationId="{509C2519-01A4-0BAD-6C07-03183F231754}"/>
          </ac:spMkLst>
        </pc:spChg>
        <pc:spChg chg="add mod">
          <ac:chgData name="Linh Phan" userId="228774c6-8676-4985-b789-d1a1db399f40" providerId="ADAL" clId="{F4D67219-9FA2-411E-9528-3875600C8F35}" dt="2024-07-21T08:19:10.607" v="252" actId="14100"/>
          <ac:spMkLst>
            <pc:docMk/>
            <pc:sldMk cId="3853108164" sldId="297"/>
            <ac:spMk id="39" creationId="{A5FF8CD2-25A9-20FA-7C9D-D543FF09A502}"/>
          </ac:spMkLst>
        </pc:spChg>
        <pc:spChg chg="mod">
          <ac:chgData name="Linh Phan" userId="228774c6-8676-4985-b789-d1a1db399f40" providerId="ADAL" clId="{F4D67219-9FA2-411E-9528-3875600C8F35}" dt="2024-07-21T08:18:42.546" v="244"/>
          <ac:spMkLst>
            <pc:docMk/>
            <pc:sldMk cId="3853108164" sldId="297"/>
            <ac:spMk id="42" creationId="{9576A373-BB16-276B-D1DD-F80714A4A0DF}"/>
          </ac:spMkLst>
        </pc:spChg>
        <pc:grpChg chg="del">
          <ac:chgData name="Linh Phan" userId="228774c6-8676-4985-b789-d1a1db399f40" providerId="ADAL" clId="{F4D67219-9FA2-411E-9528-3875600C8F35}" dt="2024-07-21T08:07:52.410" v="51" actId="478"/>
          <ac:grpSpMkLst>
            <pc:docMk/>
            <pc:sldMk cId="3853108164" sldId="297"/>
            <ac:grpSpMk id="31" creationId="{EE005A06-B9C0-02CD-1A3B-D42457AFE486}"/>
          </ac:grpSpMkLst>
        </pc:grpChg>
        <pc:grpChg chg="del">
          <ac:chgData name="Linh Phan" userId="228774c6-8676-4985-b789-d1a1db399f40" providerId="ADAL" clId="{F4D67219-9FA2-411E-9528-3875600C8F35}" dt="2024-07-21T08:07:52.410" v="51" actId="478"/>
          <ac:grpSpMkLst>
            <pc:docMk/>
            <pc:sldMk cId="3853108164" sldId="297"/>
            <ac:grpSpMk id="35" creationId="{35B3492F-E573-E294-2014-3AA03E4C9A93}"/>
          </ac:grpSpMkLst>
        </pc:grpChg>
        <pc:grpChg chg="add mod">
          <ac:chgData name="Linh Phan" userId="228774c6-8676-4985-b789-d1a1db399f40" providerId="ADAL" clId="{F4D67219-9FA2-411E-9528-3875600C8F35}" dt="2024-07-21T08:18:42.546" v="244"/>
          <ac:grpSpMkLst>
            <pc:docMk/>
            <pc:sldMk cId="3853108164" sldId="297"/>
            <ac:grpSpMk id="40" creationId="{6F303966-FE44-80D4-72B1-CB8DFB42763E}"/>
          </ac:grpSpMkLst>
        </pc:grpChg>
        <pc:picChg chg="add mod">
          <ac:chgData name="Linh Phan" userId="228774c6-8676-4985-b789-d1a1db399f40" providerId="ADAL" clId="{F4D67219-9FA2-411E-9528-3875600C8F35}" dt="2024-07-21T08:18:42.546" v="244"/>
          <ac:picMkLst>
            <pc:docMk/>
            <pc:sldMk cId="3853108164" sldId="297"/>
            <ac:picMk id="29" creationId="{C169E94D-CCA2-B2CD-5B70-0B24C5F5B1A1}"/>
          </ac:picMkLst>
        </pc:picChg>
        <pc:picChg chg="mod">
          <ac:chgData name="Linh Phan" userId="228774c6-8676-4985-b789-d1a1db399f40" providerId="ADAL" clId="{F4D67219-9FA2-411E-9528-3875600C8F35}" dt="2024-07-21T08:07:20.437" v="49" actId="1076"/>
          <ac:picMkLst>
            <pc:docMk/>
            <pc:sldMk cId="3853108164" sldId="297"/>
            <ac:picMk id="37" creationId="{A6DF7E96-B80E-A02B-2FDF-8D1707BDF40A}"/>
          </ac:picMkLst>
        </pc:picChg>
        <pc:picChg chg="del mod">
          <ac:chgData name="Linh Phan" userId="228774c6-8676-4985-b789-d1a1db399f40" providerId="ADAL" clId="{F4D67219-9FA2-411E-9528-3875600C8F35}" dt="2024-07-21T08:10:49.453" v="101" actId="478"/>
          <ac:picMkLst>
            <pc:docMk/>
            <pc:sldMk cId="3853108164" sldId="297"/>
            <ac:picMk id="38" creationId="{78087417-4E2B-24DD-900B-FCD636AE1676}"/>
          </ac:picMkLst>
        </pc:picChg>
        <pc:picChg chg="mod">
          <ac:chgData name="Linh Phan" userId="228774c6-8676-4985-b789-d1a1db399f40" providerId="ADAL" clId="{F4D67219-9FA2-411E-9528-3875600C8F35}" dt="2024-07-21T08:18:42.546" v="244"/>
          <ac:picMkLst>
            <pc:docMk/>
            <pc:sldMk cId="3853108164" sldId="297"/>
            <ac:picMk id="41" creationId="{7ABA2CF4-FF80-5E56-3FCB-EF044288FD33}"/>
          </ac:picMkLst>
        </pc:picChg>
        <pc:cxnChg chg="add del mod">
          <ac:chgData name="Linh Phan" userId="228774c6-8676-4985-b789-d1a1db399f40" providerId="ADAL" clId="{F4D67219-9FA2-411E-9528-3875600C8F35}" dt="2024-07-21T08:10:49.453" v="101" actId="478"/>
          <ac:cxnSpMkLst>
            <pc:docMk/>
            <pc:sldMk cId="3853108164" sldId="297"/>
            <ac:cxnSpMk id="5" creationId="{CDB55DCE-F40A-9E90-6758-EC0CE4C15E10}"/>
          </ac:cxnSpMkLst>
        </pc:cxnChg>
        <pc:cxnChg chg="add del mod">
          <ac:chgData name="Linh Phan" userId="228774c6-8676-4985-b789-d1a1db399f40" providerId="ADAL" clId="{F4D67219-9FA2-411E-9528-3875600C8F35}" dt="2024-07-21T08:10:49.453" v="101" actId="478"/>
          <ac:cxnSpMkLst>
            <pc:docMk/>
            <pc:sldMk cId="3853108164" sldId="297"/>
            <ac:cxnSpMk id="7" creationId="{F9D7A5D0-EA3F-D773-B305-E7FB6238F1C8}"/>
          </ac:cxnSpMkLst>
        </pc:cxnChg>
      </pc:sldChg>
      <pc:sldChg chg="add del">
        <pc:chgData name="Linh Phan" userId="228774c6-8676-4985-b789-d1a1db399f40" providerId="ADAL" clId="{F4D67219-9FA2-411E-9528-3875600C8F35}" dt="2024-07-21T08:45:01.797" v="635" actId="47"/>
        <pc:sldMkLst>
          <pc:docMk/>
          <pc:sldMk cId="394220592" sldId="298"/>
        </pc:sldMkLst>
      </pc:sldChg>
      <pc:sldChg chg="add del">
        <pc:chgData name="Linh Phan" userId="228774c6-8676-4985-b789-d1a1db399f40" providerId="ADAL" clId="{F4D67219-9FA2-411E-9528-3875600C8F35}" dt="2024-07-22T02:46:41.505" v="3822" actId="47"/>
        <pc:sldMkLst>
          <pc:docMk/>
          <pc:sldMk cId="3559974643" sldId="298"/>
        </pc:sldMkLst>
        <pc:spChg chg="mod">
          <ac:chgData name="Linh Phan" userId="228774c6-8676-4985-b789-d1a1db399f40" providerId="ADAL" clId="{F4D67219-9FA2-411E-9528-3875600C8F35}" dt="2024-07-22T03:14:56.821" v="4177" actId="14100"/>
          <ac:spMkLst>
            <pc:docMk/>
            <pc:sldMk cId="3559974643" sldId="298"/>
            <ac:spMk id="32" creationId="{1AB69979-1D5C-6D4F-6590-E0650E70A5B4}"/>
          </ac:spMkLst>
        </pc:spChg>
        <pc:spChg chg="mod">
          <ac:chgData name="Linh Phan" userId="228774c6-8676-4985-b789-d1a1db399f40" providerId="ADAL" clId="{F4D67219-9FA2-411E-9528-3875600C8F35}" dt="2024-07-22T03:14:53.881" v="4176" actId="122"/>
          <ac:spMkLst>
            <pc:docMk/>
            <pc:sldMk cId="3559974643" sldId="298"/>
            <ac:spMk id="33" creationId="{2FB644CA-CB55-3594-B5C2-C9F8A867CDF0}"/>
          </ac:spMkLst>
        </pc:spChg>
        <pc:spChg chg="mod">
          <ac:chgData name="Linh Phan" userId="228774c6-8676-4985-b789-d1a1db399f40" providerId="ADAL" clId="{F4D67219-9FA2-411E-9528-3875600C8F35}" dt="2024-07-22T03:14:53.881" v="4176" actId="122"/>
          <ac:spMkLst>
            <pc:docMk/>
            <pc:sldMk cId="3559974643" sldId="298"/>
            <ac:spMk id="34" creationId="{30828281-61AD-7A62-0775-C0E24C9C1DEB}"/>
          </ac:spMkLst>
        </pc:spChg>
        <pc:spChg chg="mod">
          <ac:chgData name="Linh Phan" userId="228774c6-8676-4985-b789-d1a1db399f40" providerId="ADAL" clId="{F4D67219-9FA2-411E-9528-3875600C8F35}" dt="2024-07-22T03:14:53.881" v="4176" actId="122"/>
          <ac:spMkLst>
            <pc:docMk/>
            <pc:sldMk cId="3559974643" sldId="298"/>
            <ac:spMk id="35" creationId="{E6A889FC-D3A7-FA7C-0DE3-0EA076B22F62}"/>
          </ac:spMkLst>
        </pc:spChg>
        <pc:spChg chg="mod">
          <ac:chgData name="Linh Phan" userId="228774c6-8676-4985-b789-d1a1db399f40" providerId="ADAL" clId="{F4D67219-9FA2-411E-9528-3875600C8F35}" dt="2024-07-22T03:14:53.881" v="4176" actId="122"/>
          <ac:spMkLst>
            <pc:docMk/>
            <pc:sldMk cId="3559974643" sldId="298"/>
            <ac:spMk id="36" creationId="{39170EEF-8452-D761-9524-3629836006CB}"/>
          </ac:spMkLst>
        </pc:spChg>
        <pc:spChg chg="mod">
          <ac:chgData name="Linh Phan" userId="228774c6-8676-4985-b789-d1a1db399f40" providerId="ADAL" clId="{F4D67219-9FA2-411E-9528-3875600C8F35}" dt="2024-07-22T03:14:53.881" v="4176" actId="122"/>
          <ac:spMkLst>
            <pc:docMk/>
            <pc:sldMk cId="3559974643" sldId="298"/>
            <ac:spMk id="37" creationId="{73F5B725-A6FC-F5A2-F2A4-6047B0B0A3CC}"/>
          </ac:spMkLst>
        </pc:spChg>
        <pc:picChg chg="mod">
          <ac:chgData name="Linh Phan" userId="228774c6-8676-4985-b789-d1a1db399f40" providerId="ADAL" clId="{F4D67219-9FA2-411E-9528-3875600C8F35}" dt="2024-07-22T03:14:53.881" v="4176" actId="122"/>
          <ac:picMkLst>
            <pc:docMk/>
            <pc:sldMk cId="3559974643" sldId="298"/>
            <ac:picMk id="2054" creationId="{00000000-0000-0000-0000-000000000000}"/>
          </ac:picMkLst>
        </pc:picChg>
      </pc:sldChg>
      <pc:sldChg chg="modSp add del mod">
        <pc:chgData name="Linh Phan" userId="228774c6-8676-4985-b789-d1a1db399f40" providerId="ADAL" clId="{F4D67219-9FA2-411E-9528-3875600C8F35}" dt="2024-07-23T04:14:45.736" v="4833" actId="1076"/>
        <pc:sldMkLst>
          <pc:docMk/>
          <pc:sldMk cId="2197894387" sldId="299"/>
        </pc:sldMkLst>
        <pc:spChg chg="mod">
          <ac:chgData name="Linh Phan" userId="228774c6-8676-4985-b789-d1a1db399f40" providerId="ADAL" clId="{F4D67219-9FA2-411E-9528-3875600C8F35}" dt="2024-07-22T03:14:51.302" v="4175" actId="122"/>
          <ac:spMkLst>
            <pc:docMk/>
            <pc:sldMk cId="2197894387" sldId="299"/>
            <ac:spMk id="32" creationId="{1AB69979-1D5C-6D4F-6590-E0650E70A5B4}"/>
          </ac:spMkLst>
        </pc:spChg>
        <pc:spChg chg="mod">
          <ac:chgData name="Linh Phan" userId="228774c6-8676-4985-b789-d1a1db399f40" providerId="ADAL" clId="{F4D67219-9FA2-411E-9528-3875600C8F35}" dt="2024-07-22T03:14:51.302" v="4175" actId="122"/>
          <ac:spMkLst>
            <pc:docMk/>
            <pc:sldMk cId="2197894387" sldId="299"/>
            <ac:spMk id="33" creationId="{2FB644CA-CB55-3594-B5C2-C9F8A867CDF0}"/>
          </ac:spMkLst>
        </pc:spChg>
        <pc:spChg chg="mod">
          <ac:chgData name="Linh Phan" userId="228774c6-8676-4985-b789-d1a1db399f40" providerId="ADAL" clId="{F4D67219-9FA2-411E-9528-3875600C8F35}" dt="2024-07-22T03:14:51.302" v="4175" actId="122"/>
          <ac:spMkLst>
            <pc:docMk/>
            <pc:sldMk cId="2197894387" sldId="299"/>
            <ac:spMk id="34" creationId="{30828281-61AD-7A62-0775-C0E24C9C1DEB}"/>
          </ac:spMkLst>
        </pc:spChg>
        <pc:spChg chg="mod">
          <ac:chgData name="Linh Phan" userId="228774c6-8676-4985-b789-d1a1db399f40" providerId="ADAL" clId="{F4D67219-9FA2-411E-9528-3875600C8F35}" dt="2024-07-22T03:14:51.302" v="4175" actId="122"/>
          <ac:spMkLst>
            <pc:docMk/>
            <pc:sldMk cId="2197894387" sldId="299"/>
            <ac:spMk id="35" creationId="{E6A889FC-D3A7-FA7C-0DE3-0EA076B22F62}"/>
          </ac:spMkLst>
        </pc:spChg>
        <pc:spChg chg="mod">
          <ac:chgData name="Linh Phan" userId="228774c6-8676-4985-b789-d1a1db399f40" providerId="ADAL" clId="{F4D67219-9FA2-411E-9528-3875600C8F35}" dt="2024-07-22T03:14:51.302" v="4175" actId="122"/>
          <ac:spMkLst>
            <pc:docMk/>
            <pc:sldMk cId="2197894387" sldId="299"/>
            <ac:spMk id="36" creationId="{39170EEF-8452-D761-9524-3629836006CB}"/>
          </ac:spMkLst>
        </pc:spChg>
        <pc:spChg chg="mod">
          <ac:chgData name="Linh Phan" userId="228774c6-8676-4985-b789-d1a1db399f40" providerId="ADAL" clId="{F4D67219-9FA2-411E-9528-3875600C8F35}" dt="2024-07-23T04:14:45.736" v="4833" actId="1076"/>
          <ac:spMkLst>
            <pc:docMk/>
            <pc:sldMk cId="2197894387" sldId="299"/>
            <ac:spMk id="37" creationId="{73F5B725-A6FC-F5A2-F2A4-6047B0B0A3CC}"/>
          </ac:spMkLst>
        </pc:spChg>
        <pc:picChg chg="mod">
          <ac:chgData name="Linh Phan" userId="228774c6-8676-4985-b789-d1a1db399f40" providerId="ADAL" clId="{F4D67219-9FA2-411E-9528-3875600C8F35}" dt="2024-07-22T03:14:51.302" v="4175" actId="122"/>
          <ac:picMkLst>
            <pc:docMk/>
            <pc:sldMk cId="2197894387" sldId="299"/>
            <ac:picMk id="2054" creationId="{00000000-0000-0000-0000-000000000000}"/>
          </ac:picMkLst>
        </pc:picChg>
      </pc:sldChg>
      <pc:sldChg chg="addSp delSp modSp add mod modAnim">
        <pc:chgData name="Linh Phan" userId="228774c6-8676-4985-b789-d1a1db399f40" providerId="ADAL" clId="{F4D67219-9FA2-411E-9528-3875600C8F35}" dt="2024-07-22T03:36:29.884" v="4621"/>
        <pc:sldMkLst>
          <pc:docMk/>
          <pc:sldMk cId="119789232" sldId="300"/>
        </pc:sldMkLst>
        <pc:spChg chg="mod topLvl">
          <ac:chgData name="Linh Phan" userId="228774c6-8676-4985-b789-d1a1db399f40" providerId="ADAL" clId="{F4D67219-9FA2-411E-9528-3875600C8F35}" dt="2024-07-21T09:08:26.164" v="1161" actId="1076"/>
          <ac:spMkLst>
            <pc:docMk/>
            <pc:sldMk cId="119789232" sldId="300"/>
            <ac:spMk id="17" creationId="{FDE6D210-B03B-80F2-7E40-519EC5C8E993}"/>
          </ac:spMkLst>
        </pc:spChg>
        <pc:spChg chg="mod topLvl">
          <ac:chgData name="Linh Phan" userId="228774c6-8676-4985-b789-d1a1db399f40" providerId="ADAL" clId="{F4D67219-9FA2-411E-9528-3875600C8F35}" dt="2024-07-21T09:08:40.502" v="1166" actId="1076"/>
          <ac:spMkLst>
            <pc:docMk/>
            <pc:sldMk cId="119789232" sldId="300"/>
            <ac:spMk id="22" creationId="{976A3C9C-4883-8110-C1C1-EFAAAAF9FCA9}"/>
          </ac:spMkLst>
        </pc:spChg>
        <pc:grpChg chg="add mod">
          <ac:chgData name="Linh Phan" userId="228774c6-8676-4985-b789-d1a1db399f40" providerId="ADAL" clId="{F4D67219-9FA2-411E-9528-3875600C8F35}" dt="2024-07-21T09:08:26.164" v="1161" actId="1076"/>
          <ac:grpSpMkLst>
            <pc:docMk/>
            <pc:sldMk cId="119789232" sldId="300"/>
            <ac:grpSpMk id="2" creationId="{DCE9F4D6-438D-88C2-CF66-2431AB19F1E1}"/>
          </ac:grpSpMkLst>
        </pc:grpChg>
        <pc:grpChg chg="add mod">
          <ac:chgData name="Linh Phan" userId="228774c6-8676-4985-b789-d1a1db399f40" providerId="ADAL" clId="{F4D67219-9FA2-411E-9528-3875600C8F35}" dt="2024-07-21T09:08:35.152" v="1164" actId="14100"/>
          <ac:grpSpMkLst>
            <pc:docMk/>
            <pc:sldMk cId="119789232" sldId="300"/>
            <ac:grpSpMk id="3" creationId="{49D9A781-5B11-8F04-E365-8BD2CE07E8B7}"/>
          </ac:grpSpMkLst>
        </pc:grpChg>
        <pc:grpChg chg="del">
          <ac:chgData name="Linh Phan" userId="228774c6-8676-4985-b789-d1a1db399f40" providerId="ADAL" clId="{F4D67219-9FA2-411E-9528-3875600C8F35}" dt="2024-07-21T09:08:00.746" v="1149" actId="478"/>
          <ac:grpSpMkLst>
            <pc:docMk/>
            <pc:sldMk cId="119789232" sldId="300"/>
            <ac:grpSpMk id="24" creationId="{3A32DD9A-B710-8DB8-99B4-7493D2FC39A2}"/>
          </ac:grpSpMkLst>
        </pc:grpChg>
        <pc:grpChg chg="del">
          <ac:chgData name="Linh Phan" userId="228774c6-8676-4985-b789-d1a1db399f40" providerId="ADAL" clId="{F4D67219-9FA2-411E-9528-3875600C8F35}" dt="2024-07-21T09:06:40.186" v="1132" actId="478"/>
          <ac:grpSpMkLst>
            <pc:docMk/>
            <pc:sldMk cId="119789232" sldId="300"/>
            <ac:grpSpMk id="25" creationId="{EE619D26-0E74-5284-4DB6-A57B36F58B31}"/>
          </ac:grpSpMkLst>
        </pc:grpChg>
        <pc:picChg chg="del topLvl">
          <ac:chgData name="Linh Phan" userId="228774c6-8676-4985-b789-d1a1db399f40" providerId="ADAL" clId="{F4D67219-9FA2-411E-9528-3875600C8F35}" dt="2024-07-21T09:08:00.746" v="1149" actId="478"/>
          <ac:picMkLst>
            <pc:docMk/>
            <pc:sldMk cId="119789232" sldId="300"/>
            <ac:picMk id="1028" creationId="{042A1E1C-9B67-BEE3-7661-310DAFF17784}"/>
          </ac:picMkLst>
        </pc:picChg>
        <pc:picChg chg="del topLvl">
          <ac:chgData name="Linh Phan" userId="228774c6-8676-4985-b789-d1a1db399f40" providerId="ADAL" clId="{F4D67219-9FA2-411E-9528-3875600C8F35}" dt="2024-07-21T09:06:40.186" v="1132" actId="478"/>
          <ac:picMkLst>
            <pc:docMk/>
            <pc:sldMk cId="119789232" sldId="300"/>
            <ac:picMk id="1030" creationId="{EA3ADB6E-CE05-F877-96FE-44C974D80CBF}"/>
          </ac:picMkLst>
        </pc:picChg>
        <pc:picChg chg="add mod">
          <ac:chgData name="Linh Phan" userId="228774c6-8676-4985-b789-d1a1db399f40" providerId="ADAL" clId="{F4D67219-9FA2-411E-9528-3875600C8F35}" dt="2024-07-21T09:08:26.164" v="1161" actId="1076"/>
          <ac:picMkLst>
            <pc:docMk/>
            <pc:sldMk cId="119789232" sldId="300"/>
            <ac:picMk id="2050" creationId="{9C70B848-D30B-2279-9B57-F6EB986BE079}"/>
          </ac:picMkLst>
        </pc:picChg>
        <pc:picChg chg="add mod">
          <ac:chgData name="Linh Phan" userId="228774c6-8676-4985-b789-d1a1db399f40" providerId="ADAL" clId="{F4D67219-9FA2-411E-9528-3875600C8F35}" dt="2024-07-21T09:08:36.723" v="1165" actId="208"/>
          <ac:picMkLst>
            <pc:docMk/>
            <pc:sldMk cId="119789232" sldId="300"/>
            <ac:picMk id="2052" creationId="{6C6529AF-D229-6453-4443-26108434D23F}"/>
          </ac:picMkLst>
        </pc:picChg>
      </pc:sldChg>
      <pc:sldChg chg="addSp delSp modSp add mod modTransition modAnim">
        <pc:chgData name="Linh Phan" userId="228774c6-8676-4985-b789-d1a1db399f40" providerId="ADAL" clId="{F4D67219-9FA2-411E-9528-3875600C8F35}" dt="2024-07-22T03:36:37.967" v="4625"/>
        <pc:sldMkLst>
          <pc:docMk/>
          <pc:sldMk cId="1570451320" sldId="301"/>
        </pc:sldMkLst>
        <pc:spChg chg="mod">
          <ac:chgData name="Linh Phan" userId="228774c6-8676-4985-b789-d1a1db399f40" providerId="ADAL" clId="{F4D67219-9FA2-411E-9528-3875600C8F35}" dt="2024-07-21T09:09:22.886" v="1172" actId="207"/>
          <ac:spMkLst>
            <pc:docMk/>
            <pc:sldMk cId="1570451320" sldId="301"/>
            <ac:spMk id="9" creationId="{0C43D829-D2D2-AD44-4BF3-EAB5CC6EE012}"/>
          </ac:spMkLst>
        </pc:spChg>
        <pc:spChg chg="mod">
          <ac:chgData name="Linh Phan" userId="228774c6-8676-4985-b789-d1a1db399f40" providerId="ADAL" clId="{F4D67219-9FA2-411E-9528-3875600C8F35}" dt="2024-07-21T09:09:39.812" v="1184" actId="20577"/>
          <ac:spMkLst>
            <pc:docMk/>
            <pc:sldMk cId="1570451320" sldId="301"/>
            <ac:spMk id="11" creationId="{8A511EDB-3FE7-2C73-0165-DB8E4C16AEC1}"/>
          </ac:spMkLst>
        </pc:spChg>
        <pc:spChg chg="mod topLvl">
          <ac:chgData name="Linh Phan" userId="228774c6-8676-4985-b789-d1a1db399f40" providerId="ADAL" clId="{F4D67219-9FA2-411E-9528-3875600C8F35}" dt="2024-07-21T09:11:24.868" v="1250" actId="1076"/>
          <ac:spMkLst>
            <pc:docMk/>
            <pc:sldMk cId="1570451320" sldId="301"/>
            <ac:spMk id="17" creationId="{FDE6D210-B03B-80F2-7E40-519EC5C8E993}"/>
          </ac:spMkLst>
        </pc:spChg>
        <pc:spChg chg="mod topLvl">
          <ac:chgData name="Linh Phan" userId="228774c6-8676-4985-b789-d1a1db399f40" providerId="ADAL" clId="{F4D67219-9FA2-411E-9528-3875600C8F35}" dt="2024-07-21T09:11:23.094" v="1249" actId="164"/>
          <ac:spMkLst>
            <pc:docMk/>
            <pc:sldMk cId="1570451320" sldId="301"/>
            <ac:spMk id="22" creationId="{976A3C9C-4883-8110-C1C1-EFAAAAF9FCA9}"/>
          </ac:spMkLst>
        </pc:spChg>
        <pc:grpChg chg="add del">
          <ac:chgData name="Linh Phan" userId="228774c6-8676-4985-b789-d1a1db399f40" providerId="ADAL" clId="{F4D67219-9FA2-411E-9528-3875600C8F35}" dt="2024-07-21T09:10:04.735" v="1224" actId="478"/>
          <ac:grpSpMkLst>
            <pc:docMk/>
            <pc:sldMk cId="1570451320" sldId="301"/>
            <ac:grpSpMk id="2" creationId="{DCE9F4D6-438D-88C2-CF66-2431AB19F1E1}"/>
          </ac:grpSpMkLst>
        </pc:grpChg>
        <pc:grpChg chg="add del">
          <ac:chgData name="Linh Phan" userId="228774c6-8676-4985-b789-d1a1db399f40" providerId="ADAL" clId="{F4D67219-9FA2-411E-9528-3875600C8F35}" dt="2024-07-21T09:11:06.123" v="1240" actId="478"/>
          <ac:grpSpMkLst>
            <pc:docMk/>
            <pc:sldMk cId="1570451320" sldId="301"/>
            <ac:grpSpMk id="3" creationId="{49D9A781-5B11-8F04-E365-8BD2CE07E8B7}"/>
          </ac:grpSpMkLst>
        </pc:grpChg>
        <pc:grpChg chg="add mod">
          <ac:chgData name="Linh Phan" userId="228774c6-8676-4985-b789-d1a1db399f40" providerId="ADAL" clId="{F4D67219-9FA2-411E-9528-3875600C8F35}" dt="2024-07-21T09:11:24.868" v="1250" actId="1076"/>
          <ac:grpSpMkLst>
            <pc:docMk/>
            <pc:sldMk cId="1570451320" sldId="301"/>
            <ac:grpSpMk id="12" creationId="{6C143656-8720-B52F-A2F5-CCC13DD84BB3}"/>
          </ac:grpSpMkLst>
        </pc:grpChg>
        <pc:grpChg chg="add mod">
          <ac:chgData name="Linh Phan" userId="228774c6-8676-4985-b789-d1a1db399f40" providerId="ADAL" clId="{F4D67219-9FA2-411E-9528-3875600C8F35}" dt="2024-07-21T09:11:23.094" v="1249" actId="164"/>
          <ac:grpSpMkLst>
            <pc:docMk/>
            <pc:sldMk cId="1570451320" sldId="301"/>
            <ac:grpSpMk id="13" creationId="{495B5006-C8B6-63BF-38C4-EEF4B03BFDFE}"/>
          </ac:grpSpMkLst>
        </pc:grpChg>
        <pc:picChg chg="del topLvl">
          <ac:chgData name="Linh Phan" userId="228774c6-8676-4985-b789-d1a1db399f40" providerId="ADAL" clId="{F4D67219-9FA2-411E-9528-3875600C8F35}" dt="2024-07-21T09:10:04.735" v="1224" actId="478"/>
          <ac:picMkLst>
            <pc:docMk/>
            <pc:sldMk cId="1570451320" sldId="301"/>
            <ac:picMk id="2050" creationId="{9C70B848-D30B-2279-9B57-F6EB986BE079}"/>
          </ac:picMkLst>
        </pc:picChg>
        <pc:picChg chg="del topLvl">
          <ac:chgData name="Linh Phan" userId="228774c6-8676-4985-b789-d1a1db399f40" providerId="ADAL" clId="{F4D67219-9FA2-411E-9528-3875600C8F35}" dt="2024-07-21T09:11:06.123" v="1240" actId="478"/>
          <ac:picMkLst>
            <pc:docMk/>
            <pc:sldMk cId="1570451320" sldId="301"/>
            <ac:picMk id="2052" creationId="{6C6529AF-D229-6453-4443-26108434D23F}"/>
          </ac:picMkLst>
        </pc:picChg>
        <pc:picChg chg="add del">
          <ac:chgData name="Linh Phan" userId="228774c6-8676-4985-b789-d1a1db399f40" providerId="ADAL" clId="{F4D67219-9FA2-411E-9528-3875600C8F35}" dt="2024-07-21T09:10:22.972" v="1226" actId="478"/>
          <ac:picMkLst>
            <pc:docMk/>
            <pc:sldMk cId="1570451320" sldId="301"/>
            <ac:picMk id="3074" creationId="{0586B0FB-07C5-8235-E219-A00D5A6B16C5}"/>
          </ac:picMkLst>
        </pc:picChg>
        <pc:picChg chg="add mod">
          <ac:chgData name="Linh Phan" userId="228774c6-8676-4985-b789-d1a1db399f40" providerId="ADAL" clId="{F4D67219-9FA2-411E-9528-3875600C8F35}" dt="2024-07-21T09:11:24.868" v="1250" actId="1076"/>
          <ac:picMkLst>
            <pc:docMk/>
            <pc:sldMk cId="1570451320" sldId="301"/>
            <ac:picMk id="3076" creationId="{C802CD54-4A39-F34C-500C-360E609A3B31}"/>
          </ac:picMkLst>
        </pc:picChg>
        <pc:picChg chg="add">
          <ac:chgData name="Linh Phan" userId="228774c6-8676-4985-b789-d1a1db399f40" providerId="ADAL" clId="{F4D67219-9FA2-411E-9528-3875600C8F35}" dt="2024-07-21T09:11:02.979" v="1239"/>
          <ac:picMkLst>
            <pc:docMk/>
            <pc:sldMk cId="1570451320" sldId="301"/>
            <ac:picMk id="3078" creationId="{4CA8175C-B284-3E3F-09EF-3639155B988C}"/>
          </ac:picMkLst>
        </pc:picChg>
        <pc:picChg chg="add mod">
          <ac:chgData name="Linh Phan" userId="228774c6-8676-4985-b789-d1a1db399f40" providerId="ADAL" clId="{F4D67219-9FA2-411E-9528-3875600C8F35}" dt="2024-07-21T09:11:23.094" v="1249" actId="164"/>
          <ac:picMkLst>
            <pc:docMk/>
            <pc:sldMk cId="1570451320" sldId="301"/>
            <ac:picMk id="3080" creationId="{91F3E71D-A4E9-F953-A34E-29C684AE1CA8}"/>
          </ac:picMkLst>
        </pc:picChg>
        <pc:cxnChg chg="mod">
          <ac:chgData name="Linh Phan" userId="228774c6-8676-4985-b789-d1a1db399f40" providerId="ADAL" clId="{F4D67219-9FA2-411E-9528-3875600C8F35}" dt="2024-07-21T09:09:32.935" v="1174" actId="208"/>
          <ac:cxnSpMkLst>
            <pc:docMk/>
            <pc:sldMk cId="1570451320" sldId="301"/>
            <ac:cxnSpMk id="10" creationId="{58C45740-4796-49A7-376F-67862659043A}"/>
          </ac:cxnSpMkLst>
        </pc:cxnChg>
      </pc:sldChg>
      <pc:sldChg chg="addSp delSp modSp add mod modAnim">
        <pc:chgData name="Linh Phan" userId="228774c6-8676-4985-b789-d1a1db399f40" providerId="ADAL" clId="{F4D67219-9FA2-411E-9528-3875600C8F35}" dt="2024-07-22T03:36:54.966" v="4629"/>
        <pc:sldMkLst>
          <pc:docMk/>
          <pc:sldMk cId="927473194" sldId="302"/>
        </pc:sldMkLst>
        <pc:spChg chg="add">
          <ac:chgData name="Linh Phan" userId="228774c6-8676-4985-b789-d1a1db399f40" providerId="ADAL" clId="{F4D67219-9FA2-411E-9528-3875600C8F35}" dt="2024-07-21T09:12:10.486" v="1259"/>
          <ac:spMkLst>
            <pc:docMk/>
            <pc:sldMk cId="927473194" sldId="302"/>
            <ac:spMk id="2" creationId="{2CFD965C-7889-923A-E915-6D475FBEA6EF}"/>
          </ac:spMkLst>
        </pc:spChg>
        <pc:spChg chg="mod topLvl">
          <ac:chgData name="Linh Phan" userId="228774c6-8676-4985-b789-d1a1db399f40" providerId="ADAL" clId="{F4D67219-9FA2-411E-9528-3875600C8F35}" dt="2024-07-21T09:13:58.934" v="1287" actId="1076"/>
          <ac:spMkLst>
            <pc:docMk/>
            <pc:sldMk cId="927473194" sldId="302"/>
            <ac:spMk id="17" creationId="{FDE6D210-B03B-80F2-7E40-519EC5C8E993}"/>
          </ac:spMkLst>
        </pc:spChg>
        <pc:spChg chg="mod topLvl">
          <ac:chgData name="Linh Phan" userId="228774c6-8676-4985-b789-d1a1db399f40" providerId="ADAL" clId="{F4D67219-9FA2-411E-9528-3875600C8F35}" dt="2024-07-21T09:14:00.185" v="1288" actId="1076"/>
          <ac:spMkLst>
            <pc:docMk/>
            <pc:sldMk cId="927473194" sldId="302"/>
            <ac:spMk id="22" creationId="{976A3C9C-4883-8110-C1C1-EFAAAAF9FCA9}"/>
          </ac:spMkLst>
        </pc:spChg>
        <pc:grpChg chg="add mod">
          <ac:chgData name="Linh Phan" userId="228774c6-8676-4985-b789-d1a1db399f40" providerId="ADAL" clId="{F4D67219-9FA2-411E-9528-3875600C8F35}" dt="2024-07-21T09:13:58.934" v="1287" actId="1076"/>
          <ac:grpSpMkLst>
            <pc:docMk/>
            <pc:sldMk cId="927473194" sldId="302"/>
            <ac:grpSpMk id="3" creationId="{13950395-6616-422D-4F6E-2F497946D622}"/>
          </ac:grpSpMkLst>
        </pc:grpChg>
        <pc:grpChg chg="del">
          <ac:chgData name="Linh Phan" userId="228774c6-8676-4985-b789-d1a1db399f40" providerId="ADAL" clId="{F4D67219-9FA2-411E-9528-3875600C8F35}" dt="2024-07-21T09:11:50.670" v="1258" actId="478"/>
          <ac:grpSpMkLst>
            <pc:docMk/>
            <pc:sldMk cId="927473194" sldId="302"/>
            <ac:grpSpMk id="12" creationId="{6C143656-8720-B52F-A2F5-CCC13DD84BB3}"/>
          </ac:grpSpMkLst>
        </pc:grpChg>
        <pc:grpChg chg="del">
          <ac:chgData name="Linh Phan" userId="228774c6-8676-4985-b789-d1a1db399f40" providerId="ADAL" clId="{F4D67219-9FA2-411E-9528-3875600C8F35}" dt="2024-07-21T09:13:15.883" v="1273" actId="478"/>
          <ac:grpSpMkLst>
            <pc:docMk/>
            <pc:sldMk cId="927473194" sldId="302"/>
            <ac:grpSpMk id="13" creationId="{495B5006-C8B6-63BF-38C4-EEF4B03BFDFE}"/>
          </ac:grpSpMkLst>
        </pc:grpChg>
        <pc:grpChg chg="add mod">
          <ac:chgData name="Linh Phan" userId="228774c6-8676-4985-b789-d1a1db399f40" providerId="ADAL" clId="{F4D67219-9FA2-411E-9528-3875600C8F35}" dt="2024-07-21T09:14:00.185" v="1288" actId="1076"/>
          <ac:grpSpMkLst>
            <pc:docMk/>
            <pc:sldMk cId="927473194" sldId="302"/>
            <ac:grpSpMk id="14" creationId="{9F4EDCA7-A44F-A5FA-BBB2-A21DACA97F3C}"/>
          </ac:grpSpMkLst>
        </pc:grpChg>
        <pc:picChg chg="del topLvl">
          <ac:chgData name="Linh Phan" userId="228774c6-8676-4985-b789-d1a1db399f40" providerId="ADAL" clId="{F4D67219-9FA2-411E-9528-3875600C8F35}" dt="2024-07-21T09:11:50.670" v="1258" actId="478"/>
          <ac:picMkLst>
            <pc:docMk/>
            <pc:sldMk cId="927473194" sldId="302"/>
            <ac:picMk id="3076" creationId="{C802CD54-4A39-F34C-500C-360E609A3B31}"/>
          </ac:picMkLst>
        </pc:picChg>
        <pc:picChg chg="del topLvl">
          <ac:chgData name="Linh Phan" userId="228774c6-8676-4985-b789-d1a1db399f40" providerId="ADAL" clId="{F4D67219-9FA2-411E-9528-3875600C8F35}" dt="2024-07-21T09:13:15.883" v="1273" actId="478"/>
          <ac:picMkLst>
            <pc:docMk/>
            <pc:sldMk cId="927473194" sldId="302"/>
            <ac:picMk id="3080" creationId="{91F3E71D-A4E9-F953-A34E-29C684AE1CA8}"/>
          </ac:picMkLst>
        </pc:picChg>
        <pc:picChg chg="add mod">
          <ac:chgData name="Linh Phan" userId="228774c6-8676-4985-b789-d1a1db399f40" providerId="ADAL" clId="{F4D67219-9FA2-411E-9528-3875600C8F35}" dt="2024-07-21T09:13:58.934" v="1287" actId="1076"/>
          <ac:picMkLst>
            <pc:docMk/>
            <pc:sldMk cId="927473194" sldId="302"/>
            <ac:picMk id="4100" creationId="{D6631734-B1AE-1ADE-31D9-AE78D6640259}"/>
          </ac:picMkLst>
        </pc:picChg>
        <pc:picChg chg="add mod">
          <ac:chgData name="Linh Phan" userId="228774c6-8676-4985-b789-d1a1db399f40" providerId="ADAL" clId="{F4D67219-9FA2-411E-9528-3875600C8F35}" dt="2024-07-21T09:14:00.185" v="1288" actId="1076"/>
          <ac:picMkLst>
            <pc:docMk/>
            <pc:sldMk cId="927473194" sldId="302"/>
            <ac:picMk id="4102" creationId="{9BCD29FF-A3F8-354C-B1BE-74E6D1FEDEBB}"/>
          </ac:picMkLst>
        </pc:picChg>
      </pc:sldChg>
      <pc:sldChg chg="addSp delSp modSp add del mod modTransition delAnim modAnim">
        <pc:chgData name="Linh Phan" userId="228774c6-8676-4985-b789-d1a1db399f40" providerId="ADAL" clId="{F4D67219-9FA2-411E-9528-3875600C8F35}" dt="2024-07-22T03:37:07.070" v="4632"/>
        <pc:sldMkLst>
          <pc:docMk/>
          <pc:sldMk cId="1590287786" sldId="303"/>
        </pc:sldMkLst>
        <pc:spChg chg="mod">
          <ac:chgData name="Linh Phan" userId="228774c6-8676-4985-b789-d1a1db399f40" providerId="ADAL" clId="{F4D67219-9FA2-411E-9528-3875600C8F35}" dt="2024-07-21T09:25:25.468" v="1353"/>
          <ac:spMkLst>
            <pc:docMk/>
            <pc:sldMk cId="1590287786" sldId="303"/>
            <ac:spMk id="3" creationId="{969ED89B-4982-20CC-2831-65B6A24717B8}"/>
          </ac:spMkLst>
        </pc:spChg>
        <pc:spChg chg="del">
          <ac:chgData name="Linh Phan" userId="228774c6-8676-4985-b789-d1a1db399f40" providerId="ADAL" clId="{F4D67219-9FA2-411E-9528-3875600C8F35}" dt="2024-07-21T09:25:25.169" v="1352" actId="478"/>
          <ac:spMkLst>
            <pc:docMk/>
            <pc:sldMk cId="1590287786" sldId="303"/>
            <ac:spMk id="15" creationId="{05D13BF1-12F5-4A18-A6F5-B13F2B545BCF}"/>
          </ac:spMkLst>
        </pc:spChg>
        <pc:spChg chg="del">
          <ac:chgData name="Linh Phan" userId="228774c6-8676-4985-b789-d1a1db399f40" providerId="ADAL" clId="{F4D67219-9FA2-411E-9528-3875600C8F35}" dt="2024-07-21T09:25:25.169" v="1352" actId="478"/>
          <ac:spMkLst>
            <pc:docMk/>
            <pc:sldMk cId="1590287786" sldId="303"/>
            <ac:spMk id="16" creationId="{8CD9A63D-72F6-3AF3-D0E5-0397125449A9}"/>
          </ac:spMkLst>
        </pc:spChg>
        <pc:spChg chg="mod">
          <ac:chgData name="Linh Phan" userId="228774c6-8676-4985-b789-d1a1db399f40" providerId="ADAL" clId="{F4D67219-9FA2-411E-9528-3875600C8F35}" dt="2024-07-21T09:25:25.468" v="1353"/>
          <ac:spMkLst>
            <pc:docMk/>
            <pc:sldMk cId="1590287786" sldId="303"/>
            <ac:spMk id="20" creationId="{974FB78B-C4E3-C5DA-BF0A-A7BCF9029E14}"/>
          </ac:spMkLst>
        </pc:spChg>
        <pc:spChg chg="mod">
          <ac:chgData name="Linh Phan" userId="228774c6-8676-4985-b789-d1a1db399f40" providerId="ADAL" clId="{F4D67219-9FA2-411E-9528-3875600C8F35}" dt="2024-07-21T09:25:25.468" v="1353"/>
          <ac:spMkLst>
            <pc:docMk/>
            <pc:sldMk cId="1590287786" sldId="303"/>
            <ac:spMk id="22" creationId="{98163B41-D66A-33D7-9895-E17BE3D91C75}"/>
          </ac:spMkLst>
        </pc:spChg>
        <pc:spChg chg="mod">
          <ac:chgData name="Linh Phan" userId="228774c6-8676-4985-b789-d1a1db399f40" providerId="ADAL" clId="{F4D67219-9FA2-411E-9528-3875600C8F35}" dt="2024-07-21T09:25:25.468" v="1353"/>
          <ac:spMkLst>
            <pc:docMk/>
            <pc:sldMk cId="1590287786" sldId="303"/>
            <ac:spMk id="23" creationId="{603B6A9E-D357-7CEC-4FBF-960585350156}"/>
          </ac:spMkLst>
        </pc:spChg>
        <pc:spChg chg="mod">
          <ac:chgData name="Linh Phan" userId="228774c6-8676-4985-b789-d1a1db399f40" providerId="ADAL" clId="{F4D67219-9FA2-411E-9528-3875600C8F35}" dt="2024-07-21T09:25:25.468" v="1353"/>
          <ac:spMkLst>
            <pc:docMk/>
            <pc:sldMk cId="1590287786" sldId="303"/>
            <ac:spMk id="24" creationId="{5D64E86E-6EA4-A800-42C2-59BC73DA6D2E}"/>
          </ac:spMkLst>
        </pc:spChg>
        <pc:spChg chg="mod">
          <ac:chgData name="Linh Phan" userId="228774c6-8676-4985-b789-d1a1db399f40" providerId="ADAL" clId="{F4D67219-9FA2-411E-9528-3875600C8F35}" dt="2024-07-21T09:25:25.468" v="1353"/>
          <ac:spMkLst>
            <pc:docMk/>
            <pc:sldMk cId="1590287786" sldId="303"/>
            <ac:spMk id="25" creationId="{999E03C0-DFE6-559A-4678-D2695B656A7E}"/>
          </ac:spMkLst>
        </pc:spChg>
        <pc:spChg chg="mod">
          <ac:chgData name="Linh Phan" userId="228774c6-8676-4985-b789-d1a1db399f40" providerId="ADAL" clId="{F4D67219-9FA2-411E-9528-3875600C8F35}" dt="2024-07-21T09:25:25.468" v="1353"/>
          <ac:spMkLst>
            <pc:docMk/>
            <pc:sldMk cId="1590287786" sldId="303"/>
            <ac:spMk id="26" creationId="{4D283757-4611-E9FE-861F-AEDCA5609C4A}"/>
          </ac:spMkLst>
        </pc:spChg>
        <pc:spChg chg="mod">
          <ac:chgData name="Linh Phan" userId="228774c6-8676-4985-b789-d1a1db399f40" providerId="ADAL" clId="{F4D67219-9FA2-411E-9528-3875600C8F35}" dt="2024-07-21T09:25:25.468" v="1353"/>
          <ac:spMkLst>
            <pc:docMk/>
            <pc:sldMk cId="1590287786" sldId="303"/>
            <ac:spMk id="27" creationId="{058F996B-E0AD-E4B7-4B77-4319C64F0964}"/>
          </ac:spMkLst>
        </pc:spChg>
        <pc:spChg chg="mod">
          <ac:chgData name="Linh Phan" userId="228774c6-8676-4985-b789-d1a1db399f40" providerId="ADAL" clId="{F4D67219-9FA2-411E-9528-3875600C8F35}" dt="2024-07-21T09:25:45.696" v="1356"/>
          <ac:spMkLst>
            <pc:docMk/>
            <pc:sldMk cId="1590287786" sldId="303"/>
            <ac:spMk id="29" creationId="{B102EBF7-C676-EE5A-F651-7934E0858FD8}"/>
          </ac:spMkLst>
        </pc:spChg>
        <pc:spChg chg="mod">
          <ac:chgData name="Linh Phan" userId="228774c6-8676-4985-b789-d1a1db399f40" providerId="ADAL" clId="{F4D67219-9FA2-411E-9528-3875600C8F35}" dt="2024-07-21T09:25:45.696" v="1356"/>
          <ac:spMkLst>
            <pc:docMk/>
            <pc:sldMk cId="1590287786" sldId="303"/>
            <ac:spMk id="31" creationId="{CDD55A4D-F437-5AEA-0192-B68D2C330328}"/>
          </ac:spMkLst>
        </pc:spChg>
        <pc:spChg chg="mod">
          <ac:chgData name="Linh Phan" userId="228774c6-8676-4985-b789-d1a1db399f40" providerId="ADAL" clId="{F4D67219-9FA2-411E-9528-3875600C8F35}" dt="2024-07-21T09:25:45.696" v="1356"/>
          <ac:spMkLst>
            <pc:docMk/>
            <pc:sldMk cId="1590287786" sldId="303"/>
            <ac:spMk id="33" creationId="{47965A67-0631-9FEA-12C3-E3C6A3B16CF3}"/>
          </ac:spMkLst>
        </pc:spChg>
        <pc:spChg chg="mod">
          <ac:chgData name="Linh Phan" userId="228774c6-8676-4985-b789-d1a1db399f40" providerId="ADAL" clId="{F4D67219-9FA2-411E-9528-3875600C8F35}" dt="2024-07-21T09:25:45.696" v="1356"/>
          <ac:spMkLst>
            <pc:docMk/>
            <pc:sldMk cId="1590287786" sldId="303"/>
            <ac:spMk id="34" creationId="{498FEE46-CE83-4687-45BA-FB499B515AF1}"/>
          </ac:spMkLst>
        </pc:spChg>
        <pc:spChg chg="mod">
          <ac:chgData name="Linh Phan" userId="228774c6-8676-4985-b789-d1a1db399f40" providerId="ADAL" clId="{F4D67219-9FA2-411E-9528-3875600C8F35}" dt="2024-07-21T09:25:45.696" v="1356"/>
          <ac:spMkLst>
            <pc:docMk/>
            <pc:sldMk cId="1590287786" sldId="303"/>
            <ac:spMk id="35" creationId="{F94B698B-8D75-3B07-C9FB-40EB255310A1}"/>
          </ac:spMkLst>
        </pc:spChg>
        <pc:spChg chg="mod">
          <ac:chgData name="Linh Phan" userId="228774c6-8676-4985-b789-d1a1db399f40" providerId="ADAL" clId="{F4D67219-9FA2-411E-9528-3875600C8F35}" dt="2024-07-21T09:25:45.696" v="1356"/>
          <ac:spMkLst>
            <pc:docMk/>
            <pc:sldMk cId="1590287786" sldId="303"/>
            <ac:spMk id="36" creationId="{27CCA8E7-269C-E4DC-00CC-E756B338A430}"/>
          </ac:spMkLst>
        </pc:spChg>
        <pc:spChg chg="mod">
          <ac:chgData name="Linh Phan" userId="228774c6-8676-4985-b789-d1a1db399f40" providerId="ADAL" clId="{F4D67219-9FA2-411E-9528-3875600C8F35}" dt="2024-07-21T09:25:45.696" v="1356"/>
          <ac:spMkLst>
            <pc:docMk/>
            <pc:sldMk cId="1590287786" sldId="303"/>
            <ac:spMk id="37" creationId="{0EEE2920-9F5E-49DB-5344-3626543E4172}"/>
          </ac:spMkLst>
        </pc:spChg>
        <pc:spChg chg="mod">
          <ac:chgData name="Linh Phan" userId="228774c6-8676-4985-b789-d1a1db399f40" providerId="ADAL" clId="{F4D67219-9FA2-411E-9528-3875600C8F35}" dt="2024-07-21T09:25:45.696" v="1356"/>
          <ac:spMkLst>
            <pc:docMk/>
            <pc:sldMk cId="1590287786" sldId="303"/>
            <ac:spMk id="38" creationId="{47651BFF-B5E6-BD72-D8FE-AF5808DEDBE9}"/>
          </ac:spMkLst>
        </pc:spChg>
        <pc:spChg chg="add mod">
          <ac:chgData name="Linh Phan" userId="228774c6-8676-4985-b789-d1a1db399f40" providerId="ADAL" clId="{F4D67219-9FA2-411E-9528-3875600C8F35}" dt="2024-07-21T09:25:45.696" v="1356"/>
          <ac:spMkLst>
            <pc:docMk/>
            <pc:sldMk cId="1590287786" sldId="303"/>
            <ac:spMk id="39" creationId="{419E6411-A53D-E909-91EC-B6A1AA3275AD}"/>
          </ac:spMkLst>
        </pc:spChg>
        <pc:spChg chg="add mod">
          <ac:chgData name="Linh Phan" userId="228774c6-8676-4985-b789-d1a1db399f40" providerId="ADAL" clId="{F4D67219-9FA2-411E-9528-3875600C8F35}" dt="2024-07-21T09:25:45.696" v="1356"/>
          <ac:spMkLst>
            <pc:docMk/>
            <pc:sldMk cId="1590287786" sldId="303"/>
            <ac:spMk id="40" creationId="{2BDD8110-C521-9A56-8827-864018274026}"/>
          </ac:spMkLst>
        </pc:spChg>
        <pc:spChg chg="mod">
          <ac:chgData name="Linh Phan" userId="228774c6-8676-4985-b789-d1a1db399f40" providerId="ADAL" clId="{F4D67219-9FA2-411E-9528-3875600C8F35}" dt="2024-07-21T09:25:48.235" v="1358"/>
          <ac:spMkLst>
            <pc:docMk/>
            <pc:sldMk cId="1590287786" sldId="303"/>
            <ac:spMk id="44" creationId="{66D894E5-4CB1-6D03-6222-50764C515CC0}"/>
          </ac:spMkLst>
        </pc:spChg>
        <pc:spChg chg="mod">
          <ac:chgData name="Linh Phan" userId="228774c6-8676-4985-b789-d1a1db399f40" providerId="ADAL" clId="{F4D67219-9FA2-411E-9528-3875600C8F35}" dt="2024-07-21T09:25:48.235" v="1358"/>
          <ac:spMkLst>
            <pc:docMk/>
            <pc:sldMk cId="1590287786" sldId="303"/>
            <ac:spMk id="46" creationId="{07BC7C71-34B1-53BA-3B55-5CC9D1C636E8}"/>
          </ac:spMkLst>
        </pc:spChg>
        <pc:spChg chg="mod">
          <ac:chgData name="Linh Phan" userId="228774c6-8676-4985-b789-d1a1db399f40" providerId="ADAL" clId="{F4D67219-9FA2-411E-9528-3875600C8F35}" dt="2024-07-21T09:25:48.235" v="1358"/>
          <ac:spMkLst>
            <pc:docMk/>
            <pc:sldMk cId="1590287786" sldId="303"/>
            <ac:spMk id="48" creationId="{DD9B6AAB-6B31-9F0C-470B-7CCD43C39755}"/>
          </ac:spMkLst>
        </pc:spChg>
        <pc:spChg chg="mod">
          <ac:chgData name="Linh Phan" userId="228774c6-8676-4985-b789-d1a1db399f40" providerId="ADAL" clId="{F4D67219-9FA2-411E-9528-3875600C8F35}" dt="2024-07-21T09:25:48.235" v="1358"/>
          <ac:spMkLst>
            <pc:docMk/>
            <pc:sldMk cId="1590287786" sldId="303"/>
            <ac:spMk id="49" creationId="{8E03C004-EADA-3BAF-BE80-DF96CAEEFA9E}"/>
          </ac:spMkLst>
        </pc:spChg>
        <pc:spChg chg="mod">
          <ac:chgData name="Linh Phan" userId="228774c6-8676-4985-b789-d1a1db399f40" providerId="ADAL" clId="{F4D67219-9FA2-411E-9528-3875600C8F35}" dt="2024-07-21T09:25:48.235" v="1358"/>
          <ac:spMkLst>
            <pc:docMk/>
            <pc:sldMk cId="1590287786" sldId="303"/>
            <ac:spMk id="50" creationId="{9849B909-D319-8A8A-FFF4-E9B9ADAE1713}"/>
          </ac:spMkLst>
        </pc:spChg>
        <pc:spChg chg="mod">
          <ac:chgData name="Linh Phan" userId="228774c6-8676-4985-b789-d1a1db399f40" providerId="ADAL" clId="{F4D67219-9FA2-411E-9528-3875600C8F35}" dt="2024-07-21T09:25:48.235" v="1358"/>
          <ac:spMkLst>
            <pc:docMk/>
            <pc:sldMk cId="1590287786" sldId="303"/>
            <ac:spMk id="51" creationId="{FA64719B-36AD-7712-5585-4B61E2FC6A66}"/>
          </ac:spMkLst>
        </pc:spChg>
        <pc:spChg chg="mod">
          <ac:chgData name="Linh Phan" userId="228774c6-8676-4985-b789-d1a1db399f40" providerId="ADAL" clId="{F4D67219-9FA2-411E-9528-3875600C8F35}" dt="2024-07-21T09:25:48.235" v="1358"/>
          <ac:spMkLst>
            <pc:docMk/>
            <pc:sldMk cId="1590287786" sldId="303"/>
            <ac:spMk id="52" creationId="{1EF3DA2F-58BC-595D-958F-3A12F4E35DC4}"/>
          </ac:spMkLst>
        </pc:spChg>
        <pc:spChg chg="mod">
          <ac:chgData name="Linh Phan" userId="228774c6-8676-4985-b789-d1a1db399f40" providerId="ADAL" clId="{F4D67219-9FA2-411E-9528-3875600C8F35}" dt="2024-07-21T09:25:48.235" v="1358"/>
          <ac:spMkLst>
            <pc:docMk/>
            <pc:sldMk cId="1590287786" sldId="303"/>
            <ac:spMk id="53" creationId="{199E07DD-5219-F66E-019D-777E78251419}"/>
          </ac:spMkLst>
        </pc:spChg>
        <pc:spChg chg="add mod">
          <ac:chgData name="Linh Phan" userId="228774c6-8676-4985-b789-d1a1db399f40" providerId="ADAL" clId="{F4D67219-9FA2-411E-9528-3875600C8F35}" dt="2024-07-21T09:25:48.235" v="1358"/>
          <ac:spMkLst>
            <pc:docMk/>
            <pc:sldMk cId="1590287786" sldId="303"/>
            <ac:spMk id="54" creationId="{2CAF119B-75AE-FDD8-531A-0B8F1FE16498}"/>
          </ac:spMkLst>
        </pc:spChg>
        <pc:spChg chg="add mod">
          <ac:chgData name="Linh Phan" userId="228774c6-8676-4985-b789-d1a1db399f40" providerId="ADAL" clId="{F4D67219-9FA2-411E-9528-3875600C8F35}" dt="2024-07-21T09:25:48.235" v="1358"/>
          <ac:spMkLst>
            <pc:docMk/>
            <pc:sldMk cId="1590287786" sldId="303"/>
            <ac:spMk id="55" creationId="{0187F861-9591-C267-FE64-25D82318C857}"/>
          </ac:spMkLst>
        </pc:spChg>
        <pc:spChg chg="mod">
          <ac:chgData name="Linh Phan" userId="228774c6-8676-4985-b789-d1a1db399f40" providerId="ADAL" clId="{F4D67219-9FA2-411E-9528-3875600C8F35}" dt="2024-07-21T09:25:50.519" v="1360"/>
          <ac:spMkLst>
            <pc:docMk/>
            <pc:sldMk cId="1590287786" sldId="303"/>
            <ac:spMk id="59" creationId="{359DE0C2-3FED-776A-CBDC-7E184982FAAC}"/>
          </ac:spMkLst>
        </pc:spChg>
        <pc:spChg chg="mod">
          <ac:chgData name="Linh Phan" userId="228774c6-8676-4985-b789-d1a1db399f40" providerId="ADAL" clId="{F4D67219-9FA2-411E-9528-3875600C8F35}" dt="2024-07-21T09:25:50.519" v="1360"/>
          <ac:spMkLst>
            <pc:docMk/>
            <pc:sldMk cId="1590287786" sldId="303"/>
            <ac:spMk id="61" creationId="{917F935E-2A18-605C-5E6D-ED66BA683225}"/>
          </ac:spMkLst>
        </pc:spChg>
        <pc:spChg chg="mod">
          <ac:chgData name="Linh Phan" userId="228774c6-8676-4985-b789-d1a1db399f40" providerId="ADAL" clId="{F4D67219-9FA2-411E-9528-3875600C8F35}" dt="2024-07-21T09:25:50.519" v="1360"/>
          <ac:spMkLst>
            <pc:docMk/>
            <pc:sldMk cId="1590287786" sldId="303"/>
            <ac:spMk id="63" creationId="{7581B2F2-2845-5301-0778-5A1415F64763}"/>
          </ac:spMkLst>
        </pc:spChg>
        <pc:spChg chg="mod">
          <ac:chgData name="Linh Phan" userId="228774c6-8676-4985-b789-d1a1db399f40" providerId="ADAL" clId="{F4D67219-9FA2-411E-9528-3875600C8F35}" dt="2024-07-21T09:25:50.519" v="1360"/>
          <ac:spMkLst>
            <pc:docMk/>
            <pc:sldMk cId="1590287786" sldId="303"/>
            <ac:spMk id="64" creationId="{F0828A44-4176-8467-7A98-A662FE787BD0}"/>
          </ac:spMkLst>
        </pc:spChg>
        <pc:spChg chg="mod">
          <ac:chgData name="Linh Phan" userId="228774c6-8676-4985-b789-d1a1db399f40" providerId="ADAL" clId="{F4D67219-9FA2-411E-9528-3875600C8F35}" dt="2024-07-21T09:25:50.519" v="1360"/>
          <ac:spMkLst>
            <pc:docMk/>
            <pc:sldMk cId="1590287786" sldId="303"/>
            <ac:spMk id="65" creationId="{179206D0-4D39-246D-CA59-4537340FDC4C}"/>
          </ac:spMkLst>
        </pc:spChg>
        <pc:spChg chg="mod">
          <ac:chgData name="Linh Phan" userId="228774c6-8676-4985-b789-d1a1db399f40" providerId="ADAL" clId="{F4D67219-9FA2-411E-9528-3875600C8F35}" dt="2024-07-21T09:25:50.519" v="1360"/>
          <ac:spMkLst>
            <pc:docMk/>
            <pc:sldMk cId="1590287786" sldId="303"/>
            <ac:spMk id="66" creationId="{2BA89185-B319-2AAA-B9DF-03A119E60CEF}"/>
          </ac:spMkLst>
        </pc:spChg>
        <pc:spChg chg="mod">
          <ac:chgData name="Linh Phan" userId="228774c6-8676-4985-b789-d1a1db399f40" providerId="ADAL" clId="{F4D67219-9FA2-411E-9528-3875600C8F35}" dt="2024-07-21T09:25:50.519" v="1360"/>
          <ac:spMkLst>
            <pc:docMk/>
            <pc:sldMk cId="1590287786" sldId="303"/>
            <ac:spMk id="67" creationId="{7ABF176E-5A71-CB28-898E-04A433576A80}"/>
          </ac:spMkLst>
        </pc:spChg>
        <pc:spChg chg="mod">
          <ac:chgData name="Linh Phan" userId="228774c6-8676-4985-b789-d1a1db399f40" providerId="ADAL" clId="{F4D67219-9FA2-411E-9528-3875600C8F35}" dt="2024-07-21T09:25:50.519" v="1360"/>
          <ac:spMkLst>
            <pc:docMk/>
            <pc:sldMk cId="1590287786" sldId="303"/>
            <ac:spMk id="68" creationId="{F66B084A-FCC0-E17B-02C9-D662A2F985EC}"/>
          </ac:spMkLst>
        </pc:spChg>
        <pc:spChg chg="add mod">
          <ac:chgData name="Linh Phan" userId="228774c6-8676-4985-b789-d1a1db399f40" providerId="ADAL" clId="{F4D67219-9FA2-411E-9528-3875600C8F35}" dt="2024-07-21T09:25:50.519" v="1360"/>
          <ac:spMkLst>
            <pc:docMk/>
            <pc:sldMk cId="1590287786" sldId="303"/>
            <ac:spMk id="69" creationId="{6B7AC1D8-ECF8-F833-DD76-98A846353146}"/>
          </ac:spMkLst>
        </pc:spChg>
        <pc:spChg chg="add mod">
          <ac:chgData name="Linh Phan" userId="228774c6-8676-4985-b789-d1a1db399f40" providerId="ADAL" clId="{F4D67219-9FA2-411E-9528-3875600C8F35}" dt="2024-07-21T09:25:50.519" v="1360"/>
          <ac:spMkLst>
            <pc:docMk/>
            <pc:sldMk cId="1590287786" sldId="303"/>
            <ac:spMk id="70" creationId="{4F1A9DC6-484B-7795-5099-6D8FCFB724B5}"/>
          </ac:spMkLst>
        </pc:spChg>
        <pc:grpChg chg="add mod">
          <ac:chgData name="Linh Phan" userId="228774c6-8676-4985-b789-d1a1db399f40" providerId="ADAL" clId="{F4D67219-9FA2-411E-9528-3875600C8F35}" dt="2024-07-21T09:25:25.468" v="1353"/>
          <ac:grpSpMkLst>
            <pc:docMk/>
            <pc:sldMk cId="1590287786" sldId="303"/>
            <ac:grpSpMk id="2" creationId="{87220112-D5C6-1B8F-42FB-204938155A3B}"/>
          </ac:grpSpMkLst>
        </pc:grpChg>
        <pc:grpChg chg="del">
          <ac:chgData name="Linh Phan" userId="228774c6-8676-4985-b789-d1a1db399f40" providerId="ADAL" clId="{F4D67219-9FA2-411E-9528-3875600C8F35}" dt="2024-07-21T09:25:45.351" v="1355" actId="478"/>
          <ac:grpSpMkLst>
            <pc:docMk/>
            <pc:sldMk cId="1590287786" sldId="303"/>
            <ac:grpSpMk id="4" creationId="{11A36C08-5506-48DC-DCBF-63CF8462994B}"/>
          </ac:grpSpMkLst>
        </pc:grpChg>
        <pc:grpChg chg="mod">
          <ac:chgData name="Linh Phan" userId="228774c6-8676-4985-b789-d1a1db399f40" providerId="ADAL" clId="{F4D67219-9FA2-411E-9528-3875600C8F35}" dt="2024-07-21T09:25:25.468" v="1353"/>
          <ac:grpSpMkLst>
            <pc:docMk/>
            <pc:sldMk cId="1590287786" sldId="303"/>
            <ac:grpSpMk id="19" creationId="{A10DAE46-ED38-7B44-0FC1-C04BE2B878BF}"/>
          </ac:grpSpMkLst>
        </pc:grpChg>
        <pc:grpChg chg="mod">
          <ac:chgData name="Linh Phan" userId="228774c6-8676-4985-b789-d1a1db399f40" providerId="ADAL" clId="{F4D67219-9FA2-411E-9528-3875600C8F35}" dt="2024-07-21T09:25:25.468" v="1353"/>
          <ac:grpSpMkLst>
            <pc:docMk/>
            <pc:sldMk cId="1590287786" sldId="303"/>
            <ac:grpSpMk id="21" creationId="{4F8A4395-1DF6-AEDE-0A77-614D2EB218CE}"/>
          </ac:grpSpMkLst>
        </pc:grpChg>
        <pc:grpChg chg="add mod">
          <ac:chgData name="Linh Phan" userId="228774c6-8676-4985-b789-d1a1db399f40" providerId="ADAL" clId="{F4D67219-9FA2-411E-9528-3875600C8F35}" dt="2024-07-21T09:25:45.696" v="1356"/>
          <ac:grpSpMkLst>
            <pc:docMk/>
            <pc:sldMk cId="1590287786" sldId="303"/>
            <ac:grpSpMk id="28" creationId="{29CE2231-F917-45B9-D9F7-30886A738D42}"/>
          </ac:grpSpMkLst>
        </pc:grpChg>
        <pc:grpChg chg="mod">
          <ac:chgData name="Linh Phan" userId="228774c6-8676-4985-b789-d1a1db399f40" providerId="ADAL" clId="{F4D67219-9FA2-411E-9528-3875600C8F35}" dt="2024-07-21T09:25:45.696" v="1356"/>
          <ac:grpSpMkLst>
            <pc:docMk/>
            <pc:sldMk cId="1590287786" sldId="303"/>
            <ac:grpSpMk id="30" creationId="{37457DD0-FE2B-7AD2-3037-484C619C2B9D}"/>
          </ac:grpSpMkLst>
        </pc:grpChg>
        <pc:grpChg chg="mod">
          <ac:chgData name="Linh Phan" userId="228774c6-8676-4985-b789-d1a1db399f40" providerId="ADAL" clId="{F4D67219-9FA2-411E-9528-3875600C8F35}" dt="2024-07-21T09:25:45.696" v="1356"/>
          <ac:grpSpMkLst>
            <pc:docMk/>
            <pc:sldMk cId="1590287786" sldId="303"/>
            <ac:grpSpMk id="32" creationId="{1507C71C-B1BE-1A8E-7F6C-D384846AF5DA}"/>
          </ac:grpSpMkLst>
        </pc:grpChg>
        <pc:grpChg chg="add mod">
          <ac:chgData name="Linh Phan" userId="228774c6-8676-4985-b789-d1a1db399f40" providerId="ADAL" clId="{F4D67219-9FA2-411E-9528-3875600C8F35}" dt="2024-07-21T09:25:48.235" v="1358"/>
          <ac:grpSpMkLst>
            <pc:docMk/>
            <pc:sldMk cId="1590287786" sldId="303"/>
            <ac:grpSpMk id="43" creationId="{1A4F6301-EF12-118E-7C0E-17493469CCC4}"/>
          </ac:grpSpMkLst>
        </pc:grpChg>
        <pc:grpChg chg="mod">
          <ac:chgData name="Linh Phan" userId="228774c6-8676-4985-b789-d1a1db399f40" providerId="ADAL" clId="{F4D67219-9FA2-411E-9528-3875600C8F35}" dt="2024-07-21T09:25:48.235" v="1358"/>
          <ac:grpSpMkLst>
            <pc:docMk/>
            <pc:sldMk cId="1590287786" sldId="303"/>
            <ac:grpSpMk id="45" creationId="{94F68931-1A2C-4D1E-C9CD-212DAC5B7FF7}"/>
          </ac:grpSpMkLst>
        </pc:grpChg>
        <pc:grpChg chg="mod">
          <ac:chgData name="Linh Phan" userId="228774c6-8676-4985-b789-d1a1db399f40" providerId="ADAL" clId="{F4D67219-9FA2-411E-9528-3875600C8F35}" dt="2024-07-21T09:25:48.235" v="1358"/>
          <ac:grpSpMkLst>
            <pc:docMk/>
            <pc:sldMk cId="1590287786" sldId="303"/>
            <ac:grpSpMk id="47" creationId="{043693F3-AE15-E430-CF8F-58DA7BA88175}"/>
          </ac:grpSpMkLst>
        </pc:grpChg>
        <pc:grpChg chg="add mod">
          <ac:chgData name="Linh Phan" userId="228774c6-8676-4985-b789-d1a1db399f40" providerId="ADAL" clId="{F4D67219-9FA2-411E-9528-3875600C8F35}" dt="2024-07-21T09:25:50.519" v="1360"/>
          <ac:grpSpMkLst>
            <pc:docMk/>
            <pc:sldMk cId="1590287786" sldId="303"/>
            <ac:grpSpMk id="58" creationId="{9D30D7E0-EF8F-A983-1262-E3FBED6FA387}"/>
          </ac:grpSpMkLst>
        </pc:grpChg>
        <pc:grpChg chg="mod">
          <ac:chgData name="Linh Phan" userId="228774c6-8676-4985-b789-d1a1db399f40" providerId="ADAL" clId="{F4D67219-9FA2-411E-9528-3875600C8F35}" dt="2024-07-21T09:25:50.519" v="1360"/>
          <ac:grpSpMkLst>
            <pc:docMk/>
            <pc:sldMk cId="1590287786" sldId="303"/>
            <ac:grpSpMk id="60" creationId="{B1FA604C-981D-3ADF-909A-9AF6F3F865EB}"/>
          </ac:grpSpMkLst>
        </pc:grpChg>
        <pc:grpChg chg="mod">
          <ac:chgData name="Linh Phan" userId="228774c6-8676-4985-b789-d1a1db399f40" providerId="ADAL" clId="{F4D67219-9FA2-411E-9528-3875600C8F35}" dt="2024-07-21T09:25:50.519" v="1360"/>
          <ac:grpSpMkLst>
            <pc:docMk/>
            <pc:sldMk cId="1590287786" sldId="303"/>
            <ac:grpSpMk id="62" creationId="{3B4E04D7-4D41-435B-A308-D0EAA4B8237C}"/>
          </ac:grpSpMkLst>
        </pc:grpChg>
        <pc:picChg chg="del">
          <ac:chgData name="Linh Phan" userId="228774c6-8676-4985-b789-d1a1db399f40" providerId="ADAL" clId="{F4D67219-9FA2-411E-9528-3875600C8F35}" dt="2024-07-21T09:25:25.169" v="1352" actId="478"/>
          <ac:picMkLst>
            <pc:docMk/>
            <pc:sldMk cId="1590287786" sldId="303"/>
            <ac:picMk id="17" creationId="{19107F19-E6EE-F8BD-BD9D-9B9722341E57}"/>
          </ac:picMkLst>
        </pc:picChg>
        <pc:picChg chg="del">
          <ac:chgData name="Linh Phan" userId="228774c6-8676-4985-b789-d1a1db399f40" providerId="ADAL" clId="{F4D67219-9FA2-411E-9528-3875600C8F35}" dt="2024-07-21T09:25:25.169" v="1352" actId="478"/>
          <ac:picMkLst>
            <pc:docMk/>
            <pc:sldMk cId="1590287786" sldId="303"/>
            <ac:picMk id="18" creationId="{B0C38C31-6A17-6627-0F92-D13FFB7B2105}"/>
          </ac:picMkLst>
        </pc:picChg>
        <pc:picChg chg="add mod">
          <ac:chgData name="Linh Phan" userId="228774c6-8676-4985-b789-d1a1db399f40" providerId="ADAL" clId="{F4D67219-9FA2-411E-9528-3875600C8F35}" dt="2024-07-21T09:25:45.696" v="1356"/>
          <ac:picMkLst>
            <pc:docMk/>
            <pc:sldMk cId="1590287786" sldId="303"/>
            <ac:picMk id="41" creationId="{1D5E1D59-6AD1-B053-DD49-B7003886E6FD}"/>
          </ac:picMkLst>
        </pc:picChg>
        <pc:picChg chg="add mod">
          <ac:chgData name="Linh Phan" userId="228774c6-8676-4985-b789-d1a1db399f40" providerId="ADAL" clId="{F4D67219-9FA2-411E-9528-3875600C8F35}" dt="2024-07-21T09:25:45.696" v="1356"/>
          <ac:picMkLst>
            <pc:docMk/>
            <pc:sldMk cId="1590287786" sldId="303"/>
            <ac:picMk id="42" creationId="{A5022667-CB8E-766B-9E03-F1F4B6530D7C}"/>
          </ac:picMkLst>
        </pc:picChg>
        <pc:picChg chg="add mod">
          <ac:chgData name="Linh Phan" userId="228774c6-8676-4985-b789-d1a1db399f40" providerId="ADAL" clId="{F4D67219-9FA2-411E-9528-3875600C8F35}" dt="2024-07-21T09:25:48.235" v="1358"/>
          <ac:picMkLst>
            <pc:docMk/>
            <pc:sldMk cId="1590287786" sldId="303"/>
            <ac:picMk id="56" creationId="{EC565AE5-D61A-A37A-BB22-ECB1B158C10E}"/>
          </ac:picMkLst>
        </pc:picChg>
        <pc:picChg chg="add mod">
          <ac:chgData name="Linh Phan" userId="228774c6-8676-4985-b789-d1a1db399f40" providerId="ADAL" clId="{F4D67219-9FA2-411E-9528-3875600C8F35}" dt="2024-07-21T09:25:48.235" v="1358"/>
          <ac:picMkLst>
            <pc:docMk/>
            <pc:sldMk cId="1590287786" sldId="303"/>
            <ac:picMk id="57" creationId="{883B01C8-AA73-9C7A-EF85-F14DB9B919CB}"/>
          </ac:picMkLst>
        </pc:picChg>
        <pc:picChg chg="add mod">
          <ac:chgData name="Linh Phan" userId="228774c6-8676-4985-b789-d1a1db399f40" providerId="ADAL" clId="{F4D67219-9FA2-411E-9528-3875600C8F35}" dt="2024-07-21T09:25:50.519" v="1360"/>
          <ac:picMkLst>
            <pc:docMk/>
            <pc:sldMk cId="1590287786" sldId="303"/>
            <ac:picMk id="71" creationId="{47C23835-07E0-1E67-B41A-DDCF114489E8}"/>
          </ac:picMkLst>
        </pc:picChg>
        <pc:picChg chg="add mod">
          <ac:chgData name="Linh Phan" userId="228774c6-8676-4985-b789-d1a1db399f40" providerId="ADAL" clId="{F4D67219-9FA2-411E-9528-3875600C8F35}" dt="2024-07-21T09:25:50.519" v="1360"/>
          <ac:picMkLst>
            <pc:docMk/>
            <pc:sldMk cId="1590287786" sldId="303"/>
            <ac:picMk id="72" creationId="{C647EA20-31E2-42C6-106B-63B03A6938A4}"/>
          </ac:picMkLst>
        </pc:picChg>
      </pc:sldChg>
      <pc:sldChg chg="addSp delSp modSp add mod delAnim modAnim">
        <pc:chgData name="Linh Phan" userId="228774c6-8676-4985-b789-d1a1db399f40" providerId="ADAL" clId="{F4D67219-9FA2-411E-9528-3875600C8F35}" dt="2024-07-22T03:37:17.895" v="4636"/>
        <pc:sldMkLst>
          <pc:docMk/>
          <pc:sldMk cId="3384490678" sldId="304"/>
        </pc:sldMkLst>
        <pc:spChg chg="mod">
          <ac:chgData name="Linh Phan" userId="228774c6-8676-4985-b789-d1a1db399f40" providerId="ADAL" clId="{F4D67219-9FA2-411E-9528-3875600C8F35}" dt="2024-07-21T09:29:41.187" v="1378" actId="1076"/>
          <ac:spMkLst>
            <pc:docMk/>
            <pc:sldMk cId="3384490678" sldId="304"/>
            <ac:spMk id="69" creationId="{6B7AC1D8-ECF8-F833-DD76-98A846353146}"/>
          </ac:spMkLst>
        </pc:spChg>
        <pc:spChg chg="del">
          <ac:chgData name="Linh Phan" userId="228774c6-8676-4985-b789-d1a1db399f40" providerId="ADAL" clId="{F4D67219-9FA2-411E-9528-3875600C8F35}" dt="2024-07-21T09:27:00.616" v="1365" actId="478"/>
          <ac:spMkLst>
            <pc:docMk/>
            <pc:sldMk cId="3384490678" sldId="304"/>
            <ac:spMk id="70" creationId="{4F1A9DC6-484B-7795-5099-6D8FCFB724B5}"/>
          </ac:spMkLst>
        </pc:spChg>
        <pc:picChg chg="del">
          <ac:chgData name="Linh Phan" userId="228774c6-8676-4985-b789-d1a1db399f40" providerId="ADAL" clId="{F4D67219-9FA2-411E-9528-3875600C8F35}" dt="2024-07-21T09:26:58.543" v="1363" actId="478"/>
          <ac:picMkLst>
            <pc:docMk/>
            <pc:sldMk cId="3384490678" sldId="304"/>
            <ac:picMk id="71" creationId="{47C23835-07E0-1E67-B41A-DDCF114489E8}"/>
          </ac:picMkLst>
        </pc:picChg>
        <pc:picChg chg="del">
          <ac:chgData name="Linh Phan" userId="228774c6-8676-4985-b789-d1a1db399f40" providerId="ADAL" clId="{F4D67219-9FA2-411E-9528-3875600C8F35}" dt="2024-07-21T09:26:59.266" v="1364" actId="478"/>
          <ac:picMkLst>
            <pc:docMk/>
            <pc:sldMk cId="3384490678" sldId="304"/>
            <ac:picMk id="72" creationId="{C647EA20-31E2-42C6-106B-63B03A6938A4}"/>
          </ac:picMkLst>
        </pc:picChg>
        <pc:picChg chg="add mod">
          <ac:chgData name="Linh Phan" userId="228774c6-8676-4985-b789-d1a1db399f40" providerId="ADAL" clId="{F4D67219-9FA2-411E-9528-3875600C8F35}" dt="2024-07-21T09:29:43.312" v="1379" actId="1440"/>
          <ac:picMkLst>
            <pc:docMk/>
            <pc:sldMk cId="3384490678" sldId="304"/>
            <ac:picMk id="5122" creationId="{3A922174-B42A-069A-634F-F235A1A25552}"/>
          </ac:picMkLst>
        </pc:picChg>
      </pc:sldChg>
      <pc:sldChg chg="modSp add del mod">
        <pc:chgData name="Linh Phan" userId="228774c6-8676-4985-b789-d1a1db399f40" providerId="ADAL" clId="{F4D67219-9FA2-411E-9528-3875600C8F35}" dt="2024-07-21T09:35:45.243" v="1443" actId="47"/>
        <pc:sldMkLst>
          <pc:docMk/>
          <pc:sldMk cId="2242805722" sldId="305"/>
        </pc:sldMkLst>
        <pc:spChg chg="mod">
          <ac:chgData name="Linh Phan" userId="228774c6-8676-4985-b789-d1a1db399f40" providerId="ADAL" clId="{F4D67219-9FA2-411E-9528-3875600C8F35}" dt="2024-07-21T09:33:54.121" v="1423" actId="14100"/>
          <ac:spMkLst>
            <pc:docMk/>
            <pc:sldMk cId="2242805722" sldId="305"/>
            <ac:spMk id="4" creationId="{F67A9292-7DC1-A990-D77D-C561DCB96825}"/>
          </ac:spMkLst>
        </pc:spChg>
        <pc:spChg chg="mod">
          <ac:chgData name="Linh Phan" userId="228774c6-8676-4985-b789-d1a1db399f40" providerId="ADAL" clId="{F4D67219-9FA2-411E-9528-3875600C8F35}" dt="2024-07-21T09:34:36.801" v="1436" actId="1076"/>
          <ac:spMkLst>
            <pc:docMk/>
            <pc:sldMk cId="2242805722" sldId="305"/>
            <ac:spMk id="5" creationId="{9DD28EE7-054A-CB34-9053-8D9B191F2104}"/>
          </ac:spMkLst>
        </pc:spChg>
        <pc:grpChg chg="mod">
          <ac:chgData name="Linh Phan" userId="228774c6-8676-4985-b789-d1a1db399f40" providerId="ADAL" clId="{F4D67219-9FA2-411E-9528-3875600C8F35}" dt="2024-07-21T09:34:40.290" v="1437" actId="1076"/>
          <ac:grpSpMkLst>
            <pc:docMk/>
            <pc:sldMk cId="2242805722" sldId="305"/>
            <ac:grpSpMk id="3" creationId="{4F07AAFA-DBA8-6845-672C-3093972ED47B}"/>
          </ac:grpSpMkLst>
        </pc:grpChg>
      </pc:sldChg>
      <pc:sldChg chg="add modTransition modAnim">
        <pc:chgData name="Linh Phan" userId="228774c6-8676-4985-b789-d1a1db399f40" providerId="ADAL" clId="{F4D67219-9FA2-411E-9528-3875600C8F35}" dt="2024-07-22T03:37:57.983" v="4649"/>
        <pc:sldMkLst>
          <pc:docMk/>
          <pc:sldMk cId="3774361458" sldId="305"/>
        </pc:sldMkLst>
      </pc:sldChg>
      <pc:sldChg chg="modSp add modAnim">
        <pc:chgData name="Linh Phan" userId="228774c6-8676-4985-b789-d1a1db399f40" providerId="ADAL" clId="{F4D67219-9FA2-411E-9528-3875600C8F35}" dt="2024-07-22T03:39:05.052" v="4672"/>
        <pc:sldMkLst>
          <pc:docMk/>
          <pc:sldMk cId="1436753162" sldId="306"/>
        </pc:sldMkLst>
        <pc:spChg chg="mod">
          <ac:chgData name="Linh Phan" userId="228774c6-8676-4985-b789-d1a1db399f40" providerId="ADAL" clId="{F4D67219-9FA2-411E-9528-3875600C8F35}" dt="2024-07-21T09:55:46.496" v="2001" actId="20577"/>
          <ac:spMkLst>
            <pc:docMk/>
            <pc:sldMk cId="1436753162" sldId="306"/>
            <ac:spMk id="11" creationId="{02DAC8D5-32D8-CC8E-4128-A29306CAFEA2}"/>
          </ac:spMkLst>
        </pc:spChg>
        <pc:spChg chg="mod">
          <ac:chgData name="Linh Phan" userId="228774c6-8676-4985-b789-d1a1db399f40" providerId="ADAL" clId="{F4D67219-9FA2-411E-9528-3875600C8F35}" dt="2024-07-21T09:55:53.122" v="2002"/>
          <ac:spMkLst>
            <pc:docMk/>
            <pc:sldMk cId="1436753162" sldId="306"/>
            <ac:spMk id="12" creationId="{2D134EC1-2DF7-4396-6970-046CA0972102}"/>
          </ac:spMkLst>
        </pc:spChg>
      </pc:sldChg>
      <pc:sldChg chg="addSp delSp modSp add del mod">
        <pc:chgData name="Linh Phan" userId="228774c6-8676-4985-b789-d1a1db399f40" providerId="ADAL" clId="{F4D67219-9FA2-411E-9528-3875600C8F35}" dt="2024-07-21T11:30:18.622" v="3722" actId="47"/>
        <pc:sldMkLst>
          <pc:docMk/>
          <pc:sldMk cId="2361016247" sldId="307"/>
        </pc:sldMkLst>
        <pc:spChg chg="add del mod">
          <ac:chgData name="Linh Phan" userId="228774c6-8676-4985-b789-d1a1db399f40" providerId="ADAL" clId="{F4D67219-9FA2-411E-9528-3875600C8F35}" dt="2024-07-21T11:30:16.625" v="3721" actId="478"/>
          <ac:spMkLst>
            <pc:docMk/>
            <pc:sldMk cId="2361016247" sldId="307"/>
            <ac:spMk id="3" creationId="{9990FEFE-E8CE-0E06-10CA-BE1ADA15764D}"/>
          </ac:spMkLst>
        </pc:spChg>
        <pc:spChg chg="add del mod">
          <ac:chgData name="Linh Phan" userId="228774c6-8676-4985-b789-d1a1db399f40" providerId="ADAL" clId="{F4D67219-9FA2-411E-9528-3875600C8F35}" dt="2024-07-21T11:30:16.625" v="3721" actId="478"/>
          <ac:spMkLst>
            <pc:docMk/>
            <pc:sldMk cId="2361016247" sldId="307"/>
            <ac:spMk id="5" creationId="{8A7CFAA7-5B40-C20C-4823-1C33E5585C7A}"/>
          </ac:spMkLst>
        </pc:spChg>
        <pc:spChg chg="del">
          <ac:chgData name="Linh Phan" userId="228774c6-8676-4985-b789-d1a1db399f40" providerId="ADAL" clId="{F4D67219-9FA2-411E-9528-3875600C8F35}" dt="2024-07-21T11:30:14.753" v="3720" actId="478"/>
          <ac:spMkLst>
            <pc:docMk/>
            <pc:sldMk cId="2361016247" sldId="307"/>
            <ac:spMk id="1394" creationId="{00000000-0000-0000-0000-000000000000}"/>
          </ac:spMkLst>
        </pc:spChg>
        <pc:spChg chg="del">
          <ac:chgData name="Linh Phan" userId="228774c6-8676-4985-b789-d1a1db399f40" providerId="ADAL" clId="{F4D67219-9FA2-411E-9528-3875600C8F35}" dt="2024-07-21T11:30:14.753" v="3720" actId="478"/>
          <ac:spMkLst>
            <pc:docMk/>
            <pc:sldMk cId="2361016247" sldId="307"/>
            <ac:spMk id="1395" creationId="{00000000-0000-0000-0000-000000000000}"/>
          </ac:spMkLst>
        </pc:spChg>
        <pc:grpChg chg="del">
          <ac:chgData name="Linh Phan" userId="228774c6-8676-4985-b789-d1a1db399f40" providerId="ADAL" clId="{F4D67219-9FA2-411E-9528-3875600C8F35}" dt="2024-07-21T11:30:14.753" v="3720" actId="478"/>
          <ac:grpSpMkLst>
            <pc:docMk/>
            <pc:sldMk cId="2361016247" sldId="307"/>
            <ac:grpSpMk id="1091" creationId="{00000000-0000-0000-0000-000000000000}"/>
          </ac:grpSpMkLst>
        </pc:grpChg>
        <pc:grpChg chg="del">
          <ac:chgData name="Linh Phan" userId="228774c6-8676-4985-b789-d1a1db399f40" providerId="ADAL" clId="{F4D67219-9FA2-411E-9528-3875600C8F35}" dt="2024-07-21T11:30:14.753" v="3720" actId="478"/>
          <ac:grpSpMkLst>
            <pc:docMk/>
            <pc:sldMk cId="2361016247" sldId="307"/>
            <ac:grpSpMk id="1225" creationId="{00000000-0000-0000-0000-000000000000}"/>
          </ac:grpSpMkLst>
        </pc:grpChg>
        <pc:grpChg chg="del">
          <ac:chgData name="Linh Phan" userId="228774c6-8676-4985-b789-d1a1db399f40" providerId="ADAL" clId="{F4D67219-9FA2-411E-9528-3875600C8F35}" dt="2024-07-21T11:30:14.753" v="3720" actId="478"/>
          <ac:grpSpMkLst>
            <pc:docMk/>
            <pc:sldMk cId="2361016247" sldId="307"/>
            <ac:grpSpMk id="1295" creationId="{00000000-0000-0000-0000-000000000000}"/>
          </ac:grpSpMkLst>
        </pc:grpChg>
        <pc:grpChg chg="del">
          <ac:chgData name="Linh Phan" userId="228774c6-8676-4985-b789-d1a1db399f40" providerId="ADAL" clId="{F4D67219-9FA2-411E-9528-3875600C8F35}" dt="2024-07-21T11:30:14.753" v="3720" actId="478"/>
          <ac:grpSpMkLst>
            <pc:docMk/>
            <pc:sldMk cId="2361016247" sldId="307"/>
            <ac:grpSpMk id="1326" creationId="{00000000-0000-0000-0000-000000000000}"/>
          </ac:grpSpMkLst>
        </pc:grpChg>
      </pc:sldChg>
      <pc:sldChg chg="add del">
        <pc:chgData name="Linh Phan" userId="228774c6-8676-4985-b789-d1a1db399f40" providerId="ADAL" clId="{F4D67219-9FA2-411E-9528-3875600C8F35}" dt="2024-07-21T10:02:09.332" v="2141" actId="47"/>
        <pc:sldMkLst>
          <pc:docMk/>
          <pc:sldMk cId="1232757249" sldId="308"/>
        </pc:sldMkLst>
      </pc:sldChg>
      <pc:sldChg chg="addSp delSp modSp add del mod ord modAnim">
        <pc:chgData name="Linh Phan" userId="228774c6-8676-4985-b789-d1a1db399f40" providerId="ADAL" clId="{F4D67219-9FA2-411E-9528-3875600C8F35}" dt="2024-07-21T11:29:50.111" v="3718" actId="47"/>
        <pc:sldMkLst>
          <pc:docMk/>
          <pc:sldMk cId="2860373712" sldId="308"/>
        </pc:sldMkLst>
        <pc:spChg chg="add mod">
          <ac:chgData name="Linh Phan" userId="228774c6-8676-4985-b789-d1a1db399f40" providerId="ADAL" clId="{F4D67219-9FA2-411E-9528-3875600C8F35}" dt="2024-07-21T11:21:58.102" v="3535"/>
          <ac:spMkLst>
            <pc:docMk/>
            <pc:sldMk cId="2860373712" sldId="308"/>
            <ac:spMk id="2" creationId="{95435FAA-4AD3-AEEE-7316-BC168BDAD68F}"/>
          </ac:spMkLst>
        </pc:spChg>
        <pc:spChg chg="add mod">
          <ac:chgData name="Linh Phan" userId="228774c6-8676-4985-b789-d1a1db399f40" providerId="ADAL" clId="{F4D67219-9FA2-411E-9528-3875600C8F35}" dt="2024-07-21T11:21:58.102" v="3535"/>
          <ac:spMkLst>
            <pc:docMk/>
            <pc:sldMk cId="2860373712" sldId="308"/>
            <ac:spMk id="3" creationId="{B747E277-33B8-EB89-631F-0E106FE58705}"/>
          </ac:spMkLst>
        </pc:spChg>
        <pc:spChg chg="del">
          <ac:chgData name="Linh Phan" userId="228774c6-8676-4985-b789-d1a1db399f40" providerId="ADAL" clId="{F4D67219-9FA2-411E-9528-3875600C8F35}" dt="2024-07-21T11:21:56.663" v="3534" actId="478"/>
          <ac:spMkLst>
            <pc:docMk/>
            <pc:sldMk cId="2860373712" sldId="308"/>
            <ac:spMk id="4" creationId="{25A45C52-311A-B27C-4886-101D4EC2EDF5}"/>
          </ac:spMkLst>
        </pc:spChg>
        <pc:spChg chg="add mod">
          <ac:chgData name="Linh Phan" userId="228774c6-8676-4985-b789-d1a1db399f40" providerId="ADAL" clId="{F4D67219-9FA2-411E-9528-3875600C8F35}" dt="2024-07-21T11:21:58.102" v="3535"/>
          <ac:spMkLst>
            <pc:docMk/>
            <pc:sldMk cId="2860373712" sldId="308"/>
            <ac:spMk id="5" creationId="{386E0637-D7F6-4264-5CFD-9A093051B2ED}"/>
          </ac:spMkLst>
        </pc:spChg>
        <pc:spChg chg="mod">
          <ac:chgData name="Linh Phan" userId="228774c6-8676-4985-b789-d1a1db399f40" providerId="ADAL" clId="{F4D67219-9FA2-411E-9528-3875600C8F35}" dt="2024-07-21T11:21:58.102" v="3535"/>
          <ac:spMkLst>
            <pc:docMk/>
            <pc:sldMk cId="2860373712" sldId="308"/>
            <ac:spMk id="9" creationId="{6D6AE442-004E-55EC-4110-FBCC53C507F7}"/>
          </ac:spMkLst>
        </pc:spChg>
        <pc:spChg chg="mod">
          <ac:chgData name="Linh Phan" userId="228774c6-8676-4985-b789-d1a1db399f40" providerId="ADAL" clId="{F4D67219-9FA2-411E-9528-3875600C8F35}" dt="2024-07-21T11:21:58.102" v="3535"/>
          <ac:spMkLst>
            <pc:docMk/>
            <pc:sldMk cId="2860373712" sldId="308"/>
            <ac:spMk id="11" creationId="{406D30FE-6979-21D5-E6CF-B3641BCE6F8B}"/>
          </ac:spMkLst>
        </pc:spChg>
        <pc:spChg chg="mod">
          <ac:chgData name="Linh Phan" userId="228774c6-8676-4985-b789-d1a1db399f40" providerId="ADAL" clId="{F4D67219-9FA2-411E-9528-3875600C8F35}" dt="2024-07-21T11:21:58.102" v="3535"/>
          <ac:spMkLst>
            <pc:docMk/>
            <pc:sldMk cId="2860373712" sldId="308"/>
            <ac:spMk id="12" creationId="{1C3CB815-1E1D-7DCA-BB22-77A20E1E52C4}"/>
          </ac:spMkLst>
        </pc:spChg>
        <pc:spChg chg="del">
          <ac:chgData name="Linh Phan" userId="228774c6-8676-4985-b789-d1a1db399f40" providerId="ADAL" clId="{F4D67219-9FA2-411E-9528-3875600C8F35}" dt="2024-07-21T11:21:56.663" v="3534" actId="478"/>
          <ac:spMkLst>
            <pc:docMk/>
            <pc:sldMk cId="2860373712" sldId="308"/>
            <ac:spMk id="354" creationId="{00000000-0000-0000-0000-000000000000}"/>
          </ac:spMkLst>
        </pc:spChg>
        <pc:grpChg chg="add mod">
          <ac:chgData name="Linh Phan" userId="228774c6-8676-4985-b789-d1a1db399f40" providerId="ADAL" clId="{F4D67219-9FA2-411E-9528-3875600C8F35}" dt="2024-07-21T11:21:58.102" v="3535"/>
          <ac:grpSpMkLst>
            <pc:docMk/>
            <pc:sldMk cId="2860373712" sldId="308"/>
            <ac:grpSpMk id="6" creationId="{76B8DC08-5D3D-BFEA-5C06-A113E8D9F662}"/>
          </ac:grpSpMkLst>
        </pc:grpChg>
        <pc:grpChg chg="mod">
          <ac:chgData name="Linh Phan" userId="228774c6-8676-4985-b789-d1a1db399f40" providerId="ADAL" clId="{F4D67219-9FA2-411E-9528-3875600C8F35}" dt="2024-07-21T11:21:58.102" v="3535"/>
          <ac:grpSpMkLst>
            <pc:docMk/>
            <pc:sldMk cId="2860373712" sldId="308"/>
            <ac:grpSpMk id="7" creationId="{1CE8A7C5-0419-4CD2-5381-068BF8168ECD}"/>
          </ac:grpSpMkLst>
        </pc:grpChg>
        <pc:grpChg chg="mod">
          <ac:chgData name="Linh Phan" userId="228774c6-8676-4985-b789-d1a1db399f40" providerId="ADAL" clId="{F4D67219-9FA2-411E-9528-3875600C8F35}" dt="2024-07-21T11:21:58.102" v="3535"/>
          <ac:grpSpMkLst>
            <pc:docMk/>
            <pc:sldMk cId="2860373712" sldId="308"/>
            <ac:grpSpMk id="10" creationId="{0BF3EF90-BF8E-BE4B-FE19-3268BBEE47A8}"/>
          </ac:grpSpMkLst>
        </pc:grpChg>
        <pc:grpChg chg="del">
          <ac:chgData name="Linh Phan" userId="228774c6-8676-4985-b789-d1a1db399f40" providerId="ADAL" clId="{F4D67219-9FA2-411E-9528-3875600C8F35}" dt="2024-07-21T11:21:56.663" v="3534" actId="478"/>
          <ac:grpSpMkLst>
            <pc:docMk/>
            <pc:sldMk cId="2860373712" sldId="308"/>
            <ac:grpSpMk id="356" creationId="{00000000-0000-0000-0000-000000000000}"/>
          </ac:grpSpMkLst>
        </pc:grpChg>
        <pc:picChg chg="mod">
          <ac:chgData name="Linh Phan" userId="228774c6-8676-4985-b789-d1a1db399f40" providerId="ADAL" clId="{F4D67219-9FA2-411E-9528-3875600C8F35}" dt="2024-07-21T11:21:58.102" v="3535"/>
          <ac:picMkLst>
            <pc:docMk/>
            <pc:sldMk cId="2860373712" sldId="308"/>
            <ac:picMk id="8" creationId="{4A832659-A3DE-EC0A-DAC9-FDF7824FD203}"/>
          </ac:picMkLst>
        </pc:picChg>
      </pc:sldChg>
      <pc:sldChg chg="addSp delSp modSp add mod modTransition addAnim delAnim modAnim">
        <pc:chgData name="Linh Phan" userId="228774c6-8676-4985-b789-d1a1db399f40" providerId="ADAL" clId="{F4D67219-9FA2-411E-9528-3875600C8F35}" dt="2024-07-22T03:28:15.326" v="4352"/>
        <pc:sldMkLst>
          <pc:docMk/>
          <pc:sldMk cId="3481194577" sldId="309"/>
        </pc:sldMkLst>
        <pc:spChg chg="add del mod">
          <ac:chgData name="Linh Phan" userId="228774c6-8676-4985-b789-d1a1db399f40" providerId="ADAL" clId="{F4D67219-9FA2-411E-9528-3875600C8F35}" dt="2024-07-21T10:37:45.593" v="2655" actId="478"/>
          <ac:spMkLst>
            <pc:docMk/>
            <pc:sldMk cId="3481194577" sldId="309"/>
            <ac:spMk id="2" creationId="{5A827D3C-5494-E7EB-0F05-8F0B79D26173}"/>
          </ac:spMkLst>
        </pc:spChg>
        <pc:spChg chg="add mod">
          <ac:chgData name="Linh Phan" userId="228774c6-8676-4985-b789-d1a1db399f40" providerId="ADAL" clId="{F4D67219-9FA2-411E-9528-3875600C8F35}" dt="2024-07-21T10:37:38.258" v="2651"/>
          <ac:spMkLst>
            <pc:docMk/>
            <pc:sldMk cId="3481194577" sldId="309"/>
            <ac:spMk id="3" creationId="{392CC0FA-B779-80D0-84F0-F517FB4B44F6}"/>
          </ac:spMkLst>
        </pc:spChg>
        <pc:spChg chg="add mod">
          <ac:chgData name="Linh Phan" userId="228774c6-8676-4985-b789-d1a1db399f40" providerId="ADAL" clId="{F4D67219-9FA2-411E-9528-3875600C8F35}" dt="2024-07-21T10:38:10.525" v="2663" actId="1076"/>
          <ac:spMkLst>
            <pc:docMk/>
            <pc:sldMk cId="3481194577" sldId="309"/>
            <ac:spMk id="4" creationId="{82E8072B-ABAD-0934-A614-83BC42C4AD83}"/>
          </ac:spMkLst>
        </pc:spChg>
        <pc:spChg chg="mod">
          <ac:chgData name="Linh Phan" userId="228774c6-8676-4985-b789-d1a1db399f40" providerId="ADAL" clId="{F4D67219-9FA2-411E-9528-3875600C8F35}" dt="2024-07-21T10:37:48.246" v="2656" actId="1076"/>
          <ac:spMkLst>
            <pc:docMk/>
            <pc:sldMk cId="3481194577" sldId="309"/>
            <ac:spMk id="7" creationId="{E5D4FAB4-E318-AB7A-9C9A-8D41A5E6C208}"/>
          </ac:spMkLst>
        </pc:spChg>
        <pc:spChg chg="mod">
          <ac:chgData name="Linh Phan" userId="228774c6-8676-4985-b789-d1a1db399f40" providerId="ADAL" clId="{F4D67219-9FA2-411E-9528-3875600C8F35}" dt="2024-07-21T10:37:38.258" v="2651"/>
          <ac:spMkLst>
            <pc:docMk/>
            <pc:sldMk cId="3481194577" sldId="309"/>
            <ac:spMk id="8" creationId="{E5BAB57E-4B3A-C5C5-BABF-EE9C85D71EF1}"/>
          </ac:spMkLst>
        </pc:spChg>
        <pc:spChg chg="mod">
          <ac:chgData name="Linh Phan" userId="228774c6-8676-4985-b789-d1a1db399f40" providerId="ADAL" clId="{F4D67219-9FA2-411E-9528-3875600C8F35}" dt="2024-07-21T10:37:38.258" v="2651"/>
          <ac:spMkLst>
            <pc:docMk/>
            <pc:sldMk cId="3481194577" sldId="309"/>
            <ac:spMk id="9" creationId="{7F95AEED-6F13-4A41-5FC8-00B06D481B71}"/>
          </ac:spMkLst>
        </pc:spChg>
        <pc:spChg chg="mod topLvl">
          <ac:chgData name="Linh Phan" userId="228774c6-8676-4985-b789-d1a1db399f40" providerId="ADAL" clId="{F4D67219-9FA2-411E-9528-3875600C8F35}" dt="2024-07-21T10:38:03.846" v="2660" actId="478"/>
          <ac:spMkLst>
            <pc:docMk/>
            <pc:sldMk cId="3481194577" sldId="309"/>
            <ac:spMk id="12" creationId="{FB5F2374-4D6A-41F3-7D54-9E5CCDF88671}"/>
          </ac:spMkLst>
        </pc:spChg>
        <pc:spChg chg="add del mod">
          <ac:chgData name="Linh Phan" userId="228774c6-8676-4985-b789-d1a1db399f40" providerId="ADAL" clId="{F4D67219-9FA2-411E-9528-3875600C8F35}" dt="2024-07-21T10:37:44.987" v="2654" actId="478"/>
          <ac:spMkLst>
            <pc:docMk/>
            <pc:sldMk cId="3481194577" sldId="309"/>
            <ac:spMk id="14" creationId="{1F0C7E65-5073-FA41-FEBA-D2BC7F26797F}"/>
          </ac:spMkLst>
        </pc:spChg>
        <pc:grpChg chg="add mod">
          <ac:chgData name="Linh Phan" userId="228774c6-8676-4985-b789-d1a1db399f40" providerId="ADAL" clId="{F4D67219-9FA2-411E-9528-3875600C8F35}" dt="2024-07-21T10:37:38.258" v="2651"/>
          <ac:grpSpMkLst>
            <pc:docMk/>
            <pc:sldMk cId="3481194577" sldId="309"/>
            <ac:grpSpMk id="5" creationId="{919AAA3A-E44C-07B7-6F80-2BA746307D1C}"/>
          </ac:grpSpMkLst>
        </pc:grpChg>
        <pc:grpChg chg="mod">
          <ac:chgData name="Linh Phan" userId="228774c6-8676-4985-b789-d1a1db399f40" providerId="ADAL" clId="{F4D67219-9FA2-411E-9528-3875600C8F35}" dt="2024-07-21T10:37:38.258" v="2651"/>
          <ac:grpSpMkLst>
            <pc:docMk/>
            <pc:sldMk cId="3481194577" sldId="309"/>
            <ac:grpSpMk id="6" creationId="{FDD241BA-6AAF-7C52-183A-41A6C774FE57}"/>
          </ac:grpSpMkLst>
        </pc:grpChg>
        <pc:grpChg chg="add del mod">
          <ac:chgData name="Linh Phan" userId="228774c6-8676-4985-b789-d1a1db399f40" providerId="ADAL" clId="{F4D67219-9FA2-411E-9528-3875600C8F35}" dt="2024-07-21T10:38:03.846" v="2660" actId="478"/>
          <ac:grpSpMkLst>
            <pc:docMk/>
            <pc:sldMk cId="3481194577" sldId="309"/>
            <ac:grpSpMk id="11" creationId="{EC45BBD0-FAAF-C68A-7FBD-2237EF57D60B}"/>
          </ac:grpSpMkLst>
        </pc:grpChg>
        <pc:grpChg chg="del">
          <ac:chgData name="Linh Phan" userId="228774c6-8676-4985-b789-d1a1db399f40" providerId="ADAL" clId="{F4D67219-9FA2-411E-9528-3875600C8F35}" dt="2024-07-21T10:37:36.597" v="2650" actId="478"/>
          <ac:grpSpMkLst>
            <pc:docMk/>
            <pc:sldMk cId="3481194577" sldId="309"/>
            <ac:grpSpMk id="197" creationId="{00000000-0000-0000-0000-000000000000}"/>
          </ac:grpSpMkLst>
        </pc:grpChg>
        <pc:picChg chg="add mod">
          <ac:chgData name="Linh Phan" userId="228774c6-8676-4985-b789-d1a1db399f40" providerId="ADAL" clId="{F4D67219-9FA2-411E-9528-3875600C8F35}" dt="2024-07-21T10:37:38.258" v="2651"/>
          <ac:picMkLst>
            <pc:docMk/>
            <pc:sldMk cId="3481194577" sldId="309"/>
            <ac:picMk id="10" creationId="{5B02F157-857A-A417-579C-E502F8E1BB5D}"/>
          </ac:picMkLst>
        </pc:picChg>
        <pc:picChg chg="add del mod topLvl">
          <ac:chgData name="Linh Phan" userId="228774c6-8676-4985-b789-d1a1db399f40" providerId="ADAL" clId="{F4D67219-9FA2-411E-9528-3875600C8F35}" dt="2024-07-21T10:38:03.846" v="2660" actId="478"/>
          <ac:picMkLst>
            <pc:docMk/>
            <pc:sldMk cId="3481194577" sldId="309"/>
            <ac:picMk id="13" creationId="{AC2866FA-50EA-7ED5-48EC-8D8808876670}"/>
          </ac:picMkLst>
        </pc:picChg>
        <pc:picChg chg="add del mod">
          <ac:chgData name="Linh Phan" userId="228774c6-8676-4985-b789-d1a1db399f40" providerId="ADAL" clId="{F4D67219-9FA2-411E-9528-3875600C8F35}" dt="2024-07-21T10:37:44.987" v="2654" actId="478"/>
          <ac:picMkLst>
            <pc:docMk/>
            <pc:sldMk cId="3481194577" sldId="309"/>
            <ac:picMk id="15" creationId="{AD248415-F6B3-21E9-2384-31C490886AB8}"/>
          </ac:picMkLst>
        </pc:picChg>
      </pc:sldChg>
      <pc:sldChg chg="modSp add mod modTransition modAnim">
        <pc:chgData name="Linh Phan" userId="228774c6-8676-4985-b789-d1a1db399f40" providerId="ADAL" clId="{F4D67219-9FA2-411E-9528-3875600C8F35}" dt="2024-07-22T03:39:22.927" v="4676"/>
        <pc:sldMkLst>
          <pc:docMk/>
          <pc:sldMk cId="379281646" sldId="310"/>
        </pc:sldMkLst>
        <pc:spChg chg="mod">
          <ac:chgData name="Linh Phan" userId="228774c6-8676-4985-b789-d1a1db399f40" providerId="ADAL" clId="{F4D67219-9FA2-411E-9528-3875600C8F35}" dt="2024-07-21T10:06:46.466" v="2218" actId="1076"/>
          <ac:spMkLst>
            <pc:docMk/>
            <pc:sldMk cId="379281646" sldId="310"/>
            <ac:spMk id="12" creationId="{4346FDF3-FD39-47DC-A4EC-BC515C33CE44}"/>
          </ac:spMkLst>
        </pc:spChg>
      </pc:sldChg>
      <pc:sldChg chg="addSp delSp modSp add del mod ord delAnim modAnim">
        <pc:chgData name="Linh Phan" userId="228774c6-8676-4985-b789-d1a1db399f40" providerId="ADAL" clId="{F4D67219-9FA2-411E-9528-3875600C8F35}" dt="2024-07-21T10:12:33.854" v="2294" actId="47"/>
        <pc:sldMkLst>
          <pc:docMk/>
          <pc:sldMk cId="351617587" sldId="311"/>
        </pc:sldMkLst>
        <pc:spChg chg="add del mod">
          <ac:chgData name="Linh Phan" userId="228774c6-8676-4985-b789-d1a1db399f40" providerId="ADAL" clId="{F4D67219-9FA2-411E-9528-3875600C8F35}" dt="2024-07-21T10:07:50.773" v="2231" actId="478"/>
          <ac:spMkLst>
            <pc:docMk/>
            <pc:sldMk cId="351617587" sldId="311"/>
            <ac:spMk id="2" creationId="{A67AD0B0-9FA8-3818-6FC0-0CF8268842E3}"/>
          </ac:spMkLst>
        </pc:spChg>
        <pc:spChg chg="mod">
          <ac:chgData name="Linh Phan" userId="228774c6-8676-4985-b789-d1a1db399f40" providerId="ADAL" clId="{F4D67219-9FA2-411E-9528-3875600C8F35}" dt="2024-07-21T10:07:41.735" v="2227"/>
          <ac:spMkLst>
            <pc:docMk/>
            <pc:sldMk cId="351617587" sldId="311"/>
            <ac:spMk id="19" creationId="{543F3CD0-1E19-8151-EC84-2226BE92A9A8}"/>
          </ac:spMkLst>
        </pc:spChg>
        <pc:spChg chg="mod">
          <ac:chgData name="Linh Phan" userId="228774c6-8676-4985-b789-d1a1db399f40" providerId="ADAL" clId="{F4D67219-9FA2-411E-9528-3875600C8F35}" dt="2024-07-21T10:07:41.735" v="2227"/>
          <ac:spMkLst>
            <pc:docMk/>
            <pc:sldMk cId="351617587" sldId="311"/>
            <ac:spMk id="20" creationId="{AF728009-5DAF-DDD0-2D8C-A946A9A17F66}"/>
          </ac:spMkLst>
        </pc:spChg>
        <pc:spChg chg="add del">
          <ac:chgData name="Linh Phan" userId="228774c6-8676-4985-b789-d1a1db399f40" providerId="ADAL" clId="{F4D67219-9FA2-411E-9528-3875600C8F35}" dt="2024-07-21T10:08:17.879" v="2233" actId="22"/>
          <ac:spMkLst>
            <pc:docMk/>
            <pc:sldMk cId="351617587" sldId="311"/>
            <ac:spMk id="23" creationId="{9A8498B8-3EFD-63DD-743E-815261B8DBD7}"/>
          </ac:spMkLst>
        </pc:spChg>
        <pc:spChg chg="add del mod">
          <ac:chgData name="Linh Phan" userId="228774c6-8676-4985-b789-d1a1db399f40" providerId="ADAL" clId="{F4D67219-9FA2-411E-9528-3875600C8F35}" dt="2024-07-21T10:10:32.638" v="2256" actId="478"/>
          <ac:spMkLst>
            <pc:docMk/>
            <pc:sldMk cId="351617587" sldId="311"/>
            <ac:spMk id="24" creationId="{655C3401-972D-DEB7-120A-3A4D6447A9E6}"/>
          </ac:spMkLst>
        </pc:spChg>
        <pc:spChg chg="mod">
          <ac:chgData name="Linh Phan" userId="228774c6-8676-4985-b789-d1a1db399f40" providerId="ADAL" clId="{F4D67219-9FA2-411E-9528-3875600C8F35}" dt="2024-07-21T10:09:15.814" v="2253" actId="1076"/>
          <ac:spMkLst>
            <pc:docMk/>
            <pc:sldMk cId="351617587" sldId="311"/>
            <ac:spMk id="28" creationId="{A872B04D-EACE-B6D2-655C-719B9186CE95}"/>
          </ac:spMkLst>
        </pc:spChg>
        <pc:spChg chg="mod">
          <ac:chgData name="Linh Phan" userId="228774c6-8676-4985-b789-d1a1db399f40" providerId="ADAL" clId="{F4D67219-9FA2-411E-9528-3875600C8F35}" dt="2024-07-21T10:08:50.636" v="2242" actId="1076"/>
          <ac:spMkLst>
            <pc:docMk/>
            <pc:sldMk cId="351617587" sldId="311"/>
            <ac:spMk id="29" creationId="{53624821-BD9B-B2A9-AE35-E069A5FD84ED}"/>
          </ac:spMkLst>
        </pc:spChg>
        <pc:spChg chg="add mod">
          <ac:chgData name="Linh Phan" userId="228774c6-8676-4985-b789-d1a1db399f40" providerId="ADAL" clId="{F4D67219-9FA2-411E-9528-3875600C8F35}" dt="2024-07-21T10:11:11.729" v="2274" actId="14100"/>
          <ac:spMkLst>
            <pc:docMk/>
            <pc:sldMk cId="351617587" sldId="311"/>
            <ac:spMk id="32" creationId="{5320C8C4-4BCE-58AD-F913-7AFBF1623B31}"/>
          </ac:spMkLst>
        </pc:spChg>
        <pc:spChg chg="add mod">
          <ac:chgData name="Linh Phan" userId="228774c6-8676-4985-b789-d1a1db399f40" providerId="ADAL" clId="{F4D67219-9FA2-411E-9528-3875600C8F35}" dt="2024-07-21T10:10:35.562" v="2257"/>
          <ac:spMkLst>
            <pc:docMk/>
            <pc:sldMk cId="351617587" sldId="311"/>
            <ac:spMk id="33" creationId="{3A73086B-36F2-24C3-C3E5-C9251A1E4E08}"/>
          </ac:spMkLst>
        </pc:spChg>
        <pc:spChg chg="add mod">
          <ac:chgData name="Linh Phan" userId="228774c6-8676-4985-b789-d1a1db399f40" providerId="ADAL" clId="{F4D67219-9FA2-411E-9528-3875600C8F35}" dt="2024-07-21T10:10:35.562" v="2257"/>
          <ac:spMkLst>
            <pc:docMk/>
            <pc:sldMk cId="351617587" sldId="311"/>
            <ac:spMk id="34" creationId="{9B85B509-FDAB-BE40-5566-28116BB8049D}"/>
          </ac:spMkLst>
        </pc:spChg>
        <pc:spChg chg="mod">
          <ac:chgData name="Linh Phan" userId="228774c6-8676-4985-b789-d1a1db399f40" providerId="ADAL" clId="{F4D67219-9FA2-411E-9528-3875600C8F35}" dt="2024-07-21T10:10:35.562" v="2257"/>
          <ac:spMkLst>
            <pc:docMk/>
            <pc:sldMk cId="351617587" sldId="311"/>
            <ac:spMk id="40" creationId="{00C914B6-DA34-44C0-9589-4337421A01CF}"/>
          </ac:spMkLst>
        </pc:spChg>
        <pc:spChg chg="mod">
          <ac:chgData name="Linh Phan" userId="228774c6-8676-4985-b789-d1a1db399f40" providerId="ADAL" clId="{F4D67219-9FA2-411E-9528-3875600C8F35}" dt="2024-07-21T10:10:35.562" v="2257"/>
          <ac:spMkLst>
            <pc:docMk/>
            <pc:sldMk cId="351617587" sldId="311"/>
            <ac:spMk id="41" creationId="{D26BA53A-8C18-3A07-DF8E-5E04E955F7A1}"/>
          </ac:spMkLst>
        </pc:spChg>
        <pc:spChg chg="mod">
          <ac:chgData name="Linh Phan" userId="228774c6-8676-4985-b789-d1a1db399f40" providerId="ADAL" clId="{F4D67219-9FA2-411E-9528-3875600C8F35}" dt="2024-07-21T10:10:35.562" v="2257"/>
          <ac:spMkLst>
            <pc:docMk/>
            <pc:sldMk cId="351617587" sldId="311"/>
            <ac:spMk id="42" creationId="{4E3FD753-FFFF-70A1-8215-8BE160223232}"/>
          </ac:spMkLst>
        </pc:spChg>
        <pc:spChg chg="mod">
          <ac:chgData name="Linh Phan" userId="228774c6-8676-4985-b789-d1a1db399f40" providerId="ADAL" clId="{F4D67219-9FA2-411E-9528-3875600C8F35}" dt="2024-07-21T10:10:35.562" v="2257"/>
          <ac:spMkLst>
            <pc:docMk/>
            <pc:sldMk cId="351617587" sldId="311"/>
            <ac:spMk id="43" creationId="{C68C1851-33C1-AABD-94B5-1C77C1C004C9}"/>
          </ac:spMkLst>
        </pc:spChg>
        <pc:grpChg chg="add del mod">
          <ac:chgData name="Linh Phan" userId="228774c6-8676-4985-b789-d1a1db399f40" providerId="ADAL" clId="{F4D67219-9FA2-411E-9528-3875600C8F35}" dt="2024-07-21T10:07:50.773" v="2231" actId="478"/>
          <ac:grpSpMkLst>
            <pc:docMk/>
            <pc:sldMk cId="351617587" sldId="311"/>
            <ac:grpSpMk id="3" creationId="{65FF646B-CF3A-7CE7-E900-AB8FD3EAF2E2}"/>
          </ac:grpSpMkLst>
        </pc:grpChg>
        <pc:grpChg chg="del">
          <ac:chgData name="Linh Phan" userId="228774c6-8676-4985-b789-d1a1db399f40" providerId="ADAL" clId="{F4D67219-9FA2-411E-9528-3875600C8F35}" dt="2024-07-21T10:07:40.269" v="2226" actId="478"/>
          <ac:grpSpMkLst>
            <pc:docMk/>
            <pc:sldMk cId="351617587" sldId="311"/>
            <ac:grpSpMk id="4" creationId="{3D9F2F2D-FC3F-033B-28EB-004931EB2885}"/>
          </ac:grpSpMkLst>
        </pc:grpChg>
        <pc:grpChg chg="mod">
          <ac:chgData name="Linh Phan" userId="228774c6-8676-4985-b789-d1a1db399f40" providerId="ADAL" clId="{F4D67219-9FA2-411E-9528-3875600C8F35}" dt="2024-07-21T10:07:41.735" v="2227"/>
          <ac:grpSpMkLst>
            <pc:docMk/>
            <pc:sldMk cId="351617587" sldId="311"/>
            <ac:grpSpMk id="17" creationId="{7F9541CA-B2C0-521A-D251-58D6907F709C}"/>
          </ac:grpSpMkLst>
        </pc:grpChg>
        <pc:grpChg chg="add del mod">
          <ac:chgData name="Linh Phan" userId="228774c6-8676-4985-b789-d1a1db399f40" providerId="ADAL" clId="{F4D67219-9FA2-411E-9528-3875600C8F35}" dt="2024-07-21T10:10:32.638" v="2256" actId="478"/>
          <ac:grpSpMkLst>
            <pc:docMk/>
            <pc:sldMk cId="351617587" sldId="311"/>
            <ac:grpSpMk id="25" creationId="{CF3E901E-457A-09DB-2C33-4EEF9ECB2FBC}"/>
          </ac:grpSpMkLst>
        </pc:grpChg>
        <pc:grpChg chg="mod">
          <ac:chgData name="Linh Phan" userId="228774c6-8676-4985-b789-d1a1db399f40" providerId="ADAL" clId="{F4D67219-9FA2-411E-9528-3875600C8F35}" dt="2024-07-21T10:08:26.530" v="2234"/>
          <ac:grpSpMkLst>
            <pc:docMk/>
            <pc:sldMk cId="351617587" sldId="311"/>
            <ac:grpSpMk id="26" creationId="{6A52077B-A531-AC88-5160-FB21C6F0449C}"/>
          </ac:grpSpMkLst>
        </pc:grpChg>
        <pc:grpChg chg="add mod">
          <ac:chgData name="Linh Phan" userId="228774c6-8676-4985-b789-d1a1db399f40" providerId="ADAL" clId="{F4D67219-9FA2-411E-9528-3875600C8F35}" dt="2024-07-21T10:10:35.562" v="2257"/>
          <ac:grpSpMkLst>
            <pc:docMk/>
            <pc:sldMk cId="351617587" sldId="311"/>
            <ac:grpSpMk id="35" creationId="{D721ABFE-5DE5-DD09-7052-C1CD5FFF4AD3}"/>
          </ac:grpSpMkLst>
        </pc:grpChg>
        <pc:grpChg chg="mod">
          <ac:chgData name="Linh Phan" userId="228774c6-8676-4985-b789-d1a1db399f40" providerId="ADAL" clId="{F4D67219-9FA2-411E-9528-3875600C8F35}" dt="2024-07-21T10:10:35.562" v="2257"/>
          <ac:grpSpMkLst>
            <pc:docMk/>
            <pc:sldMk cId="351617587" sldId="311"/>
            <ac:grpSpMk id="36" creationId="{4D370AAA-3B91-D555-AF93-8BEDB5E278B2}"/>
          </ac:grpSpMkLst>
        </pc:grpChg>
        <pc:grpChg chg="mod">
          <ac:chgData name="Linh Phan" userId="228774c6-8676-4985-b789-d1a1db399f40" providerId="ADAL" clId="{F4D67219-9FA2-411E-9528-3875600C8F35}" dt="2024-07-21T10:10:35.562" v="2257"/>
          <ac:grpSpMkLst>
            <pc:docMk/>
            <pc:sldMk cId="351617587" sldId="311"/>
            <ac:grpSpMk id="38" creationId="{25411D18-FA8B-6FC5-BD46-3A865CF36B8E}"/>
          </ac:grpSpMkLst>
        </pc:grpChg>
        <pc:grpChg chg="mod">
          <ac:chgData name="Linh Phan" userId="228774c6-8676-4985-b789-d1a1db399f40" providerId="ADAL" clId="{F4D67219-9FA2-411E-9528-3875600C8F35}" dt="2024-07-21T10:10:35.562" v="2257"/>
          <ac:grpSpMkLst>
            <pc:docMk/>
            <pc:sldMk cId="351617587" sldId="311"/>
            <ac:grpSpMk id="39" creationId="{7953C95D-34AC-B150-D6BE-5709083A9203}"/>
          </ac:grpSpMkLst>
        </pc:grpChg>
        <pc:picChg chg="del">
          <ac:chgData name="Linh Phan" userId="228774c6-8676-4985-b789-d1a1db399f40" providerId="ADAL" clId="{F4D67219-9FA2-411E-9528-3875600C8F35}" dt="2024-07-21T10:07:40.269" v="2226" actId="478"/>
          <ac:picMkLst>
            <pc:docMk/>
            <pc:sldMk cId="351617587" sldId="311"/>
            <ac:picMk id="15" creationId="{0EC47A4A-DC76-F5E3-3BD9-8B7E96068E7F}"/>
          </ac:picMkLst>
        </pc:picChg>
        <pc:picChg chg="del">
          <ac:chgData name="Linh Phan" userId="228774c6-8676-4985-b789-d1a1db399f40" providerId="ADAL" clId="{F4D67219-9FA2-411E-9528-3875600C8F35}" dt="2024-07-21T10:07:40.269" v="2226" actId="478"/>
          <ac:picMkLst>
            <pc:docMk/>
            <pc:sldMk cId="351617587" sldId="311"/>
            <ac:picMk id="16" creationId="{0A91E79D-8F4F-D130-F89D-2A5C61F92BC9}"/>
          </ac:picMkLst>
        </pc:picChg>
        <pc:picChg chg="mod">
          <ac:chgData name="Linh Phan" userId="228774c6-8676-4985-b789-d1a1db399f40" providerId="ADAL" clId="{F4D67219-9FA2-411E-9528-3875600C8F35}" dt="2024-07-21T10:07:41.735" v="2227"/>
          <ac:picMkLst>
            <pc:docMk/>
            <pc:sldMk cId="351617587" sldId="311"/>
            <ac:picMk id="18" creationId="{60BB50AC-1F92-E7AA-4D55-313046CF2F0F}"/>
          </ac:picMkLst>
        </pc:picChg>
        <pc:picChg chg="add del mod">
          <ac:chgData name="Linh Phan" userId="228774c6-8676-4985-b789-d1a1db399f40" providerId="ADAL" clId="{F4D67219-9FA2-411E-9528-3875600C8F35}" dt="2024-07-21T10:07:50.773" v="2231" actId="478"/>
          <ac:picMkLst>
            <pc:docMk/>
            <pc:sldMk cId="351617587" sldId="311"/>
            <ac:picMk id="21" creationId="{419FD19C-45D1-886A-D195-166DE8D73B61}"/>
          </ac:picMkLst>
        </pc:picChg>
        <pc:picChg chg="mod">
          <ac:chgData name="Linh Phan" userId="228774c6-8676-4985-b789-d1a1db399f40" providerId="ADAL" clId="{F4D67219-9FA2-411E-9528-3875600C8F35}" dt="2024-07-21T10:08:52.333" v="2243" actId="1076"/>
          <ac:picMkLst>
            <pc:docMk/>
            <pc:sldMk cId="351617587" sldId="311"/>
            <ac:picMk id="27" creationId="{3EC9FE44-843A-29A6-CF0F-CFD769241946}"/>
          </ac:picMkLst>
        </pc:picChg>
        <pc:picChg chg="add del mod">
          <ac:chgData name="Linh Phan" userId="228774c6-8676-4985-b789-d1a1db399f40" providerId="ADAL" clId="{F4D67219-9FA2-411E-9528-3875600C8F35}" dt="2024-07-21T10:10:32.638" v="2256" actId="478"/>
          <ac:picMkLst>
            <pc:docMk/>
            <pc:sldMk cId="351617587" sldId="311"/>
            <ac:picMk id="30" creationId="{DBD023E5-7A3C-5407-7835-2621BC05D377}"/>
          </ac:picMkLst>
        </pc:picChg>
        <pc:picChg chg="add del mod">
          <ac:chgData name="Linh Phan" userId="228774c6-8676-4985-b789-d1a1db399f40" providerId="ADAL" clId="{F4D67219-9FA2-411E-9528-3875600C8F35}" dt="2024-07-21T10:11:33.178" v="2275" actId="478"/>
          <ac:picMkLst>
            <pc:docMk/>
            <pc:sldMk cId="351617587" sldId="311"/>
            <ac:picMk id="31" creationId="{44D61093-94BD-D5DB-6E9A-A071C2151B2A}"/>
          </ac:picMkLst>
        </pc:picChg>
        <pc:picChg chg="mod">
          <ac:chgData name="Linh Phan" userId="228774c6-8676-4985-b789-d1a1db399f40" providerId="ADAL" clId="{F4D67219-9FA2-411E-9528-3875600C8F35}" dt="2024-07-21T10:10:35.562" v="2257"/>
          <ac:picMkLst>
            <pc:docMk/>
            <pc:sldMk cId="351617587" sldId="311"/>
            <ac:picMk id="37" creationId="{0A2EA4C6-A755-D91B-4FD5-6F7592F2E23B}"/>
          </ac:picMkLst>
        </pc:picChg>
      </pc:sldChg>
      <pc:sldChg chg="addSp delSp modSp add del mod delAnim modNotes">
        <pc:chgData name="Linh Phan" userId="228774c6-8676-4985-b789-d1a1db399f40" providerId="ADAL" clId="{F4D67219-9FA2-411E-9528-3875600C8F35}" dt="2024-07-21T10:06:11.693" v="2209" actId="47"/>
        <pc:sldMkLst>
          <pc:docMk/>
          <pc:sldMk cId="4140578150" sldId="311"/>
        </pc:sldMkLst>
        <pc:spChg chg="mod">
          <ac:chgData name="Linh Phan" userId="228774c6-8676-4985-b789-d1a1db399f40" providerId="ADAL" clId="{F4D67219-9FA2-411E-9528-3875600C8F35}" dt="2024-07-21T10:05:43.652" v="2195"/>
          <ac:spMkLst>
            <pc:docMk/>
            <pc:sldMk cId="4140578150" sldId="311"/>
            <ac:spMk id="7" creationId="{629DED51-B2F4-C6DA-1AAB-19C45080514A}"/>
          </ac:spMkLst>
        </pc:spChg>
        <pc:spChg chg="mod">
          <ac:chgData name="Linh Phan" userId="228774c6-8676-4985-b789-d1a1db399f40" providerId="ADAL" clId="{F4D67219-9FA2-411E-9528-3875600C8F35}" dt="2024-07-21T10:05:43.652" v="2195"/>
          <ac:spMkLst>
            <pc:docMk/>
            <pc:sldMk cId="4140578150" sldId="311"/>
            <ac:spMk id="10" creationId="{01C22A00-096C-9E4B-D5B0-E8BAF733C860}"/>
          </ac:spMkLst>
        </pc:spChg>
        <pc:spChg chg="mod">
          <ac:chgData name="Linh Phan" userId="228774c6-8676-4985-b789-d1a1db399f40" providerId="ADAL" clId="{F4D67219-9FA2-411E-9528-3875600C8F35}" dt="2024-07-21T10:05:43.652" v="2195"/>
          <ac:spMkLst>
            <pc:docMk/>
            <pc:sldMk cId="4140578150" sldId="311"/>
            <ac:spMk id="11" creationId="{889981F0-FD4D-E38D-1CBC-92ABE8BF03DE}"/>
          </ac:spMkLst>
        </pc:spChg>
        <pc:spChg chg="mod">
          <ac:chgData name="Linh Phan" userId="228774c6-8676-4985-b789-d1a1db399f40" providerId="ADAL" clId="{F4D67219-9FA2-411E-9528-3875600C8F35}" dt="2024-07-21T10:05:43.652" v="2195"/>
          <ac:spMkLst>
            <pc:docMk/>
            <pc:sldMk cId="4140578150" sldId="311"/>
            <ac:spMk id="12" creationId="{A2A1F094-BE9A-E2EC-7676-7718D6C33B34}"/>
          </ac:spMkLst>
        </pc:spChg>
        <pc:spChg chg="mod">
          <ac:chgData name="Linh Phan" userId="228774c6-8676-4985-b789-d1a1db399f40" providerId="ADAL" clId="{F4D67219-9FA2-411E-9528-3875600C8F35}" dt="2024-07-21T10:05:43.652" v="2195"/>
          <ac:spMkLst>
            <pc:docMk/>
            <pc:sldMk cId="4140578150" sldId="311"/>
            <ac:spMk id="13" creationId="{01EB8A02-5A9A-B84C-AA4E-AA251F863C77}"/>
          </ac:spMkLst>
        </pc:spChg>
        <pc:spChg chg="mod">
          <ac:chgData name="Linh Phan" userId="228774c6-8676-4985-b789-d1a1db399f40" providerId="ADAL" clId="{F4D67219-9FA2-411E-9528-3875600C8F35}" dt="2024-07-21T10:05:43.652" v="2195"/>
          <ac:spMkLst>
            <pc:docMk/>
            <pc:sldMk cId="4140578150" sldId="311"/>
            <ac:spMk id="14" creationId="{D9275D74-1906-2BDE-0AB0-F80CBFF568E5}"/>
          </ac:spMkLst>
        </pc:spChg>
        <pc:spChg chg="mod">
          <ac:chgData name="Linh Phan" userId="228774c6-8676-4985-b789-d1a1db399f40" providerId="ADAL" clId="{F4D67219-9FA2-411E-9528-3875600C8F35}" dt="2024-07-21T10:05:43.652" v="2195"/>
          <ac:spMkLst>
            <pc:docMk/>
            <pc:sldMk cId="4140578150" sldId="311"/>
            <ac:spMk id="15" creationId="{C0F1FA3B-8652-13CB-EA00-CCFF27E1DAD5}"/>
          </ac:spMkLst>
        </pc:spChg>
        <pc:spChg chg="mod">
          <ac:chgData name="Linh Phan" userId="228774c6-8676-4985-b789-d1a1db399f40" providerId="ADAL" clId="{F4D67219-9FA2-411E-9528-3875600C8F35}" dt="2024-07-21T10:05:43.652" v="2195"/>
          <ac:spMkLst>
            <pc:docMk/>
            <pc:sldMk cId="4140578150" sldId="311"/>
            <ac:spMk id="16" creationId="{A4484A21-7CF6-67F1-01F3-FB9103A41A88}"/>
          </ac:spMkLst>
        </pc:spChg>
        <pc:spChg chg="mod">
          <ac:chgData name="Linh Phan" userId="228774c6-8676-4985-b789-d1a1db399f40" providerId="ADAL" clId="{F4D67219-9FA2-411E-9528-3875600C8F35}" dt="2024-07-21T10:05:43.652" v="2195"/>
          <ac:spMkLst>
            <pc:docMk/>
            <pc:sldMk cId="4140578150" sldId="311"/>
            <ac:spMk id="17" creationId="{A8552827-22BC-6257-42AE-0FD42DD05F8B}"/>
          </ac:spMkLst>
        </pc:spChg>
        <pc:spChg chg="mod">
          <ac:chgData name="Linh Phan" userId="228774c6-8676-4985-b789-d1a1db399f40" providerId="ADAL" clId="{F4D67219-9FA2-411E-9528-3875600C8F35}" dt="2024-07-21T10:05:39.034" v="2193"/>
          <ac:spMkLst>
            <pc:docMk/>
            <pc:sldMk cId="4140578150" sldId="311"/>
            <ac:spMk id="19" creationId="{71516C2D-F5CF-3F76-F7BE-7A521E747326}"/>
          </ac:spMkLst>
        </pc:spChg>
        <pc:spChg chg="mod">
          <ac:chgData name="Linh Phan" userId="228774c6-8676-4985-b789-d1a1db399f40" providerId="ADAL" clId="{F4D67219-9FA2-411E-9528-3875600C8F35}" dt="2024-07-21T10:05:43.652" v="2195"/>
          <ac:spMkLst>
            <pc:docMk/>
            <pc:sldMk cId="4140578150" sldId="311"/>
            <ac:spMk id="25" creationId="{2809BAB9-ACC7-1000-5FF2-6E928C82A6D4}"/>
          </ac:spMkLst>
        </pc:spChg>
        <pc:spChg chg="mod">
          <ac:chgData name="Linh Phan" userId="228774c6-8676-4985-b789-d1a1db399f40" providerId="ADAL" clId="{F4D67219-9FA2-411E-9528-3875600C8F35}" dt="2024-07-21T10:05:43.652" v="2195"/>
          <ac:spMkLst>
            <pc:docMk/>
            <pc:sldMk cId="4140578150" sldId="311"/>
            <ac:spMk id="26" creationId="{271A63DE-D118-143C-6F61-80B43861F594}"/>
          </ac:spMkLst>
        </pc:spChg>
        <pc:spChg chg="mod">
          <ac:chgData name="Linh Phan" userId="228774c6-8676-4985-b789-d1a1db399f40" providerId="ADAL" clId="{F4D67219-9FA2-411E-9528-3875600C8F35}" dt="2024-07-21T10:05:43.652" v="2195"/>
          <ac:spMkLst>
            <pc:docMk/>
            <pc:sldMk cId="4140578150" sldId="311"/>
            <ac:spMk id="27" creationId="{EFABAF22-6A07-0B2F-793B-E39C32999074}"/>
          </ac:spMkLst>
        </pc:spChg>
        <pc:spChg chg="mod">
          <ac:chgData name="Linh Phan" userId="228774c6-8676-4985-b789-d1a1db399f40" providerId="ADAL" clId="{F4D67219-9FA2-411E-9528-3875600C8F35}" dt="2024-07-21T10:05:43.652" v="2195"/>
          <ac:spMkLst>
            <pc:docMk/>
            <pc:sldMk cId="4140578150" sldId="311"/>
            <ac:spMk id="28" creationId="{87BB34F4-58F0-0465-CBC7-C5C0BB19C6C0}"/>
          </ac:spMkLst>
        </pc:spChg>
        <pc:spChg chg="mod">
          <ac:chgData name="Linh Phan" userId="228774c6-8676-4985-b789-d1a1db399f40" providerId="ADAL" clId="{F4D67219-9FA2-411E-9528-3875600C8F35}" dt="2024-07-21T10:05:43.652" v="2195"/>
          <ac:spMkLst>
            <pc:docMk/>
            <pc:sldMk cId="4140578150" sldId="311"/>
            <ac:spMk id="29" creationId="{FB958EFF-A7BA-FEBB-12E1-2E1376AC7089}"/>
          </ac:spMkLst>
        </pc:spChg>
        <pc:spChg chg="mod">
          <ac:chgData name="Linh Phan" userId="228774c6-8676-4985-b789-d1a1db399f40" providerId="ADAL" clId="{F4D67219-9FA2-411E-9528-3875600C8F35}" dt="2024-07-21T10:05:43.652" v="2195"/>
          <ac:spMkLst>
            <pc:docMk/>
            <pc:sldMk cId="4140578150" sldId="311"/>
            <ac:spMk id="30" creationId="{42DC9BA4-054E-A0EB-DE1A-020D52C365E2}"/>
          </ac:spMkLst>
        </pc:spChg>
        <pc:grpChg chg="add del mod">
          <ac:chgData name="Linh Phan" userId="228774c6-8676-4985-b789-d1a1db399f40" providerId="ADAL" clId="{F4D67219-9FA2-411E-9528-3875600C8F35}" dt="2024-07-21T10:05:48.506" v="2198" actId="478"/>
          <ac:grpSpMkLst>
            <pc:docMk/>
            <pc:sldMk cId="4140578150" sldId="311"/>
            <ac:grpSpMk id="2" creationId="{1CB2966B-B453-789D-143E-D4F242A1460A}"/>
          </ac:grpSpMkLst>
        </pc:grpChg>
        <pc:grpChg chg="del">
          <ac:chgData name="Linh Phan" userId="228774c6-8676-4985-b789-d1a1db399f40" providerId="ADAL" clId="{F4D67219-9FA2-411E-9528-3875600C8F35}" dt="2024-07-21T10:05:40.737" v="2194" actId="478"/>
          <ac:grpSpMkLst>
            <pc:docMk/>
            <pc:sldMk cId="4140578150" sldId="311"/>
            <ac:grpSpMk id="20" creationId="{81D3D70F-D153-76AA-7CCF-75416186F248}"/>
          </ac:grpSpMkLst>
        </pc:grpChg>
        <pc:grpChg chg="topLvl">
          <ac:chgData name="Linh Phan" userId="228774c6-8676-4985-b789-d1a1db399f40" providerId="ADAL" clId="{F4D67219-9FA2-411E-9528-3875600C8F35}" dt="2024-07-21T10:05:40.737" v="2194" actId="478"/>
          <ac:grpSpMkLst>
            <pc:docMk/>
            <pc:sldMk cId="4140578150" sldId="311"/>
            <ac:grpSpMk id="21" creationId="{4C866F99-4092-480F-ADDF-609614D5EDDE}"/>
          </ac:grpSpMkLst>
        </pc:grpChg>
        <pc:picChg chg="del topLvl">
          <ac:chgData name="Linh Phan" userId="228774c6-8676-4985-b789-d1a1db399f40" providerId="ADAL" clId="{F4D67219-9FA2-411E-9528-3875600C8F35}" dt="2024-07-21T10:05:40.737" v="2194" actId="478"/>
          <ac:picMkLst>
            <pc:docMk/>
            <pc:sldMk cId="4140578150" sldId="311"/>
            <ac:picMk id="22" creationId="{891434AA-4D5F-C310-C1F6-826221CDD447}"/>
          </ac:picMkLst>
        </pc:picChg>
      </pc:sldChg>
      <pc:sldChg chg="add del">
        <pc:chgData name="Linh Phan" userId="228774c6-8676-4985-b789-d1a1db399f40" providerId="ADAL" clId="{F4D67219-9FA2-411E-9528-3875600C8F35}" dt="2024-07-21T10:14:05.196" v="2316" actId="47"/>
        <pc:sldMkLst>
          <pc:docMk/>
          <pc:sldMk cId="1416483666" sldId="312"/>
        </pc:sldMkLst>
      </pc:sldChg>
      <pc:sldChg chg="addSp delSp modSp add mod ord modTransition delAnim modAnim">
        <pc:chgData name="Linh Phan" userId="228774c6-8676-4985-b789-d1a1db399f40" providerId="ADAL" clId="{F4D67219-9FA2-411E-9528-3875600C8F35}" dt="2024-07-29T15:19:54.101" v="4839"/>
        <pc:sldMkLst>
          <pc:docMk/>
          <pc:sldMk cId="3360804849" sldId="313"/>
        </pc:sldMkLst>
        <pc:spChg chg="add del mod">
          <ac:chgData name="Linh Phan" userId="228774c6-8676-4985-b789-d1a1db399f40" providerId="ADAL" clId="{F4D67219-9FA2-411E-9528-3875600C8F35}" dt="2024-07-21T10:12:01.889" v="2283" actId="478"/>
          <ac:spMkLst>
            <pc:docMk/>
            <pc:sldMk cId="3360804849" sldId="313"/>
            <ac:spMk id="2" creationId="{04637438-62F1-33CA-7579-2AE62184732C}"/>
          </ac:spMkLst>
        </pc:spChg>
        <pc:spChg chg="add del mod">
          <ac:chgData name="Linh Phan" userId="228774c6-8676-4985-b789-d1a1db399f40" providerId="ADAL" clId="{F4D67219-9FA2-411E-9528-3875600C8F35}" dt="2024-07-21T10:12:01.889" v="2283" actId="478"/>
          <ac:spMkLst>
            <pc:docMk/>
            <pc:sldMk cId="3360804849" sldId="313"/>
            <ac:spMk id="3" creationId="{353AD73D-9D7C-0332-2A97-502D14C9990A}"/>
          </ac:spMkLst>
        </pc:spChg>
        <pc:spChg chg="add del mod">
          <ac:chgData name="Linh Phan" userId="228774c6-8676-4985-b789-d1a1db399f40" providerId="ADAL" clId="{F4D67219-9FA2-411E-9528-3875600C8F35}" dt="2024-07-21T10:12:01.889" v="2283" actId="478"/>
          <ac:spMkLst>
            <pc:docMk/>
            <pc:sldMk cId="3360804849" sldId="313"/>
            <ac:spMk id="4" creationId="{EB127109-A80B-FCDA-F8CA-DEBBD21AEDAA}"/>
          </ac:spMkLst>
        </pc:spChg>
        <pc:spChg chg="mod">
          <ac:chgData name="Linh Phan" userId="228774c6-8676-4985-b789-d1a1db399f40" providerId="ADAL" clId="{F4D67219-9FA2-411E-9528-3875600C8F35}" dt="2024-07-21T10:11:51.974" v="2280"/>
          <ac:spMkLst>
            <pc:docMk/>
            <pc:sldMk cId="3360804849" sldId="313"/>
            <ac:spMk id="10" creationId="{D436047D-BF4F-BF9D-BAB5-45AD3A1F8015}"/>
          </ac:spMkLst>
        </pc:spChg>
        <pc:spChg chg="del">
          <ac:chgData name="Linh Phan" userId="228774c6-8676-4985-b789-d1a1db399f40" providerId="ADAL" clId="{F4D67219-9FA2-411E-9528-3875600C8F35}" dt="2024-07-21T10:11:49.639" v="2279" actId="478"/>
          <ac:spMkLst>
            <pc:docMk/>
            <pc:sldMk cId="3360804849" sldId="313"/>
            <ac:spMk id="14" creationId="{6C85B358-D363-F821-EFCF-A52F1F2C4024}"/>
          </ac:spMkLst>
        </pc:spChg>
        <pc:spChg chg="del">
          <ac:chgData name="Linh Phan" userId="228774c6-8676-4985-b789-d1a1db399f40" providerId="ADAL" clId="{F4D67219-9FA2-411E-9528-3875600C8F35}" dt="2024-07-21T10:11:49.639" v="2279" actId="478"/>
          <ac:spMkLst>
            <pc:docMk/>
            <pc:sldMk cId="3360804849" sldId="313"/>
            <ac:spMk id="15" creationId="{0DD014E1-33FA-A841-6F28-6E97D87AED74}"/>
          </ac:spMkLst>
        </pc:spChg>
        <pc:spChg chg="del">
          <ac:chgData name="Linh Phan" userId="228774c6-8676-4985-b789-d1a1db399f40" providerId="ADAL" clId="{F4D67219-9FA2-411E-9528-3875600C8F35}" dt="2024-07-21T10:11:49.639" v="2279" actId="478"/>
          <ac:spMkLst>
            <pc:docMk/>
            <pc:sldMk cId="3360804849" sldId="313"/>
            <ac:spMk id="16" creationId="{AA35A3ED-58B8-A4C4-BEA9-D11BCF763952}"/>
          </ac:spMkLst>
        </pc:spChg>
        <pc:spChg chg="mod">
          <ac:chgData name="Linh Phan" userId="228774c6-8676-4985-b789-d1a1db399f40" providerId="ADAL" clId="{F4D67219-9FA2-411E-9528-3875600C8F35}" dt="2024-07-21T10:11:51.974" v="2280"/>
          <ac:spMkLst>
            <pc:docMk/>
            <pc:sldMk cId="3360804849" sldId="313"/>
            <ac:spMk id="17" creationId="{A72FF586-4EAD-1B32-DB44-4B3399892636}"/>
          </ac:spMkLst>
        </pc:spChg>
        <pc:spChg chg="mod">
          <ac:chgData name="Linh Phan" userId="228774c6-8676-4985-b789-d1a1db399f40" providerId="ADAL" clId="{F4D67219-9FA2-411E-9528-3875600C8F35}" dt="2024-07-21T10:11:51.974" v="2280"/>
          <ac:spMkLst>
            <pc:docMk/>
            <pc:sldMk cId="3360804849" sldId="313"/>
            <ac:spMk id="18" creationId="{A0DBC6EE-5752-4B14-1B57-9955CEB46F93}"/>
          </ac:spMkLst>
        </pc:spChg>
        <pc:spChg chg="mod">
          <ac:chgData name="Linh Phan" userId="228774c6-8676-4985-b789-d1a1db399f40" providerId="ADAL" clId="{F4D67219-9FA2-411E-9528-3875600C8F35}" dt="2024-07-21T10:11:51.974" v="2280"/>
          <ac:spMkLst>
            <pc:docMk/>
            <pc:sldMk cId="3360804849" sldId="313"/>
            <ac:spMk id="19" creationId="{67A4EFEE-EA6B-2D31-C94A-1BC855FB7584}"/>
          </ac:spMkLst>
        </pc:spChg>
        <pc:spChg chg="add mod">
          <ac:chgData name="Linh Phan" userId="228774c6-8676-4985-b789-d1a1db399f40" providerId="ADAL" clId="{F4D67219-9FA2-411E-9528-3875600C8F35}" dt="2024-07-29T15:19:54.101" v="4839"/>
          <ac:spMkLst>
            <pc:docMk/>
            <pc:sldMk cId="3360804849" sldId="313"/>
            <ac:spMk id="20" creationId="{3C4BFEBF-AB14-6541-C3D9-5ADE1664A830}"/>
          </ac:spMkLst>
        </pc:spChg>
        <pc:spChg chg="mod">
          <ac:chgData name="Linh Phan" userId="228774c6-8676-4985-b789-d1a1db399f40" providerId="ADAL" clId="{F4D67219-9FA2-411E-9528-3875600C8F35}" dt="2024-07-21T10:14:54.597" v="2318" actId="14100"/>
          <ac:spMkLst>
            <pc:docMk/>
            <pc:sldMk cId="3360804849" sldId="313"/>
            <ac:spMk id="24" creationId="{51E0FD31-9F86-7618-987E-E956DEB8EEB8}"/>
          </ac:spMkLst>
        </pc:spChg>
        <pc:spChg chg="mod">
          <ac:chgData name="Linh Phan" userId="228774c6-8676-4985-b789-d1a1db399f40" providerId="ADAL" clId="{F4D67219-9FA2-411E-9528-3875600C8F35}" dt="2024-07-21T10:14:56.940" v="2319" actId="14100"/>
          <ac:spMkLst>
            <pc:docMk/>
            <pc:sldMk cId="3360804849" sldId="313"/>
            <ac:spMk id="25" creationId="{4762BE49-DB2A-789E-B014-628C7A333F6E}"/>
          </ac:spMkLst>
        </pc:spChg>
        <pc:grpChg chg="add del mod">
          <ac:chgData name="Linh Phan" userId="228774c6-8676-4985-b789-d1a1db399f40" providerId="ADAL" clId="{F4D67219-9FA2-411E-9528-3875600C8F35}" dt="2024-07-21T10:12:01.889" v="2283" actId="478"/>
          <ac:grpSpMkLst>
            <pc:docMk/>
            <pc:sldMk cId="3360804849" sldId="313"/>
            <ac:grpSpMk id="5" creationId="{B7CF007B-7266-9831-F7AE-856C0E5A11C6}"/>
          </ac:grpSpMkLst>
        </pc:grpChg>
        <pc:grpChg chg="mod">
          <ac:chgData name="Linh Phan" userId="228774c6-8676-4985-b789-d1a1db399f40" providerId="ADAL" clId="{F4D67219-9FA2-411E-9528-3875600C8F35}" dt="2024-07-21T10:11:51.974" v="2280"/>
          <ac:grpSpMkLst>
            <pc:docMk/>
            <pc:sldMk cId="3360804849" sldId="313"/>
            <ac:grpSpMk id="6" creationId="{EA61D64C-DE20-A5A8-455D-2ED8431C45F7}"/>
          </ac:grpSpMkLst>
        </pc:grpChg>
        <pc:grpChg chg="mod">
          <ac:chgData name="Linh Phan" userId="228774c6-8676-4985-b789-d1a1db399f40" providerId="ADAL" clId="{F4D67219-9FA2-411E-9528-3875600C8F35}" dt="2024-07-21T10:11:51.974" v="2280"/>
          <ac:grpSpMkLst>
            <pc:docMk/>
            <pc:sldMk cId="3360804849" sldId="313"/>
            <ac:grpSpMk id="8" creationId="{D10724D9-2C38-5D0E-D546-6C7F279C35FB}"/>
          </ac:grpSpMkLst>
        </pc:grpChg>
        <pc:grpChg chg="mod">
          <ac:chgData name="Linh Phan" userId="228774c6-8676-4985-b789-d1a1db399f40" providerId="ADAL" clId="{F4D67219-9FA2-411E-9528-3875600C8F35}" dt="2024-07-21T10:11:51.974" v="2280"/>
          <ac:grpSpMkLst>
            <pc:docMk/>
            <pc:sldMk cId="3360804849" sldId="313"/>
            <ac:grpSpMk id="9" creationId="{CE2162BD-38CD-31D8-04AC-BDE4411158EB}"/>
          </ac:grpSpMkLst>
        </pc:grpChg>
        <pc:grpChg chg="del">
          <ac:chgData name="Linh Phan" userId="228774c6-8676-4985-b789-d1a1db399f40" providerId="ADAL" clId="{F4D67219-9FA2-411E-9528-3875600C8F35}" dt="2024-07-21T10:11:49.639" v="2279" actId="478"/>
          <ac:grpSpMkLst>
            <pc:docMk/>
            <pc:sldMk cId="3360804849" sldId="313"/>
            <ac:grpSpMk id="11" creationId="{00F2A318-C02E-FC8C-752F-E75F0EE0C18A}"/>
          </ac:grpSpMkLst>
        </pc:grpChg>
        <pc:grpChg chg="add mod">
          <ac:chgData name="Linh Phan" userId="228774c6-8676-4985-b789-d1a1db399f40" providerId="ADAL" clId="{F4D67219-9FA2-411E-9528-3875600C8F35}" dt="2024-07-21T10:15:08.582" v="2324" actId="1076"/>
          <ac:grpSpMkLst>
            <pc:docMk/>
            <pc:sldMk cId="3360804849" sldId="313"/>
            <ac:grpSpMk id="21" creationId="{994DF549-DFD8-B96C-953D-AD1CE05B1968}"/>
          </ac:grpSpMkLst>
        </pc:grpChg>
        <pc:grpChg chg="mod">
          <ac:chgData name="Linh Phan" userId="228774c6-8676-4985-b789-d1a1db399f40" providerId="ADAL" clId="{F4D67219-9FA2-411E-9528-3875600C8F35}" dt="2024-07-21T10:12:09.733" v="2284"/>
          <ac:grpSpMkLst>
            <pc:docMk/>
            <pc:sldMk cId="3360804849" sldId="313"/>
            <ac:grpSpMk id="22" creationId="{D66DE91A-3E03-626A-C08F-C8725420DCF8}"/>
          </ac:grpSpMkLst>
        </pc:grpChg>
        <pc:picChg chg="mod">
          <ac:chgData name="Linh Phan" userId="228774c6-8676-4985-b789-d1a1db399f40" providerId="ADAL" clId="{F4D67219-9FA2-411E-9528-3875600C8F35}" dt="2024-07-21T10:11:51.974" v="2280"/>
          <ac:picMkLst>
            <pc:docMk/>
            <pc:sldMk cId="3360804849" sldId="313"/>
            <ac:picMk id="7" creationId="{60F1F992-7628-5409-7A01-CA35C42D8903}"/>
          </ac:picMkLst>
        </pc:picChg>
        <pc:picChg chg="mod">
          <ac:chgData name="Linh Phan" userId="228774c6-8676-4985-b789-d1a1db399f40" providerId="ADAL" clId="{F4D67219-9FA2-411E-9528-3875600C8F35}" dt="2024-07-21T10:13:59.521" v="2313" actId="1076"/>
          <ac:picMkLst>
            <pc:docMk/>
            <pc:sldMk cId="3360804849" sldId="313"/>
            <ac:picMk id="23" creationId="{D09D4E31-3986-4C28-DF39-45089138D640}"/>
          </ac:picMkLst>
        </pc:picChg>
        <pc:picChg chg="add mod">
          <ac:chgData name="Linh Phan" userId="228774c6-8676-4985-b789-d1a1db399f40" providerId="ADAL" clId="{F4D67219-9FA2-411E-9528-3875600C8F35}" dt="2024-07-21T10:15:02.977" v="2322" actId="1076"/>
          <ac:picMkLst>
            <pc:docMk/>
            <pc:sldMk cId="3360804849" sldId="313"/>
            <ac:picMk id="26" creationId="{B04948FA-BA16-E87C-A94A-C5320A5E1DB5}"/>
          </ac:picMkLst>
        </pc:picChg>
      </pc:sldChg>
      <pc:sldChg chg="addSp delSp modSp add del mod ord delAnim modAnim">
        <pc:chgData name="Linh Phan" userId="228774c6-8676-4985-b789-d1a1db399f40" providerId="ADAL" clId="{F4D67219-9FA2-411E-9528-3875600C8F35}" dt="2024-07-21T10:35:05.215" v="2616" actId="47"/>
        <pc:sldMkLst>
          <pc:docMk/>
          <pc:sldMk cId="3533296249" sldId="314"/>
        </pc:sldMkLst>
        <pc:spChg chg="add del mod">
          <ac:chgData name="Linh Phan" userId="228774c6-8676-4985-b789-d1a1db399f40" providerId="ADAL" clId="{F4D67219-9FA2-411E-9528-3875600C8F35}" dt="2024-07-21T10:20:08.448" v="2393" actId="478"/>
          <ac:spMkLst>
            <pc:docMk/>
            <pc:sldMk cId="3533296249" sldId="314"/>
            <ac:spMk id="4" creationId="{6765B1E7-7973-FCCA-E3FF-AA8B46E28E15}"/>
          </ac:spMkLst>
        </pc:spChg>
        <pc:spChg chg="add del mod">
          <ac:chgData name="Linh Phan" userId="228774c6-8676-4985-b789-d1a1db399f40" providerId="ADAL" clId="{F4D67219-9FA2-411E-9528-3875600C8F35}" dt="2024-07-21T10:20:08.448" v="2393" actId="478"/>
          <ac:spMkLst>
            <pc:docMk/>
            <pc:sldMk cId="3533296249" sldId="314"/>
            <ac:spMk id="5" creationId="{4355A63B-0B90-AE62-35FF-704385A7F4F1}"/>
          </ac:spMkLst>
        </pc:spChg>
        <pc:spChg chg="del">
          <ac:chgData name="Linh Phan" userId="228774c6-8676-4985-b789-d1a1db399f40" providerId="ADAL" clId="{F4D67219-9FA2-411E-9528-3875600C8F35}" dt="2024-07-21T10:15:20.120" v="2328" actId="478"/>
          <ac:spMkLst>
            <pc:docMk/>
            <pc:sldMk cId="3533296249" sldId="314"/>
            <ac:spMk id="11" creationId="{02DAC8D5-32D8-CC8E-4128-A29306CAFEA2}"/>
          </ac:spMkLst>
        </pc:spChg>
        <pc:spChg chg="del">
          <ac:chgData name="Linh Phan" userId="228774c6-8676-4985-b789-d1a1db399f40" providerId="ADAL" clId="{F4D67219-9FA2-411E-9528-3875600C8F35}" dt="2024-07-21T10:15:20.120" v="2328" actId="478"/>
          <ac:spMkLst>
            <pc:docMk/>
            <pc:sldMk cId="3533296249" sldId="314"/>
            <ac:spMk id="12" creationId="{2D134EC1-2DF7-4396-6970-046CA0972102}"/>
          </ac:spMkLst>
        </pc:spChg>
        <pc:spChg chg="mod">
          <ac:chgData name="Linh Phan" userId="228774c6-8676-4985-b789-d1a1db399f40" providerId="ADAL" clId="{F4D67219-9FA2-411E-9528-3875600C8F35}" dt="2024-07-21T10:16:16.723" v="2375" actId="20577"/>
          <ac:spMkLst>
            <pc:docMk/>
            <pc:sldMk cId="3533296249" sldId="314"/>
            <ac:spMk id="17" creationId="{9A8DC620-A858-A343-24B5-B171ABBA4A15}"/>
          </ac:spMkLst>
        </pc:spChg>
        <pc:spChg chg="mod">
          <ac:chgData name="Linh Phan" userId="228774c6-8676-4985-b789-d1a1db399f40" providerId="ADAL" clId="{F4D67219-9FA2-411E-9528-3875600C8F35}" dt="2024-07-21T10:19:59.978" v="2378"/>
          <ac:spMkLst>
            <pc:docMk/>
            <pc:sldMk cId="3533296249" sldId="314"/>
            <ac:spMk id="20" creationId="{E4E36FF5-B21A-01C0-E9DA-1AC1FEDE9B12}"/>
          </ac:spMkLst>
        </pc:spChg>
        <pc:spChg chg="mod">
          <ac:chgData name="Linh Phan" userId="228774c6-8676-4985-b789-d1a1db399f40" providerId="ADAL" clId="{F4D67219-9FA2-411E-9528-3875600C8F35}" dt="2024-07-21T10:20:18.546" v="2396" actId="1076"/>
          <ac:spMkLst>
            <pc:docMk/>
            <pc:sldMk cId="3533296249" sldId="314"/>
            <ac:spMk id="21" creationId="{950747D8-2744-34F1-BDB5-FFF963D77AB3}"/>
          </ac:spMkLst>
        </pc:spChg>
        <pc:spChg chg="mod">
          <ac:chgData name="Linh Phan" userId="228774c6-8676-4985-b789-d1a1db399f40" providerId="ADAL" clId="{F4D67219-9FA2-411E-9528-3875600C8F35}" dt="2024-07-21T10:21:02.216" v="2442" actId="14100"/>
          <ac:spMkLst>
            <pc:docMk/>
            <pc:sldMk cId="3533296249" sldId="314"/>
            <ac:spMk id="23" creationId="{0EE2280C-9DF9-F32A-3DF1-0FE710884CB2}"/>
          </ac:spMkLst>
        </pc:spChg>
        <pc:spChg chg="mod">
          <ac:chgData name="Linh Phan" userId="228774c6-8676-4985-b789-d1a1db399f40" providerId="ADAL" clId="{F4D67219-9FA2-411E-9528-3875600C8F35}" dt="2024-07-21T10:20:13.902" v="2394"/>
          <ac:spMkLst>
            <pc:docMk/>
            <pc:sldMk cId="3533296249" sldId="314"/>
            <ac:spMk id="24" creationId="{7740B201-12CB-4CB7-19DC-4C33D5202DD2}"/>
          </ac:spMkLst>
        </pc:spChg>
        <pc:spChg chg="add mod">
          <ac:chgData name="Linh Phan" userId="228774c6-8676-4985-b789-d1a1db399f40" providerId="ADAL" clId="{F4D67219-9FA2-411E-9528-3875600C8F35}" dt="2024-07-21T10:23:00.430" v="2449"/>
          <ac:spMkLst>
            <pc:docMk/>
            <pc:sldMk cId="3533296249" sldId="314"/>
            <ac:spMk id="25" creationId="{1ABC8D72-574C-6FBA-60ED-840974910158}"/>
          </ac:spMkLst>
        </pc:spChg>
        <pc:spChg chg="add mod">
          <ac:chgData name="Linh Phan" userId="228774c6-8676-4985-b789-d1a1db399f40" providerId="ADAL" clId="{F4D67219-9FA2-411E-9528-3875600C8F35}" dt="2024-07-21T10:23:00.430" v="2449"/>
          <ac:spMkLst>
            <pc:docMk/>
            <pc:sldMk cId="3533296249" sldId="314"/>
            <ac:spMk id="26" creationId="{D5C37FE8-FFDB-3C1C-33C5-82930EA0D1A2}"/>
          </ac:spMkLst>
        </pc:spChg>
        <pc:spChg chg="add mod">
          <ac:chgData name="Linh Phan" userId="228774c6-8676-4985-b789-d1a1db399f40" providerId="ADAL" clId="{F4D67219-9FA2-411E-9528-3875600C8F35}" dt="2024-07-21T10:34:58.167" v="2615" actId="20577"/>
          <ac:spMkLst>
            <pc:docMk/>
            <pc:sldMk cId="3533296249" sldId="314"/>
            <ac:spMk id="29" creationId="{3B4F5764-27FA-3887-C849-28CD3E22BD37}"/>
          </ac:spMkLst>
        </pc:spChg>
        <pc:grpChg chg="del">
          <ac:chgData name="Linh Phan" userId="228774c6-8676-4985-b789-d1a1db399f40" providerId="ADAL" clId="{F4D67219-9FA2-411E-9528-3875600C8F35}" dt="2024-07-21T10:15:20.120" v="2328" actId="478"/>
          <ac:grpSpMkLst>
            <pc:docMk/>
            <pc:sldMk cId="3533296249" sldId="314"/>
            <ac:grpSpMk id="6" creationId="{B8504143-69C4-1695-450F-DE5C620FDA1F}"/>
          </ac:grpSpMkLst>
        </pc:grpChg>
        <pc:grpChg chg="add del mod">
          <ac:chgData name="Linh Phan" userId="228774c6-8676-4985-b789-d1a1db399f40" providerId="ADAL" clId="{F4D67219-9FA2-411E-9528-3875600C8F35}" dt="2024-07-21T10:17:21.730" v="2377" actId="478"/>
          <ac:grpSpMkLst>
            <pc:docMk/>
            <pc:sldMk cId="3533296249" sldId="314"/>
            <ac:grpSpMk id="16" creationId="{FC70027C-FC6C-65F4-24A3-B4D851FF8C1E}"/>
          </ac:grpSpMkLst>
        </pc:grpChg>
        <pc:grpChg chg="add del mod">
          <ac:chgData name="Linh Phan" userId="228774c6-8676-4985-b789-d1a1db399f40" providerId="ADAL" clId="{F4D67219-9FA2-411E-9528-3875600C8F35}" dt="2024-07-21T10:21:12.449" v="2443" actId="478"/>
          <ac:grpSpMkLst>
            <pc:docMk/>
            <pc:sldMk cId="3533296249" sldId="314"/>
            <ac:grpSpMk id="19" creationId="{D227BD5E-D836-91E5-950F-3128C1DD55EF}"/>
          </ac:grpSpMkLst>
        </pc:grpChg>
        <pc:grpChg chg="add del mod">
          <ac:chgData name="Linh Phan" userId="228774c6-8676-4985-b789-d1a1db399f40" providerId="ADAL" clId="{F4D67219-9FA2-411E-9528-3875600C8F35}" dt="2024-07-21T10:21:12.449" v="2443" actId="478"/>
          <ac:grpSpMkLst>
            <pc:docMk/>
            <pc:sldMk cId="3533296249" sldId="314"/>
            <ac:grpSpMk id="22" creationId="{779130CF-19AD-33F0-86E0-F70B07021480}"/>
          </ac:grpSpMkLst>
        </pc:grpChg>
        <pc:picChg chg="add del mod">
          <ac:chgData name="Linh Phan" userId="228774c6-8676-4985-b789-d1a1db399f40" providerId="ADAL" clId="{F4D67219-9FA2-411E-9528-3875600C8F35}" dt="2024-07-21T10:15:34.319" v="2333" actId="478"/>
          <ac:picMkLst>
            <pc:docMk/>
            <pc:sldMk cId="3533296249" sldId="314"/>
            <ac:picMk id="2" creationId="{0DD64B79-C17A-4E93-E85E-E3EB230F1928}"/>
          </ac:picMkLst>
        </pc:picChg>
        <pc:picChg chg="add del mod">
          <ac:chgData name="Linh Phan" userId="228774c6-8676-4985-b789-d1a1db399f40" providerId="ADAL" clId="{F4D67219-9FA2-411E-9528-3875600C8F35}" dt="2024-07-21T10:15:33.636" v="2332" actId="478"/>
          <ac:picMkLst>
            <pc:docMk/>
            <pc:sldMk cId="3533296249" sldId="314"/>
            <ac:picMk id="3" creationId="{7FAF348D-CB80-E4D8-EC4D-006F336268FC}"/>
          </ac:picMkLst>
        </pc:picChg>
        <pc:picChg chg="del">
          <ac:chgData name="Linh Phan" userId="228774c6-8676-4985-b789-d1a1db399f40" providerId="ADAL" clId="{F4D67219-9FA2-411E-9528-3875600C8F35}" dt="2024-07-21T10:15:20.120" v="2328" actId="478"/>
          <ac:picMkLst>
            <pc:docMk/>
            <pc:sldMk cId="3533296249" sldId="314"/>
            <ac:picMk id="13" creationId="{422E6F65-478A-ED2B-2575-014DDEE86078}"/>
          </ac:picMkLst>
        </pc:picChg>
        <pc:picChg chg="add del mod">
          <ac:chgData name="Linh Phan" userId="228774c6-8676-4985-b789-d1a1db399f40" providerId="ADAL" clId="{F4D67219-9FA2-411E-9528-3875600C8F35}" dt="2024-07-21T10:20:08.448" v="2393" actId="478"/>
          <ac:picMkLst>
            <pc:docMk/>
            <pc:sldMk cId="3533296249" sldId="314"/>
            <ac:picMk id="14" creationId="{4C9F647F-C69A-A3C4-3DE3-A3FD77E8784F}"/>
          </ac:picMkLst>
        </pc:picChg>
        <pc:picChg chg="add del mod">
          <ac:chgData name="Linh Phan" userId="228774c6-8676-4985-b789-d1a1db399f40" providerId="ADAL" clId="{F4D67219-9FA2-411E-9528-3875600C8F35}" dt="2024-07-21T10:20:08.448" v="2393" actId="478"/>
          <ac:picMkLst>
            <pc:docMk/>
            <pc:sldMk cId="3533296249" sldId="314"/>
            <ac:picMk id="15" creationId="{4D8BF5B1-B28A-5B74-6CE1-80DDE43406C6}"/>
          </ac:picMkLst>
        </pc:picChg>
        <pc:picChg chg="mod">
          <ac:chgData name="Linh Phan" userId="228774c6-8676-4985-b789-d1a1db399f40" providerId="ADAL" clId="{F4D67219-9FA2-411E-9528-3875600C8F35}" dt="2024-07-21T10:16:15.274" v="2374" actId="1076"/>
          <ac:picMkLst>
            <pc:docMk/>
            <pc:sldMk cId="3533296249" sldId="314"/>
            <ac:picMk id="18" creationId="{4B45E14C-00CB-BF5E-57A6-443276557D28}"/>
          </ac:picMkLst>
        </pc:picChg>
        <pc:picChg chg="add mod">
          <ac:chgData name="Linh Phan" userId="228774c6-8676-4985-b789-d1a1db399f40" providerId="ADAL" clId="{F4D67219-9FA2-411E-9528-3875600C8F35}" dt="2024-07-21T10:23:00.430" v="2449"/>
          <ac:picMkLst>
            <pc:docMk/>
            <pc:sldMk cId="3533296249" sldId="314"/>
            <ac:picMk id="27" creationId="{BE2BE037-F9C2-530A-3FF4-43063B219614}"/>
          </ac:picMkLst>
        </pc:picChg>
        <pc:picChg chg="add mod">
          <ac:chgData name="Linh Phan" userId="228774c6-8676-4985-b789-d1a1db399f40" providerId="ADAL" clId="{F4D67219-9FA2-411E-9528-3875600C8F35}" dt="2024-07-21T10:23:00.430" v="2449"/>
          <ac:picMkLst>
            <pc:docMk/>
            <pc:sldMk cId="3533296249" sldId="314"/>
            <ac:picMk id="28" creationId="{E78582E0-37B5-09C9-698C-2AC55A3C996C}"/>
          </ac:picMkLst>
        </pc:picChg>
        <pc:picChg chg="add mod">
          <ac:chgData name="Linh Phan" userId="228774c6-8676-4985-b789-d1a1db399f40" providerId="ADAL" clId="{F4D67219-9FA2-411E-9528-3875600C8F35}" dt="2024-07-21T10:34:55.629" v="2611"/>
          <ac:picMkLst>
            <pc:docMk/>
            <pc:sldMk cId="3533296249" sldId="314"/>
            <ac:picMk id="30" creationId="{A067BD8D-CA33-97C2-1B31-D03F86A2237C}"/>
          </ac:picMkLst>
        </pc:picChg>
        <pc:cxnChg chg="del">
          <ac:chgData name="Linh Phan" userId="228774c6-8676-4985-b789-d1a1db399f40" providerId="ADAL" clId="{F4D67219-9FA2-411E-9528-3875600C8F35}" dt="2024-07-21T10:15:20.120" v="2328" actId="478"/>
          <ac:cxnSpMkLst>
            <pc:docMk/>
            <pc:sldMk cId="3533296249" sldId="314"/>
            <ac:cxnSpMk id="9" creationId="{8CBF7A17-25A2-1B70-3583-0877111D8BA0}"/>
          </ac:cxnSpMkLst>
        </pc:cxnChg>
        <pc:cxnChg chg="del">
          <ac:chgData name="Linh Phan" userId="228774c6-8676-4985-b789-d1a1db399f40" providerId="ADAL" clId="{F4D67219-9FA2-411E-9528-3875600C8F35}" dt="2024-07-21T10:15:20.120" v="2328" actId="478"/>
          <ac:cxnSpMkLst>
            <pc:docMk/>
            <pc:sldMk cId="3533296249" sldId="314"/>
            <ac:cxnSpMk id="10" creationId="{E2C8DACB-6906-C9AF-BC18-860F1E2965FF}"/>
          </ac:cxnSpMkLst>
        </pc:cxnChg>
      </pc:sldChg>
      <pc:sldChg chg="add del">
        <pc:chgData name="Linh Phan" userId="228774c6-8676-4985-b789-d1a1db399f40" providerId="ADAL" clId="{F4D67219-9FA2-411E-9528-3875600C8F35}" dt="2024-07-21T10:17:19.214" v="2376" actId="47"/>
        <pc:sldMkLst>
          <pc:docMk/>
          <pc:sldMk cId="2397577483" sldId="315"/>
        </pc:sldMkLst>
      </pc:sldChg>
      <pc:sldChg chg="addSp delSp modSp add mod ord modTransition delAnim modAnim">
        <pc:chgData name="Linh Phan" userId="228774c6-8676-4985-b789-d1a1db399f40" providerId="ADAL" clId="{F4D67219-9FA2-411E-9528-3875600C8F35}" dt="2024-07-22T03:39:48.873" v="4686"/>
        <pc:sldMkLst>
          <pc:docMk/>
          <pc:sldMk cId="3078744464" sldId="315"/>
        </pc:sldMkLst>
        <pc:spChg chg="mod">
          <ac:chgData name="Linh Phan" userId="228774c6-8676-4985-b789-d1a1db399f40" providerId="ADAL" clId="{F4D67219-9FA2-411E-9528-3875600C8F35}" dt="2024-07-21T10:21:44.223" v="2448"/>
          <ac:spMkLst>
            <pc:docMk/>
            <pc:sldMk cId="3078744464" sldId="315"/>
            <ac:spMk id="3" creationId="{79CC1C78-DEB3-DAB6-5FB7-E3E6D51F07E7}"/>
          </ac:spMkLst>
        </pc:spChg>
        <pc:spChg chg="del">
          <ac:chgData name="Linh Phan" userId="228774c6-8676-4985-b789-d1a1db399f40" providerId="ADAL" clId="{F4D67219-9FA2-411E-9528-3875600C8F35}" dt="2024-07-21T10:21:42.616" v="2447" actId="478"/>
          <ac:spMkLst>
            <pc:docMk/>
            <pc:sldMk cId="3078744464" sldId="315"/>
            <ac:spMk id="4" creationId="{4D271EE2-C3E9-6477-39FB-AB348C3C7E9A}"/>
          </ac:spMkLst>
        </pc:spChg>
        <pc:spChg chg="del">
          <ac:chgData name="Linh Phan" userId="228774c6-8676-4985-b789-d1a1db399f40" providerId="ADAL" clId="{F4D67219-9FA2-411E-9528-3875600C8F35}" dt="2024-07-21T10:21:42.616" v="2447" actId="478"/>
          <ac:spMkLst>
            <pc:docMk/>
            <pc:sldMk cId="3078744464" sldId="315"/>
            <ac:spMk id="5" creationId="{AD768401-6E96-6965-B48D-F9FD89BC7586}"/>
          </ac:spMkLst>
        </pc:spChg>
        <pc:spChg chg="del">
          <ac:chgData name="Linh Phan" userId="228774c6-8676-4985-b789-d1a1db399f40" providerId="ADAL" clId="{F4D67219-9FA2-411E-9528-3875600C8F35}" dt="2024-07-21T10:21:42.616" v="2447" actId="478"/>
          <ac:spMkLst>
            <pc:docMk/>
            <pc:sldMk cId="3078744464" sldId="315"/>
            <ac:spMk id="6" creationId="{502FC81D-48B0-7F51-0638-87E7FDA6CD0E}"/>
          </ac:spMkLst>
        </pc:spChg>
        <pc:spChg chg="del">
          <ac:chgData name="Linh Phan" userId="228774c6-8676-4985-b789-d1a1db399f40" providerId="ADAL" clId="{F4D67219-9FA2-411E-9528-3875600C8F35}" dt="2024-07-21T10:21:42.616" v="2447" actId="478"/>
          <ac:spMkLst>
            <pc:docMk/>
            <pc:sldMk cId="3078744464" sldId="315"/>
            <ac:spMk id="10" creationId="{FE472525-DF89-00E2-5A74-DAA0377B4CF7}"/>
          </ac:spMkLst>
        </pc:spChg>
        <pc:spChg chg="mod">
          <ac:chgData name="Linh Phan" userId="228774c6-8676-4985-b789-d1a1db399f40" providerId="ADAL" clId="{F4D67219-9FA2-411E-9528-3875600C8F35}" dt="2024-07-21T10:21:44.223" v="2448"/>
          <ac:spMkLst>
            <pc:docMk/>
            <pc:sldMk cId="3078744464" sldId="315"/>
            <ac:spMk id="12" creationId="{4339889C-896B-9AC7-8A77-4732C648E677}"/>
          </ac:spMkLst>
        </pc:spChg>
        <pc:spChg chg="mod">
          <ac:chgData name="Linh Phan" userId="228774c6-8676-4985-b789-d1a1db399f40" providerId="ADAL" clId="{F4D67219-9FA2-411E-9528-3875600C8F35}" dt="2024-07-21T10:23:57.646" v="2469" actId="207"/>
          <ac:spMkLst>
            <pc:docMk/>
            <pc:sldMk cId="3078744464" sldId="315"/>
            <ac:spMk id="14" creationId="{B9F2ED41-552E-7441-7003-1CD2E8198BD8}"/>
          </ac:spMkLst>
        </pc:spChg>
        <pc:spChg chg="mod">
          <ac:chgData name="Linh Phan" userId="228774c6-8676-4985-b789-d1a1db399f40" providerId="ADAL" clId="{F4D67219-9FA2-411E-9528-3875600C8F35}" dt="2024-07-21T10:21:44.223" v="2448"/>
          <ac:spMkLst>
            <pc:docMk/>
            <pc:sldMk cId="3078744464" sldId="315"/>
            <ac:spMk id="15" creationId="{8574D732-5124-1831-A64C-81993E7AC225}"/>
          </ac:spMkLst>
        </pc:spChg>
        <pc:spChg chg="add mod">
          <ac:chgData name="Linh Phan" userId="228774c6-8676-4985-b789-d1a1db399f40" providerId="ADAL" clId="{F4D67219-9FA2-411E-9528-3875600C8F35}" dt="2024-07-21T10:26:55.081" v="2496" actId="255"/>
          <ac:spMkLst>
            <pc:docMk/>
            <pc:sldMk cId="3078744464" sldId="315"/>
            <ac:spMk id="16" creationId="{E077CE33-9304-490E-0088-AF91F35D8F3D}"/>
          </ac:spMkLst>
        </pc:spChg>
        <pc:spChg chg="add mod">
          <ac:chgData name="Linh Phan" userId="228774c6-8676-4985-b789-d1a1db399f40" providerId="ADAL" clId="{F4D67219-9FA2-411E-9528-3875600C8F35}" dt="2024-07-21T10:26:55.081" v="2496" actId="255"/>
          <ac:spMkLst>
            <pc:docMk/>
            <pc:sldMk cId="3078744464" sldId="315"/>
            <ac:spMk id="17" creationId="{4DD0C45D-017B-C9D0-0B3E-DCC7749E1845}"/>
          </ac:spMkLst>
        </pc:spChg>
        <pc:grpChg chg="add mod">
          <ac:chgData name="Linh Phan" userId="228774c6-8676-4985-b789-d1a1db399f40" providerId="ADAL" clId="{F4D67219-9FA2-411E-9528-3875600C8F35}" dt="2024-07-21T10:21:44.223" v="2448"/>
          <ac:grpSpMkLst>
            <pc:docMk/>
            <pc:sldMk cId="3078744464" sldId="315"/>
            <ac:grpSpMk id="2" creationId="{A20A2B5C-210B-4C68-89B1-47FEBAC63913}"/>
          </ac:grpSpMkLst>
        </pc:grpChg>
        <pc:grpChg chg="del">
          <ac:chgData name="Linh Phan" userId="228774c6-8676-4985-b789-d1a1db399f40" providerId="ADAL" clId="{F4D67219-9FA2-411E-9528-3875600C8F35}" dt="2024-07-21T10:21:42.616" v="2447" actId="478"/>
          <ac:grpSpMkLst>
            <pc:docMk/>
            <pc:sldMk cId="3078744464" sldId="315"/>
            <ac:grpSpMk id="7" creationId="{CC2B4641-ECDF-F2AE-FD2B-879145416873}"/>
          </ac:grpSpMkLst>
        </pc:grpChg>
        <pc:grpChg chg="add mod">
          <ac:chgData name="Linh Phan" userId="228774c6-8676-4985-b789-d1a1db399f40" providerId="ADAL" clId="{F4D67219-9FA2-411E-9528-3875600C8F35}" dt="2024-07-21T10:25:28.093" v="2478" actId="1076"/>
          <ac:grpSpMkLst>
            <pc:docMk/>
            <pc:sldMk cId="3078744464" sldId="315"/>
            <ac:grpSpMk id="13" creationId="{60EB67B3-E87A-31A1-D67B-3231326FB39E}"/>
          </ac:grpSpMkLst>
        </pc:grpChg>
        <pc:picChg chg="del">
          <ac:chgData name="Linh Phan" userId="228774c6-8676-4985-b789-d1a1db399f40" providerId="ADAL" clId="{F4D67219-9FA2-411E-9528-3875600C8F35}" dt="2024-07-21T10:21:42.616" v="2447" actId="478"/>
          <ac:picMkLst>
            <pc:docMk/>
            <pc:sldMk cId="3078744464" sldId="315"/>
            <ac:picMk id="11" creationId="{1A8EE85C-BCB1-64A4-E5E6-E5365B126FEB}"/>
          </ac:picMkLst>
        </pc:picChg>
        <pc:picChg chg="add del mod">
          <ac:chgData name="Linh Phan" userId="228774c6-8676-4985-b789-d1a1db399f40" providerId="ADAL" clId="{F4D67219-9FA2-411E-9528-3875600C8F35}" dt="2024-07-21T10:23:03.881" v="2452" actId="478"/>
          <ac:picMkLst>
            <pc:docMk/>
            <pc:sldMk cId="3078744464" sldId="315"/>
            <ac:picMk id="18" creationId="{BB017637-E38A-67EE-7789-91840901C14E}"/>
          </ac:picMkLst>
        </pc:picChg>
        <pc:picChg chg="add del mod">
          <ac:chgData name="Linh Phan" userId="228774c6-8676-4985-b789-d1a1db399f40" providerId="ADAL" clId="{F4D67219-9FA2-411E-9528-3875600C8F35}" dt="2024-07-21T10:23:04.293" v="2453" actId="478"/>
          <ac:picMkLst>
            <pc:docMk/>
            <pc:sldMk cId="3078744464" sldId="315"/>
            <ac:picMk id="19" creationId="{CC769656-8307-1A86-1DD5-CCD10F6C754E}"/>
          </ac:picMkLst>
        </pc:picChg>
        <pc:picChg chg="add del mod">
          <ac:chgData name="Linh Phan" userId="228774c6-8676-4985-b789-d1a1db399f40" providerId="ADAL" clId="{F4D67219-9FA2-411E-9528-3875600C8F35}" dt="2024-07-21T10:27:49.917" v="2516" actId="478"/>
          <ac:picMkLst>
            <pc:docMk/>
            <pc:sldMk cId="3078744464" sldId="315"/>
            <ac:picMk id="20" creationId="{64B19B00-9BFB-60EB-6FD9-FCA496AF1569}"/>
          </ac:picMkLst>
        </pc:picChg>
        <pc:picChg chg="add mod">
          <ac:chgData name="Linh Phan" userId="228774c6-8676-4985-b789-d1a1db399f40" providerId="ADAL" clId="{F4D67219-9FA2-411E-9528-3875600C8F35}" dt="2024-07-21T10:25:36.068" v="2480" actId="1440"/>
          <ac:picMkLst>
            <pc:docMk/>
            <pc:sldMk cId="3078744464" sldId="315"/>
            <ac:picMk id="8194" creationId="{24B42A03-8032-A7A2-A04B-ECB3EE6A3326}"/>
          </ac:picMkLst>
        </pc:picChg>
        <pc:picChg chg="add">
          <ac:chgData name="Linh Phan" userId="228774c6-8676-4985-b789-d1a1db399f40" providerId="ADAL" clId="{F4D67219-9FA2-411E-9528-3875600C8F35}" dt="2024-07-21T10:26:00.997" v="2481"/>
          <ac:picMkLst>
            <pc:docMk/>
            <pc:sldMk cId="3078744464" sldId="315"/>
            <ac:picMk id="8196" creationId="{FD0CFED1-47A2-E339-C5D2-67AAE6BE439E}"/>
          </ac:picMkLst>
        </pc:picChg>
        <pc:picChg chg="add mod">
          <ac:chgData name="Linh Phan" userId="228774c6-8676-4985-b789-d1a1db399f40" providerId="ADAL" clId="{F4D67219-9FA2-411E-9528-3875600C8F35}" dt="2024-07-21T10:26:57.691" v="2497" actId="14100"/>
          <ac:picMkLst>
            <pc:docMk/>
            <pc:sldMk cId="3078744464" sldId="315"/>
            <ac:picMk id="8198" creationId="{B667144F-B90F-A312-519E-1AE2BD3C87D2}"/>
          </ac:picMkLst>
        </pc:picChg>
      </pc:sldChg>
      <pc:sldChg chg="addSp delSp modSp add mod modAnim">
        <pc:chgData name="Linh Phan" userId="228774c6-8676-4985-b789-d1a1db399f40" providerId="ADAL" clId="{F4D67219-9FA2-411E-9528-3875600C8F35}" dt="2024-07-22T03:40:05.243" v="4691"/>
        <pc:sldMkLst>
          <pc:docMk/>
          <pc:sldMk cId="3803157914" sldId="316"/>
        </pc:sldMkLst>
        <pc:spChg chg="mod">
          <ac:chgData name="Linh Phan" userId="228774c6-8676-4985-b789-d1a1db399f40" providerId="ADAL" clId="{F4D67219-9FA2-411E-9528-3875600C8F35}" dt="2024-07-21T10:28:55.841" v="2530" actId="1076"/>
          <ac:spMkLst>
            <pc:docMk/>
            <pc:sldMk cId="3803157914" sldId="316"/>
            <ac:spMk id="16" creationId="{E077CE33-9304-490E-0088-AF91F35D8F3D}"/>
          </ac:spMkLst>
        </pc:spChg>
        <pc:spChg chg="mod">
          <ac:chgData name="Linh Phan" userId="228774c6-8676-4985-b789-d1a1db399f40" providerId="ADAL" clId="{F4D67219-9FA2-411E-9528-3875600C8F35}" dt="2024-07-21T10:29:03.320" v="2532" actId="1076"/>
          <ac:spMkLst>
            <pc:docMk/>
            <pc:sldMk cId="3803157914" sldId="316"/>
            <ac:spMk id="17" creationId="{4DD0C45D-017B-C9D0-0B3E-DCC7749E1845}"/>
          </ac:spMkLst>
        </pc:spChg>
        <pc:picChg chg="add mod">
          <ac:chgData name="Linh Phan" userId="228774c6-8676-4985-b789-d1a1db399f40" providerId="ADAL" clId="{F4D67219-9FA2-411E-9528-3875600C8F35}" dt="2024-07-21T10:28:55.841" v="2530" actId="1076"/>
          <ac:picMkLst>
            <pc:docMk/>
            <pc:sldMk cId="3803157914" sldId="316"/>
            <ac:picMk id="4" creationId="{0A339B1D-8D5C-3704-F8C0-19C5DAC7C2C6}"/>
          </ac:picMkLst>
        </pc:picChg>
        <pc:picChg chg="del">
          <ac:chgData name="Linh Phan" userId="228774c6-8676-4985-b789-d1a1db399f40" providerId="ADAL" clId="{F4D67219-9FA2-411E-9528-3875600C8F35}" dt="2024-07-21T10:26:43.196" v="2493" actId="478"/>
          <ac:picMkLst>
            <pc:docMk/>
            <pc:sldMk cId="3803157914" sldId="316"/>
            <ac:picMk id="8194" creationId="{24B42A03-8032-A7A2-A04B-ECB3EE6A3326}"/>
          </ac:picMkLst>
        </pc:picChg>
        <pc:picChg chg="del">
          <ac:chgData name="Linh Phan" userId="228774c6-8676-4985-b789-d1a1db399f40" providerId="ADAL" clId="{F4D67219-9FA2-411E-9528-3875600C8F35}" dt="2024-07-21T10:26:43.948" v="2494" actId="478"/>
          <ac:picMkLst>
            <pc:docMk/>
            <pc:sldMk cId="3803157914" sldId="316"/>
            <ac:picMk id="8198" creationId="{B667144F-B90F-A312-519E-1AE2BD3C87D2}"/>
          </ac:picMkLst>
        </pc:picChg>
        <pc:picChg chg="add del mod">
          <ac:chgData name="Linh Phan" userId="228774c6-8676-4985-b789-d1a1db399f40" providerId="ADAL" clId="{F4D67219-9FA2-411E-9528-3875600C8F35}" dt="2024-07-21T10:27:52.095" v="2517" actId="478"/>
          <ac:picMkLst>
            <pc:docMk/>
            <pc:sldMk cId="3803157914" sldId="316"/>
            <ac:picMk id="12290" creationId="{6FA94CCC-1B99-7788-BEBD-396D503448A6}"/>
          </ac:picMkLst>
        </pc:picChg>
        <pc:picChg chg="add mod">
          <ac:chgData name="Linh Phan" userId="228774c6-8676-4985-b789-d1a1db399f40" providerId="ADAL" clId="{F4D67219-9FA2-411E-9528-3875600C8F35}" dt="2024-07-21T10:29:04.731" v="2533" actId="1440"/>
          <ac:picMkLst>
            <pc:docMk/>
            <pc:sldMk cId="3803157914" sldId="316"/>
            <ac:picMk id="12292" creationId="{73639348-6DAD-4A19-64C7-E316A5D0A30D}"/>
          </ac:picMkLst>
        </pc:picChg>
        <pc:picChg chg="add del mod">
          <ac:chgData name="Linh Phan" userId="228774c6-8676-4985-b789-d1a1db399f40" providerId="ADAL" clId="{F4D67219-9FA2-411E-9528-3875600C8F35}" dt="2024-07-21T10:30:16.033" v="2549" actId="478"/>
          <ac:picMkLst>
            <pc:docMk/>
            <pc:sldMk cId="3803157914" sldId="316"/>
            <ac:picMk id="12294" creationId="{AB36AE01-1052-CF5A-8616-58EBC841306B}"/>
          </ac:picMkLst>
        </pc:picChg>
        <pc:picChg chg="add del mod">
          <ac:chgData name="Linh Phan" userId="228774c6-8676-4985-b789-d1a1db399f40" providerId="ADAL" clId="{F4D67219-9FA2-411E-9528-3875600C8F35}" dt="2024-07-21T10:33:35.231" v="2595" actId="478"/>
          <ac:picMkLst>
            <pc:docMk/>
            <pc:sldMk cId="3803157914" sldId="316"/>
            <ac:picMk id="12296" creationId="{668DFB75-A2EA-693C-DCD9-90606CCDF604}"/>
          </ac:picMkLst>
        </pc:picChg>
      </pc:sldChg>
      <pc:sldChg chg="addSp delSp modSp add mod modAnim">
        <pc:chgData name="Linh Phan" userId="228774c6-8676-4985-b789-d1a1db399f40" providerId="ADAL" clId="{F4D67219-9FA2-411E-9528-3875600C8F35}" dt="2024-07-22T03:40:17.534" v="4695"/>
        <pc:sldMkLst>
          <pc:docMk/>
          <pc:sldMk cId="2836290693" sldId="317"/>
        </pc:sldMkLst>
        <pc:spChg chg="mod">
          <ac:chgData name="Linh Phan" userId="228774c6-8676-4985-b789-d1a1db399f40" providerId="ADAL" clId="{F4D67219-9FA2-411E-9528-3875600C8F35}" dt="2024-07-21T10:29:31.391" v="2541" actId="1076"/>
          <ac:spMkLst>
            <pc:docMk/>
            <pc:sldMk cId="2836290693" sldId="317"/>
            <ac:spMk id="16" creationId="{E077CE33-9304-490E-0088-AF91F35D8F3D}"/>
          </ac:spMkLst>
        </pc:spChg>
        <pc:spChg chg="mod">
          <ac:chgData name="Linh Phan" userId="228774c6-8676-4985-b789-d1a1db399f40" providerId="ADAL" clId="{F4D67219-9FA2-411E-9528-3875600C8F35}" dt="2024-07-21T10:29:36.483" v="2543" actId="1076"/>
          <ac:spMkLst>
            <pc:docMk/>
            <pc:sldMk cId="2836290693" sldId="317"/>
            <ac:spMk id="17" creationId="{4DD0C45D-017B-C9D0-0B3E-DCC7749E1845}"/>
          </ac:spMkLst>
        </pc:spChg>
        <pc:picChg chg="del">
          <ac:chgData name="Linh Phan" userId="228774c6-8676-4985-b789-d1a1db399f40" providerId="ADAL" clId="{F4D67219-9FA2-411E-9528-3875600C8F35}" dt="2024-07-21T10:29:08.532" v="2535" actId="478"/>
          <ac:picMkLst>
            <pc:docMk/>
            <pc:sldMk cId="2836290693" sldId="317"/>
            <ac:picMk id="4" creationId="{0A339B1D-8D5C-3704-F8C0-19C5DAC7C2C6}"/>
          </ac:picMkLst>
        </pc:picChg>
        <pc:picChg chg="add mod">
          <ac:chgData name="Linh Phan" userId="228774c6-8676-4985-b789-d1a1db399f40" providerId="ADAL" clId="{F4D67219-9FA2-411E-9528-3875600C8F35}" dt="2024-07-21T10:30:31.844" v="2557" actId="1440"/>
          <ac:picMkLst>
            <pc:docMk/>
            <pc:sldMk cId="2836290693" sldId="317"/>
            <ac:picMk id="5" creationId="{55832B07-6D7F-649C-68AC-8FA565C7E297}"/>
          </ac:picMkLst>
        </pc:picChg>
        <pc:picChg chg="del">
          <ac:chgData name="Linh Phan" userId="228774c6-8676-4985-b789-d1a1db399f40" providerId="ADAL" clId="{F4D67219-9FA2-411E-9528-3875600C8F35}" dt="2024-07-21T10:29:08.918" v="2536" actId="478"/>
          <ac:picMkLst>
            <pc:docMk/>
            <pc:sldMk cId="2836290693" sldId="317"/>
            <ac:picMk id="12292" creationId="{73639348-6DAD-4A19-64C7-E316A5D0A30D}"/>
          </ac:picMkLst>
        </pc:picChg>
        <pc:picChg chg="add del mod">
          <ac:chgData name="Linh Phan" userId="228774c6-8676-4985-b789-d1a1db399f40" providerId="ADAL" clId="{F4D67219-9FA2-411E-9528-3875600C8F35}" dt="2024-07-21T10:30:55.507" v="2560" actId="478"/>
          <ac:picMkLst>
            <pc:docMk/>
            <pc:sldMk cId="2836290693" sldId="317"/>
            <ac:picMk id="13314" creationId="{A7FF67CE-25B1-610E-9AEA-519EB90E25C4}"/>
          </ac:picMkLst>
        </pc:picChg>
        <pc:picChg chg="add mod">
          <ac:chgData name="Linh Phan" userId="228774c6-8676-4985-b789-d1a1db399f40" providerId="ADAL" clId="{F4D67219-9FA2-411E-9528-3875600C8F35}" dt="2024-07-21T10:31:43.605" v="2568" actId="1440"/>
          <ac:picMkLst>
            <pc:docMk/>
            <pc:sldMk cId="2836290693" sldId="317"/>
            <ac:picMk id="13316" creationId="{8D999418-F3AB-42AF-D513-5BC99A7BFD15}"/>
          </ac:picMkLst>
        </pc:picChg>
      </pc:sldChg>
      <pc:sldChg chg="add del">
        <pc:chgData name="Linh Phan" userId="228774c6-8676-4985-b789-d1a1db399f40" providerId="ADAL" clId="{F4D67219-9FA2-411E-9528-3875600C8F35}" dt="2024-07-21T10:31:54.485" v="2572" actId="47"/>
        <pc:sldMkLst>
          <pc:docMk/>
          <pc:sldMk cId="800886274" sldId="318"/>
        </pc:sldMkLst>
      </pc:sldChg>
      <pc:sldChg chg="addSp delSp modSp add mod ord modAnim">
        <pc:chgData name="Linh Phan" userId="228774c6-8676-4985-b789-d1a1db399f40" providerId="ADAL" clId="{F4D67219-9FA2-411E-9528-3875600C8F35}" dt="2024-07-22T03:40:37.110" v="4702"/>
        <pc:sldMkLst>
          <pc:docMk/>
          <pc:sldMk cId="1590461614" sldId="318"/>
        </pc:sldMkLst>
        <pc:spChg chg="add mod">
          <ac:chgData name="Linh Phan" userId="228774c6-8676-4985-b789-d1a1db399f40" providerId="ADAL" clId="{F4D67219-9FA2-411E-9528-3875600C8F35}" dt="2024-07-21T10:36:40.858" v="2646" actId="1076"/>
          <ac:spMkLst>
            <pc:docMk/>
            <pc:sldMk cId="1590461614" sldId="318"/>
            <ac:spMk id="7" creationId="{B17BF797-5D42-525B-043A-512825586502}"/>
          </ac:spMkLst>
        </pc:spChg>
        <pc:spChg chg="del mod">
          <ac:chgData name="Linh Phan" userId="228774c6-8676-4985-b789-d1a1db399f40" providerId="ADAL" clId="{F4D67219-9FA2-411E-9528-3875600C8F35}" dt="2024-07-21T10:35:07.210" v="2617" actId="478"/>
          <ac:spMkLst>
            <pc:docMk/>
            <pc:sldMk cId="1590461614" sldId="318"/>
            <ac:spMk id="16" creationId="{E077CE33-9304-490E-0088-AF91F35D8F3D}"/>
          </ac:spMkLst>
        </pc:spChg>
        <pc:spChg chg="del mod">
          <ac:chgData name="Linh Phan" userId="228774c6-8676-4985-b789-d1a1db399f40" providerId="ADAL" clId="{F4D67219-9FA2-411E-9528-3875600C8F35}" dt="2024-07-21T10:35:07.210" v="2617" actId="478"/>
          <ac:spMkLst>
            <pc:docMk/>
            <pc:sldMk cId="1590461614" sldId="318"/>
            <ac:spMk id="17" creationId="{4DD0C45D-017B-C9D0-0B3E-DCC7749E1845}"/>
          </ac:spMkLst>
        </pc:spChg>
        <pc:picChg chg="del mod">
          <ac:chgData name="Linh Phan" userId="228774c6-8676-4985-b789-d1a1db399f40" providerId="ADAL" clId="{F4D67219-9FA2-411E-9528-3875600C8F35}" dt="2024-07-21T10:32:06.073" v="2577" actId="478"/>
          <ac:picMkLst>
            <pc:docMk/>
            <pc:sldMk cId="1590461614" sldId="318"/>
            <ac:picMk id="4" creationId="{0A339B1D-8D5C-3704-F8C0-19C5DAC7C2C6}"/>
          </ac:picMkLst>
        </pc:picChg>
        <pc:picChg chg="add del mod">
          <ac:chgData name="Linh Phan" userId="228774c6-8676-4985-b789-d1a1db399f40" providerId="ADAL" clId="{F4D67219-9FA2-411E-9528-3875600C8F35}" dt="2024-07-21T10:35:07.210" v="2617" actId="478"/>
          <ac:picMkLst>
            <pc:docMk/>
            <pc:sldMk cId="1590461614" sldId="318"/>
            <ac:picMk id="5" creationId="{29FA9787-7AB4-2DFB-C8EA-974AF7C7B454}"/>
          </ac:picMkLst>
        </pc:picChg>
        <pc:picChg chg="add mod">
          <ac:chgData name="Linh Phan" userId="228774c6-8676-4985-b789-d1a1db399f40" providerId="ADAL" clId="{F4D67219-9FA2-411E-9528-3875600C8F35}" dt="2024-07-21T10:36:35.187" v="2644" actId="1076"/>
          <ac:picMkLst>
            <pc:docMk/>
            <pc:sldMk cId="1590461614" sldId="318"/>
            <ac:picMk id="6" creationId="{64168B50-C5D5-007B-B509-63836B796B94}"/>
          </ac:picMkLst>
        </pc:picChg>
        <pc:picChg chg="del">
          <ac:chgData name="Linh Phan" userId="228774c6-8676-4985-b789-d1a1db399f40" providerId="ADAL" clId="{F4D67219-9FA2-411E-9528-3875600C8F35}" dt="2024-07-21T10:32:06.401" v="2578" actId="478"/>
          <ac:picMkLst>
            <pc:docMk/>
            <pc:sldMk cId="1590461614" sldId="318"/>
            <ac:picMk id="12292" creationId="{73639348-6DAD-4A19-64C7-E316A5D0A30D}"/>
          </ac:picMkLst>
        </pc:picChg>
        <pc:picChg chg="add del mod">
          <ac:chgData name="Linh Phan" userId="228774c6-8676-4985-b789-d1a1db399f40" providerId="ADAL" clId="{F4D67219-9FA2-411E-9528-3875600C8F35}" dt="2024-07-21T10:35:07.210" v="2617" actId="478"/>
          <ac:picMkLst>
            <pc:docMk/>
            <pc:sldMk cId="1590461614" sldId="318"/>
            <ac:picMk id="14338" creationId="{A56152D1-C1E5-8BE9-A997-BC7AB2DCBA17}"/>
          </ac:picMkLst>
        </pc:picChg>
      </pc:sldChg>
      <pc:sldChg chg="add del">
        <pc:chgData name="Linh Phan" userId="228774c6-8676-4985-b789-d1a1db399f40" providerId="ADAL" clId="{F4D67219-9FA2-411E-9528-3875600C8F35}" dt="2024-07-21T10:36:51.267" v="2647" actId="47"/>
        <pc:sldMkLst>
          <pc:docMk/>
          <pc:sldMk cId="2542732953" sldId="319"/>
        </pc:sldMkLst>
      </pc:sldChg>
      <pc:sldChg chg="add del">
        <pc:chgData name="Linh Phan" userId="228774c6-8676-4985-b789-d1a1db399f40" providerId="ADAL" clId="{F4D67219-9FA2-411E-9528-3875600C8F35}" dt="2024-07-21T10:38:12.882" v="2664" actId="47"/>
        <pc:sldMkLst>
          <pc:docMk/>
          <pc:sldMk cId="3220981674" sldId="319"/>
        </pc:sldMkLst>
      </pc:sldChg>
      <pc:sldChg chg="addSp delSp modSp add mod ord modTransition modAnim">
        <pc:chgData name="Linh Phan" userId="228774c6-8676-4985-b789-d1a1db399f40" providerId="ADAL" clId="{F4D67219-9FA2-411E-9528-3875600C8F35}" dt="2024-07-22T03:42:50.607" v="4739"/>
        <pc:sldMkLst>
          <pc:docMk/>
          <pc:sldMk cId="2758881765" sldId="320"/>
        </pc:sldMkLst>
        <pc:spChg chg="mod">
          <ac:chgData name="Linh Phan" userId="228774c6-8676-4985-b789-d1a1db399f40" providerId="ADAL" clId="{F4D67219-9FA2-411E-9528-3875600C8F35}" dt="2024-07-21T11:06:35.796" v="3190"/>
          <ac:spMkLst>
            <pc:docMk/>
            <pc:sldMk cId="2758881765" sldId="320"/>
            <ac:spMk id="3" creationId="{F9A5935B-115B-3587-4DED-F6C2FDE68D24}"/>
          </ac:spMkLst>
        </pc:spChg>
        <pc:spChg chg="add mod">
          <ac:chgData name="Linh Phan" userId="228774c6-8676-4985-b789-d1a1db399f40" providerId="ADAL" clId="{F4D67219-9FA2-411E-9528-3875600C8F35}" dt="2024-07-21T11:06:35.796" v="3190"/>
          <ac:spMkLst>
            <pc:docMk/>
            <pc:sldMk cId="2758881765" sldId="320"/>
            <ac:spMk id="5" creationId="{9CE75C10-4F68-EA7D-5A52-515F2EBF37F6}"/>
          </ac:spMkLst>
        </pc:spChg>
        <pc:grpChg chg="add mod">
          <ac:chgData name="Linh Phan" userId="228774c6-8676-4985-b789-d1a1db399f40" providerId="ADAL" clId="{F4D67219-9FA2-411E-9528-3875600C8F35}" dt="2024-07-21T11:06:35.796" v="3190"/>
          <ac:grpSpMkLst>
            <pc:docMk/>
            <pc:sldMk cId="2758881765" sldId="320"/>
            <ac:grpSpMk id="2" creationId="{88F2F3BA-F8B7-0B4E-9EED-88830E652C64}"/>
          </ac:grpSpMkLst>
        </pc:grpChg>
        <pc:grpChg chg="del">
          <ac:chgData name="Linh Phan" userId="228774c6-8676-4985-b789-d1a1db399f40" providerId="ADAL" clId="{F4D67219-9FA2-411E-9528-3875600C8F35}" dt="2024-07-21T11:06:35.467" v="3189" actId="478"/>
          <ac:grpSpMkLst>
            <pc:docMk/>
            <pc:sldMk cId="2758881765" sldId="320"/>
            <ac:grpSpMk id="197" creationId="{00000000-0000-0000-0000-000000000000}"/>
          </ac:grpSpMkLst>
        </pc:grpChg>
        <pc:picChg chg="mod">
          <ac:chgData name="Linh Phan" userId="228774c6-8676-4985-b789-d1a1db399f40" providerId="ADAL" clId="{F4D67219-9FA2-411E-9528-3875600C8F35}" dt="2024-07-21T11:06:35.796" v="3190"/>
          <ac:picMkLst>
            <pc:docMk/>
            <pc:sldMk cId="2758881765" sldId="320"/>
            <ac:picMk id="4" creationId="{320F1459-1423-39ED-52C3-2B9099A47225}"/>
          </ac:picMkLst>
        </pc:picChg>
        <pc:picChg chg="add mod">
          <ac:chgData name="Linh Phan" userId="228774c6-8676-4985-b789-d1a1db399f40" providerId="ADAL" clId="{F4D67219-9FA2-411E-9528-3875600C8F35}" dt="2024-07-21T11:06:35.796" v="3190"/>
          <ac:picMkLst>
            <pc:docMk/>
            <pc:sldMk cId="2758881765" sldId="320"/>
            <ac:picMk id="6" creationId="{7D46626B-E096-0698-EC37-D36A6BA77963}"/>
          </ac:picMkLst>
        </pc:picChg>
        <pc:picChg chg="add mod">
          <ac:chgData name="Linh Phan" userId="228774c6-8676-4985-b789-d1a1db399f40" providerId="ADAL" clId="{F4D67219-9FA2-411E-9528-3875600C8F35}" dt="2024-07-21T11:06:35.796" v="3190"/>
          <ac:picMkLst>
            <pc:docMk/>
            <pc:sldMk cId="2758881765" sldId="320"/>
            <ac:picMk id="7" creationId="{C9900C97-C5E0-1205-56DC-6490D6AB9B4D}"/>
          </ac:picMkLst>
        </pc:picChg>
      </pc:sldChg>
      <pc:sldChg chg="addSp delSp modSp add mod ord modTransition delAnim modAnim">
        <pc:chgData name="Linh Phan" userId="228774c6-8676-4985-b789-d1a1db399f40" providerId="ADAL" clId="{F4D67219-9FA2-411E-9528-3875600C8F35}" dt="2024-07-22T03:40:48.815" v="4704"/>
        <pc:sldMkLst>
          <pc:docMk/>
          <pc:sldMk cId="3358460432" sldId="321"/>
        </pc:sldMkLst>
        <pc:spChg chg="add mod">
          <ac:chgData name="Linh Phan" userId="228774c6-8676-4985-b789-d1a1db399f40" providerId="ADAL" clId="{F4D67219-9FA2-411E-9528-3875600C8F35}" dt="2024-07-21T10:41:43.745" v="2672" actId="1076"/>
          <ac:spMkLst>
            <pc:docMk/>
            <pc:sldMk cId="3358460432" sldId="321"/>
            <ac:spMk id="2" creationId="{460A6418-8573-0572-27A1-FAD7786D131D}"/>
          </ac:spMkLst>
        </pc:spChg>
        <pc:spChg chg="add mod">
          <ac:chgData name="Linh Phan" userId="228774c6-8676-4985-b789-d1a1db399f40" providerId="ADAL" clId="{F4D67219-9FA2-411E-9528-3875600C8F35}" dt="2024-07-21T10:47:19.651" v="2991" actId="207"/>
          <ac:spMkLst>
            <pc:docMk/>
            <pc:sldMk cId="3358460432" sldId="321"/>
            <ac:spMk id="3" creationId="{A70295B6-10B4-0C90-09AB-A7B6AE15A143}"/>
          </ac:spMkLst>
        </pc:spChg>
        <pc:spChg chg="add mod">
          <ac:chgData name="Linh Phan" userId="228774c6-8676-4985-b789-d1a1db399f40" providerId="ADAL" clId="{F4D67219-9FA2-411E-9528-3875600C8F35}" dt="2024-07-21T10:44:12.442" v="2910" actId="1076"/>
          <ac:spMkLst>
            <pc:docMk/>
            <pc:sldMk cId="3358460432" sldId="321"/>
            <ac:spMk id="4" creationId="{5FC511FC-FEC9-7111-A79F-47128EBD36A3}"/>
          </ac:spMkLst>
        </pc:spChg>
        <pc:spChg chg="del">
          <ac:chgData name="Linh Phan" userId="228774c6-8676-4985-b789-d1a1db399f40" providerId="ADAL" clId="{F4D67219-9FA2-411E-9528-3875600C8F35}" dt="2024-07-21T10:41:28.583" v="2668" actId="478"/>
          <ac:spMkLst>
            <pc:docMk/>
            <pc:sldMk cId="3358460432" sldId="321"/>
            <ac:spMk id="19" creationId="{E2D96237-9064-BEEE-04DB-944A1757407A}"/>
          </ac:spMkLst>
        </pc:spChg>
        <pc:spChg chg="del">
          <ac:chgData name="Linh Phan" userId="228774c6-8676-4985-b789-d1a1db399f40" providerId="ADAL" clId="{F4D67219-9FA2-411E-9528-3875600C8F35}" dt="2024-07-21T10:41:28.583" v="2668" actId="478"/>
          <ac:spMkLst>
            <pc:docMk/>
            <pc:sldMk cId="3358460432" sldId="321"/>
            <ac:spMk id="20" creationId="{A41498B4-97E5-326A-5C9E-8E913922F496}"/>
          </ac:spMkLst>
        </pc:spChg>
        <pc:spChg chg="del">
          <ac:chgData name="Linh Phan" userId="228774c6-8676-4985-b789-d1a1db399f40" providerId="ADAL" clId="{F4D67219-9FA2-411E-9528-3875600C8F35}" dt="2024-07-21T10:41:28.583" v="2668" actId="478"/>
          <ac:spMkLst>
            <pc:docMk/>
            <pc:sldMk cId="3358460432" sldId="321"/>
            <ac:spMk id="24" creationId="{9980DE64-226A-7835-2447-ECE8C30C4B99}"/>
          </ac:spMkLst>
        </pc:spChg>
        <pc:grpChg chg="del">
          <ac:chgData name="Linh Phan" userId="228774c6-8676-4985-b789-d1a1db399f40" providerId="ADAL" clId="{F4D67219-9FA2-411E-9528-3875600C8F35}" dt="2024-07-21T10:41:28.583" v="2668" actId="478"/>
          <ac:grpSpMkLst>
            <pc:docMk/>
            <pc:sldMk cId="3358460432" sldId="321"/>
            <ac:grpSpMk id="21" creationId="{FD6C6BE8-65DA-6548-65C8-1328595C1B47}"/>
          </ac:grpSpMkLst>
        </pc:grpChg>
        <pc:grpChg chg="del">
          <ac:chgData name="Linh Phan" userId="228774c6-8676-4985-b789-d1a1db399f40" providerId="ADAL" clId="{F4D67219-9FA2-411E-9528-3875600C8F35}" dt="2024-07-21T10:41:28.583" v="2668" actId="478"/>
          <ac:grpSpMkLst>
            <pc:docMk/>
            <pc:sldMk cId="3358460432" sldId="321"/>
            <ac:grpSpMk id="47" creationId="{A9E35491-2CC6-A609-9517-AB27E1B5598F}"/>
          </ac:grpSpMkLst>
        </pc:grpChg>
        <pc:picChg chg="add del mod">
          <ac:chgData name="Linh Phan" userId="228774c6-8676-4985-b789-d1a1db399f40" providerId="ADAL" clId="{F4D67219-9FA2-411E-9528-3875600C8F35}" dt="2024-07-21T10:42:51.112" v="2838" actId="478"/>
          <ac:picMkLst>
            <pc:docMk/>
            <pc:sldMk cId="3358460432" sldId="321"/>
            <ac:picMk id="5" creationId="{56BDA851-3C64-EFE4-EE64-D5FCF23C2DB4}"/>
          </ac:picMkLst>
        </pc:picChg>
        <pc:picChg chg="add mod">
          <ac:chgData name="Linh Phan" userId="228774c6-8676-4985-b789-d1a1db399f40" providerId="ADAL" clId="{F4D67219-9FA2-411E-9528-3875600C8F35}" dt="2024-07-21T10:43:46.643" v="2867" actId="1076"/>
          <ac:picMkLst>
            <pc:docMk/>
            <pc:sldMk cId="3358460432" sldId="321"/>
            <ac:picMk id="15362" creationId="{787D8C41-974B-B305-471D-1925B2F9670F}"/>
          </ac:picMkLst>
        </pc:picChg>
      </pc:sldChg>
      <pc:sldChg chg="addSp delSp modSp add mod ord modTransition delAnim modAnim">
        <pc:chgData name="Linh Phan" userId="228774c6-8676-4985-b789-d1a1db399f40" providerId="ADAL" clId="{F4D67219-9FA2-411E-9528-3875600C8F35}" dt="2024-07-22T03:41:08.627" v="4714"/>
        <pc:sldMkLst>
          <pc:docMk/>
          <pc:sldMk cId="952976700" sldId="322"/>
        </pc:sldMkLst>
        <pc:spChg chg="mod">
          <ac:chgData name="Linh Phan" userId="228774c6-8676-4985-b789-d1a1db399f40" providerId="ADAL" clId="{F4D67219-9FA2-411E-9528-3875600C8F35}" dt="2024-07-21T10:45:48.813" v="2915"/>
          <ac:spMkLst>
            <pc:docMk/>
            <pc:sldMk cId="952976700" sldId="322"/>
            <ac:spMk id="3" creationId="{260E832E-6A48-0F54-EDA5-9B25F1D4C7DB}"/>
          </ac:spMkLst>
        </pc:spChg>
        <pc:spChg chg="mod">
          <ac:chgData name="Linh Phan" userId="228774c6-8676-4985-b789-d1a1db399f40" providerId="ADAL" clId="{F4D67219-9FA2-411E-9528-3875600C8F35}" dt="2024-07-21T10:45:58.007" v="2917" actId="14100"/>
          <ac:spMkLst>
            <pc:docMk/>
            <pc:sldMk cId="952976700" sldId="322"/>
            <ac:spMk id="5" creationId="{ABC1989D-DB54-2652-570A-5E0A1E4E337B}"/>
          </ac:spMkLst>
        </pc:spChg>
        <pc:spChg chg="add del mod">
          <ac:chgData name="Linh Phan" userId="228774c6-8676-4985-b789-d1a1db399f40" providerId="ADAL" clId="{F4D67219-9FA2-411E-9528-3875600C8F35}" dt="2024-07-21T10:46:00.348" v="2918" actId="478"/>
          <ac:spMkLst>
            <pc:docMk/>
            <pc:sldMk cId="952976700" sldId="322"/>
            <ac:spMk id="6" creationId="{207801FD-77BB-51D3-543C-4392F61EBB01}"/>
          </ac:spMkLst>
        </pc:spChg>
        <pc:spChg chg="add del mod">
          <ac:chgData name="Linh Phan" userId="228774c6-8676-4985-b789-d1a1db399f40" providerId="ADAL" clId="{F4D67219-9FA2-411E-9528-3875600C8F35}" dt="2024-07-21T10:46:00.348" v="2918" actId="478"/>
          <ac:spMkLst>
            <pc:docMk/>
            <pc:sldMk cId="952976700" sldId="322"/>
            <ac:spMk id="7" creationId="{434DE9A8-D707-C3D3-4BF5-BB922001E603}"/>
          </ac:spMkLst>
        </pc:spChg>
        <pc:spChg chg="add del mod">
          <ac:chgData name="Linh Phan" userId="228774c6-8676-4985-b789-d1a1db399f40" providerId="ADAL" clId="{F4D67219-9FA2-411E-9528-3875600C8F35}" dt="2024-07-21T10:46:00.348" v="2918" actId="478"/>
          <ac:spMkLst>
            <pc:docMk/>
            <pc:sldMk cId="952976700" sldId="322"/>
            <ac:spMk id="8" creationId="{4E760353-1759-307C-7578-5CFC7F1E930D}"/>
          </ac:spMkLst>
        </pc:spChg>
        <pc:spChg chg="mod">
          <ac:chgData name="Linh Phan" userId="228774c6-8676-4985-b789-d1a1db399f40" providerId="ADAL" clId="{F4D67219-9FA2-411E-9528-3875600C8F35}" dt="2024-07-21T10:48:57.573" v="3020" actId="208"/>
          <ac:spMkLst>
            <pc:docMk/>
            <pc:sldMk cId="952976700" sldId="322"/>
            <ac:spMk id="13" creationId="{3802D8BA-A2ED-75F1-09D8-7872D752AC81}"/>
          </ac:spMkLst>
        </pc:spChg>
        <pc:spChg chg="add mod">
          <ac:chgData name="Linh Phan" userId="228774c6-8676-4985-b789-d1a1db399f40" providerId="ADAL" clId="{F4D67219-9FA2-411E-9528-3875600C8F35}" dt="2024-07-21T10:49:02.398" v="3021" actId="207"/>
          <ac:spMkLst>
            <pc:docMk/>
            <pc:sldMk cId="952976700" sldId="322"/>
            <ac:spMk id="15" creationId="{4530BA7A-FD89-129E-2B62-2BE123A84E74}"/>
          </ac:spMkLst>
        </pc:spChg>
        <pc:spChg chg="add mod">
          <ac:chgData name="Linh Phan" userId="228774c6-8676-4985-b789-d1a1db399f40" providerId="ADAL" clId="{F4D67219-9FA2-411E-9528-3875600C8F35}" dt="2024-07-21T10:49:02.398" v="3021" actId="207"/>
          <ac:spMkLst>
            <pc:docMk/>
            <pc:sldMk cId="952976700" sldId="322"/>
            <ac:spMk id="16" creationId="{342656F1-CE20-19BA-085C-F8591614CED4}"/>
          </ac:spMkLst>
        </pc:spChg>
        <pc:spChg chg="add mod">
          <ac:chgData name="Linh Phan" userId="228774c6-8676-4985-b789-d1a1db399f40" providerId="ADAL" clId="{F4D67219-9FA2-411E-9528-3875600C8F35}" dt="2024-07-21T10:51:29.779" v="3038" actId="20577"/>
          <ac:spMkLst>
            <pc:docMk/>
            <pc:sldMk cId="952976700" sldId="322"/>
            <ac:spMk id="17" creationId="{75BD11FA-314E-F85E-AB33-2D69C2993B59}"/>
          </ac:spMkLst>
        </pc:spChg>
        <pc:spChg chg="del">
          <ac:chgData name="Linh Phan" userId="228774c6-8676-4985-b789-d1a1db399f40" providerId="ADAL" clId="{F4D67219-9FA2-411E-9528-3875600C8F35}" dt="2024-07-21T10:45:47.146" v="2914" actId="478"/>
          <ac:spMkLst>
            <pc:docMk/>
            <pc:sldMk cId="952976700" sldId="322"/>
            <ac:spMk id="30" creationId="{7A2FADFB-536F-808B-E30F-B4F7F4AD36B9}"/>
          </ac:spMkLst>
        </pc:spChg>
        <pc:grpChg chg="add del mod">
          <ac:chgData name="Linh Phan" userId="228774c6-8676-4985-b789-d1a1db399f40" providerId="ADAL" clId="{F4D67219-9FA2-411E-9528-3875600C8F35}" dt="2024-07-21T10:46:00.348" v="2918" actId="478"/>
          <ac:grpSpMkLst>
            <pc:docMk/>
            <pc:sldMk cId="952976700" sldId="322"/>
            <ac:grpSpMk id="2" creationId="{CAAA01AC-7263-A09E-1840-4F77F06462C5}"/>
          </ac:grpSpMkLst>
        </pc:grpChg>
        <pc:grpChg chg="add mod">
          <ac:chgData name="Linh Phan" userId="228774c6-8676-4985-b789-d1a1db399f40" providerId="ADAL" clId="{F4D67219-9FA2-411E-9528-3875600C8F35}" dt="2024-07-21T10:46:16.517" v="2919"/>
          <ac:grpSpMkLst>
            <pc:docMk/>
            <pc:sldMk cId="952976700" sldId="322"/>
            <ac:grpSpMk id="12" creationId="{23A8ABF7-D546-0D1F-6E66-40DB16A6CA2E}"/>
          </ac:grpSpMkLst>
        </pc:grpChg>
        <pc:grpChg chg="del">
          <ac:chgData name="Linh Phan" userId="228774c6-8676-4985-b789-d1a1db399f40" providerId="ADAL" clId="{F4D67219-9FA2-411E-9528-3875600C8F35}" dt="2024-07-21T10:45:47.146" v="2914" actId="478"/>
          <ac:grpSpMkLst>
            <pc:docMk/>
            <pc:sldMk cId="952976700" sldId="322"/>
            <ac:grpSpMk id="32" creationId="{E67A24E7-D404-A846-70D6-4843D3B0D860}"/>
          </ac:grpSpMkLst>
        </pc:grpChg>
        <pc:picChg chg="add del mod">
          <ac:chgData name="Linh Phan" userId="228774c6-8676-4985-b789-d1a1db399f40" providerId="ADAL" clId="{F4D67219-9FA2-411E-9528-3875600C8F35}" dt="2024-07-21T10:46:00.348" v="2918" actId="478"/>
          <ac:picMkLst>
            <pc:docMk/>
            <pc:sldMk cId="952976700" sldId="322"/>
            <ac:picMk id="9" creationId="{B7C6EAA5-3D45-FC58-A4FE-638AE9F36BAB}"/>
          </ac:picMkLst>
        </pc:picChg>
        <pc:picChg chg="add del mod">
          <ac:chgData name="Linh Phan" userId="228774c6-8676-4985-b789-d1a1db399f40" providerId="ADAL" clId="{F4D67219-9FA2-411E-9528-3875600C8F35}" dt="2024-07-21T10:46:00.348" v="2918" actId="478"/>
          <ac:picMkLst>
            <pc:docMk/>
            <pc:sldMk cId="952976700" sldId="322"/>
            <ac:picMk id="10" creationId="{87A9ECC2-71F9-3E94-D7FC-1F9FAC027454}"/>
          </ac:picMkLst>
        </pc:picChg>
        <pc:picChg chg="add del mod">
          <ac:chgData name="Linh Phan" userId="228774c6-8676-4985-b789-d1a1db399f40" providerId="ADAL" clId="{F4D67219-9FA2-411E-9528-3875600C8F35}" dt="2024-07-21T10:46:00.348" v="2918" actId="478"/>
          <ac:picMkLst>
            <pc:docMk/>
            <pc:sldMk cId="952976700" sldId="322"/>
            <ac:picMk id="11" creationId="{37CF9C84-4D57-B566-8B4C-6F8BDF63ADF9}"/>
          </ac:picMkLst>
        </pc:picChg>
        <pc:picChg chg="mod">
          <ac:chgData name="Linh Phan" userId="228774c6-8676-4985-b789-d1a1db399f40" providerId="ADAL" clId="{F4D67219-9FA2-411E-9528-3875600C8F35}" dt="2024-07-21T10:46:56.645" v="2989" actId="1076"/>
          <ac:picMkLst>
            <pc:docMk/>
            <pc:sldMk cId="952976700" sldId="322"/>
            <ac:picMk id="14" creationId="{015C9AA5-79BC-2004-06D2-F24C301AF780}"/>
          </ac:picMkLst>
        </pc:picChg>
        <pc:picChg chg="del">
          <ac:chgData name="Linh Phan" userId="228774c6-8676-4985-b789-d1a1db399f40" providerId="ADAL" clId="{F4D67219-9FA2-411E-9528-3875600C8F35}" dt="2024-07-21T10:45:47.146" v="2914" actId="478"/>
          <ac:picMkLst>
            <pc:docMk/>
            <pc:sldMk cId="952976700" sldId="322"/>
            <ac:picMk id="31" creationId="{5D4E4244-2380-E612-DA27-256AED3AC85B}"/>
          </ac:picMkLst>
        </pc:picChg>
        <pc:picChg chg="add mod">
          <ac:chgData name="Linh Phan" userId="228774c6-8676-4985-b789-d1a1db399f40" providerId="ADAL" clId="{F4D67219-9FA2-411E-9528-3875600C8F35}" dt="2024-07-21T10:49:49.977" v="3030" actId="1076"/>
          <ac:picMkLst>
            <pc:docMk/>
            <pc:sldMk cId="952976700" sldId="322"/>
            <ac:picMk id="16386" creationId="{EC84E563-48AE-E35B-35AD-4D0A5A1CC728}"/>
          </ac:picMkLst>
        </pc:picChg>
        <pc:picChg chg="add mod">
          <ac:chgData name="Linh Phan" userId="228774c6-8676-4985-b789-d1a1db399f40" providerId="ADAL" clId="{F4D67219-9FA2-411E-9528-3875600C8F35}" dt="2024-07-21T10:51:26.780" v="3037" actId="1440"/>
          <ac:picMkLst>
            <pc:docMk/>
            <pc:sldMk cId="952976700" sldId="322"/>
            <ac:picMk id="16388" creationId="{DE91A073-E5F8-7305-8A4E-F8F78D6E1B32}"/>
          </ac:picMkLst>
        </pc:picChg>
        <pc:picChg chg="add mod">
          <ac:chgData name="Linh Phan" userId="228774c6-8676-4985-b789-d1a1db399f40" providerId="ADAL" clId="{F4D67219-9FA2-411E-9528-3875600C8F35}" dt="2024-07-21T10:54:25.630" v="3051" actId="1440"/>
          <ac:picMkLst>
            <pc:docMk/>
            <pc:sldMk cId="952976700" sldId="322"/>
            <ac:picMk id="16390" creationId="{132725F5-EC98-8BB2-49C2-67490D2EB61E}"/>
          </ac:picMkLst>
        </pc:picChg>
        <pc:cxnChg chg="mod">
          <ac:chgData name="Linh Phan" userId="228774c6-8676-4985-b789-d1a1db399f40" providerId="ADAL" clId="{F4D67219-9FA2-411E-9528-3875600C8F35}" dt="2024-07-21T10:45:48.813" v="2915"/>
          <ac:cxnSpMkLst>
            <pc:docMk/>
            <pc:sldMk cId="952976700" sldId="322"/>
            <ac:cxnSpMk id="4" creationId="{F857869C-7238-82A8-FE35-3D1D516F7E6D}"/>
          </ac:cxnSpMkLst>
        </pc:cxnChg>
        <pc:cxnChg chg="del">
          <ac:chgData name="Linh Phan" userId="228774c6-8676-4985-b789-d1a1db399f40" providerId="ADAL" clId="{F4D67219-9FA2-411E-9528-3875600C8F35}" dt="2024-07-21T10:45:47.146" v="2914" actId="478"/>
          <ac:cxnSpMkLst>
            <pc:docMk/>
            <pc:sldMk cId="952976700" sldId="322"/>
            <ac:cxnSpMk id="29" creationId="{A4167AE4-58AA-0C76-0E2E-1603583C4260}"/>
          </ac:cxnSpMkLst>
        </pc:cxnChg>
      </pc:sldChg>
      <pc:sldChg chg="addSp delSp modSp add mod delAnim modAnim">
        <pc:chgData name="Linh Phan" userId="228774c6-8676-4985-b789-d1a1db399f40" providerId="ADAL" clId="{F4D67219-9FA2-411E-9528-3875600C8F35}" dt="2024-07-22T03:41:20.234" v="4720"/>
        <pc:sldMkLst>
          <pc:docMk/>
          <pc:sldMk cId="1723174474" sldId="323"/>
        </pc:sldMkLst>
        <pc:spChg chg="add mod">
          <ac:chgData name="Linh Phan" userId="228774c6-8676-4985-b789-d1a1db399f40" providerId="ADAL" clId="{F4D67219-9FA2-411E-9528-3875600C8F35}" dt="2024-07-21T10:56:26.349" v="3064" actId="1076"/>
          <ac:spMkLst>
            <pc:docMk/>
            <pc:sldMk cId="1723174474" sldId="323"/>
            <ac:spMk id="2" creationId="{485D4F13-5A94-D279-9815-72D368863A23}"/>
          </ac:spMkLst>
        </pc:spChg>
        <pc:spChg chg="add mod">
          <ac:chgData name="Linh Phan" userId="228774c6-8676-4985-b789-d1a1db399f40" providerId="ADAL" clId="{F4D67219-9FA2-411E-9528-3875600C8F35}" dt="2024-07-21T10:56:26.349" v="3064" actId="1076"/>
          <ac:spMkLst>
            <pc:docMk/>
            <pc:sldMk cId="1723174474" sldId="323"/>
            <ac:spMk id="3" creationId="{CC5C5153-9817-0937-4B9B-D8750A8703D6}"/>
          </ac:spMkLst>
        </pc:spChg>
        <pc:spChg chg="del">
          <ac:chgData name="Linh Phan" userId="228774c6-8676-4985-b789-d1a1db399f40" providerId="ADAL" clId="{F4D67219-9FA2-411E-9528-3875600C8F35}" dt="2024-07-21T10:54:37.584" v="3053" actId="478"/>
          <ac:spMkLst>
            <pc:docMk/>
            <pc:sldMk cId="1723174474" sldId="323"/>
            <ac:spMk id="15" creationId="{4530BA7A-FD89-129E-2B62-2BE123A84E74}"/>
          </ac:spMkLst>
        </pc:spChg>
        <pc:spChg chg="del">
          <ac:chgData name="Linh Phan" userId="228774c6-8676-4985-b789-d1a1db399f40" providerId="ADAL" clId="{F4D67219-9FA2-411E-9528-3875600C8F35}" dt="2024-07-21T10:54:37.584" v="3053" actId="478"/>
          <ac:spMkLst>
            <pc:docMk/>
            <pc:sldMk cId="1723174474" sldId="323"/>
            <ac:spMk id="16" creationId="{342656F1-CE20-19BA-085C-F8591614CED4}"/>
          </ac:spMkLst>
        </pc:spChg>
        <pc:spChg chg="del">
          <ac:chgData name="Linh Phan" userId="228774c6-8676-4985-b789-d1a1db399f40" providerId="ADAL" clId="{F4D67219-9FA2-411E-9528-3875600C8F35}" dt="2024-07-21T10:54:37.584" v="3053" actId="478"/>
          <ac:spMkLst>
            <pc:docMk/>
            <pc:sldMk cId="1723174474" sldId="323"/>
            <ac:spMk id="17" creationId="{75BD11FA-314E-F85E-AB33-2D69C2993B59}"/>
          </ac:spMkLst>
        </pc:spChg>
        <pc:picChg chg="del">
          <ac:chgData name="Linh Phan" userId="228774c6-8676-4985-b789-d1a1db399f40" providerId="ADAL" clId="{F4D67219-9FA2-411E-9528-3875600C8F35}" dt="2024-07-21T10:54:37.584" v="3053" actId="478"/>
          <ac:picMkLst>
            <pc:docMk/>
            <pc:sldMk cId="1723174474" sldId="323"/>
            <ac:picMk id="16386" creationId="{EC84E563-48AE-E35B-35AD-4D0A5A1CC728}"/>
          </ac:picMkLst>
        </pc:picChg>
        <pc:picChg chg="del">
          <ac:chgData name="Linh Phan" userId="228774c6-8676-4985-b789-d1a1db399f40" providerId="ADAL" clId="{F4D67219-9FA2-411E-9528-3875600C8F35}" dt="2024-07-21T10:54:37.584" v="3053" actId="478"/>
          <ac:picMkLst>
            <pc:docMk/>
            <pc:sldMk cId="1723174474" sldId="323"/>
            <ac:picMk id="16388" creationId="{DE91A073-E5F8-7305-8A4E-F8F78D6E1B32}"/>
          </ac:picMkLst>
        </pc:picChg>
        <pc:picChg chg="del">
          <ac:chgData name="Linh Phan" userId="228774c6-8676-4985-b789-d1a1db399f40" providerId="ADAL" clId="{F4D67219-9FA2-411E-9528-3875600C8F35}" dt="2024-07-21T10:54:37.584" v="3053" actId="478"/>
          <ac:picMkLst>
            <pc:docMk/>
            <pc:sldMk cId="1723174474" sldId="323"/>
            <ac:picMk id="16390" creationId="{132725F5-EC98-8BB2-49C2-67490D2EB61E}"/>
          </ac:picMkLst>
        </pc:picChg>
        <pc:picChg chg="add mod">
          <ac:chgData name="Linh Phan" userId="228774c6-8676-4985-b789-d1a1db399f40" providerId="ADAL" clId="{F4D67219-9FA2-411E-9528-3875600C8F35}" dt="2024-07-21T10:56:32.100" v="3070" actId="1440"/>
          <ac:picMkLst>
            <pc:docMk/>
            <pc:sldMk cId="1723174474" sldId="323"/>
            <ac:picMk id="17410" creationId="{3F60AE24-A7A7-6B00-D315-D839A631043A}"/>
          </ac:picMkLst>
        </pc:picChg>
        <pc:picChg chg="add mod">
          <ac:chgData name="Linh Phan" userId="228774c6-8676-4985-b789-d1a1db399f40" providerId="ADAL" clId="{F4D67219-9FA2-411E-9528-3875600C8F35}" dt="2024-07-21T10:56:59.413" v="3078" actId="1440"/>
          <ac:picMkLst>
            <pc:docMk/>
            <pc:sldMk cId="1723174474" sldId="323"/>
            <ac:picMk id="17412" creationId="{7FCA4363-B0AE-1294-71BB-3D6C59F3A02E}"/>
          </ac:picMkLst>
        </pc:picChg>
      </pc:sldChg>
      <pc:sldChg chg="addSp delSp modSp add del mod ord delAnim modAnim">
        <pc:chgData name="Linh Phan" userId="228774c6-8676-4985-b789-d1a1db399f40" providerId="ADAL" clId="{F4D67219-9FA2-411E-9528-3875600C8F35}" dt="2024-07-21T11:06:30.215" v="3185" actId="47"/>
        <pc:sldMkLst>
          <pc:docMk/>
          <pc:sldMk cId="626841607" sldId="324"/>
        </pc:sldMkLst>
        <pc:spChg chg="add del mod">
          <ac:chgData name="Linh Phan" userId="228774c6-8676-4985-b789-d1a1db399f40" providerId="ADAL" clId="{F4D67219-9FA2-411E-9528-3875600C8F35}" dt="2024-07-21T11:02:25.198" v="3125" actId="478"/>
          <ac:spMkLst>
            <pc:docMk/>
            <pc:sldMk cId="626841607" sldId="324"/>
            <ac:spMk id="2" creationId="{1A4DF8FF-E523-06EC-3E8F-CA1DF7BA2F2A}"/>
          </ac:spMkLst>
        </pc:spChg>
        <pc:spChg chg="mod">
          <ac:chgData name="Linh Phan" userId="228774c6-8676-4985-b789-d1a1db399f40" providerId="ADAL" clId="{F4D67219-9FA2-411E-9528-3875600C8F35}" dt="2024-07-21T11:03:07.002" v="3147" actId="14100"/>
          <ac:spMkLst>
            <pc:docMk/>
            <pc:sldMk cId="626841607" sldId="324"/>
            <ac:spMk id="6" creationId="{08B91455-9A3B-ECCC-E834-B3C03A6822FA}"/>
          </ac:spMkLst>
        </pc:spChg>
        <pc:spChg chg="add del mod">
          <ac:chgData name="Linh Phan" userId="228774c6-8676-4985-b789-d1a1db399f40" providerId="ADAL" clId="{F4D67219-9FA2-411E-9528-3875600C8F35}" dt="2024-07-21T11:06:28.624" v="3184" actId="478"/>
          <ac:spMkLst>
            <pc:docMk/>
            <pc:sldMk cId="626841607" sldId="324"/>
            <ac:spMk id="8" creationId="{AC9D019A-95FD-D77E-0E23-3A669FD20E25}"/>
          </ac:spMkLst>
        </pc:spChg>
        <pc:spChg chg="del">
          <ac:chgData name="Linh Phan" userId="228774c6-8676-4985-b789-d1a1db399f40" providerId="ADAL" clId="{F4D67219-9FA2-411E-9528-3875600C8F35}" dt="2024-07-21T10:58:15.245" v="3082" actId="478"/>
          <ac:spMkLst>
            <pc:docMk/>
            <pc:sldMk cId="626841607" sldId="324"/>
            <ac:spMk id="14" creationId="{6C85B358-D363-F821-EFCF-A52F1F2C4024}"/>
          </ac:spMkLst>
        </pc:spChg>
        <pc:spChg chg="del">
          <ac:chgData name="Linh Phan" userId="228774c6-8676-4985-b789-d1a1db399f40" providerId="ADAL" clId="{F4D67219-9FA2-411E-9528-3875600C8F35}" dt="2024-07-21T10:58:15.245" v="3082" actId="478"/>
          <ac:spMkLst>
            <pc:docMk/>
            <pc:sldMk cId="626841607" sldId="324"/>
            <ac:spMk id="15" creationId="{0DD014E1-33FA-A841-6F28-6E97D87AED74}"/>
          </ac:spMkLst>
        </pc:spChg>
        <pc:spChg chg="del">
          <ac:chgData name="Linh Phan" userId="228774c6-8676-4985-b789-d1a1db399f40" providerId="ADAL" clId="{F4D67219-9FA2-411E-9528-3875600C8F35}" dt="2024-07-21T10:58:15.245" v="3082" actId="478"/>
          <ac:spMkLst>
            <pc:docMk/>
            <pc:sldMk cId="626841607" sldId="324"/>
            <ac:spMk id="16" creationId="{AA35A3ED-58B8-A4C4-BEA9-D11BCF763952}"/>
          </ac:spMkLst>
        </pc:spChg>
        <pc:grpChg chg="add del mod">
          <ac:chgData name="Linh Phan" userId="228774c6-8676-4985-b789-d1a1db399f40" providerId="ADAL" clId="{F4D67219-9FA2-411E-9528-3875600C8F35}" dt="2024-07-21T11:06:28.624" v="3184" actId="478"/>
          <ac:grpSpMkLst>
            <pc:docMk/>
            <pc:sldMk cId="626841607" sldId="324"/>
            <ac:grpSpMk id="5" creationId="{0708F5EE-E89A-8D72-D35C-DD2DD1E7BF77}"/>
          </ac:grpSpMkLst>
        </pc:grpChg>
        <pc:grpChg chg="del">
          <ac:chgData name="Linh Phan" userId="228774c6-8676-4985-b789-d1a1db399f40" providerId="ADAL" clId="{F4D67219-9FA2-411E-9528-3875600C8F35}" dt="2024-07-21T10:58:15.245" v="3082" actId="478"/>
          <ac:grpSpMkLst>
            <pc:docMk/>
            <pc:sldMk cId="626841607" sldId="324"/>
            <ac:grpSpMk id="11" creationId="{00F2A318-C02E-FC8C-752F-E75F0EE0C18A}"/>
          </ac:grpSpMkLst>
        </pc:grpChg>
        <pc:picChg chg="add del mod">
          <ac:chgData name="Linh Phan" userId="228774c6-8676-4985-b789-d1a1db399f40" providerId="ADAL" clId="{F4D67219-9FA2-411E-9528-3875600C8F35}" dt="2024-07-21T10:59:09.300" v="3120" actId="478"/>
          <ac:picMkLst>
            <pc:docMk/>
            <pc:sldMk cId="626841607" sldId="324"/>
            <ac:picMk id="3" creationId="{505BB7E5-D75D-73F2-E937-58C904EB422D}"/>
          </ac:picMkLst>
        </pc:picChg>
        <pc:picChg chg="add del mod">
          <ac:chgData name="Linh Phan" userId="228774c6-8676-4985-b789-d1a1db399f40" providerId="ADAL" clId="{F4D67219-9FA2-411E-9528-3875600C8F35}" dt="2024-07-21T11:02:25.198" v="3125" actId="478"/>
          <ac:picMkLst>
            <pc:docMk/>
            <pc:sldMk cId="626841607" sldId="324"/>
            <ac:picMk id="4" creationId="{9AB059C0-15C0-3559-C11A-52D030F0D5C6}"/>
          </ac:picMkLst>
        </pc:picChg>
        <pc:picChg chg="mod">
          <ac:chgData name="Linh Phan" userId="228774c6-8676-4985-b789-d1a1db399f40" providerId="ADAL" clId="{F4D67219-9FA2-411E-9528-3875600C8F35}" dt="2024-07-21T11:03:09.771" v="3148" actId="1076"/>
          <ac:picMkLst>
            <pc:docMk/>
            <pc:sldMk cId="626841607" sldId="324"/>
            <ac:picMk id="7" creationId="{991D4F92-91FB-8F62-2BDB-459E8FFCEAD4}"/>
          </ac:picMkLst>
        </pc:picChg>
        <pc:picChg chg="add del mod">
          <ac:chgData name="Linh Phan" userId="228774c6-8676-4985-b789-d1a1db399f40" providerId="ADAL" clId="{F4D67219-9FA2-411E-9528-3875600C8F35}" dt="2024-07-21T11:06:28.624" v="3184" actId="478"/>
          <ac:picMkLst>
            <pc:docMk/>
            <pc:sldMk cId="626841607" sldId="324"/>
            <ac:picMk id="9" creationId="{C5414500-352C-5215-7205-DD69FF3D7D12}"/>
          </ac:picMkLst>
        </pc:picChg>
        <pc:picChg chg="add del mod">
          <ac:chgData name="Linh Phan" userId="228774c6-8676-4985-b789-d1a1db399f40" providerId="ADAL" clId="{F4D67219-9FA2-411E-9528-3875600C8F35}" dt="2024-07-21T11:06:28.624" v="3184" actId="478"/>
          <ac:picMkLst>
            <pc:docMk/>
            <pc:sldMk cId="626841607" sldId="324"/>
            <ac:picMk id="10" creationId="{3737B402-8CB2-D62C-6FBE-064ABD3527E0}"/>
          </ac:picMkLst>
        </pc:picChg>
      </pc:sldChg>
      <pc:sldChg chg="add del">
        <pc:chgData name="Linh Phan" userId="228774c6-8676-4985-b789-d1a1db399f40" providerId="ADAL" clId="{F4D67219-9FA2-411E-9528-3875600C8F35}" dt="2024-07-21T11:04:55.087" v="3161" actId="47"/>
        <pc:sldMkLst>
          <pc:docMk/>
          <pc:sldMk cId="1389401788" sldId="325"/>
        </pc:sldMkLst>
      </pc:sldChg>
      <pc:sldChg chg="modSp add mod modTransition modAnim">
        <pc:chgData name="Linh Phan" userId="228774c6-8676-4985-b789-d1a1db399f40" providerId="ADAL" clId="{F4D67219-9FA2-411E-9528-3875600C8F35}" dt="2024-07-22T03:42:54.530" v="4740"/>
        <pc:sldMkLst>
          <pc:docMk/>
          <pc:sldMk cId="2242805722" sldId="325"/>
        </pc:sldMkLst>
        <pc:spChg chg="mod">
          <ac:chgData name="Linh Phan" userId="228774c6-8676-4985-b789-d1a1db399f40" providerId="ADAL" clId="{F4D67219-9FA2-411E-9528-3875600C8F35}" dt="2024-07-21T11:05:14.362" v="3167" actId="14100"/>
          <ac:spMkLst>
            <pc:docMk/>
            <pc:sldMk cId="2242805722" sldId="325"/>
            <ac:spMk id="4" creationId="{F67A9292-7DC1-A990-D77D-C561DCB96825}"/>
          </ac:spMkLst>
        </pc:spChg>
        <pc:spChg chg="mod">
          <ac:chgData name="Linh Phan" userId="228774c6-8676-4985-b789-d1a1db399f40" providerId="ADAL" clId="{F4D67219-9FA2-411E-9528-3875600C8F35}" dt="2024-07-21T11:05:49.641" v="3174" actId="1076"/>
          <ac:spMkLst>
            <pc:docMk/>
            <pc:sldMk cId="2242805722" sldId="325"/>
            <ac:spMk id="5" creationId="{9DD28EE7-054A-CB34-9053-8D9B191F2104}"/>
          </ac:spMkLst>
        </pc:spChg>
        <pc:grpChg chg="mod">
          <ac:chgData name="Linh Phan" userId="228774c6-8676-4985-b789-d1a1db399f40" providerId="ADAL" clId="{F4D67219-9FA2-411E-9528-3875600C8F35}" dt="2024-07-21T11:05:28.525" v="3170" actId="1076"/>
          <ac:grpSpMkLst>
            <pc:docMk/>
            <pc:sldMk cId="2242805722" sldId="325"/>
            <ac:grpSpMk id="3" creationId="{4F07AAFA-DBA8-6845-672C-3093972ED47B}"/>
          </ac:grpSpMkLst>
        </pc:grpChg>
      </pc:sldChg>
      <pc:sldChg chg="add del">
        <pc:chgData name="Linh Phan" userId="228774c6-8676-4985-b789-d1a1db399f40" providerId="ADAL" clId="{F4D67219-9FA2-411E-9528-3875600C8F35}" dt="2024-07-22T03:29:37.253" v="4399" actId="47"/>
        <pc:sldMkLst>
          <pc:docMk/>
          <pc:sldMk cId="1553075473" sldId="326"/>
        </pc:sldMkLst>
      </pc:sldChg>
      <pc:sldChg chg="addSp delSp modSp add del mod ord delAnim modAnim">
        <pc:chgData name="Linh Phan" userId="228774c6-8676-4985-b789-d1a1db399f40" providerId="ADAL" clId="{F4D67219-9FA2-411E-9528-3875600C8F35}" dt="2024-07-21T11:22:02.573" v="3537" actId="47"/>
        <pc:sldMkLst>
          <pc:docMk/>
          <pc:sldMk cId="81272723" sldId="327"/>
        </pc:sldMkLst>
        <pc:spChg chg="add del mod">
          <ac:chgData name="Linh Phan" userId="228774c6-8676-4985-b789-d1a1db399f40" providerId="ADAL" clId="{F4D67219-9FA2-411E-9528-3875600C8F35}" dt="2024-07-21T11:11:22.081" v="3212" actId="478"/>
          <ac:spMkLst>
            <pc:docMk/>
            <pc:sldMk cId="81272723" sldId="327"/>
            <ac:spMk id="2" creationId="{62B414A5-B4C0-4D11-A574-13799DF1F776}"/>
          </ac:spMkLst>
        </pc:spChg>
        <pc:spChg chg="del">
          <ac:chgData name="Linh Phan" userId="228774c6-8676-4985-b789-d1a1db399f40" providerId="ADAL" clId="{F4D67219-9FA2-411E-9528-3875600C8F35}" dt="2024-07-21T11:07:29.761" v="3194" actId="478"/>
          <ac:spMkLst>
            <pc:docMk/>
            <pc:sldMk cId="81272723" sldId="327"/>
            <ac:spMk id="11" creationId="{02DAC8D5-32D8-CC8E-4128-A29306CAFEA2}"/>
          </ac:spMkLst>
        </pc:spChg>
        <pc:spChg chg="del">
          <ac:chgData name="Linh Phan" userId="228774c6-8676-4985-b789-d1a1db399f40" providerId="ADAL" clId="{F4D67219-9FA2-411E-9528-3875600C8F35}" dt="2024-07-21T11:07:29.761" v="3194" actId="478"/>
          <ac:spMkLst>
            <pc:docMk/>
            <pc:sldMk cId="81272723" sldId="327"/>
            <ac:spMk id="12" creationId="{2D134EC1-2DF7-4396-6970-046CA0972102}"/>
          </ac:spMkLst>
        </pc:spChg>
        <pc:spChg chg="mod">
          <ac:chgData name="Linh Phan" userId="228774c6-8676-4985-b789-d1a1db399f40" providerId="ADAL" clId="{F4D67219-9FA2-411E-9528-3875600C8F35}" dt="2024-07-21T11:07:31.509" v="3195"/>
          <ac:spMkLst>
            <pc:docMk/>
            <pc:sldMk cId="81272723" sldId="327"/>
            <ac:spMk id="17" creationId="{3225E6B3-937B-9B3F-2264-F5E89654ADCC}"/>
          </ac:spMkLst>
        </pc:spChg>
        <pc:spChg chg="add del mod">
          <ac:chgData name="Linh Phan" userId="228774c6-8676-4985-b789-d1a1db399f40" providerId="ADAL" clId="{F4D67219-9FA2-411E-9528-3875600C8F35}" dt="2024-07-21T11:11:22.081" v="3212" actId="478"/>
          <ac:spMkLst>
            <pc:docMk/>
            <pc:sldMk cId="81272723" sldId="327"/>
            <ac:spMk id="19" creationId="{B08363F1-62C4-B15F-885D-E29666A4696A}"/>
          </ac:spMkLst>
        </pc:spChg>
        <pc:spChg chg="add del mod">
          <ac:chgData name="Linh Phan" userId="228774c6-8676-4985-b789-d1a1db399f40" providerId="ADAL" clId="{F4D67219-9FA2-411E-9528-3875600C8F35}" dt="2024-07-21T11:11:22.081" v="3212" actId="478"/>
          <ac:spMkLst>
            <pc:docMk/>
            <pc:sldMk cId="81272723" sldId="327"/>
            <ac:spMk id="20" creationId="{D8192F0A-5205-66DA-6CF0-DBA2E0095611}"/>
          </ac:spMkLst>
        </pc:spChg>
        <pc:spChg chg="add del mod">
          <ac:chgData name="Linh Phan" userId="228774c6-8676-4985-b789-d1a1db399f40" providerId="ADAL" clId="{F4D67219-9FA2-411E-9528-3875600C8F35}" dt="2024-07-21T11:11:22.081" v="3212" actId="478"/>
          <ac:spMkLst>
            <pc:docMk/>
            <pc:sldMk cId="81272723" sldId="327"/>
            <ac:spMk id="21" creationId="{DC3C37EA-9B20-BA83-9F1E-70CE2760EF13}"/>
          </ac:spMkLst>
        </pc:spChg>
        <pc:spChg chg="add mod">
          <ac:chgData name="Linh Phan" userId="228774c6-8676-4985-b789-d1a1db399f40" providerId="ADAL" clId="{F4D67219-9FA2-411E-9528-3875600C8F35}" dt="2024-07-21T11:12:47.094" v="3233" actId="1076"/>
          <ac:spMkLst>
            <pc:docMk/>
            <pc:sldMk cId="81272723" sldId="327"/>
            <ac:spMk id="22" creationId="{E7574F62-E0A3-A5E6-344F-B15CD97C5CBA}"/>
          </ac:spMkLst>
        </pc:spChg>
        <pc:spChg chg="mod">
          <ac:chgData name="Linh Phan" userId="228774c6-8676-4985-b789-d1a1db399f40" providerId="ADAL" clId="{F4D67219-9FA2-411E-9528-3875600C8F35}" dt="2024-07-21T11:14:20.559" v="3375" actId="1076"/>
          <ac:spMkLst>
            <pc:docMk/>
            <pc:sldMk cId="81272723" sldId="327"/>
            <ac:spMk id="24" creationId="{FFC8076B-B2E5-EA2F-3A40-9B3933096BC8}"/>
          </ac:spMkLst>
        </pc:spChg>
        <pc:spChg chg="mod">
          <ac:chgData name="Linh Phan" userId="228774c6-8676-4985-b789-d1a1db399f40" providerId="ADAL" clId="{F4D67219-9FA2-411E-9528-3875600C8F35}" dt="2024-07-21T11:14:27.240" v="3378" actId="1076"/>
          <ac:spMkLst>
            <pc:docMk/>
            <pc:sldMk cId="81272723" sldId="327"/>
            <ac:spMk id="25" creationId="{A27469AD-B0A8-C222-01F5-504FA51710C4}"/>
          </ac:spMkLst>
        </pc:spChg>
        <pc:grpChg chg="add del mod">
          <ac:chgData name="Linh Phan" userId="228774c6-8676-4985-b789-d1a1db399f40" providerId="ADAL" clId="{F4D67219-9FA2-411E-9528-3875600C8F35}" dt="2024-07-21T11:11:22.081" v="3212" actId="478"/>
          <ac:grpSpMkLst>
            <pc:docMk/>
            <pc:sldMk cId="81272723" sldId="327"/>
            <ac:grpSpMk id="3" creationId="{7727B39A-FB84-7F70-A46A-A7DC6C403A54}"/>
          </ac:grpSpMkLst>
        </pc:grpChg>
        <pc:grpChg chg="del">
          <ac:chgData name="Linh Phan" userId="228774c6-8676-4985-b789-d1a1db399f40" providerId="ADAL" clId="{F4D67219-9FA2-411E-9528-3875600C8F35}" dt="2024-07-21T11:07:29.761" v="3194" actId="478"/>
          <ac:grpSpMkLst>
            <pc:docMk/>
            <pc:sldMk cId="81272723" sldId="327"/>
            <ac:grpSpMk id="6" creationId="{B8504143-69C4-1695-450F-DE5C620FDA1F}"/>
          </ac:grpSpMkLst>
        </pc:grpChg>
        <pc:grpChg chg="add del mod">
          <ac:chgData name="Linh Phan" userId="228774c6-8676-4985-b789-d1a1db399f40" providerId="ADAL" clId="{F4D67219-9FA2-411E-9528-3875600C8F35}" dt="2024-07-21T11:11:22.081" v="3212" actId="478"/>
          <ac:grpSpMkLst>
            <pc:docMk/>
            <pc:sldMk cId="81272723" sldId="327"/>
            <ac:grpSpMk id="16" creationId="{2BA5E3B0-D504-CD89-FDA8-0CCAB7AC550E}"/>
          </ac:grpSpMkLst>
        </pc:grpChg>
        <pc:grpChg chg="add mod">
          <ac:chgData name="Linh Phan" userId="228774c6-8676-4985-b789-d1a1db399f40" providerId="ADAL" clId="{F4D67219-9FA2-411E-9528-3875600C8F35}" dt="2024-07-21T11:14:35.907" v="3381" actId="1076"/>
          <ac:grpSpMkLst>
            <pc:docMk/>
            <pc:sldMk cId="81272723" sldId="327"/>
            <ac:grpSpMk id="23" creationId="{B7673764-DAD0-AA61-E796-34A46FEFD313}"/>
          </ac:grpSpMkLst>
        </pc:grpChg>
        <pc:picChg chg="del">
          <ac:chgData name="Linh Phan" userId="228774c6-8676-4985-b789-d1a1db399f40" providerId="ADAL" clId="{F4D67219-9FA2-411E-9528-3875600C8F35}" dt="2024-07-21T11:07:29.761" v="3194" actId="478"/>
          <ac:picMkLst>
            <pc:docMk/>
            <pc:sldMk cId="81272723" sldId="327"/>
            <ac:picMk id="13" creationId="{422E6F65-478A-ED2B-2575-014DDEE86078}"/>
          </ac:picMkLst>
        </pc:picChg>
        <pc:picChg chg="mod">
          <ac:chgData name="Linh Phan" userId="228774c6-8676-4985-b789-d1a1db399f40" providerId="ADAL" clId="{F4D67219-9FA2-411E-9528-3875600C8F35}" dt="2024-07-21T11:07:31.509" v="3195"/>
          <ac:picMkLst>
            <pc:docMk/>
            <pc:sldMk cId="81272723" sldId="327"/>
            <ac:picMk id="18" creationId="{1C4A6709-0832-E300-81D6-5E7AB2383185}"/>
          </ac:picMkLst>
        </pc:picChg>
        <pc:cxnChg chg="mod">
          <ac:chgData name="Linh Phan" userId="228774c6-8676-4985-b789-d1a1db399f40" providerId="ADAL" clId="{F4D67219-9FA2-411E-9528-3875600C8F35}" dt="2024-07-21T11:07:31.509" v="3195"/>
          <ac:cxnSpMkLst>
            <pc:docMk/>
            <pc:sldMk cId="81272723" sldId="327"/>
            <ac:cxnSpMk id="4" creationId="{B6BF4578-5076-717A-6E8D-2585D4BA6478}"/>
          </ac:cxnSpMkLst>
        </pc:cxnChg>
        <pc:cxnChg chg="mod">
          <ac:chgData name="Linh Phan" userId="228774c6-8676-4985-b789-d1a1db399f40" providerId="ADAL" clId="{F4D67219-9FA2-411E-9528-3875600C8F35}" dt="2024-07-21T11:07:31.509" v="3195"/>
          <ac:cxnSpMkLst>
            <pc:docMk/>
            <pc:sldMk cId="81272723" sldId="327"/>
            <ac:cxnSpMk id="5" creationId="{8CE76713-6DE9-4A68-8A31-B2106A31E6B3}"/>
          </ac:cxnSpMkLst>
        </pc:cxnChg>
        <pc:cxnChg chg="del">
          <ac:chgData name="Linh Phan" userId="228774c6-8676-4985-b789-d1a1db399f40" providerId="ADAL" clId="{F4D67219-9FA2-411E-9528-3875600C8F35}" dt="2024-07-21T11:07:29.761" v="3194" actId="478"/>
          <ac:cxnSpMkLst>
            <pc:docMk/>
            <pc:sldMk cId="81272723" sldId="327"/>
            <ac:cxnSpMk id="9" creationId="{8CBF7A17-25A2-1B70-3583-0877111D8BA0}"/>
          </ac:cxnSpMkLst>
        </pc:cxnChg>
        <pc:cxnChg chg="del">
          <ac:chgData name="Linh Phan" userId="228774c6-8676-4985-b789-d1a1db399f40" providerId="ADAL" clId="{F4D67219-9FA2-411E-9528-3875600C8F35}" dt="2024-07-21T11:07:29.761" v="3194" actId="478"/>
          <ac:cxnSpMkLst>
            <pc:docMk/>
            <pc:sldMk cId="81272723" sldId="327"/>
            <ac:cxnSpMk id="10" creationId="{E2C8DACB-6906-C9AF-BC18-860F1E2965FF}"/>
          </ac:cxnSpMkLst>
        </pc:cxnChg>
        <pc:cxnChg chg="mod">
          <ac:chgData name="Linh Phan" userId="228774c6-8676-4985-b789-d1a1db399f40" providerId="ADAL" clId="{F4D67219-9FA2-411E-9528-3875600C8F35}" dt="2024-07-21T11:07:31.509" v="3195"/>
          <ac:cxnSpMkLst>
            <pc:docMk/>
            <pc:sldMk cId="81272723" sldId="327"/>
            <ac:cxnSpMk id="14" creationId="{885CA717-CFCE-575B-EBA3-9D667D60CD6E}"/>
          </ac:cxnSpMkLst>
        </pc:cxnChg>
        <pc:cxnChg chg="mod">
          <ac:chgData name="Linh Phan" userId="228774c6-8676-4985-b789-d1a1db399f40" providerId="ADAL" clId="{F4D67219-9FA2-411E-9528-3875600C8F35}" dt="2024-07-21T11:07:31.509" v="3195"/>
          <ac:cxnSpMkLst>
            <pc:docMk/>
            <pc:sldMk cId="81272723" sldId="327"/>
            <ac:cxnSpMk id="15" creationId="{E652C068-5734-7A92-3D03-28646353E185}"/>
          </ac:cxnSpMkLst>
        </pc:cxnChg>
      </pc:sldChg>
      <pc:sldChg chg="addSp delSp modSp add mod modTransition delAnim modAnim">
        <pc:chgData name="Linh Phan" userId="228774c6-8676-4985-b789-d1a1db399f40" providerId="ADAL" clId="{F4D67219-9FA2-411E-9528-3875600C8F35}" dt="2024-07-22T03:48:49.576" v="4811"/>
        <pc:sldMkLst>
          <pc:docMk/>
          <pc:sldMk cId="1120837873" sldId="328"/>
        </pc:sldMkLst>
        <pc:spChg chg="add mod">
          <ac:chgData name="Linh Phan" userId="228774c6-8676-4985-b789-d1a1db399f40" providerId="ADAL" clId="{F4D67219-9FA2-411E-9528-3875600C8F35}" dt="2024-07-22T03:48:41.294" v="4806" actId="164"/>
          <ac:spMkLst>
            <pc:docMk/>
            <pc:sldMk cId="1120837873" sldId="328"/>
            <ac:spMk id="2" creationId="{0CE3CA63-EA9B-53F7-67F9-FC6A3B5E3B3C}"/>
          </ac:spMkLst>
        </pc:spChg>
        <pc:spChg chg="add del mod">
          <ac:chgData name="Linh Phan" userId="228774c6-8676-4985-b789-d1a1db399f40" providerId="ADAL" clId="{F4D67219-9FA2-411E-9528-3875600C8F35}" dt="2024-07-21T11:17:27.955" v="3404" actId="478"/>
          <ac:spMkLst>
            <pc:docMk/>
            <pc:sldMk cId="1120837873" sldId="328"/>
            <ac:spMk id="2" creationId="{723C96A4-0B88-19A1-132B-33E3D93A232C}"/>
          </ac:spMkLst>
        </pc:spChg>
        <pc:spChg chg="add del mod">
          <ac:chgData name="Linh Phan" userId="228774c6-8676-4985-b789-d1a1db399f40" providerId="ADAL" clId="{F4D67219-9FA2-411E-9528-3875600C8F35}" dt="2024-07-21T11:19:17.165" v="3497" actId="478"/>
          <ac:spMkLst>
            <pc:docMk/>
            <pc:sldMk cId="1120837873" sldId="328"/>
            <ac:spMk id="3" creationId="{55F987D9-ADD3-87C7-FF6F-18A3F27BB359}"/>
          </ac:spMkLst>
        </pc:spChg>
        <pc:spChg chg="add del mod">
          <ac:chgData name="Linh Phan" userId="228774c6-8676-4985-b789-d1a1db399f40" providerId="ADAL" clId="{F4D67219-9FA2-411E-9528-3875600C8F35}" dt="2024-07-21T11:18:29.842" v="3486" actId="478"/>
          <ac:spMkLst>
            <pc:docMk/>
            <pc:sldMk cId="1120837873" sldId="328"/>
            <ac:spMk id="4" creationId="{EDEBAEBE-4EB5-C686-6144-86FC8773B1C7}"/>
          </ac:spMkLst>
        </pc:spChg>
        <pc:spChg chg="add del mod">
          <ac:chgData name="Linh Phan" userId="228774c6-8676-4985-b789-d1a1db399f40" providerId="ADAL" clId="{F4D67219-9FA2-411E-9528-3875600C8F35}" dt="2024-07-21T11:18:29.842" v="3486" actId="478"/>
          <ac:spMkLst>
            <pc:docMk/>
            <pc:sldMk cId="1120837873" sldId="328"/>
            <ac:spMk id="5" creationId="{F7FE8307-A01C-EA75-119B-392C95DD9070}"/>
          </ac:spMkLst>
        </pc:spChg>
        <pc:spChg chg="add del mod">
          <ac:chgData name="Linh Phan" userId="228774c6-8676-4985-b789-d1a1db399f40" providerId="ADAL" clId="{F4D67219-9FA2-411E-9528-3875600C8F35}" dt="2024-07-21T11:18:29.842" v="3486" actId="478"/>
          <ac:spMkLst>
            <pc:docMk/>
            <pc:sldMk cId="1120837873" sldId="328"/>
            <ac:spMk id="6" creationId="{608373A7-D23C-D94F-AC06-C73209934372}"/>
          </ac:spMkLst>
        </pc:spChg>
        <pc:spChg chg="add del mod">
          <ac:chgData name="Linh Phan" userId="228774c6-8676-4985-b789-d1a1db399f40" providerId="ADAL" clId="{F4D67219-9FA2-411E-9528-3875600C8F35}" dt="2024-07-21T11:18:29.842" v="3486" actId="478"/>
          <ac:spMkLst>
            <pc:docMk/>
            <pc:sldMk cId="1120837873" sldId="328"/>
            <ac:spMk id="7" creationId="{22EDD79C-1397-63A6-EC74-621108464362}"/>
          </ac:spMkLst>
        </pc:spChg>
        <pc:spChg chg="add del mod">
          <ac:chgData name="Linh Phan" userId="228774c6-8676-4985-b789-d1a1db399f40" providerId="ADAL" clId="{F4D67219-9FA2-411E-9528-3875600C8F35}" dt="2024-07-21T11:18:29.842" v="3486" actId="478"/>
          <ac:spMkLst>
            <pc:docMk/>
            <pc:sldMk cId="1120837873" sldId="328"/>
            <ac:spMk id="8" creationId="{0C7941E9-6D0E-269B-E7CA-651EABE54894}"/>
          </ac:spMkLst>
        </pc:spChg>
        <pc:spChg chg="add del mod">
          <ac:chgData name="Linh Phan" userId="228774c6-8676-4985-b789-d1a1db399f40" providerId="ADAL" clId="{F4D67219-9FA2-411E-9528-3875600C8F35}" dt="2024-07-21T11:18:29.842" v="3486" actId="478"/>
          <ac:spMkLst>
            <pc:docMk/>
            <pc:sldMk cId="1120837873" sldId="328"/>
            <ac:spMk id="9" creationId="{98CA4C8B-7B2F-CE14-67FB-AAA34F82EB55}"/>
          </ac:spMkLst>
        </pc:spChg>
        <pc:spChg chg="add mod">
          <ac:chgData name="Linh Phan" userId="228774c6-8676-4985-b789-d1a1db399f40" providerId="ADAL" clId="{F4D67219-9FA2-411E-9528-3875600C8F35}" dt="2024-07-21T11:22:11.774" v="3540" actId="14100"/>
          <ac:spMkLst>
            <pc:docMk/>
            <pc:sldMk cId="1120837873" sldId="328"/>
            <ac:spMk id="15" creationId="{E1DEB855-4DB1-9B51-B4F0-D56F115CA42D}"/>
          </ac:spMkLst>
        </pc:spChg>
        <pc:spChg chg="add mod">
          <ac:chgData name="Linh Phan" userId="228774c6-8676-4985-b789-d1a1db399f40" providerId="ADAL" clId="{F4D67219-9FA2-411E-9528-3875600C8F35}" dt="2024-07-21T11:22:11.774" v="3540" actId="14100"/>
          <ac:spMkLst>
            <pc:docMk/>
            <pc:sldMk cId="1120837873" sldId="328"/>
            <ac:spMk id="16" creationId="{7CDACA25-6C09-C679-471B-95EC81EDC7AB}"/>
          </ac:spMkLst>
        </pc:spChg>
        <pc:spChg chg="add mod">
          <ac:chgData name="Linh Phan" userId="228774c6-8676-4985-b789-d1a1db399f40" providerId="ADAL" clId="{F4D67219-9FA2-411E-9528-3875600C8F35}" dt="2024-07-21T11:22:11.774" v="3540" actId="14100"/>
          <ac:spMkLst>
            <pc:docMk/>
            <pc:sldMk cId="1120837873" sldId="328"/>
            <ac:spMk id="17" creationId="{13409639-D542-4CE8-AE20-112236F8EE83}"/>
          </ac:spMkLst>
        </pc:spChg>
        <pc:spChg chg="mod topLvl">
          <ac:chgData name="Linh Phan" userId="228774c6-8676-4985-b789-d1a1db399f40" providerId="ADAL" clId="{F4D67219-9FA2-411E-9528-3875600C8F35}" dt="2024-07-22T03:48:41.294" v="4806" actId="164"/>
          <ac:spMkLst>
            <pc:docMk/>
            <pc:sldMk cId="1120837873" sldId="328"/>
            <ac:spMk id="19" creationId="{C5BA2A58-08ED-093D-8ADB-A6AF259226C5}"/>
          </ac:spMkLst>
        </pc:spChg>
        <pc:spChg chg="mod">
          <ac:chgData name="Linh Phan" userId="228774c6-8676-4985-b789-d1a1db399f40" providerId="ADAL" clId="{F4D67219-9FA2-411E-9528-3875600C8F35}" dt="2024-07-22T02:52:53.650" v="3828" actId="1076"/>
          <ac:spMkLst>
            <pc:docMk/>
            <pc:sldMk cId="1120837873" sldId="328"/>
            <ac:spMk id="22" creationId="{E7574F62-E0A3-A5E6-344F-B15CD97C5CBA}"/>
          </ac:spMkLst>
        </pc:spChg>
        <pc:grpChg chg="add mod">
          <ac:chgData name="Linh Phan" userId="228774c6-8676-4985-b789-d1a1db399f40" providerId="ADAL" clId="{F4D67219-9FA2-411E-9528-3875600C8F35}" dt="2024-07-22T03:48:41.294" v="4806" actId="164"/>
          <ac:grpSpMkLst>
            <pc:docMk/>
            <pc:sldMk cId="1120837873" sldId="328"/>
            <ac:grpSpMk id="3" creationId="{A812AACB-8ED7-BBB0-CC9A-113B5A552A66}"/>
          </ac:grpSpMkLst>
        </pc:grpChg>
        <pc:grpChg chg="add mod">
          <ac:chgData name="Linh Phan" userId="228774c6-8676-4985-b789-d1a1db399f40" providerId="ADAL" clId="{F4D67219-9FA2-411E-9528-3875600C8F35}" dt="2024-07-22T02:53:03.880" v="3830" actId="14100"/>
          <ac:grpSpMkLst>
            <pc:docMk/>
            <pc:sldMk cId="1120837873" sldId="328"/>
            <ac:grpSpMk id="10" creationId="{D2AC9752-7BC8-EA07-2870-4D14BF17DEAB}"/>
          </ac:grpSpMkLst>
        </pc:grpChg>
        <pc:grpChg chg="add del mod">
          <ac:chgData name="Linh Phan" userId="228774c6-8676-4985-b789-d1a1db399f40" providerId="ADAL" clId="{F4D67219-9FA2-411E-9528-3875600C8F35}" dt="2024-07-21T11:20:09.699" v="3510" actId="478"/>
          <ac:grpSpMkLst>
            <pc:docMk/>
            <pc:sldMk cId="1120837873" sldId="328"/>
            <ac:grpSpMk id="18" creationId="{CAC61892-B4B9-7F46-A8AE-959309BA2D0C}"/>
          </ac:grpSpMkLst>
        </pc:grpChg>
        <pc:grpChg chg="del">
          <ac:chgData name="Linh Phan" userId="228774c6-8676-4985-b789-d1a1db399f40" providerId="ADAL" clId="{F4D67219-9FA2-411E-9528-3875600C8F35}" dt="2024-07-21T11:15:31.251" v="3383" actId="478"/>
          <ac:grpSpMkLst>
            <pc:docMk/>
            <pc:sldMk cId="1120837873" sldId="328"/>
            <ac:grpSpMk id="23" creationId="{B7673764-DAD0-AA61-E796-34A46FEFD313}"/>
          </ac:grpSpMkLst>
        </pc:grpChg>
        <pc:picChg chg="del mod topLvl">
          <ac:chgData name="Linh Phan" userId="228774c6-8676-4985-b789-d1a1db399f40" providerId="ADAL" clId="{F4D67219-9FA2-411E-9528-3875600C8F35}" dt="2024-07-21T11:20:09.699" v="3510" actId="478"/>
          <ac:picMkLst>
            <pc:docMk/>
            <pc:sldMk cId="1120837873" sldId="328"/>
            <ac:picMk id="20" creationId="{645B56D6-AFE7-F7EC-EF6A-8588F528C170}"/>
          </ac:picMkLst>
        </pc:picChg>
        <pc:cxnChg chg="mod">
          <ac:chgData name="Linh Phan" userId="228774c6-8676-4985-b789-d1a1db399f40" providerId="ADAL" clId="{F4D67219-9FA2-411E-9528-3875600C8F35}" dt="2024-07-21T11:18:42.357" v="3487"/>
          <ac:cxnSpMkLst>
            <pc:docMk/>
            <pc:sldMk cId="1120837873" sldId="328"/>
            <ac:cxnSpMk id="11" creationId="{989C4C01-5744-C240-572C-B92F7545312F}"/>
          </ac:cxnSpMkLst>
        </pc:cxnChg>
        <pc:cxnChg chg="mod">
          <ac:chgData name="Linh Phan" userId="228774c6-8676-4985-b789-d1a1db399f40" providerId="ADAL" clId="{F4D67219-9FA2-411E-9528-3875600C8F35}" dt="2024-07-21T11:18:42.357" v="3487"/>
          <ac:cxnSpMkLst>
            <pc:docMk/>
            <pc:sldMk cId="1120837873" sldId="328"/>
            <ac:cxnSpMk id="12" creationId="{A65C320A-D265-ACE6-E199-4B47BFFDA51B}"/>
          </ac:cxnSpMkLst>
        </pc:cxnChg>
        <pc:cxnChg chg="mod">
          <ac:chgData name="Linh Phan" userId="228774c6-8676-4985-b789-d1a1db399f40" providerId="ADAL" clId="{F4D67219-9FA2-411E-9528-3875600C8F35}" dt="2024-07-21T11:18:42.357" v="3487"/>
          <ac:cxnSpMkLst>
            <pc:docMk/>
            <pc:sldMk cId="1120837873" sldId="328"/>
            <ac:cxnSpMk id="13" creationId="{45FA51EF-ABDE-0660-3288-7117E7B38F93}"/>
          </ac:cxnSpMkLst>
        </pc:cxnChg>
        <pc:cxnChg chg="mod">
          <ac:chgData name="Linh Phan" userId="228774c6-8676-4985-b789-d1a1db399f40" providerId="ADAL" clId="{F4D67219-9FA2-411E-9528-3875600C8F35}" dt="2024-07-21T11:18:42.357" v="3487"/>
          <ac:cxnSpMkLst>
            <pc:docMk/>
            <pc:sldMk cId="1120837873" sldId="328"/>
            <ac:cxnSpMk id="14" creationId="{354814E6-068A-ADA7-BE9E-65575B478624}"/>
          </ac:cxnSpMkLst>
        </pc:cxnChg>
      </pc:sldChg>
      <pc:sldChg chg="addSp delSp modSp add mod ord modTransition delAnim modAnim">
        <pc:chgData name="Linh Phan" userId="228774c6-8676-4985-b789-d1a1db399f40" providerId="ADAL" clId="{F4D67219-9FA2-411E-9528-3875600C8F35}" dt="2024-07-22T03:43:42.441" v="4754"/>
        <pc:sldMkLst>
          <pc:docMk/>
          <pc:sldMk cId="223967502" sldId="329"/>
        </pc:sldMkLst>
        <pc:spChg chg="del">
          <ac:chgData name="Linh Phan" userId="228774c6-8676-4985-b789-d1a1db399f40" providerId="ADAL" clId="{F4D67219-9FA2-411E-9528-3875600C8F35}" dt="2024-07-21T11:22:21.107" v="3544" actId="478"/>
          <ac:spMkLst>
            <pc:docMk/>
            <pc:sldMk cId="223967502" sldId="329"/>
            <ac:spMk id="2" creationId="{460A6418-8573-0572-27A1-FAD7786D131D}"/>
          </ac:spMkLst>
        </pc:spChg>
        <pc:spChg chg="del">
          <ac:chgData name="Linh Phan" userId="228774c6-8676-4985-b789-d1a1db399f40" providerId="ADAL" clId="{F4D67219-9FA2-411E-9528-3875600C8F35}" dt="2024-07-21T11:22:21.107" v="3544" actId="478"/>
          <ac:spMkLst>
            <pc:docMk/>
            <pc:sldMk cId="223967502" sldId="329"/>
            <ac:spMk id="3" creationId="{A70295B6-10B4-0C90-09AB-A7B6AE15A143}"/>
          </ac:spMkLst>
        </pc:spChg>
        <pc:spChg chg="del">
          <ac:chgData name="Linh Phan" userId="228774c6-8676-4985-b789-d1a1db399f40" providerId="ADAL" clId="{F4D67219-9FA2-411E-9528-3875600C8F35}" dt="2024-07-21T11:22:21.107" v="3544" actId="478"/>
          <ac:spMkLst>
            <pc:docMk/>
            <pc:sldMk cId="223967502" sldId="329"/>
            <ac:spMk id="4" creationId="{5FC511FC-FEC9-7111-A79F-47128EBD36A3}"/>
          </ac:spMkLst>
        </pc:spChg>
        <pc:spChg chg="add mod">
          <ac:chgData name="Linh Phan" userId="228774c6-8676-4985-b789-d1a1db399f40" providerId="ADAL" clId="{F4D67219-9FA2-411E-9528-3875600C8F35}" dt="2024-07-21T11:23:51.476" v="3572" actId="1076"/>
          <ac:spMkLst>
            <pc:docMk/>
            <pc:sldMk cId="223967502" sldId="329"/>
            <ac:spMk id="5" creationId="{7844A96E-1176-A8A2-4CA4-5B35119F66DF}"/>
          </ac:spMkLst>
        </pc:spChg>
        <pc:spChg chg="add mod">
          <ac:chgData name="Linh Phan" userId="228774c6-8676-4985-b789-d1a1db399f40" providerId="ADAL" clId="{F4D67219-9FA2-411E-9528-3875600C8F35}" dt="2024-07-21T11:24:50.411" v="3596" actId="14100"/>
          <ac:spMkLst>
            <pc:docMk/>
            <pc:sldMk cId="223967502" sldId="329"/>
            <ac:spMk id="6" creationId="{EEFE609E-4C18-F60D-DE75-67061C51212C}"/>
          </ac:spMkLst>
        </pc:spChg>
        <pc:spChg chg="add mod">
          <ac:chgData name="Linh Phan" userId="228774c6-8676-4985-b789-d1a1db399f40" providerId="ADAL" clId="{F4D67219-9FA2-411E-9528-3875600C8F35}" dt="2024-07-21T11:22:22.614" v="3545"/>
          <ac:spMkLst>
            <pc:docMk/>
            <pc:sldMk cId="223967502" sldId="329"/>
            <ac:spMk id="7" creationId="{FC6D14F3-2FEE-4D64-D1B7-712CCDC3C027}"/>
          </ac:spMkLst>
        </pc:spChg>
        <pc:spChg chg="mod">
          <ac:chgData name="Linh Phan" userId="228774c6-8676-4985-b789-d1a1db399f40" providerId="ADAL" clId="{F4D67219-9FA2-411E-9528-3875600C8F35}" dt="2024-07-21T11:23:31.751" v="3564" actId="14100"/>
          <ac:spMkLst>
            <pc:docMk/>
            <pc:sldMk cId="223967502" sldId="329"/>
            <ac:spMk id="11" creationId="{6FADBFB6-4349-5347-5CA4-16BE67E2F910}"/>
          </ac:spMkLst>
        </pc:spChg>
        <pc:spChg chg="mod">
          <ac:chgData name="Linh Phan" userId="228774c6-8676-4985-b789-d1a1db399f40" providerId="ADAL" clId="{F4D67219-9FA2-411E-9528-3875600C8F35}" dt="2024-07-21T11:23:41.149" v="3568" actId="14100"/>
          <ac:spMkLst>
            <pc:docMk/>
            <pc:sldMk cId="223967502" sldId="329"/>
            <ac:spMk id="13" creationId="{0551E45C-B8B9-9708-C2F7-50D72F86923C}"/>
          </ac:spMkLst>
        </pc:spChg>
        <pc:spChg chg="mod">
          <ac:chgData name="Linh Phan" userId="228774c6-8676-4985-b789-d1a1db399f40" providerId="ADAL" clId="{F4D67219-9FA2-411E-9528-3875600C8F35}" dt="2024-07-21T11:23:43.264" v="3569" actId="1076"/>
          <ac:spMkLst>
            <pc:docMk/>
            <pc:sldMk cId="223967502" sldId="329"/>
            <ac:spMk id="14" creationId="{12FFE640-9D19-AB2F-6D28-82E21472742A}"/>
          </ac:spMkLst>
        </pc:spChg>
        <pc:grpChg chg="add del mod">
          <ac:chgData name="Linh Phan" userId="228774c6-8676-4985-b789-d1a1db399f40" providerId="ADAL" clId="{F4D67219-9FA2-411E-9528-3875600C8F35}" dt="2024-07-21T11:23:44.569" v="3570" actId="478"/>
          <ac:grpSpMkLst>
            <pc:docMk/>
            <pc:sldMk cId="223967502" sldId="329"/>
            <ac:grpSpMk id="8" creationId="{0770E855-3992-BB72-BC66-2C79A50516F7}"/>
          </ac:grpSpMkLst>
        </pc:grpChg>
        <pc:grpChg chg="mod topLvl">
          <ac:chgData name="Linh Phan" userId="228774c6-8676-4985-b789-d1a1db399f40" providerId="ADAL" clId="{F4D67219-9FA2-411E-9528-3875600C8F35}" dt="2024-07-21T11:35:08.950" v="3772" actId="164"/>
          <ac:grpSpMkLst>
            <pc:docMk/>
            <pc:sldMk cId="223967502" sldId="329"/>
            <ac:grpSpMk id="9" creationId="{23EF0E57-7FF7-B8B7-34A1-88B1AA2EDA4C}"/>
          </ac:grpSpMkLst>
        </pc:grpChg>
        <pc:grpChg chg="mod">
          <ac:chgData name="Linh Phan" userId="228774c6-8676-4985-b789-d1a1db399f40" providerId="ADAL" clId="{F4D67219-9FA2-411E-9528-3875600C8F35}" dt="2024-07-21T11:22:22.614" v="3545"/>
          <ac:grpSpMkLst>
            <pc:docMk/>
            <pc:sldMk cId="223967502" sldId="329"/>
            <ac:grpSpMk id="12" creationId="{2C4D5112-4E93-A8F0-209E-26CBE17B89DF}"/>
          </ac:grpSpMkLst>
        </pc:grpChg>
        <pc:grpChg chg="add mod">
          <ac:chgData name="Linh Phan" userId="228774c6-8676-4985-b789-d1a1db399f40" providerId="ADAL" clId="{F4D67219-9FA2-411E-9528-3875600C8F35}" dt="2024-07-21T11:35:08.950" v="3772" actId="164"/>
          <ac:grpSpMkLst>
            <pc:docMk/>
            <pc:sldMk cId="223967502" sldId="329"/>
            <ac:grpSpMk id="17" creationId="{F1516265-40FF-A6E9-EDC5-D87C0E1545C5}"/>
          </ac:grpSpMkLst>
        </pc:grpChg>
        <pc:picChg chg="del mod topLvl">
          <ac:chgData name="Linh Phan" userId="228774c6-8676-4985-b789-d1a1db399f40" providerId="ADAL" clId="{F4D67219-9FA2-411E-9528-3875600C8F35}" dt="2024-07-21T11:23:44.569" v="3570" actId="478"/>
          <ac:picMkLst>
            <pc:docMk/>
            <pc:sldMk cId="223967502" sldId="329"/>
            <ac:picMk id="10" creationId="{45D1D5AA-DB6A-EA7D-11B9-0A0621B80E4C}"/>
          </ac:picMkLst>
        </pc:picChg>
        <pc:picChg chg="add mod modCrop">
          <ac:chgData name="Linh Phan" userId="228774c6-8676-4985-b789-d1a1db399f40" providerId="ADAL" clId="{F4D67219-9FA2-411E-9528-3875600C8F35}" dt="2024-07-21T11:35:08.950" v="3772" actId="164"/>
          <ac:picMkLst>
            <pc:docMk/>
            <pc:sldMk cId="223967502" sldId="329"/>
            <ac:picMk id="16" creationId="{6DF8FBF7-912E-241E-20CE-C372EFB5EE09}"/>
          </ac:picMkLst>
        </pc:picChg>
        <pc:picChg chg="del">
          <ac:chgData name="Linh Phan" userId="228774c6-8676-4985-b789-d1a1db399f40" providerId="ADAL" clId="{F4D67219-9FA2-411E-9528-3875600C8F35}" dt="2024-07-21T11:22:21.107" v="3544" actId="478"/>
          <ac:picMkLst>
            <pc:docMk/>
            <pc:sldMk cId="223967502" sldId="329"/>
            <ac:picMk id="15362" creationId="{787D8C41-974B-B305-471D-1925B2F9670F}"/>
          </ac:picMkLst>
        </pc:picChg>
      </pc:sldChg>
      <pc:sldChg chg="add del">
        <pc:chgData name="Linh Phan" userId="228774c6-8676-4985-b789-d1a1db399f40" providerId="ADAL" clId="{F4D67219-9FA2-411E-9528-3875600C8F35}" dt="2024-07-21T08:33:11.095" v="385" actId="47"/>
        <pc:sldMkLst>
          <pc:docMk/>
          <pc:sldMk cId="1671576723" sldId="329"/>
        </pc:sldMkLst>
      </pc:sldChg>
      <pc:sldChg chg="addSp delSp modSp add mod modAnim">
        <pc:chgData name="Linh Phan" userId="228774c6-8676-4985-b789-d1a1db399f40" providerId="ADAL" clId="{F4D67219-9FA2-411E-9528-3875600C8F35}" dt="2024-07-22T03:43:53.688" v="4759"/>
        <pc:sldMkLst>
          <pc:docMk/>
          <pc:sldMk cId="3384765500" sldId="330"/>
        </pc:sldMkLst>
        <pc:spChg chg="mod">
          <ac:chgData name="Linh Phan" userId="228774c6-8676-4985-b789-d1a1db399f40" providerId="ADAL" clId="{F4D67219-9FA2-411E-9528-3875600C8F35}" dt="2024-07-21T11:24:09.187" v="3579" actId="1076"/>
          <ac:spMkLst>
            <pc:docMk/>
            <pc:sldMk cId="3384765500" sldId="330"/>
            <ac:spMk id="6" creationId="{EEFE609E-4C18-F60D-DE75-67061C51212C}"/>
          </ac:spMkLst>
        </pc:spChg>
        <pc:spChg chg="mod">
          <ac:chgData name="Linh Phan" userId="228774c6-8676-4985-b789-d1a1db399f40" providerId="ADAL" clId="{F4D67219-9FA2-411E-9528-3875600C8F35}" dt="2024-07-21T11:24:00.803" v="3575" actId="20577"/>
          <ac:spMkLst>
            <pc:docMk/>
            <pc:sldMk cId="3384765500" sldId="330"/>
            <ac:spMk id="14" creationId="{12FFE640-9D19-AB2F-6D28-82E21472742A}"/>
          </ac:spMkLst>
        </pc:spChg>
        <pc:grpChg chg="mod">
          <ac:chgData name="Linh Phan" userId="228774c6-8676-4985-b789-d1a1db399f40" providerId="ADAL" clId="{F4D67219-9FA2-411E-9528-3875600C8F35}" dt="2024-07-21T11:37:54.006" v="3795" actId="164"/>
          <ac:grpSpMkLst>
            <pc:docMk/>
            <pc:sldMk cId="3384765500" sldId="330"/>
            <ac:grpSpMk id="9" creationId="{23EF0E57-7FF7-B8B7-34A1-88B1AA2EDA4C}"/>
          </ac:grpSpMkLst>
        </pc:grpChg>
        <pc:grpChg chg="add mod">
          <ac:chgData name="Linh Phan" userId="228774c6-8676-4985-b789-d1a1db399f40" providerId="ADAL" clId="{F4D67219-9FA2-411E-9528-3875600C8F35}" dt="2024-07-21T11:37:54.006" v="3795" actId="164"/>
          <ac:grpSpMkLst>
            <pc:docMk/>
            <pc:sldMk cId="3384765500" sldId="330"/>
            <ac:grpSpMk id="10" creationId="{6F88B0E5-8CE2-C8D6-65EE-A1D1FC0501C4}"/>
          </ac:grpSpMkLst>
        </pc:grpChg>
        <pc:picChg chg="add del mod modCrop">
          <ac:chgData name="Linh Phan" userId="228774c6-8676-4985-b789-d1a1db399f40" providerId="ADAL" clId="{F4D67219-9FA2-411E-9528-3875600C8F35}" dt="2024-07-21T11:36:19.541" v="3786" actId="478"/>
          <ac:picMkLst>
            <pc:docMk/>
            <pc:sldMk cId="3384765500" sldId="330"/>
            <ac:picMk id="3" creationId="{29EB2B1B-7CCA-B5EF-A709-FE069E4ACF8E}"/>
          </ac:picMkLst>
        </pc:picChg>
        <pc:picChg chg="add mod modCrop">
          <ac:chgData name="Linh Phan" userId="228774c6-8676-4985-b789-d1a1db399f40" providerId="ADAL" clId="{F4D67219-9FA2-411E-9528-3875600C8F35}" dt="2024-07-21T11:37:54.006" v="3795" actId="164"/>
          <ac:picMkLst>
            <pc:docMk/>
            <pc:sldMk cId="3384765500" sldId="330"/>
            <ac:picMk id="8" creationId="{756C90A5-77F4-F4C7-EF45-AA5C6CFD6B5C}"/>
          </ac:picMkLst>
        </pc:picChg>
      </pc:sldChg>
      <pc:sldChg chg="addSp delSp modSp add mod modAnim">
        <pc:chgData name="Linh Phan" userId="228774c6-8676-4985-b789-d1a1db399f40" providerId="ADAL" clId="{F4D67219-9FA2-411E-9528-3875600C8F35}" dt="2024-07-22T03:44:02.514" v="4765"/>
        <pc:sldMkLst>
          <pc:docMk/>
          <pc:sldMk cId="1996290894" sldId="331"/>
        </pc:sldMkLst>
        <pc:spChg chg="mod">
          <ac:chgData name="Linh Phan" userId="228774c6-8676-4985-b789-d1a1db399f40" providerId="ADAL" clId="{F4D67219-9FA2-411E-9528-3875600C8F35}" dt="2024-07-21T11:24:46.023" v="3595" actId="123"/>
          <ac:spMkLst>
            <pc:docMk/>
            <pc:sldMk cId="1996290894" sldId="331"/>
            <ac:spMk id="6" creationId="{EEFE609E-4C18-F60D-DE75-67061C51212C}"/>
          </ac:spMkLst>
        </pc:spChg>
        <pc:spChg chg="mod">
          <ac:chgData name="Linh Phan" userId="228774c6-8676-4985-b789-d1a1db399f40" providerId="ADAL" clId="{F4D67219-9FA2-411E-9528-3875600C8F35}" dt="2024-07-21T11:24:33.059" v="3590" actId="20577"/>
          <ac:spMkLst>
            <pc:docMk/>
            <pc:sldMk cId="1996290894" sldId="331"/>
            <ac:spMk id="14" creationId="{12FFE640-9D19-AB2F-6D28-82E21472742A}"/>
          </ac:spMkLst>
        </pc:spChg>
        <pc:grpChg chg="mod">
          <ac:chgData name="Linh Phan" userId="228774c6-8676-4985-b789-d1a1db399f40" providerId="ADAL" clId="{F4D67219-9FA2-411E-9528-3875600C8F35}" dt="2024-07-21T11:44:31.930" v="3821" actId="164"/>
          <ac:grpSpMkLst>
            <pc:docMk/>
            <pc:sldMk cId="1996290894" sldId="331"/>
            <ac:grpSpMk id="9" creationId="{23EF0E57-7FF7-B8B7-34A1-88B1AA2EDA4C}"/>
          </ac:grpSpMkLst>
        </pc:grpChg>
        <pc:grpChg chg="add mod">
          <ac:chgData name="Linh Phan" userId="228774c6-8676-4985-b789-d1a1db399f40" providerId="ADAL" clId="{F4D67219-9FA2-411E-9528-3875600C8F35}" dt="2024-07-21T11:44:31.930" v="3821" actId="164"/>
          <ac:grpSpMkLst>
            <pc:docMk/>
            <pc:sldMk cId="1996290894" sldId="331"/>
            <ac:grpSpMk id="10" creationId="{E7B69DB1-07FF-2316-B6EC-2A04DA011176}"/>
          </ac:grpSpMkLst>
        </pc:grpChg>
        <pc:picChg chg="add del mod modCrop">
          <ac:chgData name="Linh Phan" userId="228774c6-8676-4985-b789-d1a1db399f40" providerId="ADAL" clId="{F4D67219-9FA2-411E-9528-3875600C8F35}" dt="2024-07-21T11:41:25.207" v="3802" actId="478"/>
          <ac:picMkLst>
            <pc:docMk/>
            <pc:sldMk cId="1996290894" sldId="331"/>
            <ac:picMk id="3" creationId="{082B5504-3969-29D9-AC0C-5B941583F3D7}"/>
          </ac:picMkLst>
        </pc:picChg>
        <pc:picChg chg="add mod modCrop">
          <ac:chgData name="Linh Phan" userId="228774c6-8676-4985-b789-d1a1db399f40" providerId="ADAL" clId="{F4D67219-9FA2-411E-9528-3875600C8F35}" dt="2024-07-21T11:44:31.930" v="3821" actId="164"/>
          <ac:picMkLst>
            <pc:docMk/>
            <pc:sldMk cId="1996290894" sldId="331"/>
            <ac:picMk id="8" creationId="{34E8CCDA-C3CA-9E88-C202-83FAC254665D}"/>
          </ac:picMkLst>
        </pc:picChg>
      </pc:sldChg>
      <pc:sldChg chg="modSp add del mod ord">
        <pc:chgData name="Linh Phan" userId="228774c6-8676-4985-b789-d1a1db399f40" providerId="ADAL" clId="{F4D67219-9FA2-411E-9528-3875600C8F35}" dt="2024-07-21T11:24:24.839" v="3585" actId="47"/>
        <pc:sldMkLst>
          <pc:docMk/>
          <pc:sldMk cId="2422840424" sldId="331"/>
        </pc:sldMkLst>
        <pc:spChg chg="mod">
          <ac:chgData name="Linh Phan" userId="228774c6-8676-4985-b789-d1a1db399f40" providerId="ADAL" clId="{F4D67219-9FA2-411E-9528-3875600C8F35}" dt="2024-07-21T11:24:22.539" v="3584"/>
          <ac:spMkLst>
            <pc:docMk/>
            <pc:sldMk cId="2422840424" sldId="331"/>
            <ac:spMk id="6" creationId="{EEFE609E-4C18-F60D-DE75-67061C51212C}"/>
          </ac:spMkLst>
        </pc:spChg>
        <pc:spChg chg="mod">
          <ac:chgData name="Linh Phan" userId="228774c6-8676-4985-b789-d1a1db399f40" providerId="ADAL" clId="{F4D67219-9FA2-411E-9528-3875600C8F35}" dt="2024-07-21T11:24:16.794" v="3583" actId="20577"/>
          <ac:spMkLst>
            <pc:docMk/>
            <pc:sldMk cId="2422840424" sldId="331"/>
            <ac:spMk id="14" creationId="{12FFE640-9D19-AB2F-6D28-82E21472742A}"/>
          </ac:spMkLst>
        </pc:spChg>
      </pc:sldChg>
      <pc:sldChg chg="addSp delSp modSp add mod ord modTransition delAnim modAnim">
        <pc:chgData name="Linh Phan" userId="228774c6-8676-4985-b789-d1a1db399f40" providerId="ADAL" clId="{F4D67219-9FA2-411E-9528-3875600C8F35}" dt="2024-07-22T03:44:11.825" v="4771"/>
        <pc:sldMkLst>
          <pc:docMk/>
          <pc:sldMk cId="34574826" sldId="332"/>
        </pc:sldMkLst>
        <pc:spChg chg="mod">
          <ac:chgData name="Linh Phan" userId="228774c6-8676-4985-b789-d1a1db399f40" providerId="ADAL" clId="{F4D67219-9FA2-411E-9528-3875600C8F35}" dt="2024-07-21T11:25:25.342" v="3603"/>
          <ac:spMkLst>
            <pc:docMk/>
            <pc:sldMk cId="34574826" sldId="332"/>
            <ac:spMk id="3" creationId="{5941AF6E-69F8-8411-6A2D-3E16E32E8DE1}"/>
          </ac:spMkLst>
        </pc:spChg>
        <pc:spChg chg="mod">
          <ac:chgData name="Linh Phan" userId="228774c6-8676-4985-b789-d1a1db399f40" providerId="ADAL" clId="{F4D67219-9FA2-411E-9528-3875600C8F35}" dt="2024-07-21T11:25:25.342" v="3603"/>
          <ac:spMkLst>
            <pc:docMk/>
            <pc:sldMk cId="34574826" sldId="332"/>
            <ac:spMk id="4" creationId="{5BFB9AD5-3876-CE9E-A0F2-F2E334D75919}"/>
          </ac:spMkLst>
        </pc:spChg>
        <pc:spChg chg="mod">
          <ac:chgData name="Linh Phan" userId="228774c6-8676-4985-b789-d1a1db399f40" providerId="ADAL" clId="{F4D67219-9FA2-411E-9528-3875600C8F35}" dt="2024-07-21T11:25:25.342" v="3603"/>
          <ac:spMkLst>
            <pc:docMk/>
            <pc:sldMk cId="34574826" sldId="332"/>
            <ac:spMk id="6" creationId="{762686F9-8E6F-BA96-24B3-9BF4FBABDC4D}"/>
          </ac:spMkLst>
        </pc:spChg>
        <pc:spChg chg="mod">
          <ac:chgData name="Linh Phan" userId="228774c6-8676-4985-b789-d1a1db399f40" providerId="ADAL" clId="{F4D67219-9FA2-411E-9528-3875600C8F35}" dt="2024-07-21T11:25:25.342" v="3603"/>
          <ac:spMkLst>
            <pc:docMk/>
            <pc:sldMk cId="34574826" sldId="332"/>
            <ac:spMk id="7" creationId="{79E39640-29F2-D716-79E5-C3C115246869}"/>
          </ac:spMkLst>
        </pc:spChg>
        <pc:spChg chg="add mod">
          <ac:chgData name="Linh Phan" userId="228774c6-8676-4985-b789-d1a1db399f40" providerId="ADAL" clId="{F4D67219-9FA2-411E-9528-3875600C8F35}" dt="2024-07-21T11:25:25.342" v="3603"/>
          <ac:spMkLst>
            <pc:docMk/>
            <pc:sldMk cId="34574826" sldId="332"/>
            <ac:spMk id="8" creationId="{3298A2F6-F597-7927-423A-CD24FB5FE9AF}"/>
          </ac:spMkLst>
        </pc:spChg>
        <pc:spChg chg="add mod">
          <ac:chgData name="Linh Phan" userId="228774c6-8676-4985-b789-d1a1db399f40" providerId="ADAL" clId="{F4D67219-9FA2-411E-9528-3875600C8F35}" dt="2024-07-21T11:26:32.470" v="3620" actId="14100"/>
          <ac:spMkLst>
            <pc:docMk/>
            <pc:sldMk cId="34574826" sldId="332"/>
            <ac:spMk id="9" creationId="{5D8AAD02-9375-B1E6-0FF1-79CF466DED2B}"/>
          </ac:spMkLst>
        </pc:spChg>
        <pc:spChg chg="del">
          <ac:chgData name="Linh Phan" userId="228774c6-8676-4985-b789-d1a1db399f40" providerId="ADAL" clId="{F4D67219-9FA2-411E-9528-3875600C8F35}" dt="2024-07-21T11:25:23.921" v="3602" actId="478"/>
          <ac:spMkLst>
            <pc:docMk/>
            <pc:sldMk cId="34574826" sldId="332"/>
            <ac:spMk id="14" creationId="{6C85B358-D363-F821-EFCF-A52F1F2C4024}"/>
          </ac:spMkLst>
        </pc:spChg>
        <pc:spChg chg="del">
          <ac:chgData name="Linh Phan" userId="228774c6-8676-4985-b789-d1a1db399f40" providerId="ADAL" clId="{F4D67219-9FA2-411E-9528-3875600C8F35}" dt="2024-07-21T11:25:23.921" v="3602" actId="478"/>
          <ac:spMkLst>
            <pc:docMk/>
            <pc:sldMk cId="34574826" sldId="332"/>
            <ac:spMk id="15" creationId="{0DD014E1-33FA-A841-6F28-6E97D87AED74}"/>
          </ac:spMkLst>
        </pc:spChg>
        <pc:spChg chg="del">
          <ac:chgData name="Linh Phan" userId="228774c6-8676-4985-b789-d1a1db399f40" providerId="ADAL" clId="{F4D67219-9FA2-411E-9528-3875600C8F35}" dt="2024-07-21T11:25:23.921" v="3602" actId="478"/>
          <ac:spMkLst>
            <pc:docMk/>
            <pc:sldMk cId="34574826" sldId="332"/>
            <ac:spMk id="16" creationId="{AA35A3ED-58B8-A4C4-BEA9-D11BCF763952}"/>
          </ac:spMkLst>
        </pc:spChg>
        <pc:spChg chg="mod">
          <ac:chgData name="Linh Phan" userId="228774c6-8676-4985-b789-d1a1db399f40" providerId="ADAL" clId="{F4D67219-9FA2-411E-9528-3875600C8F35}" dt="2024-07-21T11:25:25.342" v="3603"/>
          <ac:spMkLst>
            <pc:docMk/>
            <pc:sldMk cId="34574826" sldId="332"/>
            <ac:spMk id="20" creationId="{3E237BDC-6267-73F2-1410-7088384283EA}"/>
          </ac:spMkLst>
        </pc:spChg>
        <pc:grpChg chg="add mod">
          <ac:chgData name="Linh Phan" userId="228774c6-8676-4985-b789-d1a1db399f40" providerId="ADAL" clId="{F4D67219-9FA2-411E-9528-3875600C8F35}" dt="2024-07-21T11:25:25.342" v="3603"/>
          <ac:grpSpMkLst>
            <pc:docMk/>
            <pc:sldMk cId="34574826" sldId="332"/>
            <ac:grpSpMk id="2" creationId="{6F84F750-8A4E-1F54-532C-24D1CE9F3279}"/>
          </ac:grpSpMkLst>
        </pc:grpChg>
        <pc:grpChg chg="add mod">
          <ac:chgData name="Linh Phan" userId="228774c6-8676-4985-b789-d1a1db399f40" providerId="ADAL" clId="{F4D67219-9FA2-411E-9528-3875600C8F35}" dt="2024-07-21T11:25:25.342" v="3603"/>
          <ac:grpSpMkLst>
            <pc:docMk/>
            <pc:sldMk cId="34574826" sldId="332"/>
            <ac:grpSpMk id="5" creationId="{A6D42FE3-FD4C-C225-45AD-FDA084E05E43}"/>
          </ac:grpSpMkLst>
        </pc:grpChg>
        <pc:grpChg chg="del">
          <ac:chgData name="Linh Phan" userId="228774c6-8676-4985-b789-d1a1db399f40" providerId="ADAL" clId="{F4D67219-9FA2-411E-9528-3875600C8F35}" dt="2024-07-21T11:25:23.921" v="3602" actId="478"/>
          <ac:grpSpMkLst>
            <pc:docMk/>
            <pc:sldMk cId="34574826" sldId="332"/>
            <ac:grpSpMk id="11" creationId="{00F2A318-C02E-FC8C-752F-E75F0EE0C18A}"/>
          </ac:grpSpMkLst>
        </pc:grpChg>
        <pc:grpChg chg="add mod">
          <ac:chgData name="Linh Phan" userId="228774c6-8676-4985-b789-d1a1db399f40" providerId="ADAL" clId="{F4D67219-9FA2-411E-9528-3875600C8F35}" dt="2024-07-21T11:26:19.896" v="3618" actId="1076"/>
          <ac:grpSpMkLst>
            <pc:docMk/>
            <pc:sldMk cId="34574826" sldId="332"/>
            <ac:grpSpMk id="18" creationId="{BB97C811-1253-5D19-2F3F-42C76F89BB5E}"/>
          </ac:grpSpMkLst>
        </pc:grpChg>
        <pc:picChg chg="add mod">
          <ac:chgData name="Linh Phan" userId="228774c6-8676-4985-b789-d1a1db399f40" providerId="ADAL" clId="{F4D67219-9FA2-411E-9528-3875600C8F35}" dt="2024-07-21T11:25:25.342" v="3603"/>
          <ac:picMkLst>
            <pc:docMk/>
            <pc:sldMk cId="34574826" sldId="332"/>
            <ac:picMk id="10" creationId="{5EF38250-E953-8401-D697-F3085058982F}"/>
          </ac:picMkLst>
        </pc:picChg>
        <pc:picChg chg="add mod">
          <ac:chgData name="Linh Phan" userId="228774c6-8676-4985-b789-d1a1db399f40" providerId="ADAL" clId="{F4D67219-9FA2-411E-9528-3875600C8F35}" dt="2024-07-21T11:25:25.342" v="3603"/>
          <ac:picMkLst>
            <pc:docMk/>
            <pc:sldMk cId="34574826" sldId="332"/>
            <ac:picMk id="17" creationId="{5115812D-DFAA-E7AC-20E2-6B935B2EDFFF}"/>
          </ac:picMkLst>
        </pc:picChg>
        <pc:picChg chg="mod">
          <ac:chgData name="Linh Phan" userId="228774c6-8676-4985-b789-d1a1db399f40" providerId="ADAL" clId="{F4D67219-9FA2-411E-9528-3875600C8F35}" dt="2024-07-21T11:25:31.862" v="3604" actId="207"/>
          <ac:picMkLst>
            <pc:docMk/>
            <pc:sldMk cId="34574826" sldId="332"/>
            <ac:picMk id="19" creationId="{A6F02224-C62B-F8FC-491B-DC80C0F8B393}"/>
          </ac:picMkLst>
        </pc:picChg>
      </pc:sldChg>
      <pc:sldChg chg="add del">
        <pc:chgData name="Linh Phan" userId="228774c6-8676-4985-b789-d1a1db399f40" providerId="ADAL" clId="{F4D67219-9FA2-411E-9528-3875600C8F35}" dt="2024-07-21T11:25:11.558" v="3598" actId="2890"/>
        <pc:sldMkLst>
          <pc:docMk/>
          <pc:sldMk cId="1603103286" sldId="332"/>
        </pc:sldMkLst>
      </pc:sldChg>
      <pc:sldChg chg="modSp add mod modAnim">
        <pc:chgData name="Linh Phan" userId="228774c6-8676-4985-b789-d1a1db399f40" providerId="ADAL" clId="{F4D67219-9FA2-411E-9528-3875600C8F35}" dt="2024-07-22T03:44:26.621" v="4776"/>
        <pc:sldMkLst>
          <pc:docMk/>
          <pc:sldMk cId="3510858505" sldId="333"/>
        </pc:sldMkLst>
        <pc:spChg chg="mod">
          <ac:chgData name="Linh Phan" userId="228774c6-8676-4985-b789-d1a1db399f40" providerId="ADAL" clId="{F4D67219-9FA2-411E-9528-3875600C8F35}" dt="2024-07-22T02:53:48.956" v="3837" actId="1076"/>
          <ac:spMkLst>
            <pc:docMk/>
            <pc:sldMk cId="3510858505" sldId="333"/>
            <ac:spMk id="9" creationId="{5D8AAD02-9375-B1E6-0FF1-79CF466DED2B}"/>
          </ac:spMkLst>
        </pc:spChg>
        <pc:spChg chg="mod">
          <ac:chgData name="Linh Phan" userId="228774c6-8676-4985-b789-d1a1db399f40" providerId="ADAL" clId="{F4D67219-9FA2-411E-9528-3875600C8F35}" dt="2024-07-21T11:26:46.120" v="3622" actId="20577"/>
          <ac:spMkLst>
            <pc:docMk/>
            <pc:sldMk cId="3510858505" sldId="333"/>
            <ac:spMk id="20" creationId="{3E237BDC-6267-73F2-1410-7088384283EA}"/>
          </ac:spMkLst>
        </pc:spChg>
        <pc:picChg chg="mod">
          <ac:chgData name="Linh Phan" userId="228774c6-8676-4985-b789-d1a1db399f40" providerId="ADAL" clId="{F4D67219-9FA2-411E-9528-3875600C8F35}" dt="2024-07-21T11:27:58.128" v="3658" actId="207"/>
          <ac:picMkLst>
            <pc:docMk/>
            <pc:sldMk cId="3510858505" sldId="333"/>
            <ac:picMk id="19" creationId="{A6F02224-C62B-F8FC-491B-DC80C0F8B393}"/>
          </ac:picMkLst>
        </pc:picChg>
      </pc:sldChg>
      <pc:sldChg chg="modSp add mod ord modAnim">
        <pc:chgData name="Linh Phan" userId="228774c6-8676-4985-b789-d1a1db399f40" providerId="ADAL" clId="{F4D67219-9FA2-411E-9528-3875600C8F35}" dt="2024-07-22T03:44:34.511" v="4783"/>
        <pc:sldMkLst>
          <pc:docMk/>
          <pc:sldMk cId="2298534352" sldId="334"/>
        </pc:sldMkLst>
        <pc:spChg chg="mod">
          <ac:chgData name="Linh Phan" userId="228774c6-8676-4985-b789-d1a1db399f40" providerId="ADAL" clId="{F4D67219-9FA2-411E-9528-3875600C8F35}" dt="2024-07-21T11:29:26.339" v="3717" actId="1076"/>
          <ac:spMkLst>
            <pc:docMk/>
            <pc:sldMk cId="2298534352" sldId="334"/>
            <ac:spMk id="9" creationId="{5D8AAD02-9375-B1E6-0FF1-79CF466DED2B}"/>
          </ac:spMkLst>
        </pc:spChg>
        <pc:spChg chg="mod">
          <ac:chgData name="Linh Phan" userId="228774c6-8676-4985-b789-d1a1db399f40" providerId="ADAL" clId="{F4D67219-9FA2-411E-9528-3875600C8F35}" dt="2024-07-21T11:28:29.815" v="3687" actId="20577"/>
          <ac:spMkLst>
            <pc:docMk/>
            <pc:sldMk cId="2298534352" sldId="334"/>
            <ac:spMk id="20" creationId="{3E237BDC-6267-73F2-1410-7088384283EA}"/>
          </ac:spMkLst>
        </pc:spChg>
        <pc:picChg chg="mod">
          <ac:chgData name="Linh Phan" userId="228774c6-8676-4985-b789-d1a1db399f40" providerId="ADAL" clId="{F4D67219-9FA2-411E-9528-3875600C8F35}" dt="2024-07-21T11:28:40.037" v="3688" actId="207"/>
          <ac:picMkLst>
            <pc:docMk/>
            <pc:sldMk cId="2298534352" sldId="334"/>
            <ac:picMk id="19" creationId="{A6F02224-C62B-F8FC-491B-DC80C0F8B393}"/>
          </ac:picMkLst>
        </pc:picChg>
      </pc:sldChg>
      <pc:sldChg chg="add del">
        <pc:chgData name="Linh Phan" userId="228774c6-8676-4985-b789-d1a1db399f40" providerId="ADAL" clId="{F4D67219-9FA2-411E-9528-3875600C8F35}" dt="2024-07-21T11:28:24.725" v="3683" actId="47"/>
        <pc:sldMkLst>
          <pc:docMk/>
          <pc:sldMk cId="4159696984" sldId="334"/>
        </pc:sldMkLst>
      </pc:sldChg>
      <pc:sldChg chg="addSp delSp modSp add del mod">
        <pc:chgData name="Linh Phan" userId="228774c6-8676-4985-b789-d1a1db399f40" providerId="ADAL" clId="{F4D67219-9FA2-411E-9528-3875600C8F35}" dt="2024-07-21T11:42:03.989" v="3809" actId="47"/>
        <pc:sldMkLst>
          <pc:docMk/>
          <pc:sldMk cId="3678661290" sldId="335"/>
        </pc:sldMkLst>
        <pc:spChg chg="add del mod">
          <ac:chgData name="Linh Phan" userId="228774c6-8676-4985-b789-d1a1db399f40" providerId="ADAL" clId="{F4D67219-9FA2-411E-9528-3875600C8F35}" dt="2024-07-21T11:42:01.163" v="3806" actId="478"/>
          <ac:spMkLst>
            <pc:docMk/>
            <pc:sldMk cId="3678661290" sldId="335"/>
            <ac:spMk id="3" creationId="{52B31EBC-80E3-9775-D07F-ECB547EDD8DE}"/>
          </ac:spMkLst>
        </pc:spChg>
        <pc:spChg chg="add mod">
          <ac:chgData name="Linh Phan" userId="228774c6-8676-4985-b789-d1a1db399f40" providerId="ADAL" clId="{F4D67219-9FA2-411E-9528-3875600C8F35}" dt="2024-07-21T11:42:02.349" v="3808" actId="20577"/>
          <ac:spMkLst>
            <pc:docMk/>
            <pc:sldMk cId="3678661290" sldId="335"/>
            <ac:spMk id="5" creationId="{7E20076D-83B3-F039-C8C3-49D684C84D4C}"/>
          </ac:spMkLst>
        </pc:spChg>
        <pc:spChg chg="del">
          <ac:chgData name="Linh Phan" userId="228774c6-8676-4985-b789-d1a1db399f40" providerId="ADAL" clId="{F4D67219-9FA2-411E-9528-3875600C8F35}" dt="2024-07-21T11:42:01.163" v="3806" actId="478"/>
          <ac:spMkLst>
            <pc:docMk/>
            <pc:sldMk cId="3678661290" sldId="335"/>
            <ac:spMk id="1394" creationId="{00000000-0000-0000-0000-000000000000}"/>
          </ac:spMkLst>
        </pc:spChg>
        <pc:spChg chg="del">
          <ac:chgData name="Linh Phan" userId="228774c6-8676-4985-b789-d1a1db399f40" providerId="ADAL" clId="{F4D67219-9FA2-411E-9528-3875600C8F35}" dt="2024-07-21T11:41:56.283" v="3803" actId="478"/>
          <ac:spMkLst>
            <pc:docMk/>
            <pc:sldMk cId="3678661290" sldId="335"/>
            <ac:spMk id="1395" creationId="{00000000-0000-0000-0000-000000000000}"/>
          </ac:spMkLst>
        </pc:spChg>
        <pc:grpChg chg="add del">
          <ac:chgData name="Linh Phan" userId="228774c6-8676-4985-b789-d1a1db399f40" providerId="ADAL" clId="{F4D67219-9FA2-411E-9528-3875600C8F35}" dt="2024-07-21T11:42:01.163" v="3806" actId="478"/>
          <ac:grpSpMkLst>
            <pc:docMk/>
            <pc:sldMk cId="3678661290" sldId="335"/>
            <ac:grpSpMk id="1091" creationId="{00000000-0000-0000-0000-000000000000}"/>
          </ac:grpSpMkLst>
        </pc:grpChg>
        <pc:grpChg chg="del">
          <ac:chgData name="Linh Phan" userId="228774c6-8676-4985-b789-d1a1db399f40" providerId="ADAL" clId="{F4D67219-9FA2-411E-9528-3875600C8F35}" dt="2024-07-21T11:42:01.163" v="3806" actId="478"/>
          <ac:grpSpMkLst>
            <pc:docMk/>
            <pc:sldMk cId="3678661290" sldId="335"/>
            <ac:grpSpMk id="1225" creationId="{00000000-0000-0000-0000-000000000000}"/>
          </ac:grpSpMkLst>
        </pc:grpChg>
        <pc:grpChg chg="del">
          <ac:chgData name="Linh Phan" userId="228774c6-8676-4985-b789-d1a1db399f40" providerId="ADAL" clId="{F4D67219-9FA2-411E-9528-3875600C8F35}" dt="2024-07-21T11:42:01.163" v="3806" actId="478"/>
          <ac:grpSpMkLst>
            <pc:docMk/>
            <pc:sldMk cId="3678661290" sldId="335"/>
            <ac:grpSpMk id="1295" creationId="{00000000-0000-0000-0000-000000000000}"/>
          </ac:grpSpMkLst>
        </pc:grpChg>
        <pc:grpChg chg="add del">
          <ac:chgData name="Linh Phan" userId="228774c6-8676-4985-b789-d1a1db399f40" providerId="ADAL" clId="{F4D67219-9FA2-411E-9528-3875600C8F35}" dt="2024-07-21T11:42:01.163" v="3806" actId="478"/>
          <ac:grpSpMkLst>
            <pc:docMk/>
            <pc:sldMk cId="3678661290" sldId="335"/>
            <ac:grpSpMk id="1326" creationId="{00000000-0000-0000-0000-000000000000}"/>
          </ac:grpSpMkLst>
        </pc:grpChg>
      </pc:sldChg>
      <pc:sldChg chg="addSp delSp modSp add mod ord delAnim modAnim">
        <pc:chgData name="Linh Phan" userId="228774c6-8676-4985-b789-d1a1db399f40" providerId="ADAL" clId="{F4D67219-9FA2-411E-9528-3875600C8F35}" dt="2024-07-22T03:44:49.539" v="4784"/>
        <pc:sldMkLst>
          <pc:docMk/>
          <pc:sldMk cId="3540759828" sldId="336"/>
        </pc:sldMkLst>
        <pc:spChg chg="add mod">
          <ac:chgData name="Linh Phan" userId="228774c6-8676-4985-b789-d1a1db399f40" providerId="ADAL" clId="{F4D67219-9FA2-411E-9528-3875600C8F35}" dt="2024-07-21T11:31:16.396" v="3740" actId="1076"/>
          <ac:spMkLst>
            <pc:docMk/>
            <pc:sldMk cId="3540759828" sldId="336"/>
            <ac:spMk id="4" creationId="{95ED4324-F2F6-2193-1661-3A85C3C23773}"/>
          </ac:spMkLst>
        </pc:spChg>
        <pc:spChg chg="add mod">
          <ac:chgData name="Linh Phan" userId="228774c6-8676-4985-b789-d1a1db399f40" providerId="ADAL" clId="{F4D67219-9FA2-411E-9528-3875600C8F35}" dt="2024-07-21T11:31:13.880" v="3739" actId="1076"/>
          <ac:spMkLst>
            <pc:docMk/>
            <pc:sldMk cId="3540759828" sldId="336"/>
            <ac:spMk id="5" creationId="{AC7FFFF4-D66E-031D-D37E-EA93E6CE3E24}"/>
          </ac:spMkLst>
        </pc:spChg>
        <pc:spChg chg="del">
          <ac:chgData name="Linh Phan" userId="228774c6-8676-4985-b789-d1a1db399f40" providerId="ADAL" clId="{F4D67219-9FA2-411E-9528-3875600C8F35}" dt="2024-07-21T11:30:30.074" v="3726" actId="478"/>
          <ac:spMkLst>
            <pc:docMk/>
            <pc:sldMk cId="3540759828" sldId="336"/>
            <ac:spMk id="7" creationId="{B17BF797-5D42-525B-043A-512825586502}"/>
          </ac:spMkLst>
        </pc:spChg>
        <pc:grpChg chg="del">
          <ac:chgData name="Linh Phan" userId="228774c6-8676-4985-b789-d1a1db399f40" providerId="ADAL" clId="{F4D67219-9FA2-411E-9528-3875600C8F35}" dt="2024-07-21T11:30:30.074" v="3726" actId="478"/>
          <ac:grpSpMkLst>
            <pc:docMk/>
            <pc:sldMk cId="3540759828" sldId="336"/>
            <ac:grpSpMk id="2" creationId="{A20A2B5C-210B-4C68-89B1-47FEBAC63913}"/>
          </ac:grpSpMkLst>
        </pc:grpChg>
        <pc:grpChg chg="del">
          <ac:chgData name="Linh Phan" userId="228774c6-8676-4985-b789-d1a1db399f40" providerId="ADAL" clId="{F4D67219-9FA2-411E-9528-3875600C8F35}" dt="2024-07-21T11:30:30.074" v="3726" actId="478"/>
          <ac:grpSpMkLst>
            <pc:docMk/>
            <pc:sldMk cId="3540759828" sldId="336"/>
            <ac:grpSpMk id="13" creationId="{60EB67B3-E87A-31A1-D67B-3231326FB39E}"/>
          </ac:grpSpMkLst>
        </pc:grpChg>
        <pc:picChg chg="del">
          <ac:chgData name="Linh Phan" userId="228774c6-8676-4985-b789-d1a1db399f40" providerId="ADAL" clId="{F4D67219-9FA2-411E-9528-3875600C8F35}" dt="2024-07-21T11:30:30.074" v="3726" actId="478"/>
          <ac:picMkLst>
            <pc:docMk/>
            <pc:sldMk cId="3540759828" sldId="336"/>
            <ac:picMk id="6" creationId="{64168B50-C5D5-007B-B509-63836B796B94}"/>
          </ac:picMkLst>
        </pc:picChg>
        <pc:picChg chg="add del mod">
          <ac:chgData name="Linh Phan" userId="228774c6-8676-4985-b789-d1a1db399f40" providerId="ADAL" clId="{F4D67219-9FA2-411E-9528-3875600C8F35}" dt="2024-07-21T11:30:32.821" v="3728" actId="478"/>
          <ac:picMkLst>
            <pc:docMk/>
            <pc:sldMk cId="3540759828" sldId="336"/>
            <ac:picMk id="8" creationId="{723B853C-718F-1715-B76C-FB1547307BBE}"/>
          </ac:picMkLst>
        </pc:picChg>
        <pc:picChg chg="add mod">
          <ac:chgData name="Linh Phan" userId="228774c6-8676-4985-b789-d1a1db399f40" providerId="ADAL" clId="{F4D67219-9FA2-411E-9528-3875600C8F35}" dt="2024-07-21T11:31:52.157" v="3757" actId="1076"/>
          <ac:picMkLst>
            <pc:docMk/>
            <pc:sldMk cId="3540759828" sldId="336"/>
            <ac:picMk id="9" creationId="{1F87AE62-06DE-9408-7FDF-4B2DE3E93784}"/>
          </ac:picMkLst>
        </pc:picChg>
        <pc:picChg chg="add mod">
          <ac:chgData name="Linh Phan" userId="228774c6-8676-4985-b789-d1a1db399f40" providerId="ADAL" clId="{F4D67219-9FA2-411E-9528-3875600C8F35}" dt="2024-07-21T11:31:53.497" v="3758" actId="1076"/>
          <ac:picMkLst>
            <pc:docMk/>
            <pc:sldMk cId="3540759828" sldId="336"/>
            <ac:picMk id="10" creationId="{C99F3878-F103-C0B0-7620-4B703C5F2CCC}"/>
          </ac:picMkLst>
        </pc:picChg>
        <pc:picChg chg="add mod">
          <ac:chgData name="Linh Phan" userId="228774c6-8676-4985-b789-d1a1db399f40" providerId="ADAL" clId="{F4D67219-9FA2-411E-9528-3875600C8F35}" dt="2024-07-21T11:31:56.283" v="3759" actId="1076"/>
          <ac:picMkLst>
            <pc:docMk/>
            <pc:sldMk cId="3540759828" sldId="336"/>
            <ac:picMk id="11" creationId="{81FF3949-03BE-8E15-FBBC-EF37039435FB}"/>
          </ac:picMkLst>
        </pc:picChg>
      </pc:sldChg>
      <pc:sldChg chg="add modTransition">
        <pc:chgData name="Linh Phan" userId="228774c6-8676-4985-b789-d1a1db399f40" providerId="ADAL" clId="{F4D67219-9FA2-411E-9528-3875600C8F35}" dt="2024-07-22T03:29:15.334" v="4382"/>
        <pc:sldMkLst>
          <pc:docMk/>
          <pc:sldMk cId="3544306385" sldId="337"/>
        </pc:sldMkLst>
      </pc:sldChg>
      <pc:sldChg chg="modSp add mod modTransition addAnim delAnim">
        <pc:chgData name="Linh Phan" userId="228774c6-8676-4985-b789-d1a1db399f40" providerId="ADAL" clId="{F4D67219-9FA2-411E-9528-3875600C8F35}" dt="2024-07-22T03:29:21.084" v="4386"/>
        <pc:sldMkLst>
          <pc:docMk/>
          <pc:sldMk cId="2584213998" sldId="338"/>
        </pc:sldMkLst>
        <pc:spChg chg="mod">
          <ac:chgData name="Linh Phan" userId="228774c6-8676-4985-b789-d1a1db399f40" providerId="ADAL" clId="{F4D67219-9FA2-411E-9528-3875600C8F35}" dt="2024-07-22T03:14:47.381" v="4173" actId="122"/>
          <ac:spMkLst>
            <pc:docMk/>
            <pc:sldMk cId="2584213998" sldId="338"/>
            <ac:spMk id="32" creationId="{1AB69979-1D5C-6D4F-6590-E0650E70A5B4}"/>
          </ac:spMkLst>
        </pc:spChg>
        <pc:spChg chg="mod">
          <ac:chgData name="Linh Phan" userId="228774c6-8676-4985-b789-d1a1db399f40" providerId="ADAL" clId="{F4D67219-9FA2-411E-9528-3875600C8F35}" dt="2024-07-22T03:14:47.381" v="4173" actId="122"/>
          <ac:spMkLst>
            <pc:docMk/>
            <pc:sldMk cId="2584213998" sldId="338"/>
            <ac:spMk id="33" creationId="{2FB644CA-CB55-3594-B5C2-C9F8A867CDF0}"/>
          </ac:spMkLst>
        </pc:spChg>
        <pc:spChg chg="mod">
          <ac:chgData name="Linh Phan" userId="228774c6-8676-4985-b789-d1a1db399f40" providerId="ADAL" clId="{F4D67219-9FA2-411E-9528-3875600C8F35}" dt="2024-07-22T03:23:24.731" v="4265" actId="14100"/>
          <ac:spMkLst>
            <pc:docMk/>
            <pc:sldMk cId="2584213998" sldId="338"/>
            <ac:spMk id="34" creationId="{30828281-61AD-7A62-0775-C0E24C9C1DEB}"/>
          </ac:spMkLst>
        </pc:spChg>
        <pc:spChg chg="mod">
          <ac:chgData name="Linh Phan" userId="228774c6-8676-4985-b789-d1a1db399f40" providerId="ADAL" clId="{F4D67219-9FA2-411E-9528-3875600C8F35}" dt="2024-07-22T03:14:47.381" v="4173" actId="122"/>
          <ac:spMkLst>
            <pc:docMk/>
            <pc:sldMk cId="2584213998" sldId="338"/>
            <ac:spMk id="35" creationId="{E6A889FC-D3A7-FA7C-0DE3-0EA076B22F62}"/>
          </ac:spMkLst>
        </pc:spChg>
        <pc:spChg chg="mod">
          <ac:chgData name="Linh Phan" userId="228774c6-8676-4985-b789-d1a1db399f40" providerId="ADAL" clId="{F4D67219-9FA2-411E-9528-3875600C8F35}" dt="2024-07-22T03:23:21.839" v="4264" actId="14100"/>
          <ac:spMkLst>
            <pc:docMk/>
            <pc:sldMk cId="2584213998" sldId="338"/>
            <ac:spMk id="36" creationId="{39170EEF-8452-D761-9524-3629836006CB}"/>
          </ac:spMkLst>
        </pc:spChg>
        <pc:spChg chg="mod">
          <ac:chgData name="Linh Phan" userId="228774c6-8676-4985-b789-d1a1db399f40" providerId="ADAL" clId="{F4D67219-9FA2-411E-9528-3875600C8F35}" dt="2024-07-22T03:14:47.381" v="4173" actId="122"/>
          <ac:spMkLst>
            <pc:docMk/>
            <pc:sldMk cId="2584213998" sldId="338"/>
            <ac:spMk id="37" creationId="{73F5B725-A6FC-F5A2-F2A4-6047B0B0A3CC}"/>
          </ac:spMkLst>
        </pc:spChg>
        <pc:picChg chg="mod">
          <ac:chgData name="Linh Phan" userId="228774c6-8676-4985-b789-d1a1db399f40" providerId="ADAL" clId="{F4D67219-9FA2-411E-9528-3875600C8F35}" dt="2024-07-22T03:14:47.381" v="4173" actId="122"/>
          <ac:picMkLst>
            <pc:docMk/>
            <pc:sldMk cId="2584213998" sldId="338"/>
            <ac:picMk id="2054" creationId="{00000000-0000-0000-0000-000000000000}"/>
          </ac:picMkLst>
        </pc:picChg>
      </pc:sldChg>
      <pc:sldChg chg="modSp add mod modTransition modAnim">
        <pc:chgData name="Linh Phan" userId="228774c6-8676-4985-b789-d1a1db399f40" providerId="ADAL" clId="{F4D67219-9FA2-411E-9528-3875600C8F35}" dt="2024-07-22T03:29:21.084" v="4386"/>
        <pc:sldMkLst>
          <pc:docMk/>
          <pc:sldMk cId="1991433466" sldId="339"/>
        </pc:sldMkLst>
        <pc:spChg chg="mod">
          <ac:chgData name="Linh Phan" userId="228774c6-8676-4985-b789-d1a1db399f40" providerId="ADAL" clId="{F4D67219-9FA2-411E-9528-3875600C8F35}" dt="2024-07-22T03:14:38.781" v="4171" actId="122"/>
          <ac:spMkLst>
            <pc:docMk/>
            <pc:sldMk cId="1991433466" sldId="339"/>
            <ac:spMk id="32" creationId="{1AB69979-1D5C-6D4F-6590-E0650E70A5B4}"/>
          </ac:spMkLst>
        </pc:spChg>
        <pc:spChg chg="mod">
          <ac:chgData name="Linh Phan" userId="228774c6-8676-4985-b789-d1a1db399f40" providerId="ADAL" clId="{F4D67219-9FA2-411E-9528-3875600C8F35}" dt="2024-07-22T03:14:38.781" v="4171" actId="122"/>
          <ac:spMkLst>
            <pc:docMk/>
            <pc:sldMk cId="1991433466" sldId="339"/>
            <ac:spMk id="33" creationId="{2FB644CA-CB55-3594-B5C2-C9F8A867CDF0}"/>
          </ac:spMkLst>
        </pc:spChg>
        <pc:spChg chg="mod">
          <ac:chgData name="Linh Phan" userId="228774c6-8676-4985-b789-d1a1db399f40" providerId="ADAL" clId="{F4D67219-9FA2-411E-9528-3875600C8F35}" dt="2024-07-22T03:14:38.781" v="4171" actId="122"/>
          <ac:spMkLst>
            <pc:docMk/>
            <pc:sldMk cId="1991433466" sldId="339"/>
            <ac:spMk id="34" creationId="{30828281-61AD-7A62-0775-C0E24C9C1DEB}"/>
          </ac:spMkLst>
        </pc:spChg>
        <pc:spChg chg="mod">
          <ac:chgData name="Linh Phan" userId="228774c6-8676-4985-b789-d1a1db399f40" providerId="ADAL" clId="{F4D67219-9FA2-411E-9528-3875600C8F35}" dt="2024-07-22T03:14:38.781" v="4171" actId="122"/>
          <ac:spMkLst>
            <pc:docMk/>
            <pc:sldMk cId="1991433466" sldId="339"/>
            <ac:spMk id="35" creationId="{E6A889FC-D3A7-FA7C-0DE3-0EA076B22F62}"/>
          </ac:spMkLst>
        </pc:spChg>
        <pc:spChg chg="mod">
          <ac:chgData name="Linh Phan" userId="228774c6-8676-4985-b789-d1a1db399f40" providerId="ADAL" clId="{F4D67219-9FA2-411E-9528-3875600C8F35}" dt="2024-07-22T03:14:38.781" v="4171" actId="122"/>
          <ac:spMkLst>
            <pc:docMk/>
            <pc:sldMk cId="1991433466" sldId="339"/>
            <ac:spMk id="36" creationId="{39170EEF-8452-D761-9524-3629836006CB}"/>
          </ac:spMkLst>
        </pc:spChg>
        <pc:spChg chg="mod">
          <ac:chgData name="Linh Phan" userId="228774c6-8676-4985-b789-d1a1db399f40" providerId="ADAL" clId="{F4D67219-9FA2-411E-9528-3875600C8F35}" dt="2024-07-22T03:14:38.781" v="4171" actId="122"/>
          <ac:spMkLst>
            <pc:docMk/>
            <pc:sldMk cId="1991433466" sldId="339"/>
            <ac:spMk id="37" creationId="{73F5B725-A6FC-F5A2-F2A4-6047B0B0A3CC}"/>
          </ac:spMkLst>
        </pc:spChg>
        <pc:picChg chg="mod">
          <ac:chgData name="Linh Phan" userId="228774c6-8676-4985-b789-d1a1db399f40" providerId="ADAL" clId="{F4D67219-9FA2-411E-9528-3875600C8F35}" dt="2024-07-22T03:14:38.781" v="4171" actId="122"/>
          <ac:picMkLst>
            <pc:docMk/>
            <pc:sldMk cId="1991433466" sldId="339"/>
            <ac:picMk id="2054" creationId="{00000000-0000-0000-0000-000000000000}"/>
          </ac:picMkLst>
        </pc:picChg>
      </pc:sldChg>
      <pc:sldChg chg="addSp delSp modSp add mod modTransition delAnim modAnim">
        <pc:chgData name="Linh Phan" userId="228774c6-8676-4985-b789-d1a1db399f40" providerId="ADAL" clId="{F4D67219-9FA2-411E-9528-3875600C8F35}" dt="2024-07-22T03:50:51.276" v="4826" actId="123"/>
        <pc:sldMkLst>
          <pc:docMk/>
          <pc:sldMk cId="4181976524" sldId="340"/>
        </pc:sldMkLst>
        <pc:spChg chg="add mod">
          <ac:chgData name="Linh Phan" userId="228774c6-8676-4985-b789-d1a1db399f40" providerId="ADAL" clId="{F4D67219-9FA2-411E-9528-3875600C8F35}" dt="2024-07-22T03:50:51.276" v="4826" actId="123"/>
          <ac:spMkLst>
            <pc:docMk/>
            <pc:sldMk cId="4181976524" sldId="340"/>
            <ac:spMk id="2" creationId="{02B92974-D995-E7CB-FDAA-9107EDFEAD31}"/>
          </ac:spMkLst>
        </pc:spChg>
        <pc:spChg chg="add mod">
          <ac:chgData name="Linh Phan" userId="228774c6-8676-4985-b789-d1a1db399f40" providerId="ADAL" clId="{F4D67219-9FA2-411E-9528-3875600C8F35}" dt="2024-07-22T03:50:24.725" v="4816" actId="255"/>
          <ac:spMkLst>
            <pc:docMk/>
            <pc:sldMk cId="4181976524" sldId="340"/>
            <ac:spMk id="3" creationId="{943CA037-3683-36B1-8758-5DB8F7AC2938}"/>
          </ac:spMkLst>
        </pc:spChg>
        <pc:spChg chg="add mod">
          <ac:chgData name="Linh Phan" userId="228774c6-8676-4985-b789-d1a1db399f40" providerId="ADAL" clId="{F4D67219-9FA2-411E-9528-3875600C8F35}" dt="2024-07-22T03:50:24.725" v="4816" actId="255"/>
          <ac:spMkLst>
            <pc:docMk/>
            <pc:sldMk cId="4181976524" sldId="340"/>
            <ac:spMk id="4" creationId="{626B3B19-2A3D-589C-F46C-D73483EF7D6F}"/>
          </ac:spMkLst>
        </pc:spChg>
        <pc:spChg chg="add mod">
          <ac:chgData name="Linh Phan" userId="228774c6-8676-4985-b789-d1a1db399f40" providerId="ADAL" clId="{F4D67219-9FA2-411E-9528-3875600C8F35}" dt="2024-07-22T03:50:24.725" v="4816" actId="255"/>
          <ac:spMkLst>
            <pc:docMk/>
            <pc:sldMk cId="4181976524" sldId="340"/>
            <ac:spMk id="5" creationId="{4CF98FDD-5A61-2034-AFD9-16F03273A201}"/>
          </ac:spMkLst>
        </pc:spChg>
        <pc:spChg chg="add mod">
          <ac:chgData name="Linh Phan" userId="228774c6-8676-4985-b789-d1a1db399f40" providerId="ADAL" clId="{F4D67219-9FA2-411E-9528-3875600C8F35}" dt="2024-07-22T03:50:24.725" v="4816" actId="255"/>
          <ac:spMkLst>
            <pc:docMk/>
            <pc:sldMk cId="4181976524" sldId="340"/>
            <ac:spMk id="6" creationId="{92D5091D-9E1F-A758-0FD9-211628367FA1}"/>
          </ac:spMkLst>
        </pc:spChg>
        <pc:spChg chg="add mod">
          <ac:chgData name="Linh Phan" userId="228774c6-8676-4985-b789-d1a1db399f40" providerId="ADAL" clId="{F4D67219-9FA2-411E-9528-3875600C8F35}" dt="2024-07-22T03:50:24.725" v="4816" actId="255"/>
          <ac:spMkLst>
            <pc:docMk/>
            <pc:sldMk cId="4181976524" sldId="340"/>
            <ac:spMk id="7" creationId="{BAA5334F-39EC-E733-C43F-8A71F9C31CAE}"/>
          </ac:spMkLst>
        </pc:spChg>
        <pc:spChg chg="del">
          <ac:chgData name="Linh Phan" userId="228774c6-8676-4985-b789-d1a1db399f40" providerId="ADAL" clId="{F4D67219-9FA2-411E-9528-3875600C8F35}" dt="2024-07-22T03:07:05.094" v="4047" actId="478"/>
          <ac:spMkLst>
            <pc:docMk/>
            <pc:sldMk cId="4181976524" sldId="340"/>
            <ac:spMk id="32" creationId="{1AB69979-1D5C-6D4F-6590-E0650E70A5B4}"/>
          </ac:spMkLst>
        </pc:spChg>
        <pc:spChg chg="del">
          <ac:chgData name="Linh Phan" userId="228774c6-8676-4985-b789-d1a1db399f40" providerId="ADAL" clId="{F4D67219-9FA2-411E-9528-3875600C8F35}" dt="2024-07-22T03:07:04.048" v="4046" actId="478"/>
          <ac:spMkLst>
            <pc:docMk/>
            <pc:sldMk cId="4181976524" sldId="340"/>
            <ac:spMk id="33" creationId="{2FB644CA-CB55-3594-B5C2-C9F8A867CDF0}"/>
          </ac:spMkLst>
        </pc:spChg>
        <pc:spChg chg="del">
          <ac:chgData name="Linh Phan" userId="228774c6-8676-4985-b789-d1a1db399f40" providerId="ADAL" clId="{F4D67219-9FA2-411E-9528-3875600C8F35}" dt="2024-07-22T03:07:04.048" v="4046" actId="478"/>
          <ac:spMkLst>
            <pc:docMk/>
            <pc:sldMk cId="4181976524" sldId="340"/>
            <ac:spMk id="34" creationId="{30828281-61AD-7A62-0775-C0E24C9C1DEB}"/>
          </ac:spMkLst>
        </pc:spChg>
        <pc:spChg chg="del">
          <ac:chgData name="Linh Phan" userId="228774c6-8676-4985-b789-d1a1db399f40" providerId="ADAL" clId="{F4D67219-9FA2-411E-9528-3875600C8F35}" dt="2024-07-22T03:07:04.048" v="4046" actId="478"/>
          <ac:spMkLst>
            <pc:docMk/>
            <pc:sldMk cId="4181976524" sldId="340"/>
            <ac:spMk id="35" creationId="{E6A889FC-D3A7-FA7C-0DE3-0EA076B22F62}"/>
          </ac:spMkLst>
        </pc:spChg>
        <pc:spChg chg="del">
          <ac:chgData name="Linh Phan" userId="228774c6-8676-4985-b789-d1a1db399f40" providerId="ADAL" clId="{F4D67219-9FA2-411E-9528-3875600C8F35}" dt="2024-07-22T03:07:04.048" v="4046" actId="478"/>
          <ac:spMkLst>
            <pc:docMk/>
            <pc:sldMk cId="4181976524" sldId="340"/>
            <ac:spMk id="36" creationId="{39170EEF-8452-D761-9524-3629836006CB}"/>
          </ac:spMkLst>
        </pc:spChg>
        <pc:spChg chg="del">
          <ac:chgData name="Linh Phan" userId="228774c6-8676-4985-b789-d1a1db399f40" providerId="ADAL" clId="{F4D67219-9FA2-411E-9528-3875600C8F35}" dt="2024-07-22T03:07:04.048" v="4046" actId="478"/>
          <ac:spMkLst>
            <pc:docMk/>
            <pc:sldMk cId="4181976524" sldId="340"/>
            <ac:spMk id="37" creationId="{73F5B725-A6FC-F5A2-F2A4-6047B0B0A3CC}"/>
          </ac:spMkLst>
        </pc:spChg>
        <pc:picChg chg="mod">
          <ac:chgData name="Linh Phan" userId="228774c6-8676-4985-b789-d1a1db399f40" providerId="ADAL" clId="{F4D67219-9FA2-411E-9528-3875600C8F35}" dt="2024-07-22T03:50:24.725" v="4816" actId="255"/>
          <ac:picMkLst>
            <pc:docMk/>
            <pc:sldMk cId="4181976524" sldId="340"/>
            <ac:picMk id="2054" creationId="{00000000-0000-0000-0000-000000000000}"/>
          </ac:picMkLst>
        </pc:picChg>
      </pc:sldChg>
      <pc:sldChg chg="modSp add mod modTransition modAnim">
        <pc:chgData name="Linh Phan" userId="228774c6-8676-4985-b789-d1a1db399f40" providerId="ADAL" clId="{F4D67219-9FA2-411E-9528-3875600C8F35}" dt="2024-07-22T03:44:54.083" v="4785"/>
        <pc:sldMkLst>
          <pc:docMk/>
          <pc:sldMk cId="4088603091" sldId="341"/>
        </pc:sldMkLst>
        <pc:spChg chg="mod">
          <ac:chgData name="Linh Phan" userId="228774c6-8676-4985-b789-d1a1db399f40" providerId="ADAL" clId="{F4D67219-9FA2-411E-9528-3875600C8F35}" dt="2024-07-22T02:54:23.301" v="3910" actId="1076"/>
          <ac:spMkLst>
            <pc:docMk/>
            <pc:sldMk cId="4088603091" sldId="341"/>
            <ac:spMk id="12" creationId="{4346FDF3-FD39-47DC-A4EC-BC515C33CE44}"/>
          </ac:spMkLst>
        </pc:spChg>
      </pc:sldChg>
      <pc:sldChg chg="addSp delSp modSp add mod ord modTransition delAnim modAnim">
        <pc:chgData name="Linh Phan" userId="228774c6-8676-4985-b789-d1a1db399f40" providerId="ADAL" clId="{F4D67219-9FA2-411E-9528-3875600C8F35}" dt="2024-07-22T03:45:11.114" v="4795"/>
        <pc:sldMkLst>
          <pc:docMk/>
          <pc:sldMk cId="4183663857" sldId="342"/>
        </pc:sldMkLst>
        <pc:spChg chg="mod">
          <ac:chgData name="Linh Phan" userId="228774c6-8676-4985-b789-d1a1db399f40" providerId="ADAL" clId="{F4D67219-9FA2-411E-9528-3875600C8F35}" dt="2024-07-22T03:15:24.853" v="4187" actId="20577"/>
          <ac:spMkLst>
            <pc:docMk/>
            <pc:sldMk cId="4183663857" sldId="342"/>
            <ac:spMk id="3" creationId="{78D29390-E614-BC0E-FF2F-56552C47AD81}"/>
          </ac:spMkLst>
        </pc:spChg>
        <pc:spChg chg="mod">
          <ac:chgData name="Linh Phan" userId="228774c6-8676-4985-b789-d1a1db399f40" providerId="ADAL" clId="{F4D67219-9FA2-411E-9528-3875600C8F35}" dt="2024-07-22T03:15:14.651" v="4182"/>
          <ac:spMkLst>
            <pc:docMk/>
            <pc:sldMk cId="4183663857" sldId="342"/>
            <ac:spMk id="4" creationId="{99EC96B1-AB16-5FE6-27D3-00E28EF8B01F}"/>
          </ac:spMkLst>
        </pc:spChg>
        <pc:spChg chg="add mod">
          <ac:chgData name="Linh Phan" userId="228774c6-8676-4985-b789-d1a1db399f40" providerId="ADAL" clId="{F4D67219-9FA2-411E-9528-3875600C8F35}" dt="2024-07-22T03:17:39.370" v="4210" actId="207"/>
          <ac:spMkLst>
            <pc:docMk/>
            <pc:sldMk cId="4183663857" sldId="342"/>
            <ac:spMk id="5" creationId="{C756B626-9686-727B-C13F-83C3742AB4D7}"/>
          </ac:spMkLst>
        </pc:spChg>
        <pc:spChg chg="mod">
          <ac:chgData name="Linh Phan" userId="228774c6-8676-4985-b789-d1a1db399f40" providerId="ADAL" clId="{F4D67219-9FA2-411E-9528-3875600C8F35}" dt="2024-07-22T03:16:16" v="4201" actId="1076"/>
          <ac:spMkLst>
            <pc:docMk/>
            <pc:sldMk cId="4183663857" sldId="342"/>
            <ac:spMk id="8" creationId="{11EB644E-92F4-9413-F077-B6F989A5B437}"/>
          </ac:spMkLst>
        </pc:spChg>
        <pc:spChg chg="del">
          <ac:chgData name="Linh Phan" userId="228774c6-8676-4985-b789-d1a1db399f40" providerId="ADAL" clId="{F4D67219-9FA2-411E-9528-3875600C8F35}" dt="2024-07-22T03:15:12.682" v="4181" actId="478"/>
          <ac:spMkLst>
            <pc:docMk/>
            <pc:sldMk cId="4183663857" sldId="342"/>
            <ac:spMk id="15" creationId="{E1DEB855-4DB1-9B51-B4F0-D56F115CA42D}"/>
          </ac:spMkLst>
        </pc:spChg>
        <pc:spChg chg="del">
          <ac:chgData name="Linh Phan" userId="228774c6-8676-4985-b789-d1a1db399f40" providerId="ADAL" clId="{F4D67219-9FA2-411E-9528-3875600C8F35}" dt="2024-07-22T03:15:12.682" v="4181" actId="478"/>
          <ac:spMkLst>
            <pc:docMk/>
            <pc:sldMk cId="4183663857" sldId="342"/>
            <ac:spMk id="16" creationId="{7CDACA25-6C09-C679-471B-95EC81EDC7AB}"/>
          </ac:spMkLst>
        </pc:spChg>
        <pc:spChg chg="del">
          <ac:chgData name="Linh Phan" userId="228774c6-8676-4985-b789-d1a1db399f40" providerId="ADAL" clId="{F4D67219-9FA2-411E-9528-3875600C8F35}" dt="2024-07-22T03:15:12.682" v="4181" actId="478"/>
          <ac:spMkLst>
            <pc:docMk/>
            <pc:sldMk cId="4183663857" sldId="342"/>
            <ac:spMk id="17" creationId="{13409639-D542-4CE8-AE20-112236F8EE83}"/>
          </ac:spMkLst>
        </pc:spChg>
        <pc:spChg chg="mod">
          <ac:chgData name="Linh Phan" userId="228774c6-8676-4985-b789-d1a1db399f40" providerId="ADAL" clId="{F4D67219-9FA2-411E-9528-3875600C8F35}" dt="2024-07-22T03:16:03.001" v="4198" actId="14100"/>
          <ac:spMkLst>
            <pc:docMk/>
            <pc:sldMk cId="4183663857" sldId="342"/>
            <ac:spMk id="18" creationId="{74B9E353-314A-53A0-C4A6-C3A26C6A64E9}"/>
          </ac:spMkLst>
        </pc:spChg>
        <pc:spChg chg="del">
          <ac:chgData name="Linh Phan" userId="228774c6-8676-4985-b789-d1a1db399f40" providerId="ADAL" clId="{F4D67219-9FA2-411E-9528-3875600C8F35}" dt="2024-07-22T03:15:12.682" v="4181" actId="478"/>
          <ac:spMkLst>
            <pc:docMk/>
            <pc:sldMk cId="4183663857" sldId="342"/>
            <ac:spMk id="19" creationId="{C5BA2A58-08ED-093D-8ADB-A6AF259226C5}"/>
          </ac:spMkLst>
        </pc:spChg>
        <pc:spChg chg="mod">
          <ac:chgData name="Linh Phan" userId="228774c6-8676-4985-b789-d1a1db399f40" providerId="ADAL" clId="{F4D67219-9FA2-411E-9528-3875600C8F35}" dt="2024-07-22T03:16:12.267" v="4200" actId="14100"/>
          <ac:spMkLst>
            <pc:docMk/>
            <pc:sldMk cId="4183663857" sldId="342"/>
            <ac:spMk id="20" creationId="{3C86D387-88B8-BD7B-A3BF-C56D1D154848}"/>
          </ac:spMkLst>
        </pc:spChg>
        <pc:spChg chg="del">
          <ac:chgData name="Linh Phan" userId="228774c6-8676-4985-b789-d1a1db399f40" providerId="ADAL" clId="{F4D67219-9FA2-411E-9528-3875600C8F35}" dt="2024-07-22T03:15:12.682" v="4181" actId="478"/>
          <ac:spMkLst>
            <pc:docMk/>
            <pc:sldMk cId="4183663857" sldId="342"/>
            <ac:spMk id="22" creationId="{E7574F62-E0A3-A5E6-344F-B15CD97C5CBA}"/>
          </ac:spMkLst>
        </pc:spChg>
        <pc:grpChg chg="add mod">
          <ac:chgData name="Linh Phan" userId="228774c6-8676-4985-b789-d1a1db399f40" providerId="ADAL" clId="{F4D67219-9FA2-411E-9528-3875600C8F35}" dt="2024-07-22T03:15:14.651" v="4182"/>
          <ac:grpSpMkLst>
            <pc:docMk/>
            <pc:sldMk cId="4183663857" sldId="342"/>
            <ac:grpSpMk id="2" creationId="{1C538492-659F-E20E-D2DC-CAD2B2AB4689}"/>
          </ac:grpSpMkLst>
        </pc:grpChg>
        <pc:grpChg chg="add mod">
          <ac:chgData name="Linh Phan" userId="228774c6-8676-4985-b789-d1a1db399f40" providerId="ADAL" clId="{F4D67219-9FA2-411E-9528-3875600C8F35}" dt="2024-07-22T03:17:34.166" v="4209" actId="164"/>
          <ac:grpSpMkLst>
            <pc:docMk/>
            <pc:sldMk cId="4183663857" sldId="342"/>
            <ac:grpSpMk id="6" creationId="{A7058AAA-0336-72D0-E791-31697A328F8B}"/>
          </ac:grpSpMkLst>
        </pc:grpChg>
        <pc:grpChg chg="mod">
          <ac:chgData name="Linh Phan" userId="228774c6-8676-4985-b789-d1a1db399f40" providerId="ADAL" clId="{F4D67219-9FA2-411E-9528-3875600C8F35}" dt="2024-07-22T03:15:14.651" v="4182"/>
          <ac:grpSpMkLst>
            <pc:docMk/>
            <pc:sldMk cId="4183663857" sldId="342"/>
            <ac:grpSpMk id="7" creationId="{7FD7A7A1-BD80-E885-8BC9-99814294F65D}"/>
          </ac:grpSpMkLst>
        </pc:grpChg>
        <pc:grpChg chg="del">
          <ac:chgData name="Linh Phan" userId="228774c6-8676-4985-b789-d1a1db399f40" providerId="ADAL" clId="{F4D67219-9FA2-411E-9528-3875600C8F35}" dt="2024-07-22T03:15:12.682" v="4181" actId="478"/>
          <ac:grpSpMkLst>
            <pc:docMk/>
            <pc:sldMk cId="4183663857" sldId="342"/>
            <ac:grpSpMk id="10" creationId="{D2AC9752-7BC8-EA07-2870-4D14BF17DEAB}"/>
          </ac:grpSpMkLst>
        </pc:grpChg>
        <pc:grpChg chg="add mod">
          <ac:chgData name="Linh Phan" userId="228774c6-8676-4985-b789-d1a1db399f40" providerId="ADAL" clId="{F4D67219-9FA2-411E-9528-3875600C8F35}" dt="2024-07-22T03:17:34.166" v="4209" actId="164"/>
          <ac:grpSpMkLst>
            <pc:docMk/>
            <pc:sldMk cId="4183663857" sldId="342"/>
            <ac:grpSpMk id="24" creationId="{CB12086F-9ED7-8A03-96D8-05610784DAA2}"/>
          </ac:grpSpMkLst>
        </pc:grpChg>
        <pc:picChg chg="del mod">
          <ac:chgData name="Linh Phan" userId="228774c6-8676-4985-b789-d1a1db399f40" providerId="ADAL" clId="{F4D67219-9FA2-411E-9528-3875600C8F35}" dt="2024-07-22T03:15:40.867" v="4192" actId="478"/>
          <ac:picMkLst>
            <pc:docMk/>
            <pc:sldMk cId="4183663857" sldId="342"/>
            <ac:picMk id="9" creationId="{2F49BE6B-143E-B78A-5929-A85FF3CD43A3}"/>
          </ac:picMkLst>
        </pc:picChg>
        <pc:picChg chg="add mod">
          <ac:chgData name="Linh Phan" userId="228774c6-8676-4985-b789-d1a1db399f40" providerId="ADAL" clId="{F4D67219-9FA2-411E-9528-3875600C8F35}" dt="2024-07-22T03:17:34.166" v="4209" actId="164"/>
          <ac:picMkLst>
            <pc:docMk/>
            <pc:sldMk cId="4183663857" sldId="342"/>
            <ac:picMk id="23" creationId="{77898A0F-D4B9-F946-DD16-8C492708EB28}"/>
          </ac:picMkLst>
        </pc:picChg>
      </pc:sldChg>
      <pc:sldChg chg="addSp delSp modSp add mod ord modTransition delAnim modAnim">
        <pc:chgData name="Linh Phan" userId="228774c6-8676-4985-b789-d1a1db399f40" providerId="ADAL" clId="{F4D67219-9FA2-411E-9528-3875600C8F35}" dt="2024-07-22T03:45:07.254" v="4794"/>
        <pc:sldMkLst>
          <pc:docMk/>
          <pc:sldMk cId="1904431516" sldId="343"/>
        </pc:sldMkLst>
        <pc:spChg chg="del">
          <ac:chgData name="Linh Phan" userId="228774c6-8676-4985-b789-d1a1db399f40" providerId="ADAL" clId="{F4D67219-9FA2-411E-9528-3875600C8F35}" dt="2024-07-22T03:20:51.876" v="4230" actId="478"/>
          <ac:spMkLst>
            <pc:docMk/>
            <pc:sldMk cId="1904431516" sldId="343"/>
            <ac:spMk id="2" creationId="{485D4F13-5A94-D279-9815-72D368863A23}"/>
          </ac:spMkLst>
        </pc:spChg>
        <pc:spChg chg="del">
          <ac:chgData name="Linh Phan" userId="228774c6-8676-4985-b789-d1a1db399f40" providerId="ADAL" clId="{F4D67219-9FA2-411E-9528-3875600C8F35}" dt="2024-07-22T03:20:51.876" v="4230" actId="478"/>
          <ac:spMkLst>
            <pc:docMk/>
            <pc:sldMk cId="1904431516" sldId="343"/>
            <ac:spMk id="3" creationId="{CC5C5153-9817-0937-4B9B-D8750A8703D6}"/>
          </ac:spMkLst>
        </pc:spChg>
        <pc:spChg chg="add mod">
          <ac:chgData name="Linh Phan" userId="228774c6-8676-4985-b789-d1a1db399f40" providerId="ADAL" clId="{F4D67219-9FA2-411E-9528-3875600C8F35}" dt="2024-07-22T03:22:29.763" v="4256" actId="14100"/>
          <ac:spMkLst>
            <pc:docMk/>
            <pc:sldMk cId="1904431516" sldId="343"/>
            <ac:spMk id="4" creationId="{12CD54FA-B045-74B2-2CFB-D6EB290807EC}"/>
          </ac:spMkLst>
        </pc:spChg>
        <pc:spChg chg="add mod">
          <ac:chgData name="Linh Phan" userId="228774c6-8676-4985-b789-d1a1db399f40" providerId="ADAL" clId="{F4D67219-9FA2-411E-9528-3875600C8F35}" dt="2024-07-22T03:22:40.108" v="4260" actId="1076"/>
          <ac:spMkLst>
            <pc:docMk/>
            <pc:sldMk cId="1904431516" sldId="343"/>
            <ac:spMk id="7" creationId="{4C46F6D1-01E0-10BA-B4E6-405B4DB72E75}"/>
          </ac:spMkLst>
        </pc:spChg>
        <pc:spChg chg="add mod">
          <ac:chgData name="Linh Phan" userId="228774c6-8676-4985-b789-d1a1db399f40" providerId="ADAL" clId="{F4D67219-9FA2-411E-9528-3875600C8F35}" dt="2024-07-22T03:22:39.015" v="4259" actId="14100"/>
          <ac:spMkLst>
            <pc:docMk/>
            <pc:sldMk cId="1904431516" sldId="343"/>
            <ac:spMk id="8" creationId="{967BEA9F-ACC2-27F5-168D-52D8A05E34ED}"/>
          </ac:spMkLst>
        </pc:spChg>
        <pc:spChg chg="mod">
          <ac:chgData name="Linh Phan" userId="228774c6-8676-4985-b789-d1a1db399f40" providerId="ADAL" clId="{F4D67219-9FA2-411E-9528-3875600C8F35}" dt="2024-07-22T03:20:54.064" v="4231"/>
          <ac:spMkLst>
            <pc:docMk/>
            <pc:sldMk cId="1904431516" sldId="343"/>
            <ac:spMk id="11" creationId="{58672AB6-40DE-DC50-EF07-7676EB0FD5FC}"/>
          </ac:spMkLst>
        </pc:spChg>
        <pc:spChg chg="mod">
          <ac:chgData name="Linh Phan" userId="228774c6-8676-4985-b789-d1a1db399f40" providerId="ADAL" clId="{F4D67219-9FA2-411E-9528-3875600C8F35}" dt="2024-07-22T03:20:54.064" v="4231"/>
          <ac:spMkLst>
            <pc:docMk/>
            <pc:sldMk cId="1904431516" sldId="343"/>
            <ac:spMk id="16" creationId="{46737DF8-67EE-1B0E-9584-20D5B2107A31}"/>
          </ac:spMkLst>
        </pc:spChg>
        <pc:grpChg chg="add mod">
          <ac:chgData name="Linh Phan" userId="228774c6-8676-4985-b789-d1a1db399f40" providerId="ADAL" clId="{F4D67219-9FA2-411E-9528-3875600C8F35}" dt="2024-07-22T03:20:54.064" v="4231"/>
          <ac:grpSpMkLst>
            <pc:docMk/>
            <pc:sldMk cId="1904431516" sldId="343"/>
            <ac:grpSpMk id="10" creationId="{D71A353D-F8EF-E436-1B68-770A1C48B069}"/>
          </ac:grpSpMkLst>
        </pc:grpChg>
        <pc:grpChg chg="del">
          <ac:chgData name="Linh Phan" userId="228774c6-8676-4985-b789-d1a1db399f40" providerId="ADAL" clId="{F4D67219-9FA2-411E-9528-3875600C8F35}" dt="2024-07-22T03:20:51.876" v="4230" actId="478"/>
          <ac:grpSpMkLst>
            <pc:docMk/>
            <pc:sldMk cId="1904431516" sldId="343"/>
            <ac:grpSpMk id="12" creationId="{23A8ABF7-D546-0D1F-6E66-40DB16A6CA2E}"/>
          </ac:grpSpMkLst>
        </pc:grpChg>
        <pc:picChg chg="add del mod">
          <ac:chgData name="Linh Phan" userId="228774c6-8676-4985-b789-d1a1db399f40" providerId="ADAL" clId="{F4D67219-9FA2-411E-9528-3875600C8F35}" dt="2024-07-22T03:20:56.283" v="4232" actId="478"/>
          <ac:picMkLst>
            <pc:docMk/>
            <pc:sldMk cId="1904431516" sldId="343"/>
            <ac:picMk id="17" creationId="{6FC88B23-826E-C0C1-1320-2C120F8590DA}"/>
          </ac:picMkLst>
        </pc:picChg>
        <pc:picChg chg="add mod">
          <ac:chgData name="Linh Phan" userId="228774c6-8676-4985-b789-d1a1db399f40" providerId="ADAL" clId="{F4D67219-9FA2-411E-9528-3875600C8F35}" dt="2024-07-22T03:22:47.701" v="4261" actId="1076"/>
          <ac:picMkLst>
            <pc:docMk/>
            <pc:sldMk cId="1904431516" sldId="343"/>
            <ac:picMk id="18" creationId="{5771F688-2C13-9996-5DEA-2DA55083CEEB}"/>
          </ac:picMkLst>
        </pc:picChg>
        <pc:picChg chg="del">
          <ac:chgData name="Linh Phan" userId="228774c6-8676-4985-b789-d1a1db399f40" providerId="ADAL" clId="{F4D67219-9FA2-411E-9528-3875600C8F35}" dt="2024-07-22T03:20:51.876" v="4230" actId="478"/>
          <ac:picMkLst>
            <pc:docMk/>
            <pc:sldMk cId="1904431516" sldId="343"/>
            <ac:picMk id="17410" creationId="{3F60AE24-A7A7-6B00-D315-D839A631043A}"/>
          </ac:picMkLst>
        </pc:picChg>
        <pc:picChg chg="del">
          <ac:chgData name="Linh Phan" userId="228774c6-8676-4985-b789-d1a1db399f40" providerId="ADAL" clId="{F4D67219-9FA2-411E-9528-3875600C8F35}" dt="2024-07-22T03:20:51.876" v="4230" actId="478"/>
          <ac:picMkLst>
            <pc:docMk/>
            <pc:sldMk cId="1904431516" sldId="343"/>
            <ac:picMk id="17412" creationId="{7FCA4363-B0AE-1294-71BB-3D6C59F3A02E}"/>
          </ac:picMkLst>
        </pc:picChg>
        <pc:cxnChg chg="add mod">
          <ac:chgData name="Linh Phan" userId="228774c6-8676-4985-b789-d1a1db399f40" providerId="ADAL" clId="{F4D67219-9FA2-411E-9528-3875600C8F35}" dt="2024-07-22T03:22:47.701" v="4261" actId="1076"/>
          <ac:cxnSpMkLst>
            <pc:docMk/>
            <pc:sldMk cId="1904431516" sldId="343"/>
            <ac:cxnSpMk id="5" creationId="{B5CC9DC3-6C87-14FD-8E97-AD367B8EB8A0}"/>
          </ac:cxnSpMkLst>
        </pc:cxnChg>
        <pc:cxnChg chg="add mod">
          <ac:chgData name="Linh Phan" userId="228774c6-8676-4985-b789-d1a1db399f40" providerId="ADAL" clId="{F4D67219-9FA2-411E-9528-3875600C8F35}" dt="2024-07-22T03:22:47.701" v="4261" actId="1076"/>
          <ac:cxnSpMkLst>
            <pc:docMk/>
            <pc:sldMk cId="1904431516" sldId="343"/>
            <ac:cxnSpMk id="6" creationId="{8582838D-F828-C75E-1ACC-E8B1F7299273}"/>
          </ac:cxnSpMkLst>
        </pc:cxnChg>
        <pc:cxnChg chg="add mod">
          <ac:chgData name="Linh Phan" userId="228774c6-8676-4985-b789-d1a1db399f40" providerId="ADAL" clId="{F4D67219-9FA2-411E-9528-3875600C8F35}" dt="2024-07-22T03:22:47.701" v="4261" actId="1076"/>
          <ac:cxnSpMkLst>
            <pc:docMk/>
            <pc:sldMk cId="1904431516" sldId="343"/>
            <ac:cxnSpMk id="9" creationId="{A362F6A4-DCCE-DE25-2AF3-DF1DC03F9B1D}"/>
          </ac:cxnSpMkLst>
        </pc:cxnChg>
        <pc:cxnChg chg="mod">
          <ac:chgData name="Linh Phan" userId="228774c6-8676-4985-b789-d1a1db399f40" providerId="ADAL" clId="{F4D67219-9FA2-411E-9528-3875600C8F35}" dt="2024-07-22T03:20:54.064" v="4231"/>
          <ac:cxnSpMkLst>
            <pc:docMk/>
            <pc:sldMk cId="1904431516" sldId="343"/>
            <ac:cxnSpMk id="15" creationId="{0F82F245-6EDC-F114-D677-76D9E0B80566}"/>
          </ac:cxnSpMkLst>
        </pc:cxnChg>
      </pc:sldChg>
      <pc:sldChg chg="addSp delSp modSp add del mod ord delAnim modAnim">
        <pc:chgData name="Linh Phan" userId="228774c6-8676-4985-b789-d1a1db399f40" providerId="ADAL" clId="{F4D67219-9FA2-411E-9528-3875600C8F35}" dt="2024-07-22T03:20:37.955" v="4226" actId="47"/>
        <pc:sldMkLst>
          <pc:docMk/>
          <pc:sldMk cId="2237266090" sldId="343"/>
        </pc:sldMkLst>
        <pc:spChg chg="add del mod">
          <ac:chgData name="Linh Phan" userId="228774c6-8676-4985-b789-d1a1db399f40" providerId="ADAL" clId="{F4D67219-9FA2-411E-9528-3875600C8F35}" dt="2024-07-22T03:20:36.329" v="4225" actId="478"/>
          <ac:spMkLst>
            <pc:docMk/>
            <pc:sldMk cId="2237266090" sldId="343"/>
            <ac:spMk id="4" creationId="{9BF933FB-9D63-F782-FC76-588C4DFCCBAC}"/>
          </ac:spMkLst>
        </pc:spChg>
        <pc:spChg chg="del">
          <ac:chgData name="Linh Phan" userId="228774c6-8676-4985-b789-d1a1db399f40" providerId="ADAL" clId="{F4D67219-9FA2-411E-9528-3875600C8F35}" dt="2024-07-22T03:20:08.397" v="4215" actId="478"/>
          <ac:spMkLst>
            <pc:docMk/>
            <pc:sldMk cId="2237266090" sldId="343"/>
            <ac:spMk id="7" creationId="{B17BF797-5D42-525B-043A-512825586502}"/>
          </ac:spMkLst>
        </pc:spChg>
        <pc:spChg chg="add del mod">
          <ac:chgData name="Linh Phan" userId="228774c6-8676-4985-b789-d1a1db399f40" providerId="ADAL" clId="{F4D67219-9FA2-411E-9528-3875600C8F35}" dt="2024-07-22T03:20:36.329" v="4225" actId="478"/>
          <ac:spMkLst>
            <pc:docMk/>
            <pc:sldMk cId="2237266090" sldId="343"/>
            <ac:spMk id="9" creationId="{A675A677-35F8-C5A4-CFDB-D5189AA33AB7}"/>
          </ac:spMkLst>
        </pc:spChg>
        <pc:spChg chg="add del mod">
          <ac:chgData name="Linh Phan" userId="228774c6-8676-4985-b789-d1a1db399f40" providerId="ADAL" clId="{F4D67219-9FA2-411E-9528-3875600C8F35}" dt="2024-07-22T03:20:36.329" v="4225" actId="478"/>
          <ac:spMkLst>
            <pc:docMk/>
            <pc:sldMk cId="2237266090" sldId="343"/>
            <ac:spMk id="10" creationId="{D28B9158-3D79-36D5-8A3F-5EF925F58197}"/>
          </ac:spMkLst>
        </pc:spChg>
        <pc:spChg chg="mod">
          <ac:chgData name="Linh Phan" userId="228774c6-8676-4985-b789-d1a1db399f40" providerId="ADAL" clId="{F4D67219-9FA2-411E-9528-3875600C8F35}" dt="2024-07-22T03:20:27.375" v="4222" actId="14100"/>
          <ac:spMkLst>
            <pc:docMk/>
            <pc:sldMk cId="2237266090" sldId="343"/>
            <ac:spMk id="17" creationId="{BF0CF585-BDE7-2C6E-F66A-A3A797F76D42}"/>
          </ac:spMkLst>
        </pc:spChg>
        <pc:spChg chg="mod">
          <ac:chgData name="Linh Phan" userId="228774c6-8676-4985-b789-d1a1db399f40" providerId="ADAL" clId="{F4D67219-9FA2-411E-9528-3875600C8F35}" dt="2024-07-22T03:20:29.328" v="4223" actId="113"/>
          <ac:spMkLst>
            <pc:docMk/>
            <pc:sldMk cId="2237266090" sldId="343"/>
            <ac:spMk id="19" creationId="{9AE2535B-5D08-42EC-6C34-C9A7D35BEECB}"/>
          </ac:spMkLst>
        </pc:spChg>
        <pc:grpChg chg="del">
          <ac:chgData name="Linh Phan" userId="228774c6-8676-4985-b789-d1a1db399f40" providerId="ADAL" clId="{F4D67219-9FA2-411E-9528-3875600C8F35}" dt="2024-07-22T03:20:08.397" v="4215" actId="478"/>
          <ac:grpSpMkLst>
            <pc:docMk/>
            <pc:sldMk cId="2237266090" sldId="343"/>
            <ac:grpSpMk id="2" creationId="{A20A2B5C-210B-4C68-89B1-47FEBAC63913}"/>
          </ac:grpSpMkLst>
        </pc:grpChg>
        <pc:grpChg chg="del">
          <ac:chgData name="Linh Phan" userId="228774c6-8676-4985-b789-d1a1db399f40" providerId="ADAL" clId="{F4D67219-9FA2-411E-9528-3875600C8F35}" dt="2024-07-22T03:20:08.397" v="4215" actId="478"/>
          <ac:grpSpMkLst>
            <pc:docMk/>
            <pc:sldMk cId="2237266090" sldId="343"/>
            <ac:grpSpMk id="13" creationId="{60EB67B3-E87A-31A1-D67B-3231326FB39E}"/>
          </ac:grpSpMkLst>
        </pc:grpChg>
        <pc:grpChg chg="add del mod">
          <ac:chgData name="Linh Phan" userId="228774c6-8676-4985-b789-d1a1db399f40" providerId="ADAL" clId="{F4D67219-9FA2-411E-9528-3875600C8F35}" dt="2024-07-22T03:20:36.329" v="4225" actId="478"/>
          <ac:grpSpMkLst>
            <pc:docMk/>
            <pc:sldMk cId="2237266090" sldId="343"/>
            <ac:grpSpMk id="16" creationId="{94D0C4F9-43C2-D9E7-F5A3-FADD829F03EC}"/>
          </ac:grpSpMkLst>
        </pc:grpChg>
        <pc:picChg chg="del">
          <ac:chgData name="Linh Phan" userId="228774c6-8676-4985-b789-d1a1db399f40" providerId="ADAL" clId="{F4D67219-9FA2-411E-9528-3875600C8F35}" dt="2024-07-22T03:20:08.397" v="4215" actId="478"/>
          <ac:picMkLst>
            <pc:docMk/>
            <pc:sldMk cId="2237266090" sldId="343"/>
            <ac:picMk id="6" creationId="{64168B50-C5D5-007B-B509-63836B796B94}"/>
          </ac:picMkLst>
        </pc:picChg>
        <pc:picChg chg="add del mod">
          <ac:chgData name="Linh Phan" userId="228774c6-8676-4985-b789-d1a1db399f40" providerId="ADAL" clId="{F4D67219-9FA2-411E-9528-3875600C8F35}" dt="2024-07-22T03:20:36.329" v="4225" actId="478"/>
          <ac:picMkLst>
            <pc:docMk/>
            <pc:sldMk cId="2237266090" sldId="343"/>
            <ac:picMk id="20" creationId="{6508917E-BE83-5F5A-A4C2-0CE4C68CEC8B}"/>
          </ac:picMkLst>
        </pc:picChg>
        <pc:cxnChg chg="add del mod">
          <ac:chgData name="Linh Phan" userId="228774c6-8676-4985-b789-d1a1db399f40" providerId="ADAL" clId="{F4D67219-9FA2-411E-9528-3875600C8F35}" dt="2024-07-22T03:20:36.329" v="4225" actId="478"/>
          <ac:cxnSpMkLst>
            <pc:docMk/>
            <pc:sldMk cId="2237266090" sldId="343"/>
            <ac:cxnSpMk id="5" creationId="{0456EF67-2DE5-89A3-C043-4319388586E7}"/>
          </ac:cxnSpMkLst>
        </pc:cxnChg>
        <pc:cxnChg chg="add del mod">
          <ac:chgData name="Linh Phan" userId="228774c6-8676-4985-b789-d1a1db399f40" providerId="ADAL" clId="{F4D67219-9FA2-411E-9528-3875600C8F35}" dt="2024-07-22T03:20:36.329" v="4225" actId="478"/>
          <ac:cxnSpMkLst>
            <pc:docMk/>
            <pc:sldMk cId="2237266090" sldId="343"/>
            <ac:cxnSpMk id="8" creationId="{F5FDB832-BDD5-A8DD-5C43-04D93C3C1EAC}"/>
          </ac:cxnSpMkLst>
        </pc:cxnChg>
        <pc:cxnChg chg="add del mod">
          <ac:chgData name="Linh Phan" userId="228774c6-8676-4985-b789-d1a1db399f40" providerId="ADAL" clId="{F4D67219-9FA2-411E-9528-3875600C8F35}" dt="2024-07-22T03:20:36.329" v="4225" actId="478"/>
          <ac:cxnSpMkLst>
            <pc:docMk/>
            <pc:sldMk cId="2237266090" sldId="343"/>
            <ac:cxnSpMk id="11" creationId="{B6D69BDE-D072-1375-3DCA-1F7FCFC5B869}"/>
          </ac:cxnSpMkLst>
        </pc:cxnChg>
        <pc:cxnChg chg="mod">
          <ac:chgData name="Linh Phan" userId="228774c6-8676-4985-b789-d1a1db399f40" providerId="ADAL" clId="{F4D67219-9FA2-411E-9528-3875600C8F35}" dt="2024-07-22T03:20:33.798" v="4224" actId="14100"/>
          <ac:cxnSpMkLst>
            <pc:docMk/>
            <pc:sldMk cId="2237266090" sldId="343"/>
            <ac:cxnSpMk id="18" creationId="{D5A8624E-4839-1FB3-9BE0-FAADD6B221F6}"/>
          </ac:cxnSpMkLst>
        </pc:cxnChg>
      </pc:sldChg>
      <pc:sldChg chg="addSp delSp modSp add mod modTransition delAnim modAnim">
        <pc:chgData name="Linh Phan" userId="228774c6-8676-4985-b789-d1a1db399f40" providerId="ADAL" clId="{F4D67219-9FA2-411E-9528-3875600C8F35}" dt="2024-07-22T03:45:15.784" v="4796"/>
        <pc:sldMkLst>
          <pc:docMk/>
          <pc:sldMk cId="395192229" sldId="344"/>
        </pc:sldMkLst>
        <pc:spChg chg="add del mod">
          <ac:chgData name="Linh Phan" userId="228774c6-8676-4985-b789-d1a1db399f40" providerId="ADAL" clId="{F4D67219-9FA2-411E-9528-3875600C8F35}" dt="2024-07-22T03:32:13.947" v="4405" actId="478"/>
          <ac:spMkLst>
            <pc:docMk/>
            <pc:sldMk cId="395192229" sldId="344"/>
            <ac:spMk id="2" creationId="{E5B7282F-4DBA-4A62-139C-2E1E25AEC824}"/>
          </ac:spMkLst>
        </pc:spChg>
        <pc:spChg chg="add del mod">
          <ac:chgData name="Linh Phan" userId="228774c6-8676-4985-b789-d1a1db399f40" providerId="ADAL" clId="{F4D67219-9FA2-411E-9528-3875600C8F35}" dt="2024-07-22T03:32:17.979" v="4408" actId="478"/>
          <ac:spMkLst>
            <pc:docMk/>
            <pc:sldMk cId="395192229" sldId="344"/>
            <ac:spMk id="3" creationId="{070778AF-A474-7C62-3B0D-53B6AE857C2D}"/>
          </ac:spMkLst>
        </pc:spChg>
        <pc:spChg chg="add del mod">
          <ac:chgData name="Linh Phan" userId="228774c6-8676-4985-b789-d1a1db399f40" providerId="ADAL" clId="{F4D67219-9FA2-411E-9528-3875600C8F35}" dt="2024-07-22T03:32:12.915" v="4404" actId="478"/>
          <ac:spMkLst>
            <pc:docMk/>
            <pc:sldMk cId="395192229" sldId="344"/>
            <ac:spMk id="17" creationId="{7ADC8D09-0086-18BB-0973-9FC9A24326C6}"/>
          </ac:spMkLst>
        </pc:spChg>
        <pc:spChg chg="add del mod">
          <ac:chgData name="Linh Phan" userId="228774c6-8676-4985-b789-d1a1db399f40" providerId="ADAL" clId="{F4D67219-9FA2-411E-9528-3875600C8F35}" dt="2024-07-22T03:32:18.729" v="4409" actId="478"/>
          <ac:spMkLst>
            <pc:docMk/>
            <pc:sldMk cId="395192229" sldId="344"/>
            <ac:spMk id="18" creationId="{D94E73A1-1A37-C418-0AE6-0F1F76E75DF0}"/>
          </ac:spMkLst>
        </pc:spChg>
        <pc:spChg chg="add mod">
          <ac:chgData name="Linh Phan" userId="228774c6-8676-4985-b789-d1a1db399f40" providerId="ADAL" clId="{F4D67219-9FA2-411E-9528-3875600C8F35}" dt="2024-07-22T03:33:29.220" v="4438" actId="14100"/>
          <ac:spMkLst>
            <pc:docMk/>
            <pc:sldMk cId="395192229" sldId="344"/>
            <ac:spMk id="19" creationId="{10DAC2A0-D6A0-F70A-2DCF-57EBD354A7B6}"/>
          </ac:spMkLst>
        </pc:spChg>
        <pc:spChg chg="mod">
          <ac:chgData name="Linh Phan" userId="228774c6-8676-4985-b789-d1a1db399f40" providerId="ADAL" clId="{F4D67219-9FA2-411E-9528-3875600C8F35}" dt="2024-07-22T03:32:09.463" v="4403"/>
          <ac:spMkLst>
            <pc:docMk/>
            <pc:sldMk cId="395192229" sldId="344"/>
            <ac:spMk id="22" creationId="{9E7F37C7-1C39-C3F2-2CC9-25C012A8C04B}"/>
          </ac:spMkLst>
        </pc:spChg>
        <pc:spChg chg="add mod">
          <ac:chgData name="Linh Phan" userId="228774c6-8676-4985-b789-d1a1db399f40" providerId="ADAL" clId="{F4D67219-9FA2-411E-9528-3875600C8F35}" dt="2024-07-22T03:33:39.411" v="4442" actId="1076"/>
          <ac:spMkLst>
            <pc:docMk/>
            <pc:sldMk cId="395192229" sldId="344"/>
            <ac:spMk id="23" creationId="{59309131-4FD8-D3F4-BEBB-C69502525B5E}"/>
          </ac:spMkLst>
        </pc:spChg>
        <pc:spChg chg="add mod">
          <ac:chgData name="Linh Phan" userId="228774c6-8676-4985-b789-d1a1db399f40" providerId="ADAL" clId="{F4D67219-9FA2-411E-9528-3875600C8F35}" dt="2024-07-22T03:33:31.282" v="4439" actId="1076"/>
          <ac:spMkLst>
            <pc:docMk/>
            <pc:sldMk cId="395192229" sldId="344"/>
            <ac:spMk id="24" creationId="{F530B606-1025-BECB-B8E1-37A237AEDEB2}"/>
          </ac:spMkLst>
        </pc:spChg>
        <pc:grpChg chg="del">
          <ac:chgData name="Linh Phan" userId="228774c6-8676-4985-b789-d1a1db399f40" providerId="ADAL" clId="{F4D67219-9FA2-411E-9528-3875600C8F35}" dt="2024-07-22T03:29:47.777" v="4401" actId="478"/>
          <ac:grpSpMkLst>
            <pc:docMk/>
            <pc:sldMk cId="395192229" sldId="344"/>
            <ac:grpSpMk id="4" creationId="{3D9F2F2D-FC3F-033B-28EB-004931EB2885}"/>
          </ac:grpSpMkLst>
        </pc:grpChg>
        <pc:grpChg chg="add del mod">
          <ac:chgData name="Linh Phan" userId="228774c6-8676-4985-b789-d1a1db399f40" providerId="ADAL" clId="{F4D67219-9FA2-411E-9528-3875600C8F35}" dt="2024-07-22T03:32:17.010" v="4407" actId="478"/>
          <ac:grpSpMkLst>
            <pc:docMk/>
            <pc:sldMk cId="395192229" sldId="344"/>
            <ac:grpSpMk id="20" creationId="{B79022D5-ED9A-4579-99B9-E5B732638FEB}"/>
          </ac:grpSpMkLst>
        </pc:grpChg>
        <pc:picChg chg="del">
          <ac:chgData name="Linh Phan" userId="228774c6-8676-4985-b789-d1a1db399f40" providerId="ADAL" clId="{F4D67219-9FA2-411E-9528-3875600C8F35}" dt="2024-07-22T03:29:47.777" v="4401" actId="478"/>
          <ac:picMkLst>
            <pc:docMk/>
            <pc:sldMk cId="395192229" sldId="344"/>
            <ac:picMk id="15" creationId="{0EC47A4A-DC76-F5E3-3BD9-8B7E96068E7F}"/>
          </ac:picMkLst>
        </pc:picChg>
        <pc:picChg chg="del">
          <ac:chgData name="Linh Phan" userId="228774c6-8676-4985-b789-d1a1db399f40" providerId="ADAL" clId="{F4D67219-9FA2-411E-9528-3875600C8F35}" dt="2024-07-22T03:29:47.777" v="4401" actId="478"/>
          <ac:picMkLst>
            <pc:docMk/>
            <pc:sldMk cId="395192229" sldId="344"/>
            <ac:picMk id="16" creationId="{0A91E79D-8F4F-D130-F89D-2A5C61F92BC9}"/>
          </ac:picMkLst>
        </pc:picChg>
        <pc:picChg chg="mod">
          <ac:chgData name="Linh Phan" userId="228774c6-8676-4985-b789-d1a1db399f40" providerId="ADAL" clId="{F4D67219-9FA2-411E-9528-3875600C8F35}" dt="2024-07-22T03:32:09.463" v="4403"/>
          <ac:picMkLst>
            <pc:docMk/>
            <pc:sldMk cId="395192229" sldId="344"/>
            <ac:picMk id="21" creationId="{3985F825-35DB-83FF-84AD-C9190B8E4C21}"/>
          </ac:picMkLst>
        </pc:picChg>
      </pc:sldChg>
      <pc:sldChg chg="add del">
        <pc:chgData name="Linh Phan" userId="228774c6-8676-4985-b789-d1a1db399f40" providerId="ADAL" clId="{F4D67219-9FA2-411E-9528-3875600C8F35}" dt="2024-07-22T03:33:45.662" v="4443" actId="47"/>
        <pc:sldMkLst>
          <pc:docMk/>
          <pc:sldMk cId="3365662509" sldId="345"/>
        </pc:sldMkLst>
      </pc:sldChg>
      <pc:sldChg chg="delSp modSp add mod modNotesTx">
        <pc:chgData name="Linh Phan" userId="228774c6-8676-4985-b789-d1a1db399f40" providerId="ADAL" clId="{F4D67219-9FA2-411E-9528-3875600C8F35}" dt="2024-07-22T03:51:23.422" v="4829" actId="5793"/>
        <pc:sldMkLst>
          <pc:docMk/>
          <pc:sldMk cId="3418020193" sldId="345"/>
        </pc:sldMkLst>
        <pc:spChg chg="mod">
          <ac:chgData name="Linh Phan" userId="228774c6-8676-4985-b789-d1a1db399f40" providerId="ADAL" clId="{F4D67219-9FA2-411E-9528-3875600C8F35}" dt="2024-07-22T03:34:27.022" v="4601" actId="1076"/>
          <ac:spMkLst>
            <pc:docMk/>
            <pc:sldMk cId="3418020193" sldId="345"/>
            <ac:spMk id="4" creationId="{188998FA-B041-ED5F-1ECF-1297E222D0B3}"/>
          </ac:spMkLst>
        </pc:spChg>
        <pc:picChg chg="del">
          <ac:chgData name="Linh Phan" userId="228774c6-8676-4985-b789-d1a1db399f40" providerId="ADAL" clId="{F4D67219-9FA2-411E-9528-3875600C8F35}" dt="2024-07-22T03:51:20.670" v="4827" actId="478"/>
          <ac:picMkLst>
            <pc:docMk/>
            <pc:sldMk cId="3418020193" sldId="345"/>
            <ac:picMk id="5" creationId="{679C27CC-B772-BCF5-55D8-D3BEDA085B5B}"/>
          </ac:picMkLst>
        </pc:picChg>
      </pc:sldChg>
      <pc:sldMasterChg chg="delSldLayout">
        <pc:chgData name="Linh Phan" userId="228774c6-8676-4985-b789-d1a1db399f40" providerId="ADAL" clId="{F4D67219-9FA2-411E-9528-3875600C8F35}" dt="2024-07-21T11:29:50.111" v="3718" actId="47"/>
        <pc:sldMasterMkLst>
          <pc:docMk/>
          <pc:sldMasterMk cId="0" sldId="2147483673"/>
        </pc:sldMasterMkLst>
        <pc:sldLayoutChg chg="del">
          <pc:chgData name="Linh Phan" userId="228774c6-8676-4985-b789-d1a1db399f40" providerId="ADAL" clId="{F4D67219-9FA2-411E-9528-3875600C8F35}" dt="2024-07-21T11:29:50.111" v="3718" actId="47"/>
          <pc:sldLayoutMkLst>
            <pc:docMk/>
            <pc:sldMasterMk cId="0" sldId="2147483673"/>
            <pc:sldLayoutMk cId="0" sldId="2147483654"/>
          </pc:sldLayoutMkLst>
        </pc:sldLayoutChg>
        <pc:sldLayoutChg chg="del">
          <pc:chgData name="Linh Phan" userId="228774c6-8676-4985-b789-d1a1db399f40" providerId="ADAL" clId="{F4D67219-9FA2-411E-9528-3875600C8F35}" dt="2024-07-21T08:38:22.945" v="491" actId="47"/>
          <pc:sldLayoutMkLst>
            <pc:docMk/>
            <pc:sldMasterMk cId="0" sldId="2147483673"/>
            <pc:sldLayoutMk cId="0" sldId="2147483656"/>
          </pc:sldLayoutMkLst>
        </pc:sldLayoutChg>
        <pc:sldLayoutChg chg="del">
          <pc:chgData name="Linh Phan" userId="228774c6-8676-4985-b789-d1a1db399f40" providerId="ADAL" clId="{F4D67219-9FA2-411E-9528-3875600C8F35}" dt="2024-07-21T09:55:38.887" v="1998" actId="47"/>
          <pc:sldLayoutMkLst>
            <pc:docMk/>
            <pc:sldMasterMk cId="0" sldId="2147483673"/>
            <pc:sldLayoutMk cId="0" sldId="2147483666"/>
          </pc:sldLayoutMkLst>
        </pc:sldLayoutChg>
        <pc:sldLayoutChg chg="del">
          <pc:chgData name="Linh Phan" userId="228774c6-8676-4985-b789-d1a1db399f40" providerId="ADAL" clId="{F4D67219-9FA2-411E-9528-3875600C8F35}" dt="2024-07-21T08:38:34.906" v="494" actId="47"/>
          <pc:sldLayoutMkLst>
            <pc:docMk/>
            <pc:sldMasterMk cId="0" sldId="2147483673"/>
            <pc:sldLayoutMk cId="0" sldId="2147483668"/>
          </pc:sldLayoutMkLst>
        </pc:sldLayoutChg>
      </pc:sldMasterChg>
      <pc:sldMasterChg chg="del delSldLayout">
        <pc:chgData name="Linh Phan" userId="228774c6-8676-4985-b789-d1a1db399f40" providerId="ADAL" clId="{F4D67219-9FA2-411E-9528-3875600C8F35}" dt="2024-07-21T08:38:34.346" v="493" actId="47"/>
        <pc:sldMasterMkLst>
          <pc:docMk/>
          <pc:sldMasterMk cId="0" sldId="2147483674"/>
        </pc:sldMasterMkLst>
        <pc:sldLayoutChg chg="del">
          <pc:chgData name="Linh Phan" userId="228774c6-8676-4985-b789-d1a1db399f40" providerId="ADAL" clId="{F4D67219-9FA2-411E-9528-3875600C8F35}" dt="2024-07-21T08:38:34.346" v="493" actId="47"/>
          <pc:sldLayoutMkLst>
            <pc:docMk/>
            <pc:sldMasterMk cId="0" sldId="2147483674"/>
            <pc:sldLayoutMk cId="0" sldId="2147483671"/>
          </pc:sldLayoutMkLst>
        </pc:sldLayoutChg>
        <pc:sldLayoutChg chg="del">
          <pc:chgData name="Linh Phan" userId="228774c6-8676-4985-b789-d1a1db399f40" providerId="ADAL" clId="{F4D67219-9FA2-411E-9528-3875600C8F35}" dt="2024-07-21T08:38:32.721" v="492" actId="47"/>
          <pc:sldLayoutMkLst>
            <pc:docMk/>
            <pc:sldMasterMk cId="0" sldId="2147483674"/>
            <pc:sldLayoutMk cId="0" sldId="2147483672"/>
          </pc:sldLayoutMkLst>
        </pc:sldLayoutChg>
      </pc:sldMasterChg>
      <pc:sldMasterChg chg="del delSldLayout">
        <pc:chgData name="Linh Phan" userId="228774c6-8676-4985-b789-d1a1db399f40" providerId="ADAL" clId="{F4D67219-9FA2-411E-9528-3875600C8F35}" dt="2024-07-21T08:45:01.797" v="635" actId="47"/>
        <pc:sldMasterMkLst>
          <pc:docMk/>
          <pc:sldMasterMk cId="115287938" sldId="2147483674"/>
        </pc:sldMasterMkLst>
        <pc:sldLayoutChg chg="del">
          <pc:chgData name="Linh Phan" userId="228774c6-8676-4985-b789-d1a1db399f40" providerId="ADAL" clId="{F4D67219-9FA2-411E-9528-3875600C8F35}" dt="2024-07-21T08:45:01.797" v="635" actId="47"/>
          <pc:sldLayoutMkLst>
            <pc:docMk/>
            <pc:sldMasterMk cId="115287938" sldId="2147483674"/>
            <pc:sldLayoutMk cId="3838915024" sldId="2147483675"/>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2738289331" sldId="2147483676"/>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2738830266" sldId="2147483677"/>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2817275562" sldId="2147483678"/>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2977779137" sldId="2147483679"/>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2594080281" sldId="2147483680"/>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3790824742" sldId="2147483681"/>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2810513744" sldId="2147483682"/>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1392353554" sldId="2147483683"/>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562660633" sldId="2147483684"/>
          </pc:sldLayoutMkLst>
        </pc:sldLayoutChg>
        <pc:sldLayoutChg chg="del">
          <pc:chgData name="Linh Phan" userId="228774c6-8676-4985-b789-d1a1db399f40" providerId="ADAL" clId="{F4D67219-9FA2-411E-9528-3875600C8F35}" dt="2024-07-21T08:45:01.797" v="635" actId="47"/>
          <pc:sldLayoutMkLst>
            <pc:docMk/>
            <pc:sldMasterMk cId="115287938" sldId="2147483674"/>
            <pc:sldLayoutMk cId="160592863" sldId="2147483685"/>
          </pc:sldLayoutMkLst>
        </pc:sldLayoutChg>
      </pc:sldMasterChg>
      <pc:sldMasterChg chg="del delSldLayout">
        <pc:chgData name="Linh Phan" userId="228774c6-8676-4985-b789-d1a1db399f40" providerId="ADAL" clId="{F4D67219-9FA2-411E-9528-3875600C8F35}" dt="2024-07-21T07:59:59.580" v="34" actId="47"/>
        <pc:sldMasterMkLst>
          <pc:docMk/>
          <pc:sldMasterMk cId="2882213780" sldId="2147483675"/>
        </pc:sldMasterMkLst>
        <pc:sldLayoutChg chg="del">
          <pc:chgData name="Linh Phan" userId="228774c6-8676-4985-b789-d1a1db399f40" providerId="ADAL" clId="{F4D67219-9FA2-411E-9528-3875600C8F35}" dt="2024-07-21T07:59:59.580" v="34" actId="47"/>
          <pc:sldLayoutMkLst>
            <pc:docMk/>
            <pc:sldMasterMk cId="2882213780" sldId="2147483675"/>
            <pc:sldLayoutMk cId="1497007311" sldId="2147483676"/>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489283991" sldId="2147483677"/>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3377880564" sldId="2147483678"/>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2294340135" sldId="2147483679"/>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2229175509" sldId="2147483680"/>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1931376633" sldId="2147483681"/>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3736589959" sldId="2147483682"/>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1836645957" sldId="2147483683"/>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3568813101" sldId="2147483684"/>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124565147" sldId="2147483685"/>
          </pc:sldLayoutMkLst>
        </pc:sldLayoutChg>
        <pc:sldLayoutChg chg="del">
          <pc:chgData name="Linh Phan" userId="228774c6-8676-4985-b789-d1a1db399f40" providerId="ADAL" clId="{F4D67219-9FA2-411E-9528-3875600C8F35}" dt="2024-07-21T07:59:59.580" v="34" actId="47"/>
          <pc:sldLayoutMkLst>
            <pc:docMk/>
            <pc:sldMasterMk cId="2882213780" sldId="2147483675"/>
            <pc:sldLayoutMk cId="2532028130" sldId="2147483686"/>
          </pc:sldLayoutMkLst>
        </pc:sldLayoutChg>
      </pc:sldMasterChg>
      <pc:sldMasterChg chg="del delSldLayout">
        <pc:chgData name="Linh Phan" userId="228774c6-8676-4985-b789-d1a1db399f40" providerId="ADAL" clId="{F4D67219-9FA2-411E-9528-3875600C8F35}" dt="2024-07-21T08:33:11.095" v="385" actId="47"/>
        <pc:sldMasterMkLst>
          <pc:docMk/>
          <pc:sldMasterMk cId="3387302328" sldId="2147483675"/>
        </pc:sldMasterMkLst>
        <pc:sldLayoutChg chg="del">
          <pc:chgData name="Linh Phan" userId="228774c6-8676-4985-b789-d1a1db399f40" providerId="ADAL" clId="{F4D67219-9FA2-411E-9528-3875600C8F35}" dt="2024-07-21T08:33:11.095" v="385" actId="47"/>
          <pc:sldLayoutMkLst>
            <pc:docMk/>
            <pc:sldMasterMk cId="3387302328" sldId="2147483675"/>
            <pc:sldLayoutMk cId="4230503452" sldId="2147483676"/>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543121073" sldId="2147483677"/>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2719620128" sldId="2147483678"/>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352893624" sldId="2147483679"/>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3143847332" sldId="2147483680"/>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3060830620" sldId="2147483681"/>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2805690587" sldId="2147483682"/>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3100749752" sldId="2147483683"/>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3585844784" sldId="2147483684"/>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1976412001" sldId="2147483685"/>
          </pc:sldLayoutMkLst>
        </pc:sldLayoutChg>
        <pc:sldLayoutChg chg="del">
          <pc:chgData name="Linh Phan" userId="228774c6-8676-4985-b789-d1a1db399f40" providerId="ADAL" clId="{F4D67219-9FA2-411E-9528-3875600C8F35}" dt="2024-07-21T08:33:11.095" v="385" actId="47"/>
          <pc:sldLayoutMkLst>
            <pc:docMk/>
            <pc:sldMasterMk cId="3387302328" sldId="2147483675"/>
            <pc:sldLayoutMk cId="3076667016" sldId="2147483686"/>
          </pc:sldLayoutMkLst>
        </pc:sldLayoutChg>
      </pc:sldMasterChg>
      <pc:sldMasterChg chg="del delSldLayout">
        <pc:chgData name="Linh Phan" userId="228774c6-8676-4985-b789-d1a1db399f40" providerId="ADAL" clId="{F4D67219-9FA2-411E-9528-3875600C8F35}" dt="2024-07-21T08:20:41.641" v="253" actId="47"/>
        <pc:sldMasterMkLst>
          <pc:docMk/>
          <pc:sldMasterMk cId="3900414164" sldId="2147483675"/>
        </pc:sldMasterMkLst>
        <pc:sldLayoutChg chg="del">
          <pc:chgData name="Linh Phan" userId="228774c6-8676-4985-b789-d1a1db399f40" providerId="ADAL" clId="{F4D67219-9FA2-411E-9528-3875600C8F35}" dt="2024-07-21T08:20:41.641" v="253" actId="47"/>
          <pc:sldLayoutMkLst>
            <pc:docMk/>
            <pc:sldMasterMk cId="3900414164" sldId="2147483675"/>
            <pc:sldLayoutMk cId="102234621" sldId="2147483676"/>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3165203870" sldId="2147483677"/>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568642098" sldId="2147483678"/>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70398047" sldId="2147483679"/>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1417558651" sldId="2147483680"/>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3656875560" sldId="2147483681"/>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3658816687" sldId="2147483682"/>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1523853787" sldId="2147483683"/>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115107653" sldId="2147483684"/>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359274908" sldId="2147483685"/>
          </pc:sldLayoutMkLst>
        </pc:sldLayoutChg>
        <pc:sldLayoutChg chg="del">
          <pc:chgData name="Linh Phan" userId="228774c6-8676-4985-b789-d1a1db399f40" providerId="ADAL" clId="{F4D67219-9FA2-411E-9528-3875600C8F35}" dt="2024-07-21T08:20:41.641" v="253" actId="47"/>
          <pc:sldLayoutMkLst>
            <pc:docMk/>
            <pc:sldMasterMk cId="3900414164" sldId="2147483675"/>
            <pc:sldLayoutMk cId="2769573971" sldId="214748368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63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e71a4a86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e71a4a8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16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858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0075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5703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87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262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345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876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2abe79e395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2abe79e395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08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328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ac31d8eb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ac31d8eb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abe79e395e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abe79e395e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abe79e395e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abe79e395e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751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abe79e395e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abe79e395e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39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411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571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8561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740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326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baseline="0"/>
              <a:t>GV bấm vào từng quả bóng để mở câu hỏi. Sau khi HS trả lời xong, nhân vật sẽ tự đập vỡ quả bóng. GV bấm vào hình bóng tim để kết thúc trò chơi.</a:t>
            </a:r>
            <a:endParaRPr lang="en-VN" sz="1600" baseline="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0BF51FF-E4B9-3A40-B0B9-CED297032449}"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31686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0BF51FF-E4B9-3A40-B0B9-CED297032449}"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5529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0BF51FF-E4B9-3A40-B0B9-CED297032449}"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4147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0BF51FF-E4B9-3A40-B0B9-CED297032449}"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720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0549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0BF51FF-E4B9-3A40-B0B9-CED297032449}"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1564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0BF51FF-E4B9-3A40-B0B9-CED297032449}"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2938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2"/>
        <p:cNvGrpSpPr/>
        <p:nvPr/>
      </p:nvGrpSpPr>
      <p:grpSpPr>
        <a:xfrm>
          <a:off x="0" y="0"/>
          <a:ext cx="0" cy="0"/>
          <a:chOff x="0" y="0"/>
          <a:chExt cx="0" cy="0"/>
        </a:xfrm>
      </p:grpSpPr>
      <p:sp>
        <p:nvSpPr>
          <p:cNvPr id="2793" name="Google Shape;2793;gf945062245_0_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4" name="Google Shape;2794;gf945062245_0_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040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e71a4a86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e71a4a8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082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a:p>
        </p:txBody>
      </p:sp>
    </p:spTree>
    <p:extLst>
      <p:ext uri="{BB962C8B-B14F-4D97-AF65-F5344CB8AC3E}">
        <p14:creationId xmlns:p14="http://schemas.microsoft.com/office/powerpoint/2010/main" val="117349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93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7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849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5244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29000" y="539512"/>
            <a:ext cx="4389600" cy="30984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5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29000" y="3795400"/>
            <a:ext cx="2744700" cy="7860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142750"/>
            <a:ext cx="848150" cy="5026525"/>
            <a:chOff x="0" y="142750"/>
            <a:chExt cx="848150" cy="5026525"/>
          </a:xfrm>
        </p:grpSpPr>
        <p:sp>
          <p:nvSpPr>
            <p:cNvPr id="12" name="Google Shape;12;p2"/>
            <p:cNvSpPr/>
            <p:nvPr/>
          </p:nvSpPr>
          <p:spPr>
            <a:xfrm rot="5400000">
              <a:off x="15750" y="12700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3" name="Google Shape;13;p2"/>
            <p:cNvSpPr/>
            <p:nvPr/>
          </p:nvSpPr>
          <p:spPr>
            <a:xfrm>
              <a:off x="55250" y="4334075"/>
              <a:ext cx="792900" cy="835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AND_BODY_1">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6" name="Google Shape;96;p14"/>
          <p:cNvGrpSpPr/>
          <p:nvPr/>
        </p:nvGrpSpPr>
        <p:grpSpPr>
          <a:xfrm>
            <a:off x="0" y="3"/>
            <a:ext cx="9144000" cy="4745497"/>
            <a:chOff x="0" y="3"/>
            <a:chExt cx="9144000" cy="4745497"/>
          </a:xfrm>
        </p:grpSpPr>
        <p:sp>
          <p:nvSpPr>
            <p:cNvPr id="97" name="Google Shape;97;p14"/>
            <p:cNvSpPr/>
            <p:nvPr/>
          </p:nvSpPr>
          <p:spPr>
            <a:xfrm rot="-5400000" flipH="1">
              <a:off x="8539350" y="229665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8" name="Google Shape;98;p14"/>
            <p:cNvSpPr/>
            <p:nvPr/>
          </p:nvSpPr>
          <p:spPr>
            <a:xfrm rot="10800000">
              <a:off x="8325500" y="3"/>
              <a:ext cx="620400" cy="6534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9" name="Google Shape;99;p14"/>
            <p:cNvSpPr/>
            <p:nvPr/>
          </p:nvSpPr>
          <p:spPr>
            <a:xfrm rot="5400000">
              <a:off x="15750" y="414085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AND_BODY_1_1">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02" name="Google Shape;102;p15"/>
          <p:cNvGrpSpPr/>
          <p:nvPr/>
        </p:nvGrpSpPr>
        <p:grpSpPr>
          <a:xfrm>
            <a:off x="0" y="142750"/>
            <a:ext cx="9144000" cy="5000762"/>
            <a:chOff x="0" y="142750"/>
            <a:chExt cx="9144000" cy="5000762"/>
          </a:xfrm>
        </p:grpSpPr>
        <p:sp>
          <p:nvSpPr>
            <p:cNvPr id="103" name="Google Shape;103;p15"/>
            <p:cNvSpPr/>
            <p:nvPr/>
          </p:nvSpPr>
          <p:spPr>
            <a:xfrm rot="5400000">
              <a:off x="15750" y="12700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4" name="Google Shape;104;p15"/>
            <p:cNvSpPr/>
            <p:nvPr/>
          </p:nvSpPr>
          <p:spPr>
            <a:xfrm>
              <a:off x="55250" y="4443312"/>
              <a:ext cx="664800" cy="700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5" name="Google Shape;105;p15"/>
            <p:cNvSpPr/>
            <p:nvPr/>
          </p:nvSpPr>
          <p:spPr>
            <a:xfrm rot="-5400000" flipH="1">
              <a:off x="8539350" y="1047975"/>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AND_BODY_1_2">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08" name="Google Shape;108;p16"/>
          <p:cNvGrpSpPr/>
          <p:nvPr/>
        </p:nvGrpSpPr>
        <p:grpSpPr>
          <a:xfrm flipH="1">
            <a:off x="0" y="1626950"/>
            <a:ext cx="9144000" cy="3542325"/>
            <a:chOff x="0" y="1626950"/>
            <a:chExt cx="9144000" cy="3542325"/>
          </a:xfrm>
        </p:grpSpPr>
        <p:sp>
          <p:nvSpPr>
            <p:cNvPr id="109" name="Google Shape;109;p16"/>
            <p:cNvSpPr/>
            <p:nvPr/>
          </p:nvSpPr>
          <p:spPr>
            <a:xfrm rot="-5400000" flipH="1">
              <a:off x="8539350" y="161120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10" name="Google Shape;110;p16"/>
            <p:cNvSpPr/>
            <p:nvPr/>
          </p:nvSpPr>
          <p:spPr>
            <a:xfrm>
              <a:off x="4666150" y="4334075"/>
              <a:ext cx="792900" cy="835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11" name="Google Shape;111;p16"/>
            <p:cNvSpPr/>
            <p:nvPr/>
          </p:nvSpPr>
          <p:spPr>
            <a:xfrm rot="5400000">
              <a:off x="15750" y="281780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 name="Google Shape;121;p18"/>
          <p:cNvSpPr txBox="1">
            <a:spLocks noGrp="1"/>
          </p:cNvSpPr>
          <p:nvPr>
            <p:ph type="subTitle" idx="1"/>
          </p:nvPr>
        </p:nvSpPr>
        <p:spPr>
          <a:xfrm>
            <a:off x="4812152" y="2476079"/>
            <a:ext cx="3498900" cy="15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8"/>
          <p:cNvSpPr txBox="1">
            <a:spLocks noGrp="1"/>
          </p:cNvSpPr>
          <p:nvPr>
            <p:ph type="subTitle" idx="2"/>
          </p:nvPr>
        </p:nvSpPr>
        <p:spPr>
          <a:xfrm>
            <a:off x="792548" y="2476079"/>
            <a:ext cx="3498900" cy="15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8"/>
          <p:cNvSpPr txBox="1">
            <a:spLocks noGrp="1"/>
          </p:cNvSpPr>
          <p:nvPr>
            <p:ph type="subTitle" idx="3"/>
          </p:nvPr>
        </p:nvSpPr>
        <p:spPr>
          <a:xfrm>
            <a:off x="792548" y="1903525"/>
            <a:ext cx="3498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4" name="Google Shape;124;p18"/>
          <p:cNvSpPr txBox="1">
            <a:spLocks noGrp="1"/>
          </p:cNvSpPr>
          <p:nvPr>
            <p:ph type="subTitle" idx="4"/>
          </p:nvPr>
        </p:nvSpPr>
        <p:spPr>
          <a:xfrm>
            <a:off x="4812152" y="1903525"/>
            <a:ext cx="3498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5" name="Google Shape;125;p18"/>
          <p:cNvGrpSpPr/>
          <p:nvPr/>
        </p:nvGrpSpPr>
        <p:grpSpPr>
          <a:xfrm>
            <a:off x="0" y="3"/>
            <a:ext cx="9144000" cy="4745497"/>
            <a:chOff x="0" y="3"/>
            <a:chExt cx="9144000" cy="4745497"/>
          </a:xfrm>
        </p:grpSpPr>
        <p:sp>
          <p:nvSpPr>
            <p:cNvPr id="126" name="Google Shape;126;p18"/>
            <p:cNvSpPr/>
            <p:nvPr/>
          </p:nvSpPr>
          <p:spPr>
            <a:xfrm rot="-5400000" flipH="1">
              <a:off x="8539350" y="229665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27" name="Google Shape;127;p18"/>
            <p:cNvSpPr/>
            <p:nvPr/>
          </p:nvSpPr>
          <p:spPr>
            <a:xfrm rot="10800000">
              <a:off x="8325500" y="3"/>
              <a:ext cx="620400" cy="6534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28" name="Google Shape;128;p18"/>
            <p:cNvSpPr/>
            <p:nvPr/>
          </p:nvSpPr>
          <p:spPr>
            <a:xfrm rot="5400000">
              <a:off x="15750" y="414085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19"/>
          <p:cNvSpPr txBox="1">
            <a:spLocks noGrp="1"/>
          </p:cNvSpPr>
          <p:nvPr>
            <p:ph type="subTitle" idx="1"/>
          </p:nvPr>
        </p:nvSpPr>
        <p:spPr>
          <a:xfrm>
            <a:off x="4792000" y="1159000"/>
            <a:ext cx="3699300" cy="339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9"/>
          <p:cNvSpPr txBox="1">
            <a:spLocks noGrp="1"/>
          </p:cNvSpPr>
          <p:nvPr>
            <p:ph type="subTitle" idx="2"/>
          </p:nvPr>
        </p:nvSpPr>
        <p:spPr>
          <a:xfrm>
            <a:off x="720000" y="1159000"/>
            <a:ext cx="3699300" cy="339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3" name="Google Shape;133;p19"/>
          <p:cNvGrpSpPr/>
          <p:nvPr/>
        </p:nvGrpSpPr>
        <p:grpSpPr>
          <a:xfrm>
            <a:off x="0" y="142750"/>
            <a:ext cx="9144000" cy="5000762"/>
            <a:chOff x="0" y="142750"/>
            <a:chExt cx="9144000" cy="5000762"/>
          </a:xfrm>
        </p:grpSpPr>
        <p:sp>
          <p:nvSpPr>
            <p:cNvPr id="134" name="Google Shape;134;p19"/>
            <p:cNvSpPr/>
            <p:nvPr/>
          </p:nvSpPr>
          <p:spPr>
            <a:xfrm rot="5400000">
              <a:off x="15750" y="12700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35" name="Google Shape;135;p19"/>
            <p:cNvSpPr/>
            <p:nvPr/>
          </p:nvSpPr>
          <p:spPr>
            <a:xfrm>
              <a:off x="55250" y="4443312"/>
              <a:ext cx="664800" cy="700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36" name="Google Shape;136;p19"/>
            <p:cNvSpPr/>
            <p:nvPr/>
          </p:nvSpPr>
          <p:spPr>
            <a:xfrm rot="-5400000" flipH="1">
              <a:off x="8539350" y="1047975"/>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1" name="Google Shape;151;p21"/>
          <p:cNvSpPr txBox="1">
            <a:spLocks noGrp="1"/>
          </p:cNvSpPr>
          <p:nvPr>
            <p:ph type="subTitle" idx="1"/>
          </p:nvPr>
        </p:nvSpPr>
        <p:spPr>
          <a:xfrm>
            <a:off x="720000" y="1919624"/>
            <a:ext cx="24861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21"/>
          <p:cNvSpPr txBox="1">
            <a:spLocks noGrp="1"/>
          </p:cNvSpPr>
          <p:nvPr>
            <p:ph type="subTitle" idx="2"/>
          </p:nvPr>
        </p:nvSpPr>
        <p:spPr>
          <a:xfrm>
            <a:off x="3328996" y="1919624"/>
            <a:ext cx="24861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1"/>
          <p:cNvSpPr txBox="1">
            <a:spLocks noGrp="1"/>
          </p:cNvSpPr>
          <p:nvPr>
            <p:ph type="subTitle" idx="3"/>
          </p:nvPr>
        </p:nvSpPr>
        <p:spPr>
          <a:xfrm>
            <a:off x="720000" y="3726477"/>
            <a:ext cx="24861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1"/>
          <p:cNvSpPr txBox="1">
            <a:spLocks noGrp="1"/>
          </p:cNvSpPr>
          <p:nvPr>
            <p:ph type="subTitle" idx="4"/>
          </p:nvPr>
        </p:nvSpPr>
        <p:spPr>
          <a:xfrm>
            <a:off x="3328996" y="3726477"/>
            <a:ext cx="24861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21"/>
          <p:cNvSpPr txBox="1">
            <a:spLocks noGrp="1"/>
          </p:cNvSpPr>
          <p:nvPr>
            <p:ph type="subTitle" idx="5"/>
          </p:nvPr>
        </p:nvSpPr>
        <p:spPr>
          <a:xfrm>
            <a:off x="5937992" y="1919624"/>
            <a:ext cx="24861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1"/>
          <p:cNvSpPr txBox="1">
            <a:spLocks noGrp="1"/>
          </p:cNvSpPr>
          <p:nvPr>
            <p:ph type="subTitle" idx="6"/>
          </p:nvPr>
        </p:nvSpPr>
        <p:spPr>
          <a:xfrm>
            <a:off x="5937992" y="3726477"/>
            <a:ext cx="24861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1"/>
          <p:cNvSpPr txBox="1">
            <a:spLocks noGrp="1"/>
          </p:cNvSpPr>
          <p:nvPr>
            <p:ph type="subTitle" idx="7"/>
          </p:nvPr>
        </p:nvSpPr>
        <p:spPr>
          <a:xfrm>
            <a:off x="721119" y="1261975"/>
            <a:ext cx="2483400" cy="8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8" name="Google Shape;158;p21"/>
          <p:cNvSpPr txBox="1">
            <a:spLocks noGrp="1"/>
          </p:cNvSpPr>
          <p:nvPr>
            <p:ph type="subTitle" idx="8"/>
          </p:nvPr>
        </p:nvSpPr>
        <p:spPr>
          <a:xfrm>
            <a:off x="3330115" y="1261975"/>
            <a:ext cx="2483400" cy="8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9" name="Google Shape;159;p21"/>
          <p:cNvSpPr txBox="1">
            <a:spLocks noGrp="1"/>
          </p:cNvSpPr>
          <p:nvPr>
            <p:ph type="subTitle" idx="9"/>
          </p:nvPr>
        </p:nvSpPr>
        <p:spPr>
          <a:xfrm>
            <a:off x="5939112" y="1261975"/>
            <a:ext cx="2483400" cy="8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0" name="Google Shape;160;p21"/>
          <p:cNvSpPr txBox="1">
            <a:spLocks noGrp="1"/>
          </p:cNvSpPr>
          <p:nvPr>
            <p:ph type="subTitle" idx="13"/>
          </p:nvPr>
        </p:nvSpPr>
        <p:spPr>
          <a:xfrm>
            <a:off x="721125" y="3063300"/>
            <a:ext cx="2483400" cy="8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1" name="Google Shape;161;p21"/>
          <p:cNvSpPr txBox="1">
            <a:spLocks noGrp="1"/>
          </p:cNvSpPr>
          <p:nvPr>
            <p:ph type="subTitle" idx="14"/>
          </p:nvPr>
        </p:nvSpPr>
        <p:spPr>
          <a:xfrm>
            <a:off x="3330115" y="3063300"/>
            <a:ext cx="2483400" cy="8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1"/>
          <p:cNvSpPr txBox="1">
            <a:spLocks noGrp="1"/>
          </p:cNvSpPr>
          <p:nvPr>
            <p:ph type="subTitle" idx="15"/>
          </p:nvPr>
        </p:nvSpPr>
        <p:spPr>
          <a:xfrm>
            <a:off x="5939106" y="3063300"/>
            <a:ext cx="2483400" cy="8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3" name="Google Shape;163;p21"/>
          <p:cNvGrpSpPr/>
          <p:nvPr/>
        </p:nvGrpSpPr>
        <p:grpSpPr>
          <a:xfrm>
            <a:off x="0" y="142750"/>
            <a:ext cx="9144000" cy="5000762"/>
            <a:chOff x="0" y="142750"/>
            <a:chExt cx="9144000" cy="5000762"/>
          </a:xfrm>
        </p:grpSpPr>
        <p:sp>
          <p:nvSpPr>
            <p:cNvPr id="164" name="Google Shape;164;p21"/>
            <p:cNvSpPr/>
            <p:nvPr/>
          </p:nvSpPr>
          <p:spPr>
            <a:xfrm rot="5400000">
              <a:off x="15750" y="127000"/>
              <a:ext cx="588900" cy="6204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65" name="Google Shape;165;p21"/>
            <p:cNvSpPr/>
            <p:nvPr/>
          </p:nvSpPr>
          <p:spPr>
            <a:xfrm>
              <a:off x="55250" y="4443312"/>
              <a:ext cx="664800" cy="7002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66" name="Google Shape;166;p21"/>
            <p:cNvSpPr/>
            <p:nvPr/>
          </p:nvSpPr>
          <p:spPr>
            <a:xfrm rot="-5400000" flipH="1">
              <a:off x="8539350" y="1047975"/>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6"/>
        <p:cNvGrpSpPr/>
        <p:nvPr/>
      </p:nvGrpSpPr>
      <p:grpSpPr>
        <a:xfrm>
          <a:off x="0" y="0"/>
          <a:ext cx="0" cy="0"/>
          <a:chOff x="0" y="0"/>
          <a:chExt cx="0" cy="0"/>
        </a:xfrm>
      </p:grpSpPr>
      <p:grpSp>
        <p:nvGrpSpPr>
          <p:cNvPr id="177" name="Google Shape;177;p23"/>
          <p:cNvGrpSpPr/>
          <p:nvPr/>
        </p:nvGrpSpPr>
        <p:grpSpPr>
          <a:xfrm rot="10800000" flipH="1">
            <a:off x="0" y="0"/>
            <a:ext cx="9144000" cy="5169275"/>
            <a:chOff x="0" y="0"/>
            <a:chExt cx="9144000" cy="5169275"/>
          </a:xfrm>
        </p:grpSpPr>
        <p:sp>
          <p:nvSpPr>
            <p:cNvPr id="178" name="Google Shape;178;p23"/>
            <p:cNvSpPr/>
            <p:nvPr/>
          </p:nvSpPr>
          <p:spPr>
            <a:xfrm rot="5400000">
              <a:off x="15750" y="12700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79" name="Google Shape;179;p23"/>
            <p:cNvSpPr/>
            <p:nvPr/>
          </p:nvSpPr>
          <p:spPr>
            <a:xfrm>
              <a:off x="1914975" y="4334075"/>
              <a:ext cx="792900" cy="835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80" name="Google Shape;180;p23"/>
            <p:cNvSpPr/>
            <p:nvPr/>
          </p:nvSpPr>
          <p:spPr>
            <a:xfrm rot="10800000">
              <a:off x="6229550" y="0"/>
              <a:ext cx="792900" cy="8352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81" name="Google Shape;181;p23"/>
            <p:cNvSpPr/>
            <p:nvPr/>
          </p:nvSpPr>
          <p:spPr>
            <a:xfrm rot="-5400000">
              <a:off x="8539350" y="332575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2"/>
        <p:cNvGrpSpPr/>
        <p:nvPr/>
      </p:nvGrpSpPr>
      <p:grpSpPr>
        <a:xfrm>
          <a:off x="0" y="0"/>
          <a:ext cx="0" cy="0"/>
          <a:chOff x="0" y="0"/>
          <a:chExt cx="0" cy="0"/>
        </a:xfrm>
      </p:grpSpPr>
      <p:grpSp>
        <p:nvGrpSpPr>
          <p:cNvPr id="183" name="Google Shape;183;p24"/>
          <p:cNvGrpSpPr/>
          <p:nvPr/>
        </p:nvGrpSpPr>
        <p:grpSpPr>
          <a:xfrm rot="10800000">
            <a:off x="0" y="0"/>
            <a:ext cx="9144000" cy="3542325"/>
            <a:chOff x="0" y="1626950"/>
            <a:chExt cx="9144000" cy="3542325"/>
          </a:xfrm>
        </p:grpSpPr>
        <p:sp>
          <p:nvSpPr>
            <p:cNvPr id="184" name="Google Shape;184;p24"/>
            <p:cNvSpPr/>
            <p:nvPr/>
          </p:nvSpPr>
          <p:spPr>
            <a:xfrm rot="-5400000" flipH="1">
              <a:off x="8539350" y="161120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85" name="Google Shape;185;p24"/>
            <p:cNvSpPr/>
            <p:nvPr/>
          </p:nvSpPr>
          <p:spPr>
            <a:xfrm>
              <a:off x="4666150" y="4334075"/>
              <a:ext cx="792900" cy="835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86" name="Google Shape;186;p24"/>
            <p:cNvSpPr/>
            <p:nvPr/>
          </p:nvSpPr>
          <p:spPr>
            <a:xfrm rot="5400000">
              <a:off x="15750" y="281780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6791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9571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429975" y="2176175"/>
            <a:ext cx="4000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4587288" y="1150200"/>
            <a:ext cx="10473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4429973" y="3732050"/>
            <a:ext cx="3327600" cy="72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 name="Google Shape;18;p3"/>
          <p:cNvGrpSpPr/>
          <p:nvPr/>
        </p:nvGrpSpPr>
        <p:grpSpPr>
          <a:xfrm>
            <a:off x="0" y="155100"/>
            <a:ext cx="9143900" cy="5014150"/>
            <a:chOff x="0" y="155100"/>
            <a:chExt cx="9143900" cy="5014150"/>
          </a:xfrm>
        </p:grpSpPr>
        <p:sp>
          <p:nvSpPr>
            <p:cNvPr id="19" name="Google Shape;19;p3"/>
            <p:cNvSpPr/>
            <p:nvPr/>
          </p:nvSpPr>
          <p:spPr>
            <a:xfrm rot="-5400000" flipH="1">
              <a:off x="8219300" y="131100"/>
              <a:ext cx="900600" cy="9486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0" name="Google Shape;20;p3"/>
            <p:cNvSpPr/>
            <p:nvPr/>
          </p:nvSpPr>
          <p:spPr>
            <a:xfrm>
              <a:off x="8104975" y="4482850"/>
              <a:ext cx="651600" cy="6864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1" name="Google Shape;21;p3"/>
            <p:cNvSpPr/>
            <p:nvPr/>
          </p:nvSpPr>
          <p:spPr>
            <a:xfrm rot="5400000">
              <a:off x="15750" y="52375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2" name="Google Shape;22;p3"/>
            <p:cNvSpPr/>
            <p:nvPr/>
          </p:nvSpPr>
          <p:spPr>
            <a:xfrm>
              <a:off x="387425" y="4674150"/>
              <a:ext cx="470100" cy="4950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0962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56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755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706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084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505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3202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299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855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091" cy="5143648"/>
            <a:chOff x="0" y="0"/>
            <a:chExt cx="7440875" cy="4152456"/>
          </a:xfrm>
        </p:grpSpPr>
        <p:sp>
          <p:nvSpPr>
            <p:cNvPr id="10" name="Google Shape;10;p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502465" y="399924"/>
            <a:ext cx="8139069" cy="4343656"/>
            <a:chOff x="916986" y="2500875"/>
            <a:chExt cx="2280618" cy="1217119"/>
          </a:xfrm>
        </p:grpSpPr>
        <p:sp>
          <p:nvSpPr>
            <p:cNvPr id="73" name="Google Shape;73;p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1920100" y="1584325"/>
            <a:ext cx="5304000" cy="18072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96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9" name="Google Shape;79;p2"/>
          <p:cNvSpPr txBox="1">
            <a:spLocks noGrp="1"/>
          </p:cNvSpPr>
          <p:nvPr>
            <p:ph type="subTitle" idx="1"/>
          </p:nvPr>
        </p:nvSpPr>
        <p:spPr>
          <a:xfrm>
            <a:off x="1920025" y="3432600"/>
            <a:ext cx="5304000" cy="3732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0" name="Google Shape;80;p2"/>
          <p:cNvSpPr/>
          <p:nvPr/>
        </p:nvSpPr>
        <p:spPr>
          <a:xfrm>
            <a:off x="152091" y="2131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2091" y="47090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09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20000" y="1069475"/>
            <a:ext cx="7704000" cy="353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6" name="Google Shape;26;p4"/>
          <p:cNvGrpSpPr/>
          <p:nvPr/>
        </p:nvGrpSpPr>
        <p:grpSpPr>
          <a:xfrm>
            <a:off x="0" y="1063725"/>
            <a:ext cx="9144000" cy="4105550"/>
            <a:chOff x="0" y="1063725"/>
            <a:chExt cx="9144000" cy="4105550"/>
          </a:xfrm>
        </p:grpSpPr>
        <p:sp>
          <p:nvSpPr>
            <p:cNvPr id="27" name="Google Shape;27;p4"/>
            <p:cNvSpPr/>
            <p:nvPr/>
          </p:nvSpPr>
          <p:spPr>
            <a:xfrm rot="-5400000" flipH="1">
              <a:off x="8539350" y="1047975"/>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8" name="Google Shape;28;p4"/>
            <p:cNvSpPr/>
            <p:nvPr/>
          </p:nvSpPr>
          <p:spPr>
            <a:xfrm>
              <a:off x="7631100" y="4334075"/>
              <a:ext cx="792900" cy="835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9" name="Google Shape;29;p4"/>
            <p:cNvSpPr/>
            <p:nvPr/>
          </p:nvSpPr>
          <p:spPr>
            <a:xfrm rot="5400000">
              <a:off x="15750" y="281780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82"/>
        <p:cNvGrpSpPr/>
        <p:nvPr/>
      </p:nvGrpSpPr>
      <p:grpSpPr>
        <a:xfrm>
          <a:off x="0" y="0"/>
          <a:ext cx="0" cy="0"/>
          <a:chOff x="0" y="0"/>
          <a:chExt cx="0" cy="0"/>
        </a:xfrm>
      </p:grpSpPr>
      <p:grpSp>
        <p:nvGrpSpPr>
          <p:cNvPr id="83" name="Google Shape;83;p3"/>
          <p:cNvGrpSpPr/>
          <p:nvPr/>
        </p:nvGrpSpPr>
        <p:grpSpPr>
          <a:xfrm>
            <a:off x="0" y="0"/>
            <a:ext cx="9144091" cy="5143648"/>
            <a:chOff x="0" y="0"/>
            <a:chExt cx="7440875" cy="4152456"/>
          </a:xfrm>
        </p:grpSpPr>
        <p:sp>
          <p:nvSpPr>
            <p:cNvPr id="84" name="Google Shape;84;p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502465" y="399924"/>
            <a:ext cx="8139069" cy="4343656"/>
            <a:chOff x="916986" y="2500875"/>
            <a:chExt cx="2280618" cy="1217119"/>
          </a:xfrm>
        </p:grpSpPr>
        <p:sp>
          <p:nvSpPr>
            <p:cNvPr id="147" name="Google Shape;147;p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txBox="1">
            <a:spLocks noGrp="1"/>
          </p:cNvSpPr>
          <p:nvPr>
            <p:ph type="title"/>
          </p:nvPr>
        </p:nvSpPr>
        <p:spPr>
          <a:xfrm>
            <a:off x="1291500" y="2400500"/>
            <a:ext cx="4320000" cy="915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1291500" y="12415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1291500" y="3360725"/>
            <a:ext cx="43200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3"/>
          <p:cNvSpPr/>
          <p:nvPr/>
        </p:nvSpPr>
        <p:spPr>
          <a:xfrm>
            <a:off x="1190841" y="4876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12841" y="4445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801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57"/>
        <p:cNvGrpSpPr/>
        <p:nvPr/>
      </p:nvGrpSpPr>
      <p:grpSpPr>
        <a:xfrm>
          <a:off x="0" y="0"/>
          <a:ext cx="0" cy="0"/>
          <a:chOff x="0" y="0"/>
          <a:chExt cx="0" cy="0"/>
        </a:xfrm>
      </p:grpSpPr>
      <p:grpSp>
        <p:nvGrpSpPr>
          <p:cNvPr id="158" name="Google Shape;158;p4"/>
          <p:cNvGrpSpPr/>
          <p:nvPr/>
        </p:nvGrpSpPr>
        <p:grpSpPr>
          <a:xfrm>
            <a:off x="0" y="0"/>
            <a:ext cx="9144091" cy="5143648"/>
            <a:chOff x="0" y="0"/>
            <a:chExt cx="7440875" cy="4152456"/>
          </a:xfrm>
        </p:grpSpPr>
        <p:sp>
          <p:nvSpPr>
            <p:cNvPr id="159" name="Google Shape;159;p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4"/>
          <p:cNvGrpSpPr/>
          <p:nvPr/>
        </p:nvGrpSpPr>
        <p:grpSpPr>
          <a:xfrm>
            <a:off x="192408" y="135664"/>
            <a:ext cx="8759169" cy="4872494"/>
            <a:chOff x="916986" y="2500875"/>
            <a:chExt cx="2280618" cy="1217119"/>
          </a:xfrm>
        </p:grpSpPr>
        <p:sp>
          <p:nvSpPr>
            <p:cNvPr id="222" name="Google Shape;222;p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4"/>
          <p:cNvSpPr txBox="1">
            <a:spLocks noGrp="1"/>
          </p:cNvSpPr>
          <p:nvPr>
            <p:ph type="title"/>
          </p:nvPr>
        </p:nvSpPr>
        <p:spPr>
          <a:xfrm>
            <a:off x="720000" y="445025"/>
            <a:ext cx="7002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8" name="Google Shape;228;p4"/>
          <p:cNvSpPr txBox="1">
            <a:spLocks noGrp="1"/>
          </p:cNvSpPr>
          <p:nvPr>
            <p:ph type="body" idx="1"/>
          </p:nvPr>
        </p:nvSpPr>
        <p:spPr>
          <a:xfrm>
            <a:off x="720000" y="1215750"/>
            <a:ext cx="7002600" cy="382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atin typeface="Arial" panose="020B0604020202020204" pitchFamily="34" charset="0"/>
                <a:cs typeface="Arial" panose="020B0604020202020204" pitchFamily="34" charset="0"/>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2326586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304"/>
        <p:cNvGrpSpPr/>
        <p:nvPr/>
      </p:nvGrpSpPr>
      <p:grpSpPr>
        <a:xfrm>
          <a:off x="0" y="0"/>
          <a:ext cx="0" cy="0"/>
          <a:chOff x="0" y="0"/>
          <a:chExt cx="0" cy="0"/>
        </a:xfrm>
      </p:grpSpPr>
      <p:grpSp>
        <p:nvGrpSpPr>
          <p:cNvPr id="305" name="Google Shape;305;p6"/>
          <p:cNvGrpSpPr/>
          <p:nvPr/>
        </p:nvGrpSpPr>
        <p:grpSpPr>
          <a:xfrm>
            <a:off x="0" y="0"/>
            <a:ext cx="9144091" cy="5143648"/>
            <a:chOff x="0" y="0"/>
            <a:chExt cx="7440875" cy="4152456"/>
          </a:xfrm>
        </p:grpSpPr>
        <p:sp>
          <p:nvSpPr>
            <p:cNvPr id="306" name="Google Shape;306;p6"/>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6"/>
          <p:cNvGrpSpPr/>
          <p:nvPr/>
        </p:nvGrpSpPr>
        <p:grpSpPr>
          <a:xfrm>
            <a:off x="192408" y="135664"/>
            <a:ext cx="8759169" cy="4872494"/>
            <a:chOff x="916986" y="2500875"/>
            <a:chExt cx="2280618" cy="1217119"/>
          </a:xfrm>
        </p:grpSpPr>
        <p:sp>
          <p:nvSpPr>
            <p:cNvPr id="369" name="Google Shape;369;p6"/>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28058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447"/>
        <p:cNvGrpSpPr/>
        <p:nvPr/>
      </p:nvGrpSpPr>
      <p:grpSpPr>
        <a:xfrm>
          <a:off x="0" y="0"/>
          <a:ext cx="0" cy="0"/>
          <a:chOff x="0" y="0"/>
          <a:chExt cx="0" cy="0"/>
        </a:xfrm>
      </p:grpSpPr>
      <p:grpSp>
        <p:nvGrpSpPr>
          <p:cNvPr id="448" name="Google Shape;448;p8"/>
          <p:cNvGrpSpPr/>
          <p:nvPr/>
        </p:nvGrpSpPr>
        <p:grpSpPr>
          <a:xfrm>
            <a:off x="0" y="0"/>
            <a:ext cx="9144091" cy="5143648"/>
            <a:chOff x="0" y="0"/>
            <a:chExt cx="7440875" cy="4152456"/>
          </a:xfrm>
        </p:grpSpPr>
        <p:sp>
          <p:nvSpPr>
            <p:cNvPr id="449" name="Google Shape;449;p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8"/>
          <p:cNvGrpSpPr/>
          <p:nvPr/>
        </p:nvGrpSpPr>
        <p:grpSpPr>
          <a:xfrm>
            <a:off x="502465" y="399924"/>
            <a:ext cx="8139069" cy="4343656"/>
            <a:chOff x="916986" y="2500875"/>
            <a:chExt cx="2280618" cy="1217119"/>
          </a:xfrm>
        </p:grpSpPr>
        <p:sp>
          <p:nvSpPr>
            <p:cNvPr id="512" name="Google Shape;512;p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8"/>
          <p:cNvSpPr txBox="1">
            <a:spLocks noGrp="1"/>
          </p:cNvSpPr>
          <p:nvPr>
            <p:ph type="title"/>
          </p:nvPr>
        </p:nvSpPr>
        <p:spPr>
          <a:xfrm>
            <a:off x="1768500" y="2388325"/>
            <a:ext cx="5607000" cy="1658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solidFill>
                  <a:schemeClr val="accent1"/>
                </a:solidFill>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18" name="Google Shape;518;p8"/>
          <p:cNvSpPr/>
          <p:nvPr/>
        </p:nvSpPr>
        <p:spPr>
          <a:xfrm>
            <a:off x="152091" y="2131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152091" y="47090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8441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594"/>
        <p:cNvGrpSpPr/>
        <p:nvPr/>
      </p:nvGrpSpPr>
      <p:grpSpPr>
        <a:xfrm>
          <a:off x="0" y="0"/>
          <a:ext cx="0" cy="0"/>
          <a:chOff x="0" y="0"/>
          <a:chExt cx="0" cy="0"/>
        </a:xfrm>
      </p:grpSpPr>
      <p:grpSp>
        <p:nvGrpSpPr>
          <p:cNvPr id="595" name="Google Shape;595;p11"/>
          <p:cNvGrpSpPr/>
          <p:nvPr/>
        </p:nvGrpSpPr>
        <p:grpSpPr>
          <a:xfrm>
            <a:off x="0" y="0"/>
            <a:ext cx="9144091" cy="5143648"/>
            <a:chOff x="0" y="0"/>
            <a:chExt cx="7440875" cy="4152456"/>
          </a:xfrm>
        </p:grpSpPr>
        <p:sp>
          <p:nvSpPr>
            <p:cNvPr id="596" name="Google Shape;596;p1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11"/>
          <p:cNvGrpSpPr/>
          <p:nvPr/>
        </p:nvGrpSpPr>
        <p:grpSpPr>
          <a:xfrm>
            <a:off x="502465" y="399924"/>
            <a:ext cx="8139069" cy="4343656"/>
            <a:chOff x="916986" y="2500875"/>
            <a:chExt cx="2280618" cy="1217119"/>
          </a:xfrm>
        </p:grpSpPr>
        <p:sp>
          <p:nvSpPr>
            <p:cNvPr id="659" name="Google Shape;659;p1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txBox="1">
            <a:spLocks noGrp="1"/>
          </p:cNvSpPr>
          <p:nvPr>
            <p:ph type="title" hasCustomPrompt="1"/>
          </p:nvPr>
        </p:nvSpPr>
        <p:spPr>
          <a:xfrm>
            <a:off x="1284000" y="1092213"/>
            <a:ext cx="6576000" cy="12975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5" name="Google Shape;665;p11"/>
          <p:cNvSpPr txBox="1">
            <a:spLocks noGrp="1"/>
          </p:cNvSpPr>
          <p:nvPr>
            <p:ph type="subTitle" idx="1"/>
          </p:nvPr>
        </p:nvSpPr>
        <p:spPr>
          <a:xfrm>
            <a:off x="1284000" y="2446775"/>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0">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180746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4191490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667"/>
        <p:cNvGrpSpPr/>
        <p:nvPr/>
      </p:nvGrpSpPr>
      <p:grpSpPr>
        <a:xfrm>
          <a:off x="0" y="0"/>
          <a:ext cx="0" cy="0"/>
          <a:chOff x="0" y="0"/>
          <a:chExt cx="0" cy="0"/>
        </a:xfrm>
      </p:grpSpPr>
      <p:grpSp>
        <p:nvGrpSpPr>
          <p:cNvPr id="668" name="Google Shape;668;p13"/>
          <p:cNvGrpSpPr/>
          <p:nvPr/>
        </p:nvGrpSpPr>
        <p:grpSpPr>
          <a:xfrm>
            <a:off x="0" y="0"/>
            <a:ext cx="9144091" cy="5143648"/>
            <a:chOff x="0" y="0"/>
            <a:chExt cx="7440875" cy="4152456"/>
          </a:xfrm>
        </p:grpSpPr>
        <p:sp>
          <p:nvSpPr>
            <p:cNvPr id="669" name="Google Shape;669;p1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3"/>
          <p:cNvGrpSpPr/>
          <p:nvPr/>
        </p:nvGrpSpPr>
        <p:grpSpPr>
          <a:xfrm>
            <a:off x="192408" y="135664"/>
            <a:ext cx="8759169" cy="4872494"/>
            <a:chOff x="916986" y="2500875"/>
            <a:chExt cx="2280618" cy="1217119"/>
          </a:xfrm>
        </p:grpSpPr>
        <p:sp>
          <p:nvSpPr>
            <p:cNvPr id="732" name="Google Shape;732;p1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13"/>
          <p:cNvSpPr txBox="1">
            <a:spLocks noGrp="1"/>
          </p:cNvSpPr>
          <p:nvPr>
            <p:ph type="subTitle" idx="1"/>
          </p:nvPr>
        </p:nvSpPr>
        <p:spPr>
          <a:xfrm>
            <a:off x="2151325" y="3691175"/>
            <a:ext cx="3564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8" name="Google Shape;738;p13"/>
          <p:cNvSpPr txBox="1">
            <a:spLocks noGrp="1"/>
          </p:cNvSpPr>
          <p:nvPr>
            <p:ph type="title"/>
          </p:nvPr>
        </p:nvSpPr>
        <p:spPr>
          <a:xfrm>
            <a:off x="1329600" y="448056"/>
            <a:ext cx="701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9" name="Google Shape;739;p13"/>
          <p:cNvSpPr txBox="1">
            <a:spLocks noGrp="1"/>
          </p:cNvSpPr>
          <p:nvPr>
            <p:ph type="subTitle" idx="2"/>
          </p:nvPr>
        </p:nvSpPr>
        <p:spPr>
          <a:xfrm>
            <a:off x="1482025" y="1946045"/>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0" name="Google Shape;740;p13"/>
          <p:cNvSpPr txBox="1">
            <a:spLocks noGrp="1"/>
          </p:cNvSpPr>
          <p:nvPr>
            <p:ph type="subTitle" idx="3"/>
          </p:nvPr>
        </p:nvSpPr>
        <p:spPr>
          <a:xfrm>
            <a:off x="1482025" y="3063013"/>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1" name="Google Shape;741;p13"/>
          <p:cNvSpPr txBox="1">
            <a:spLocks noGrp="1"/>
          </p:cNvSpPr>
          <p:nvPr>
            <p:ph type="subTitle" idx="4"/>
          </p:nvPr>
        </p:nvSpPr>
        <p:spPr>
          <a:xfrm>
            <a:off x="1482025" y="4179981"/>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2" name="Google Shape;742;p13"/>
          <p:cNvSpPr txBox="1">
            <a:spLocks noGrp="1"/>
          </p:cNvSpPr>
          <p:nvPr>
            <p:ph type="title" idx="5" hasCustomPrompt="1"/>
          </p:nvPr>
        </p:nvSpPr>
        <p:spPr>
          <a:xfrm>
            <a:off x="1482000" y="1424620"/>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3" name="Google Shape;743;p13"/>
          <p:cNvSpPr txBox="1">
            <a:spLocks noGrp="1"/>
          </p:cNvSpPr>
          <p:nvPr>
            <p:ph type="title" idx="6" hasCustomPrompt="1"/>
          </p:nvPr>
        </p:nvSpPr>
        <p:spPr>
          <a:xfrm>
            <a:off x="1482000" y="3663874"/>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4" name="Google Shape;744;p13"/>
          <p:cNvSpPr txBox="1">
            <a:spLocks noGrp="1"/>
          </p:cNvSpPr>
          <p:nvPr>
            <p:ph type="title" idx="7" hasCustomPrompt="1"/>
          </p:nvPr>
        </p:nvSpPr>
        <p:spPr>
          <a:xfrm>
            <a:off x="1482000" y="2544247"/>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5" name="Google Shape;745;p13"/>
          <p:cNvSpPr txBox="1">
            <a:spLocks noGrp="1"/>
          </p:cNvSpPr>
          <p:nvPr>
            <p:ph type="subTitle" idx="8"/>
          </p:nvPr>
        </p:nvSpPr>
        <p:spPr>
          <a:xfrm>
            <a:off x="2150125" y="1454125"/>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6" name="Google Shape;746;p13"/>
          <p:cNvSpPr txBox="1">
            <a:spLocks noGrp="1"/>
          </p:cNvSpPr>
          <p:nvPr>
            <p:ph type="subTitle" idx="9"/>
          </p:nvPr>
        </p:nvSpPr>
        <p:spPr>
          <a:xfrm>
            <a:off x="2150125" y="2572650"/>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69023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1336"/>
        <p:cNvGrpSpPr/>
        <p:nvPr/>
      </p:nvGrpSpPr>
      <p:grpSpPr>
        <a:xfrm>
          <a:off x="0" y="0"/>
          <a:ext cx="0" cy="0"/>
          <a:chOff x="0" y="0"/>
          <a:chExt cx="0" cy="0"/>
        </a:xfrm>
      </p:grpSpPr>
      <p:grpSp>
        <p:nvGrpSpPr>
          <p:cNvPr id="1337" name="Google Shape;1337;p22"/>
          <p:cNvGrpSpPr/>
          <p:nvPr/>
        </p:nvGrpSpPr>
        <p:grpSpPr>
          <a:xfrm>
            <a:off x="0" y="0"/>
            <a:ext cx="9144091" cy="5143648"/>
            <a:chOff x="0" y="0"/>
            <a:chExt cx="7440875" cy="4152456"/>
          </a:xfrm>
        </p:grpSpPr>
        <p:sp>
          <p:nvSpPr>
            <p:cNvPr id="1338" name="Google Shape;1338;p2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22"/>
          <p:cNvGrpSpPr/>
          <p:nvPr/>
        </p:nvGrpSpPr>
        <p:grpSpPr>
          <a:xfrm>
            <a:off x="173287" y="130863"/>
            <a:ext cx="8797256" cy="4881744"/>
            <a:chOff x="916986" y="2500875"/>
            <a:chExt cx="2280618" cy="1217119"/>
          </a:xfrm>
        </p:grpSpPr>
        <p:sp>
          <p:nvSpPr>
            <p:cNvPr id="1401" name="Google Shape;1401;p2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6" name="Google Shape;140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7" name="Google Shape;1407;p22"/>
          <p:cNvSpPr txBox="1">
            <a:spLocks noGrp="1"/>
          </p:cNvSpPr>
          <p:nvPr>
            <p:ph type="subTitle" idx="1"/>
          </p:nvPr>
        </p:nvSpPr>
        <p:spPr>
          <a:xfrm>
            <a:off x="2110311" y="18429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2"/>
          <p:cNvSpPr txBox="1">
            <a:spLocks noGrp="1"/>
          </p:cNvSpPr>
          <p:nvPr>
            <p:ph type="subTitle" idx="2"/>
          </p:nvPr>
        </p:nvSpPr>
        <p:spPr>
          <a:xfrm>
            <a:off x="4903089" y="1842900"/>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9" name="Google Shape;1409;p22"/>
          <p:cNvSpPr txBox="1">
            <a:spLocks noGrp="1"/>
          </p:cNvSpPr>
          <p:nvPr>
            <p:ph type="subTitle" idx="3"/>
          </p:nvPr>
        </p:nvSpPr>
        <p:spPr>
          <a:xfrm>
            <a:off x="2110311" y="34857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2"/>
          <p:cNvSpPr txBox="1">
            <a:spLocks noGrp="1"/>
          </p:cNvSpPr>
          <p:nvPr>
            <p:ph type="subTitle" idx="4"/>
          </p:nvPr>
        </p:nvSpPr>
        <p:spPr>
          <a:xfrm>
            <a:off x="4903089" y="3485775"/>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1" name="Google Shape;1411;p22"/>
          <p:cNvSpPr txBox="1">
            <a:spLocks noGrp="1"/>
          </p:cNvSpPr>
          <p:nvPr>
            <p:ph type="subTitle" idx="5"/>
          </p:nvPr>
        </p:nvSpPr>
        <p:spPr>
          <a:xfrm>
            <a:off x="2110311"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2" name="Google Shape;1412;p22"/>
          <p:cNvSpPr txBox="1">
            <a:spLocks noGrp="1"/>
          </p:cNvSpPr>
          <p:nvPr>
            <p:ph type="subTitle" idx="6"/>
          </p:nvPr>
        </p:nvSpPr>
        <p:spPr>
          <a:xfrm>
            <a:off x="2110311"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3" name="Google Shape;1413;p22"/>
          <p:cNvSpPr txBox="1">
            <a:spLocks noGrp="1"/>
          </p:cNvSpPr>
          <p:nvPr>
            <p:ph type="subTitle" idx="7"/>
          </p:nvPr>
        </p:nvSpPr>
        <p:spPr>
          <a:xfrm>
            <a:off x="4903086" y="1489700"/>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4" name="Google Shape;1414;p22"/>
          <p:cNvSpPr txBox="1">
            <a:spLocks noGrp="1"/>
          </p:cNvSpPr>
          <p:nvPr>
            <p:ph type="subTitle" idx="8"/>
          </p:nvPr>
        </p:nvSpPr>
        <p:spPr>
          <a:xfrm>
            <a:off x="4903086" y="3132675"/>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32132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415"/>
        <p:cNvGrpSpPr/>
        <p:nvPr/>
      </p:nvGrpSpPr>
      <p:grpSpPr>
        <a:xfrm>
          <a:off x="0" y="0"/>
          <a:ext cx="0" cy="0"/>
          <a:chOff x="0" y="0"/>
          <a:chExt cx="0" cy="0"/>
        </a:xfrm>
      </p:grpSpPr>
      <p:grpSp>
        <p:nvGrpSpPr>
          <p:cNvPr id="1416" name="Google Shape;1416;p23"/>
          <p:cNvGrpSpPr/>
          <p:nvPr/>
        </p:nvGrpSpPr>
        <p:grpSpPr>
          <a:xfrm>
            <a:off x="0" y="0"/>
            <a:ext cx="9144091" cy="5143648"/>
            <a:chOff x="0" y="0"/>
            <a:chExt cx="7440875" cy="4152456"/>
          </a:xfrm>
        </p:grpSpPr>
        <p:sp>
          <p:nvSpPr>
            <p:cNvPr id="1417" name="Google Shape;1417;p2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9" name="Google Shape;1479;p23"/>
          <p:cNvGrpSpPr/>
          <p:nvPr/>
        </p:nvGrpSpPr>
        <p:grpSpPr>
          <a:xfrm>
            <a:off x="173287" y="130863"/>
            <a:ext cx="8797256" cy="4881744"/>
            <a:chOff x="916986" y="2500875"/>
            <a:chExt cx="2280618" cy="1217119"/>
          </a:xfrm>
        </p:grpSpPr>
        <p:sp>
          <p:nvSpPr>
            <p:cNvPr id="1480" name="Google Shape;1480;p2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5" name="Google Shape;1485;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6" name="Google Shape;1486;p23"/>
          <p:cNvSpPr txBox="1">
            <a:spLocks noGrp="1"/>
          </p:cNvSpPr>
          <p:nvPr>
            <p:ph type="subTitle" idx="1"/>
          </p:nvPr>
        </p:nvSpPr>
        <p:spPr>
          <a:xfrm>
            <a:off x="956752"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7" name="Google Shape;1487;p23"/>
          <p:cNvSpPr txBox="1">
            <a:spLocks noGrp="1"/>
          </p:cNvSpPr>
          <p:nvPr>
            <p:ph type="subTitle" idx="2"/>
          </p:nvPr>
        </p:nvSpPr>
        <p:spPr>
          <a:xfrm>
            <a:off x="3579000"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8" name="Google Shape;1488;p23"/>
          <p:cNvSpPr txBox="1">
            <a:spLocks noGrp="1"/>
          </p:cNvSpPr>
          <p:nvPr>
            <p:ph type="subTitle" idx="3"/>
          </p:nvPr>
        </p:nvSpPr>
        <p:spPr>
          <a:xfrm>
            <a:off x="956752"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9" name="Google Shape;1489;p23"/>
          <p:cNvSpPr txBox="1">
            <a:spLocks noGrp="1"/>
          </p:cNvSpPr>
          <p:nvPr>
            <p:ph type="subTitle" idx="4"/>
          </p:nvPr>
        </p:nvSpPr>
        <p:spPr>
          <a:xfrm>
            <a:off x="3579000"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0" name="Google Shape;1490;p23"/>
          <p:cNvSpPr txBox="1">
            <a:spLocks noGrp="1"/>
          </p:cNvSpPr>
          <p:nvPr>
            <p:ph type="subTitle" idx="5"/>
          </p:nvPr>
        </p:nvSpPr>
        <p:spPr>
          <a:xfrm>
            <a:off x="6201248"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1" name="Google Shape;1491;p23"/>
          <p:cNvSpPr txBox="1">
            <a:spLocks noGrp="1"/>
          </p:cNvSpPr>
          <p:nvPr>
            <p:ph type="subTitle" idx="6"/>
          </p:nvPr>
        </p:nvSpPr>
        <p:spPr>
          <a:xfrm>
            <a:off x="6201248"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2" name="Google Shape;1492;p23"/>
          <p:cNvSpPr txBox="1">
            <a:spLocks noGrp="1"/>
          </p:cNvSpPr>
          <p:nvPr>
            <p:ph type="subTitle" idx="7"/>
          </p:nvPr>
        </p:nvSpPr>
        <p:spPr>
          <a:xfrm>
            <a:off x="960652"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3" name="Google Shape;1493;p23"/>
          <p:cNvSpPr txBox="1">
            <a:spLocks noGrp="1"/>
          </p:cNvSpPr>
          <p:nvPr>
            <p:ph type="subTitle" idx="8"/>
          </p:nvPr>
        </p:nvSpPr>
        <p:spPr>
          <a:xfrm>
            <a:off x="3582900"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4" name="Google Shape;1494;p23"/>
          <p:cNvSpPr txBox="1">
            <a:spLocks noGrp="1"/>
          </p:cNvSpPr>
          <p:nvPr>
            <p:ph type="subTitle" idx="9"/>
          </p:nvPr>
        </p:nvSpPr>
        <p:spPr>
          <a:xfrm>
            <a:off x="6205148"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5" name="Google Shape;1495;p23"/>
          <p:cNvSpPr txBox="1">
            <a:spLocks noGrp="1"/>
          </p:cNvSpPr>
          <p:nvPr>
            <p:ph type="subTitle" idx="13"/>
          </p:nvPr>
        </p:nvSpPr>
        <p:spPr>
          <a:xfrm>
            <a:off x="960652"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6" name="Google Shape;1496;p23"/>
          <p:cNvSpPr txBox="1">
            <a:spLocks noGrp="1"/>
          </p:cNvSpPr>
          <p:nvPr>
            <p:ph type="subTitle" idx="14"/>
          </p:nvPr>
        </p:nvSpPr>
        <p:spPr>
          <a:xfrm>
            <a:off x="3582900"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7" name="Google Shape;1497;p23"/>
          <p:cNvSpPr txBox="1">
            <a:spLocks noGrp="1"/>
          </p:cNvSpPr>
          <p:nvPr>
            <p:ph type="subTitle" idx="15"/>
          </p:nvPr>
        </p:nvSpPr>
        <p:spPr>
          <a:xfrm>
            <a:off x="6205148"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706485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27"/>
          <p:cNvGrpSpPr/>
          <p:nvPr/>
        </p:nvGrpSpPr>
        <p:grpSpPr>
          <a:xfrm>
            <a:off x="0" y="0"/>
            <a:ext cx="9144091" cy="5143648"/>
            <a:chOff x="0" y="0"/>
            <a:chExt cx="7440875" cy="4152456"/>
          </a:xfrm>
        </p:grpSpPr>
        <p:sp>
          <p:nvSpPr>
            <p:cNvPr id="1731" name="Google Shape;1731;p27"/>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7"/>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7"/>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7"/>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7"/>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7"/>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7"/>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7"/>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7"/>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7"/>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7"/>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7"/>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7"/>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7"/>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7"/>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7"/>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7"/>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7"/>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7"/>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7"/>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7"/>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7"/>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7"/>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7"/>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7"/>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7"/>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7"/>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7"/>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7"/>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7"/>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7"/>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7"/>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7"/>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7"/>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7"/>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7"/>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7"/>
          <p:cNvGrpSpPr/>
          <p:nvPr/>
        </p:nvGrpSpPr>
        <p:grpSpPr>
          <a:xfrm>
            <a:off x="502465" y="399924"/>
            <a:ext cx="8139069" cy="4343656"/>
            <a:chOff x="916986" y="2500875"/>
            <a:chExt cx="2280618" cy="1217119"/>
          </a:xfrm>
        </p:grpSpPr>
        <p:sp>
          <p:nvSpPr>
            <p:cNvPr id="1794" name="Google Shape;1794;p27"/>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27"/>
          <p:cNvSpPr txBox="1">
            <a:spLocks noGrp="1"/>
          </p:cNvSpPr>
          <p:nvPr>
            <p:ph type="title"/>
          </p:nvPr>
        </p:nvSpPr>
        <p:spPr>
          <a:xfrm>
            <a:off x="1024800" y="1789950"/>
            <a:ext cx="35979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0" name="Google Shape;1800;p27"/>
          <p:cNvSpPr txBox="1">
            <a:spLocks noGrp="1"/>
          </p:cNvSpPr>
          <p:nvPr>
            <p:ph type="subTitle" idx="1"/>
          </p:nvPr>
        </p:nvSpPr>
        <p:spPr>
          <a:xfrm>
            <a:off x="1024800" y="3073560"/>
            <a:ext cx="3597900" cy="94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8871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 name="Google Shape;32;p5"/>
          <p:cNvSpPr txBox="1">
            <a:spLocks noGrp="1"/>
          </p:cNvSpPr>
          <p:nvPr>
            <p:ph type="subTitle" idx="1"/>
          </p:nvPr>
        </p:nvSpPr>
        <p:spPr>
          <a:xfrm>
            <a:off x="5055284" y="3695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 name="Google Shape;33;p5"/>
          <p:cNvSpPr txBox="1">
            <a:spLocks noGrp="1"/>
          </p:cNvSpPr>
          <p:nvPr>
            <p:ph type="subTitle" idx="2"/>
          </p:nvPr>
        </p:nvSpPr>
        <p:spPr>
          <a:xfrm>
            <a:off x="1583300" y="3695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 name="Google Shape;34;p5"/>
          <p:cNvSpPr txBox="1">
            <a:spLocks noGrp="1"/>
          </p:cNvSpPr>
          <p:nvPr>
            <p:ph type="subTitle" idx="3"/>
          </p:nvPr>
        </p:nvSpPr>
        <p:spPr>
          <a:xfrm>
            <a:off x="50552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Krub Medium"/>
              <a:buNone/>
              <a:defRPr sz="24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2pPr>
            <a:lvl3pPr lvl="2"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3pPr>
            <a:lvl4pPr lvl="3"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4pPr>
            <a:lvl5pPr lvl="4"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5pPr>
            <a:lvl6pPr lvl="5"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6pPr>
            <a:lvl7pPr lvl="6"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7pPr>
            <a:lvl8pPr lvl="7"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8pPr>
            <a:lvl9pPr lvl="8"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9pPr>
          </a:lstStyle>
          <a:p>
            <a:endParaRPr/>
          </a:p>
        </p:txBody>
      </p:sp>
      <p:sp>
        <p:nvSpPr>
          <p:cNvPr id="35" name="Google Shape;35;p5"/>
          <p:cNvSpPr txBox="1">
            <a:spLocks noGrp="1"/>
          </p:cNvSpPr>
          <p:nvPr>
            <p:ph type="subTitle" idx="4"/>
          </p:nvPr>
        </p:nvSpPr>
        <p:spPr>
          <a:xfrm>
            <a:off x="15830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Krub Medium"/>
              <a:buNone/>
              <a:defRPr sz="2400">
                <a:solidFill>
                  <a:schemeClr val="dk1"/>
                </a:solidFill>
                <a:latin typeface="Krub Medium"/>
                <a:ea typeface="Krub Medium"/>
                <a:cs typeface="Krub Medium"/>
                <a:sym typeface="Krub Medium"/>
              </a:defRPr>
            </a:lvl1pPr>
            <a:lvl2pPr lvl="1"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2pPr>
            <a:lvl3pPr lvl="2"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3pPr>
            <a:lvl4pPr lvl="3"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4pPr>
            <a:lvl5pPr lvl="4"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5pPr>
            <a:lvl6pPr lvl="5"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6pPr>
            <a:lvl7pPr lvl="6"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7pPr>
            <a:lvl8pPr lvl="7"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8pPr>
            <a:lvl9pPr lvl="8" algn="ctr" rtl="0">
              <a:lnSpc>
                <a:spcPct val="100000"/>
              </a:lnSpc>
              <a:spcBef>
                <a:spcPts val="0"/>
              </a:spcBef>
              <a:spcAft>
                <a:spcPts val="0"/>
              </a:spcAft>
              <a:buSzPts val="2400"/>
              <a:buFont typeface="Krub Medium"/>
              <a:buNone/>
              <a:defRPr sz="2400">
                <a:latin typeface="Krub Medium"/>
                <a:ea typeface="Krub Medium"/>
                <a:cs typeface="Krub Medium"/>
                <a:sym typeface="Krub Medium"/>
              </a:defRPr>
            </a:lvl9pPr>
          </a:lstStyle>
          <a:p>
            <a:endParaRPr/>
          </a:p>
        </p:txBody>
      </p:sp>
      <p:grpSp>
        <p:nvGrpSpPr>
          <p:cNvPr id="36" name="Google Shape;36;p5"/>
          <p:cNvGrpSpPr/>
          <p:nvPr/>
        </p:nvGrpSpPr>
        <p:grpSpPr>
          <a:xfrm>
            <a:off x="0" y="1063725"/>
            <a:ext cx="9144000" cy="4105550"/>
            <a:chOff x="0" y="1063725"/>
            <a:chExt cx="9144000" cy="4105550"/>
          </a:xfrm>
        </p:grpSpPr>
        <p:sp>
          <p:nvSpPr>
            <p:cNvPr id="37" name="Google Shape;37;p5"/>
            <p:cNvSpPr/>
            <p:nvPr/>
          </p:nvSpPr>
          <p:spPr>
            <a:xfrm rot="-5400000" flipH="1">
              <a:off x="8539350" y="1047975"/>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8" name="Google Shape;38;p5"/>
            <p:cNvSpPr/>
            <p:nvPr/>
          </p:nvSpPr>
          <p:spPr>
            <a:xfrm>
              <a:off x="8034325" y="4334075"/>
              <a:ext cx="792900" cy="835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9" name="Google Shape;39;p5"/>
            <p:cNvSpPr/>
            <p:nvPr/>
          </p:nvSpPr>
          <p:spPr>
            <a:xfrm rot="5400000">
              <a:off x="15750" y="281780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1801"/>
        <p:cNvGrpSpPr/>
        <p:nvPr/>
      </p:nvGrpSpPr>
      <p:grpSpPr>
        <a:xfrm>
          <a:off x="0" y="0"/>
          <a:ext cx="0" cy="0"/>
          <a:chOff x="0" y="0"/>
          <a:chExt cx="0" cy="0"/>
        </a:xfrm>
      </p:grpSpPr>
      <p:grpSp>
        <p:nvGrpSpPr>
          <p:cNvPr id="1802" name="Google Shape;1802;p28"/>
          <p:cNvGrpSpPr/>
          <p:nvPr/>
        </p:nvGrpSpPr>
        <p:grpSpPr>
          <a:xfrm>
            <a:off x="0" y="0"/>
            <a:ext cx="9144091" cy="5143648"/>
            <a:chOff x="0" y="0"/>
            <a:chExt cx="7440875" cy="4152456"/>
          </a:xfrm>
        </p:grpSpPr>
        <p:sp>
          <p:nvSpPr>
            <p:cNvPr id="1803" name="Google Shape;1803;p2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28"/>
          <p:cNvGrpSpPr/>
          <p:nvPr/>
        </p:nvGrpSpPr>
        <p:grpSpPr>
          <a:xfrm>
            <a:off x="192408" y="135664"/>
            <a:ext cx="8759169" cy="4872494"/>
            <a:chOff x="916986" y="2500875"/>
            <a:chExt cx="2280618" cy="1217119"/>
          </a:xfrm>
        </p:grpSpPr>
        <p:sp>
          <p:nvSpPr>
            <p:cNvPr id="1866" name="Google Shape;1866;p2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1" name="Google Shape;1871;p28"/>
          <p:cNvSpPr txBox="1">
            <a:spLocks noGrp="1"/>
          </p:cNvSpPr>
          <p:nvPr>
            <p:ph type="title"/>
          </p:nvPr>
        </p:nvSpPr>
        <p:spPr>
          <a:xfrm>
            <a:off x="720000" y="2173590"/>
            <a:ext cx="7704000" cy="71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2084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945"/>
        <p:cNvGrpSpPr/>
        <p:nvPr/>
      </p:nvGrpSpPr>
      <p:grpSpPr>
        <a:xfrm>
          <a:off x="0" y="0"/>
          <a:ext cx="0" cy="0"/>
          <a:chOff x="0" y="0"/>
          <a:chExt cx="0" cy="0"/>
        </a:xfrm>
      </p:grpSpPr>
      <p:grpSp>
        <p:nvGrpSpPr>
          <p:cNvPr id="1946" name="Google Shape;1946;p30"/>
          <p:cNvGrpSpPr/>
          <p:nvPr/>
        </p:nvGrpSpPr>
        <p:grpSpPr>
          <a:xfrm>
            <a:off x="0" y="0"/>
            <a:ext cx="9144091" cy="5143648"/>
            <a:chOff x="0" y="0"/>
            <a:chExt cx="7440875" cy="4152456"/>
          </a:xfrm>
        </p:grpSpPr>
        <p:sp>
          <p:nvSpPr>
            <p:cNvPr id="1947" name="Google Shape;1947;p30"/>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0"/>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0"/>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30"/>
          <p:cNvGrpSpPr/>
          <p:nvPr/>
        </p:nvGrpSpPr>
        <p:grpSpPr>
          <a:xfrm>
            <a:off x="502465" y="399924"/>
            <a:ext cx="8139069" cy="4343656"/>
            <a:chOff x="916986" y="2500875"/>
            <a:chExt cx="2280618" cy="1217119"/>
          </a:xfrm>
        </p:grpSpPr>
        <p:sp>
          <p:nvSpPr>
            <p:cNvPr id="2010" name="Google Shape;2010;p30"/>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46356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2015"/>
        <p:cNvGrpSpPr/>
        <p:nvPr/>
      </p:nvGrpSpPr>
      <p:grpSpPr>
        <a:xfrm>
          <a:off x="0" y="0"/>
          <a:ext cx="0" cy="0"/>
          <a:chOff x="0" y="0"/>
          <a:chExt cx="0" cy="0"/>
        </a:xfrm>
      </p:grpSpPr>
      <p:grpSp>
        <p:nvGrpSpPr>
          <p:cNvPr id="2016" name="Google Shape;2016;p31"/>
          <p:cNvGrpSpPr/>
          <p:nvPr/>
        </p:nvGrpSpPr>
        <p:grpSpPr>
          <a:xfrm>
            <a:off x="0" y="0"/>
            <a:ext cx="9144091" cy="5143648"/>
            <a:chOff x="0" y="0"/>
            <a:chExt cx="7440875" cy="4152456"/>
          </a:xfrm>
        </p:grpSpPr>
        <p:sp>
          <p:nvSpPr>
            <p:cNvPr id="2017" name="Google Shape;2017;p3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9" name="Google Shape;2079;p31"/>
          <p:cNvGrpSpPr/>
          <p:nvPr/>
        </p:nvGrpSpPr>
        <p:grpSpPr>
          <a:xfrm>
            <a:off x="173287" y="130863"/>
            <a:ext cx="8797256" cy="4881744"/>
            <a:chOff x="916986" y="2500875"/>
            <a:chExt cx="2280618" cy="1217119"/>
          </a:xfrm>
        </p:grpSpPr>
        <p:sp>
          <p:nvSpPr>
            <p:cNvPr id="2080" name="Google Shape;2080;p3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20939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1872"/>
        <p:cNvGrpSpPr/>
        <p:nvPr/>
      </p:nvGrpSpPr>
      <p:grpSpPr>
        <a:xfrm>
          <a:off x="0" y="0"/>
          <a:ext cx="0" cy="0"/>
          <a:chOff x="0" y="0"/>
          <a:chExt cx="0" cy="0"/>
        </a:xfrm>
      </p:grpSpPr>
      <p:grpSp>
        <p:nvGrpSpPr>
          <p:cNvPr id="1873" name="Google Shape;1873;p29"/>
          <p:cNvGrpSpPr/>
          <p:nvPr/>
        </p:nvGrpSpPr>
        <p:grpSpPr>
          <a:xfrm>
            <a:off x="0" y="0"/>
            <a:ext cx="9144091" cy="5143648"/>
            <a:chOff x="0" y="0"/>
            <a:chExt cx="7440875" cy="4152456"/>
          </a:xfrm>
        </p:grpSpPr>
        <p:sp>
          <p:nvSpPr>
            <p:cNvPr id="1874" name="Google Shape;1874;p29"/>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9"/>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9"/>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9"/>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9"/>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9"/>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9"/>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9"/>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9"/>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9"/>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9"/>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9"/>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9"/>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9"/>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9"/>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9"/>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9"/>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9"/>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9"/>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9"/>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9"/>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9"/>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9"/>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9"/>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9"/>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9"/>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9"/>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9"/>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9"/>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9"/>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9"/>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9"/>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9"/>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9"/>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9"/>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9"/>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9"/>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9"/>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9"/>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9"/>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9"/>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9"/>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9"/>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9"/>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9"/>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9"/>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9"/>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9"/>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9"/>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9"/>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9"/>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9"/>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9"/>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9"/>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9"/>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9"/>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9"/>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9"/>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9"/>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9"/>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9"/>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9"/>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29"/>
          <p:cNvGrpSpPr/>
          <p:nvPr/>
        </p:nvGrpSpPr>
        <p:grpSpPr>
          <a:xfrm>
            <a:off x="502465" y="399924"/>
            <a:ext cx="8139069" cy="4343656"/>
            <a:chOff x="916986" y="2500875"/>
            <a:chExt cx="2280618" cy="1217119"/>
          </a:xfrm>
        </p:grpSpPr>
        <p:sp>
          <p:nvSpPr>
            <p:cNvPr id="1937" name="Google Shape;1937;p29"/>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9"/>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9"/>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9"/>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9"/>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2" name="Google Shape;1942;p29"/>
          <p:cNvSpPr txBox="1">
            <a:spLocks noGrp="1"/>
          </p:cNvSpPr>
          <p:nvPr>
            <p:ph type="title"/>
          </p:nvPr>
        </p:nvSpPr>
        <p:spPr>
          <a:xfrm>
            <a:off x="2347938" y="677525"/>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7200">
                <a:solidFill>
                  <a:schemeClr val="accent1"/>
                </a:solidFill>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43" name="Google Shape;1943;p29"/>
          <p:cNvSpPr txBox="1">
            <a:spLocks noGrp="1"/>
          </p:cNvSpPr>
          <p:nvPr>
            <p:ph type="subTitle" idx="1"/>
          </p:nvPr>
        </p:nvSpPr>
        <p:spPr>
          <a:xfrm>
            <a:off x="2347900" y="1841450"/>
            <a:ext cx="44481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4" name="Google Shape;1944;p29"/>
          <p:cNvSpPr txBox="1"/>
          <p:nvPr/>
        </p:nvSpPr>
        <p:spPr>
          <a:xfrm>
            <a:off x="1992000" y="3611950"/>
            <a:ext cx="51600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rial" panose="020B0604020202020204" pitchFamily="34" charset="0"/>
                <a:ea typeface="Varela Round"/>
                <a:cs typeface="Arial" panose="020B0604020202020204" pitchFamily="34" charset="0"/>
                <a:sym typeface="Varela Round"/>
              </a:rPr>
              <a:t>CREDITS:</a:t>
            </a:r>
            <a:r>
              <a:rPr lang="en" sz="1200">
                <a:solidFill>
                  <a:schemeClr val="dk1"/>
                </a:solidFill>
                <a:latin typeface="Arial" panose="020B0604020202020204" pitchFamily="34" charset="0"/>
                <a:ea typeface="Varela Round"/>
                <a:cs typeface="Arial" panose="020B0604020202020204" pitchFamily="34" charset="0"/>
                <a:sym typeface="Varela Round"/>
              </a:rPr>
              <a:t> This presentation template was created by </a:t>
            </a:r>
            <a:r>
              <a:rPr lang="en" sz="1200" b="1" u="sng">
                <a:solidFill>
                  <a:schemeClr val="hlink"/>
                </a:solidFill>
                <a:latin typeface="Arial" panose="020B0604020202020204" pitchFamily="34" charset="0"/>
                <a:ea typeface="Varela Round"/>
                <a:cs typeface="Arial" panose="020B0604020202020204" pitchFamily="34" charset="0"/>
                <a:sym typeface="Varela Round"/>
                <a:hlinkClick r:id="rId2"/>
              </a:rPr>
              <a:t>Slidesgo</a:t>
            </a:r>
            <a:r>
              <a:rPr lang="en" sz="1200">
                <a:solidFill>
                  <a:schemeClr val="dk1"/>
                </a:solidFill>
                <a:latin typeface="Arial" panose="020B0604020202020204" pitchFamily="34" charset="0"/>
                <a:ea typeface="Varela Round"/>
                <a:cs typeface="Arial" panose="020B0604020202020204" pitchFamily="34" charset="0"/>
                <a:sym typeface="Varela Round"/>
              </a:rPr>
              <a:t>, and includes icons by </a:t>
            </a:r>
            <a:r>
              <a:rPr lang="en" sz="1200" b="1" u="sng">
                <a:solidFill>
                  <a:schemeClr val="dk1"/>
                </a:solidFill>
                <a:latin typeface="Arial" panose="020B0604020202020204" pitchFamily="34" charset="0"/>
                <a:ea typeface="Varela Round"/>
                <a:cs typeface="Arial" panose="020B0604020202020204" pitchFamily="34" charset="0"/>
                <a:sym typeface="Varela Round"/>
                <a:hlinkClick r:id="rId3">
                  <a:extLst>
                    <a:ext uri="{A12FA001-AC4F-418D-AE19-62706E023703}">
                      <ahyp:hlinkClr xmlns:ahyp="http://schemas.microsoft.com/office/drawing/2018/hyperlinkcolor" val="tx"/>
                    </a:ext>
                  </a:extLst>
                </a:hlinkClick>
              </a:rPr>
              <a:t>Flaticon</a:t>
            </a:r>
            <a:r>
              <a:rPr lang="en" sz="1200">
                <a:solidFill>
                  <a:schemeClr val="dk1"/>
                </a:solidFill>
                <a:latin typeface="Arial" panose="020B0604020202020204" pitchFamily="34" charset="0"/>
                <a:ea typeface="Varela Round"/>
                <a:cs typeface="Arial" panose="020B0604020202020204" pitchFamily="34" charset="0"/>
                <a:sym typeface="Varela Round"/>
              </a:rPr>
              <a:t>, and infographics &amp; images by </a:t>
            </a:r>
            <a:r>
              <a:rPr lang="en" sz="1200" b="1" u="sng">
                <a:solidFill>
                  <a:schemeClr val="dk1"/>
                </a:solidFill>
                <a:latin typeface="Arial" panose="020B0604020202020204" pitchFamily="34" charset="0"/>
                <a:ea typeface="Varela Round"/>
                <a:cs typeface="Arial" panose="020B0604020202020204" pitchFamily="34" charset="0"/>
                <a:sym typeface="Varela Round"/>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Arial" panose="020B0604020202020204" pitchFamily="34" charset="0"/>
                <a:ea typeface="Varela Round"/>
                <a:cs typeface="Arial" panose="020B0604020202020204" pitchFamily="34" charset="0"/>
                <a:sym typeface="Varela Round"/>
              </a:rPr>
              <a:t> </a:t>
            </a:r>
            <a:endParaRPr sz="1200" b="1" u="sng">
              <a:solidFill>
                <a:schemeClr val="dk1"/>
              </a:solidFill>
              <a:latin typeface="Arial" panose="020B0604020202020204" pitchFamily="34" charset="0"/>
              <a:ea typeface="Varela Round"/>
              <a:cs typeface="Arial" panose="020B0604020202020204" pitchFamily="34" charset="0"/>
              <a:sym typeface="Varela Round"/>
            </a:endParaRPr>
          </a:p>
        </p:txBody>
      </p:sp>
    </p:spTree>
    <p:extLst>
      <p:ext uri="{BB962C8B-B14F-4D97-AF65-F5344CB8AC3E}">
        <p14:creationId xmlns:p14="http://schemas.microsoft.com/office/powerpoint/2010/main" val="2490107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03800" y="738650"/>
            <a:ext cx="6536400" cy="2367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Font typeface="Merriweather"/>
              <a:buNone/>
              <a:defRPr sz="6000" b="1">
                <a:latin typeface="Merriweather"/>
                <a:ea typeface="Merriweather"/>
                <a:cs typeface="Merriweather"/>
                <a:sym typeface="Merriweather"/>
              </a:defRPr>
            </a:lvl1pPr>
            <a:lvl2pPr lvl="1" algn="ctr">
              <a:spcBef>
                <a:spcPts val="0"/>
              </a:spcBef>
              <a:spcAft>
                <a:spcPts val="0"/>
              </a:spcAft>
              <a:buSzPts val="5500"/>
              <a:buNone/>
              <a:defRPr sz="5500"/>
            </a:lvl2pPr>
            <a:lvl3pPr lvl="2" algn="ctr">
              <a:spcBef>
                <a:spcPts val="0"/>
              </a:spcBef>
              <a:spcAft>
                <a:spcPts val="0"/>
              </a:spcAft>
              <a:buSzPts val="5500"/>
              <a:buNone/>
              <a:defRPr sz="5500"/>
            </a:lvl3pPr>
            <a:lvl4pPr lvl="3" algn="ctr">
              <a:spcBef>
                <a:spcPts val="0"/>
              </a:spcBef>
              <a:spcAft>
                <a:spcPts val="0"/>
              </a:spcAft>
              <a:buSzPts val="5500"/>
              <a:buNone/>
              <a:defRPr sz="5500"/>
            </a:lvl4pPr>
            <a:lvl5pPr lvl="4" algn="ctr">
              <a:spcBef>
                <a:spcPts val="0"/>
              </a:spcBef>
              <a:spcAft>
                <a:spcPts val="0"/>
              </a:spcAft>
              <a:buSzPts val="5500"/>
              <a:buNone/>
              <a:defRPr sz="5500"/>
            </a:lvl5pPr>
            <a:lvl6pPr lvl="5" algn="ctr">
              <a:spcBef>
                <a:spcPts val="0"/>
              </a:spcBef>
              <a:spcAft>
                <a:spcPts val="0"/>
              </a:spcAft>
              <a:buSzPts val="5500"/>
              <a:buNone/>
              <a:defRPr sz="5500"/>
            </a:lvl6pPr>
            <a:lvl7pPr lvl="6" algn="ctr">
              <a:spcBef>
                <a:spcPts val="0"/>
              </a:spcBef>
              <a:spcAft>
                <a:spcPts val="0"/>
              </a:spcAft>
              <a:buSzPts val="5500"/>
              <a:buNone/>
              <a:defRPr sz="5500"/>
            </a:lvl7pPr>
            <a:lvl8pPr lvl="7" algn="ctr">
              <a:spcBef>
                <a:spcPts val="0"/>
              </a:spcBef>
              <a:spcAft>
                <a:spcPts val="0"/>
              </a:spcAft>
              <a:buSzPts val="5500"/>
              <a:buNone/>
              <a:defRPr sz="5500"/>
            </a:lvl8pPr>
            <a:lvl9pPr lvl="8" algn="ctr">
              <a:spcBef>
                <a:spcPts val="0"/>
              </a:spcBef>
              <a:spcAft>
                <a:spcPts val="0"/>
              </a:spcAft>
              <a:buSzPts val="5500"/>
              <a:buNone/>
              <a:defRPr sz="5500"/>
            </a:lvl9pPr>
          </a:lstStyle>
          <a:p>
            <a:endParaRPr/>
          </a:p>
        </p:txBody>
      </p:sp>
      <p:sp>
        <p:nvSpPr>
          <p:cNvPr id="10" name="Google Shape;10;p2"/>
          <p:cNvSpPr txBox="1">
            <a:spLocks noGrp="1"/>
          </p:cNvSpPr>
          <p:nvPr>
            <p:ph type="subTitle" idx="1"/>
          </p:nvPr>
        </p:nvSpPr>
        <p:spPr>
          <a:xfrm>
            <a:off x="720000" y="3887400"/>
            <a:ext cx="7704000" cy="536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700"/>
              <a:buNone/>
              <a:defRPr sz="17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7906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860850" y="448501"/>
            <a:ext cx="7422300" cy="493500"/>
          </a:xfrm>
          <a:prstGeom prst="rect">
            <a:avLst/>
          </a:prstGeom>
        </p:spPr>
        <p:txBody>
          <a:bodyPr spcFirstLastPara="1" wrap="square" lIns="91425" tIns="91425" rIns="91425" bIns="91425" anchor="t" anchorCtr="0">
            <a:noAutofit/>
          </a:bodyPr>
          <a:lstStyle>
            <a:lvl1pPr lvl="0">
              <a:spcBef>
                <a:spcPts val="0"/>
              </a:spcBef>
              <a:spcAft>
                <a:spcPts val="0"/>
              </a:spcAft>
              <a:buSzPts val="2500"/>
              <a:buFont typeface="Merriweather"/>
              <a:buNone/>
              <a:defRPr sz="2500" b="1">
                <a:latin typeface="Merriweather"/>
                <a:ea typeface="Merriweather"/>
                <a:cs typeface="Merriweather"/>
                <a:sym typeface="Merriweather"/>
              </a:defRPr>
            </a:lvl1pPr>
            <a:lvl2pPr lvl="1">
              <a:spcBef>
                <a:spcPts val="0"/>
              </a:spcBef>
              <a:spcAft>
                <a:spcPts val="0"/>
              </a:spcAft>
              <a:buSzPts val="2500"/>
              <a:buFont typeface="Merriweather"/>
              <a:buNone/>
              <a:defRPr>
                <a:latin typeface="Merriweather"/>
                <a:ea typeface="Merriweather"/>
                <a:cs typeface="Merriweather"/>
                <a:sym typeface="Merriweather"/>
              </a:defRPr>
            </a:lvl2pPr>
            <a:lvl3pPr lvl="2">
              <a:spcBef>
                <a:spcPts val="0"/>
              </a:spcBef>
              <a:spcAft>
                <a:spcPts val="0"/>
              </a:spcAft>
              <a:buSzPts val="2500"/>
              <a:buFont typeface="Merriweather"/>
              <a:buNone/>
              <a:defRPr>
                <a:latin typeface="Merriweather"/>
                <a:ea typeface="Merriweather"/>
                <a:cs typeface="Merriweather"/>
                <a:sym typeface="Merriweather"/>
              </a:defRPr>
            </a:lvl3pPr>
            <a:lvl4pPr lvl="3">
              <a:spcBef>
                <a:spcPts val="0"/>
              </a:spcBef>
              <a:spcAft>
                <a:spcPts val="0"/>
              </a:spcAft>
              <a:buSzPts val="2500"/>
              <a:buFont typeface="Merriweather"/>
              <a:buNone/>
              <a:defRPr>
                <a:latin typeface="Merriweather"/>
                <a:ea typeface="Merriweather"/>
                <a:cs typeface="Merriweather"/>
                <a:sym typeface="Merriweather"/>
              </a:defRPr>
            </a:lvl4pPr>
            <a:lvl5pPr lvl="4">
              <a:spcBef>
                <a:spcPts val="0"/>
              </a:spcBef>
              <a:spcAft>
                <a:spcPts val="0"/>
              </a:spcAft>
              <a:buSzPts val="2500"/>
              <a:buFont typeface="Merriweather"/>
              <a:buNone/>
              <a:defRPr>
                <a:latin typeface="Merriweather"/>
                <a:ea typeface="Merriweather"/>
                <a:cs typeface="Merriweather"/>
                <a:sym typeface="Merriweather"/>
              </a:defRPr>
            </a:lvl5pPr>
            <a:lvl6pPr lvl="5">
              <a:spcBef>
                <a:spcPts val="0"/>
              </a:spcBef>
              <a:spcAft>
                <a:spcPts val="0"/>
              </a:spcAft>
              <a:buSzPts val="2500"/>
              <a:buFont typeface="Merriweather"/>
              <a:buNone/>
              <a:defRPr>
                <a:latin typeface="Merriweather"/>
                <a:ea typeface="Merriweather"/>
                <a:cs typeface="Merriweather"/>
                <a:sym typeface="Merriweather"/>
              </a:defRPr>
            </a:lvl6pPr>
            <a:lvl7pPr lvl="6">
              <a:spcBef>
                <a:spcPts val="0"/>
              </a:spcBef>
              <a:spcAft>
                <a:spcPts val="0"/>
              </a:spcAft>
              <a:buSzPts val="2500"/>
              <a:buFont typeface="Merriweather"/>
              <a:buNone/>
              <a:defRPr>
                <a:latin typeface="Merriweather"/>
                <a:ea typeface="Merriweather"/>
                <a:cs typeface="Merriweather"/>
                <a:sym typeface="Merriweather"/>
              </a:defRPr>
            </a:lvl7pPr>
            <a:lvl8pPr lvl="7">
              <a:spcBef>
                <a:spcPts val="0"/>
              </a:spcBef>
              <a:spcAft>
                <a:spcPts val="0"/>
              </a:spcAft>
              <a:buSzPts val="2500"/>
              <a:buFont typeface="Merriweather"/>
              <a:buNone/>
              <a:defRPr>
                <a:latin typeface="Merriweather"/>
                <a:ea typeface="Merriweather"/>
                <a:cs typeface="Merriweather"/>
                <a:sym typeface="Merriweather"/>
              </a:defRPr>
            </a:lvl8pPr>
            <a:lvl9pPr lvl="8">
              <a:spcBef>
                <a:spcPts val="0"/>
              </a:spcBef>
              <a:spcAft>
                <a:spcPts val="0"/>
              </a:spcAft>
              <a:buSzPts val="2500"/>
              <a:buFont typeface="Merriweather"/>
              <a:buNone/>
              <a:defRPr>
                <a:latin typeface="Merriweather"/>
                <a:ea typeface="Merriweather"/>
                <a:cs typeface="Merriweather"/>
                <a:sym typeface="Merriweather"/>
              </a:defRPr>
            </a:lvl9pPr>
          </a:lstStyle>
          <a:p>
            <a:endParaRPr/>
          </a:p>
        </p:txBody>
      </p:sp>
      <p:sp>
        <p:nvSpPr>
          <p:cNvPr id="47" name="Google Shape;47;p4"/>
          <p:cNvSpPr txBox="1">
            <a:spLocks noGrp="1"/>
          </p:cNvSpPr>
          <p:nvPr>
            <p:ph type="body" idx="1"/>
          </p:nvPr>
        </p:nvSpPr>
        <p:spPr>
          <a:xfrm>
            <a:off x="860850" y="1303800"/>
            <a:ext cx="7422300" cy="3299700"/>
          </a:xfrm>
          <a:prstGeom prst="rect">
            <a:avLst/>
          </a:prstGeom>
        </p:spPr>
        <p:txBody>
          <a:bodyPr spcFirstLastPara="1" wrap="square" lIns="91425" tIns="91425" rIns="91425" bIns="91425" anchor="t" anchorCtr="0">
            <a:noAutofit/>
          </a:bodyPr>
          <a:lstStyle>
            <a:lvl1pPr marL="457200" lvl="0" indent="-292735">
              <a:lnSpc>
                <a:spcPct val="100000"/>
              </a:lnSpc>
              <a:spcBef>
                <a:spcPts val="0"/>
              </a:spcBef>
              <a:spcAft>
                <a:spcPts val="0"/>
              </a:spcAft>
              <a:buSzPts val="1010"/>
              <a:buChar char="●"/>
              <a:defRPr sz="1200"/>
            </a:lvl1pPr>
            <a:lvl2pPr marL="914400" lvl="1" indent="-299085">
              <a:lnSpc>
                <a:spcPct val="100000"/>
              </a:lnSpc>
              <a:spcBef>
                <a:spcPts val="0"/>
              </a:spcBef>
              <a:spcAft>
                <a:spcPts val="0"/>
              </a:spcAft>
              <a:buSzPts val="1110"/>
              <a:buChar char="○"/>
              <a:defRPr sz="1200"/>
            </a:lvl2pPr>
            <a:lvl3pPr marL="1371600" lvl="2" indent="-299085">
              <a:lnSpc>
                <a:spcPct val="100000"/>
              </a:lnSpc>
              <a:spcBef>
                <a:spcPts val="0"/>
              </a:spcBef>
              <a:spcAft>
                <a:spcPts val="0"/>
              </a:spcAft>
              <a:buSzPts val="1110"/>
              <a:buChar char="■"/>
              <a:defRPr sz="1200"/>
            </a:lvl3pPr>
            <a:lvl4pPr marL="1828800" lvl="3" indent="-299085">
              <a:lnSpc>
                <a:spcPct val="100000"/>
              </a:lnSpc>
              <a:spcBef>
                <a:spcPts val="0"/>
              </a:spcBef>
              <a:spcAft>
                <a:spcPts val="0"/>
              </a:spcAft>
              <a:buSzPts val="1110"/>
              <a:buChar char="●"/>
              <a:defRPr sz="1200"/>
            </a:lvl4pPr>
            <a:lvl5pPr marL="2286000" lvl="4" indent="-299085">
              <a:lnSpc>
                <a:spcPct val="100000"/>
              </a:lnSpc>
              <a:spcBef>
                <a:spcPts val="0"/>
              </a:spcBef>
              <a:spcAft>
                <a:spcPts val="0"/>
              </a:spcAft>
              <a:buSzPts val="1110"/>
              <a:buChar char="○"/>
              <a:defRPr sz="1200"/>
            </a:lvl5pPr>
            <a:lvl6pPr marL="2743200" lvl="5" indent="-299085">
              <a:lnSpc>
                <a:spcPct val="100000"/>
              </a:lnSpc>
              <a:spcBef>
                <a:spcPts val="0"/>
              </a:spcBef>
              <a:spcAft>
                <a:spcPts val="0"/>
              </a:spcAft>
              <a:buSzPts val="1110"/>
              <a:buChar char="■"/>
              <a:defRPr sz="1200"/>
            </a:lvl6pPr>
            <a:lvl7pPr marL="3200400" lvl="6" indent="-299085">
              <a:lnSpc>
                <a:spcPct val="100000"/>
              </a:lnSpc>
              <a:spcBef>
                <a:spcPts val="0"/>
              </a:spcBef>
              <a:spcAft>
                <a:spcPts val="0"/>
              </a:spcAft>
              <a:buSzPts val="1110"/>
              <a:buChar char="●"/>
              <a:defRPr sz="1200"/>
            </a:lvl7pPr>
            <a:lvl8pPr marL="3657600" lvl="7" indent="-299084">
              <a:lnSpc>
                <a:spcPct val="100000"/>
              </a:lnSpc>
              <a:spcBef>
                <a:spcPts val="0"/>
              </a:spcBef>
              <a:spcAft>
                <a:spcPts val="0"/>
              </a:spcAft>
              <a:buSzPts val="1110"/>
              <a:buChar char="○"/>
              <a:defRPr sz="1200"/>
            </a:lvl8pPr>
            <a:lvl9pPr marL="4114800" lvl="8" indent="-299084">
              <a:lnSpc>
                <a:spcPct val="100000"/>
              </a:lnSpc>
              <a:spcBef>
                <a:spcPts val="0"/>
              </a:spcBef>
              <a:spcAft>
                <a:spcPts val="0"/>
              </a:spcAft>
              <a:buSzPts val="1110"/>
              <a:buChar char="■"/>
              <a:defRPr sz="1200"/>
            </a:lvl9pPr>
          </a:lstStyle>
          <a:p>
            <a:endParaRPr/>
          </a:p>
        </p:txBody>
      </p:sp>
      <p:sp>
        <p:nvSpPr>
          <p:cNvPr id="48" name="Google Shape;48;p4"/>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914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9"/>
        <p:cNvGrpSpPr/>
        <p:nvPr/>
      </p:nvGrpSpPr>
      <p:grpSpPr>
        <a:xfrm>
          <a:off x="0" y="0"/>
          <a:ext cx="0" cy="0"/>
          <a:chOff x="0" y="0"/>
          <a:chExt cx="0" cy="0"/>
        </a:xfrm>
      </p:grpSpPr>
      <p:sp>
        <p:nvSpPr>
          <p:cNvPr id="70" name="Google Shape;70;p5"/>
          <p:cNvSpPr txBox="1">
            <a:spLocks noGrp="1"/>
          </p:cNvSpPr>
          <p:nvPr>
            <p:ph type="title"/>
          </p:nvPr>
        </p:nvSpPr>
        <p:spPr>
          <a:xfrm>
            <a:off x="1197300" y="2755876"/>
            <a:ext cx="28920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000"/>
              <a:buFont typeface="Merriweather"/>
              <a:buNone/>
              <a:defRPr sz="2000" b="1">
                <a:solidFill>
                  <a:schemeClr val="accent1"/>
                </a:solidFill>
                <a:latin typeface="Merriweather"/>
                <a:ea typeface="Merriweather"/>
                <a:cs typeface="Merriweather"/>
                <a:sym typeface="Merriweather"/>
              </a:defRPr>
            </a:lvl1pPr>
            <a:lvl2pPr lvl="1"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2pPr>
            <a:lvl3pPr lvl="2"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3pPr>
            <a:lvl4pPr lvl="3"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4pPr>
            <a:lvl5pPr lvl="4"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5pPr>
            <a:lvl6pPr lvl="5"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6pPr>
            <a:lvl7pPr lvl="6"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7pPr>
            <a:lvl8pPr lvl="7"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8pPr>
            <a:lvl9pPr lvl="8"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9pPr>
          </a:lstStyle>
          <a:p>
            <a:endParaRPr/>
          </a:p>
        </p:txBody>
      </p:sp>
      <p:sp>
        <p:nvSpPr>
          <p:cNvPr id="71" name="Google Shape;71;p5"/>
          <p:cNvSpPr txBox="1">
            <a:spLocks noGrp="1"/>
          </p:cNvSpPr>
          <p:nvPr>
            <p:ph type="title" idx="2"/>
          </p:nvPr>
        </p:nvSpPr>
        <p:spPr>
          <a:xfrm>
            <a:off x="5054700" y="2755876"/>
            <a:ext cx="28920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2000"/>
              <a:buFont typeface="Merriweather"/>
              <a:buNone/>
              <a:defRPr sz="2000" b="1">
                <a:solidFill>
                  <a:schemeClr val="accent4"/>
                </a:solidFill>
                <a:latin typeface="Merriweather"/>
                <a:ea typeface="Merriweather"/>
                <a:cs typeface="Merriweather"/>
                <a:sym typeface="Merriweather"/>
              </a:defRPr>
            </a:lvl1pPr>
            <a:lvl2pPr lvl="1"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2pPr>
            <a:lvl3pPr lvl="2"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3pPr>
            <a:lvl4pPr lvl="3"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4pPr>
            <a:lvl5pPr lvl="4"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5pPr>
            <a:lvl6pPr lvl="5"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6pPr>
            <a:lvl7pPr lvl="6"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7pPr>
            <a:lvl8pPr lvl="7"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8pPr>
            <a:lvl9pPr lvl="8"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9pPr>
          </a:lstStyle>
          <a:p>
            <a:endParaRPr/>
          </a:p>
        </p:txBody>
      </p:sp>
      <p:sp>
        <p:nvSpPr>
          <p:cNvPr id="72" name="Google Shape;72;p5"/>
          <p:cNvSpPr txBox="1">
            <a:spLocks noGrp="1"/>
          </p:cNvSpPr>
          <p:nvPr>
            <p:ph type="subTitle" idx="1"/>
          </p:nvPr>
        </p:nvSpPr>
        <p:spPr>
          <a:xfrm>
            <a:off x="1197300" y="3249076"/>
            <a:ext cx="2892000" cy="118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73" name="Google Shape;73;p5"/>
          <p:cNvSpPr txBox="1">
            <a:spLocks noGrp="1"/>
          </p:cNvSpPr>
          <p:nvPr>
            <p:ph type="subTitle" idx="3"/>
          </p:nvPr>
        </p:nvSpPr>
        <p:spPr>
          <a:xfrm>
            <a:off x="5054700" y="3249076"/>
            <a:ext cx="2892000" cy="118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74" name="Google Shape;74;p5"/>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idx="4"/>
          </p:nvPr>
        </p:nvSpPr>
        <p:spPr>
          <a:xfrm>
            <a:off x="860850" y="448501"/>
            <a:ext cx="7422300" cy="4935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Font typeface="Merriweather"/>
              <a:buNone/>
              <a:defRPr sz="2500" b="1">
                <a:latin typeface="Merriweather"/>
                <a:ea typeface="Merriweather"/>
                <a:cs typeface="Merriweather"/>
                <a:sym typeface="Merriweather"/>
              </a:defRPr>
            </a:lvl1pPr>
            <a:lvl2pPr lvl="1" rtl="0">
              <a:spcBef>
                <a:spcPts val="0"/>
              </a:spcBef>
              <a:spcAft>
                <a:spcPts val="0"/>
              </a:spcAft>
              <a:buSzPts val="2500"/>
              <a:buFont typeface="Merriweather"/>
              <a:buNone/>
              <a:defRPr>
                <a:latin typeface="Merriweather"/>
                <a:ea typeface="Merriweather"/>
                <a:cs typeface="Merriweather"/>
                <a:sym typeface="Merriweather"/>
              </a:defRPr>
            </a:lvl2pPr>
            <a:lvl3pPr lvl="2" rtl="0">
              <a:spcBef>
                <a:spcPts val="0"/>
              </a:spcBef>
              <a:spcAft>
                <a:spcPts val="0"/>
              </a:spcAft>
              <a:buSzPts val="2500"/>
              <a:buFont typeface="Merriweather"/>
              <a:buNone/>
              <a:defRPr>
                <a:latin typeface="Merriweather"/>
                <a:ea typeface="Merriweather"/>
                <a:cs typeface="Merriweather"/>
                <a:sym typeface="Merriweather"/>
              </a:defRPr>
            </a:lvl3pPr>
            <a:lvl4pPr lvl="3" rtl="0">
              <a:spcBef>
                <a:spcPts val="0"/>
              </a:spcBef>
              <a:spcAft>
                <a:spcPts val="0"/>
              </a:spcAft>
              <a:buSzPts val="2500"/>
              <a:buFont typeface="Merriweather"/>
              <a:buNone/>
              <a:defRPr>
                <a:latin typeface="Merriweather"/>
                <a:ea typeface="Merriweather"/>
                <a:cs typeface="Merriweather"/>
                <a:sym typeface="Merriweather"/>
              </a:defRPr>
            </a:lvl4pPr>
            <a:lvl5pPr lvl="4" rtl="0">
              <a:spcBef>
                <a:spcPts val="0"/>
              </a:spcBef>
              <a:spcAft>
                <a:spcPts val="0"/>
              </a:spcAft>
              <a:buSzPts val="2500"/>
              <a:buFont typeface="Merriweather"/>
              <a:buNone/>
              <a:defRPr>
                <a:latin typeface="Merriweather"/>
                <a:ea typeface="Merriweather"/>
                <a:cs typeface="Merriweather"/>
                <a:sym typeface="Merriweather"/>
              </a:defRPr>
            </a:lvl5pPr>
            <a:lvl6pPr lvl="5" rtl="0">
              <a:spcBef>
                <a:spcPts val="0"/>
              </a:spcBef>
              <a:spcAft>
                <a:spcPts val="0"/>
              </a:spcAft>
              <a:buSzPts val="2500"/>
              <a:buFont typeface="Merriweather"/>
              <a:buNone/>
              <a:defRPr>
                <a:latin typeface="Merriweather"/>
                <a:ea typeface="Merriweather"/>
                <a:cs typeface="Merriweather"/>
                <a:sym typeface="Merriweather"/>
              </a:defRPr>
            </a:lvl6pPr>
            <a:lvl7pPr lvl="6" rtl="0">
              <a:spcBef>
                <a:spcPts val="0"/>
              </a:spcBef>
              <a:spcAft>
                <a:spcPts val="0"/>
              </a:spcAft>
              <a:buSzPts val="2500"/>
              <a:buFont typeface="Merriweather"/>
              <a:buNone/>
              <a:defRPr>
                <a:latin typeface="Merriweather"/>
                <a:ea typeface="Merriweather"/>
                <a:cs typeface="Merriweather"/>
                <a:sym typeface="Merriweather"/>
              </a:defRPr>
            </a:lvl7pPr>
            <a:lvl8pPr lvl="7" rtl="0">
              <a:spcBef>
                <a:spcPts val="0"/>
              </a:spcBef>
              <a:spcAft>
                <a:spcPts val="0"/>
              </a:spcAft>
              <a:buSzPts val="2500"/>
              <a:buFont typeface="Merriweather"/>
              <a:buNone/>
              <a:defRPr>
                <a:latin typeface="Merriweather"/>
                <a:ea typeface="Merriweather"/>
                <a:cs typeface="Merriweather"/>
                <a:sym typeface="Merriweather"/>
              </a:defRPr>
            </a:lvl8pPr>
            <a:lvl9pPr lvl="8" rtl="0">
              <a:spcBef>
                <a:spcPts val="0"/>
              </a:spcBef>
              <a:spcAft>
                <a:spcPts val="0"/>
              </a:spcAft>
              <a:buSzPts val="2500"/>
              <a:buFont typeface="Merriweather"/>
              <a:buNone/>
              <a:defRPr>
                <a:latin typeface="Merriweather"/>
                <a:ea typeface="Merriweather"/>
                <a:cs typeface="Merriweather"/>
                <a:sym typeface="Merriweather"/>
              </a:defRPr>
            </a:lvl9pPr>
          </a:lstStyle>
          <a:p>
            <a:endParaRPr/>
          </a:p>
        </p:txBody>
      </p:sp>
    </p:spTree>
    <p:extLst>
      <p:ext uri="{BB962C8B-B14F-4D97-AF65-F5344CB8AC3E}">
        <p14:creationId xmlns:p14="http://schemas.microsoft.com/office/powerpoint/2010/main" val="942980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txBox="1">
            <a:spLocks noGrp="1"/>
          </p:cNvSpPr>
          <p:nvPr>
            <p:ph type="title"/>
          </p:nvPr>
        </p:nvSpPr>
        <p:spPr>
          <a:xfrm>
            <a:off x="860850" y="448501"/>
            <a:ext cx="7422300" cy="4935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Font typeface="Merriweather"/>
              <a:buNone/>
              <a:defRPr sz="2500" b="1">
                <a:latin typeface="Merriweather"/>
                <a:ea typeface="Merriweather"/>
                <a:cs typeface="Merriweather"/>
                <a:sym typeface="Merriweather"/>
              </a:defRPr>
            </a:lvl1pPr>
            <a:lvl2pPr lvl="1" rtl="0">
              <a:spcBef>
                <a:spcPts val="0"/>
              </a:spcBef>
              <a:spcAft>
                <a:spcPts val="0"/>
              </a:spcAft>
              <a:buSzPts val="2500"/>
              <a:buFont typeface="Merriweather"/>
              <a:buNone/>
              <a:defRPr>
                <a:latin typeface="Merriweather"/>
                <a:ea typeface="Merriweather"/>
                <a:cs typeface="Merriweather"/>
                <a:sym typeface="Merriweather"/>
              </a:defRPr>
            </a:lvl2pPr>
            <a:lvl3pPr lvl="2" rtl="0">
              <a:spcBef>
                <a:spcPts val="0"/>
              </a:spcBef>
              <a:spcAft>
                <a:spcPts val="0"/>
              </a:spcAft>
              <a:buSzPts val="2500"/>
              <a:buFont typeface="Merriweather"/>
              <a:buNone/>
              <a:defRPr>
                <a:latin typeface="Merriweather"/>
                <a:ea typeface="Merriweather"/>
                <a:cs typeface="Merriweather"/>
                <a:sym typeface="Merriweather"/>
              </a:defRPr>
            </a:lvl3pPr>
            <a:lvl4pPr lvl="3" rtl="0">
              <a:spcBef>
                <a:spcPts val="0"/>
              </a:spcBef>
              <a:spcAft>
                <a:spcPts val="0"/>
              </a:spcAft>
              <a:buSzPts val="2500"/>
              <a:buFont typeface="Merriweather"/>
              <a:buNone/>
              <a:defRPr>
                <a:latin typeface="Merriweather"/>
                <a:ea typeface="Merriweather"/>
                <a:cs typeface="Merriweather"/>
                <a:sym typeface="Merriweather"/>
              </a:defRPr>
            </a:lvl4pPr>
            <a:lvl5pPr lvl="4" rtl="0">
              <a:spcBef>
                <a:spcPts val="0"/>
              </a:spcBef>
              <a:spcAft>
                <a:spcPts val="0"/>
              </a:spcAft>
              <a:buSzPts val="2500"/>
              <a:buFont typeface="Merriweather"/>
              <a:buNone/>
              <a:defRPr>
                <a:latin typeface="Merriweather"/>
                <a:ea typeface="Merriweather"/>
                <a:cs typeface="Merriweather"/>
                <a:sym typeface="Merriweather"/>
              </a:defRPr>
            </a:lvl5pPr>
            <a:lvl6pPr lvl="5" rtl="0">
              <a:spcBef>
                <a:spcPts val="0"/>
              </a:spcBef>
              <a:spcAft>
                <a:spcPts val="0"/>
              </a:spcAft>
              <a:buSzPts val="2500"/>
              <a:buFont typeface="Merriweather"/>
              <a:buNone/>
              <a:defRPr>
                <a:latin typeface="Merriweather"/>
                <a:ea typeface="Merriweather"/>
                <a:cs typeface="Merriweather"/>
                <a:sym typeface="Merriweather"/>
              </a:defRPr>
            </a:lvl6pPr>
            <a:lvl7pPr lvl="6" rtl="0">
              <a:spcBef>
                <a:spcPts val="0"/>
              </a:spcBef>
              <a:spcAft>
                <a:spcPts val="0"/>
              </a:spcAft>
              <a:buSzPts val="2500"/>
              <a:buFont typeface="Merriweather"/>
              <a:buNone/>
              <a:defRPr>
                <a:latin typeface="Merriweather"/>
                <a:ea typeface="Merriweather"/>
                <a:cs typeface="Merriweather"/>
                <a:sym typeface="Merriweather"/>
              </a:defRPr>
            </a:lvl7pPr>
            <a:lvl8pPr lvl="7" rtl="0">
              <a:spcBef>
                <a:spcPts val="0"/>
              </a:spcBef>
              <a:spcAft>
                <a:spcPts val="0"/>
              </a:spcAft>
              <a:buSzPts val="2500"/>
              <a:buFont typeface="Merriweather"/>
              <a:buNone/>
              <a:defRPr>
                <a:latin typeface="Merriweather"/>
                <a:ea typeface="Merriweather"/>
                <a:cs typeface="Merriweather"/>
                <a:sym typeface="Merriweather"/>
              </a:defRPr>
            </a:lvl8pPr>
            <a:lvl9pPr lvl="8" rtl="0">
              <a:spcBef>
                <a:spcPts val="0"/>
              </a:spcBef>
              <a:spcAft>
                <a:spcPts val="0"/>
              </a:spcAft>
              <a:buSzPts val="2500"/>
              <a:buFont typeface="Merriweather"/>
              <a:buNone/>
              <a:defRPr>
                <a:latin typeface="Merriweather"/>
                <a:ea typeface="Merriweather"/>
                <a:cs typeface="Merriweather"/>
                <a:sym typeface="Merriweather"/>
              </a:defRPr>
            </a:lvl9pPr>
          </a:lstStyle>
          <a:p>
            <a:endParaRPr/>
          </a:p>
        </p:txBody>
      </p:sp>
    </p:spTree>
    <p:extLst>
      <p:ext uri="{BB962C8B-B14F-4D97-AF65-F5344CB8AC3E}">
        <p14:creationId xmlns:p14="http://schemas.microsoft.com/office/powerpoint/2010/main" val="1577474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1426875" y="1555800"/>
            <a:ext cx="2439900" cy="2031900"/>
          </a:xfrm>
          <a:prstGeom prst="rect">
            <a:avLst/>
          </a:prstGeom>
        </p:spPr>
        <p:txBody>
          <a:bodyPr spcFirstLastPara="1" wrap="square" lIns="91425" tIns="91425" rIns="91425" bIns="91425" anchor="ctr" anchorCtr="0">
            <a:normAutofit/>
          </a:bodyPr>
          <a:lstStyle>
            <a:lvl1pPr lvl="0">
              <a:lnSpc>
                <a:spcPct val="100000"/>
              </a:lnSpc>
              <a:spcBef>
                <a:spcPts val="0"/>
              </a:spcBef>
              <a:spcAft>
                <a:spcPts val="0"/>
              </a:spcAft>
              <a:buSzPts val="2400"/>
              <a:buFont typeface="Merriweather"/>
              <a:buNone/>
              <a:defRPr sz="2500" b="1">
                <a:latin typeface="Merriweather"/>
                <a:ea typeface="Merriweather"/>
                <a:cs typeface="Merriweather"/>
                <a:sym typeface="Merriweather"/>
              </a:defRPr>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21" name="Google Shape;121;p7"/>
          <p:cNvSpPr txBox="1">
            <a:spLocks noGrp="1"/>
          </p:cNvSpPr>
          <p:nvPr>
            <p:ph type="subTitle" idx="1"/>
          </p:nvPr>
        </p:nvSpPr>
        <p:spPr>
          <a:xfrm>
            <a:off x="4896050" y="1555800"/>
            <a:ext cx="3204000" cy="2031900"/>
          </a:xfrm>
          <a:prstGeom prst="rect">
            <a:avLst/>
          </a:prstGeom>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122" name="Google Shape;122;p7"/>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823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7"/>
        <p:cNvGrpSpPr/>
        <p:nvPr/>
      </p:nvGrpSpPr>
      <p:grpSpPr>
        <a:xfrm>
          <a:off x="0" y="0"/>
          <a:ext cx="0" cy="0"/>
          <a:chOff x="0" y="0"/>
          <a:chExt cx="0" cy="0"/>
        </a:xfrm>
      </p:grpSpPr>
      <p:sp>
        <p:nvSpPr>
          <p:cNvPr id="168" name="Google Shape;168;p9"/>
          <p:cNvSpPr txBox="1">
            <a:spLocks noGrp="1"/>
          </p:cNvSpPr>
          <p:nvPr>
            <p:ph type="body" idx="1"/>
          </p:nvPr>
        </p:nvSpPr>
        <p:spPr>
          <a:xfrm>
            <a:off x="4954875" y="1891025"/>
            <a:ext cx="3336900" cy="253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169" name="Google Shape;169;p9"/>
          <p:cNvSpPr txBox="1">
            <a:spLocks noGrp="1"/>
          </p:cNvSpPr>
          <p:nvPr>
            <p:ph type="title"/>
          </p:nvPr>
        </p:nvSpPr>
        <p:spPr>
          <a:xfrm>
            <a:off x="4954875" y="727025"/>
            <a:ext cx="3336900" cy="892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Font typeface="Merriweather"/>
              <a:buNone/>
              <a:defRPr sz="2500" b="1">
                <a:latin typeface="Merriweather"/>
                <a:ea typeface="Merriweather"/>
                <a:cs typeface="Merriweather"/>
                <a:sym typeface="Merriweather"/>
              </a:defRPr>
            </a:lvl1pPr>
            <a:lvl2pPr lvl="1"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2pPr>
            <a:lvl3pPr lvl="2"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3pPr>
            <a:lvl4pPr lvl="3"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4pPr>
            <a:lvl5pPr lvl="4"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5pPr>
            <a:lvl6pPr lvl="5"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6pPr>
            <a:lvl7pPr lvl="6"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7pPr>
            <a:lvl8pPr lvl="7"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8pPr>
            <a:lvl9pPr lvl="8"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9pPr>
          </a:lstStyle>
          <a:p>
            <a:endParaRPr/>
          </a:p>
        </p:txBody>
      </p:sp>
      <p:sp>
        <p:nvSpPr>
          <p:cNvPr id="170" name="Google Shape;170;p9"/>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76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2" name="Google Shape;42;p6"/>
          <p:cNvGrpSpPr/>
          <p:nvPr/>
        </p:nvGrpSpPr>
        <p:grpSpPr>
          <a:xfrm>
            <a:off x="0" y="1063725"/>
            <a:ext cx="9144000" cy="4105550"/>
            <a:chOff x="0" y="1063725"/>
            <a:chExt cx="9144000" cy="4105550"/>
          </a:xfrm>
        </p:grpSpPr>
        <p:sp>
          <p:nvSpPr>
            <p:cNvPr id="43" name="Google Shape;43;p6"/>
            <p:cNvSpPr/>
            <p:nvPr/>
          </p:nvSpPr>
          <p:spPr>
            <a:xfrm rot="-5400000" flipH="1">
              <a:off x="8539350" y="1047975"/>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44" name="Google Shape;44;p6"/>
            <p:cNvSpPr/>
            <p:nvPr/>
          </p:nvSpPr>
          <p:spPr>
            <a:xfrm>
              <a:off x="8034325" y="4334075"/>
              <a:ext cx="792900" cy="8352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45" name="Google Shape;45;p6"/>
            <p:cNvSpPr/>
            <p:nvPr/>
          </p:nvSpPr>
          <p:spPr>
            <a:xfrm rot="5400000">
              <a:off x="15750" y="281780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3"/>
        <p:cNvGrpSpPr/>
        <p:nvPr/>
      </p:nvGrpSpPr>
      <p:grpSpPr>
        <a:xfrm>
          <a:off x="0" y="0"/>
          <a:ext cx="0" cy="0"/>
          <a:chOff x="0" y="0"/>
          <a:chExt cx="0" cy="0"/>
        </a:xfrm>
      </p:grpSpPr>
      <p:sp>
        <p:nvSpPr>
          <p:cNvPr id="194" name="Google Shape;194;p11"/>
          <p:cNvSpPr txBox="1">
            <a:spLocks noGrp="1"/>
          </p:cNvSpPr>
          <p:nvPr>
            <p:ph type="title" hasCustomPrompt="1"/>
          </p:nvPr>
        </p:nvSpPr>
        <p:spPr>
          <a:xfrm>
            <a:off x="720000" y="1826513"/>
            <a:ext cx="7704000" cy="131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0"/>
              <a:buFont typeface="Merriweather"/>
              <a:buNone/>
              <a:defRPr sz="12000" b="1">
                <a:latin typeface="Merriweather"/>
                <a:ea typeface="Merriweather"/>
                <a:cs typeface="Merriweather"/>
                <a:sym typeface="Merriweather"/>
              </a:defRPr>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95" name="Google Shape;195;p11"/>
          <p:cNvSpPr txBox="1">
            <a:spLocks noGrp="1"/>
          </p:cNvSpPr>
          <p:nvPr>
            <p:ph type="subTitle" idx="1"/>
          </p:nvPr>
        </p:nvSpPr>
        <p:spPr>
          <a:xfrm>
            <a:off x="1676850" y="3355288"/>
            <a:ext cx="5790300" cy="398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196" name="Google Shape;196;p11"/>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529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17"/>
        <p:cNvGrpSpPr/>
        <p:nvPr/>
      </p:nvGrpSpPr>
      <p:grpSpPr>
        <a:xfrm>
          <a:off x="0" y="0"/>
          <a:ext cx="0" cy="0"/>
          <a:chOff x="0" y="0"/>
          <a:chExt cx="0" cy="0"/>
        </a:xfrm>
      </p:grpSpPr>
    </p:spTree>
    <p:extLst>
      <p:ext uri="{BB962C8B-B14F-4D97-AF65-F5344CB8AC3E}">
        <p14:creationId xmlns:p14="http://schemas.microsoft.com/office/powerpoint/2010/main" val="258218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8"/>
        <p:cNvGrpSpPr/>
        <p:nvPr/>
      </p:nvGrpSpPr>
      <p:grpSpPr>
        <a:xfrm>
          <a:off x="0" y="0"/>
          <a:ext cx="0" cy="0"/>
          <a:chOff x="0" y="0"/>
          <a:chExt cx="0" cy="0"/>
        </a:xfrm>
      </p:grpSpPr>
      <p:sp>
        <p:nvSpPr>
          <p:cNvPr id="279" name="Google Shape;279;p15"/>
          <p:cNvSpPr txBox="1">
            <a:spLocks noGrp="1"/>
          </p:cNvSpPr>
          <p:nvPr>
            <p:ph type="title" hasCustomPrompt="1"/>
          </p:nvPr>
        </p:nvSpPr>
        <p:spPr>
          <a:xfrm>
            <a:off x="1980300" y="540000"/>
            <a:ext cx="5183400" cy="50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500"/>
              <a:buFont typeface="Merriweather"/>
              <a:buNone/>
              <a:defRPr sz="4500" b="1">
                <a:latin typeface="Merriweather"/>
                <a:ea typeface="Merriweather"/>
                <a:cs typeface="Merriweather"/>
                <a:sym typeface="Merriweather"/>
              </a:defRPr>
            </a:lvl1pPr>
            <a:lvl2pPr lvl="1"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2pPr>
            <a:lvl3pPr lvl="2"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3pPr>
            <a:lvl4pPr lvl="3"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4pPr>
            <a:lvl5pPr lvl="4"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5pPr>
            <a:lvl6pPr lvl="5"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6pPr>
            <a:lvl7pPr lvl="6"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7pPr>
            <a:lvl8pPr lvl="7"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8pPr>
            <a:lvl9pPr lvl="8"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9pPr>
          </a:lstStyle>
          <a:p>
            <a:r>
              <a:t>xx%</a:t>
            </a:r>
          </a:p>
        </p:txBody>
      </p:sp>
      <p:sp>
        <p:nvSpPr>
          <p:cNvPr id="280" name="Google Shape;280;p15"/>
          <p:cNvSpPr txBox="1">
            <a:spLocks noGrp="1"/>
          </p:cNvSpPr>
          <p:nvPr>
            <p:ph type="subTitle" idx="1"/>
          </p:nvPr>
        </p:nvSpPr>
        <p:spPr>
          <a:xfrm>
            <a:off x="1980300" y="1138250"/>
            <a:ext cx="5183400" cy="39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281" name="Google Shape;281;p15"/>
          <p:cNvSpPr txBox="1">
            <a:spLocks noGrp="1"/>
          </p:cNvSpPr>
          <p:nvPr>
            <p:ph type="title" idx="2" hasCustomPrompt="1"/>
          </p:nvPr>
        </p:nvSpPr>
        <p:spPr>
          <a:xfrm>
            <a:off x="1980300" y="3603350"/>
            <a:ext cx="5183400" cy="50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500"/>
              <a:buFont typeface="Merriweather"/>
              <a:buNone/>
              <a:defRPr sz="4500"/>
            </a:lvl1pPr>
            <a:lvl2pPr lvl="1"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2pPr>
            <a:lvl3pPr lvl="2"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3pPr>
            <a:lvl4pPr lvl="3"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4pPr>
            <a:lvl5pPr lvl="4"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5pPr>
            <a:lvl6pPr lvl="5"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6pPr>
            <a:lvl7pPr lvl="6"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7pPr>
            <a:lvl8pPr lvl="7"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8pPr>
            <a:lvl9pPr lvl="8"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9pPr>
          </a:lstStyle>
          <a:p>
            <a:r>
              <a:t>xx%</a:t>
            </a:r>
          </a:p>
        </p:txBody>
      </p:sp>
      <p:sp>
        <p:nvSpPr>
          <p:cNvPr id="282" name="Google Shape;282;p15"/>
          <p:cNvSpPr txBox="1">
            <a:spLocks noGrp="1"/>
          </p:cNvSpPr>
          <p:nvPr>
            <p:ph type="subTitle" idx="3"/>
          </p:nvPr>
        </p:nvSpPr>
        <p:spPr>
          <a:xfrm>
            <a:off x="1980300" y="4201625"/>
            <a:ext cx="5183400" cy="39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283" name="Google Shape;283;p15"/>
          <p:cNvSpPr txBox="1">
            <a:spLocks noGrp="1"/>
          </p:cNvSpPr>
          <p:nvPr>
            <p:ph type="title" idx="4" hasCustomPrompt="1"/>
          </p:nvPr>
        </p:nvSpPr>
        <p:spPr>
          <a:xfrm>
            <a:off x="1980300" y="2071675"/>
            <a:ext cx="5183400" cy="50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5500"/>
              <a:buFont typeface="Merriweather"/>
              <a:buNone/>
              <a:defRPr sz="4500">
                <a:solidFill>
                  <a:schemeClr val="accent2"/>
                </a:solidFill>
              </a:defRPr>
            </a:lvl1pPr>
            <a:lvl2pPr lvl="1"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2pPr>
            <a:lvl3pPr lvl="2"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3pPr>
            <a:lvl4pPr lvl="3"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4pPr>
            <a:lvl5pPr lvl="4"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5pPr>
            <a:lvl6pPr lvl="5"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6pPr>
            <a:lvl7pPr lvl="6"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7pPr>
            <a:lvl8pPr lvl="7"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8pPr>
            <a:lvl9pPr lvl="8" algn="ctr" rtl="0">
              <a:lnSpc>
                <a:spcPct val="100000"/>
              </a:lnSpc>
              <a:spcBef>
                <a:spcPts val="0"/>
              </a:spcBef>
              <a:spcAft>
                <a:spcPts val="0"/>
              </a:spcAft>
              <a:buSzPts val="7500"/>
              <a:buFont typeface="Merriweather"/>
              <a:buNone/>
              <a:defRPr sz="7500">
                <a:latin typeface="Merriweather"/>
                <a:ea typeface="Merriweather"/>
                <a:cs typeface="Merriweather"/>
                <a:sym typeface="Merriweather"/>
              </a:defRPr>
            </a:lvl9pPr>
          </a:lstStyle>
          <a:p>
            <a:r>
              <a:t>xx%</a:t>
            </a:r>
          </a:p>
        </p:txBody>
      </p:sp>
      <p:sp>
        <p:nvSpPr>
          <p:cNvPr id="284" name="Google Shape;284;p15"/>
          <p:cNvSpPr txBox="1">
            <a:spLocks noGrp="1"/>
          </p:cNvSpPr>
          <p:nvPr>
            <p:ph type="subTitle" idx="5"/>
          </p:nvPr>
        </p:nvSpPr>
        <p:spPr>
          <a:xfrm>
            <a:off x="1980300" y="2669937"/>
            <a:ext cx="5183400" cy="39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285" name="Google Shape;285;p15"/>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5"/>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155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35"/>
        <p:cNvGrpSpPr/>
        <p:nvPr/>
      </p:nvGrpSpPr>
      <p:grpSpPr>
        <a:xfrm>
          <a:off x="0" y="0"/>
          <a:ext cx="0" cy="0"/>
          <a:chOff x="0" y="0"/>
          <a:chExt cx="0" cy="0"/>
        </a:xfrm>
      </p:grpSpPr>
      <p:sp>
        <p:nvSpPr>
          <p:cNvPr id="336" name="Google Shape;336;p17"/>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txBox="1">
            <a:spLocks noGrp="1"/>
          </p:cNvSpPr>
          <p:nvPr>
            <p:ph type="title"/>
          </p:nvPr>
        </p:nvSpPr>
        <p:spPr>
          <a:xfrm>
            <a:off x="4905028" y="1608550"/>
            <a:ext cx="3231300" cy="1581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Merriweather"/>
              <a:buNone/>
              <a:defRPr sz="3200" b="1">
                <a:latin typeface="Merriweather"/>
                <a:ea typeface="Merriweather"/>
                <a:cs typeface="Merriweather"/>
                <a:sym typeface="Merriweather"/>
              </a:defRPr>
            </a:lvl1pPr>
            <a:lvl2pPr lvl="1" rtl="0">
              <a:spcBef>
                <a:spcPts val="0"/>
              </a:spcBef>
              <a:spcAft>
                <a:spcPts val="0"/>
              </a:spcAft>
              <a:buSzPts val="3600"/>
              <a:buFont typeface="Merriweather"/>
              <a:buNone/>
              <a:defRPr sz="3600">
                <a:latin typeface="Merriweather"/>
                <a:ea typeface="Merriweather"/>
                <a:cs typeface="Merriweather"/>
                <a:sym typeface="Merriweather"/>
              </a:defRPr>
            </a:lvl2pPr>
            <a:lvl3pPr lvl="2" rtl="0">
              <a:spcBef>
                <a:spcPts val="0"/>
              </a:spcBef>
              <a:spcAft>
                <a:spcPts val="0"/>
              </a:spcAft>
              <a:buSzPts val="3600"/>
              <a:buFont typeface="Merriweather"/>
              <a:buNone/>
              <a:defRPr sz="3600">
                <a:latin typeface="Merriweather"/>
                <a:ea typeface="Merriweather"/>
                <a:cs typeface="Merriweather"/>
                <a:sym typeface="Merriweather"/>
              </a:defRPr>
            </a:lvl3pPr>
            <a:lvl4pPr lvl="3" rtl="0">
              <a:spcBef>
                <a:spcPts val="0"/>
              </a:spcBef>
              <a:spcAft>
                <a:spcPts val="0"/>
              </a:spcAft>
              <a:buSzPts val="3600"/>
              <a:buFont typeface="Merriweather"/>
              <a:buNone/>
              <a:defRPr sz="3600">
                <a:latin typeface="Merriweather"/>
                <a:ea typeface="Merriweather"/>
                <a:cs typeface="Merriweather"/>
                <a:sym typeface="Merriweather"/>
              </a:defRPr>
            </a:lvl4pPr>
            <a:lvl5pPr lvl="4" rtl="0">
              <a:spcBef>
                <a:spcPts val="0"/>
              </a:spcBef>
              <a:spcAft>
                <a:spcPts val="0"/>
              </a:spcAft>
              <a:buSzPts val="3600"/>
              <a:buFont typeface="Merriweather"/>
              <a:buNone/>
              <a:defRPr sz="3600">
                <a:latin typeface="Merriweather"/>
                <a:ea typeface="Merriweather"/>
                <a:cs typeface="Merriweather"/>
                <a:sym typeface="Merriweather"/>
              </a:defRPr>
            </a:lvl5pPr>
            <a:lvl6pPr lvl="5" rtl="0">
              <a:spcBef>
                <a:spcPts val="0"/>
              </a:spcBef>
              <a:spcAft>
                <a:spcPts val="0"/>
              </a:spcAft>
              <a:buSzPts val="3600"/>
              <a:buFont typeface="Merriweather"/>
              <a:buNone/>
              <a:defRPr sz="3600">
                <a:latin typeface="Merriweather"/>
                <a:ea typeface="Merriweather"/>
                <a:cs typeface="Merriweather"/>
                <a:sym typeface="Merriweather"/>
              </a:defRPr>
            </a:lvl6pPr>
            <a:lvl7pPr lvl="6" rtl="0">
              <a:spcBef>
                <a:spcPts val="0"/>
              </a:spcBef>
              <a:spcAft>
                <a:spcPts val="0"/>
              </a:spcAft>
              <a:buSzPts val="3600"/>
              <a:buFont typeface="Merriweather"/>
              <a:buNone/>
              <a:defRPr sz="3600">
                <a:latin typeface="Merriweather"/>
                <a:ea typeface="Merriweather"/>
                <a:cs typeface="Merriweather"/>
                <a:sym typeface="Merriweather"/>
              </a:defRPr>
            </a:lvl7pPr>
            <a:lvl8pPr lvl="7" rtl="0">
              <a:spcBef>
                <a:spcPts val="0"/>
              </a:spcBef>
              <a:spcAft>
                <a:spcPts val="0"/>
              </a:spcAft>
              <a:buSzPts val="3600"/>
              <a:buFont typeface="Merriweather"/>
              <a:buNone/>
              <a:defRPr sz="3600">
                <a:latin typeface="Merriweather"/>
                <a:ea typeface="Merriweather"/>
                <a:cs typeface="Merriweather"/>
                <a:sym typeface="Merriweather"/>
              </a:defRPr>
            </a:lvl8pPr>
            <a:lvl9pPr lvl="8" rtl="0">
              <a:spcBef>
                <a:spcPts val="0"/>
              </a:spcBef>
              <a:spcAft>
                <a:spcPts val="0"/>
              </a:spcAft>
              <a:buSzPts val="3600"/>
              <a:buFont typeface="Merriweather"/>
              <a:buNone/>
              <a:defRPr sz="3600">
                <a:latin typeface="Merriweather"/>
                <a:ea typeface="Merriweather"/>
                <a:cs typeface="Merriweather"/>
                <a:sym typeface="Merriweather"/>
              </a:defRPr>
            </a:lvl9pPr>
          </a:lstStyle>
          <a:p>
            <a:endParaRPr/>
          </a:p>
        </p:txBody>
      </p:sp>
      <p:sp>
        <p:nvSpPr>
          <p:cNvPr id="358" name="Google Shape;358;p17"/>
          <p:cNvSpPr txBox="1">
            <a:spLocks noGrp="1"/>
          </p:cNvSpPr>
          <p:nvPr>
            <p:ph type="title" idx="2" hasCustomPrompt="1"/>
          </p:nvPr>
        </p:nvSpPr>
        <p:spPr>
          <a:xfrm>
            <a:off x="4905028" y="540000"/>
            <a:ext cx="3110400" cy="919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7500"/>
              <a:buFont typeface="Merriweather"/>
              <a:buNone/>
              <a:defRPr sz="7500" b="1">
                <a:solidFill>
                  <a:schemeClr val="accent5"/>
                </a:solidFill>
                <a:latin typeface="Merriweather"/>
                <a:ea typeface="Merriweather"/>
                <a:cs typeface="Merriweather"/>
                <a:sym typeface="Merriweather"/>
              </a:defRPr>
            </a:lvl1pPr>
            <a:lvl2pPr lvl="1" rtl="0">
              <a:spcBef>
                <a:spcPts val="0"/>
              </a:spcBef>
              <a:spcAft>
                <a:spcPts val="0"/>
              </a:spcAft>
              <a:buSzPts val="7500"/>
              <a:buFont typeface="Merriweather"/>
              <a:buNone/>
              <a:defRPr sz="7500">
                <a:latin typeface="Merriweather"/>
                <a:ea typeface="Merriweather"/>
                <a:cs typeface="Merriweather"/>
                <a:sym typeface="Merriweather"/>
              </a:defRPr>
            </a:lvl2pPr>
            <a:lvl3pPr lvl="2" rtl="0">
              <a:spcBef>
                <a:spcPts val="0"/>
              </a:spcBef>
              <a:spcAft>
                <a:spcPts val="0"/>
              </a:spcAft>
              <a:buSzPts val="7500"/>
              <a:buFont typeface="Merriweather"/>
              <a:buNone/>
              <a:defRPr sz="7500">
                <a:latin typeface="Merriweather"/>
                <a:ea typeface="Merriweather"/>
                <a:cs typeface="Merriweather"/>
                <a:sym typeface="Merriweather"/>
              </a:defRPr>
            </a:lvl3pPr>
            <a:lvl4pPr lvl="3" rtl="0">
              <a:spcBef>
                <a:spcPts val="0"/>
              </a:spcBef>
              <a:spcAft>
                <a:spcPts val="0"/>
              </a:spcAft>
              <a:buSzPts val="7500"/>
              <a:buFont typeface="Merriweather"/>
              <a:buNone/>
              <a:defRPr sz="7500">
                <a:latin typeface="Merriweather"/>
                <a:ea typeface="Merriweather"/>
                <a:cs typeface="Merriweather"/>
                <a:sym typeface="Merriweather"/>
              </a:defRPr>
            </a:lvl4pPr>
            <a:lvl5pPr lvl="4" rtl="0">
              <a:spcBef>
                <a:spcPts val="0"/>
              </a:spcBef>
              <a:spcAft>
                <a:spcPts val="0"/>
              </a:spcAft>
              <a:buSzPts val="7500"/>
              <a:buFont typeface="Merriweather"/>
              <a:buNone/>
              <a:defRPr sz="7500">
                <a:latin typeface="Merriweather"/>
                <a:ea typeface="Merriweather"/>
                <a:cs typeface="Merriweather"/>
                <a:sym typeface="Merriweather"/>
              </a:defRPr>
            </a:lvl5pPr>
            <a:lvl6pPr lvl="5" rtl="0">
              <a:spcBef>
                <a:spcPts val="0"/>
              </a:spcBef>
              <a:spcAft>
                <a:spcPts val="0"/>
              </a:spcAft>
              <a:buSzPts val="7500"/>
              <a:buFont typeface="Merriweather"/>
              <a:buNone/>
              <a:defRPr sz="7500">
                <a:latin typeface="Merriweather"/>
                <a:ea typeface="Merriweather"/>
                <a:cs typeface="Merriweather"/>
                <a:sym typeface="Merriweather"/>
              </a:defRPr>
            </a:lvl6pPr>
            <a:lvl7pPr lvl="6" rtl="0">
              <a:spcBef>
                <a:spcPts val="0"/>
              </a:spcBef>
              <a:spcAft>
                <a:spcPts val="0"/>
              </a:spcAft>
              <a:buSzPts val="7500"/>
              <a:buFont typeface="Merriweather"/>
              <a:buNone/>
              <a:defRPr sz="7500">
                <a:latin typeface="Merriweather"/>
                <a:ea typeface="Merriweather"/>
                <a:cs typeface="Merriweather"/>
                <a:sym typeface="Merriweather"/>
              </a:defRPr>
            </a:lvl7pPr>
            <a:lvl8pPr lvl="7" rtl="0">
              <a:spcBef>
                <a:spcPts val="0"/>
              </a:spcBef>
              <a:spcAft>
                <a:spcPts val="0"/>
              </a:spcAft>
              <a:buSzPts val="7500"/>
              <a:buFont typeface="Merriweather"/>
              <a:buNone/>
              <a:defRPr sz="7500">
                <a:latin typeface="Merriweather"/>
                <a:ea typeface="Merriweather"/>
                <a:cs typeface="Merriweather"/>
                <a:sym typeface="Merriweather"/>
              </a:defRPr>
            </a:lvl8pPr>
            <a:lvl9pPr lvl="8" rtl="0">
              <a:spcBef>
                <a:spcPts val="0"/>
              </a:spcBef>
              <a:spcAft>
                <a:spcPts val="0"/>
              </a:spcAft>
              <a:buSzPts val="7500"/>
              <a:buFont typeface="Merriweather"/>
              <a:buNone/>
              <a:defRPr sz="7500">
                <a:latin typeface="Merriweather"/>
                <a:ea typeface="Merriweather"/>
                <a:cs typeface="Merriweather"/>
                <a:sym typeface="Merriweather"/>
              </a:defRPr>
            </a:lvl9pPr>
          </a:lstStyle>
          <a:p>
            <a:r>
              <a:t>xx%</a:t>
            </a:r>
          </a:p>
        </p:txBody>
      </p:sp>
      <p:sp>
        <p:nvSpPr>
          <p:cNvPr id="359" name="Google Shape;359;p17"/>
          <p:cNvSpPr txBox="1">
            <a:spLocks noGrp="1"/>
          </p:cNvSpPr>
          <p:nvPr>
            <p:ph type="subTitle" idx="1"/>
          </p:nvPr>
        </p:nvSpPr>
        <p:spPr>
          <a:xfrm>
            <a:off x="4905028" y="3869750"/>
            <a:ext cx="3231300" cy="7398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700"/>
              <a:buFont typeface="Merriweather"/>
              <a:buNone/>
              <a:defRPr sz="1700"/>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31935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60"/>
        <p:cNvGrpSpPr/>
        <p:nvPr/>
      </p:nvGrpSpPr>
      <p:grpSpPr>
        <a:xfrm>
          <a:off x="0" y="0"/>
          <a:ext cx="0" cy="0"/>
          <a:chOff x="0" y="0"/>
          <a:chExt cx="0" cy="0"/>
        </a:xfrm>
      </p:grpSpPr>
      <p:sp>
        <p:nvSpPr>
          <p:cNvPr id="361" name="Google Shape;361;p18"/>
          <p:cNvSpPr/>
          <p:nvPr/>
        </p:nvSpPr>
        <p:spPr>
          <a:xfrm rot="4141821">
            <a:off x="449290" y="262080"/>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rot="8099172">
            <a:off x="475738" y="498172"/>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rot="10800000">
            <a:off x="314860" y="650458"/>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rot="8691441">
            <a:off x="862901" y="393865"/>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rot="-8099183">
            <a:off x="384651" y="1026946"/>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rot="2700000">
            <a:off x="3432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rot="8915866">
            <a:off x="4113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rot="5153329">
            <a:off x="308425" y="4260447"/>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rot="2698071">
            <a:off x="367524" y="4464374"/>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rot="4141270">
            <a:off x="642409" y="4690937"/>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rot="-6658083">
            <a:off x="8684332" y="4647734"/>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rot="-2700000">
            <a:off x="8417081" y="4332433"/>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rot="-2109051">
            <a:off x="8305465" y="4720127"/>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rot="1282190">
            <a:off x="8631276" y="4042416"/>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rot="4263161">
            <a:off x="8727157" y="4376834"/>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rot="-5646399">
            <a:off x="8746542" y="789938"/>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rot="-8102010">
            <a:off x="8587009" y="313926"/>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rot="-6658449">
            <a:off x="8283058" y="257717"/>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rot="-4614393">
            <a:off x="8500722" y="755346"/>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rot="7634419">
            <a:off x="8703369"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rot="-3290610">
            <a:off x="8603876"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txBox="1">
            <a:spLocks noGrp="1"/>
          </p:cNvSpPr>
          <p:nvPr>
            <p:ph type="body" idx="1"/>
          </p:nvPr>
        </p:nvSpPr>
        <p:spPr>
          <a:xfrm>
            <a:off x="956423" y="1891025"/>
            <a:ext cx="3336900" cy="2532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311150" rtl="0">
              <a:spcBef>
                <a:spcPts val="0"/>
              </a:spcBef>
              <a:spcAft>
                <a:spcPts val="0"/>
              </a:spcAft>
              <a:buSzPts val="1300"/>
              <a:buChar char="○"/>
              <a:defRPr/>
            </a:lvl2pPr>
            <a:lvl3pPr marL="1371600" lvl="2" indent="-311150" rtl="0">
              <a:spcBef>
                <a:spcPts val="0"/>
              </a:spcBef>
              <a:spcAft>
                <a:spcPts val="0"/>
              </a:spcAft>
              <a:buSzPts val="1300"/>
              <a:buChar char="■"/>
              <a:defRPr/>
            </a:lvl3pPr>
            <a:lvl4pPr marL="1828800" lvl="3" indent="-311150" rtl="0">
              <a:spcBef>
                <a:spcPts val="0"/>
              </a:spcBef>
              <a:spcAft>
                <a:spcPts val="0"/>
              </a:spcAft>
              <a:buSzPts val="1300"/>
              <a:buChar char="●"/>
              <a:defRPr/>
            </a:lvl4pPr>
            <a:lvl5pPr marL="2286000" lvl="4" indent="-311150" rtl="0">
              <a:spcBef>
                <a:spcPts val="0"/>
              </a:spcBef>
              <a:spcAft>
                <a:spcPts val="0"/>
              </a:spcAft>
              <a:buSzPts val="1300"/>
              <a:buChar char="○"/>
              <a:defRPr/>
            </a:lvl5pPr>
            <a:lvl6pPr marL="2743200" lvl="5" indent="-311150" rtl="0">
              <a:spcBef>
                <a:spcPts val="0"/>
              </a:spcBef>
              <a:spcAft>
                <a:spcPts val="0"/>
              </a:spcAft>
              <a:buSzPts val="1300"/>
              <a:buChar char="■"/>
              <a:defRPr/>
            </a:lvl6pPr>
            <a:lvl7pPr marL="3200400" lvl="6" indent="-311150" rtl="0">
              <a:spcBef>
                <a:spcPts val="0"/>
              </a:spcBef>
              <a:spcAft>
                <a:spcPts val="0"/>
              </a:spcAft>
              <a:buSzPts val="1300"/>
              <a:buChar char="●"/>
              <a:defRPr/>
            </a:lvl7pPr>
            <a:lvl8pPr marL="3657600" lvl="7" indent="-311150" rtl="0">
              <a:spcBef>
                <a:spcPts val="0"/>
              </a:spcBef>
              <a:spcAft>
                <a:spcPts val="0"/>
              </a:spcAft>
              <a:buSzPts val="1300"/>
              <a:buChar char="○"/>
              <a:defRPr/>
            </a:lvl8pPr>
            <a:lvl9pPr marL="4114800" lvl="8" indent="-311150" rtl="0">
              <a:spcBef>
                <a:spcPts val="0"/>
              </a:spcBef>
              <a:spcAft>
                <a:spcPts val="0"/>
              </a:spcAft>
              <a:buSzPts val="1300"/>
              <a:buChar char="■"/>
              <a:defRPr/>
            </a:lvl9pPr>
          </a:lstStyle>
          <a:p>
            <a:endParaRPr/>
          </a:p>
        </p:txBody>
      </p:sp>
      <p:sp>
        <p:nvSpPr>
          <p:cNvPr id="383" name="Google Shape;383;p18"/>
          <p:cNvSpPr txBox="1">
            <a:spLocks noGrp="1"/>
          </p:cNvSpPr>
          <p:nvPr>
            <p:ph type="title"/>
          </p:nvPr>
        </p:nvSpPr>
        <p:spPr>
          <a:xfrm>
            <a:off x="956423" y="727025"/>
            <a:ext cx="3336900" cy="892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Font typeface="Merriweather"/>
              <a:buNone/>
              <a:defRPr sz="2500" b="1">
                <a:latin typeface="Merriweather"/>
                <a:ea typeface="Merriweather"/>
                <a:cs typeface="Merriweather"/>
                <a:sym typeface="Merriweather"/>
              </a:defRPr>
            </a:lvl1pPr>
            <a:lvl2pPr lvl="1"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2pPr>
            <a:lvl3pPr lvl="2"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3pPr>
            <a:lvl4pPr lvl="3"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4pPr>
            <a:lvl5pPr lvl="4"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5pPr>
            <a:lvl6pPr lvl="5"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6pPr>
            <a:lvl7pPr lvl="6"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7pPr>
            <a:lvl8pPr lvl="7"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8pPr>
            <a:lvl9pPr lvl="8" algn="ctr" rtl="0">
              <a:spcBef>
                <a:spcPts val="0"/>
              </a:spcBef>
              <a:spcAft>
                <a:spcPts val="0"/>
              </a:spcAft>
              <a:buSzPts val="2500"/>
              <a:buFont typeface="Merriweather Black"/>
              <a:buNone/>
              <a:defRPr>
                <a:latin typeface="Merriweather Black"/>
                <a:ea typeface="Merriweather Black"/>
                <a:cs typeface="Merriweather Black"/>
                <a:sym typeface="Merriweather Black"/>
              </a:defRPr>
            </a:lvl9pPr>
          </a:lstStyle>
          <a:p>
            <a:endParaRPr/>
          </a:p>
        </p:txBody>
      </p:sp>
    </p:spTree>
    <p:extLst>
      <p:ext uri="{BB962C8B-B14F-4D97-AF65-F5344CB8AC3E}">
        <p14:creationId xmlns:p14="http://schemas.microsoft.com/office/powerpoint/2010/main" val="1032043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4"/>
        <p:cNvGrpSpPr/>
        <p:nvPr/>
      </p:nvGrpSpPr>
      <p:grpSpPr>
        <a:xfrm>
          <a:off x="0" y="0"/>
          <a:ext cx="0" cy="0"/>
          <a:chOff x="0" y="0"/>
          <a:chExt cx="0" cy="0"/>
        </a:xfrm>
      </p:grpSpPr>
      <p:sp>
        <p:nvSpPr>
          <p:cNvPr id="385" name="Google Shape;385;p19"/>
          <p:cNvSpPr txBox="1">
            <a:spLocks noGrp="1"/>
          </p:cNvSpPr>
          <p:nvPr>
            <p:ph type="title"/>
          </p:nvPr>
        </p:nvSpPr>
        <p:spPr>
          <a:xfrm>
            <a:off x="1038150" y="2925309"/>
            <a:ext cx="21636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2000"/>
              <a:buFont typeface="Merriweather"/>
              <a:buNone/>
              <a:defRPr sz="2000" b="1">
                <a:solidFill>
                  <a:schemeClr val="accent4"/>
                </a:solidFill>
                <a:latin typeface="Merriweather"/>
                <a:ea typeface="Merriweather"/>
                <a:cs typeface="Merriweather"/>
                <a:sym typeface="Merriweather"/>
              </a:defRPr>
            </a:lvl1pPr>
            <a:lvl2pPr lvl="1"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2pPr>
            <a:lvl3pPr lvl="2"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3pPr>
            <a:lvl4pPr lvl="3"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4pPr>
            <a:lvl5pPr lvl="4"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5pPr>
            <a:lvl6pPr lvl="5"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6pPr>
            <a:lvl7pPr lvl="6"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7pPr>
            <a:lvl8pPr lvl="7"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8pPr>
            <a:lvl9pPr lvl="8"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9pPr>
          </a:lstStyle>
          <a:p>
            <a:endParaRPr/>
          </a:p>
        </p:txBody>
      </p:sp>
      <p:sp>
        <p:nvSpPr>
          <p:cNvPr id="386" name="Google Shape;386;p19"/>
          <p:cNvSpPr txBox="1">
            <a:spLocks noGrp="1"/>
          </p:cNvSpPr>
          <p:nvPr>
            <p:ph type="subTitle" idx="1"/>
          </p:nvPr>
        </p:nvSpPr>
        <p:spPr>
          <a:xfrm>
            <a:off x="1038150" y="3425000"/>
            <a:ext cx="2163600" cy="969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387" name="Google Shape;387;p19"/>
          <p:cNvSpPr txBox="1">
            <a:spLocks noGrp="1"/>
          </p:cNvSpPr>
          <p:nvPr>
            <p:ph type="title" idx="2"/>
          </p:nvPr>
        </p:nvSpPr>
        <p:spPr>
          <a:xfrm>
            <a:off x="3490200" y="2925309"/>
            <a:ext cx="21636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000"/>
              <a:buFont typeface="Merriweather"/>
              <a:buNone/>
              <a:defRPr sz="2000" b="1">
                <a:solidFill>
                  <a:schemeClr val="accent1"/>
                </a:solidFill>
                <a:latin typeface="Merriweather"/>
                <a:ea typeface="Merriweather"/>
                <a:cs typeface="Merriweather"/>
                <a:sym typeface="Merriweather"/>
              </a:defRPr>
            </a:lvl1pPr>
            <a:lvl2pPr lvl="1"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2pPr>
            <a:lvl3pPr lvl="2"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3pPr>
            <a:lvl4pPr lvl="3"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4pPr>
            <a:lvl5pPr lvl="4"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5pPr>
            <a:lvl6pPr lvl="5"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6pPr>
            <a:lvl7pPr lvl="6"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7pPr>
            <a:lvl8pPr lvl="7"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8pPr>
            <a:lvl9pPr lvl="8"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9pPr>
          </a:lstStyle>
          <a:p>
            <a:endParaRPr/>
          </a:p>
        </p:txBody>
      </p:sp>
      <p:sp>
        <p:nvSpPr>
          <p:cNvPr id="388" name="Google Shape;388;p19"/>
          <p:cNvSpPr txBox="1">
            <a:spLocks noGrp="1"/>
          </p:cNvSpPr>
          <p:nvPr>
            <p:ph type="subTitle" idx="3"/>
          </p:nvPr>
        </p:nvSpPr>
        <p:spPr>
          <a:xfrm>
            <a:off x="3490200" y="3425000"/>
            <a:ext cx="2163600" cy="969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389" name="Google Shape;389;p19"/>
          <p:cNvSpPr txBox="1">
            <a:spLocks noGrp="1"/>
          </p:cNvSpPr>
          <p:nvPr>
            <p:ph type="title" idx="4"/>
          </p:nvPr>
        </p:nvSpPr>
        <p:spPr>
          <a:xfrm>
            <a:off x="5942250" y="2925309"/>
            <a:ext cx="21636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Merriweather"/>
              <a:buNone/>
              <a:defRPr sz="2000" b="1">
                <a:solidFill>
                  <a:schemeClr val="accent5"/>
                </a:solidFill>
                <a:latin typeface="Merriweather"/>
                <a:ea typeface="Merriweather"/>
                <a:cs typeface="Merriweather"/>
                <a:sym typeface="Merriweather"/>
              </a:defRPr>
            </a:lvl1pPr>
            <a:lvl2pPr lvl="1"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2pPr>
            <a:lvl3pPr lvl="2"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3pPr>
            <a:lvl4pPr lvl="3"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4pPr>
            <a:lvl5pPr lvl="4"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5pPr>
            <a:lvl6pPr lvl="5"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6pPr>
            <a:lvl7pPr lvl="6"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7pPr>
            <a:lvl8pPr lvl="7"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8pPr>
            <a:lvl9pPr lvl="8"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9pPr>
          </a:lstStyle>
          <a:p>
            <a:endParaRPr/>
          </a:p>
        </p:txBody>
      </p:sp>
      <p:sp>
        <p:nvSpPr>
          <p:cNvPr id="390" name="Google Shape;390;p19"/>
          <p:cNvSpPr txBox="1">
            <a:spLocks noGrp="1"/>
          </p:cNvSpPr>
          <p:nvPr>
            <p:ph type="subTitle" idx="5"/>
          </p:nvPr>
        </p:nvSpPr>
        <p:spPr>
          <a:xfrm>
            <a:off x="5942250" y="3425000"/>
            <a:ext cx="2163600" cy="969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391" name="Google Shape;391;p19"/>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9"/>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9"/>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9"/>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9"/>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9"/>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txBox="1">
            <a:spLocks noGrp="1"/>
          </p:cNvSpPr>
          <p:nvPr>
            <p:ph type="title" idx="6"/>
          </p:nvPr>
        </p:nvSpPr>
        <p:spPr>
          <a:xfrm>
            <a:off x="860850" y="448501"/>
            <a:ext cx="7422300" cy="4935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Font typeface="Merriweather"/>
              <a:buNone/>
              <a:defRPr sz="2500" b="1">
                <a:latin typeface="Merriweather"/>
                <a:ea typeface="Merriweather"/>
                <a:cs typeface="Merriweather"/>
                <a:sym typeface="Merriweather"/>
              </a:defRPr>
            </a:lvl1pPr>
            <a:lvl2pPr lvl="1" rtl="0">
              <a:spcBef>
                <a:spcPts val="0"/>
              </a:spcBef>
              <a:spcAft>
                <a:spcPts val="0"/>
              </a:spcAft>
              <a:buSzPts val="2500"/>
              <a:buFont typeface="Merriweather"/>
              <a:buNone/>
              <a:defRPr>
                <a:latin typeface="Merriweather"/>
                <a:ea typeface="Merriweather"/>
                <a:cs typeface="Merriweather"/>
                <a:sym typeface="Merriweather"/>
              </a:defRPr>
            </a:lvl2pPr>
            <a:lvl3pPr lvl="2" rtl="0">
              <a:spcBef>
                <a:spcPts val="0"/>
              </a:spcBef>
              <a:spcAft>
                <a:spcPts val="0"/>
              </a:spcAft>
              <a:buSzPts val="2500"/>
              <a:buFont typeface="Merriweather"/>
              <a:buNone/>
              <a:defRPr>
                <a:latin typeface="Merriweather"/>
                <a:ea typeface="Merriweather"/>
                <a:cs typeface="Merriweather"/>
                <a:sym typeface="Merriweather"/>
              </a:defRPr>
            </a:lvl3pPr>
            <a:lvl4pPr lvl="3" rtl="0">
              <a:spcBef>
                <a:spcPts val="0"/>
              </a:spcBef>
              <a:spcAft>
                <a:spcPts val="0"/>
              </a:spcAft>
              <a:buSzPts val="2500"/>
              <a:buFont typeface="Merriweather"/>
              <a:buNone/>
              <a:defRPr>
                <a:latin typeface="Merriweather"/>
                <a:ea typeface="Merriweather"/>
                <a:cs typeface="Merriweather"/>
                <a:sym typeface="Merriweather"/>
              </a:defRPr>
            </a:lvl4pPr>
            <a:lvl5pPr lvl="4" rtl="0">
              <a:spcBef>
                <a:spcPts val="0"/>
              </a:spcBef>
              <a:spcAft>
                <a:spcPts val="0"/>
              </a:spcAft>
              <a:buSzPts val="2500"/>
              <a:buFont typeface="Merriweather"/>
              <a:buNone/>
              <a:defRPr>
                <a:latin typeface="Merriweather"/>
                <a:ea typeface="Merriweather"/>
                <a:cs typeface="Merriweather"/>
                <a:sym typeface="Merriweather"/>
              </a:defRPr>
            </a:lvl5pPr>
            <a:lvl6pPr lvl="5" rtl="0">
              <a:spcBef>
                <a:spcPts val="0"/>
              </a:spcBef>
              <a:spcAft>
                <a:spcPts val="0"/>
              </a:spcAft>
              <a:buSzPts val="2500"/>
              <a:buFont typeface="Merriweather"/>
              <a:buNone/>
              <a:defRPr>
                <a:latin typeface="Merriweather"/>
                <a:ea typeface="Merriweather"/>
                <a:cs typeface="Merriweather"/>
                <a:sym typeface="Merriweather"/>
              </a:defRPr>
            </a:lvl6pPr>
            <a:lvl7pPr lvl="6" rtl="0">
              <a:spcBef>
                <a:spcPts val="0"/>
              </a:spcBef>
              <a:spcAft>
                <a:spcPts val="0"/>
              </a:spcAft>
              <a:buSzPts val="2500"/>
              <a:buFont typeface="Merriweather"/>
              <a:buNone/>
              <a:defRPr>
                <a:latin typeface="Merriweather"/>
                <a:ea typeface="Merriweather"/>
                <a:cs typeface="Merriweather"/>
                <a:sym typeface="Merriweather"/>
              </a:defRPr>
            </a:lvl7pPr>
            <a:lvl8pPr lvl="7" rtl="0">
              <a:spcBef>
                <a:spcPts val="0"/>
              </a:spcBef>
              <a:spcAft>
                <a:spcPts val="0"/>
              </a:spcAft>
              <a:buSzPts val="2500"/>
              <a:buFont typeface="Merriweather"/>
              <a:buNone/>
              <a:defRPr>
                <a:latin typeface="Merriweather"/>
                <a:ea typeface="Merriweather"/>
                <a:cs typeface="Merriweather"/>
                <a:sym typeface="Merriweather"/>
              </a:defRPr>
            </a:lvl8pPr>
            <a:lvl9pPr lvl="8" rtl="0">
              <a:spcBef>
                <a:spcPts val="0"/>
              </a:spcBef>
              <a:spcAft>
                <a:spcPts val="0"/>
              </a:spcAft>
              <a:buSzPts val="2500"/>
              <a:buFont typeface="Merriweather"/>
              <a:buNone/>
              <a:defRPr>
                <a:latin typeface="Merriweather"/>
                <a:ea typeface="Merriweather"/>
                <a:cs typeface="Merriweather"/>
                <a:sym typeface="Merriweather"/>
              </a:defRPr>
            </a:lvl9pPr>
          </a:lstStyle>
          <a:p>
            <a:endParaRPr/>
          </a:p>
        </p:txBody>
      </p:sp>
    </p:spTree>
    <p:extLst>
      <p:ext uri="{BB962C8B-B14F-4D97-AF65-F5344CB8AC3E}">
        <p14:creationId xmlns:p14="http://schemas.microsoft.com/office/powerpoint/2010/main" val="2408242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s">
  <p:cSld name="Title and four colums">
    <p:spTree>
      <p:nvGrpSpPr>
        <p:cNvPr id="1" name="Shape 442"/>
        <p:cNvGrpSpPr/>
        <p:nvPr/>
      </p:nvGrpSpPr>
      <p:grpSpPr>
        <a:xfrm>
          <a:off x="0" y="0"/>
          <a:ext cx="0" cy="0"/>
          <a:chOff x="0" y="0"/>
          <a:chExt cx="0" cy="0"/>
        </a:xfrm>
      </p:grpSpPr>
      <p:sp>
        <p:nvSpPr>
          <p:cNvPr id="443" name="Google Shape;443;p21"/>
          <p:cNvSpPr txBox="1">
            <a:spLocks noGrp="1"/>
          </p:cNvSpPr>
          <p:nvPr>
            <p:ph type="subTitle" idx="1"/>
          </p:nvPr>
        </p:nvSpPr>
        <p:spPr>
          <a:xfrm>
            <a:off x="1582000" y="2183340"/>
            <a:ext cx="2317200" cy="712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444" name="Google Shape;444;p21"/>
          <p:cNvSpPr txBox="1">
            <a:spLocks noGrp="1"/>
          </p:cNvSpPr>
          <p:nvPr>
            <p:ph type="subTitle" idx="2"/>
          </p:nvPr>
        </p:nvSpPr>
        <p:spPr>
          <a:xfrm>
            <a:off x="5244725" y="2183340"/>
            <a:ext cx="2317200" cy="712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445" name="Google Shape;445;p21"/>
          <p:cNvSpPr txBox="1">
            <a:spLocks noGrp="1"/>
          </p:cNvSpPr>
          <p:nvPr>
            <p:ph type="title"/>
          </p:nvPr>
        </p:nvSpPr>
        <p:spPr>
          <a:xfrm>
            <a:off x="1581850" y="3228400"/>
            <a:ext cx="23172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000"/>
              <a:buFont typeface="Merriweather"/>
              <a:buNone/>
              <a:defRPr sz="2000" b="1">
                <a:solidFill>
                  <a:schemeClr val="accent1"/>
                </a:solidFill>
                <a:latin typeface="Merriweather"/>
                <a:ea typeface="Merriweather"/>
                <a:cs typeface="Merriweather"/>
                <a:sym typeface="Merriweather"/>
              </a:defRPr>
            </a:lvl1pPr>
            <a:lvl2pPr lvl="1"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2pPr>
            <a:lvl3pPr lvl="2"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3pPr>
            <a:lvl4pPr lvl="3"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4pPr>
            <a:lvl5pPr lvl="4"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5pPr>
            <a:lvl6pPr lvl="5"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6pPr>
            <a:lvl7pPr lvl="6"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7pPr>
            <a:lvl8pPr lvl="7"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8pPr>
            <a:lvl9pPr lvl="8"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9pPr>
          </a:lstStyle>
          <a:p>
            <a:endParaRPr/>
          </a:p>
        </p:txBody>
      </p:sp>
      <p:sp>
        <p:nvSpPr>
          <p:cNvPr id="446" name="Google Shape;446;p21"/>
          <p:cNvSpPr txBox="1">
            <a:spLocks noGrp="1"/>
          </p:cNvSpPr>
          <p:nvPr>
            <p:ph type="subTitle" idx="3"/>
          </p:nvPr>
        </p:nvSpPr>
        <p:spPr>
          <a:xfrm>
            <a:off x="1582000" y="3730965"/>
            <a:ext cx="2317200" cy="712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447" name="Google Shape;447;p21"/>
          <p:cNvSpPr txBox="1">
            <a:spLocks noGrp="1"/>
          </p:cNvSpPr>
          <p:nvPr>
            <p:ph type="title" idx="4"/>
          </p:nvPr>
        </p:nvSpPr>
        <p:spPr>
          <a:xfrm>
            <a:off x="5244950" y="3228400"/>
            <a:ext cx="23172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Merriweather"/>
              <a:buNone/>
              <a:defRPr sz="2000" b="1">
                <a:solidFill>
                  <a:schemeClr val="accent2"/>
                </a:solidFill>
                <a:latin typeface="Merriweather"/>
                <a:ea typeface="Merriweather"/>
                <a:cs typeface="Merriweather"/>
                <a:sym typeface="Merriweather"/>
              </a:defRPr>
            </a:lvl1pPr>
            <a:lvl2pPr lvl="1"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2pPr>
            <a:lvl3pPr lvl="2"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3pPr>
            <a:lvl4pPr lvl="3"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4pPr>
            <a:lvl5pPr lvl="4"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5pPr>
            <a:lvl6pPr lvl="5"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6pPr>
            <a:lvl7pPr lvl="6"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7pPr>
            <a:lvl8pPr lvl="7"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8pPr>
            <a:lvl9pPr lvl="8"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9pPr>
          </a:lstStyle>
          <a:p>
            <a:endParaRPr/>
          </a:p>
        </p:txBody>
      </p:sp>
      <p:sp>
        <p:nvSpPr>
          <p:cNvPr id="448" name="Google Shape;448;p21"/>
          <p:cNvSpPr txBox="1">
            <a:spLocks noGrp="1"/>
          </p:cNvSpPr>
          <p:nvPr>
            <p:ph type="subTitle" idx="5"/>
          </p:nvPr>
        </p:nvSpPr>
        <p:spPr>
          <a:xfrm>
            <a:off x="5244800" y="3730961"/>
            <a:ext cx="2317200" cy="712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ctr"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ctr"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ctr"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ctr"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ctr"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ctr"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ctr"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449" name="Google Shape;449;p21"/>
          <p:cNvSpPr txBox="1">
            <a:spLocks noGrp="1"/>
          </p:cNvSpPr>
          <p:nvPr>
            <p:ph type="title" idx="6"/>
          </p:nvPr>
        </p:nvSpPr>
        <p:spPr>
          <a:xfrm>
            <a:off x="1581850" y="1684125"/>
            <a:ext cx="23172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000"/>
              <a:buFont typeface="Merriweather"/>
              <a:buNone/>
              <a:defRPr sz="2000" b="1">
                <a:solidFill>
                  <a:schemeClr val="dk2"/>
                </a:solidFill>
                <a:latin typeface="Merriweather"/>
                <a:ea typeface="Merriweather"/>
                <a:cs typeface="Merriweather"/>
                <a:sym typeface="Merriweather"/>
              </a:defRPr>
            </a:lvl1pPr>
            <a:lvl2pPr lvl="1"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2pPr>
            <a:lvl3pPr lvl="2"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3pPr>
            <a:lvl4pPr lvl="3"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4pPr>
            <a:lvl5pPr lvl="4"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5pPr>
            <a:lvl6pPr lvl="5"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6pPr>
            <a:lvl7pPr lvl="6"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7pPr>
            <a:lvl8pPr lvl="7"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8pPr>
            <a:lvl9pPr lvl="8"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9pPr>
          </a:lstStyle>
          <a:p>
            <a:endParaRPr/>
          </a:p>
        </p:txBody>
      </p:sp>
      <p:sp>
        <p:nvSpPr>
          <p:cNvPr id="450" name="Google Shape;450;p21"/>
          <p:cNvSpPr txBox="1">
            <a:spLocks noGrp="1"/>
          </p:cNvSpPr>
          <p:nvPr>
            <p:ph type="title" idx="7"/>
          </p:nvPr>
        </p:nvSpPr>
        <p:spPr>
          <a:xfrm>
            <a:off x="5244875" y="1684125"/>
            <a:ext cx="2317200" cy="4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000"/>
              <a:buFont typeface="Merriweather"/>
              <a:buNone/>
              <a:defRPr sz="2000" b="1">
                <a:solidFill>
                  <a:schemeClr val="lt2"/>
                </a:solidFill>
                <a:latin typeface="Merriweather"/>
                <a:ea typeface="Merriweather"/>
                <a:cs typeface="Merriweather"/>
                <a:sym typeface="Merriweather"/>
              </a:defRPr>
            </a:lvl1pPr>
            <a:lvl2pPr lvl="1"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2pPr>
            <a:lvl3pPr lvl="2"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3pPr>
            <a:lvl4pPr lvl="3"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4pPr>
            <a:lvl5pPr lvl="4"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5pPr>
            <a:lvl6pPr lvl="5"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6pPr>
            <a:lvl7pPr lvl="6"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7pPr>
            <a:lvl8pPr lvl="7"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8pPr>
            <a:lvl9pPr lvl="8" algn="ctr" rtl="0">
              <a:lnSpc>
                <a:spcPct val="100000"/>
              </a:lnSpc>
              <a:spcBef>
                <a:spcPts val="0"/>
              </a:spcBef>
              <a:spcAft>
                <a:spcPts val="0"/>
              </a:spcAft>
              <a:buClr>
                <a:schemeClr val="accent1"/>
              </a:buClr>
              <a:buSzPts val="2500"/>
              <a:buFont typeface="Merriweather"/>
              <a:buNone/>
              <a:defRPr>
                <a:solidFill>
                  <a:schemeClr val="accent1"/>
                </a:solidFill>
                <a:latin typeface="Merriweather"/>
                <a:ea typeface="Merriweather"/>
                <a:cs typeface="Merriweather"/>
                <a:sym typeface="Merriweather"/>
              </a:defRPr>
            </a:lvl9pPr>
          </a:lstStyle>
          <a:p>
            <a:endParaRPr/>
          </a:p>
        </p:txBody>
      </p:sp>
      <p:sp>
        <p:nvSpPr>
          <p:cNvPr id="451" name="Google Shape;451;p21"/>
          <p:cNvSpPr/>
          <p:nvPr/>
        </p:nvSpPr>
        <p:spPr>
          <a:xfrm rot="8691441">
            <a:off x="862901" y="393865"/>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1"/>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1"/>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1"/>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1"/>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1"/>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1"/>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1"/>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1"/>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1"/>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1"/>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1"/>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1"/>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1"/>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1"/>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1"/>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1"/>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1"/>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1"/>
          <p:cNvSpPr txBox="1">
            <a:spLocks noGrp="1"/>
          </p:cNvSpPr>
          <p:nvPr>
            <p:ph type="title" idx="8"/>
          </p:nvPr>
        </p:nvSpPr>
        <p:spPr>
          <a:xfrm>
            <a:off x="860850" y="448501"/>
            <a:ext cx="7422300" cy="4935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Font typeface="Merriweather"/>
              <a:buNone/>
              <a:defRPr sz="2500" b="1">
                <a:latin typeface="Merriweather"/>
                <a:ea typeface="Merriweather"/>
                <a:cs typeface="Merriweather"/>
                <a:sym typeface="Merriweather"/>
              </a:defRPr>
            </a:lvl1pPr>
            <a:lvl2pPr lvl="1" rtl="0">
              <a:spcBef>
                <a:spcPts val="0"/>
              </a:spcBef>
              <a:spcAft>
                <a:spcPts val="0"/>
              </a:spcAft>
              <a:buSzPts val="2500"/>
              <a:buFont typeface="Merriweather"/>
              <a:buNone/>
              <a:defRPr>
                <a:latin typeface="Merriweather"/>
                <a:ea typeface="Merriweather"/>
                <a:cs typeface="Merriweather"/>
                <a:sym typeface="Merriweather"/>
              </a:defRPr>
            </a:lvl2pPr>
            <a:lvl3pPr lvl="2" rtl="0">
              <a:spcBef>
                <a:spcPts val="0"/>
              </a:spcBef>
              <a:spcAft>
                <a:spcPts val="0"/>
              </a:spcAft>
              <a:buSzPts val="2500"/>
              <a:buFont typeface="Merriweather"/>
              <a:buNone/>
              <a:defRPr>
                <a:latin typeface="Merriweather"/>
                <a:ea typeface="Merriweather"/>
                <a:cs typeface="Merriweather"/>
                <a:sym typeface="Merriweather"/>
              </a:defRPr>
            </a:lvl3pPr>
            <a:lvl4pPr lvl="3" rtl="0">
              <a:spcBef>
                <a:spcPts val="0"/>
              </a:spcBef>
              <a:spcAft>
                <a:spcPts val="0"/>
              </a:spcAft>
              <a:buSzPts val="2500"/>
              <a:buFont typeface="Merriweather"/>
              <a:buNone/>
              <a:defRPr>
                <a:latin typeface="Merriweather"/>
                <a:ea typeface="Merriweather"/>
                <a:cs typeface="Merriweather"/>
                <a:sym typeface="Merriweather"/>
              </a:defRPr>
            </a:lvl4pPr>
            <a:lvl5pPr lvl="4" rtl="0">
              <a:spcBef>
                <a:spcPts val="0"/>
              </a:spcBef>
              <a:spcAft>
                <a:spcPts val="0"/>
              </a:spcAft>
              <a:buSzPts val="2500"/>
              <a:buFont typeface="Merriweather"/>
              <a:buNone/>
              <a:defRPr>
                <a:latin typeface="Merriweather"/>
                <a:ea typeface="Merriweather"/>
                <a:cs typeface="Merriweather"/>
                <a:sym typeface="Merriweather"/>
              </a:defRPr>
            </a:lvl5pPr>
            <a:lvl6pPr lvl="5" rtl="0">
              <a:spcBef>
                <a:spcPts val="0"/>
              </a:spcBef>
              <a:spcAft>
                <a:spcPts val="0"/>
              </a:spcAft>
              <a:buSzPts val="2500"/>
              <a:buFont typeface="Merriweather"/>
              <a:buNone/>
              <a:defRPr>
                <a:latin typeface="Merriweather"/>
                <a:ea typeface="Merriweather"/>
                <a:cs typeface="Merriweather"/>
                <a:sym typeface="Merriweather"/>
              </a:defRPr>
            </a:lvl6pPr>
            <a:lvl7pPr lvl="6" rtl="0">
              <a:spcBef>
                <a:spcPts val="0"/>
              </a:spcBef>
              <a:spcAft>
                <a:spcPts val="0"/>
              </a:spcAft>
              <a:buSzPts val="2500"/>
              <a:buFont typeface="Merriweather"/>
              <a:buNone/>
              <a:defRPr>
                <a:latin typeface="Merriweather"/>
                <a:ea typeface="Merriweather"/>
                <a:cs typeface="Merriweather"/>
                <a:sym typeface="Merriweather"/>
              </a:defRPr>
            </a:lvl7pPr>
            <a:lvl8pPr lvl="7" rtl="0">
              <a:spcBef>
                <a:spcPts val="0"/>
              </a:spcBef>
              <a:spcAft>
                <a:spcPts val="0"/>
              </a:spcAft>
              <a:buSzPts val="2500"/>
              <a:buFont typeface="Merriweather"/>
              <a:buNone/>
              <a:defRPr>
                <a:latin typeface="Merriweather"/>
                <a:ea typeface="Merriweather"/>
                <a:cs typeface="Merriweather"/>
                <a:sym typeface="Merriweather"/>
              </a:defRPr>
            </a:lvl8pPr>
            <a:lvl9pPr lvl="8" rtl="0">
              <a:spcBef>
                <a:spcPts val="0"/>
              </a:spcBef>
              <a:spcAft>
                <a:spcPts val="0"/>
              </a:spcAft>
              <a:buSzPts val="2500"/>
              <a:buFont typeface="Merriweather"/>
              <a:buNone/>
              <a:defRPr>
                <a:latin typeface="Merriweather"/>
                <a:ea typeface="Merriweather"/>
                <a:cs typeface="Merriweather"/>
                <a:sym typeface="Merriweather"/>
              </a:defRPr>
            </a:lvl9pPr>
          </a:lstStyle>
          <a:p>
            <a:endParaRPr/>
          </a:p>
        </p:txBody>
      </p:sp>
    </p:spTree>
    <p:extLst>
      <p:ext uri="{BB962C8B-B14F-4D97-AF65-F5344CB8AC3E}">
        <p14:creationId xmlns:p14="http://schemas.microsoft.com/office/powerpoint/2010/main" val="1707177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4"/>
        <p:cNvGrpSpPr/>
        <p:nvPr/>
      </p:nvGrpSpPr>
      <p:grpSpPr>
        <a:xfrm>
          <a:off x="0" y="0"/>
          <a:ext cx="0" cy="0"/>
          <a:chOff x="0" y="0"/>
          <a:chExt cx="0" cy="0"/>
        </a:xfrm>
      </p:grpSpPr>
      <p:sp>
        <p:nvSpPr>
          <p:cNvPr id="475" name="Google Shape;475;p22"/>
          <p:cNvSpPr txBox="1">
            <a:spLocks noGrp="1"/>
          </p:cNvSpPr>
          <p:nvPr>
            <p:ph type="title"/>
          </p:nvPr>
        </p:nvSpPr>
        <p:spPr>
          <a:xfrm>
            <a:off x="861750" y="2940237"/>
            <a:ext cx="7067700" cy="115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Font typeface="Merriweather"/>
              <a:buNone/>
              <a:defRPr sz="3000" b="1">
                <a:latin typeface="Merriweather"/>
                <a:ea typeface="Merriweather"/>
                <a:cs typeface="Merriweather"/>
                <a:sym typeface="Merriweather"/>
              </a:defRPr>
            </a:lvl1pPr>
            <a:lvl2pPr lvl="1"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2pPr>
            <a:lvl3pPr lvl="2"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3pPr>
            <a:lvl4pPr lvl="3"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4pPr>
            <a:lvl5pPr lvl="4"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5pPr>
            <a:lvl6pPr lvl="5"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6pPr>
            <a:lvl7pPr lvl="6"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7pPr>
            <a:lvl8pPr lvl="7"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8pPr>
            <a:lvl9pPr lvl="8" algn="ctr" rtl="0">
              <a:lnSpc>
                <a:spcPct val="100000"/>
              </a:lnSpc>
              <a:spcBef>
                <a:spcPts val="0"/>
              </a:spcBef>
              <a:spcAft>
                <a:spcPts val="0"/>
              </a:spcAft>
              <a:buSzPts val="2500"/>
              <a:buFont typeface="Merriweather"/>
              <a:buNone/>
              <a:defRPr>
                <a:latin typeface="Merriweather"/>
                <a:ea typeface="Merriweather"/>
                <a:cs typeface="Merriweather"/>
                <a:sym typeface="Merriweather"/>
              </a:defRPr>
            </a:lvl9pPr>
          </a:lstStyle>
          <a:p>
            <a:endParaRPr/>
          </a:p>
        </p:txBody>
      </p:sp>
      <p:sp>
        <p:nvSpPr>
          <p:cNvPr id="476" name="Google Shape;476;p22"/>
          <p:cNvSpPr txBox="1">
            <a:spLocks noGrp="1"/>
          </p:cNvSpPr>
          <p:nvPr>
            <p:ph type="subTitle" idx="1"/>
          </p:nvPr>
        </p:nvSpPr>
        <p:spPr>
          <a:xfrm>
            <a:off x="861750" y="4090737"/>
            <a:ext cx="5790300" cy="509100"/>
          </a:xfrm>
          <a:prstGeom prst="rect">
            <a:avLst/>
          </a:prstGeom>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l" rtl="0">
              <a:lnSpc>
                <a:spcPct val="100000"/>
              </a:lnSpc>
              <a:spcBef>
                <a:spcPts val="0"/>
              </a:spcBef>
              <a:spcAft>
                <a:spcPts val="0"/>
              </a:spcAft>
              <a:buSzPts val="1400"/>
              <a:buFont typeface="Fira Sans"/>
              <a:buNone/>
              <a:defRPr sz="1400">
                <a:latin typeface="Fira Sans"/>
                <a:ea typeface="Fira Sans"/>
                <a:cs typeface="Fira Sans"/>
                <a:sym typeface="Fira Sans"/>
              </a:defRPr>
            </a:lvl2pPr>
            <a:lvl3pPr lvl="2" algn="l" rtl="0">
              <a:lnSpc>
                <a:spcPct val="100000"/>
              </a:lnSpc>
              <a:spcBef>
                <a:spcPts val="0"/>
              </a:spcBef>
              <a:spcAft>
                <a:spcPts val="0"/>
              </a:spcAft>
              <a:buSzPts val="1400"/>
              <a:buFont typeface="Fira Sans"/>
              <a:buNone/>
              <a:defRPr sz="1400">
                <a:latin typeface="Fira Sans"/>
                <a:ea typeface="Fira Sans"/>
                <a:cs typeface="Fira Sans"/>
                <a:sym typeface="Fira Sans"/>
              </a:defRPr>
            </a:lvl3pPr>
            <a:lvl4pPr lvl="3" algn="l" rtl="0">
              <a:lnSpc>
                <a:spcPct val="100000"/>
              </a:lnSpc>
              <a:spcBef>
                <a:spcPts val="0"/>
              </a:spcBef>
              <a:spcAft>
                <a:spcPts val="0"/>
              </a:spcAft>
              <a:buSzPts val="1400"/>
              <a:buFont typeface="Fira Sans"/>
              <a:buNone/>
              <a:defRPr sz="1400">
                <a:latin typeface="Fira Sans"/>
                <a:ea typeface="Fira Sans"/>
                <a:cs typeface="Fira Sans"/>
                <a:sym typeface="Fira Sans"/>
              </a:defRPr>
            </a:lvl4pPr>
            <a:lvl5pPr lvl="4" algn="l" rtl="0">
              <a:lnSpc>
                <a:spcPct val="100000"/>
              </a:lnSpc>
              <a:spcBef>
                <a:spcPts val="0"/>
              </a:spcBef>
              <a:spcAft>
                <a:spcPts val="0"/>
              </a:spcAft>
              <a:buSzPts val="1400"/>
              <a:buFont typeface="Fira Sans"/>
              <a:buNone/>
              <a:defRPr sz="1400">
                <a:latin typeface="Fira Sans"/>
                <a:ea typeface="Fira Sans"/>
                <a:cs typeface="Fira Sans"/>
                <a:sym typeface="Fira Sans"/>
              </a:defRPr>
            </a:lvl5pPr>
            <a:lvl6pPr lvl="5" algn="l" rtl="0">
              <a:lnSpc>
                <a:spcPct val="100000"/>
              </a:lnSpc>
              <a:spcBef>
                <a:spcPts val="0"/>
              </a:spcBef>
              <a:spcAft>
                <a:spcPts val="0"/>
              </a:spcAft>
              <a:buSzPts val="1400"/>
              <a:buFont typeface="Fira Sans"/>
              <a:buNone/>
              <a:defRPr sz="1400">
                <a:latin typeface="Fira Sans"/>
                <a:ea typeface="Fira Sans"/>
                <a:cs typeface="Fira Sans"/>
                <a:sym typeface="Fira Sans"/>
              </a:defRPr>
            </a:lvl6pPr>
            <a:lvl7pPr lvl="6" algn="l" rtl="0">
              <a:lnSpc>
                <a:spcPct val="100000"/>
              </a:lnSpc>
              <a:spcBef>
                <a:spcPts val="0"/>
              </a:spcBef>
              <a:spcAft>
                <a:spcPts val="0"/>
              </a:spcAft>
              <a:buSzPts val="1400"/>
              <a:buFont typeface="Fira Sans"/>
              <a:buNone/>
              <a:defRPr sz="1400">
                <a:latin typeface="Fira Sans"/>
                <a:ea typeface="Fira Sans"/>
                <a:cs typeface="Fira Sans"/>
                <a:sym typeface="Fira Sans"/>
              </a:defRPr>
            </a:lvl7pPr>
            <a:lvl8pPr lvl="7" algn="l" rtl="0">
              <a:lnSpc>
                <a:spcPct val="100000"/>
              </a:lnSpc>
              <a:spcBef>
                <a:spcPts val="0"/>
              </a:spcBef>
              <a:spcAft>
                <a:spcPts val="0"/>
              </a:spcAft>
              <a:buSzPts val="1400"/>
              <a:buFont typeface="Fira Sans"/>
              <a:buNone/>
              <a:defRPr sz="1400">
                <a:latin typeface="Fira Sans"/>
                <a:ea typeface="Fira Sans"/>
                <a:cs typeface="Fira Sans"/>
                <a:sym typeface="Fira Sans"/>
              </a:defRPr>
            </a:lvl8pPr>
            <a:lvl9pPr lvl="8" algn="l" rtl="0">
              <a:lnSpc>
                <a:spcPct val="100000"/>
              </a:lnSpc>
              <a:spcBef>
                <a:spcPts val="0"/>
              </a:spcBef>
              <a:spcAft>
                <a:spcPts val="0"/>
              </a:spcAft>
              <a:buSzPts val="1400"/>
              <a:buFont typeface="Fira Sans"/>
              <a:buNone/>
              <a:defRPr sz="1400">
                <a:latin typeface="Fira Sans"/>
                <a:ea typeface="Fira Sans"/>
                <a:cs typeface="Fira Sans"/>
                <a:sym typeface="Fira Sans"/>
              </a:defRPr>
            </a:lvl9pPr>
          </a:lstStyle>
          <a:p>
            <a:endParaRPr/>
          </a:p>
        </p:txBody>
      </p:sp>
      <p:sp>
        <p:nvSpPr>
          <p:cNvPr id="477" name="Google Shape;477;p22"/>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2"/>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2"/>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2"/>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2"/>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2"/>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2"/>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2"/>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990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0"/>
        <p:cNvGrpSpPr/>
        <p:nvPr/>
      </p:nvGrpSpPr>
      <p:grpSpPr>
        <a:xfrm>
          <a:off x="0" y="0"/>
          <a:ext cx="0" cy="0"/>
          <a:chOff x="0" y="0"/>
          <a:chExt cx="0" cy="0"/>
        </a:xfrm>
      </p:grpSpPr>
      <p:sp>
        <p:nvSpPr>
          <p:cNvPr id="561" name="Google Shape;561;p25"/>
          <p:cNvSpPr/>
          <p:nvPr/>
        </p:nvSpPr>
        <p:spPr>
          <a:xfrm>
            <a:off x="891450" y="749550"/>
            <a:ext cx="7361100" cy="3644400"/>
          </a:xfrm>
          <a:prstGeom prst="rect">
            <a:avLst/>
          </a:prstGeom>
          <a:solidFill>
            <a:srgbClr val="F39A2D">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txBox="1">
            <a:spLocks noGrp="1"/>
          </p:cNvSpPr>
          <p:nvPr>
            <p:ph type="title"/>
          </p:nvPr>
        </p:nvSpPr>
        <p:spPr>
          <a:xfrm>
            <a:off x="1460075" y="1475088"/>
            <a:ext cx="6205500" cy="1676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erriweather"/>
              <a:buNone/>
              <a:defRPr sz="2500">
                <a:latin typeface="Fira Sans"/>
                <a:ea typeface="Fira Sans"/>
                <a:cs typeface="Fira Sans"/>
                <a:sym typeface="Fira Sans"/>
              </a:defRPr>
            </a:lvl1pPr>
            <a:lvl2pPr lvl="1"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2pPr>
            <a:lvl3pPr lvl="2"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3pPr>
            <a:lvl4pPr lvl="3"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4pPr>
            <a:lvl5pPr lvl="4"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5pPr>
            <a:lvl6pPr lvl="5"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6pPr>
            <a:lvl7pPr lvl="6"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7pPr>
            <a:lvl8pPr lvl="7"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8pPr>
            <a:lvl9pPr lvl="8"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9pPr>
          </a:lstStyle>
          <a:p>
            <a:endParaRPr/>
          </a:p>
        </p:txBody>
      </p:sp>
      <p:sp>
        <p:nvSpPr>
          <p:cNvPr id="563" name="Google Shape;563;p25"/>
          <p:cNvSpPr txBox="1">
            <a:spLocks noGrp="1"/>
          </p:cNvSpPr>
          <p:nvPr>
            <p:ph type="subTitle" idx="1"/>
          </p:nvPr>
        </p:nvSpPr>
        <p:spPr>
          <a:xfrm>
            <a:off x="2162550" y="3151788"/>
            <a:ext cx="5512200" cy="5166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Fira Sans"/>
              <a:buNone/>
              <a:defRPr sz="2000" b="1">
                <a:latin typeface="Merriweather"/>
                <a:ea typeface="Merriweather"/>
                <a:cs typeface="Merriweather"/>
                <a:sym typeface="Merriweather"/>
              </a:defRPr>
            </a:lvl1pPr>
            <a:lvl2pPr lvl="1" algn="r" rtl="0">
              <a:lnSpc>
                <a:spcPct val="100000"/>
              </a:lnSpc>
              <a:spcBef>
                <a:spcPts val="0"/>
              </a:spcBef>
              <a:spcAft>
                <a:spcPts val="0"/>
              </a:spcAft>
              <a:buSzPts val="1400"/>
              <a:buFont typeface="Calibri"/>
              <a:buNone/>
              <a:defRPr sz="1400">
                <a:latin typeface="Calibri"/>
                <a:ea typeface="Calibri"/>
                <a:cs typeface="Calibri"/>
                <a:sym typeface="Calibri"/>
              </a:defRPr>
            </a:lvl2pPr>
            <a:lvl3pPr lvl="2" algn="r" rtl="0">
              <a:lnSpc>
                <a:spcPct val="100000"/>
              </a:lnSpc>
              <a:spcBef>
                <a:spcPts val="0"/>
              </a:spcBef>
              <a:spcAft>
                <a:spcPts val="0"/>
              </a:spcAft>
              <a:buSzPts val="1400"/>
              <a:buFont typeface="Calibri"/>
              <a:buNone/>
              <a:defRPr sz="1400">
                <a:latin typeface="Calibri"/>
                <a:ea typeface="Calibri"/>
                <a:cs typeface="Calibri"/>
                <a:sym typeface="Calibri"/>
              </a:defRPr>
            </a:lvl3pPr>
            <a:lvl4pPr lvl="3" algn="r" rtl="0">
              <a:lnSpc>
                <a:spcPct val="100000"/>
              </a:lnSpc>
              <a:spcBef>
                <a:spcPts val="0"/>
              </a:spcBef>
              <a:spcAft>
                <a:spcPts val="0"/>
              </a:spcAft>
              <a:buSzPts val="1400"/>
              <a:buFont typeface="Calibri"/>
              <a:buNone/>
              <a:defRPr sz="1400">
                <a:latin typeface="Calibri"/>
                <a:ea typeface="Calibri"/>
                <a:cs typeface="Calibri"/>
                <a:sym typeface="Calibri"/>
              </a:defRPr>
            </a:lvl4pPr>
            <a:lvl5pPr lvl="4" algn="r" rtl="0">
              <a:lnSpc>
                <a:spcPct val="100000"/>
              </a:lnSpc>
              <a:spcBef>
                <a:spcPts val="0"/>
              </a:spcBef>
              <a:spcAft>
                <a:spcPts val="0"/>
              </a:spcAft>
              <a:buSzPts val="1400"/>
              <a:buFont typeface="Calibri"/>
              <a:buNone/>
              <a:defRPr sz="1400">
                <a:latin typeface="Calibri"/>
                <a:ea typeface="Calibri"/>
                <a:cs typeface="Calibri"/>
                <a:sym typeface="Calibri"/>
              </a:defRPr>
            </a:lvl5pPr>
            <a:lvl6pPr lvl="5" algn="r" rtl="0">
              <a:lnSpc>
                <a:spcPct val="100000"/>
              </a:lnSpc>
              <a:spcBef>
                <a:spcPts val="0"/>
              </a:spcBef>
              <a:spcAft>
                <a:spcPts val="0"/>
              </a:spcAft>
              <a:buSzPts val="1400"/>
              <a:buFont typeface="Calibri"/>
              <a:buNone/>
              <a:defRPr sz="1400">
                <a:latin typeface="Calibri"/>
                <a:ea typeface="Calibri"/>
                <a:cs typeface="Calibri"/>
                <a:sym typeface="Calibri"/>
              </a:defRPr>
            </a:lvl6pPr>
            <a:lvl7pPr lvl="6" algn="r" rtl="0">
              <a:lnSpc>
                <a:spcPct val="100000"/>
              </a:lnSpc>
              <a:spcBef>
                <a:spcPts val="0"/>
              </a:spcBef>
              <a:spcAft>
                <a:spcPts val="0"/>
              </a:spcAft>
              <a:buSzPts val="1400"/>
              <a:buFont typeface="Calibri"/>
              <a:buNone/>
              <a:defRPr sz="1400">
                <a:latin typeface="Calibri"/>
                <a:ea typeface="Calibri"/>
                <a:cs typeface="Calibri"/>
                <a:sym typeface="Calibri"/>
              </a:defRPr>
            </a:lvl7pPr>
            <a:lvl8pPr lvl="7" algn="r" rtl="0">
              <a:lnSpc>
                <a:spcPct val="100000"/>
              </a:lnSpc>
              <a:spcBef>
                <a:spcPts val="0"/>
              </a:spcBef>
              <a:spcAft>
                <a:spcPts val="0"/>
              </a:spcAft>
              <a:buSzPts val="1400"/>
              <a:buFont typeface="Calibri"/>
              <a:buNone/>
              <a:defRPr sz="1400">
                <a:latin typeface="Calibri"/>
                <a:ea typeface="Calibri"/>
                <a:cs typeface="Calibri"/>
                <a:sym typeface="Calibri"/>
              </a:defRPr>
            </a:lvl8pPr>
            <a:lvl9pPr lvl="8" algn="r" rtl="0">
              <a:lnSpc>
                <a:spcPct val="100000"/>
              </a:lnSpc>
              <a:spcBef>
                <a:spcPts val="0"/>
              </a:spcBef>
              <a:spcAft>
                <a:spcPts val="0"/>
              </a:spcAft>
              <a:buSzPts val="1400"/>
              <a:buFont typeface="Calibri"/>
              <a:buNone/>
              <a:defRPr sz="1400">
                <a:latin typeface="Calibri"/>
                <a:ea typeface="Calibri"/>
                <a:cs typeface="Calibri"/>
                <a:sym typeface="Calibri"/>
              </a:defRPr>
            </a:lvl9pPr>
          </a:lstStyle>
          <a:p>
            <a:endParaRPr/>
          </a:p>
        </p:txBody>
      </p:sp>
      <p:sp>
        <p:nvSpPr>
          <p:cNvPr id="564" name="Google Shape;564;p25"/>
          <p:cNvSpPr/>
          <p:nvPr/>
        </p:nvSpPr>
        <p:spPr>
          <a:xfrm rot="10800000">
            <a:off x="314860" y="650458"/>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5"/>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5"/>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5"/>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5"/>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5"/>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5"/>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5"/>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373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8"/>
        <p:cNvGrpSpPr/>
        <p:nvPr/>
      </p:nvGrpSpPr>
      <p:grpSpPr>
        <a:xfrm>
          <a:off x="0" y="0"/>
          <a:ext cx="0" cy="0"/>
          <a:chOff x="0" y="0"/>
          <a:chExt cx="0" cy="0"/>
        </a:xfrm>
      </p:grpSpPr>
      <p:sp>
        <p:nvSpPr>
          <p:cNvPr id="679" name="Google Shape;679;p30"/>
          <p:cNvSpPr/>
          <p:nvPr/>
        </p:nvSpPr>
        <p:spPr>
          <a:xfrm rot="4141821">
            <a:off x="296890" y="124517"/>
            <a:ext cx="95387" cy="22349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p:nvPr/>
        </p:nvSpPr>
        <p:spPr>
          <a:xfrm rot="8099172">
            <a:off x="323338" y="360610"/>
            <a:ext cx="100399" cy="23523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0"/>
          <p:cNvSpPr/>
          <p:nvPr/>
        </p:nvSpPr>
        <p:spPr>
          <a:xfrm rot="10800000">
            <a:off x="162460" y="512896"/>
            <a:ext cx="71865" cy="1682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0"/>
          <p:cNvSpPr/>
          <p:nvPr/>
        </p:nvSpPr>
        <p:spPr>
          <a:xfrm rot="8691441">
            <a:off x="710501" y="256303"/>
            <a:ext cx="103176" cy="7841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0"/>
          <p:cNvSpPr/>
          <p:nvPr/>
        </p:nvSpPr>
        <p:spPr>
          <a:xfrm rot="-8099183">
            <a:off x="232251" y="889384"/>
            <a:ext cx="103185" cy="78405"/>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0"/>
          <p:cNvSpPr/>
          <p:nvPr/>
        </p:nvSpPr>
        <p:spPr>
          <a:xfrm rot="2700000">
            <a:off x="190838" y="2277053"/>
            <a:ext cx="82089" cy="19233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0"/>
          <p:cNvSpPr/>
          <p:nvPr/>
        </p:nvSpPr>
        <p:spPr>
          <a:xfrm rot="8915866">
            <a:off x="258927" y="2731213"/>
            <a:ext cx="78186" cy="1831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p:nvPr/>
        </p:nvSpPr>
        <p:spPr>
          <a:xfrm rot="5153329">
            <a:off x="156025" y="4393834"/>
            <a:ext cx="105182" cy="7994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0"/>
          <p:cNvSpPr/>
          <p:nvPr/>
        </p:nvSpPr>
        <p:spPr>
          <a:xfrm rot="2698071">
            <a:off x="215124" y="4597761"/>
            <a:ext cx="129326" cy="30295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0"/>
          <p:cNvSpPr/>
          <p:nvPr/>
        </p:nvSpPr>
        <p:spPr>
          <a:xfrm rot="4141270">
            <a:off x="490009" y="4824324"/>
            <a:ext cx="74329" cy="174153"/>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0"/>
          <p:cNvSpPr/>
          <p:nvPr/>
        </p:nvSpPr>
        <p:spPr>
          <a:xfrm rot="-6658083">
            <a:off x="8799357" y="4779909"/>
            <a:ext cx="95203" cy="2230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rot="-2700000">
            <a:off x="8532106" y="4464608"/>
            <a:ext cx="126593" cy="2966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rot="-2109051">
            <a:off x="8420490" y="4852302"/>
            <a:ext cx="102975" cy="7826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0"/>
          <p:cNvSpPr/>
          <p:nvPr/>
        </p:nvSpPr>
        <p:spPr>
          <a:xfrm rot="1282190">
            <a:off x="8746301" y="4174591"/>
            <a:ext cx="102996" cy="7825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0"/>
          <p:cNvSpPr/>
          <p:nvPr/>
        </p:nvSpPr>
        <p:spPr>
          <a:xfrm rot="4263161">
            <a:off x="8842182" y="4509009"/>
            <a:ext cx="102985" cy="7826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rot="-5646399">
            <a:off x="8861567" y="681963"/>
            <a:ext cx="100941" cy="7671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rot="-8102010">
            <a:off x="8702034" y="205951"/>
            <a:ext cx="124101" cy="29071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0"/>
          <p:cNvSpPr/>
          <p:nvPr/>
        </p:nvSpPr>
        <p:spPr>
          <a:xfrm rot="-6658449">
            <a:off x="8398083" y="149742"/>
            <a:ext cx="93266" cy="21859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0"/>
          <p:cNvSpPr/>
          <p:nvPr/>
        </p:nvSpPr>
        <p:spPr>
          <a:xfrm rot="-4614393">
            <a:off x="8615747" y="647371"/>
            <a:ext cx="100931" cy="767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0"/>
          <p:cNvSpPr/>
          <p:nvPr/>
        </p:nvSpPr>
        <p:spPr>
          <a:xfrm rot="7634419">
            <a:off x="8818394" y="2324745"/>
            <a:ext cx="91001" cy="21321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0"/>
          <p:cNvSpPr/>
          <p:nvPr/>
        </p:nvSpPr>
        <p:spPr>
          <a:xfrm rot="-3290610">
            <a:off x="8718901" y="2752843"/>
            <a:ext cx="98444" cy="74812"/>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28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135550" y="1655488"/>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 name="Google Shape;63;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00"/>
        <p:cNvGrpSpPr/>
        <p:nvPr/>
      </p:nvGrpSpPr>
      <p:grpSpPr>
        <a:xfrm>
          <a:off x="0" y="0"/>
          <a:ext cx="0" cy="0"/>
          <a:chOff x="0" y="0"/>
          <a:chExt cx="0" cy="0"/>
        </a:xfrm>
      </p:grpSpPr>
      <p:grpSp>
        <p:nvGrpSpPr>
          <p:cNvPr id="701" name="Google Shape;701;p31"/>
          <p:cNvGrpSpPr/>
          <p:nvPr/>
        </p:nvGrpSpPr>
        <p:grpSpPr>
          <a:xfrm rot="869124">
            <a:off x="8654998" y="216264"/>
            <a:ext cx="326347" cy="358373"/>
            <a:chOff x="620900" y="2591350"/>
            <a:chExt cx="787176" cy="864376"/>
          </a:xfrm>
        </p:grpSpPr>
        <p:sp>
          <p:nvSpPr>
            <p:cNvPr id="702" name="Google Shape;702;p31"/>
            <p:cNvSpPr/>
            <p:nvPr/>
          </p:nvSpPr>
          <p:spPr>
            <a:xfrm>
              <a:off x="815925" y="2591350"/>
              <a:ext cx="265150" cy="428200"/>
            </a:xfrm>
            <a:custGeom>
              <a:avLst/>
              <a:gdLst/>
              <a:ahLst/>
              <a:cxnLst/>
              <a:rect l="l" t="t" r="r" b="b"/>
              <a:pathLst>
                <a:path w="10606" h="17128" extrusionOk="0">
                  <a:moveTo>
                    <a:pt x="4665" y="1"/>
                  </a:moveTo>
                  <a:cubicBezTo>
                    <a:pt x="3320" y="1"/>
                    <a:pt x="1983" y="637"/>
                    <a:pt x="1235" y="1870"/>
                  </a:cubicBezTo>
                  <a:cubicBezTo>
                    <a:pt x="1" y="3911"/>
                    <a:pt x="656" y="6684"/>
                    <a:pt x="1631" y="8878"/>
                  </a:cubicBezTo>
                  <a:cubicBezTo>
                    <a:pt x="2576" y="10981"/>
                    <a:pt x="3749" y="12946"/>
                    <a:pt x="5151" y="14713"/>
                  </a:cubicBezTo>
                  <a:cubicBezTo>
                    <a:pt x="5730" y="15460"/>
                    <a:pt x="6370" y="16176"/>
                    <a:pt x="7147" y="16648"/>
                  </a:cubicBezTo>
                  <a:cubicBezTo>
                    <a:pt x="7642" y="16938"/>
                    <a:pt x="8188" y="17127"/>
                    <a:pt x="8806" y="17127"/>
                  </a:cubicBezTo>
                  <a:cubicBezTo>
                    <a:pt x="8872" y="17127"/>
                    <a:pt x="8938" y="17125"/>
                    <a:pt x="9005" y="17121"/>
                  </a:cubicBezTo>
                  <a:cubicBezTo>
                    <a:pt x="9554" y="17090"/>
                    <a:pt x="9996" y="16618"/>
                    <a:pt x="10041" y="16009"/>
                  </a:cubicBezTo>
                  <a:cubicBezTo>
                    <a:pt x="10148" y="14256"/>
                    <a:pt x="10377" y="12504"/>
                    <a:pt x="10483" y="10752"/>
                  </a:cubicBezTo>
                  <a:cubicBezTo>
                    <a:pt x="10605" y="8695"/>
                    <a:pt x="10529" y="6578"/>
                    <a:pt x="9874" y="4643"/>
                  </a:cubicBezTo>
                  <a:cubicBezTo>
                    <a:pt x="9219" y="2708"/>
                    <a:pt x="7924" y="971"/>
                    <a:pt x="6187" y="285"/>
                  </a:cubicBezTo>
                  <a:cubicBezTo>
                    <a:pt x="5700" y="95"/>
                    <a:pt x="5182" y="1"/>
                    <a:pt x="4665" y="1"/>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1"/>
            <p:cNvSpPr/>
            <p:nvPr/>
          </p:nvSpPr>
          <p:spPr>
            <a:xfrm>
              <a:off x="620900" y="2843006"/>
              <a:ext cx="387694" cy="240046"/>
            </a:xfrm>
            <a:custGeom>
              <a:avLst/>
              <a:gdLst/>
              <a:ahLst/>
              <a:cxnLst/>
              <a:rect l="l" t="t" r="r" b="b"/>
              <a:pathLst>
                <a:path w="18223" h="11283" extrusionOk="0">
                  <a:moveTo>
                    <a:pt x="4448" y="1"/>
                  </a:moveTo>
                  <a:cubicBezTo>
                    <a:pt x="3404" y="1"/>
                    <a:pt x="2392" y="261"/>
                    <a:pt x="1585" y="996"/>
                  </a:cubicBezTo>
                  <a:cubicBezTo>
                    <a:pt x="351" y="2123"/>
                    <a:pt x="1" y="4211"/>
                    <a:pt x="534" y="5917"/>
                  </a:cubicBezTo>
                  <a:cubicBezTo>
                    <a:pt x="1052" y="7608"/>
                    <a:pt x="2332" y="8934"/>
                    <a:pt x="3779" y="9726"/>
                  </a:cubicBezTo>
                  <a:cubicBezTo>
                    <a:pt x="5227" y="10503"/>
                    <a:pt x="6842" y="10823"/>
                    <a:pt x="8441" y="11021"/>
                  </a:cubicBezTo>
                  <a:cubicBezTo>
                    <a:pt x="9834" y="11196"/>
                    <a:pt x="11226" y="11282"/>
                    <a:pt x="12618" y="11282"/>
                  </a:cubicBezTo>
                  <a:cubicBezTo>
                    <a:pt x="13527" y="11282"/>
                    <a:pt x="14435" y="11246"/>
                    <a:pt x="15343" y="11174"/>
                  </a:cubicBezTo>
                  <a:cubicBezTo>
                    <a:pt x="16044" y="11113"/>
                    <a:pt x="16775" y="11021"/>
                    <a:pt x="17309" y="10518"/>
                  </a:cubicBezTo>
                  <a:cubicBezTo>
                    <a:pt x="17827" y="10000"/>
                    <a:pt x="18223" y="8781"/>
                    <a:pt x="17583" y="7913"/>
                  </a:cubicBezTo>
                  <a:cubicBezTo>
                    <a:pt x="14810" y="4135"/>
                    <a:pt x="10894" y="1407"/>
                    <a:pt x="6628" y="310"/>
                  </a:cubicBezTo>
                  <a:cubicBezTo>
                    <a:pt x="5925" y="128"/>
                    <a:pt x="5179" y="1"/>
                    <a:pt x="4448" y="1"/>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1"/>
            <p:cNvSpPr/>
            <p:nvPr/>
          </p:nvSpPr>
          <p:spPr>
            <a:xfrm rot="-100711">
              <a:off x="706887" y="3079912"/>
              <a:ext cx="300587" cy="264932"/>
            </a:xfrm>
            <a:custGeom>
              <a:avLst/>
              <a:gdLst/>
              <a:ahLst/>
              <a:cxnLst/>
              <a:rect l="l" t="t" r="r" b="b"/>
              <a:pathLst>
                <a:path w="14201" h="12066" extrusionOk="0">
                  <a:moveTo>
                    <a:pt x="10532" y="1"/>
                  </a:moveTo>
                  <a:cubicBezTo>
                    <a:pt x="8877" y="1"/>
                    <a:pt x="7232" y="199"/>
                    <a:pt x="5668" y="805"/>
                  </a:cubicBezTo>
                  <a:cubicBezTo>
                    <a:pt x="3245" y="1750"/>
                    <a:pt x="1036" y="3822"/>
                    <a:pt x="381" y="6595"/>
                  </a:cubicBezTo>
                  <a:cubicBezTo>
                    <a:pt x="0" y="8240"/>
                    <a:pt x="259" y="10206"/>
                    <a:pt x="1448" y="11272"/>
                  </a:cubicBezTo>
                  <a:cubicBezTo>
                    <a:pt x="2064" y="11821"/>
                    <a:pt x="2861" y="12065"/>
                    <a:pt x="3664" y="12065"/>
                  </a:cubicBezTo>
                  <a:cubicBezTo>
                    <a:pt x="3953" y="12065"/>
                    <a:pt x="4243" y="12034"/>
                    <a:pt x="4525" y="11973"/>
                  </a:cubicBezTo>
                  <a:cubicBezTo>
                    <a:pt x="5577" y="11760"/>
                    <a:pt x="6552" y="11181"/>
                    <a:pt x="7466" y="10526"/>
                  </a:cubicBezTo>
                  <a:cubicBezTo>
                    <a:pt x="9538" y="9063"/>
                    <a:pt x="11412" y="7235"/>
                    <a:pt x="12981" y="5132"/>
                  </a:cubicBezTo>
                  <a:cubicBezTo>
                    <a:pt x="13408" y="4568"/>
                    <a:pt x="13819" y="3959"/>
                    <a:pt x="14002" y="3243"/>
                  </a:cubicBezTo>
                  <a:cubicBezTo>
                    <a:pt x="14200" y="2542"/>
                    <a:pt x="14109" y="1704"/>
                    <a:pt x="13301" y="150"/>
                  </a:cubicBezTo>
                  <a:cubicBezTo>
                    <a:pt x="12384" y="63"/>
                    <a:pt x="11456" y="1"/>
                    <a:pt x="10532" y="1"/>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1"/>
            <p:cNvSpPr/>
            <p:nvPr/>
          </p:nvSpPr>
          <p:spPr>
            <a:xfrm>
              <a:off x="970859" y="3080348"/>
              <a:ext cx="194206" cy="375378"/>
            </a:xfrm>
            <a:custGeom>
              <a:avLst/>
              <a:gdLst/>
              <a:ahLst/>
              <a:cxnLst/>
              <a:rect l="l" t="t" r="r" b="b"/>
              <a:pathLst>
                <a:path w="8701" h="16818" extrusionOk="0">
                  <a:moveTo>
                    <a:pt x="3161" y="1"/>
                  </a:moveTo>
                  <a:cubicBezTo>
                    <a:pt x="2643" y="1"/>
                    <a:pt x="2147" y="341"/>
                    <a:pt x="1936" y="908"/>
                  </a:cubicBezTo>
                  <a:cubicBezTo>
                    <a:pt x="763" y="3940"/>
                    <a:pt x="108" y="7231"/>
                    <a:pt x="31" y="10537"/>
                  </a:cubicBezTo>
                  <a:cubicBezTo>
                    <a:pt x="1" y="12030"/>
                    <a:pt x="92" y="13584"/>
                    <a:pt x="824" y="14833"/>
                  </a:cubicBezTo>
                  <a:cubicBezTo>
                    <a:pt x="1541" y="16069"/>
                    <a:pt x="2860" y="16818"/>
                    <a:pt x="4187" y="16818"/>
                  </a:cubicBezTo>
                  <a:cubicBezTo>
                    <a:pt x="4381" y="16818"/>
                    <a:pt x="4576" y="16802"/>
                    <a:pt x="4770" y="16768"/>
                  </a:cubicBezTo>
                  <a:cubicBezTo>
                    <a:pt x="6263" y="16525"/>
                    <a:pt x="7588" y="15290"/>
                    <a:pt x="8137" y="13706"/>
                  </a:cubicBezTo>
                  <a:cubicBezTo>
                    <a:pt x="8701" y="12076"/>
                    <a:pt x="8472" y="10232"/>
                    <a:pt x="8061" y="8541"/>
                  </a:cubicBezTo>
                  <a:cubicBezTo>
                    <a:pt x="7573" y="6454"/>
                    <a:pt x="6827" y="4442"/>
                    <a:pt x="5851" y="2584"/>
                  </a:cubicBezTo>
                  <a:cubicBezTo>
                    <a:pt x="5364" y="1639"/>
                    <a:pt x="4678" y="649"/>
                    <a:pt x="3734" y="146"/>
                  </a:cubicBezTo>
                  <a:cubicBezTo>
                    <a:pt x="3549" y="47"/>
                    <a:pt x="3353" y="1"/>
                    <a:pt x="3161" y="1"/>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1"/>
            <p:cNvSpPr/>
            <p:nvPr/>
          </p:nvSpPr>
          <p:spPr>
            <a:xfrm>
              <a:off x="1041800" y="2662300"/>
              <a:ext cx="327600" cy="357375"/>
            </a:xfrm>
            <a:custGeom>
              <a:avLst/>
              <a:gdLst/>
              <a:ahLst/>
              <a:cxnLst/>
              <a:rect l="l" t="t" r="r" b="b"/>
              <a:pathLst>
                <a:path w="13104" h="14295" extrusionOk="0">
                  <a:moveTo>
                    <a:pt x="9832" y="0"/>
                  </a:moveTo>
                  <a:cubicBezTo>
                    <a:pt x="8580" y="0"/>
                    <a:pt x="7287" y="826"/>
                    <a:pt x="6309" y="1805"/>
                  </a:cubicBezTo>
                  <a:cubicBezTo>
                    <a:pt x="3322" y="4806"/>
                    <a:pt x="1722" y="9118"/>
                    <a:pt x="199" y="13262"/>
                  </a:cubicBezTo>
                  <a:cubicBezTo>
                    <a:pt x="1" y="13810"/>
                    <a:pt x="763" y="14222"/>
                    <a:pt x="1296" y="14283"/>
                  </a:cubicBezTo>
                  <a:cubicBezTo>
                    <a:pt x="1367" y="14291"/>
                    <a:pt x="1439" y="14295"/>
                    <a:pt x="1510" y="14295"/>
                  </a:cubicBezTo>
                  <a:cubicBezTo>
                    <a:pt x="1972" y="14295"/>
                    <a:pt x="2432" y="14136"/>
                    <a:pt x="2880" y="13978"/>
                  </a:cubicBezTo>
                  <a:cubicBezTo>
                    <a:pt x="5227" y="13171"/>
                    <a:pt x="7634" y="12333"/>
                    <a:pt x="9615" y="10702"/>
                  </a:cubicBezTo>
                  <a:cubicBezTo>
                    <a:pt x="11595" y="9072"/>
                    <a:pt x="13104" y="6452"/>
                    <a:pt x="12890" y="3709"/>
                  </a:cubicBezTo>
                  <a:cubicBezTo>
                    <a:pt x="12799" y="2338"/>
                    <a:pt x="12190" y="921"/>
                    <a:pt x="11077" y="311"/>
                  </a:cubicBezTo>
                  <a:cubicBezTo>
                    <a:pt x="10676" y="95"/>
                    <a:pt x="10256" y="0"/>
                    <a:pt x="9832" y="0"/>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1"/>
            <p:cNvSpPr/>
            <p:nvPr/>
          </p:nvSpPr>
          <p:spPr>
            <a:xfrm>
              <a:off x="1042099" y="3001544"/>
              <a:ext cx="365977" cy="207576"/>
            </a:xfrm>
            <a:custGeom>
              <a:avLst/>
              <a:gdLst/>
              <a:ahLst/>
              <a:cxnLst/>
              <a:rect l="l" t="t" r="r" b="b"/>
              <a:pathLst>
                <a:path w="16395" h="9300" extrusionOk="0">
                  <a:moveTo>
                    <a:pt x="9280" y="0"/>
                  </a:moveTo>
                  <a:cubicBezTo>
                    <a:pt x="5540" y="0"/>
                    <a:pt x="676" y="559"/>
                    <a:pt x="381" y="1194"/>
                  </a:cubicBezTo>
                  <a:cubicBezTo>
                    <a:pt x="0" y="2032"/>
                    <a:pt x="229" y="3068"/>
                    <a:pt x="732" y="3845"/>
                  </a:cubicBezTo>
                  <a:cubicBezTo>
                    <a:pt x="1250" y="4622"/>
                    <a:pt x="2011" y="5186"/>
                    <a:pt x="2758" y="5719"/>
                  </a:cubicBezTo>
                  <a:cubicBezTo>
                    <a:pt x="4891" y="7212"/>
                    <a:pt x="7176" y="8537"/>
                    <a:pt x="9706" y="9101"/>
                  </a:cubicBezTo>
                  <a:cubicBezTo>
                    <a:pt x="10241" y="9220"/>
                    <a:pt x="10803" y="9299"/>
                    <a:pt x="11358" y="9299"/>
                  </a:cubicBezTo>
                  <a:cubicBezTo>
                    <a:pt x="12082" y="9299"/>
                    <a:pt x="12794" y="9165"/>
                    <a:pt x="13423" y="8812"/>
                  </a:cubicBezTo>
                  <a:cubicBezTo>
                    <a:pt x="14566" y="8187"/>
                    <a:pt x="15252" y="6968"/>
                    <a:pt x="15693" y="5734"/>
                  </a:cubicBezTo>
                  <a:cubicBezTo>
                    <a:pt x="16150" y="4454"/>
                    <a:pt x="16394" y="2915"/>
                    <a:pt x="15617" y="1788"/>
                  </a:cubicBezTo>
                  <a:cubicBezTo>
                    <a:pt x="14932" y="798"/>
                    <a:pt x="13682" y="432"/>
                    <a:pt x="12509" y="219"/>
                  </a:cubicBezTo>
                  <a:cubicBezTo>
                    <a:pt x="11721" y="66"/>
                    <a:pt x="10567" y="0"/>
                    <a:pt x="9280" y="0"/>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1"/>
            <p:cNvSpPr/>
            <p:nvPr/>
          </p:nvSpPr>
          <p:spPr>
            <a:xfrm>
              <a:off x="921450" y="2899750"/>
              <a:ext cx="222175" cy="250400"/>
            </a:xfrm>
            <a:custGeom>
              <a:avLst/>
              <a:gdLst/>
              <a:ahLst/>
              <a:cxnLst/>
              <a:rect l="l" t="t" r="r" b="b"/>
              <a:pathLst>
                <a:path w="8887" h="10016" extrusionOk="0">
                  <a:moveTo>
                    <a:pt x="3719" y="0"/>
                  </a:moveTo>
                  <a:cubicBezTo>
                    <a:pt x="3714" y="0"/>
                    <a:pt x="3708" y="0"/>
                    <a:pt x="3703" y="1"/>
                  </a:cubicBezTo>
                  <a:cubicBezTo>
                    <a:pt x="3474" y="16"/>
                    <a:pt x="3352" y="336"/>
                    <a:pt x="3322" y="595"/>
                  </a:cubicBezTo>
                  <a:cubicBezTo>
                    <a:pt x="3215" y="1367"/>
                    <a:pt x="3283" y="2163"/>
                    <a:pt x="3505" y="2900"/>
                  </a:cubicBezTo>
                  <a:lnTo>
                    <a:pt x="3505" y="2900"/>
                  </a:lnTo>
                  <a:cubicBezTo>
                    <a:pt x="3220" y="2068"/>
                    <a:pt x="2984" y="1543"/>
                    <a:pt x="2712" y="1067"/>
                  </a:cubicBezTo>
                  <a:cubicBezTo>
                    <a:pt x="2587" y="873"/>
                    <a:pt x="2424" y="665"/>
                    <a:pt x="2234" y="665"/>
                  </a:cubicBezTo>
                  <a:cubicBezTo>
                    <a:pt x="2216" y="665"/>
                    <a:pt x="2198" y="667"/>
                    <a:pt x="2179" y="671"/>
                  </a:cubicBezTo>
                  <a:cubicBezTo>
                    <a:pt x="2011" y="717"/>
                    <a:pt x="1905" y="915"/>
                    <a:pt x="1905" y="1113"/>
                  </a:cubicBezTo>
                  <a:cubicBezTo>
                    <a:pt x="1905" y="1296"/>
                    <a:pt x="1981" y="1479"/>
                    <a:pt x="2057" y="1646"/>
                  </a:cubicBezTo>
                  <a:cubicBezTo>
                    <a:pt x="2285" y="2149"/>
                    <a:pt x="2550" y="2643"/>
                    <a:pt x="2838" y="3112"/>
                  </a:cubicBezTo>
                  <a:lnTo>
                    <a:pt x="2838" y="3112"/>
                  </a:lnTo>
                  <a:cubicBezTo>
                    <a:pt x="2440" y="2497"/>
                    <a:pt x="2109" y="2074"/>
                    <a:pt x="1585" y="1844"/>
                  </a:cubicBezTo>
                  <a:cubicBezTo>
                    <a:pt x="1485" y="1799"/>
                    <a:pt x="1377" y="1777"/>
                    <a:pt x="1269" y="1777"/>
                  </a:cubicBezTo>
                  <a:cubicBezTo>
                    <a:pt x="1013" y="1777"/>
                    <a:pt x="763" y="1902"/>
                    <a:pt x="655" y="2149"/>
                  </a:cubicBezTo>
                  <a:cubicBezTo>
                    <a:pt x="534" y="2469"/>
                    <a:pt x="671" y="2835"/>
                    <a:pt x="853" y="3109"/>
                  </a:cubicBezTo>
                  <a:cubicBezTo>
                    <a:pt x="1250" y="3688"/>
                    <a:pt x="1829" y="4069"/>
                    <a:pt x="2408" y="4419"/>
                  </a:cubicBezTo>
                  <a:cubicBezTo>
                    <a:pt x="2118" y="4341"/>
                    <a:pt x="1825" y="4303"/>
                    <a:pt x="1534" y="4303"/>
                  </a:cubicBezTo>
                  <a:cubicBezTo>
                    <a:pt x="1258" y="4303"/>
                    <a:pt x="983" y="4337"/>
                    <a:pt x="716" y="4404"/>
                  </a:cubicBezTo>
                  <a:cubicBezTo>
                    <a:pt x="503" y="4450"/>
                    <a:pt x="275" y="4541"/>
                    <a:pt x="168" y="4754"/>
                  </a:cubicBezTo>
                  <a:cubicBezTo>
                    <a:pt x="0" y="5059"/>
                    <a:pt x="198" y="5470"/>
                    <a:pt x="488" y="5638"/>
                  </a:cubicBezTo>
                  <a:cubicBezTo>
                    <a:pt x="750" y="5783"/>
                    <a:pt x="1152" y="5863"/>
                    <a:pt x="1562" y="5863"/>
                  </a:cubicBezTo>
                  <a:cubicBezTo>
                    <a:pt x="1828" y="5863"/>
                    <a:pt x="2098" y="5829"/>
                    <a:pt x="2336" y="5757"/>
                  </a:cubicBezTo>
                  <a:lnTo>
                    <a:pt x="2336" y="5757"/>
                  </a:lnTo>
                  <a:cubicBezTo>
                    <a:pt x="1698" y="5964"/>
                    <a:pt x="1151" y="6459"/>
                    <a:pt x="838" y="7101"/>
                  </a:cubicBezTo>
                  <a:cubicBezTo>
                    <a:pt x="747" y="7314"/>
                    <a:pt x="671" y="7558"/>
                    <a:pt x="732" y="7786"/>
                  </a:cubicBezTo>
                  <a:cubicBezTo>
                    <a:pt x="815" y="8025"/>
                    <a:pt x="1048" y="8151"/>
                    <a:pt x="1284" y="8151"/>
                  </a:cubicBezTo>
                  <a:cubicBezTo>
                    <a:pt x="1349" y="8151"/>
                    <a:pt x="1415" y="8141"/>
                    <a:pt x="1478" y="8121"/>
                  </a:cubicBezTo>
                  <a:cubicBezTo>
                    <a:pt x="1752" y="8045"/>
                    <a:pt x="2499" y="7497"/>
                    <a:pt x="2895" y="7055"/>
                  </a:cubicBezTo>
                  <a:lnTo>
                    <a:pt x="2895" y="7055"/>
                  </a:lnTo>
                  <a:cubicBezTo>
                    <a:pt x="2697" y="7588"/>
                    <a:pt x="2484" y="8182"/>
                    <a:pt x="2590" y="8761"/>
                  </a:cubicBezTo>
                  <a:cubicBezTo>
                    <a:pt x="2678" y="9240"/>
                    <a:pt x="3079" y="9676"/>
                    <a:pt x="3490" y="9676"/>
                  </a:cubicBezTo>
                  <a:cubicBezTo>
                    <a:pt x="3576" y="9676"/>
                    <a:pt x="3664" y="9657"/>
                    <a:pt x="3748" y="9615"/>
                  </a:cubicBezTo>
                  <a:cubicBezTo>
                    <a:pt x="4114" y="9416"/>
                    <a:pt x="4251" y="8898"/>
                    <a:pt x="4251" y="8457"/>
                  </a:cubicBezTo>
                  <a:cubicBezTo>
                    <a:pt x="4236" y="8000"/>
                    <a:pt x="4144" y="7542"/>
                    <a:pt x="4236" y="7101"/>
                  </a:cubicBezTo>
                  <a:lnTo>
                    <a:pt x="4236" y="7101"/>
                  </a:lnTo>
                  <a:cubicBezTo>
                    <a:pt x="4251" y="7923"/>
                    <a:pt x="4495" y="8746"/>
                    <a:pt x="4921" y="9416"/>
                  </a:cubicBezTo>
                  <a:cubicBezTo>
                    <a:pt x="5074" y="9645"/>
                    <a:pt x="5257" y="9874"/>
                    <a:pt x="5500" y="9965"/>
                  </a:cubicBezTo>
                  <a:cubicBezTo>
                    <a:pt x="5578" y="9999"/>
                    <a:pt x="5662" y="10016"/>
                    <a:pt x="5744" y="10016"/>
                  </a:cubicBezTo>
                  <a:cubicBezTo>
                    <a:pt x="5921" y="10016"/>
                    <a:pt x="6093" y="9938"/>
                    <a:pt x="6186" y="9782"/>
                  </a:cubicBezTo>
                  <a:cubicBezTo>
                    <a:pt x="6338" y="9538"/>
                    <a:pt x="6277" y="9203"/>
                    <a:pt x="6201" y="8929"/>
                  </a:cubicBezTo>
                  <a:cubicBezTo>
                    <a:pt x="6035" y="8304"/>
                    <a:pt x="5827" y="7700"/>
                    <a:pt x="5576" y="7118"/>
                  </a:cubicBezTo>
                  <a:lnTo>
                    <a:pt x="5576" y="7118"/>
                  </a:lnTo>
                  <a:cubicBezTo>
                    <a:pt x="5856" y="7653"/>
                    <a:pt x="6291" y="8094"/>
                    <a:pt x="6811" y="8335"/>
                  </a:cubicBezTo>
                  <a:cubicBezTo>
                    <a:pt x="6956" y="8407"/>
                    <a:pt x="7127" y="8454"/>
                    <a:pt x="7288" y="8454"/>
                  </a:cubicBezTo>
                  <a:cubicBezTo>
                    <a:pt x="7498" y="8454"/>
                    <a:pt x="7691" y="8374"/>
                    <a:pt x="7786" y="8167"/>
                  </a:cubicBezTo>
                  <a:cubicBezTo>
                    <a:pt x="7908" y="7923"/>
                    <a:pt x="7816" y="7634"/>
                    <a:pt x="7694" y="7375"/>
                  </a:cubicBezTo>
                  <a:cubicBezTo>
                    <a:pt x="7390" y="6674"/>
                    <a:pt x="6933" y="6049"/>
                    <a:pt x="6369" y="5577"/>
                  </a:cubicBezTo>
                  <a:lnTo>
                    <a:pt x="6369" y="5577"/>
                  </a:lnTo>
                  <a:cubicBezTo>
                    <a:pt x="6863" y="5704"/>
                    <a:pt x="7297" y="5764"/>
                    <a:pt x="7652" y="5764"/>
                  </a:cubicBezTo>
                  <a:cubicBezTo>
                    <a:pt x="8489" y="5764"/>
                    <a:pt x="8887" y="5433"/>
                    <a:pt x="8609" y="4876"/>
                  </a:cubicBezTo>
                  <a:cubicBezTo>
                    <a:pt x="8517" y="4693"/>
                    <a:pt x="8334" y="4587"/>
                    <a:pt x="8151" y="4526"/>
                  </a:cubicBezTo>
                  <a:cubicBezTo>
                    <a:pt x="7637" y="4309"/>
                    <a:pt x="7086" y="4201"/>
                    <a:pt x="6531" y="4201"/>
                  </a:cubicBezTo>
                  <a:cubicBezTo>
                    <a:pt x="6462" y="4201"/>
                    <a:pt x="6393" y="4202"/>
                    <a:pt x="6323" y="4206"/>
                  </a:cubicBezTo>
                  <a:cubicBezTo>
                    <a:pt x="6948" y="4084"/>
                    <a:pt x="7527" y="3688"/>
                    <a:pt x="7923" y="3139"/>
                  </a:cubicBezTo>
                  <a:cubicBezTo>
                    <a:pt x="8106" y="2880"/>
                    <a:pt x="8243" y="2484"/>
                    <a:pt x="8030" y="2256"/>
                  </a:cubicBezTo>
                  <a:cubicBezTo>
                    <a:pt x="7953" y="2172"/>
                    <a:pt x="7851" y="2141"/>
                    <a:pt x="7740" y="2141"/>
                  </a:cubicBezTo>
                  <a:cubicBezTo>
                    <a:pt x="7630" y="2141"/>
                    <a:pt x="7512" y="2172"/>
                    <a:pt x="7405" y="2210"/>
                  </a:cubicBezTo>
                  <a:cubicBezTo>
                    <a:pt x="6780" y="2454"/>
                    <a:pt x="6201" y="2865"/>
                    <a:pt x="5759" y="3414"/>
                  </a:cubicBezTo>
                  <a:cubicBezTo>
                    <a:pt x="6079" y="2743"/>
                    <a:pt x="6293" y="2012"/>
                    <a:pt x="6369" y="1265"/>
                  </a:cubicBezTo>
                  <a:cubicBezTo>
                    <a:pt x="6399" y="991"/>
                    <a:pt x="6399" y="656"/>
                    <a:pt x="6186" y="519"/>
                  </a:cubicBezTo>
                  <a:cubicBezTo>
                    <a:pt x="6130" y="481"/>
                    <a:pt x="6070" y="465"/>
                    <a:pt x="6008" y="465"/>
                  </a:cubicBezTo>
                  <a:cubicBezTo>
                    <a:pt x="5820" y="465"/>
                    <a:pt x="5619" y="617"/>
                    <a:pt x="5470" y="778"/>
                  </a:cubicBezTo>
                  <a:cubicBezTo>
                    <a:pt x="4952" y="1357"/>
                    <a:pt x="4617" y="2164"/>
                    <a:pt x="4556" y="2987"/>
                  </a:cubicBezTo>
                  <a:cubicBezTo>
                    <a:pt x="4480" y="2164"/>
                    <a:pt x="4358" y="1357"/>
                    <a:pt x="4160" y="564"/>
                  </a:cubicBezTo>
                  <a:cubicBezTo>
                    <a:pt x="4085" y="311"/>
                    <a:pt x="3953" y="0"/>
                    <a:pt x="37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1"/>
            <p:cNvSpPr/>
            <p:nvPr/>
          </p:nvSpPr>
          <p:spPr>
            <a:xfrm>
              <a:off x="986575" y="2981725"/>
              <a:ext cx="88400" cy="90400"/>
            </a:xfrm>
            <a:custGeom>
              <a:avLst/>
              <a:gdLst/>
              <a:ahLst/>
              <a:cxnLst/>
              <a:rect l="l" t="t" r="r" b="b"/>
              <a:pathLst>
                <a:path w="3536" h="3616" extrusionOk="0">
                  <a:moveTo>
                    <a:pt x="1457" y="1"/>
                  </a:moveTo>
                  <a:cubicBezTo>
                    <a:pt x="1373" y="1"/>
                    <a:pt x="1291" y="20"/>
                    <a:pt x="1219" y="58"/>
                  </a:cubicBezTo>
                  <a:cubicBezTo>
                    <a:pt x="1006" y="165"/>
                    <a:pt x="854" y="409"/>
                    <a:pt x="839" y="668"/>
                  </a:cubicBezTo>
                  <a:cubicBezTo>
                    <a:pt x="519" y="713"/>
                    <a:pt x="214" y="988"/>
                    <a:pt x="107" y="1338"/>
                  </a:cubicBezTo>
                  <a:cubicBezTo>
                    <a:pt x="1" y="1689"/>
                    <a:pt x="92" y="2115"/>
                    <a:pt x="336" y="2374"/>
                  </a:cubicBezTo>
                  <a:cubicBezTo>
                    <a:pt x="214" y="2740"/>
                    <a:pt x="351" y="3182"/>
                    <a:pt x="625" y="3410"/>
                  </a:cubicBezTo>
                  <a:cubicBezTo>
                    <a:pt x="763" y="3519"/>
                    <a:pt x="932" y="3573"/>
                    <a:pt x="1100" y="3573"/>
                  </a:cubicBezTo>
                  <a:cubicBezTo>
                    <a:pt x="1286" y="3573"/>
                    <a:pt x="1472" y="3508"/>
                    <a:pt x="1616" y="3380"/>
                  </a:cubicBezTo>
                  <a:cubicBezTo>
                    <a:pt x="1760" y="3534"/>
                    <a:pt x="1966" y="3615"/>
                    <a:pt x="2171" y="3615"/>
                  </a:cubicBezTo>
                  <a:cubicBezTo>
                    <a:pt x="2290" y="3615"/>
                    <a:pt x="2408" y="3588"/>
                    <a:pt x="2515" y="3532"/>
                  </a:cubicBezTo>
                  <a:cubicBezTo>
                    <a:pt x="2819" y="3380"/>
                    <a:pt x="3017" y="3029"/>
                    <a:pt x="3002" y="2664"/>
                  </a:cubicBezTo>
                  <a:cubicBezTo>
                    <a:pt x="3307" y="2496"/>
                    <a:pt x="3520" y="2130"/>
                    <a:pt x="3535" y="1750"/>
                  </a:cubicBezTo>
                  <a:cubicBezTo>
                    <a:pt x="3535" y="1369"/>
                    <a:pt x="3353" y="1003"/>
                    <a:pt x="3063" y="820"/>
                  </a:cubicBezTo>
                  <a:cubicBezTo>
                    <a:pt x="3063" y="561"/>
                    <a:pt x="2926" y="333"/>
                    <a:pt x="2728" y="211"/>
                  </a:cubicBezTo>
                  <a:cubicBezTo>
                    <a:pt x="2623" y="154"/>
                    <a:pt x="2501" y="136"/>
                    <a:pt x="2349" y="136"/>
                  </a:cubicBezTo>
                  <a:cubicBezTo>
                    <a:pt x="2213" y="136"/>
                    <a:pt x="2053" y="151"/>
                    <a:pt x="1859" y="165"/>
                  </a:cubicBezTo>
                  <a:cubicBezTo>
                    <a:pt x="1753" y="58"/>
                    <a:pt x="1603"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31"/>
          <p:cNvGrpSpPr/>
          <p:nvPr/>
        </p:nvGrpSpPr>
        <p:grpSpPr>
          <a:xfrm rot="-1620744">
            <a:off x="159015" y="178945"/>
            <a:ext cx="322780" cy="316490"/>
            <a:chOff x="4129000" y="2999200"/>
            <a:chExt cx="866950" cy="849750"/>
          </a:xfrm>
        </p:grpSpPr>
        <p:sp>
          <p:nvSpPr>
            <p:cNvPr id="711" name="Google Shape;711;p31"/>
            <p:cNvSpPr/>
            <p:nvPr/>
          </p:nvSpPr>
          <p:spPr>
            <a:xfrm>
              <a:off x="4129000" y="2999200"/>
              <a:ext cx="866950" cy="849750"/>
            </a:xfrm>
            <a:custGeom>
              <a:avLst/>
              <a:gdLst/>
              <a:ahLst/>
              <a:cxnLst/>
              <a:rect l="l" t="t" r="r" b="b"/>
              <a:pathLst>
                <a:path w="34678" h="33990" extrusionOk="0">
                  <a:moveTo>
                    <a:pt x="20967" y="0"/>
                  </a:moveTo>
                  <a:cubicBezTo>
                    <a:pt x="20317" y="0"/>
                    <a:pt x="19622" y="329"/>
                    <a:pt x="19197" y="837"/>
                  </a:cubicBezTo>
                  <a:cubicBezTo>
                    <a:pt x="18497" y="1690"/>
                    <a:pt x="18329" y="2833"/>
                    <a:pt x="18192" y="3945"/>
                  </a:cubicBezTo>
                  <a:cubicBezTo>
                    <a:pt x="17841" y="3138"/>
                    <a:pt x="17491" y="2315"/>
                    <a:pt x="16912" y="1675"/>
                  </a:cubicBezTo>
                  <a:cubicBezTo>
                    <a:pt x="16373" y="1034"/>
                    <a:pt x="15583" y="560"/>
                    <a:pt x="14755" y="560"/>
                  </a:cubicBezTo>
                  <a:cubicBezTo>
                    <a:pt x="14717" y="560"/>
                    <a:pt x="14680" y="561"/>
                    <a:pt x="14642" y="563"/>
                  </a:cubicBezTo>
                  <a:cubicBezTo>
                    <a:pt x="13636" y="624"/>
                    <a:pt x="12783" y="1370"/>
                    <a:pt x="12356" y="2285"/>
                  </a:cubicBezTo>
                  <a:cubicBezTo>
                    <a:pt x="12113" y="2848"/>
                    <a:pt x="12006" y="3458"/>
                    <a:pt x="11976" y="4098"/>
                  </a:cubicBezTo>
                  <a:cubicBezTo>
                    <a:pt x="11564" y="3610"/>
                    <a:pt x="11122" y="3184"/>
                    <a:pt x="10650" y="2757"/>
                  </a:cubicBezTo>
                  <a:cubicBezTo>
                    <a:pt x="10193" y="2346"/>
                    <a:pt x="9644" y="1934"/>
                    <a:pt x="9035" y="1934"/>
                  </a:cubicBezTo>
                  <a:cubicBezTo>
                    <a:pt x="9028" y="1934"/>
                    <a:pt x="9022" y="1934"/>
                    <a:pt x="9015" y="1934"/>
                  </a:cubicBezTo>
                  <a:cubicBezTo>
                    <a:pt x="7914" y="1934"/>
                    <a:pt x="7146" y="3190"/>
                    <a:pt x="7252" y="4265"/>
                  </a:cubicBezTo>
                  <a:cubicBezTo>
                    <a:pt x="7359" y="5362"/>
                    <a:pt x="8060" y="6307"/>
                    <a:pt x="8730" y="7175"/>
                  </a:cubicBezTo>
                  <a:cubicBezTo>
                    <a:pt x="7908" y="6855"/>
                    <a:pt x="7085" y="6551"/>
                    <a:pt x="6216" y="6475"/>
                  </a:cubicBezTo>
                  <a:cubicBezTo>
                    <a:pt x="6126" y="6468"/>
                    <a:pt x="6034" y="6465"/>
                    <a:pt x="5943" y="6465"/>
                  </a:cubicBezTo>
                  <a:cubicBezTo>
                    <a:pt x="5145" y="6465"/>
                    <a:pt x="4342" y="6709"/>
                    <a:pt x="3809" y="7297"/>
                  </a:cubicBezTo>
                  <a:cubicBezTo>
                    <a:pt x="3139" y="8029"/>
                    <a:pt x="3063" y="9171"/>
                    <a:pt x="3413" y="10131"/>
                  </a:cubicBezTo>
                  <a:cubicBezTo>
                    <a:pt x="3641" y="10695"/>
                    <a:pt x="4007" y="11213"/>
                    <a:pt x="4419" y="11670"/>
                  </a:cubicBezTo>
                  <a:cubicBezTo>
                    <a:pt x="4106" y="11647"/>
                    <a:pt x="3794" y="11636"/>
                    <a:pt x="3480" y="11636"/>
                  </a:cubicBezTo>
                  <a:cubicBezTo>
                    <a:pt x="3165" y="11636"/>
                    <a:pt x="2849" y="11647"/>
                    <a:pt x="2529" y="11670"/>
                  </a:cubicBezTo>
                  <a:cubicBezTo>
                    <a:pt x="1905" y="11716"/>
                    <a:pt x="1265" y="11807"/>
                    <a:pt x="808" y="12249"/>
                  </a:cubicBezTo>
                  <a:cubicBezTo>
                    <a:pt x="0" y="13011"/>
                    <a:pt x="351" y="14428"/>
                    <a:pt x="1189" y="15144"/>
                  </a:cubicBezTo>
                  <a:cubicBezTo>
                    <a:pt x="2042" y="15845"/>
                    <a:pt x="3184" y="16012"/>
                    <a:pt x="4281" y="16149"/>
                  </a:cubicBezTo>
                  <a:cubicBezTo>
                    <a:pt x="3489" y="16485"/>
                    <a:pt x="2666" y="16850"/>
                    <a:pt x="2026" y="17429"/>
                  </a:cubicBezTo>
                  <a:cubicBezTo>
                    <a:pt x="1356" y="17993"/>
                    <a:pt x="853" y="18831"/>
                    <a:pt x="914" y="19684"/>
                  </a:cubicBezTo>
                  <a:cubicBezTo>
                    <a:pt x="975" y="20690"/>
                    <a:pt x="1722" y="21558"/>
                    <a:pt x="2636" y="21969"/>
                  </a:cubicBezTo>
                  <a:cubicBezTo>
                    <a:pt x="3200" y="22213"/>
                    <a:pt x="3809" y="22335"/>
                    <a:pt x="4434" y="22350"/>
                  </a:cubicBezTo>
                  <a:cubicBezTo>
                    <a:pt x="3961" y="22777"/>
                    <a:pt x="3520" y="23219"/>
                    <a:pt x="3108" y="23691"/>
                  </a:cubicBezTo>
                  <a:cubicBezTo>
                    <a:pt x="2682" y="24148"/>
                    <a:pt x="2285" y="24697"/>
                    <a:pt x="2285" y="25306"/>
                  </a:cubicBezTo>
                  <a:cubicBezTo>
                    <a:pt x="2271" y="26328"/>
                    <a:pt x="3355" y="27086"/>
                    <a:pt x="4390" y="27086"/>
                  </a:cubicBezTo>
                  <a:cubicBezTo>
                    <a:pt x="4466" y="27086"/>
                    <a:pt x="4542" y="27082"/>
                    <a:pt x="4617" y="27073"/>
                  </a:cubicBezTo>
                  <a:cubicBezTo>
                    <a:pt x="5714" y="26982"/>
                    <a:pt x="6643" y="26281"/>
                    <a:pt x="7527" y="25611"/>
                  </a:cubicBezTo>
                  <a:lnTo>
                    <a:pt x="7527" y="25611"/>
                  </a:lnTo>
                  <a:cubicBezTo>
                    <a:pt x="7207" y="26434"/>
                    <a:pt x="6902" y="27241"/>
                    <a:pt x="6826" y="28125"/>
                  </a:cubicBezTo>
                  <a:cubicBezTo>
                    <a:pt x="6765" y="29008"/>
                    <a:pt x="6993" y="29938"/>
                    <a:pt x="7633" y="30532"/>
                  </a:cubicBezTo>
                  <a:cubicBezTo>
                    <a:pt x="8097" y="30939"/>
                    <a:pt x="8715" y="31123"/>
                    <a:pt x="9346" y="31123"/>
                  </a:cubicBezTo>
                  <a:cubicBezTo>
                    <a:pt x="9730" y="31123"/>
                    <a:pt x="10119" y="31055"/>
                    <a:pt x="10482" y="30928"/>
                  </a:cubicBezTo>
                  <a:cubicBezTo>
                    <a:pt x="11046" y="30700"/>
                    <a:pt x="11564" y="30334"/>
                    <a:pt x="12021" y="29923"/>
                  </a:cubicBezTo>
                  <a:lnTo>
                    <a:pt x="12021" y="29923"/>
                  </a:lnTo>
                  <a:cubicBezTo>
                    <a:pt x="11976" y="30547"/>
                    <a:pt x="11976" y="31172"/>
                    <a:pt x="12021" y="31797"/>
                  </a:cubicBezTo>
                  <a:cubicBezTo>
                    <a:pt x="12052" y="32437"/>
                    <a:pt x="12158" y="33076"/>
                    <a:pt x="12585" y="33533"/>
                  </a:cubicBezTo>
                  <a:cubicBezTo>
                    <a:pt x="12885" y="33851"/>
                    <a:pt x="13288" y="33990"/>
                    <a:pt x="13710" y="33990"/>
                  </a:cubicBezTo>
                  <a:cubicBezTo>
                    <a:pt x="14361" y="33990"/>
                    <a:pt x="15055" y="33661"/>
                    <a:pt x="15480" y="33153"/>
                  </a:cubicBezTo>
                  <a:cubicBezTo>
                    <a:pt x="16196" y="32299"/>
                    <a:pt x="16364" y="31157"/>
                    <a:pt x="16501" y="30044"/>
                  </a:cubicBezTo>
                  <a:cubicBezTo>
                    <a:pt x="16836" y="30852"/>
                    <a:pt x="17201" y="31675"/>
                    <a:pt x="17765" y="32315"/>
                  </a:cubicBezTo>
                  <a:cubicBezTo>
                    <a:pt x="18319" y="32956"/>
                    <a:pt x="19110" y="33430"/>
                    <a:pt x="19924" y="33430"/>
                  </a:cubicBezTo>
                  <a:cubicBezTo>
                    <a:pt x="19961" y="33430"/>
                    <a:pt x="19998" y="33429"/>
                    <a:pt x="20035" y="33427"/>
                  </a:cubicBezTo>
                  <a:cubicBezTo>
                    <a:pt x="21041" y="33366"/>
                    <a:pt x="21909" y="32619"/>
                    <a:pt x="22321" y="31705"/>
                  </a:cubicBezTo>
                  <a:cubicBezTo>
                    <a:pt x="22565" y="31141"/>
                    <a:pt x="22686" y="30532"/>
                    <a:pt x="22702" y="29892"/>
                  </a:cubicBezTo>
                  <a:cubicBezTo>
                    <a:pt x="23128" y="30380"/>
                    <a:pt x="23555" y="30806"/>
                    <a:pt x="24042" y="31233"/>
                  </a:cubicBezTo>
                  <a:cubicBezTo>
                    <a:pt x="24499" y="31644"/>
                    <a:pt x="25048" y="32056"/>
                    <a:pt x="25657" y="32056"/>
                  </a:cubicBezTo>
                  <a:cubicBezTo>
                    <a:pt x="25664" y="32056"/>
                    <a:pt x="25671" y="32056"/>
                    <a:pt x="25677" y="32056"/>
                  </a:cubicBezTo>
                  <a:cubicBezTo>
                    <a:pt x="26764" y="32056"/>
                    <a:pt x="27546" y="30800"/>
                    <a:pt x="27425" y="29725"/>
                  </a:cubicBezTo>
                  <a:cubicBezTo>
                    <a:pt x="27333" y="28628"/>
                    <a:pt x="26617" y="27683"/>
                    <a:pt x="25962" y="26814"/>
                  </a:cubicBezTo>
                  <a:lnTo>
                    <a:pt x="25962" y="26814"/>
                  </a:lnTo>
                  <a:cubicBezTo>
                    <a:pt x="26770" y="27134"/>
                    <a:pt x="27592" y="27439"/>
                    <a:pt x="28476" y="27515"/>
                  </a:cubicBezTo>
                  <a:cubicBezTo>
                    <a:pt x="28565" y="27522"/>
                    <a:pt x="28655" y="27525"/>
                    <a:pt x="28746" y="27525"/>
                  </a:cubicBezTo>
                  <a:cubicBezTo>
                    <a:pt x="29535" y="27525"/>
                    <a:pt x="30349" y="27280"/>
                    <a:pt x="30868" y="26693"/>
                  </a:cubicBezTo>
                  <a:cubicBezTo>
                    <a:pt x="31538" y="25961"/>
                    <a:pt x="31615" y="24819"/>
                    <a:pt x="31279" y="23859"/>
                  </a:cubicBezTo>
                  <a:cubicBezTo>
                    <a:pt x="31051" y="23295"/>
                    <a:pt x="30685" y="22777"/>
                    <a:pt x="30259" y="22320"/>
                  </a:cubicBezTo>
                  <a:lnTo>
                    <a:pt x="30259" y="22320"/>
                  </a:lnTo>
                  <a:cubicBezTo>
                    <a:pt x="30579" y="22335"/>
                    <a:pt x="30895" y="22343"/>
                    <a:pt x="31209" y="22343"/>
                  </a:cubicBezTo>
                  <a:cubicBezTo>
                    <a:pt x="31523" y="22343"/>
                    <a:pt x="31836" y="22335"/>
                    <a:pt x="32148" y="22320"/>
                  </a:cubicBezTo>
                  <a:cubicBezTo>
                    <a:pt x="32773" y="22274"/>
                    <a:pt x="33428" y="22183"/>
                    <a:pt x="33885" y="21741"/>
                  </a:cubicBezTo>
                  <a:cubicBezTo>
                    <a:pt x="34677" y="20979"/>
                    <a:pt x="34342" y="19547"/>
                    <a:pt x="33504" y="18846"/>
                  </a:cubicBezTo>
                  <a:cubicBezTo>
                    <a:pt x="32651" y="18145"/>
                    <a:pt x="31508" y="17978"/>
                    <a:pt x="30396" y="17841"/>
                  </a:cubicBezTo>
                  <a:cubicBezTo>
                    <a:pt x="31203" y="17505"/>
                    <a:pt x="32011" y="17140"/>
                    <a:pt x="32666" y="16561"/>
                  </a:cubicBezTo>
                  <a:cubicBezTo>
                    <a:pt x="33336" y="15997"/>
                    <a:pt x="33824" y="15159"/>
                    <a:pt x="33763" y="14306"/>
                  </a:cubicBezTo>
                  <a:cubicBezTo>
                    <a:pt x="33717" y="13285"/>
                    <a:pt x="32971" y="12432"/>
                    <a:pt x="32057" y="12020"/>
                  </a:cubicBezTo>
                  <a:cubicBezTo>
                    <a:pt x="31478" y="11761"/>
                    <a:pt x="30868" y="11655"/>
                    <a:pt x="30243" y="11639"/>
                  </a:cubicBezTo>
                  <a:cubicBezTo>
                    <a:pt x="30716" y="11213"/>
                    <a:pt x="31158" y="10771"/>
                    <a:pt x="31584" y="10299"/>
                  </a:cubicBezTo>
                  <a:cubicBezTo>
                    <a:pt x="31996" y="9842"/>
                    <a:pt x="32392" y="9293"/>
                    <a:pt x="32392" y="8684"/>
                  </a:cubicBezTo>
                  <a:cubicBezTo>
                    <a:pt x="32420" y="7649"/>
                    <a:pt x="31327" y="6904"/>
                    <a:pt x="30303" y="6904"/>
                  </a:cubicBezTo>
                  <a:cubicBezTo>
                    <a:pt x="30227" y="6904"/>
                    <a:pt x="30151" y="6908"/>
                    <a:pt x="30076" y="6916"/>
                  </a:cubicBezTo>
                  <a:cubicBezTo>
                    <a:pt x="28964" y="7008"/>
                    <a:pt x="28034" y="7709"/>
                    <a:pt x="27166" y="8379"/>
                  </a:cubicBezTo>
                  <a:cubicBezTo>
                    <a:pt x="27486" y="7556"/>
                    <a:pt x="27790" y="6734"/>
                    <a:pt x="27867" y="5865"/>
                  </a:cubicBezTo>
                  <a:cubicBezTo>
                    <a:pt x="27928" y="4981"/>
                    <a:pt x="27699" y="4052"/>
                    <a:pt x="27044" y="3458"/>
                  </a:cubicBezTo>
                  <a:cubicBezTo>
                    <a:pt x="26580" y="3050"/>
                    <a:pt x="25962" y="2867"/>
                    <a:pt x="25335" y="2867"/>
                  </a:cubicBezTo>
                  <a:cubicBezTo>
                    <a:pt x="24953" y="2867"/>
                    <a:pt x="24567" y="2935"/>
                    <a:pt x="24210" y="3062"/>
                  </a:cubicBezTo>
                  <a:cubicBezTo>
                    <a:pt x="23631" y="3290"/>
                    <a:pt x="23128" y="3656"/>
                    <a:pt x="22671" y="4067"/>
                  </a:cubicBezTo>
                  <a:cubicBezTo>
                    <a:pt x="22702" y="3443"/>
                    <a:pt x="22702" y="2818"/>
                    <a:pt x="22671" y="2193"/>
                  </a:cubicBezTo>
                  <a:cubicBezTo>
                    <a:pt x="22625" y="1553"/>
                    <a:pt x="22534" y="913"/>
                    <a:pt x="22092" y="456"/>
                  </a:cubicBezTo>
                  <a:cubicBezTo>
                    <a:pt x="21792" y="139"/>
                    <a:pt x="21389" y="0"/>
                    <a:pt x="20967" y="0"/>
                  </a:cubicBezTo>
                  <a:close/>
                </a:path>
              </a:pathLst>
            </a:custGeom>
            <a:solidFill>
              <a:srgbClr val="57977E">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1"/>
            <p:cNvSpPr/>
            <p:nvPr/>
          </p:nvSpPr>
          <p:spPr>
            <a:xfrm>
              <a:off x="4421900" y="3357225"/>
              <a:ext cx="249525" cy="171425"/>
            </a:xfrm>
            <a:custGeom>
              <a:avLst/>
              <a:gdLst/>
              <a:ahLst/>
              <a:cxnLst/>
              <a:rect l="l" t="t" r="r" b="b"/>
              <a:pathLst>
                <a:path w="9981" h="6857" extrusionOk="0">
                  <a:moveTo>
                    <a:pt x="4983" y="0"/>
                  </a:moveTo>
                  <a:cubicBezTo>
                    <a:pt x="2225" y="0"/>
                    <a:pt x="1" y="1524"/>
                    <a:pt x="1" y="3428"/>
                  </a:cubicBezTo>
                  <a:cubicBezTo>
                    <a:pt x="1" y="5317"/>
                    <a:pt x="2225" y="6856"/>
                    <a:pt x="4983" y="6856"/>
                  </a:cubicBezTo>
                  <a:cubicBezTo>
                    <a:pt x="7740" y="6856"/>
                    <a:pt x="9980" y="5317"/>
                    <a:pt x="9980" y="3428"/>
                  </a:cubicBezTo>
                  <a:cubicBezTo>
                    <a:pt x="9980" y="1524"/>
                    <a:pt x="7740" y="0"/>
                    <a:pt x="4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1"/>
          <p:cNvGrpSpPr/>
          <p:nvPr/>
        </p:nvGrpSpPr>
        <p:grpSpPr>
          <a:xfrm rot="-9177975" flipH="1">
            <a:off x="8732866" y="4367083"/>
            <a:ext cx="156408" cy="153381"/>
            <a:chOff x="4129000" y="2999200"/>
            <a:chExt cx="866950" cy="849750"/>
          </a:xfrm>
        </p:grpSpPr>
        <p:sp>
          <p:nvSpPr>
            <p:cNvPr id="714" name="Google Shape;714;p31"/>
            <p:cNvSpPr/>
            <p:nvPr/>
          </p:nvSpPr>
          <p:spPr>
            <a:xfrm>
              <a:off x="4129000" y="2999200"/>
              <a:ext cx="866950" cy="849750"/>
            </a:xfrm>
            <a:custGeom>
              <a:avLst/>
              <a:gdLst/>
              <a:ahLst/>
              <a:cxnLst/>
              <a:rect l="l" t="t" r="r" b="b"/>
              <a:pathLst>
                <a:path w="34678" h="33990" extrusionOk="0">
                  <a:moveTo>
                    <a:pt x="20967" y="0"/>
                  </a:moveTo>
                  <a:cubicBezTo>
                    <a:pt x="20317" y="0"/>
                    <a:pt x="19622" y="329"/>
                    <a:pt x="19197" y="837"/>
                  </a:cubicBezTo>
                  <a:cubicBezTo>
                    <a:pt x="18497" y="1690"/>
                    <a:pt x="18329" y="2833"/>
                    <a:pt x="18192" y="3945"/>
                  </a:cubicBezTo>
                  <a:cubicBezTo>
                    <a:pt x="17841" y="3138"/>
                    <a:pt x="17491" y="2315"/>
                    <a:pt x="16912" y="1675"/>
                  </a:cubicBezTo>
                  <a:cubicBezTo>
                    <a:pt x="16373" y="1034"/>
                    <a:pt x="15583" y="560"/>
                    <a:pt x="14755" y="560"/>
                  </a:cubicBezTo>
                  <a:cubicBezTo>
                    <a:pt x="14717" y="560"/>
                    <a:pt x="14680" y="561"/>
                    <a:pt x="14642" y="563"/>
                  </a:cubicBezTo>
                  <a:cubicBezTo>
                    <a:pt x="13636" y="624"/>
                    <a:pt x="12783" y="1370"/>
                    <a:pt x="12356" y="2285"/>
                  </a:cubicBezTo>
                  <a:cubicBezTo>
                    <a:pt x="12113" y="2848"/>
                    <a:pt x="12006" y="3458"/>
                    <a:pt x="11976" y="4098"/>
                  </a:cubicBezTo>
                  <a:cubicBezTo>
                    <a:pt x="11564" y="3610"/>
                    <a:pt x="11122" y="3184"/>
                    <a:pt x="10650" y="2757"/>
                  </a:cubicBezTo>
                  <a:cubicBezTo>
                    <a:pt x="10193" y="2346"/>
                    <a:pt x="9644" y="1934"/>
                    <a:pt x="9035" y="1934"/>
                  </a:cubicBezTo>
                  <a:cubicBezTo>
                    <a:pt x="9028" y="1934"/>
                    <a:pt x="9022" y="1934"/>
                    <a:pt x="9015" y="1934"/>
                  </a:cubicBezTo>
                  <a:cubicBezTo>
                    <a:pt x="7914" y="1934"/>
                    <a:pt x="7146" y="3190"/>
                    <a:pt x="7252" y="4265"/>
                  </a:cubicBezTo>
                  <a:cubicBezTo>
                    <a:pt x="7359" y="5362"/>
                    <a:pt x="8060" y="6307"/>
                    <a:pt x="8730" y="7175"/>
                  </a:cubicBezTo>
                  <a:cubicBezTo>
                    <a:pt x="7908" y="6855"/>
                    <a:pt x="7085" y="6551"/>
                    <a:pt x="6216" y="6475"/>
                  </a:cubicBezTo>
                  <a:cubicBezTo>
                    <a:pt x="6126" y="6468"/>
                    <a:pt x="6034" y="6465"/>
                    <a:pt x="5943" y="6465"/>
                  </a:cubicBezTo>
                  <a:cubicBezTo>
                    <a:pt x="5145" y="6465"/>
                    <a:pt x="4342" y="6709"/>
                    <a:pt x="3809" y="7297"/>
                  </a:cubicBezTo>
                  <a:cubicBezTo>
                    <a:pt x="3139" y="8029"/>
                    <a:pt x="3063" y="9171"/>
                    <a:pt x="3413" y="10131"/>
                  </a:cubicBezTo>
                  <a:cubicBezTo>
                    <a:pt x="3641" y="10695"/>
                    <a:pt x="4007" y="11213"/>
                    <a:pt x="4419" y="11670"/>
                  </a:cubicBezTo>
                  <a:cubicBezTo>
                    <a:pt x="4106" y="11647"/>
                    <a:pt x="3794" y="11636"/>
                    <a:pt x="3480" y="11636"/>
                  </a:cubicBezTo>
                  <a:cubicBezTo>
                    <a:pt x="3165" y="11636"/>
                    <a:pt x="2849" y="11647"/>
                    <a:pt x="2529" y="11670"/>
                  </a:cubicBezTo>
                  <a:cubicBezTo>
                    <a:pt x="1905" y="11716"/>
                    <a:pt x="1265" y="11807"/>
                    <a:pt x="808" y="12249"/>
                  </a:cubicBezTo>
                  <a:cubicBezTo>
                    <a:pt x="0" y="13011"/>
                    <a:pt x="351" y="14428"/>
                    <a:pt x="1189" y="15144"/>
                  </a:cubicBezTo>
                  <a:cubicBezTo>
                    <a:pt x="2042" y="15845"/>
                    <a:pt x="3184" y="16012"/>
                    <a:pt x="4281" y="16149"/>
                  </a:cubicBezTo>
                  <a:cubicBezTo>
                    <a:pt x="3489" y="16485"/>
                    <a:pt x="2666" y="16850"/>
                    <a:pt x="2026" y="17429"/>
                  </a:cubicBezTo>
                  <a:cubicBezTo>
                    <a:pt x="1356" y="17993"/>
                    <a:pt x="853" y="18831"/>
                    <a:pt x="914" y="19684"/>
                  </a:cubicBezTo>
                  <a:cubicBezTo>
                    <a:pt x="975" y="20690"/>
                    <a:pt x="1722" y="21558"/>
                    <a:pt x="2636" y="21969"/>
                  </a:cubicBezTo>
                  <a:cubicBezTo>
                    <a:pt x="3200" y="22213"/>
                    <a:pt x="3809" y="22335"/>
                    <a:pt x="4434" y="22350"/>
                  </a:cubicBezTo>
                  <a:cubicBezTo>
                    <a:pt x="3961" y="22777"/>
                    <a:pt x="3520" y="23219"/>
                    <a:pt x="3108" y="23691"/>
                  </a:cubicBezTo>
                  <a:cubicBezTo>
                    <a:pt x="2682" y="24148"/>
                    <a:pt x="2285" y="24697"/>
                    <a:pt x="2285" y="25306"/>
                  </a:cubicBezTo>
                  <a:cubicBezTo>
                    <a:pt x="2271" y="26328"/>
                    <a:pt x="3355" y="27086"/>
                    <a:pt x="4390" y="27086"/>
                  </a:cubicBezTo>
                  <a:cubicBezTo>
                    <a:pt x="4466" y="27086"/>
                    <a:pt x="4542" y="27082"/>
                    <a:pt x="4617" y="27073"/>
                  </a:cubicBezTo>
                  <a:cubicBezTo>
                    <a:pt x="5714" y="26982"/>
                    <a:pt x="6643" y="26281"/>
                    <a:pt x="7527" y="25611"/>
                  </a:cubicBezTo>
                  <a:lnTo>
                    <a:pt x="7527" y="25611"/>
                  </a:lnTo>
                  <a:cubicBezTo>
                    <a:pt x="7207" y="26434"/>
                    <a:pt x="6902" y="27241"/>
                    <a:pt x="6826" y="28125"/>
                  </a:cubicBezTo>
                  <a:cubicBezTo>
                    <a:pt x="6765" y="29008"/>
                    <a:pt x="6993" y="29938"/>
                    <a:pt x="7633" y="30532"/>
                  </a:cubicBezTo>
                  <a:cubicBezTo>
                    <a:pt x="8097" y="30939"/>
                    <a:pt x="8715" y="31123"/>
                    <a:pt x="9346" y="31123"/>
                  </a:cubicBezTo>
                  <a:cubicBezTo>
                    <a:pt x="9730" y="31123"/>
                    <a:pt x="10119" y="31055"/>
                    <a:pt x="10482" y="30928"/>
                  </a:cubicBezTo>
                  <a:cubicBezTo>
                    <a:pt x="11046" y="30700"/>
                    <a:pt x="11564" y="30334"/>
                    <a:pt x="12021" y="29923"/>
                  </a:cubicBezTo>
                  <a:lnTo>
                    <a:pt x="12021" y="29923"/>
                  </a:lnTo>
                  <a:cubicBezTo>
                    <a:pt x="11976" y="30547"/>
                    <a:pt x="11976" y="31172"/>
                    <a:pt x="12021" y="31797"/>
                  </a:cubicBezTo>
                  <a:cubicBezTo>
                    <a:pt x="12052" y="32437"/>
                    <a:pt x="12158" y="33076"/>
                    <a:pt x="12585" y="33533"/>
                  </a:cubicBezTo>
                  <a:cubicBezTo>
                    <a:pt x="12885" y="33851"/>
                    <a:pt x="13288" y="33990"/>
                    <a:pt x="13710" y="33990"/>
                  </a:cubicBezTo>
                  <a:cubicBezTo>
                    <a:pt x="14361" y="33990"/>
                    <a:pt x="15055" y="33661"/>
                    <a:pt x="15480" y="33153"/>
                  </a:cubicBezTo>
                  <a:cubicBezTo>
                    <a:pt x="16196" y="32299"/>
                    <a:pt x="16364" y="31157"/>
                    <a:pt x="16501" y="30044"/>
                  </a:cubicBezTo>
                  <a:cubicBezTo>
                    <a:pt x="16836" y="30852"/>
                    <a:pt x="17201" y="31675"/>
                    <a:pt x="17765" y="32315"/>
                  </a:cubicBezTo>
                  <a:cubicBezTo>
                    <a:pt x="18319" y="32956"/>
                    <a:pt x="19110" y="33430"/>
                    <a:pt x="19924" y="33430"/>
                  </a:cubicBezTo>
                  <a:cubicBezTo>
                    <a:pt x="19961" y="33430"/>
                    <a:pt x="19998" y="33429"/>
                    <a:pt x="20035" y="33427"/>
                  </a:cubicBezTo>
                  <a:cubicBezTo>
                    <a:pt x="21041" y="33366"/>
                    <a:pt x="21909" y="32619"/>
                    <a:pt x="22321" y="31705"/>
                  </a:cubicBezTo>
                  <a:cubicBezTo>
                    <a:pt x="22565" y="31141"/>
                    <a:pt x="22686" y="30532"/>
                    <a:pt x="22702" y="29892"/>
                  </a:cubicBezTo>
                  <a:cubicBezTo>
                    <a:pt x="23128" y="30380"/>
                    <a:pt x="23555" y="30806"/>
                    <a:pt x="24042" y="31233"/>
                  </a:cubicBezTo>
                  <a:cubicBezTo>
                    <a:pt x="24499" y="31644"/>
                    <a:pt x="25048" y="32056"/>
                    <a:pt x="25657" y="32056"/>
                  </a:cubicBezTo>
                  <a:cubicBezTo>
                    <a:pt x="25664" y="32056"/>
                    <a:pt x="25671" y="32056"/>
                    <a:pt x="25677" y="32056"/>
                  </a:cubicBezTo>
                  <a:cubicBezTo>
                    <a:pt x="26764" y="32056"/>
                    <a:pt x="27546" y="30800"/>
                    <a:pt x="27425" y="29725"/>
                  </a:cubicBezTo>
                  <a:cubicBezTo>
                    <a:pt x="27333" y="28628"/>
                    <a:pt x="26617" y="27683"/>
                    <a:pt x="25962" y="26814"/>
                  </a:cubicBezTo>
                  <a:lnTo>
                    <a:pt x="25962" y="26814"/>
                  </a:lnTo>
                  <a:cubicBezTo>
                    <a:pt x="26770" y="27134"/>
                    <a:pt x="27592" y="27439"/>
                    <a:pt x="28476" y="27515"/>
                  </a:cubicBezTo>
                  <a:cubicBezTo>
                    <a:pt x="28565" y="27522"/>
                    <a:pt x="28655" y="27525"/>
                    <a:pt x="28746" y="27525"/>
                  </a:cubicBezTo>
                  <a:cubicBezTo>
                    <a:pt x="29535" y="27525"/>
                    <a:pt x="30349" y="27280"/>
                    <a:pt x="30868" y="26693"/>
                  </a:cubicBezTo>
                  <a:cubicBezTo>
                    <a:pt x="31538" y="25961"/>
                    <a:pt x="31615" y="24819"/>
                    <a:pt x="31279" y="23859"/>
                  </a:cubicBezTo>
                  <a:cubicBezTo>
                    <a:pt x="31051" y="23295"/>
                    <a:pt x="30685" y="22777"/>
                    <a:pt x="30259" y="22320"/>
                  </a:cubicBezTo>
                  <a:lnTo>
                    <a:pt x="30259" y="22320"/>
                  </a:lnTo>
                  <a:cubicBezTo>
                    <a:pt x="30579" y="22335"/>
                    <a:pt x="30895" y="22343"/>
                    <a:pt x="31209" y="22343"/>
                  </a:cubicBezTo>
                  <a:cubicBezTo>
                    <a:pt x="31523" y="22343"/>
                    <a:pt x="31836" y="22335"/>
                    <a:pt x="32148" y="22320"/>
                  </a:cubicBezTo>
                  <a:cubicBezTo>
                    <a:pt x="32773" y="22274"/>
                    <a:pt x="33428" y="22183"/>
                    <a:pt x="33885" y="21741"/>
                  </a:cubicBezTo>
                  <a:cubicBezTo>
                    <a:pt x="34677" y="20979"/>
                    <a:pt x="34342" y="19547"/>
                    <a:pt x="33504" y="18846"/>
                  </a:cubicBezTo>
                  <a:cubicBezTo>
                    <a:pt x="32651" y="18145"/>
                    <a:pt x="31508" y="17978"/>
                    <a:pt x="30396" y="17841"/>
                  </a:cubicBezTo>
                  <a:cubicBezTo>
                    <a:pt x="31203" y="17505"/>
                    <a:pt x="32011" y="17140"/>
                    <a:pt x="32666" y="16561"/>
                  </a:cubicBezTo>
                  <a:cubicBezTo>
                    <a:pt x="33336" y="15997"/>
                    <a:pt x="33824" y="15159"/>
                    <a:pt x="33763" y="14306"/>
                  </a:cubicBezTo>
                  <a:cubicBezTo>
                    <a:pt x="33717" y="13285"/>
                    <a:pt x="32971" y="12432"/>
                    <a:pt x="32057" y="12020"/>
                  </a:cubicBezTo>
                  <a:cubicBezTo>
                    <a:pt x="31478" y="11761"/>
                    <a:pt x="30868" y="11655"/>
                    <a:pt x="30243" y="11639"/>
                  </a:cubicBezTo>
                  <a:cubicBezTo>
                    <a:pt x="30716" y="11213"/>
                    <a:pt x="31158" y="10771"/>
                    <a:pt x="31584" y="10299"/>
                  </a:cubicBezTo>
                  <a:cubicBezTo>
                    <a:pt x="31996" y="9842"/>
                    <a:pt x="32392" y="9293"/>
                    <a:pt x="32392" y="8684"/>
                  </a:cubicBezTo>
                  <a:cubicBezTo>
                    <a:pt x="32420" y="7649"/>
                    <a:pt x="31327" y="6904"/>
                    <a:pt x="30303" y="6904"/>
                  </a:cubicBezTo>
                  <a:cubicBezTo>
                    <a:pt x="30227" y="6904"/>
                    <a:pt x="30151" y="6908"/>
                    <a:pt x="30076" y="6916"/>
                  </a:cubicBezTo>
                  <a:cubicBezTo>
                    <a:pt x="28964" y="7008"/>
                    <a:pt x="28034" y="7709"/>
                    <a:pt x="27166" y="8379"/>
                  </a:cubicBezTo>
                  <a:cubicBezTo>
                    <a:pt x="27486" y="7556"/>
                    <a:pt x="27790" y="6734"/>
                    <a:pt x="27867" y="5865"/>
                  </a:cubicBezTo>
                  <a:cubicBezTo>
                    <a:pt x="27928" y="4981"/>
                    <a:pt x="27699" y="4052"/>
                    <a:pt x="27044" y="3458"/>
                  </a:cubicBezTo>
                  <a:cubicBezTo>
                    <a:pt x="26580" y="3050"/>
                    <a:pt x="25962" y="2867"/>
                    <a:pt x="25335" y="2867"/>
                  </a:cubicBezTo>
                  <a:cubicBezTo>
                    <a:pt x="24953" y="2867"/>
                    <a:pt x="24567" y="2935"/>
                    <a:pt x="24210" y="3062"/>
                  </a:cubicBezTo>
                  <a:cubicBezTo>
                    <a:pt x="23631" y="3290"/>
                    <a:pt x="23128" y="3656"/>
                    <a:pt x="22671" y="4067"/>
                  </a:cubicBezTo>
                  <a:cubicBezTo>
                    <a:pt x="22702" y="3443"/>
                    <a:pt x="22702" y="2818"/>
                    <a:pt x="22671" y="2193"/>
                  </a:cubicBezTo>
                  <a:cubicBezTo>
                    <a:pt x="22625" y="1553"/>
                    <a:pt x="22534" y="913"/>
                    <a:pt x="22092" y="456"/>
                  </a:cubicBezTo>
                  <a:cubicBezTo>
                    <a:pt x="21792" y="139"/>
                    <a:pt x="21389" y="0"/>
                    <a:pt x="20967"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1"/>
            <p:cNvSpPr/>
            <p:nvPr/>
          </p:nvSpPr>
          <p:spPr>
            <a:xfrm>
              <a:off x="4421900" y="3357225"/>
              <a:ext cx="249525" cy="171425"/>
            </a:xfrm>
            <a:custGeom>
              <a:avLst/>
              <a:gdLst/>
              <a:ahLst/>
              <a:cxnLst/>
              <a:rect l="l" t="t" r="r" b="b"/>
              <a:pathLst>
                <a:path w="9981" h="6857" extrusionOk="0">
                  <a:moveTo>
                    <a:pt x="4983" y="0"/>
                  </a:moveTo>
                  <a:cubicBezTo>
                    <a:pt x="2225" y="0"/>
                    <a:pt x="1" y="1524"/>
                    <a:pt x="1" y="3428"/>
                  </a:cubicBezTo>
                  <a:cubicBezTo>
                    <a:pt x="1" y="5317"/>
                    <a:pt x="2225" y="6856"/>
                    <a:pt x="4983" y="6856"/>
                  </a:cubicBezTo>
                  <a:cubicBezTo>
                    <a:pt x="7740" y="6856"/>
                    <a:pt x="9980" y="5317"/>
                    <a:pt x="9980" y="3428"/>
                  </a:cubicBezTo>
                  <a:cubicBezTo>
                    <a:pt x="9980" y="1524"/>
                    <a:pt x="7740" y="0"/>
                    <a:pt x="4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1"/>
          <p:cNvGrpSpPr/>
          <p:nvPr/>
        </p:nvGrpSpPr>
        <p:grpSpPr>
          <a:xfrm>
            <a:off x="8700913" y="4692672"/>
            <a:ext cx="275298" cy="272129"/>
            <a:chOff x="2615825" y="272000"/>
            <a:chExt cx="937025" cy="925925"/>
          </a:xfrm>
        </p:grpSpPr>
        <p:sp>
          <p:nvSpPr>
            <p:cNvPr id="717" name="Google Shape;717;p31"/>
            <p:cNvSpPr/>
            <p:nvPr/>
          </p:nvSpPr>
          <p:spPr>
            <a:xfrm>
              <a:off x="2882450" y="707325"/>
              <a:ext cx="403775" cy="490600"/>
            </a:xfrm>
            <a:custGeom>
              <a:avLst/>
              <a:gdLst/>
              <a:ahLst/>
              <a:cxnLst/>
              <a:rect l="l" t="t" r="r" b="b"/>
              <a:pathLst>
                <a:path w="16151" h="19624" extrusionOk="0">
                  <a:moveTo>
                    <a:pt x="9325" y="1"/>
                  </a:moveTo>
                  <a:cubicBezTo>
                    <a:pt x="4069" y="2667"/>
                    <a:pt x="641" y="7847"/>
                    <a:pt x="107" y="13424"/>
                  </a:cubicBezTo>
                  <a:cubicBezTo>
                    <a:pt x="31" y="14185"/>
                    <a:pt x="1" y="14962"/>
                    <a:pt x="260" y="15694"/>
                  </a:cubicBezTo>
                  <a:cubicBezTo>
                    <a:pt x="534" y="16395"/>
                    <a:pt x="1128" y="17050"/>
                    <a:pt x="1890" y="17141"/>
                  </a:cubicBezTo>
                  <a:cubicBezTo>
                    <a:pt x="1973" y="17153"/>
                    <a:pt x="2055" y="17159"/>
                    <a:pt x="2138" y="17159"/>
                  </a:cubicBezTo>
                  <a:cubicBezTo>
                    <a:pt x="2811" y="17159"/>
                    <a:pt x="3484" y="16804"/>
                    <a:pt x="4167" y="16804"/>
                  </a:cubicBezTo>
                  <a:cubicBezTo>
                    <a:pt x="4251" y="16804"/>
                    <a:pt x="4335" y="16809"/>
                    <a:pt x="4419" y="16821"/>
                  </a:cubicBezTo>
                  <a:cubicBezTo>
                    <a:pt x="5288" y="16928"/>
                    <a:pt x="5897" y="17751"/>
                    <a:pt x="6476" y="18436"/>
                  </a:cubicBezTo>
                  <a:cubicBezTo>
                    <a:pt x="6964" y="19030"/>
                    <a:pt x="7647" y="19624"/>
                    <a:pt x="8395" y="19624"/>
                  </a:cubicBezTo>
                  <a:cubicBezTo>
                    <a:pt x="8510" y="19624"/>
                    <a:pt x="8628" y="19610"/>
                    <a:pt x="8746" y="19579"/>
                  </a:cubicBezTo>
                  <a:cubicBezTo>
                    <a:pt x="9919" y="19274"/>
                    <a:pt x="10209" y="17537"/>
                    <a:pt x="11367" y="17156"/>
                  </a:cubicBezTo>
                  <a:cubicBezTo>
                    <a:pt x="11526" y="17108"/>
                    <a:pt x="11688" y="17089"/>
                    <a:pt x="11851" y="17089"/>
                  </a:cubicBezTo>
                  <a:cubicBezTo>
                    <a:pt x="12413" y="17089"/>
                    <a:pt x="12993" y="17312"/>
                    <a:pt x="13575" y="17312"/>
                  </a:cubicBezTo>
                  <a:cubicBezTo>
                    <a:pt x="13616" y="17312"/>
                    <a:pt x="13657" y="17311"/>
                    <a:pt x="13698" y="17309"/>
                  </a:cubicBezTo>
                  <a:cubicBezTo>
                    <a:pt x="14566" y="17278"/>
                    <a:pt x="15343" y="16593"/>
                    <a:pt x="15724" y="15785"/>
                  </a:cubicBezTo>
                  <a:cubicBezTo>
                    <a:pt x="16105" y="14978"/>
                    <a:pt x="16151" y="14064"/>
                    <a:pt x="16090" y="13165"/>
                  </a:cubicBezTo>
                  <a:cubicBezTo>
                    <a:pt x="15755" y="8152"/>
                    <a:pt x="12479" y="3901"/>
                    <a:pt x="9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1"/>
            <p:cNvSpPr/>
            <p:nvPr/>
          </p:nvSpPr>
          <p:spPr>
            <a:xfrm>
              <a:off x="2615825" y="614450"/>
              <a:ext cx="481100" cy="400025"/>
            </a:xfrm>
            <a:custGeom>
              <a:avLst/>
              <a:gdLst/>
              <a:ahLst/>
              <a:cxnLst/>
              <a:rect l="l" t="t" r="r" b="b"/>
              <a:pathLst>
                <a:path w="19244" h="16001" extrusionOk="0">
                  <a:moveTo>
                    <a:pt x="7204" y="1"/>
                  </a:moveTo>
                  <a:cubicBezTo>
                    <a:pt x="6018" y="1"/>
                    <a:pt x="4834" y="126"/>
                    <a:pt x="3672" y="379"/>
                  </a:cubicBezTo>
                  <a:cubicBezTo>
                    <a:pt x="2926" y="562"/>
                    <a:pt x="2179" y="760"/>
                    <a:pt x="1570" y="1248"/>
                  </a:cubicBezTo>
                  <a:cubicBezTo>
                    <a:pt x="991" y="1705"/>
                    <a:pt x="564" y="2482"/>
                    <a:pt x="701" y="3228"/>
                  </a:cubicBezTo>
                  <a:cubicBezTo>
                    <a:pt x="854" y="4081"/>
                    <a:pt x="1631" y="4706"/>
                    <a:pt x="1783" y="5544"/>
                  </a:cubicBezTo>
                  <a:cubicBezTo>
                    <a:pt x="1935" y="6428"/>
                    <a:pt x="1341" y="7235"/>
                    <a:pt x="869" y="7997"/>
                  </a:cubicBezTo>
                  <a:cubicBezTo>
                    <a:pt x="397" y="8759"/>
                    <a:pt x="1" y="9749"/>
                    <a:pt x="473" y="10511"/>
                  </a:cubicBezTo>
                  <a:cubicBezTo>
                    <a:pt x="1113" y="11547"/>
                    <a:pt x="2865" y="11273"/>
                    <a:pt x="3581" y="12263"/>
                  </a:cubicBezTo>
                  <a:cubicBezTo>
                    <a:pt x="4038" y="12903"/>
                    <a:pt x="3855" y="13787"/>
                    <a:pt x="4145" y="14518"/>
                  </a:cubicBezTo>
                  <a:cubicBezTo>
                    <a:pt x="4449" y="15326"/>
                    <a:pt x="5333" y="15874"/>
                    <a:pt x="6217" y="15981"/>
                  </a:cubicBezTo>
                  <a:cubicBezTo>
                    <a:pt x="6347" y="15994"/>
                    <a:pt x="6476" y="16000"/>
                    <a:pt x="6606" y="16000"/>
                  </a:cubicBezTo>
                  <a:cubicBezTo>
                    <a:pt x="7374" y="16000"/>
                    <a:pt x="8133" y="15782"/>
                    <a:pt x="8837" y="15508"/>
                  </a:cubicBezTo>
                  <a:cubicBezTo>
                    <a:pt x="13484" y="13634"/>
                    <a:pt x="16516" y="9201"/>
                    <a:pt x="19244" y="5011"/>
                  </a:cubicBezTo>
                  <a:cubicBezTo>
                    <a:pt x="15982" y="1713"/>
                    <a:pt x="11587" y="1"/>
                    <a:pt x="7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2695425" y="272000"/>
              <a:ext cx="432725" cy="460125"/>
            </a:xfrm>
            <a:custGeom>
              <a:avLst/>
              <a:gdLst/>
              <a:ahLst/>
              <a:cxnLst/>
              <a:rect l="l" t="t" r="r" b="b"/>
              <a:pathLst>
                <a:path w="17309" h="18405" extrusionOk="0">
                  <a:moveTo>
                    <a:pt x="11413" y="0"/>
                  </a:moveTo>
                  <a:cubicBezTo>
                    <a:pt x="11132" y="0"/>
                    <a:pt x="10856" y="60"/>
                    <a:pt x="10605" y="197"/>
                  </a:cubicBezTo>
                  <a:cubicBezTo>
                    <a:pt x="9843" y="593"/>
                    <a:pt x="9493" y="1553"/>
                    <a:pt x="8731" y="1949"/>
                  </a:cubicBezTo>
                  <a:cubicBezTo>
                    <a:pt x="8440" y="2095"/>
                    <a:pt x="8126" y="2150"/>
                    <a:pt x="7802" y="2150"/>
                  </a:cubicBezTo>
                  <a:cubicBezTo>
                    <a:pt x="7245" y="2150"/>
                    <a:pt x="6660" y="1987"/>
                    <a:pt x="6110" y="1843"/>
                  </a:cubicBezTo>
                  <a:cubicBezTo>
                    <a:pt x="5755" y="1751"/>
                    <a:pt x="5370" y="1686"/>
                    <a:pt x="5000" y="1686"/>
                  </a:cubicBezTo>
                  <a:cubicBezTo>
                    <a:pt x="4450" y="1686"/>
                    <a:pt x="3933" y="1829"/>
                    <a:pt x="3597" y="2239"/>
                  </a:cubicBezTo>
                  <a:cubicBezTo>
                    <a:pt x="2835" y="3168"/>
                    <a:pt x="3597" y="4738"/>
                    <a:pt x="2896" y="5728"/>
                  </a:cubicBezTo>
                  <a:cubicBezTo>
                    <a:pt x="2439" y="6353"/>
                    <a:pt x="1540" y="6459"/>
                    <a:pt x="930" y="6962"/>
                  </a:cubicBezTo>
                  <a:cubicBezTo>
                    <a:pt x="229" y="7526"/>
                    <a:pt x="1" y="8516"/>
                    <a:pt x="168" y="9400"/>
                  </a:cubicBezTo>
                  <a:cubicBezTo>
                    <a:pt x="336" y="10268"/>
                    <a:pt x="854" y="11060"/>
                    <a:pt x="1418" y="11746"/>
                  </a:cubicBezTo>
                  <a:cubicBezTo>
                    <a:pt x="4648" y="15586"/>
                    <a:pt x="9782" y="17094"/>
                    <a:pt x="14627" y="18404"/>
                  </a:cubicBezTo>
                  <a:cubicBezTo>
                    <a:pt x="17309" y="13163"/>
                    <a:pt x="17019" y="6977"/>
                    <a:pt x="14216" y="2163"/>
                  </a:cubicBezTo>
                  <a:cubicBezTo>
                    <a:pt x="13820" y="1492"/>
                    <a:pt x="13378" y="852"/>
                    <a:pt x="12753" y="426"/>
                  </a:cubicBezTo>
                  <a:cubicBezTo>
                    <a:pt x="12362" y="168"/>
                    <a:pt x="11882" y="0"/>
                    <a:pt x="11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3046625" y="273500"/>
              <a:ext cx="428925" cy="427475"/>
            </a:xfrm>
            <a:custGeom>
              <a:avLst/>
              <a:gdLst/>
              <a:ahLst/>
              <a:cxnLst/>
              <a:rect l="l" t="t" r="r" b="b"/>
              <a:pathLst>
                <a:path w="17157" h="17099" extrusionOk="0">
                  <a:moveTo>
                    <a:pt x="5861" y="1"/>
                  </a:moveTo>
                  <a:cubicBezTo>
                    <a:pt x="5389" y="1"/>
                    <a:pt x="4906" y="132"/>
                    <a:pt x="4495" y="366"/>
                  </a:cubicBezTo>
                  <a:cubicBezTo>
                    <a:pt x="3718" y="792"/>
                    <a:pt x="3139" y="1508"/>
                    <a:pt x="2667" y="2270"/>
                  </a:cubicBezTo>
                  <a:cubicBezTo>
                    <a:pt x="0" y="6521"/>
                    <a:pt x="153" y="11869"/>
                    <a:pt x="397" y="16882"/>
                  </a:cubicBezTo>
                  <a:cubicBezTo>
                    <a:pt x="1293" y="17027"/>
                    <a:pt x="2190" y="17098"/>
                    <a:pt x="3080" y="17098"/>
                  </a:cubicBezTo>
                  <a:cubicBezTo>
                    <a:pt x="7953" y="17098"/>
                    <a:pt x="12611" y="14979"/>
                    <a:pt x="15754" y="11488"/>
                  </a:cubicBezTo>
                  <a:cubicBezTo>
                    <a:pt x="16257" y="10924"/>
                    <a:pt x="16745" y="10284"/>
                    <a:pt x="16958" y="9568"/>
                  </a:cubicBezTo>
                  <a:cubicBezTo>
                    <a:pt x="17156" y="8822"/>
                    <a:pt x="17049" y="7969"/>
                    <a:pt x="16501" y="7435"/>
                  </a:cubicBezTo>
                  <a:cubicBezTo>
                    <a:pt x="15861" y="6841"/>
                    <a:pt x="14855" y="6780"/>
                    <a:pt x="14246" y="6201"/>
                  </a:cubicBezTo>
                  <a:cubicBezTo>
                    <a:pt x="13621" y="5561"/>
                    <a:pt x="13591" y="4556"/>
                    <a:pt x="13545" y="3657"/>
                  </a:cubicBezTo>
                  <a:cubicBezTo>
                    <a:pt x="13484" y="2773"/>
                    <a:pt x="13210" y="1722"/>
                    <a:pt x="12387" y="1387"/>
                  </a:cubicBezTo>
                  <a:cubicBezTo>
                    <a:pt x="12212" y="1322"/>
                    <a:pt x="12036" y="1296"/>
                    <a:pt x="11858" y="1296"/>
                  </a:cubicBezTo>
                  <a:cubicBezTo>
                    <a:pt x="11020" y="1296"/>
                    <a:pt x="10154" y="1887"/>
                    <a:pt x="9317" y="1887"/>
                  </a:cubicBezTo>
                  <a:cubicBezTo>
                    <a:pt x="9156" y="1887"/>
                    <a:pt x="8996" y="1865"/>
                    <a:pt x="8837" y="1813"/>
                  </a:cubicBezTo>
                  <a:cubicBezTo>
                    <a:pt x="8091" y="1569"/>
                    <a:pt x="7695" y="747"/>
                    <a:pt x="7039" y="335"/>
                  </a:cubicBezTo>
                  <a:cubicBezTo>
                    <a:pt x="6695" y="105"/>
                    <a:pt x="6282" y="1"/>
                    <a:pt x="5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3090425" y="611325"/>
              <a:ext cx="462425" cy="405375"/>
            </a:xfrm>
            <a:custGeom>
              <a:avLst/>
              <a:gdLst/>
              <a:ahLst/>
              <a:cxnLst/>
              <a:rect l="l" t="t" r="r" b="b"/>
              <a:pathLst>
                <a:path w="18497" h="16215" extrusionOk="0">
                  <a:moveTo>
                    <a:pt x="11262" y="0"/>
                  </a:moveTo>
                  <a:cubicBezTo>
                    <a:pt x="7463" y="0"/>
                    <a:pt x="3627" y="1393"/>
                    <a:pt x="1" y="2759"/>
                  </a:cubicBezTo>
                  <a:cubicBezTo>
                    <a:pt x="899" y="8564"/>
                    <a:pt x="4785" y="13424"/>
                    <a:pt x="9889" y="15664"/>
                  </a:cubicBezTo>
                  <a:cubicBezTo>
                    <a:pt x="10539" y="15953"/>
                    <a:pt x="11245" y="16215"/>
                    <a:pt x="11966" y="16215"/>
                  </a:cubicBezTo>
                  <a:cubicBezTo>
                    <a:pt x="12005" y="16215"/>
                    <a:pt x="12044" y="16214"/>
                    <a:pt x="12083" y="16212"/>
                  </a:cubicBezTo>
                  <a:cubicBezTo>
                    <a:pt x="12844" y="16197"/>
                    <a:pt x="13637" y="15816"/>
                    <a:pt x="13957" y="15131"/>
                  </a:cubicBezTo>
                  <a:cubicBezTo>
                    <a:pt x="14322" y="14354"/>
                    <a:pt x="14063" y="13379"/>
                    <a:pt x="14444" y="12617"/>
                  </a:cubicBezTo>
                  <a:cubicBezTo>
                    <a:pt x="14840" y="11824"/>
                    <a:pt x="15785" y="11504"/>
                    <a:pt x="16623" y="11169"/>
                  </a:cubicBezTo>
                  <a:cubicBezTo>
                    <a:pt x="17446" y="10834"/>
                    <a:pt x="18360" y="10255"/>
                    <a:pt x="18421" y="9371"/>
                  </a:cubicBezTo>
                  <a:cubicBezTo>
                    <a:pt x="18497" y="8153"/>
                    <a:pt x="16928" y="7345"/>
                    <a:pt x="16928" y="6126"/>
                  </a:cubicBezTo>
                  <a:cubicBezTo>
                    <a:pt x="16928" y="5349"/>
                    <a:pt x="17583" y="4740"/>
                    <a:pt x="17796" y="3978"/>
                  </a:cubicBezTo>
                  <a:cubicBezTo>
                    <a:pt x="18025" y="3125"/>
                    <a:pt x="17613" y="2165"/>
                    <a:pt x="16973" y="1555"/>
                  </a:cubicBezTo>
                  <a:cubicBezTo>
                    <a:pt x="16318" y="946"/>
                    <a:pt x="15450" y="611"/>
                    <a:pt x="14597" y="398"/>
                  </a:cubicBezTo>
                  <a:cubicBezTo>
                    <a:pt x="13492" y="121"/>
                    <a:pt x="12379" y="0"/>
                    <a:pt x="1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2992525" y="587725"/>
              <a:ext cx="194300" cy="194300"/>
            </a:xfrm>
            <a:custGeom>
              <a:avLst/>
              <a:gdLst/>
              <a:ahLst/>
              <a:cxnLst/>
              <a:rect l="l" t="t" r="r" b="b"/>
              <a:pathLst>
                <a:path w="7772" h="7772" extrusionOk="0">
                  <a:moveTo>
                    <a:pt x="3886" y="1"/>
                  </a:moveTo>
                  <a:cubicBezTo>
                    <a:pt x="1738" y="1"/>
                    <a:pt x="1" y="1738"/>
                    <a:pt x="1" y="3886"/>
                  </a:cubicBezTo>
                  <a:cubicBezTo>
                    <a:pt x="1" y="6034"/>
                    <a:pt x="1738" y="7771"/>
                    <a:pt x="3886" y="7771"/>
                  </a:cubicBezTo>
                  <a:cubicBezTo>
                    <a:pt x="6019" y="7771"/>
                    <a:pt x="7771" y="6034"/>
                    <a:pt x="7771" y="3886"/>
                  </a:cubicBezTo>
                  <a:cubicBezTo>
                    <a:pt x="7771" y="1738"/>
                    <a:pt x="6019" y="1"/>
                    <a:pt x="38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1"/>
          <p:cNvGrpSpPr/>
          <p:nvPr/>
        </p:nvGrpSpPr>
        <p:grpSpPr>
          <a:xfrm>
            <a:off x="473350" y="547001"/>
            <a:ext cx="234035" cy="231075"/>
            <a:chOff x="3898175" y="2538800"/>
            <a:chExt cx="879500" cy="868375"/>
          </a:xfrm>
        </p:grpSpPr>
        <p:sp>
          <p:nvSpPr>
            <p:cNvPr id="724" name="Google Shape;724;p31"/>
            <p:cNvSpPr/>
            <p:nvPr/>
          </p:nvSpPr>
          <p:spPr>
            <a:xfrm>
              <a:off x="4268775" y="2955750"/>
              <a:ext cx="141725" cy="451425"/>
            </a:xfrm>
            <a:custGeom>
              <a:avLst/>
              <a:gdLst/>
              <a:ahLst/>
              <a:cxnLst/>
              <a:rect l="l" t="t" r="r" b="b"/>
              <a:pathLst>
                <a:path w="5669" h="18057" extrusionOk="0">
                  <a:moveTo>
                    <a:pt x="3094" y="0"/>
                  </a:moveTo>
                  <a:cubicBezTo>
                    <a:pt x="1" y="5881"/>
                    <a:pt x="77" y="10909"/>
                    <a:pt x="503" y="15907"/>
                  </a:cubicBezTo>
                  <a:cubicBezTo>
                    <a:pt x="564" y="16668"/>
                    <a:pt x="717" y="17552"/>
                    <a:pt x="1387" y="17918"/>
                  </a:cubicBezTo>
                  <a:cubicBezTo>
                    <a:pt x="1569" y="18013"/>
                    <a:pt x="1769" y="18057"/>
                    <a:pt x="1971" y="18057"/>
                  </a:cubicBezTo>
                  <a:cubicBezTo>
                    <a:pt x="2414" y="18057"/>
                    <a:pt x="2871" y="17851"/>
                    <a:pt x="3185" y="17537"/>
                  </a:cubicBezTo>
                  <a:cubicBezTo>
                    <a:pt x="3642" y="17065"/>
                    <a:pt x="3886" y="16425"/>
                    <a:pt x="4069" y="15800"/>
                  </a:cubicBezTo>
                  <a:cubicBezTo>
                    <a:pt x="5668" y="10650"/>
                    <a:pt x="5303" y="4922"/>
                    <a:pt x="3094"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4063475" y="2963375"/>
              <a:ext cx="287225" cy="370900"/>
            </a:xfrm>
            <a:custGeom>
              <a:avLst/>
              <a:gdLst/>
              <a:ahLst/>
              <a:cxnLst/>
              <a:rect l="l" t="t" r="r" b="b"/>
              <a:pathLst>
                <a:path w="11489" h="14836" extrusionOk="0">
                  <a:moveTo>
                    <a:pt x="11488" y="0"/>
                  </a:moveTo>
                  <a:cubicBezTo>
                    <a:pt x="5699" y="3276"/>
                    <a:pt x="3048" y="7542"/>
                    <a:pt x="701" y="11976"/>
                  </a:cubicBezTo>
                  <a:cubicBezTo>
                    <a:pt x="351" y="12661"/>
                    <a:pt x="1" y="13484"/>
                    <a:pt x="366" y="14154"/>
                  </a:cubicBezTo>
                  <a:cubicBezTo>
                    <a:pt x="622" y="14616"/>
                    <a:pt x="1159" y="14836"/>
                    <a:pt x="1690" y="14836"/>
                  </a:cubicBezTo>
                  <a:cubicBezTo>
                    <a:pt x="1825" y="14836"/>
                    <a:pt x="1959" y="14822"/>
                    <a:pt x="2088" y="14794"/>
                  </a:cubicBezTo>
                  <a:cubicBezTo>
                    <a:pt x="2728" y="14657"/>
                    <a:pt x="3276" y="14246"/>
                    <a:pt x="3779" y="13819"/>
                  </a:cubicBezTo>
                  <a:cubicBezTo>
                    <a:pt x="7893" y="10345"/>
                    <a:pt x="10696" y="5333"/>
                    <a:pt x="1148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1"/>
            <p:cNvSpPr/>
            <p:nvPr/>
          </p:nvSpPr>
          <p:spPr>
            <a:xfrm>
              <a:off x="3924075" y="2971025"/>
              <a:ext cx="426250" cy="189250"/>
            </a:xfrm>
            <a:custGeom>
              <a:avLst/>
              <a:gdLst/>
              <a:ahLst/>
              <a:cxnLst/>
              <a:rect l="l" t="t" r="r" b="b"/>
              <a:pathLst>
                <a:path w="17050" h="7570" extrusionOk="0">
                  <a:moveTo>
                    <a:pt x="15545" y="1"/>
                  </a:moveTo>
                  <a:cubicBezTo>
                    <a:pt x="9719" y="1"/>
                    <a:pt x="5542" y="2018"/>
                    <a:pt x="1509" y="4295"/>
                  </a:cubicBezTo>
                  <a:cubicBezTo>
                    <a:pt x="838" y="4676"/>
                    <a:pt x="92" y="5179"/>
                    <a:pt x="46" y="5941"/>
                  </a:cubicBezTo>
                  <a:cubicBezTo>
                    <a:pt x="0" y="6596"/>
                    <a:pt x="533" y="7175"/>
                    <a:pt x="1143" y="7403"/>
                  </a:cubicBezTo>
                  <a:cubicBezTo>
                    <a:pt x="1478" y="7526"/>
                    <a:pt x="1827" y="7570"/>
                    <a:pt x="2179" y="7570"/>
                  </a:cubicBezTo>
                  <a:cubicBezTo>
                    <a:pt x="2483" y="7570"/>
                    <a:pt x="2790" y="7537"/>
                    <a:pt x="3093" y="7495"/>
                  </a:cubicBezTo>
                  <a:cubicBezTo>
                    <a:pt x="8441" y="6809"/>
                    <a:pt x="13499" y="4112"/>
                    <a:pt x="17049" y="45"/>
                  </a:cubicBezTo>
                  <a:cubicBezTo>
                    <a:pt x="16536" y="15"/>
                    <a:pt x="16035" y="1"/>
                    <a:pt x="15545"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1"/>
            <p:cNvSpPr/>
            <p:nvPr/>
          </p:nvSpPr>
          <p:spPr>
            <a:xfrm>
              <a:off x="3898175" y="2858250"/>
              <a:ext cx="447200" cy="142725"/>
            </a:xfrm>
            <a:custGeom>
              <a:avLst/>
              <a:gdLst/>
              <a:ahLst/>
              <a:cxnLst/>
              <a:rect l="l" t="t" r="r" b="b"/>
              <a:pathLst>
                <a:path w="17888" h="5709" extrusionOk="0">
                  <a:moveTo>
                    <a:pt x="2079" y="1"/>
                  </a:moveTo>
                  <a:cubicBezTo>
                    <a:pt x="1433" y="1"/>
                    <a:pt x="768" y="113"/>
                    <a:pt x="396" y="609"/>
                  </a:cubicBezTo>
                  <a:cubicBezTo>
                    <a:pt x="0" y="1143"/>
                    <a:pt x="137" y="1920"/>
                    <a:pt x="533" y="2438"/>
                  </a:cubicBezTo>
                  <a:cubicBezTo>
                    <a:pt x="914" y="2971"/>
                    <a:pt x="1524" y="3291"/>
                    <a:pt x="2118" y="3580"/>
                  </a:cubicBezTo>
                  <a:cubicBezTo>
                    <a:pt x="5107" y="4991"/>
                    <a:pt x="8411" y="5708"/>
                    <a:pt x="11714" y="5708"/>
                  </a:cubicBezTo>
                  <a:cubicBezTo>
                    <a:pt x="13799" y="5708"/>
                    <a:pt x="15883" y="5423"/>
                    <a:pt x="17887" y="4845"/>
                  </a:cubicBezTo>
                  <a:cubicBezTo>
                    <a:pt x="12509" y="945"/>
                    <a:pt x="7527" y="305"/>
                    <a:pt x="2514" y="15"/>
                  </a:cubicBezTo>
                  <a:cubicBezTo>
                    <a:pt x="2372" y="7"/>
                    <a:pt x="2226" y="1"/>
                    <a:pt x="2079"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4003300" y="2655425"/>
              <a:ext cx="334075" cy="327400"/>
            </a:xfrm>
            <a:custGeom>
              <a:avLst/>
              <a:gdLst/>
              <a:ahLst/>
              <a:cxnLst/>
              <a:rect l="l" t="t" r="r" b="b"/>
              <a:pathLst>
                <a:path w="13363" h="13096" extrusionOk="0">
                  <a:moveTo>
                    <a:pt x="1385" y="1"/>
                  </a:moveTo>
                  <a:cubicBezTo>
                    <a:pt x="1232" y="1"/>
                    <a:pt x="1080" y="26"/>
                    <a:pt x="930" y="84"/>
                  </a:cubicBezTo>
                  <a:cubicBezTo>
                    <a:pt x="320" y="312"/>
                    <a:pt x="0" y="1028"/>
                    <a:pt x="46" y="1683"/>
                  </a:cubicBezTo>
                  <a:cubicBezTo>
                    <a:pt x="107" y="2339"/>
                    <a:pt x="427" y="2933"/>
                    <a:pt x="777" y="3496"/>
                  </a:cubicBezTo>
                  <a:cubicBezTo>
                    <a:pt x="3626" y="8067"/>
                    <a:pt x="8197" y="11556"/>
                    <a:pt x="13362" y="13095"/>
                  </a:cubicBezTo>
                  <a:cubicBezTo>
                    <a:pt x="10955" y="6909"/>
                    <a:pt x="7100" y="3679"/>
                    <a:pt x="3032" y="724"/>
                  </a:cubicBezTo>
                  <a:cubicBezTo>
                    <a:pt x="2550" y="362"/>
                    <a:pt x="1964" y="1"/>
                    <a:pt x="1385"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p:nvPr/>
          </p:nvSpPr>
          <p:spPr>
            <a:xfrm>
              <a:off x="4191850" y="2538800"/>
              <a:ext cx="169525" cy="442500"/>
            </a:xfrm>
            <a:custGeom>
              <a:avLst/>
              <a:gdLst/>
              <a:ahLst/>
              <a:cxnLst/>
              <a:rect l="l" t="t" r="r" b="b"/>
              <a:pathLst>
                <a:path w="6781" h="17700" extrusionOk="0">
                  <a:moveTo>
                    <a:pt x="1818" y="0"/>
                  </a:moveTo>
                  <a:cubicBezTo>
                    <a:pt x="1259" y="0"/>
                    <a:pt x="722" y="402"/>
                    <a:pt x="442" y="909"/>
                  </a:cubicBezTo>
                  <a:cubicBezTo>
                    <a:pt x="137" y="1488"/>
                    <a:pt x="91" y="2174"/>
                    <a:pt x="76" y="2829"/>
                  </a:cubicBezTo>
                  <a:cubicBezTo>
                    <a:pt x="0" y="8207"/>
                    <a:pt x="1965" y="13601"/>
                    <a:pt x="5470" y="17699"/>
                  </a:cubicBezTo>
                  <a:cubicBezTo>
                    <a:pt x="6780" y="11193"/>
                    <a:pt x="5302" y="6394"/>
                    <a:pt x="3474" y="1717"/>
                  </a:cubicBezTo>
                  <a:cubicBezTo>
                    <a:pt x="3200" y="1001"/>
                    <a:pt x="2803" y="193"/>
                    <a:pt x="2057" y="26"/>
                  </a:cubicBezTo>
                  <a:cubicBezTo>
                    <a:pt x="1977" y="8"/>
                    <a:pt x="1898" y="0"/>
                    <a:pt x="181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1"/>
            <p:cNvSpPr/>
            <p:nvPr/>
          </p:nvSpPr>
          <p:spPr>
            <a:xfrm>
              <a:off x="4303450" y="2548475"/>
              <a:ext cx="199225" cy="426725"/>
            </a:xfrm>
            <a:custGeom>
              <a:avLst/>
              <a:gdLst/>
              <a:ahLst/>
              <a:cxnLst/>
              <a:rect l="l" t="t" r="r" b="b"/>
              <a:pathLst>
                <a:path w="7969" h="17069" extrusionOk="0">
                  <a:moveTo>
                    <a:pt x="6483" y="1"/>
                  </a:moveTo>
                  <a:cubicBezTo>
                    <a:pt x="6177" y="1"/>
                    <a:pt x="5861" y="84"/>
                    <a:pt x="5592" y="233"/>
                  </a:cubicBezTo>
                  <a:cubicBezTo>
                    <a:pt x="5028" y="553"/>
                    <a:pt x="4617" y="1101"/>
                    <a:pt x="4251" y="1634"/>
                  </a:cubicBezTo>
                  <a:cubicBezTo>
                    <a:pt x="1280" y="6129"/>
                    <a:pt x="0" y="11736"/>
                    <a:pt x="747" y="17068"/>
                  </a:cubicBezTo>
                  <a:cubicBezTo>
                    <a:pt x="5378" y="12315"/>
                    <a:pt x="6719" y="7470"/>
                    <a:pt x="7710" y="2549"/>
                  </a:cubicBezTo>
                  <a:cubicBezTo>
                    <a:pt x="7877" y="1787"/>
                    <a:pt x="7969" y="903"/>
                    <a:pt x="7420" y="355"/>
                  </a:cubicBezTo>
                  <a:cubicBezTo>
                    <a:pt x="7176" y="110"/>
                    <a:pt x="6836" y="1"/>
                    <a:pt x="6483"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4319825" y="2677925"/>
              <a:ext cx="370625" cy="288900"/>
            </a:xfrm>
            <a:custGeom>
              <a:avLst/>
              <a:gdLst/>
              <a:ahLst/>
              <a:cxnLst/>
              <a:rect l="l" t="t" r="r" b="b"/>
              <a:pathLst>
                <a:path w="14825" h="11556" extrusionOk="0">
                  <a:moveTo>
                    <a:pt x="13034" y="1"/>
                  </a:moveTo>
                  <a:cubicBezTo>
                    <a:pt x="12435" y="1"/>
                    <a:pt x="11850" y="227"/>
                    <a:pt x="11290" y="479"/>
                  </a:cubicBezTo>
                  <a:cubicBezTo>
                    <a:pt x="6369" y="2642"/>
                    <a:pt x="2270" y="6664"/>
                    <a:pt x="0" y="11555"/>
                  </a:cubicBezTo>
                  <a:cubicBezTo>
                    <a:pt x="6476" y="10047"/>
                    <a:pt x="10224" y="6695"/>
                    <a:pt x="13728" y="3099"/>
                  </a:cubicBezTo>
                  <a:cubicBezTo>
                    <a:pt x="14261" y="2551"/>
                    <a:pt x="14825" y="1865"/>
                    <a:pt x="14657" y="1103"/>
                  </a:cubicBezTo>
                  <a:cubicBezTo>
                    <a:pt x="14520" y="463"/>
                    <a:pt x="13835" y="52"/>
                    <a:pt x="13195" y="6"/>
                  </a:cubicBezTo>
                  <a:cubicBezTo>
                    <a:pt x="13141" y="3"/>
                    <a:pt x="13087" y="1"/>
                    <a:pt x="13034"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4322875" y="2871375"/>
              <a:ext cx="454800" cy="122600"/>
            </a:xfrm>
            <a:custGeom>
              <a:avLst/>
              <a:gdLst/>
              <a:ahLst/>
              <a:cxnLst/>
              <a:rect l="l" t="t" r="r" b="b"/>
              <a:pathLst>
                <a:path w="18192" h="4904" extrusionOk="0">
                  <a:moveTo>
                    <a:pt x="12064" y="1"/>
                  </a:moveTo>
                  <a:cubicBezTo>
                    <a:pt x="7818" y="1"/>
                    <a:pt x="3574" y="1203"/>
                    <a:pt x="0" y="3482"/>
                  </a:cubicBezTo>
                  <a:cubicBezTo>
                    <a:pt x="2910" y="4518"/>
                    <a:pt x="5542" y="4903"/>
                    <a:pt x="8019" y="4903"/>
                  </a:cubicBezTo>
                  <a:cubicBezTo>
                    <a:pt x="10858" y="4903"/>
                    <a:pt x="13492" y="4397"/>
                    <a:pt x="16105" y="3787"/>
                  </a:cubicBezTo>
                  <a:cubicBezTo>
                    <a:pt x="16851" y="3619"/>
                    <a:pt x="17704" y="3345"/>
                    <a:pt x="17963" y="2614"/>
                  </a:cubicBezTo>
                  <a:cubicBezTo>
                    <a:pt x="18192" y="2004"/>
                    <a:pt x="17857" y="1288"/>
                    <a:pt x="17323" y="907"/>
                  </a:cubicBezTo>
                  <a:cubicBezTo>
                    <a:pt x="16805" y="511"/>
                    <a:pt x="16135" y="374"/>
                    <a:pt x="15495" y="267"/>
                  </a:cubicBezTo>
                  <a:cubicBezTo>
                    <a:pt x="14360" y="89"/>
                    <a:pt x="13212" y="1"/>
                    <a:pt x="12064"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1"/>
            <p:cNvSpPr/>
            <p:nvPr/>
          </p:nvSpPr>
          <p:spPr>
            <a:xfrm>
              <a:off x="4329725" y="2953075"/>
              <a:ext cx="404925" cy="231300"/>
            </a:xfrm>
            <a:custGeom>
              <a:avLst/>
              <a:gdLst/>
              <a:ahLst/>
              <a:cxnLst/>
              <a:rect l="l" t="t" r="r" b="b"/>
              <a:pathLst>
                <a:path w="16197" h="9252" extrusionOk="0">
                  <a:moveTo>
                    <a:pt x="0" y="1"/>
                  </a:moveTo>
                  <a:lnTo>
                    <a:pt x="0" y="1"/>
                  </a:lnTo>
                  <a:cubicBezTo>
                    <a:pt x="4053" y="5257"/>
                    <a:pt x="8654" y="7268"/>
                    <a:pt x="13378" y="8959"/>
                  </a:cubicBezTo>
                  <a:cubicBezTo>
                    <a:pt x="13805" y="9111"/>
                    <a:pt x="14279" y="9252"/>
                    <a:pt x="14720" y="9252"/>
                  </a:cubicBezTo>
                  <a:cubicBezTo>
                    <a:pt x="15035" y="9252"/>
                    <a:pt x="15333" y="9180"/>
                    <a:pt x="15587" y="8990"/>
                  </a:cubicBezTo>
                  <a:cubicBezTo>
                    <a:pt x="16105" y="8579"/>
                    <a:pt x="16196" y="7801"/>
                    <a:pt x="15968" y="7192"/>
                  </a:cubicBezTo>
                  <a:cubicBezTo>
                    <a:pt x="15739" y="6583"/>
                    <a:pt x="15252" y="6095"/>
                    <a:pt x="14764" y="5668"/>
                  </a:cubicBezTo>
                  <a:cubicBezTo>
                    <a:pt x="10742" y="2073"/>
                    <a:pt x="5379" y="16"/>
                    <a:pt x="0"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1"/>
            <p:cNvSpPr/>
            <p:nvPr/>
          </p:nvSpPr>
          <p:spPr>
            <a:xfrm>
              <a:off x="4338475" y="2951950"/>
              <a:ext cx="241900" cy="400050"/>
            </a:xfrm>
            <a:custGeom>
              <a:avLst/>
              <a:gdLst/>
              <a:ahLst/>
              <a:cxnLst/>
              <a:rect l="l" t="t" r="r" b="b"/>
              <a:pathLst>
                <a:path w="9676" h="16002" extrusionOk="0">
                  <a:moveTo>
                    <a:pt x="1" y="0"/>
                  </a:moveTo>
                  <a:cubicBezTo>
                    <a:pt x="565" y="6612"/>
                    <a:pt x="3338" y="10802"/>
                    <a:pt x="6400" y="14779"/>
                  </a:cubicBezTo>
                  <a:cubicBezTo>
                    <a:pt x="6852" y="15362"/>
                    <a:pt x="7430" y="16002"/>
                    <a:pt x="8147" y="16002"/>
                  </a:cubicBezTo>
                  <a:cubicBezTo>
                    <a:pt x="8179" y="16002"/>
                    <a:pt x="8211" y="16000"/>
                    <a:pt x="8244" y="15998"/>
                  </a:cubicBezTo>
                  <a:cubicBezTo>
                    <a:pt x="8899" y="15937"/>
                    <a:pt x="9401" y="15343"/>
                    <a:pt x="9539" y="14703"/>
                  </a:cubicBezTo>
                  <a:cubicBezTo>
                    <a:pt x="9676" y="14063"/>
                    <a:pt x="9523" y="13392"/>
                    <a:pt x="9356" y="12752"/>
                  </a:cubicBezTo>
                  <a:cubicBezTo>
                    <a:pt x="7908" y="7557"/>
                    <a:pt x="4511" y="2941"/>
                    <a:pt x="1"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rot="-1240232">
              <a:off x="4152607" y="2800685"/>
              <a:ext cx="370636" cy="344623"/>
            </a:xfrm>
            <a:custGeom>
              <a:avLst/>
              <a:gdLst/>
              <a:ahLst/>
              <a:cxnLst/>
              <a:rect l="l" t="t" r="r" b="b"/>
              <a:pathLst>
                <a:path w="11199" h="10413" extrusionOk="0">
                  <a:moveTo>
                    <a:pt x="4618" y="0"/>
                  </a:moveTo>
                  <a:cubicBezTo>
                    <a:pt x="4377" y="0"/>
                    <a:pt x="4139" y="70"/>
                    <a:pt x="3946" y="217"/>
                  </a:cubicBezTo>
                  <a:cubicBezTo>
                    <a:pt x="3809" y="339"/>
                    <a:pt x="3702" y="491"/>
                    <a:pt x="3657" y="689"/>
                  </a:cubicBezTo>
                  <a:cubicBezTo>
                    <a:pt x="3428" y="446"/>
                    <a:pt x="3123" y="278"/>
                    <a:pt x="2804" y="263"/>
                  </a:cubicBezTo>
                  <a:cubicBezTo>
                    <a:pt x="2790" y="262"/>
                    <a:pt x="2777" y="262"/>
                    <a:pt x="2764" y="262"/>
                  </a:cubicBezTo>
                  <a:cubicBezTo>
                    <a:pt x="1962" y="262"/>
                    <a:pt x="1388" y="1175"/>
                    <a:pt x="1463" y="1984"/>
                  </a:cubicBezTo>
                  <a:cubicBezTo>
                    <a:pt x="1539" y="2792"/>
                    <a:pt x="2072" y="3493"/>
                    <a:pt x="2575" y="4133"/>
                  </a:cubicBezTo>
                  <a:cubicBezTo>
                    <a:pt x="2011" y="4194"/>
                    <a:pt x="1432" y="4255"/>
                    <a:pt x="930" y="4514"/>
                  </a:cubicBezTo>
                  <a:cubicBezTo>
                    <a:pt x="427" y="4773"/>
                    <a:pt x="0" y="5260"/>
                    <a:pt x="0" y="5824"/>
                  </a:cubicBezTo>
                  <a:cubicBezTo>
                    <a:pt x="0" y="6525"/>
                    <a:pt x="625" y="7089"/>
                    <a:pt x="1310" y="7256"/>
                  </a:cubicBezTo>
                  <a:cubicBezTo>
                    <a:pt x="1513" y="7301"/>
                    <a:pt x="1718" y="7320"/>
                    <a:pt x="1922" y="7320"/>
                  </a:cubicBezTo>
                  <a:cubicBezTo>
                    <a:pt x="2410" y="7320"/>
                    <a:pt x="2900" y="7216"/>
                    <a:pt x="3383" y="7119"/>
                  </a:cubicBezTo>
                  <a:lnTo>
                    <a:pt x="3383" y="7119"/>
                  </a:lnTo>
                  <a:cubicBezTo>
                    <a:pt x="2697" y="7607"/>
                    <a:pt x="2438" y="8612"/>
                    <a:pt x="2819" y="9374"/>
                  </a:cubicBezTo>
                  <a:cubicBezTo>
                    <a:pt x="3124" y="10010"/>
                    <a:pt x="3823" y="10413"/>
                    <a:pt x="4524" y="10413"/>
                  </a:cubicBezTo>
                  <a:cubicBezTo>
                    <a:pt x="4662" y="10413"/>
                    <a:pt x="4801" y="10397"/>
                    <a:pt x="4937" y="10364"/>
                  </a:cubicBezTo>
                  <a:cubicBezTo>
                    <a:pt x="5733" y="10187"/>
                    <a:pt x="6358" y="9439"/>
                    <a:pt x="6439" y="8631"/>
                  </a:cubicBezTo>
                  <a:lnTo>
                    <a:pt x="6439" y="8631"/>
                  </a:lnTo>
                  <a:cubicBezTo>
                    <a:pt x="6400" y="9456"/>
                    <a:pt x="7112" y="10244"/>
                    <a:pt x="7938" y="10303"/>
                  </a:cubicBezTo>
                  <a:cubicBezTo>
                    <a:pt x="7965" y="10305"/>
                    <a:pt x="7992" y="10305"/>
                    <a:pt x="8019" y="10305"/>
                  </a:cubicBezTo>
                  <a:cubicBezTo>
                    <a:pt x="8857" y="10305"/>
                    <a:pt x="9632" y="9622"/>
                    <a:pt x="9721" y="8795"/>
                  </a:cubicBezTo>
                  <a:cubicBezTo>
                    <a:pt x="9812" y="7942"/>
                    <a:pt x="9187" y="7073"/>
                    <a:pt x="8349" y="6875"/>
                  </a:cubicBezTo>
                  <a:cubicBezTo>
                    <a:pt x="9142" y="6830"/>
                    <a:pt x="9919" y="6510"/>
                    <a:pt x="10513" y="5976"/>
                  </a:cubicBezTo>
                  <a:cubicBezTo>
                    <a:pt x="10894" y="5626"/>
                    <a:pt x="11199" y="5123"/>
                    <a:pt x="11122" y="4620"/>
                  </a:cubicBezTo>
                  <a:cubicBezTo>
                    <a:pt x="11046" y="4011"/>
                    <a:pt x="10437" y="3584"/>
                    <a:pt x="9843" y="3508"/>
                  </a:cubicBezTo>
                  <a:cubicBezTo>
                    <a:pt x="9730" y="3491"/>
                    <a:pt x="9617" y="3484"/>
                    <a:pt x="9505" y="3484"/>
                  </a:cubicBezTo>
                  <a:cubicBezTo>
                    <a:pt x="9009" y="3484"/>
                    <a:pt x="8517" y="3630"/>
                    <a:pt x="8045" y="3767"/>
                  </a:cubicBezTo>
                  <a:cubicBezTo>
                    <a:pt x="9126" y="3310"/>
                    <a:pt x="9340" y="1588"/>
                    <a:pt x="8395" y="872"/>
                  </a:cubicBezTo>
                  <a:cubicBezTo>
                    <a:pt x="8132" y="670"/>
                    <a:pt x="7811" y="578"/>
                    <a:pt x="7485" y="578"/>
                  </a:cubicBezTo>
                  <a:cubicBezTo>
                    <a:pt x="6828" y="578"/>
                    <a:pt x="6146" y="948"/>
                    <a:pt x="5851" y="1527"/>
                  </a:cubicBezTo>
                  <a:cubicBezTo>
                    <a:pt x="5912" y="1116"/>
                    <a:pt x="5805" y="674"/>
                    <a:pt x="5516" y="369"/>
                  </a:cubicBezTo>
                  <a:cubicBezTo>
                    <a:pt x="5286" y="131"/>
                    <a:pt x="4950" y="0"/>
                    <a:pt x="4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1"/>
            <p:cNvSpPr/>
            <p:nvPr/>
          </p:nvSpPr>
          <p:spPr>
            <a:xfrm rot="-1240232">
              <a:off x="4273053" y="2909613"/>
              <a:ext cx="176531" cy="160877"/>
            </a:xfrm>
            <a:custGeom>
              <a:avLst/>
              <a:gdLst/>
              <a:ahLst/>
              <a:cxnLst/>
              <a:rect l="l" t="t" r="r" b="b"/>
              <a:pathLst>
                <a:path w="5334" h="4861" extrusionOk="0">
                  <a:moveTo>
                    <a:pt x="2408" y="0"/>
                  </a:moveTo>
                  <a:cubicBezTo>
                    <a:pt x="2286" y="0"/>
                    <a:pt x="2164" y="15"/>
                    <a:pt x="2058" y="76"/>
                  </a:cubicBezTo>
                  <a:cubicBezTo>
                    <a:pt x="1951" y="107"/>
                    <a:pt x="1860" y="168"/>
                    <a:pt x="1768" y="259"/>
                  </a:cubicBezTo>
                  <a:cubicBezTo>
                    <a:pt x="1723" y="305"/>
                    <a:pt x="1692" y="351"/>
                    <a:pt x="1662" y="396"/>
                  </a:cubicBezTo>
                  <a:cubicBezTo>
                    <a:pt x="1525" y="305"/>
                    <a:pt x="1357" y="244"/>
                    <a:pt x="1159" y="244"/>
                  </a:cubicBezTo>
                  <a:cubicBezTo>
                    <a:pt x="1" y="244"/>
                    <a:pt x="1" y="2042"/>
                    <a:pt x="1159" y="2042"/>
                  </a:cubicBezTo>
                  <a:cubicBezTo>
                    <a:pt x="1509" y="2042"/>
                    <a:pt x="1768" y="1859"/>
                    <a:pt x="1905" y="1630"/>
                  </a:cubicBezTo>
                  <a:cubicBezTo>
                    <a:pt x="1921" y="1646"/>
                    <a:pt x="1936" y="1661"/>
                    <a:pt x="1951" y="1676"/>
                  </a:cubicBezTo>
                  <a:cubicBezTo>
                    <a:pt x="2027" y="1707"/>
                    <a:pt x="2088" y="1737"/>
                    <a:pt x="2149" y="1752"/>
                  </a:cubicBezTo>
                  <a:cubicBezTo>
                    <a:pt x="1174" y="1752"/>
                    <a:pt x="1022" y="3063"/>
                    <a:pt x="1738" y="3443"/>
                  </a:cubicBezTo>
                  <a:cubicBezTo>
                    <a:pt x="1707" y="3443"/>
                    <a:pt x="1677" y="3428"/>
                    <a:pt x="1662" y="3428"/>
                  </a:cubicBezTo>
                  <a:cubicBezTo>
                    <a:pt x="732" y="3428"/>
                    <a:pt x="732" y="4860"/>
                    <a:pt x="1662" y="4860"/>
                  </a:cubicBezTo>
                  <a:cubicBezTo>
                    <a:pt x="2439" y="4860"/>
                    <a:pt x="2545" y="3840"/>
                    <a:pt x="2012" y="3535"/>
                  </a:cubicBezTo>
                  <a:lnTo>
                    <a:pt x="2149" y="3535"/>
                  </a:lnTo>
                  <a:cubicBezTo>
                    <a:pt x="2363" y="3535"/>
                    <a:pt x="2530" y="3474"/>
                    <a:pt x="2667" y="3382"/>
                  </a:cubicBezTo>
                  <a:cubicBezTo>
                    <a:pt x="2804" y="3626"/>
                    <a:pt x="3048" y="3794"/>
                    <a:pt x="3414" y="3794"/>
                  </a:cubicBezTo>
                  <a:cubicBezTo>
                    <a:pt x="3520" y="3794"/>
                    <a:pt x="3627" y="3763"/>
                    <a:pt x="3719" y="3733"/>
                  </a:cubicBezTo>
                  <a:cubicBezTo>
                    <a:pt x="3764" y="4053"/>
                    <a:pt x="3978" y="4358"/>
                    <a:pt x="4404" y="4358"/>
                  </a:cubicBezTo>
                  <a:cubicBezTo>
                    <a:pt x="5334" y="4358"/>
                    <a:pt x="5334" y="2925"/>
                    <a:pt x="4404" y="2925"/>
                  </a:cubicBezTo>
                  <a:cubicBezTo>
                    <a:pt x="4358" y="2925"/>
                    <a:pt x="4313" y="2941"/>
                    <a:pt x="4267" y="2941"/>
                  </a:cubicBezTo>
                  <a:cubicBezTo>
                    <a:pt x="4298" y="2484"/>
                    <a:pt x="4008" y="1996"/>
                    <a:pt x="3414" y="1996"/>
                  </a:cubicBezTo>
                  <a:cubicBezTo>
                    <a:pt x="3201" y="1996"/>
                    <a:pt x="3033" y="2057"/>
                    <a:pt x="2896" y="2164"/>
                  </a:cubicBezTo>
                  <a:cubicBezTo>
                    <a:pt x="2789" y="1981"/>
                    <a:pt x="2637" y="1844"/>
                    <a:pt x="2423" y="1783"/>
                  </a:cubicBezTo>
                  <a:lnTo>
                    <a:pt x="2911" y="1783"/>
                  </a:lnTo>
                  <a:cubicBezTo>
                    <a:pt x="2932" y="1785"/>
                    <a:pt x="2952" y="1787"/>
                    <a:pt x="2973" y="1787"/>
                  </a:cubicBezTo>
                  <a:cubicBezTo>
                    <a:pt x="3070" y="1787"/>
                    <a:pt x="3158" y="1757"/>
                    <a:pt x="3246" y="1707"/>
                  </a:cubicBezTo>
                  <a:cubicBezTo>
                    <a:pt x="3368" y="1676"/>
                    <a:pt x="3460" y="1615"/>
                    <a:pt x="3536" y="1524"/>
                  </a:cubicBezTo>
                  <a:cubicBezTo>
                    <a:pt x="3627" y="1448"/>
                    <a:pt x="3688" y="1356"/>
                    <a:pt x="3719" y="1234"/>
                  </a:cubicBezTo>
                  <a:cubicBezTo>
                    <a:pt x="3779" y="1128"/>
                    <a:pt x="3810" y="1021"/>
                    <a:pt x="3795" y="899"/>
                  </a:cubicBezTo>
                  <a:cubicBezTo>
                    <a:pt x="3795" y="808"/>
                    <a:pt x="3779" y="731"/>
                    <a:pt x="3764" y="655"/>
                  </a:cubicBezTo>
                  <a:cubicBezTo>
                    <a:pt x="3734" y="503"/>
                    <a:pt x="3642" y="366"/>
                    <a:pt x="3536" y="259"/>
                  </a:cubicBezTo>
                  <a:cubicBezTo>
                    <a:pt x="3475" y="213"/>
                    <a:pt x="3414" y="168"/>
                    <a:pt x="3353" y="122"/>
                  </a:cubicBezTo>
                  <a:cubicBezTo>
                    <a:pt x="3216" y="46"/>
                    <a:pt x="3063" y="0"/>
                    <a:pt x="2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1"/>
            <p:cNvSpPr/>
            <p:nvPr/>
          </p:nvSpPr>
          <p:spPr>
            <a:xfrm rot="-1240232">
              <a:off x="4258628" y="3009978"/>
              <a:ext cx="61028" cy="47426"/>
            </a:xfrm>
            <a:custGeom>
              <a:avLst/>
              <a:gdLst/>
              <a:ahLst/>
              <a:cxnLst/>
              <a:rect l="l" t="t" r="r" b="b"/>
              <a:pathLst>
                <a:path w="1844" h="1433" extrusionOk="0">
                  <a:moveTo>
                    <a:pt x="914" y="1"/>
                  </a:moveTo>
                  <a:cubicBezTo>
                    <a:pt x="0" y="1"/>
                    <a:pt x="0" y="1433"/>
                    <a:pt x="914" y="1433"/>
                  </a:cubicBezTo>
                  <a:cubicBezTo>
                    <a:pt x="1844" y="1433"/>
                    <a:pt x="1844"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1"/>
            <p:cNvSpPr/>
            <p:nvPr/>
          </p:nvSpPr>
          <p:spPr>
            <a:xfrm rot="-1240232">
              <a:off x="4386034" y="2926353"/>
              <a:ext cx="61061" cy="47426"/>
            </a:xfrm>
            <a:custGeom>
              <a:avLst/>
              <a:gdLst/>
              <a:ahLst/>
              <a:cxnLst/>
              <a:rect l="l" t="t" r="r" b="b"/>
              <a:pathLst>
                <a:path w="1845" h="1433" extrusionOk="0">
                  <a:moveTo>
                    <a:pt x="930" y="0"/>
                  </a:moveTo>
                  <a:cubicBezTo>
                    <a:pt x="1" y="0"/>
                    <a:pt x="1" y="1432"/>
                    <a:pt x="930" y="1432"/>
                  </a:cubicBezTo>
                  <a:cubicBezTo>
                    <a:pt x="1844" y="1432"/>
                    <a:pt x="1844" y="0"/>
                    <a:pt x="9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31"/>
          <p:cNvGrpSpPr/>
          <p:nvPr/>
        </p:nvGrpSpPr>
        <p:grpSpPr>
          <a:xfrm rot="2232752">
            <a:off x="154128" y="4622469"/>
            <a:ext cx="416951" cy="305474"/>
            <a:chOff x="2784800" y="3863325"/>
            <a:chExt cx="910000" cy="666700"/>
          </a:xfrm>
        </p:grpSpPr>
        <p:sp>
          <p:nvSpPr>
            <p:cNvPr id="740" name="Google Shape;740;p31"/>
            <p:cNvSpPr/>
            <p:nvPr/>
          </p:nvSpPr>
          <p:spPr>
            <a:xfrm>
              <a:off x="2784800" y="3863325"/>
              <a:ext cx="753450" cy="641175"/>
            </a:xfrm>
            <a:custGeom>
              <a:avLst/>
              <a:gdLst/>
              <a:ahLst/>
              <a:cxnLst/>
              <a:rect l="l" t="t" r="r" b="b"/>
              <a:pathLst>
                <a:path w="30138" h="25647" extrusionOk="0">
                  <a:moveTo>
                    <a:pt x="16309" y="1"/>
                  </a:moveTo>
                  <a:cubicBezTo>
                    <a:pt x="15519" y="1"/>
                    <a:pt x="14723" y="327"/>
                    <a:pt x="14109" y="843"/>
                  </a:cubicBezTo>
                  <a:cubicBezTo>
                    <a:pt x="13256" y="1559"/>
                    <a:pt x="12722" y="2579"/>
                    <a:pt x="12357" y="3631"/>
                  </a:cubicBezTo>
                  <a:cubicBezTo>
                    <a:pt x="10940" y="7821"/>
                    <a:pt x="12067" y="12407"/>
                    <a:pt x="13225" y="16673"/>
                  </a:cubicBezTo>
                  <a:cubicBezTo>
                    <a:pt x="11625" y="13458"/>
                    <a:pt x="8822" y="11294"/>
                    <a:pt x="5683" y="10685"/>
                  </a:cubicBezTo>
                  <a:cubicBezTo>
                    <a:pt x="5224" y="10591"/>
                    <a:pt x="4740" y="10539"/>
                    <a:pt x="4258" y="10539"/>
                  </a:cubicBezTo>
                  <a:cubicBezTo>
                    <a:pt x="2934" y="10539"/>
                    <a:pt x="1620" y="10933"/>
                    <a:pt x="838" y="11949"/>
                  </a:cubicBezTo>
                  <a:cubicBezTo>
                    <a:pt x="0" y="13062"/>
                    <a:pt x="0" y="14631"/>
                    <a:pt x="549" y="15911"/>
                  </a:cubicBezTo>
                  <a:cubicBezTo>
                    <a:pt x="1097" y="17175"/>
                    <a:pt x="2118" y="18181"/>
                    <a:pt x="3200" y="19049"/>
                  </a:cubicBezTo>
                  <a:cubicBezTo>
                    <a:pt x="7268" y="22340"/>
                    <a:pt x="12357" y="24016"/>
                    <a:pt x="17339" y="25647"/>
                  </a:cubicBezTo>
                  <a:cubicBezTo>
                    <a:pt x="21742" y="22218"/>
                    <a:pt x="26938" y="18394"/>
                    <a:pt x="29238" y="12742"/>
                  </a:cubicBezTo>
                  <a:cubicBezTo>
                    <a:pt x="29848" y="11233"/>
                    <a:pt x="30137" y="9283"/>
                    <a:pt x="28964" y="8156"/>
                  </a:cubicBezTo>
                  <a:cubicBezTo>
                    <a:pt x="28448" y="7672"/>
                    <a:pt x="27742" y="7446"/>
                    <a:pt x="27029" y="7446"/>
                  </a:cubicBezTo>
                  <a:cubicBezTo>
                    <a:pt x="26731" y="7446"/>
                    <a:pt x="26432" y="7485"/>
                    <a:pt x="26145" y="7562"/>
                  </a:cubicBezTo>
                  <a:cubicBezTo>
                    <a:pt x="25170" y="7805"/>
                    <a:pt x="24332" y="8400"/>
                    <a:pt x="23586" y="9070"/>
                  </a:cubicBezTo>
                  <a:cubicBezTo>
                    <a:pt x="21524" y="10897"/>
                    <a:pt x="19996" y="13300"/>
                    <a:pt x="19216" y="15941"/>
                  </a:cubicBezTo>
                  <a:lnTo>
                    <a:pt x="19216" y="15941"/>
                  </a:lnTo>
                  <a:cubicBezTo>
                    <a:pt x="20366" y="11778"/>
                    <a:pt x="20547" y="7733"/>
                    <a:pt x="19716" y="3905"/>
                  </a:cubicBezTo>
                  <a:cubicBezTo>
                    <a:pt x="19381" y="2366"/>
                    <a:pt x="18695" y="675"/>
                    <a:pt x="17217" y="157"/>
                  </a:cubicBezTo>
                  <a:cubicBezTo>
                    <a:pt x="16923" y="50"/>
                    <a:pt x="16616" y="1"/>
                    <a:pt x="16309" y="1"/>
                  </a:cubicBezTo>
                  <a:close/>
                </a:path>
              </a:pathLst>
            </a:custGeom>
            <a:solidFill>
              <a:srgbClr val="F09381">
                <a:alpha val="4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3191225" y="4013250"/>
              <a:ext cx="219025" cy="488200"/>
            </a:xfrm>
            <a:custGeom>
              <a:avLst/>
              <a:gdLst/>
              <a:ahLst/>
              <a:cxnLst/>
              <a:rect l="l" t="t" r="r" b="b"/>
              <a:pathLst>
                <a:path w="8761" h="19528" extrusionOk="0">
                  <a:moveTo>
                    <a:pt x="5681" y="0"/>
                  </a:moveTo>
                  <a:cubicBezTo>
                    <a:pt x="4870" y="0"/>
                    <a:pt x="4075" y="398"/>
                    <a:pt x="3489" y="970"/>
                  </a:cubicBezTo>
                  <a:cubicBezTo>
                    <a:pt x="2819" y="1625"/>
                    <a:pt x="2392" y="2479"/>
                    <a:pt x="2042" y="3347"/>
                  </a:cubicBezTo>
                  <a:cubicBezTo>
                    <a:pt x="0" y="8421"/>
                    <a:pt x="625" y="14104"/>
                    <a:pt x="1280" y="19528"/>
                  </a:cubicBezTo>
                  <a:cubicBezTo>
                    <a:pt x="4601" y="14911"/>
                    <a:pt x="8091" y="10432"/>
                    <a:pt x="8639" y="5115"/>
                  </a:cubicBezTo>
                  <a:cubicBezTo>
                    <a:pt x="8761" y="4063"/>
                    <a:pt x="8746" y="2966"/>
                    <a:pt x="8334" y="1991"/>
                  </a:cubicBezTo>
                  <a:cubicBezTo>
                    <a:pt x="7938" y="1016"/>
                    <a:pt x="7085" y="178"/>
                    <a:pt x="6034" y="26"/>
                  </a:cubicBezTo>
                  <a:cubicBezTo>
                    <a:pt x="5916" y="8"/>
                    <a:pt x="5799" y="0"/>
                    <a:pt x="5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1"/>
            <p:cNvSpPr/>
            <p:nvPr/>
          </p:nvSpPr>
          <p:spPr>
            <a:xfrm>
              <a:off x="2903250" y="4151800"/>
              <a:ext cx="316550" cy="353850"/>
            </a:xfrm>
            <a:custGeom>
              <a:avLst/>
              <a:gdLst/>
              <a:ahLst/>
              <a:cxnLst/>
              <a:rect l="l" t="t" r="r" b="b"/>
              <a:pathLst>
                <a:path w="12662" h="14154" extrusionOk="0">
                  <a:moveTo>
                    <a:pt x="3476" y="1"/>
                  </a:moveTo>
                  <a:cubicBezTo>
                    <a:pt x="3086" y="1"/>
                    <a:pt x="2698" y="67"/>
                    <a:pt x="2332" y="212"/>
                  </a:cubicBezTo>
                  <a:cubicBezTo>
                    <a:pt x="686" y="868"/>
                    <a:pt x="1" y="3001"/>
                    <a:pt x="443" y="4737"/>
                  </a:cubicBezTo>
                  <a:cubicBezTo>
                    <a:pt x="885" y="6459"/>
                    <a:pt x="2164" y="7846"/>
                    <a:pt x="3520" y="9004"/>
                  </a:cubicBezTo>
                  <a:cubicBezTo>
                    <a:pt x="6065" y="11167"/>
                    <a:pt x="8990" y="12858"/>
                    <a:pt x="12662" y="14153"/>
                  </a:cubicBezTo>
                  <a:cubicBezTo>
                    <a:pt x="11443" y="10436"/>
                    <a:pt x="10194" y="6688"/>
                    <a:pt x="8122" y="3381"/>
                  </a:cubicBezTo>
                  <a:cubicBezTo>
                    <a:pt x="7482" y="2376"/>
                    <a:pt x="6750" y="1386"/>
                    <a:pt x="5745" y="715"/>
                  </a:cubicBezTo>
                  <a:cubicBezTo>
                    <a:pt x="5080" y="276"/>
                    <a:pt x="4272" y="1"/>
                    <a:pt x="3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1"/>
            <p:cNvSpPr/>
            <p:nvPr/>
          </p:nvSpPr>
          <p:spPr>
            <a:xfrm>
              <a:off x="3225500" y="4194050"/>
              <a:ext cx="469300" cy="302825"/>
            </a:xfrm>
            <a:custGeom>
              <a:avLst/>
              <a:gdLst/>
              <a:ahLst/>
              <a:cxnLst/>
              <a:rect l="l" t="t" r="r" b="b"/>
              <a:pathLst>
                <a:path w="18772" h="12113" extrusionOk="0">
                  <a:moveTo>
                    <a:pt x="15267" y="0"/>
                  </a:moveTo>
                  <a:cubicBezTo>
                    <a:pt x="14185" y="0"/>
                    <a:pt x="13119" y="351"/>
                    <a:pt x="12113" y="777"/>
                  </a:cubicBezTo>
                  <a:cubicBezTo>
                    <a:pt x="6796" y="3002"/>
                    <a:pt x="2271" y="7024"/>
                    <a:pt x="0" y="12113"/>
                  </a:cubicBezTo>
                  <a:cubicBezTo>
                    <a:pt x="5790" y="11580"/>
                    <a:pt x="11991" y="10863"/>
                    <a:pt x="16379" y="7055"/>
                  </a:cubicBezTo>
                  <a:cubicBezTo>
                    <a:pt x="17217" y="6338"/>
                    <a:pt x="17979" y="5500"/>
                    <a:pt x="18375" y="4480"/>
                  </a:cubicBezTo>
                  <a:cubicBezTo>
                    <a:pt x="18771" y="3459"/>
                    <a:pt x="18756" y="2225"/>
                    <a:pt x="18131" y="1326"/>
                  </a:cubicBezTo>
                  <a:cubicBezTo>
                    <a:pt x="17507" y="442"/>
                    <a:pt x="16364" y="0"/>
                    <a:pt x="15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1"/>
            <p:cNvSpPr/>
            <p:nvPr/>
          </p:nvSpPr>
          <p:spPr>
            <a:xfrm>
              <a:off x="3087225" y="4341350"/>
              <a:ext cx="275800" cy="188675"/>
            </a:xfrm>
            <a:custGeom>
              <a:avLst/>
              <a:gdLst/>
              <a:ahLst/>
              <a:cxnLst/>
              <a:rect l="l" t="t" r="r" b="b"/>
              <a:pathLst>
                <a:path w="11032" h="7547" extrusionOk="0">
                  <a:moveTo>
                    <a:pt x="6086" y="1"/>
                  </a:moveTo>
                  <a:cubicBezTo>
                    <a:pt x="5708" y="1"/>
                    <a:pt x="5413" y="345"/>
                    <a:pt x="5212" y="675"/>
                  </a:cubicBezTo>
                  <a:cubicBezTo>
                    <a:pt x="4495" y="1818"/>
                    <a:pt x="4145" y="3189"/>
                    <a:pt x="4236" y="4545"/>
                  </a:cubicBezTo>
                  <a:cubicBezTo>
                    <a:pt x="3703" y="3372"/>
                    <a:pt x="2652" y="2458"/>
                    <a:pt x="1433" y="2092"/>
                  </a:cubicBezTo>
                  <a:cubicBezTo>
                    <a:pt x="1271" y="2042"/>
                    <a:pt x="1089" y="2010"/>
                    <a:pt x="913" y="2010"/>
                  </a:cubicBezTo>
                  <a:cubicBezTo>
                    <a:pt x="607" y="2010"/>
                    <a:pt x="319" y="2105"/>
                    <a:pt x="184" y="2366"/>
                  </a:cubicBezTo>
                  <a:cubicBezTo>
                    <a:pt x="1" y="2747"/>
                    <a:pt x="275" y="3189"/>
                    <a:pt x="565" y="3524"/>
                  </a:cubicBezTo>
                  <a:cubicBezTo>
                    <a:pt x="1783" y="4971"/>
                    <a:pt x="3124" y="6312"/>
                    <a:pt x="4572" y="7546"/>
                  </a:cubicBezTo>
                  <a:cubicBezTo>
                    <a:pt x="6491" y="6754"/>
                    <a:pt x="8137" y="5809"/>
                    <a:pt x="9721" y="4789"/>
                  </a:cubicBezTo>
                  <a:cubicBezTo>
                    <a:pt x="10133" y="4514"/>
                    <a:pt x="10559" y="4225"/>
                    <a:pt x="10788" y="3798"/>
                  </a:cubicBezTo>
                  <a:cubicBezTo>
                    <a:pt x="11032" y="3372"/>
                    <a:pt x="11001" y="2762"/>
                    <a:pt x="10605" y="2473"/>
                  </a:cubicBezTo>
                  <a:cubicBezTo>
                    <a:pt x="10433" y="2350"/>
                    <a:pt x="10231" y="2306"/>
                    <a:pt x="10021" y="2306"/>
                  </a:cubicBezTo>
                  <a:cubicBezTo>
                    <a:pt x="9840" y="2306"/>
                    <a:pt x="9654" y="2339"/>
                    <a:pt x="9478" y="2381"/>
                  </a:cubicBezTo>
                  <a:cubicBezTo>
                    <a:pt x="8106" y="2732"/>
                    <a:pt x="6903" y="3661"/>
                    <a:pt x="6202" y="4880"/>
                  </a:cubicBezTo>
                  <a:cubicBezTo>
                    <a:pt x="6613" y="3768"/>
                    <a:pt x="6842" y="2579"/>
                    <a:pt x="6872" y="1376"/>
                  </a:cubicBezTo>
                  <a:cubicBezTo>
                    <a:pt x="6903" y="812"/>
                    <a:pt x="6720" y="66"/>
                    <a:pt x="6156" y="5"/>
                  </a:cubicBezTo>
                  <a:cubicBezTo>
                    <a:pt x="6133" y="2"/>
                    <a:pt x="6109" y="1"/>
                    <a:pt x="60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31"/>
          <p:cNvSpPr/>
          <p:nvPr/>
        </p:nvSpPr>
        <p:spPr>
          <a:xfrm rot="-1315914">
            <a:off x="8429862" y="280058"/>
            <a:ext cx="103173" cy="784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rot="-6851531">
            <a:off x="8786984" y="738453"/>
            <a:ext cx="103173" cy="7840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1"/>
          <p:cNvSpPr/>
          <p:nvPr/>
        </p:nvSpPr>
        <p:spPr>
          <a:xfrm rot="-8100000">
            <a:off x="8492086" y="562447"/>
            <a:ext cx="93263" cy="218630"/>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1"/>
          <p:cNvSpPr/>
          <p:nvPr/>
        </p:nvSpPr>
        <p:spPr>
          <a:xfrm rot="-1315914">
            <a:off x="8424414" y="4789541"/>
            <a:ext cx="103173" cy="784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1"/>
          <p:cNvSpPr/>
          <p:nvPr/>
        </p:nvSpPr>
        <p:spPr>
          <a:xfrm rot="1733">
            <a:off x="8487134" y="4612268"/>
            <a:ext cx="103178" cy="78404"/>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09381">
              <a:alpha val="4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31"/>
          <p:cNvGrpSpPr/>
          <p:nvPr/>
        </p:nvGrpSpPr>
        <p:grpSpPr>
          <a:xfrm>
            <a:off x="260794" y="2298892"/>
            <a:ext cx="275279" cy="545716"/>
            <a:chOff x="260794" y="2317500"/>
            <a:chExt cx="275279" cy="545716"/>
          </a:xfrm>
        </p:grpSpPr>
        <p:grpSp>
          <p:nvGrpSpPr>
            <p:cNvPr id="751" name="Google Shape;751;p31"/>
            <p:cNvGrpSpPr/>
            <p:nvPr/>
          </p:nvGrpSpPr>
          <p:grpSpPr>
            <a:xfrm rot="869439">
              <a:off x="287698" y="2596183"/>
              <a:ext cx="221472" cy="243192"/>
              <a:chOff x="620900" y="2591350"/>
              <a:chExt cx="787176" cy="864376"/>
            </a:xfrm>
          </p:grpSpPr>
          <p:sp>
            <p:nvSpPr>
              <p:cNvPr id="752" name="Google Shape;752;p31"/>
              <p:cNvSpPr/>
              <p:nvPr/>
            </p:nvSpPr>
            <p:spPr>
              <a:xfrm>
                <a:off x="815925" y="2591350"/>
                <a:ext cx="265150" cy="428200"/>
              </a:xfrm>
              <a:custGeom>
                <a:avLst/>
                <a:gdLst/>
                <a:ahLst/>
                <a:cxnLst/>
                <a:rect l="l" t="t" r="r" b="b"/>
                <a:pathLst>
                  <a:path w="10606" h="17128" extrusionOk="0">
                    <a:moveTo>
                      <a:pt x="4665" y="1"/>
                    </a:moveTo>
                    <a:cubicBezTo>
                      <a:pt x="3320" y="1"/>
                      <a:pt x="1983" y="637"/>
                      <a:pt x="1235" y="1870"/>
                    </a:cubicBezTo>
                    <a:cubicBezTo>
                      <a:pt x="1" y="3911"/>
                      <a:pt x="656" y="6684"/>
                      <a:pt x="1631" y="8878"/>
                    </a:cubicBezTo>
                    <a:cubicBezTo>
                      <a:pt x="2576" y="10981"/>
                      <a:pt x="3749" y="12946"/>
                      <a:pt x="5151" y="14713"/>
                    </a:cubicBezTo>
                    <a:cubicBezTo>
                      <a:pt x="5730" y="15460"/>
                      <a:pt x="6370" y="16176"/>
                      <a:pt x="7147" y="16648"/>
                    </a:cubicBezTo>
                    <a:cubicBezTo>
                      <a:pt x="7642" y="16938"/>
                      <a:pt x="8188" y="17127"/>
                      <a:pt x="8806" y="17127"/>
                    </a:cubicBezTo>
                    <a:cubicBezTo>
                      <a:pt x="8872" y="17127"/>
                      <a:pt x="8938" y="17125"/>
                      <a:pt x="9005" y="17121"/>
                    </a:cubicBezTo>
                    <a:cubicBezTo>
                      <a:pt x="9554" y="17090"/>
                      <a:pt x="9996" y="16618"/>
                      <a:pt x="10041" y="16009"/>
                    </a:cubicBezTo>
                    <a:cubicBezTo>
                      <a:pt x="10148" y="14256"/>
                      <a:pt x="10377" y="12504"/>
                      <a:pt x="10483" y="10752"/>
                    </a:cubicBezTo>
                    <a:cubicBezTo>
                      <a:pt x="10605" y="8695"/>
                      <a:pt x="10529" y="6578"/>
                      <a:pt x="9874" y="4643"/>
                    </a:cubicBezTo>
                    <a:cubicBezTo>
                      <a:pt x="9219" y="2708"/>
                      <a:pt x="7924" y="971"/>
                      <a:pt x="6187" y="285"/>
                    </a:cubicBezTo>
                    <a:cubicBezTo>
                      <a:pt x="5700" y="95"/>
                      <a:pt x="5182" y="1"/>
                      <a:pt x="4665" y="1"/>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620900" y="2843006"/>
                <a:ext cx="387694" cy="240046"/>
              </a:xfrm>
              <a:custGeom>
                <a:avLst/>
                <a:gdLst/>
                <a:ahLst/>
                <a:cxnLst/>
                <a:rect l="l" t="t" r="r" b="b"/>
                <a:pathLst>
                  <a:path w="18223" h="11283" extrusionOk="0">
                    <a:moveTo>
                      <a:pt x="4448" y="1"/>
                    </a:moveTo>
                    <a:cubicBezTo>
                      <a:pt x="3404" y="1"/>
                      <a:pt x="2392" y="261"/>
                      <a:pt x="1585" y="996"/>
                    </a:cubicBezTo>
                    <a:cubicBezTo>
                      <a:pt x="351" y="2123"/>
                      <a:pt x="1" y="4211"/>
                      <a:pt x="534" y="5917"/>
                    </a:cubicBezTo>
                    <a:cubicBezTo>
                      <a:pt x="1052" y="7608"/>
                      <a:pt x="2332" y="8934"/>
                      <a:pt x="3779" y="9726"/>
                    </a:cubicBezTo>
                    <a:cubicBezTo>
                      <a:pt x="5227" y="10503"/>
                      <a:pt x="6842" y="10823"/>
                      <a:pt x="8441" y="11021"/>
                    </a:cubicBezTo>
                    <a:cubicBezTo>
                      <a:pt x="9834" y="11196"/>
                      <a:pt x="11226" y="11282"/>
                      <a:pt x="12618" y="11282"/>
                    </a:cubicBezTo>
                    <a:cubicBezTo>
                      <a:pt x="13527" y="11282"/>
                      <a:pt x="14435" y="11246"/>
                      <a:pt x="15343" y="11174"/>
                    </a:cubicBezTo>
                    <a:cubicBezTo>
                      <a:pt x="16044" y="11113"/>
                      <a:pt x="16775" y="11021"/>
                      <a:pt x="17309" y="10518"/>
                    </a:cubicBezTo>
                    <a:cubicBezTo>
                      <a:pt x="17827" y="10000"/>
                      <a:pt x="18223" y="8781"/>
                      <a:pt x="17583" y="7913"/>
                    </a:cubicBezTo>
                    <a:cubicBezTo>
                      <a:pt x="14810" y="4135"/>
                      <a:pt x="10894" y="1407"/>
                      <a:pt x="6628" y="310"/>
                    </a:cubicBezTo>
                    <a:cubicBezTo>
                      <a:pt x="5925" y="128"/>
                      <a:pt x="5179" y="1"/>
                      <a:pt x="4448" y="1"/>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rot="-100711">
                <a:off x="706887" y="3079912"/>
                <a:ext cx="300587" cy="264932"/>
              </a:xfrm>
              <a:custGeom>
                <a:avLst/>
                <a:gdLst/>
                <a:ahLst/>
                <a:cxnLst/>
                <a:rect l="l" t="t" r="r" b="b"/>
                <a:pathLst>
                  <a:path w="14201" h="12066" extrusionOk="0">
                    <a:moveTo>
                      <a:pt x="10532" y="1"/>
                    </a:moveTo>
                    <a:cubicBezTo>
                      <a:pt x="8877" y="1"/>
                      <a:pt x="7232" y="199"/>
                      <a:pt x="5668" y="805"/>
                    </a:cubicBezTo>
                    <a:cubicBezTo>
                      <a:pt x="3245" y="1750"/>
                      <a:pt x="1036" y="3822"/>
                      <a:pt x="381" y="6595"/>
                    </a:cubicBezTo>
                    <a:cubicBezTo>
                      <a:pt x="0" y="8240"/>
                      <a:pt x="259" y="10206"/>
                      <a:pt x="1448" y="11272"/>
                    </a:cubicBezTo>
                    <a:cubicBezTo>
                      <a:pt x="2064" y="11821"/>
                      <a:pt x="2861" y="12065"/>
                      <a:pt x="3664" y="12065"/>
                    </a:cubicBezTo>
                    <a:cubicBezTo>
                      <a:pt x="3953" y="12065"/>
                      <a:pt x="4243" y="12034"/>
                      <a:pt x="4525" y="11973"/>
                    </a:cubicBezTo>
                    <a:cubicBezTo>
                      <a:pt x="5577" y="11760"/>
                      <a:pt x="6552" y="11181"/>
                      <a:pt x="7466" y="10526"/>
                    </a:cubicBezTo>
                    <a:cubicBezTo>
                      <a:pt x="9538" y="9063"/>
                      <a:pt x="11412" y="7235"/>
                      <a:pt x="12981" y="5132"/>
                    </a:cubicBezTo>
                    <a:cubicBezTo>
                      <a:pt x="13408" y="4568"/>
                      <a:pt x="13819" y="3959"/>
                      <a:pt x="14002" y="3243"/>
                    </a:cubicBezTo>
                    <a:cubicBezTo>
                      <a:pt x="14200" y="2542"/>
                      <a:pt x="14109" y="1704"/>
                      <a:pt x="13301" y="150"/>
                    </a:cubicBezTo>
                    <a:cubicBezTo>
                      <a:pt x="12384" y="63"/>
                      <a:pt x="11456" y="1"/>
                      <a:pt x="10532" y="1"/>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1"/>
              <p:cNvSpPr/>
              <p:nvPr/>
            </p:nvSpPr>
            <p:spPr>
              <a:xfrm>
                <a:off x="970859" y="3080348"/>
                <a:ext cx="194206" cy="375378"/>
              </a:xfrm>
              <a:custGeom>
                <a:avLst/>
                <a:gdLst/>
                <a:ahLst/>
                <a:cxnLst/>
                <a:rect l="l" t="t" r="r" b="b"/>
                <a:pathLst>
                  <a:path w="8701" h="16818" extrusionOk="0">
                    <a:moveTo>
                      <a:pt x="3161" y="1"/>
                    </a:moveTo>
                    <a:cubicBezTo>
                      <a:pt x="2643" y="1"/>
                      <a:pt x="2147" y="341"/>
                      <a:pt x="1936" y="908"/>
                    </a:cubicBezTo>
                    <a:cubicBezTo>
                      <a:pt x="763" y="3940"/>
                      <a:pt x="108" y="7231"/>
                      <a:pt x="31" y="10537"/>
                    </a:cubicBezTo>
                    <a:cubicBezTo>
                      <a:pt x="1" y="12030"/>
                      <a:pt x="92" y="13584"/>
                      <a:pt x="824" y="14833"/>
                    </a:cubicBezTo>
                    <a:cubicBezTo>
                      <a:pt x="1541" y="16069"/>
                      <a:pt x="2860" y="16818"/>
                      <a:pt x="4187" y="16818"/>
                    </a:cubicBezTo>
                    <a:cubicBezTo>
                      <a:pt x="4381" y="16818"/>
                      <a:pt x="4576" y="16802"/>
                      <a:pt x="4770" y="16768"/>
                    </a:cubicBezTo>
                    <a:cubicBezTo>
                      <a:pt x="6263" y="16525"/>
                      <a:pt x="7588" y="15290"/>
                      <a:pt x="8137" y="13706"/>
                    </a:cubicBezTo>
                    <a:cubicBezTo>
                      <a:pt x="8701" y="12076"/>
                      <a:pt x="8472" y="10232"/>
                      <a:pt x="8061" y="8541"/>
                    </a:cubicBezTo>
                    <a:cubicBezTo>
                      <a:pt x="7573" y="6454"/>
                      <a:pt x="6827" y="4442"/>
                      <a:pt x="5851" y="2584"/>
                    </a:cubicBezTo>
                    <a:cubicBezTo>
                      <a:pt x="5364" y="1639"/>
                      <a:pt x="4678" y="649"/>
                      <a:pt x="3734" y="146"/>
                    </a:cubicBezTo>
                    <a:cubicBezTo>
                      <a:pt x="3549" y="47"/>
                      <a:pt x="3353" y="1"/>
                      <a:pt x="3161" y="1"/>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1"/>
              <p:cNvSpPr/>
              <p:nvPr/>
            </p:nvSpPr>
            <p:spPr>
              <a:xfrm>
                <a:off x="1041800" y="2662300"/>
                <a:ext cx="327600" cy="357375"/>
              </a:xfrm>
              <a:custGeom>
                <a:avLst/>
                <a:gdLst/>
                <a:ahLst/>
                <a:cxnLst/>
                <a:rect l="l" t="t" r="r" b="b"/>
                <a:pathLst>
                  <a:path w="13104" h="14295" extrusionOk="0">
                    <a:moveTo>
                      <a:pt x="9832" y="0"/>
                    </a:moveTo>
                    <a:cubicBezTo>
                      <a:pt x="8580" y="0"/>
                      <a:pt x="7287" y="826"/>
                      <a:pt x="6309" y="1805"/>
                    </a:cubicBezTo>
                    <a:cubicBezTo>
                      <a:pt x="3322" y="4806"/>
                      <a:pt x="1722" y="9118"/>
                      <a:pt x="199" y="13262"/>
                    </a:cubicBezTo>
                    <a:cubicBezTo>
                      <a:pt x="1" y="13810"/>
                      <a:pt x="763" y="14222"/>
                      <a:pt x="1296" y="14283"/>
                    </a:cubicBezTo>
                    <a:cubicBezTo>
                      <a:pt x="1367" y="14291"/>
                      <a:pt x="1439" y="14295"/>
                      <a:pt x="1510" y="14295"/>
                    </a:cubicBezTo>
                    <a:cubicBezTo>
                      <a:pt x="1972" y="14295"/>
                      <a:pt x="2432" y="14136"/>
                      <a:pt x="2880" y="13978"/>
                    </a:cubicBezTo>
                    <a:cubicBezTo>
                      <a:pt x="5227" y="13171"/>
                      <a:pt x="7634" y="12333"/>
                      <a:pt x="9615" y="10702"/>
                    </a:cubicBezTo>
                    <a:cubicBezTo>
                      <a:pt x="11595" y="9072"/>
                      <a:pt x="13104" y="6452"/>
                      <a:pt x="12890" y="3709"/>
                    </a:cubicBezTo>
                    <a:cubicBezTo>
                      <a:pt x="12799" y="2338"/>
                      <a:pt x="12190" y="921"/>
                      <a:pt x="11077" y="311"/>
                    </a:cubicBezTo>
                    <a:cubicBezTo>
                      <a:pt x="10676" y="95"/>
                      <a:pt x="10256" y="0"/>
                      <a:pt x="9832" y="0"/>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1"/>
              <p:cNvSpPr/>
              <p:nvPr/>
            </p:nvSpPr>
            <p:spPr>
              <a:xfrm>
                <a:off x="1042099" y="3001544"/>
                <a:ext cx="365977" cy="207576"/>
              </a:xfrm>
              <a:custGeom>
                <a:avLst/>
                <a:gdLst/>
                <a:ahLst/>
                <a:cxnLst/>
                <a:rect l="l" t="t" r="r" b="b"/>
                <a:pathLst>
                  <a:path w="16395" h="9300" extrusionOk="0">
                    <a:moveTo>
                      <a:pt x="9280" y="0"/>
                    </a:moveTo>
                    <a:cubicBezTo>
                      <a:pt x="5540" y="0"/>
                      <a:pt x="676" y="559"/>
                      <a:pt x="381" y="1194"/>
                    </a:cubicBezTo>
                    <a:cubicBezTo>
                      <a:pt x="0" y="2032"/>
                      <a:pt x="229" y="3068"/>
                      <a:pt x="732" y="3845"/>
                    </a:cubicBezTo>
                    <a:cubicBezTo>
                      <a:pt x="1250" y="4622"/>
                      <a:pt x="2011" y="5186"/>
                      <a:pt x="2758" y="5719"/>
                    </a:cubicBezTo>
                    <a:cubicBezTo>
                      <a:pt x="4891" y="7212"/>
                      <a:pt x="7176" y="8537"/>
                      <a:pt x="9706" y="9101"/>
                    </a:cubicBezTo>
                    <a:cubicBezTo>
                      <a:pt x="10241" y="9220"/>
                      <a:pt x="10803" y="9299"/>
                      <a:pt x="11358" y="9299"/>
                    </a:cubicBezTo>
                    <a:cubicBezTo>
                      <a:pt x="12082" y="9299"/>
                      <a:pt x="12794" y="9165"/>
                      <a:pt x="13423" y="8812"/>
                    </a:cubicBezTo>
                    <a:cubicBezTo>
                      <a:pt x="14566" y="8187"/>
                      <a:pt x="15252" y="6968"/>
                      <a:pt x="15693" y="5734"/>
                    </a:cubicBezTo>
                    <a:cubicBezTo>
                      <a:pt x="16150" y="4454"/>
                      <a:pt x="16394" y="2915"/>
                      <a:pt x="15617" y="1788"/>
                    </a:cubicBezTo>
                    <a:cubicBezTo>
                      <a:pt x="14932" y="798"/>
                      <a:pt x="13682" y="432"/>
                      <a:pt x="12509" y="219"/>
                    </a:cubicBezTo>
                    <a:cubicBezTo>
                      <a:pt x="11721" y="66"/>
                      <a:pt x="10567" y="0"/>
                      <a:pt x="9280" y="0"/>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921450" y="2899750"/>
                <a:ext cx="222175" cy="250400"/>
              </a:xfrm>
              <a:custGeom>
                <a:avLst/>
                <a:gdLst/>
                <a:ahLst/>
                <a:cxnLst/>
                <a:rect l="l" t="t" r="r" b="b"/>
                <a:pathLst>
                  <a:path w="8887" h="10016" extrusionOk="0">
                    <a:moveTo>
                      <a:pt x="3719" y="0"/>
                    </a:moveTo>
                    <a:cubicBezTo>
                      <a:pt x="3714" y="0"/>
                      <a:pt x="3708" y="0"/>
                      <a:pt x="3703" y="1"/>
                    </a:cubicBezTo>
                    <a:cubicBezTo>
                      <a:pt x="3474" y="16"/>
                      <a:pt x="3352" y="336"/>
                      <a:pt x="3322" y="595"/>
                    </a:cubicBezTo>
                    <a:cubicBezTo>
                      <a:pt x="3215" y="1367"/>
                      <a:pt x="3283" y="2163"/>
                      <a:pt x="3505" y="2900"/>
                    </a:cubicBezTo>
                    <a:lnTo>
                      <a:pt x="3505" y="2900"/>
                    </a:lnTo>
                    <a:cubicBezTo>
                      <a:pt x="3220" y="2068"/>
                      <a:pt x="2984" y="1543"/>
                      <a:pt x="2712" y="1067"/>
                    </a:cubicBezTo>
                    <a:cubicBezTo>
                      <a:pt x="2587" y="873"/>
                      <a:pt x="2424" y="665"/>
                      <a:pt x="2234" y="665"/>
                    </a:cubicBezTo>
                    <a:cubicBezTo>
                      <a:pt x="2216" y="665"/>
                      <a:pt x="2198" y="667"/>
                      <a:pt x="2179" y="671"/>
                    </a:cubicBezTo>
                    <a:cubicBezTo>
                      <a:pt x="2011" y="717"/>
                      <a:pt x="1905" y="915"/>
                      <a:pt x="1905" y="1113"/>
                    </a:cubicBezTo>
                    <a:cubicBezTo>
                      <a:pt x="1905" y="1296"/>
                      <a:pt x="1981" y="1479"/>
                      <a:pt x="2057" y="1646"/>
                    </a:cubicBezTo>
                    <a:cubicBezTo>
                      <a:pt x="2285" y="2149"/>
                      <a:pt x="2550" y="2643"/>
                      <a:pt x="2838" y="3112"/>
                    </a:cubicBezTo>
                    <a:lnTo>
                      <a:pt x="2838" y="3112"/>
                    </a:lnTo>
                    <a:cubicBezTo>
                      <a:pt x="2440" y="2497"/>
                      <a:pt x="2109" y="2074"/>
                      <a:pt x="1585" y="1844"/>
                    </a:cubicBezTo>
                    <a:cubicBezTo>
                      <a:pt x="1485" y="1799"/>
                      <a:pt x="1377" y="1777"/>
                      <a:pt x="1269" y="1777"/>
                    </a:cubicBezTo>
                    <a:cubicBezTo>
                      <a:pt x="1013" y="1777"/>
                      <a:pt x="763" y="1902"/>
                      <a:pt x="655" y="2149"/>
                    </a:cubicBezTo>
                    <a:cubicBezTo>
                      <a:pt x="534" y="2469"/>
                      <a:pt x="671" y="2835"/>
                      <a:pt x="853" y="3109"/>
                    </a:cubicBezTo>
                    <a:cubicBezTo>
                      <a:pt x="1250" y="3688"/>
                      <a:pt x="1829" y="4069"/>
                      <a:pt x="2408" y="4419"/>
                    </a:cubicBezTo>
                    <a:cubicBezTo>
                      <a:pt x="2118" y="4341"/>
                      <a:pt x="1825" y="4303"/>
                      <a:pt x="1534" y="4303"/>
                    </a:cubicBezTo>
                    <a:cubicBezTo>
                      <a:pt x="1258" y="4303"/>
                      <a:pt x="983" y="4337"/>
                      <a:pt x="716" y="4404"/>
                    </a:cubicBezTo>
                    <a:cubicBezTo>
                      <a:pt x="503" y="4450"/>
                      <a:pt x="275" y="4541"/>
                      <a:pt x="168" y="4754"/>
                    </a:cubicBezTo>
                    <a:cubicBezTo>
                      <a:pt x="0" y="5059"/>
                      <a:pt x="198" y="5470"/>
                      <a:pt x="488" y="5638"/>
                    </a:cubicBezTo>
                    <a:cubicBezTo>
                      <a:pt x="750" y="5783"/>
                      <a:pt x="1152" y="5863"/>
                      <a:pt x="1562" y="5863"/>
                    </a:cubicBezTo>
                    <a:cubicBezTo>
                      <a:pt x="1828" y="5863"/>
                      <a:pt x="2098" y="5829"/>
                      <a:pt x="2336" y="5757"/>
                    </a:cubicBezTo>
                    <a:lnTo>
                      <a:pt x="2336" y="5757"/>
                    </a:lnTo>
                    <a:cubicBezTo>
                      <a:pt x="1698" y="5964"/>
                      <a:pt x="1151" y="6459"/>
                      <a:pt x="838" y="7101"/>
                    </a:cubicBezTo>
                    <a:cubicBezTo>
                      <a:pt x="747" y="7314"/>
                      <a:pt x="671" y="7558"/>
                      <a:pt x="732" y="7786"/>
                    </a:cubicBezTo>
                    <a:cubicBezTo>
                      <a:pt x="815" y="8025"/>
                      <a:pt x="1048" y="8151"/>
                      <a:pt x="1284" y="8151"/>
                    </a:cubicBezTo>
                    <a:cubicBezTo>
                      <a:pt x="1349" y="8151"/>
                      <a:pt x="1415" y="8141"/>
                      <a:pt x="1478" y="8121"/>
                    </a:cubicBezTo>
                    <a:cubicBezTo>
                      <a:pt x="1752" y="8045"/>
                      <a:pt x="2499" y="7497"/>
                      <a:pt x="2895" y="7055"/>
                    </a:cubicBezTo>
                    <a:lnTo>
                      <a:pt x="2895" y="7055"/>
                    </a:lnTo>
                    <a:cubicBezTo>
                      <a:pt x="2697" y="7588"/>
                      <a:pt x="2484" y="8182"/>
                      <a:pt x="2590" y="8761"/>
                    </a:cubicBezTo>
                    <a:cubicBezTo>
                      <a:pt x="2678" y="9240"/>
                      <a:pt x="3079" y="9676"/>
                      <a:pt x="3490" y="9676"/>
                    </a:cubicBezTo>
                    <a:cubicBezTo>
                      <a:pt x="3576" y="9676"/>
                      <a:pt x="3664" y="9657"/>
                      <a:pt x="3748" y="9615"/>
                    </a:cubicBezTo>
                    <a:cubicBezTo>
                      <a:pt x="4114" y="9416"/>
                      <a:pt x="4251" y="8898"/>
                      <a:pt x="4251" y="8457"/>
                    </a:cubicBezTo>
                    <a:cubicBezTo>
                      <a:pt x="4236" y="8000"/>
                      <a:pt x="4144" y="7542"/>
                      <a:pt x="4236" y="7101"/>
                    </a:cubicBezTo>
                    <a:lnTo>
                      <a:pt x="4236" y="7101"/>
                    </a:lnTo>
                    <a:cubicBezTo>
                      <a:pt x="4251" y="7923"/>
                      <a:pt x="4495" y="8746"/>
                      <a:pt x="4921" y="9416"/>
                    </a:cubicBezTo>
                    <a:cubicBezTo>
                      <a:pt x="5074" y="9645"/>
                      <a:pt x="5257" y="9874"/>
                      <a:pt x="5500" y="9965"/>
                    </a:cubicBezTo>
                    <a:cubicBezTo>
                      <a:pt x="5578" y="9999"/>
                      <a:pt x="5662" y="10016"/>
                      <a:pt x="5744" y="10016"/>
                    </a:cubicBezTo>
                    <a:cubicBezTo>
                      <a:pt x="5921" y="10016"/>
                      <a:pt x="6093" y="9938"/>
                      <a:pt x="6186" y="9782"/>
                    </a:cubicBezTo>
                    <a:cubicBezTo>
                      <a:pt x="6338" y="9538"/>
                      <a:pt x="6277" y="9203"/>
                      <a:pt x="6201" y="8929"/>
                    </a:cubicBezTo>
                    <a:cubicBezTo>
                      <a:pt x="6035" y="8304"/>
                      <a:pt x="5827" y="7700"/>
                      <a:pt x="5576" y="7118"/>
                    </a:cubicBezTo>
                    <a:lnTo>
                      <a:pt x="5576" y="7118"/>
                    </a:lnTo>
                    <a:cubicBezTo>
                      <a:pt x="5856" y="7653"/>
                      <a:pt x="6291" y="8094"/>
                      <a:pt x="6811" y="8335"/>
                    </a:cubicBezTo>
                    <a:cubicBezTo>
                      <a:pt x="6956" y="8407"/>
                      <a:pt x="7127" y="8454"/>
                      <a:pt x="7288" y="8454"/>
                    </a:cubicBezTo>
                    <a:cubicBezTo>
                      <a:pt x="7498" y="8454"/>
                      <a:pt x="7691" y="8374"/>
                      <a:pt x="7786" y="8167"/>
                    </a:cubicBezTo>
                    <a:cubicBezTo>
                      <a:pt x="7908" y="7923"/>
                      <a:pt x="7816" y="7634"/>
                      <a:pt x="7694" y="7375"/>
                    </a:cubicBezTo>
                    <a:cubicBezTo>
                      <a:pt x="7390" y="6674"/>
                      <a:pt x="6933" y="6049"/>
                      <a:pt x="6369" y="5577"/>
                    </a:cubicBezTo>
                    <a:lnTo>
                      <a:pt x="6369" y="5577"/>
                    </a:lnTo>
                    <a:cubicBezTo>
                      <a:pt x="6863" y="5704"/>
                      <a:pt x="7297" y="5764"/>
                      <a:pt x="7652" y="5764"/>
                    </a:cubicBezTo>
                    <a:cubicBezTo>
                      <a:pt x="8489" y="5764"/>
                      <a:pt x="8887" y="5433"/>
                      <a:pt x="8609" y="4876"/>
                    </a:cubicBezTo>
                    <a:cubicBezTo>
                      <a:pt x="8517" y="4693"/>
                      <a:pt x="8334" y="4587"/>
                      <a:pt x="8151" y="4526"/>
                    </a:cubicBezTo>
                    <a:cubicBezTo>
                      <a:pt x="7637" y="4309"/>
                      <a:pt x="7086" y="4201"/>
                      <a:pt x="6531" y="4201"/>
                    </a:cubicBezTo>
                    <a:cubicBezTo>
                      <a:pt x="6462" y="4201"/>
                      <a:pt x="6393" y="4202"/>
                      <a:pt x="6323" y="4206"/>
                    </a:cubicBezTo>
                    <a:cubicBezTo>
                      <a:pt x="6948" y="4084"/>
                      <a:pt x="7527" y="3688"/>
                      <a:pt x="7923" y="3139"/>
                    </a:cubicBezTo>
                    <a:cubicBezTo>
                      <a:pt x="8106" y="2880"/>
                      <a:pt x="8243" y="2484"/>
                      <a:pt x="8030" y="2256"/>
                    </a:cubicBezTo>
                    <a:cubicBezTo>
                      <a:pt x="7953" y="2172"/>
                      <a:pt x="7851" y="2141"/>
                      <a:pt x="7740" y="2141"/>
                    </a:cubicBezTo>
                    <a:cubicBezTo>
                      <a:pt x="7630" y="2141"/>
                      <a:pt x="7512" y="2172"/>
                      <a:pt x="7405" y="2210"/>
                    </a:cubicBezTo>
                    <a:cubicBezTo>
                      <a:pt x="6780" y="2454"/>
                      <a:pt x="6201" y="2865"/>
                      <a:pt x="5759" y="3414"/>
                    </a:cubicBezTo>
                    <a:cubicBezTo>
                      <a:pt x="6079" y="2743"/>
                      <a:pt x="6293" y="2012"/>
                      <a:pt x="6369" y="1265"/>
                    </a:cubicBezTo>
                    <a:cubicBezTo>
                      <a:pt x="6399" y="991"/>
                      <a:pt x="6399" y="656"/>
                      <a:pt x="6186" y="519"/>
                    </a:cubicBezTo>
                    <a:cubicBezTo>
                      <a:pt x="6130" y="481"/>
                      <a:pt x="6070" y="465"/>
                      <a:pt x="6008" y="465"/>
                    </a:cubicBezTo>
                    <a:cubicBezTo>
                      <a:pt x="5820" y="465"/>
                      <a:pt x="5619" y="617"/>
                      <a:pt x="5470" y="778"/>
                    </a:cubicBezTo>
                    <a:cubicBezTo>
                      <a:pt x="4952" y="1357"/>
                      <a:pt x="4617" y="2164"/>
                      <a:pt x="4556" y="2987"/>
                    </a:cubicBezTo>
                    <a:cubicBezTo>
                      <a:pt x="4480" y="2164"/>
                      <a:pt x="4358" y="1357"/>
                      <a:pt x="4160" y="564"/>
                    </a:cubicBezTo>
                    <a:cubicBezTo>
                      <a:pt x="4085" y="311"/>
                      <a:pt x="3953" y="0"/>
                      <a:pt x="37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1"/>
              <p:cNvSpPr/>
              <p:nvPr/>
            </p:nvSpPr>
            <p:spPr>
              <a:xfrm>
                <a:off x="986575" y="2981725"/>
                <a:ext cx="88400" cy="90400"/>
              </a:xfrm>
              <a:custGeom>
                <a:avLst/>
                <a:gdLst/>
                <a:ahLst/>
                <a:cxnLst/>
                <a:rect l="l" t="t" r="r" b="b"/>
                <a:pathLst>
                  <a:path w="3536" h="3616" extrusionOk="0">
                    <a:moveTo>
                      <a:pt x="1457" y="1"/>
                    </a:moveTo>
                    <a:cubicBezTo>
                      <a:pt x="1373" y="1"/>
                      <a:pt x="1291" y="20"/>
                      <a:pt x="1219" y="58"/>
                    </a:cubicBezTo>
                    <a:cubicBezTo>
                      <a:pt x="1006" y="165"/>
                      <a:pt x="854" y="409"/>
                      <a:pt x="839" y="668"/>
                    </a:cubicBezTo>
                    <a:cubicBezTo>
                      <a:pt x="519" y="713"/>
                      <a:pt x="214" y="988"/>
                      <a:pt x="107" y="1338"/>
                    </a:cubicBezTo>
                    <a:cubicBezTo>
                      <a:pt x="1" y="1689"/>
                      <a:pt x="92" y="2115"/>
                      <a:pt x="336" y="2374"/>
                    </a:cubicBezTo>
                    <a:cubicBezTo>
                      <a:pt x="214" y="2740"/>
                      <a:pt x="351" y="3182"/>
                      <a:pt x="625" y="3410"/>
                    </a:cubicBezTo>
                    <a:cubicBezTo>
                      <a:pt x="763" y="3519"/>
                      <a:pt x="932" y="3573"/>
                      <a:pt x="1100" y="3573"/>
                    </a:cubicBezTo>
                    <a:cubicBezTo>
                      <a:pt x="1286" y="3573"/>
                      <a:pt x="1472" y="3508"/>
                      <a:pt x="1616" y="3380"/>
                    </a:cubicBezTo>
                    <a:cubicBezTo>
                      <a:pt x="1760" y="3534"/>
                      <a:pt x="1966" y="3615"/>
                      <a:pt x="2171" y="3615"/>
                    </a:cubicBezTo>
                    <a:cubicBezTo>
                      <a:pt x="2290" y="3615"/>
                      <a:pt x="2408" y="3588"/>
                      <a:pt x="2515" y="3532"/>
                    </a:cubicBezTo>
                    <a:cubicBezTo>
                      <a:pt x="2819" y="3380"/>
                      <a:pt x="3017" y="3029"/>
                      <a:pt x="3002" y="2664"/>
                    </a:cubicBezTo>
                    <a:cubicBezTo>
                      <a:pt x="3307" y="2496"/>
                      <a:pt x="3520" y="2130"/>
                      <a:pt x="3535" y="1750"/>
                    </a:cubicBezTo>
                    <a:cubicBezTo>
                      <a:pt x="3535" y="1369"/>
                      <a:pt x="3353" y="1003"/>
                      <a:pt x="3063" y="820"/>
                    </a:cubicBezTo>
                    <a:cubicBezTo>
                      <a:pt x="3063" y="561"/>
                      <a:pt x="2926" y="333"/>
                      <a:pt x="2728" y="211"/>
                    </a:cubicBezTo>
                    <a:cubicBezTo>
                      <a:pt x="2623" y="154"/>
                      <a:pt x="2501" y="136"/>
                      <a:pt x="2349" y="136"/>
                    </a:cubicBezTo>
                    <a:cubicBezTo>
                      <a:pt x="2213" y="136"/>
                      <a:pt x="2053" y="151"/>
                      <a:pt x="1859" y="165"/>
                    </a:cubicBezTo>
                    <a:cubicBezTo>
                      <a:pt x="1753" y="58"/>
                      <a:pt x="1603"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0" name="Google Shape;760;p31"/>
            <p:cNvSpPr/>
            <p:nvPr/>
          </p:nvSpPr>
          <p:spPr>
            <a:xfrm rot="-8100000">
              <a:off x="405571" y="2318310"/>
              <a:ext cx="77591" cy="18179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31"/>
          <p:cNvGrpSpPr/>
          <p:nvPr/>
        </p:nvGrpSpPr>
        <p:grpSpPr>
          <a:xfrm>
            <a:off x="8590306" y="2332726"/>
            <a:ext cx="234035" cy="478048"/>
            <a:chOff x="8590306" y="2170189"/>
            <a:chExt cx="234035" cy="478048"/>
          </a:xfrm>
        </p:grpSpPr>
        <p:grpSp>
          <p:nvGrpSpPr>
            <p:cNvPr id="762" name="Google Shape;762;p31"/>
            <p:cNvGrpSpPr/>
            <p:nvPr/>
          </p:nvGrpSpPr>
          <p:grpSpPr>
            <a:xfrm>
              <a:off x="8590306" y="2170189"/>
              <a:ext cx="234035" cy="231075"/>
              <a:chOff x="3898175" y="2538800"/>
              <a:chExt cx="879500" cy="868375"/>
            </a:xfrm>
          </p:grpSpPr>
          <p:sp>
            <p:nvSpPr>
              <p:cNvPr id="763" name="Google Shape;763;p31"/>
              <p:cNvSpPr/>
              <p:nvPr/>
            </p:nvSpPr>
            <p:spPr>
              <a:xfrm>
                <a:off x="4268775" y="2955750"/>
                <a:ext cx="141725" cy="451425"/>
              </a:xfrm>
              <a:custGeom>
                <a:avLst/>
                <a:gdLst/>
                <a:ahLst/>
                <a:cxnLst/>
                <a:rect l="l" t="t" r="r" b="b"/>
                <a:pathLst>
                  <a:path w="5669" h="18057" extrusionOk="0">
                    <a:moveTo>
                      <a:pt x="3094" y="0"/>
                    </a:moveTo>
                    <a:cubicBezTo>
                      <a:pt x="1" y="5881"/>
                      <a:pt x="77" y="10909"/>
                      <a:pt x="503" y="15907"/>
                    </a:cubicBezTo>
                    <a:cubicBezTo>
                      <a:pt x="564" y="16668"/>
                      <a:pt x="717" y="17552"/>
                      <a:pt x="1387" y="17918"/>
                    </a:cubicBezTo>
                    <a:cubicBezTo>
                      <a:pt x="1569" y="18013"/>
                      <a:pt x="1769" y="18057"/>
                      <a:pt x="1971" y="18057"/>
                    </a:cubicBezTo>
                    <a:cubicBezTo>
                      <a:pt x="2414" y="18057"/>
                      <a:pt x="2871" y="17851"/>
                      <a:pt x="3185" y="17537"/>
                    </a:cubicBezTo>
                    <a:cubicBezTo>
                      <a:pt x="3642" y="17065"/>
                      <a:pt x="3886" y="16425"/>
                      <a:pt x="4069" y="15800"/>
                    </a:cubicBezTo>
                    <a:cubicBezTo>
                      <a:pt x="5668" y="10650"/>
                      <a:pt x="5303" y="4922"/>
                      <a:pt x="3094"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4063475" y="2963375"/>
                <a:ext cx="287225" cy="370900"/>
              </a:xfrm>
              <a:custGeom>
                <a:avLst/>
                <a:gdLst/>
                <a:ahLst/>
                <a:cxnLst/>
                <a:rect l="l" t="t" r="r" b="b"/>
                <a:pathLst>
                  <a:path w="11489" h="14836" extrusionOk="0">
                    <a:moveTo>
                      <a:pt x="11488" y="0"/>
                    </a:moveTo>
                    <a:cubicBezTo>
                      <a:pt x="5699" y="3276"/>
                      <a:pt x="3048" y="7542"/>
                      <a:pt x="701" y="11976"/>
                    </a:cubicBezTo>
                    <a:cubicBezTo>
                      <a:pt x="351" y="12661"/>
                      <a:pt x="1" y="13484"/>
                      <a:pt x="366" y="14154"/>
                    </a:cubicBezTo>
                    <a:cubicBezTo>
                      <a:pt x="622" y="14616"/>
                      <a:pt x="1159" y="14836"/>
                      <a:pt x="1690" y="14836"/>
                    </a:cubicBezTo>
                    <a:cubicBezTo>
                      <a:pt x="1825" y="14836"/>
                      <a:pt x="1959" y="14822"/>
                      <a:pt x="2088" y="14794"/>
                    </a:cubicBezTo>
                    <a:cubicBezTo>
                      <a:pt x="2728" y="14657"/>
                      <a:pt x="3276" y="14246"/>
                      <a:pt x="3779" y="13819"/>
                    </a:cubicBezTo>
                    <a:cubicBezTo>
                      <a:pt x="7893" y="10345"/>
                      <a:pt x="10696" y="5333"/>
                      <a:pt x="1148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3924075" y="2971025"/>
                <a:ext cx="426250" cy="189250"/>
              </a:xfrm>
              <a:custGeom>
                <a:avLst/>
                <a:gdLst/>
                <a:ahLst/>
                <a:cxnLst/>
                <a:rect l="l" t="t" r="r" b="b"/>
                <a:pathLst>
                  <a:path w="17050" h="7570" extrusionOk="0">
                    <a:moveTo>
                      <a:pt x="15545" y="1"/>
                    </a:moveTo>
                    <a:cubicBezTo>
                      <a:pt x="9719" y="1"/>
                      <a:pt x="5542" y="2018"/>
                      <a:pt x="1509" y="4295"/>
                    </a:cubicBezTo>
                    <a:cubicBezTo>
                      <a:pt x="838" y="4676"/>
                      <a:pt x="92" y="5179"/>
                      <a:pt x="46" y="5941"/>
                    </a:cubicBezTo>
                    <a:cubicBezTo>
                      <a:pt x="0" y="6596"/>
                      <a:pt x="533" y="7175"/>
                      <a:pt x="1143" y="7403"/>
                    </a:cubicBezTo>
                    <a:cubicBezTo>
                      <a:pt x="1478" y="7526"/>
                      <a:pt x="1827" y="7570"/>
                      <a:pt x="2179" y="7570"/>
                    </a:cubicBezTo>
                    <a:cubicBezTo>
                      <a:pt x="2483" y="7570"/>
                      <a:pt x="2790" y="7537"/>
                      <a:pt x="3093" y="7495"/>
                    </a:cubicBezTo>
                    <a:cubicBezTo>
                      <a:pt x="8441" y="6809"/>
                      <a:pt x="13499" y="4112"/>
                      <a:pt x="17049" y="45"/>
                    </a:cubicBezTo>
                    <a:cubicBezTo>
                      <a:pt x="16536" y="15"/>
                      <a:pt x="16035" y="1"/>
                      <a:pt x="15545"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3898175" y="2858250"/>
                <a:ext cx="447200" cy="142725"/>
              </a:xfrm>
              <a:custGeom>
                <a:avLst/>
                <a:gdLst/>
                <a:ahLst/>
                <a:cxnLst/>
                <a:rect l="l" t="t" r="r" b="b"/>
                <a:pathLst>
                  <a:path w="17888" h="5709" extrusionOk="0">
                    <a:moveTo>
                      <a:pt x="2079" y="1"/>
                    </a:moveTo>
                    <a:cubicBezTo>
                      <a:pt x="1433" y="1"/>
                      <a:pt x="768" y="113"/>
                      <a:pt x="396" y="609"/>
                    </a:cubicBezTo>
                    <a:cubicBezTo>
                      <a:pt x="0" y="1143"/>
                      <a:pt x="137" y="1920"/>
                      <a:pt x="533" y="2438"/>
                    </a:cubicBezTo>
                    <a:cubicBezTo>
                      <a:pt x="914" y="2971"/>
                      <a:pt x="1524" y="3291"/>
                      <a:pt x="2118" y="3580"/>
                    </a:cubicBezTo>
                    <a:cubicBezTo>
                      <a:pt x="5107" y="4991"/>
                      <a:pt x="8411" y="5708"/>
                      <a:pt x="11714" y="5708"/>
                    </a:cubicBezTo>
                    <a:cubicBezTo>
                      <a:pt x="13799" y="5708"/>
                      <a:pt x="15883" y="5423"/>
                      <a:pt x="17887" y="4845"/>
                    </a:cubicBezTo>
                    <a:cubicBezTo>
                      <a:pt x="12509" y="945"/>
                      <a:pt x="7527" y="305"/>
                      <a:pt x="2514" y="15"/>
                    </a:cubicBezTo>
                    <a:cubicBezTo>
                      <a:pt x="2372" y="7"/>
                      <a:pt x="2226" y="1"/>
                      <a:pt x="2079"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4003300" y="2655425"/>
                <a:ext cx="334075" cy="327400"/>
              </a:xfrm>
              <a:custGeom>
                <a:avLst/>
                <a:gdLst/>
                <a:ahLst/>
                <a:cxnLst/>
                <a:rect l="l" t="t" r="r" b="b"/>
                <a:pathLst>
                  <a:path w="13363" h="13096" extrusionOk="0">
                    <a:moveTo>
                      <a:pt x="1385" y="1"/>
                    </a:moveTo>
                    <a:cubicBezTo>
                      <a:pt x="1232" y="1"/>
                      <a:pt x="1080" y="26"/>
                      <a:pt x="930" y="84"/>
                    </a:cubicBezTo>
                    <a:cubicBezTo>
                      <a:pt x="320" y="312"/>
                      <a:pt x="0" y="1028"/>
                      <a:pt x="46" y="1683"/>
                    </a:cubicBezTo>
                    <a:cubicBezTo>
                      <a:pt x="107" y="2339"/>
                      <a:pt x="427" y="2933"/>
                      <a:pt x="777" y="3496"/>
                    </a:cubicBezTo>
                    <a:cubicBezTo>
                      <a:pt x="3626" y="8067"/>
                      <a:pt x="8197" y="11556"/>
                      <a:pt x="13362" y="13095"/>
                    </a:cubicBezTo>
                    <a:cubicBezTo>
                      <a:pt x="10955" y="6909"/>
                      <a:pt x="7100" y="3679"/>
                      <a:pt x="3032" y="724"/>
                    </a:cubicBezTo>
                    <a:cubicBezTo>
                      <a:pt x="2550" y="362"/>
                      <a:pt x="1964" y="1"/>
                      <a:pt x="1385"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4191850" y="2538800"/>
                <a:ext cx="169525" cy="442500"/>
              </a:xfrm>
              <a:custGeom>
                <a:avLst/>
                <a:gdLst/>
                <a:ahLst/>
                <a:cxnLst/>
                <a:rect l="l" t="t" r="r" b="b"/>
                <a:pathLst>
                  <a:path w="6781" h="17700" extrusionOk="0">
                    <a:moveTo>
                      <a:pt x="1818" y="0"/>
                    </a:moveTo>
                    <a:cubicBezTo>
                      <a:pt x="1259" y="0"/>
                      <a:pt x="722" y="402"/>
                      <a:pt x="442" y="909"/>
                    </a:cubicBezTo>
                    <a:cubicBezTo>
                      <a:pt x="137" y="1488"/>
                      <a:pt x="91" y="2174"/>
                      <a:pt x="76" y="2829"/>
                    </a:cubicBezTo>
                    <a:cubicBezTo>
                      <a:pt x="0" y="8207"/>
                      <a:pt x="1965" y="13601"/>
                      <a:pt x="5470" y="17699"/>
                    </a:cubicBezTo>
                    <a:cubicBezTo>
                      <a:pt x="6780" y="11193"/>
                      <a:pt x="5302" y="6394"/>
                      <a:pt x="3474" y="1717"/>
                    </a:cubicBezTo>
                    <a:cubicBezTo>
                      <a:pt x="3200" y="1001"/>
                      <a:pt x="2803" y="193"/>
                      <a:pt x="2057" y="26"/>
                    </a:cubicBezTo>
                    <a:cubicBezTo>
                      <a:pt x="1977" y="8"/>
                      <a:pt x="1898" y="0"/>
                      <a:pt x="181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4303450" y="2548475"/>
                <a:ext cx="199225" cy="426725"/>
              </a:xfrm>
              <a:custGeom>
                <a:avLst/>
                <a:gdLst/>
                <a:ahLst/>
                <a:cxnLst/>
                <a:rect l="l" t="t" r="r" b="b"/>
                <a:pathLst>
                  <a:path w="7969" h="17069" extrusionOk="0">
                    <a:moveTo>
                      <a:pt x="6483" y="1"/>
                    </a:moveTo>
                    <a:cubicBezTo>
                      <a:pt x="6177" y="1"/>
                      <a:pt x="5861" y="84"/>
                      <a:pt x="5592" y="233"/>
                    </a:cubicBezTo>
                    <a:cubicBezTo>
                      <a:pt x="5028" y="553"/>
                      <a:pt x="4617" y="1101"/>
                      <a:pt x="4251" y="1634"/>
                    </a:cubicBezTo>
                    <a:cubicBezTo>
                      <a:pt x="1280" y="6129"/>
                      <a:pt x="0" y="11736"/>
                      <a:pt x="747" y="17068"/>
                    </a:cubicBezTo>
                    <a:cubicBezTo>
                      <a:pt x="5378" y="12315"/>
                      <a:pt x="6719" y="7470"/>
                      <a:pt x="7710" y="2549"/>
                    </a:cubicBezTo>
                    <a:cubicBezTo>
                      <a:pt x="7877" y="1787"/>
                      <a:pt x="7969" y="903"/>
                      <a:pt x="7420" y="355"/>
                    </a:cubicBezTo>
                    <a:cubicBezTo>
                      <a:pt x="7176" y="110"/>
                      <a:pt x="6836" y="1"/>
                      <a:pt x="6483"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4319825" y="2677925"/>
                <a:ext cx="370625" cy="288900"/>
              </a:xfrm>
              <a:custGeom>
                <a:avLst/>
                <a:gdLst/>
                <a:ahLst/>
                <a:cxnLst/>
                <a:rect l="l" t="t" r="r" b="b"/>
                <a:pathLst>
                  <a:path w="14825" h="11556" extrusionOk="0">
                    <a:moveTo>
                      <a:pt x="13034" y="1"/>
                    </a:moveTo>
                    <a:cubicBezTo>
                      <a:pt x="12435" y="1"/>
                      <a:pt x="11850" y="227"/>
                      <a:pt x="11290" y="479"/>
                    </a:cubicBezTo>
                    <a:cubicBezTo>
                      <a:pt x="6369" y="2642"/>
                      <a:pt x="2270" y="6664"/>
                      <a:pt x="0" y="11555"/>
                    </a:cubicBezTo>
                    <a:cubicBezTo>
                      <a:pt x="6476" y="10047"/>
                      <a:pt x="10224" y="6695"/>
                      <a:pt x="13728" y="3099"/>
                    </a:cubicBezTo>
                    <a:cubicBezTo>
                      <a:pt x="14261" y="2551"/>
                      <a:pt x="14825" y="1865"/>
                      <a:pt x="14657" y="1103"/>
                    </a:cubicBezTo>
                    <a:cubicBezTo>
                      <a:pt x="14520" y="463"/>
                      <a:pt x="13835" y="52"/>
                      <a:pt x="13195" y="6"/>
                    </a:cubicBezTo>
                    <a:cubicBezTo>
                      <a:pt x="13141" y="3"/>
                      <a:pt x="13087" y="1"/>
                      <a:pt x="13034"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4322875" y="2871375"/>
                <a:ext cx="454800" cy="122600"/>
              </a:xfrm>
              <a:custGeom>
                <a:avLst/>
                <a:gdLst/>
                <a:ahLst/>
                <a:cxnLst/>
                <a:rect l="l" t="t" r="r" b="b"/>
                <a:pathLst>
                  <a:path w="18192" h="4904" extrusionOk="0">
                    <a:moveTo>
                      <a:pt x="12064" y="1"/>
                    </a:moveTo>
                    <a:cubicBezTo>
                      <a:pt x="7818" y="1"/>
                      <a:pt x="3574" y="1203"/>
                      <a:pt x="0" y="3482"/>
                    </a:cubicBezTo>
                    <a:cubicBezTo>
                      <a:pt x="2910" y="4518"/>
                      <a:pt x="5542" y="4903"/>
                      <a:pt x="8019" y="4903"/>
                    </a:cubicBezTo>
                    <a:cubicBezTo>
                      <a:pt x="10858" y="4903"/>
                      <a:pt x="13492" y="4397"/>
                      <a:pt x="16105" y="3787"/>
                    </a:cubicBezTo>
                    <a:cubicBezTo>
                      <a:pt x="16851" y="3619"/>
                      <a:pt x="17704" y="3345"/>
                      <a:pt x="17963" y="2614"/>
                    </a:cubicBezTo>
                    <a:cubicBezTo>
                      <a:pt x="18192" y="2004"/>
                      <a:pt x="17857" y="1288"/>
                      <a:pt x="17323" y="907"/>
                    </a:cubicBezTo>
                    <a:cubicBezTo>
                      <a:pt x="16805" y="511"/>
                      <a:pt x="16135" y="374"/>
                      <a:pt x="15495" y="267"/>
                    </a:cubicBezTo>
                    <a:cubicBezTo>
                      <a:pt x="14360" y="89"/>
                      <a:pt x="13212" y="1"/>
                      <a:pt x="12064"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4329725" y="2953075"/>
                <a:ext cx="404925" cy="231300"/>
              </a:xfrm>
              <a:custGeom>
                <a:avLst/>
                <a:gdLst/>
                <a:ahLst/>
                <a:cxnLst/>
                <a:rect l="l" t="t" r="r" b="b"/>
                <a:pathLst>
                  <a:path w="16197" h="9252" extrusionOk="0">
                    <a:moveTo>
                      <a:pt x="0" y="1"/>
                    </a:moveTo>
                    <a:lnTo>
                      <a:pt x="0" y="1"/>
                    </a:lnTo>
                    <a:cubicBezTo>
                      <a:pt x="4053" y="5257"/>
                      <a:pt x="8654" y="7268"/>
                      <a:pt x="13378" y="8959"/>
                    </a:cubicBezTo>
                    <a:cubicBezTo>
                      <a:pt x="13805" y="9111"/>
                      <a:pt x="14279" y="9252"/>
                      <a:pt x="14720" y="9252"/>
                    </a:cubicBezTo>
                    <a:cubicBezTo>
                      <a:pt x="15035" y="9252"/>
                      <a:pt x="15333" y="9180"/>
                      <a:pt x="15587" y="8990"/>
                    </a:cubicBezTo>
                    <a:cubicBezTo>
                      <a:pt x="16105" y="8579"/>
                      <a:pt x="16196" y="7801"/>
                      <a:pt x="15968" y="7192"/>
                    </a:cubicBezTo>
                    <a:cubicBezTo>
                      <a:pt x="15739" y="6583"/>
                      <a:pt x="15252" y="6095"/>
                      <a:pt x="14764" y="5668"/>
                    </a:cubicBezTo>
                    <a:cubicBezTo>
                      <a:pt x="10742" y="2073"/>
                      <a:pt x="5379" y="16"/>
                      <a:pt x="0"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4338475" y="2951950"/>
                <a:ext cx="241900" cy="400050"/>
              </a:xfrm>
              <a:custGeom>
                <a:avLst/>
                <a:gdLst/>
                <a:ahLst/>
                <a:cxnLst/>
                <a:rect l="l" t="t" r="r" b="b"/>
                <a:pathLst>
                  <a:path w="9676" h="16002" extrusionOk="0">
                    <a:moveTo>
                      <a:pt x="1" y="0"/>
                    </a:moveTo>
                    <a:cubicBezTo>
                      <a:pt x="565" y="6612"/>
                      <a:pt x="3338" y="10802"/>
                      <a:pt x="6400" y="14779"/>
                    </a:cubicBezTo>
                    <a:cubicBezTo>
                      <a:pt x="6852" y="15362"/>
                      <a:pt x="7430" y="16002"/>
                      <a:pt x="8147" y="16002"/>
                    </a:cubicBezTo>
                    <a:cubicBezTo>
                      <a:pt x="8179" y="16002"/>
                      <a:pt x="8211" y="16000"/>
                      <a:pt x="8244" y="15998"/>
                    </a:cubicBezTo>
                    <a:cubicBezTo>
                      <a:pt x="8899" y="15937"/>
                      <a:pt x="9401" y="15343"/>
                      <a:pt x="9539" y="14703"/>
                    </a:cubicBezTo>
                    <a:cubicBezTo>
                      <a:pt x="9676" y="14063"/>
                      <a:pt x="9523" y="13392"/>
                      <a:pt x="9356" y="12752"/>
                    </a:cubicBezTo>
                    <a:cubicBezTo>
                      <a:pt x="7908" y="7557"/>
                      <a:pt x="4511" y="2941"/>
                      <a:pt x="1"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rot="-1240232">
                <a:off x="4152607" y="2800685"/>
                <a:ext cx="370636" cy="344623"/>
              </a:xfrm>
              <a:custGeom>
                <a:avLst/>
                <a:gdLst/>
                <a:ahLst/>
                <a:cxnLst/>
                <a:rect l="l" t="t" r="r" b="b"/>
                <a:pathLst>
                  <a:path w="11199" h="10413" extrusionOk="0">
                    <a:moveTo>
                      <a:pt x="4618" y="0"/>
                    </a:moveTo>
                    <a:cubicBezTo>
                      <a:pt x="4377" y="0"/>
                      <a:pt x="4139" y="70"/>
                      <a:pt x="3946" y="217"/>
                    </a:cubicBezTo>
                    <a:cubicBezTo>
                      <a:pt x="3809" y="339"/>
                      <a:pt x="3702" y="491"/>
                      <a:pt x="3657" y="689"/>
                    </a:cubicBezTo>
                    <a:cubicBezTo>
                      <a:pt x="3428" y="446"/>
                      <a:pt x="3123" y="278"/>
                      <a:pt x="2804" y="263"/>
                    </a:cubicBezTo>
                    <a:cubicBezTo>
                      <a:pt x="2790" y="262"/>
                      <a:pt x="2777" y="262"/>
                      <a:pt x="2764" y="262"/>
                    </a:cubicBezTo>
                    <a:cubicBezTo>
                      <a:pt x="1962" y="262"/>
                      <a:pt x="1388" y="1175"/>
                      <a:pt x="1463" y="1984"/>
                    </a:cubicBezTo>
                    <a:cubicBezTo>
                      <a:pt x="1539" y="2792"/>
                      <a:pt x="2072" y="3493"/>
                      <a:pt x="2575" y="4133"/>
                    </a:cubicBezTo>
                    <a:cubicBezTo>
                      <a:pt x="2011" y="4194"/>
                      <a:pt x="1432" y="4255"/>
                      <a:pt x="930" y="4514"/>
                    </a:cubicBezTo>
                    <a:cubicBezTo>
                      <a:pt x="427" y="4773"/>
                      <a:pt x="0" y="5260"/>
                      <a:pt x="0" y="5824"/>
                    </a:cubicBezTo>
                    <a:cubicBezTo>
                      <a:pt x="0" y="6525"/>
                      <a:pt x="625" y="7089"/>
                      <a:pt x="1310" y="7256"/>
                    </a:cubicBezTo>
                    <a:cubicBezTo>
                      <a:pt x="1513" y="7301"/>
                      <a:pt x="1718" y="7320"/>
                      <a:pt x="1922" y="7320"/>
                    </a:cubicBezTo>
                    <a:cubicBezTo>
                      <a:pt x="2410" y="7320"/>
                      <a:pt x="2900" y="7216"/>
                      <a:pt x="3383" y="7119"/>
                    </a:cubicBezTo>
                    <a:lnTo>
                      <a:pt x="3383" y="7119"/>
                    </a:lnTo>
                    <a:cubicBezTo>
                      <a:pt x="2697" y="7607"/>
                      <a:pt x="2438" y="8612"/>
                      <a:pt x="2819" y="9374"/>
                    </a:cubicBezTo>
                    <a:cubicBezTo>
                      <a:pt x="3124" y="10010"/>
                      <a:pt x="3823" y="10413"/>
                      <a:pt x="4524" y="10413"/>
                    </a:cubicBezTo>
                    <a:cubicBezTo>
                      <a:pt x="4662" y="10413"/>
                      <a:pt x="4801" y="10397"/>
                      <a:pt x="4937" y="10364"/>
                    </a:cubicBezTo>
                    <a:cubicBezTo>
                      <a:pt x="5733" y="10187"/>
                      <a:pt x="6358" y="9439"/>
                      <a:pt x="6439" y="8631"/>
                    </a:cubicBezTo>
                    <a:lnTo>
                      <a:pt x="6439" y="8631"/>
                    </a:lnTo>
                    <a:cubicBezTo>
                      <a:pt x="6400" y="9456"/>
                      <a:pt x="7112" y="10244"/>
                      <a:pt x="7938" y="10303"/>
                    </a:cubicBezTo>
                    <a:cubicBezTo>
                      <a:pt x="7965" y="10305"/>
                      <a:pt x="7992" y="10305"/>
                      <a:pt x="8019" y="10305"/>
                    </a:cubicBezTo>
                    <a:cubicBezTo>
                      <a:pt x="8857" y="10305"/>
                      <a:pt x="9632" y="9622"/>
                      <a:pt x="9721" y="8795"/>
                    </a:cubicBezTo>
                    <a:cubicBezTo>
                      <a:pt x="9812" y="7942"/>
                      <a:pt x="9187" y="7073"/>
                      <a:pt x="8349" y="6875"/>
                    </a:cubicBezTo>
                    <a:cubicBezTo>
                      <a:pt x="9142" y="6830"/>
                      <a:pt x="9919" y="6510"/>
                      <a:pt x="10513" y="5976"/>
                    </a:cubicBezTo>
                    <a:cubicBezTo>
                      <a:pt x="10894" y="5626"/>
                      <a:pt x="11199" y="5123"/>
                      <a:pt x="11122" y="4620"/>
                    </a:cubicBezTo>
                    <a:cubicBezTo>
                      <a:pt x="11046" y="4011"/>
                      <a:pt x="10437" y="3584"/>
                      <a:pt x="9843" y="3508"/>
                    </a:cubicBezTo>
                    <a:cubicBezTo>
                      <a:pt x="9730" y="3491"/>
                      <a:pt x="9617" y="3484"/>
                      <a:pt x="9505" y="3484"/>
                    </a:cubicBezTo>
                    <a:cubicBezTo>
                      <a:pt x="9009" y="3484"/>
                      <a:pt x="8517" y="3630"/>
                      <a:pt x="8045" y="3767"/>
                    </a:cubicBezTo>
                    <a:cubicBezTo>
                      <a:pt x="9126" y="3310"/>
                      <a:pt x="9340" y="1588"/>
                      <a:pt x="8395" y="872"/>
                    </a:cubicBezTo>
                    <a:cubicBezTo>
                      <a:pt x="8132" y="670"/>
                      <a:pt x="7811" y="578"/>
                      <a:pt x="7485" y="578"/>
                    </a:cubicBezTo>
                    <a:cubicBezTo>
                      <a:pt x="6828" y="578"/>
                      <a:pt x="6146" y="948"/>
                      <a:pt x="5851" y="1527"/>
                    </a:cubicBezTo>
                    <a:cubicBezTo>
                      <a:pt x="5912" y="1116"/>
                      <a:pt x="5805" y="674"/>
                      <a:pt x="5516" y="369"/>
                    </a:cubicBezTo>
                    <a:cubicBezTo>
                      <a:pt x="5286" y="131"/>
                      <a:pt x="4950" y="0"/>
                      <a:pt x="4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rot="-1240232">
                <a:off x="4273053" y="2909613"/>
                <a:ext cx="176531" cy="160877"/>
              </a:xfrm>
              <a:custGeom>
                <a:avLst/>
                <a:gdLst/>
                <a:ahLst/>
                <a:cxnLst/>
                <a:rect l="l" t="t" r="r" b="b"/>
                <a:pathLst>
                  <a:path w="5334" h="4861" extrusionOk="0">
                    <a:moveTo>
                      <a:pt x="2408" y="0"/>
                    </a:moveTo>
                    <a:cubicBezTo>
                      <a:pt x="2286" y="0"/>
                      <a:pt x="2164" y="15"/>
                      <a:pt x="2058" y="76"/>
                    </a:cubicBezTo>
                    <a:cubicBezTo>
                      <a:pt x="1951" y="107"/>
                      <a:pt x="1860" y="168"/>
                      <a:pt x="1768" y="259"/>
                    </a:cubicBezTo>
                    <a:cubicBezTo>
                      <a:pt x="1723" y="305"/>
                      <a:pt x="1692" y="351"/>
                      <a:pt x="1662" y="396"/>
                    </a:cubicBezTo>
                    <a:cubicBezTo>
                      <a:pt x="1525" y="305"/>
                      <a:pt x="1357" y="244"/>
                      <a:pt x="1159" y="244"/>
                    </a:cubicBezTo>
                    <a:cubicBezTo>
                      <a:pt x="1" y="244"/>
                      <a:pt x="1" y="2042"/>
                      <a:pt x="1159" y="2042"/>
                    </a:cubicBezTo>
                    <a:cubicBezTo>
                      <a:pt x="1509" y="2042"/>
                      <a:pt x="1768" y="1859"/>
                      <a:pt x="1905" y="1630"/>
                    </a:cubicBezTo>
                    <a:cubicBezTo>
                      <a:pt x="1921" y="1646"/>
                      <a:pt x="1936" y="1661"/>
                      <a:pt x="1951" y="1676"/>
                    </a:cubicBezTo>
                    <a:cubicBezTo>
                      <a:pt x="2027" y="1707"/>
                      <a:pt x="2088" y="1737"/>
                      <a:pt x="2149" y="1752"/>
                    </a:cubicBezTo>
                    <a:cubicBezTo>
                      <a:pt x="1174" y="1752"/>
                      <a:pt x="1022" y="3063"/>
                      <a:pt x="1738" y="3443"/>
                    </a:cubicBezTo>
                    <a:cubicBezTo>
                      <a:pt x="1707" y="3443"/>
                      <a:pt x="1677" y="3428"/>
                      <a:pt x="1662" y="3428"/>
                    </a:cubicBezTo>
                    <a:cubicBezTo>
                      <a:pt x="732" y="3428"/>
                      <a:pt x="732" y="4860"/>
                      <a:pt x="1662" y="4860"/>
                    </a:cubicBezTo>
                    <a:cubicBezTo>
                      <a:pt x="2439" y="4860"/>
                      <a:pt x="2545" y="3840"/>
                      <a:pt x="2012" y="3535"/>
                    </a:cubicBezTo>
                    <a:lnTo>
                      <a:pt x="2149" y="3535"/>
                    </a:lnTo>
                    <a:cubicBezTo>
                      <a:pt x="2363" y="3535"/>
                      <a:pt x="2530" y="3474"/>
                      <a:pt x="2667" y="3382"/>
                    </a:cubicBezTo>
                    <a:cubicBezTo>
                      <a:pt x="2804" y="3626"/>
                      <a:pt x="3048" y="3794"/>
                      <a:pt x="3414" y="3794"/>
                    </a:cubicBezTo>
                    <a:cubicBezTo>
                      <a:pt x="3520" y="3794"/>
                      <a:pt x="3627" y="3763"/>
                      <a:pt x="3719" y="3733"/>
                    </a:cubicBezTo>
                    <a:cubicBezTo>
                      <a:pt x="3764" y="4053"/>
                      <a:pt x="3978" y="4358"/>
                      <a:pt x="4404" y="4358"/>
                    </a:cubicBezTo>
                    <a:cubicBezTo>
                      <a:pt x="5334" y="4358"/>
                      <a:pt x="5334" y="2925"/>
                      <a:pt x="4404" y="2925"/>
                    </a:cubicBezTo>
                    <a:cubicBezTo>
                      <a:pt x="4358" y="2925"/>
                      <a:pt x="4313" y="2941"/>
                      <a:pt x="4267" y="2941"/>
                    </a:cubicBezTo>
                    <a:cubicBezTo>
                      <a:pt x="4298" y="2484"/>
                      <a:pt x="4008" y="1996"/>
                      <a:pt x="3414" y="1996"/>
                    </a:cubicBezTo>
                    <a:cubicBezTo>
                      <a:pt x="3201" y="1996"/>
                      <a:pt x="3033" y="2057"/>
                      <a:pt x="2896" y="2164"/>
                    </a:cubicBezTo>
                    <a:cubicBezTo>
                      <a:pt x="2789" y="1981"/>
                      <a:pt x="2637" y="1844"/>
                      <a:pt x="2423" y="1783"/>
                    </a:cubicBezTo>
                    <a:lnTo>
                      <a:pt x="2911" y="1783"/>
                    </a:lnTo>
                    <a:cubicBezTo>
                      <a:pt x="2932" y="1785"/>
                      <a:pt x="2952" y="1787"/>
                      <a:pt x="2973" y="1787"/>
                    </a:cubicBezTo>
                    <a:cubicBezTo>
                      <a:pt x="3070" y="1787"/>
                      <a:pt x="3158" y="1757"/>
                      <a:pt x="3246" y="1707"/>
                    </a:cubicBezTo>
                    <a:cubicBezTo>
                      <a:pt x="3368" y="1676"/>
                      <a:pt x="3460" y="1615"/>
                      <a:pt x="3536" y="1524"/>
                    </a:cubicBezTo>
                    <a:cubicBezTo>
                      <a:pt x="3627" y="1448"/>
                      <a:pt x="3688" y="1356"/>
                      <a:pt x="3719" y="1234"/>
                    </a:cubicBezTo>
                    <a:cubicBezTo>
                      <a:pt x="3779" y="1128"/>
                      <a:pt x="3810" y="1021"/>
                      <a:pt x="3795" y="899"/>
                    </a:cubicBezTo>
                    <a:cubicBezTo>
                      <a:pt x="3795" y="808"/>
                      <a:pt x="3779" y="731"/>
                      <a:pt x="3764" y="655"/>
                    </a:cubicBezTo>
                    <a:cubicBezTo>
                      <a:pt x="3734" y="503"/>
                      <a:pt x="3642" y="366"/>
                      <a:pt x="3536" y="259"/>
                    </a:cubicBezTo>
                    <a:cubicBezTo>
                      <a:pt x="3475" y="213"/>
                      <a:pt x="3414" y="168"/>
                      <a:pt x="3353" y="122"/>
                    </a:cubicBezTo>
                    <a:cubicBezTo>
                      <a:pt x="3216" y="46"/>
                      <a:pt x="3063" y="0"/>
                      <a:pt x="2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rot="-1240232">
                <a:off x="4258628" y="3009978"/>
                <a:ext cx="61028" cy="47426"/>
              </a:xfrm>
              <a:custGeom>
                <a:avLst/>
                <a:gdLst/>
                <a:ahLst/>
                <a:cxnLst/>
                <a:rect l="l" t="t" r="r" b="b"/>
                <a:pathLst>
                  <a:path w="1844" h="1433" extrusionOk="0">
                    <a:moveTo>
                      <a:pt x="914" y="1"/>
                    </a:moveTo>
                    <a:cubicBezTo>
                      <a:pt x="0" y="1"/>
                      <a:pt x="0" y="1433"/>
                      <a:pt x="914" y="1433"/>
                    </a:cubicBezTo>
                    <a:cubicBezTo>
                      <a:pt x="1844" y="1433"/>
                      <a:pt x="1844"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rot="-1240232">
                <a:off x="4386034" y="2926353"/>
                <a:ext cx="61061" cy="47426"/>
              </a:xfrm>
              <a:custGeom>
                <a:avLst/>
                <a:gdLst/>
                <a:ahLst/>
                <a:cxnLst/>
                <a:rect l="l" t="t" r="r" b="b"/>
                <a:pathLst>
                  <a:path w="1845" h="1433" extrusionOk="0">
                    <a:moveTo>
                      <a:pt x="930" y="0"/>
                    </a:moveTo>
                    <a:cubicBezTo>
                      <a:pt x="1" y="0"/>
                      <a:pt x="1" y="1432"/>
                      <a:pt x="930" y="1432"/>
                    </a:cubicBezTo>
                    <a:cubicBezTo>
                      <a:pt x="1844" y="1432"/>
                      <a:pt x="1844" y="0"/>
                      <a:pt x="9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1"/>
            <p:cNvSpPr/>
            <p:nvPr/>
          </p:nvSpPr>
          <p:spPr>
            <a:xfrm rot="-8100000">
              <a:off x="8650612" y="2465633"/>
              <a:ext cx="77591" cy="18179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 name="Google Shape;779;p31"/>
          <p:cNvSpPr/>
          <p:nvPr/>
        </p:nvSpPr>
        <p:spPr>
          <a:xfrm rot="9484086">
            <a:off x="605299" y="4809769"/>
            <a:ext cx="103173" cy="784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57977E">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1"/>
          <p:cNvSpPr/>
          <p:nvPr/>
        </p:nvSpPr>
        <p:spPr>
          <a:xfrm rot="3948469">
            <a:off x="248177" y="4351381"/>
            <a:ext cx="103173" cy="7840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1"/>
          <p:cNvSpPr/>
          <p:nvPr/>
        </p:nvSpPr>
        <p:spPr>
          <a:xfrm rot="2700000">
            <a:off x="552985" y="4387157"/>
            <a:ext cx="93263" cy="218630"/>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1"/>
          <p:cNvSpPr/>
          <p:nvPr/>
        </p:nvSpPr>
        <p:spPr>
          <a:xfrm rot="10382529">
            <a:off x="619169" y="297992"/>
            <a:ext cx="103175" cy="7840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09381">
              <a:alpha val="4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1"/>
          <p:cNvSpPr/>
          <p:nvPr/>
        </p:nvSpPr>
        <p:spPr>
          <a:xfrm rot="-6131494">
            <a:off x="248167" y="632558"/>
            <a:ext cx="103182" cy="7840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0258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783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E19-BACE-36A0-0244-336C2B91B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9D82CD-7CD7-E7E8-3B14-FBDFCA772F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AB4CD-181D-2363-47A8-36B512798513}"/>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5" name="Footer Placeholder 4">
            <a:extLst>
              <a:ext uri="{FF2B5EF4-FFF2-40B4-BE49-F238E27FC236}">
                <a16:creationId xmlns:a16="http://schemas.microsoft.com/office/drawing/2014/main" id="{E248790F-BE3C-F067-3BC4-2EDB888CE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5C766-901D-4F0D-52B1-F25F44128988}"/>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3726929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F4B1-73C9-E944-3AC0-2D3D8CE70CD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A806E72-D753-0C9F-322F-F013FBA57D73}"/>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A0D394-ED13-B953-4084-F16826E09786}"/>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5" name="Footer Placeholder 4">
            <a:extLst>
              <a:ext uri="{FF2B5EF4-FFF2-40B4-BE49-F238E27FC236}">
                <a16:creationId xmlns:a16="http://schemas.microsoft.com/office/drawing/2014/main" id="{8F2CBDD5-1365-B20F-E022-2A2835FBB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F31A3-ED87-EC83-6A33-24CED867C62B}"/>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3785992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5293-F201-624A-50C0-334604143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AF024-BFF6-9104-013B-EB6EFDFBE99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6CC61F-2199-1BC6-5497-AA189AAA9E7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0E6FA4-092F-3717-9745-FBCE3BC90B39}"/>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6" name="Footer Placeholder 5">
            <a:extLst>
              <a:ext uri="{FF2B5EF4-FFF2-40B4-BE49-F238E27FC236}">
                <a16:creationId xmlns:a16="http://schemas.microsoft.com/office/drawing/2014/main" id="{499790D4-DE18-AC73-D16E-137E66822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D02E7-0AD4-38E7-3249-A9EFB89304E9}"/>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44957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81C8-6AC6-4844-F2DE-FD88956CAA3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487575-93F9-7EB2-9528-B3D4EFDD037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CDCBD-76F4-AB82-904D-1B7260376B2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D2FD86-6FC8-241D-3EC8-A4AED0669A7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7CF68AD-AD40-3627-99A0-BE76B696D15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99773-9986-77EC-D807-6BD192AAE5AF}"/>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8" name="Footer Placeholder 7">
            <a:extLst>
              <a:ext uri="{FF2B5EF4-FFF2-40B4-BE49-F238E27FC236}">
                <a16:creationId xmlns:a16="http://schemas.microsoft.com/office/drawing/2014/main" id="{80F567C4-7BBB-C991-C7DD-8D0A299E5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CEA3DB-8AD7-2CE8-A570-5FB5B6300DC8}"/>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2946114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2B82-F066-1A17-97C1-8CB49FCE5A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E09EF0-FECD-791C-BFB6-00CD157F8773}"/>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4" name="Footer Placeholder 3">
            <a:extLst>
              <a:ext uri="{FF2B5EF4-FFF2-40B4-BE49-F238E27FC236}">
                <a16:creationId xmlns:a16="http://schemas.microsoft.com/office/drawing/2014/main" id="{F5D5BF1E-5232-B194-D150-129E44EE3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5CBC15-584E-FA44-A429-509F3D6489DE}"/>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3880322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B9582-1F21-CFCC-75CB-7EA630A9C91B}"/>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3" name="Footer Placeholder 2">
            <a:extLst>
              <a:ext uri="{FF2B5EF4-FFF2-40B4-BE49-F238E27FC236}">
                <a16:creationId xmlns:a16="http://schemas.microsoft.com/office/drawing/2014/main" id="{61F3954F-54A9-0F82-BF10-F73930F7EF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81E0C1-F4F5-0455-8845-A5347D3CF17F}"/>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2293725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E462A-529D-D4B2-F824-054D0A23A1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CB843CE-21F8-EF28-AA8B-AD65787E5C6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9ED684-2EC5-A53B-7D78-D331D17F96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DE58B1A-7C69-A880-B5F7-7F8AE199AE46}"/>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6" name="Footer Placeholder 5">
            <a:extLst>
              <a:ext uri="{FF2B5EF4-FFF2-40B4-BE49-F238E27FC236}">
                <a16:creationId xmlns:a16="http://schemas.microsoft.com/office/drawing/2014/main" id="{9818AB17-5D58-DAF4-ED21-498B495B8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BD158-B440-A139-1AC8-4C8CBB84F9A6}"/>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15376515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3CBF-3F55-4D17-EC4D-87E7160989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FB2B494-3E7B-99A2-AEDC-2E071320AF4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C6A715-6A3F-9C18-7BF2-001069C96EF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FFC051-9587-6989-73E1-47EC7110630F}"/>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6" name="Footer Placeholder 5">
            <a:extLst>
              <a:ext uri="{FF2B5EF4-FFF2-40B4-BE49-F238E27FC236}">
                <a16:creationId xmlns:a16="http://schemas.microsoft.com/office/drawing/2014/main" id="{9728F64E-5322-45A8-9A98-620201546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66FB0-D405-79CA-AF60-EEEA4C69B4AA}"/>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5854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
        <p:cNvGrpSpPr/>
        <p:nvPr/>
      </p:nvGrpSpPr>
      <p:grpSpPr>
        <a:xfrm>
          <a:off x="0" y="0"/>
          <a:ext cx="0" cy="0"/>
          <a:chOff x="0" y="0"/>
          <a:chExt cx="0" cy="0"/>
        </a:xfrm>
      </p:grpSpPr>
      <p:sp>
        <p:nvSpPr>
          <p:cNvPr id="68" name="Google Shape;68;p11"/>
          <p:cNvSpPr txBox="1">
            <a:spLocks noGrp="1"/>
          </p:cNvSpPr>
          <p:nvPr>
            <p:ph type="title" hasCustomPrompt="1"/>
          </p:nvPr>
        </p:nvSpPr>
        <p:spPr>
          <a:xfrm>
            <a:off x="4210100" y="1403575"/>
            <a:ext cx="4221000" cy="10380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 name="Google Shape;69;p11"/>
          <p:cNvSpPr txBox="1">
            <a:spLocks noGrp="1"/>
          </p:cNvSpPr>
          <p:nvPr>
            <p:ph type="subTitle" idx="1"/>
          </p:nvPr>
        </p:nvSpPr>
        <p:spPr>
          <a:xfrm>
            <a:off x="4459825" y="2935175"/>
            <a:ext cx="3971100" cy="130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70" name="Google Shape;70;p11"/>
          <p:cNvGrpSpPr/>
          <p:nvPr/>
        </p:nvGrpSpPr>
        <p:grpSpPr>
          <a:xfrm flipH="1">
            <a:off x="0" y="155100"/>
            <a:ext cx="9143900" cy="5014150"/>
            <a:chOff x="0" y="155100"/>
            <a:chExt cx="9143900" cy="5014150"/>
          </a:xfrm>
        </p:grpSpPr>
        <p:sp>
          <p:nvSpPr>
            <p:cNvPr id="71" name="Google Shape;71;p11"/>
            <p:cNvSpPr/>
            <p:nvPr/>
          </p:nvSpPr>
          <p:spPr>
            <a:xfrm rot="-5400000" flipH="1">
              <a:off x="8219300" y="131100"/>
              <a:ext cx="900600" cy="9486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2" name="Google Shape;72;p11"/>
            <p:cNvSpPr/>
            <p:nvPr/>
          </p:nvSpPr>
          <p:spPr>
            <a:xfrm>
              <a:off x="8343800" y="4482850"/>
              <a:ext cx="651600" cy="6864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3" name="Google Shape;73;p11"/>
            <p:cNvSpPr/>
            <p:nvPr/>
          </p:nvSpPr>
          <p:spPr>
            <a:xfrm rot="5400000">
              <a:off x="15750" y="52375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4" name="Google Shape;74;p11"/>
            <p:cNvSpPr/>
            <p:nvPr/>
          </p:nvSpPr>
          <p:spPr>
            <a:xfrm>
              <a:off x="387425" y="4674150"/>
              <a:ext cx="470100" cy="4950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6F1-C6E4-95C2-05B9-C796F7454C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FD819-4B8F-445C-C29B-BD32BE343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EC27F-13EE-CCE5-E4F5-661A62C1A0CF}"/>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5" name="Footer Placeholder 4">
            <a:extLst>
              <a:ext uri="{FF2B5EF4-FFF2-40B4-BE49-F238E27FC236}">
                <a16:creationId xmlns:a16="http://schemas.microsoft.com/office/drawing/2014/main" id="{DDEB5A6C-F5EA-AD8E-F67C-7297D2BEA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437FF-36F3-A605-7EEE-1466B76C7690}"/>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2898335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1D86A-23CF-9635-19B7-0CA035BC831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A155F0-F28D-761E-3DD3-90071A8C97A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BFDD1-6CE9-9FE6-E3F3-528AC93BC9B6}"/>
              </a:ext>
            </a:extLst>
          </p:cNvPr>
          <p:cNvSpPr>
            <a:spLocks noGrp="1"/>
          </p:cNvSpPr>
          <p:nvPr>
            <p:ph type="dt" sz="half" idx="10"/>
          </p:nvPr>
        </p:nvSpPr>
        <p:spPr/>
        <p:txBody>
          <a:bodyPr/>
          <a:lstStyle/>
          <a:p>
            <a:fld id="{24988891-8281-431D-B8FC-2E3385370DCC}" type="datetimeFigureOut">
              <a:rPr lang="en-US" smtClean="0"/>
              <a:t>9/16/2024</a:t>
            </a:fld>
            <a:endParaRPr lang="en-US"/>
          </a:p>
        </p:txBody>
      </p:sp>
      <p:sp>
        <p:nvSpPr>
          <p:cNvPr id="5" name="Footer Placeholder 4">
            <a:extLst>
              <a:ext uri="{FF2B5EF4-FFF2-40B4-BE49-F238E27FC236}">
                <a16:creationId xmlns:a16="http://schemas.microsoft.com/office/drawing/2014/main" id="{BFEAEE05-9899-07C2-15F0-7E29F672E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8588D-E29B-F5FE-4B49-37608F9BF513}"/>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416641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 name="Google Shape;78;p13"/>
          <p:cNvSpPr txBox="1">
            <a:spLocks noGrp="1"/>
          </p:cNvSpPr>
          <p:nvPr>
            <p:ph type="subTitle" idx="1"/>
          </p:nvPr>
        </p:nvSpPr>
        <p:spPr>
          <a:xfrm>
            <a:off x="1654346" y="2209193"/>
            <a:ext cx="271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2"/>
          </p:nvPr>
        </p:nvSpPr>
        <p:spPr>
          <a:xfrm>
            <a:off x="5701454" y="2209193"/>
            <a:ext cx="271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3"/>
          </p:nvPr>
        </p:nvSpPr>
        <p:spPr>
          <a:xfrm>
            <a:off x="1654346" y="3942374"/>
            <a:ext cx="271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subTitle" idx="4"/>
          </p:nvPr>
        </p:nvSpPr>
        <p:spPr>
          <a:xfrm>
            <a:off x="5701454" y="3942374"/>
            <a:ext cx="271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3"/>
          <p:cNvSpPr txBox="1">
            <a:spLocks noGrp="1"/>
          </p:cNvSpPr>
          <p:nvPr>
            <p:ph type="title" idx="5" hasCustomPrompt="1"/>
          </p:nvPr>
        </p:nvSpPr>
        <p:spPr>
          <a:xfrm>
            <a:off x="713225" y="1636820"/>
            <a:ext cx="865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6" hasCustomPrompt="1"/>
          </p:nvPr>
        </p:nvSpPr>
        <p:spPr>
          <a:xfrm>
            <a:off x="713225" y="3369416"/>
            <a:ext cx="865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7" hasCustomPrompt="1"/>
          </p:nvPr>
        </p:nvSpPr>
        <p:spPr>
          <a:xfrm>
            <a:off x="4760333" y="1636820"/>
            <a:ext cx="865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8" hasCustomPrompt="1"/>
          </p:nvPr>
        </p:nvSpPr>
        <p:spPr>
          <a:xfrm>
            <a:off x="4760333" y="3369416"/>
            <a:ext cx="865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subTitle" idx="9"/>
          </p:nvPr>
        </p:nvSpPr>
        <p:spPr>
          <a:xfrm>
            <a:off x="1654346" y="1529000"/>
            <a:ext cx="2715900" cy="75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7" name="Google Shape;87;p13"/>
          <p:cNvSpPr txBox="1">
            <a:spLocks noGrp="1"/>
          </p:cNvSpPr>
          <p:nvPr>
            <p:ph type="subTitle" idx="13"/>
          </p:nvPr>
        </p:nvSpPr>
        <p:spPr>
          <a:xfrm>
            <a:off x="5701453" y="1529000"/>
            <a:ext cx="2715900" cy="75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4"/>
          </p:nvPr>
        </p:nvSpPr>
        <p:spPr>
          <a:xfrm>
            <a:off x="1654346" y="3261671"/>
            <a:ext cx="2715900" cy="75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5"/>
          </p:nvPr>
        </p:nvSpPr>
        <p:spPr>
          <a:xfrm>
            <a:off x="5701453" y="3261671"/>
            <a:ext cx="2715900" cy="75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a:solidFill>
                  <a:schemeClr val="dk1"/>
                </a:solidFill>
                <a:latin typeface="Krub Medium"/>
                <a:ea typeface="Krub Medium"/>
                <a:cs typeface="Krub Medium"/>
                <a:sym typeface="Krub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90" name="Google Shape;90;p13"/>
          <p:cNvGrpSpPr/>
          <p:nvPr/>
        </p:nvGrpSpPr>
        <p:grpSpPr>
          <a:xfrm>
            <a:off x="0" y="3"/>
            <a:ext cx="9144000" cy="4745497"/>
            <a:chOff x="0" y="3"/>
            <a:chExt cx="9144000" cy="4745497"/>
          </a:xfrm>
        </p:grpSpPr>
        <p:sp>
          <p:nvSpPr>
            <p:cNvPr id="91" name="Google Shape;91;p13"/>
            <p:cNvSpPr/>
            <p:nvPr/>
          </p:nvSpPr>
          <p:spPr>
            <a:xfrm rot="-5400000" flipH="1">
              <a:off x="8539350" y="2296650"/>
              <a:ext cx="588900" cy="6204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2" name="Google Shape;92;p13"/>
            <p:cNvSpPr/>
            <p:nvPr/>
          </p:nvSpPr>
          <p:spPr>
            <a:xfrm rot="10800000">
              <a:off x="8325500" y="3"/>
              <a:ext cx="620400" cy="6534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3" name="Google Shape;93;p13"/>
            <p:cNvSpPr/>
            <p:nvPr/>
          </p:nvSpPr>
          <p:spPr>
            <a:xfrm rot="5400000">
              <a:off x="15750" y="4140850"/>
              <a:ext cx="588900" cy="6204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1pPr>
            <a:lvl2pPr lvl="1"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2pPr>
            <a:lvl3pPr lvl="2"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3pPr>
            <a:lvl4pPr lvl="3"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4pPr>
            <a:lvl5pPr lvl="4"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5pPr>
            <a:lvl6pPr lvl="5"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6pPr>
            <a:lvl7pPr lvl="6"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7pPr>
            <a:lvl8pPr lvl="7"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8pPr>
            <a:lvl9pPr lvl="8" rtl="0">
              <a:spcBef>
                <a:spcPts val="0"/>
              </a:spcBef>
              <a:spcAft>
                <a:spcPts val="0"/>
              </a:spcAft>
              <a:buClr>
                <a:schemeClr val="dk1"/>
              </a:buClr>
              <a:buSzPts val="3000"/>
              <a:buFont typeface="Krub Medium"/>
              <a:buNone/>
              <a:defRPr sz="3000">
                <a:solidFill>
                  <a:schemeClr val="dk1"/>
                </a:solidFill>
                <a:latin typeface="Krub Medium"/>
                <a:ea typeface="Krub Medium"/>
                <a:cs typeface="Krub Medium"/>
                <a:sym typeface="Krub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7" r:id="rId15"/>
    <p:sldLayoutId id="2147483669" r:id="rId16"/>
    <p:sldLayoutId id="214748367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91075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rela Round"/>
              <a:buNone/>
              <a:defRPr sz="3500" b="1">
                <a:solidFill>
                  <a:schemeClr val="dk1"/>
                </a:solidFill>
                <a:latin typeface="Varela Round"/>
                <a:ea typeface="Varela Round"/>
                <a:cs typeface="Varela Round"/>
                <a:sym typeface="Varela Roun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extLst>
      <p:ext uri="{BB962C8B-B14F-4D97-AF65-F5344CB8AC3E}">
        <p14:creationId xmlns:p14="http://schemas.microsoft.com/office/powerpoint/2010/main" val="60482498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1750" y="540000"/>
            <a:ext cx="7420500" cy="5841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300"/>
              <a:buFont typeface="Merriweather Black"/>
              <a:buNone/>
              <a:defRPr sz="2300">
                <a:solidFill>
                  <a:schemeClr val="dk1"/>
                </a:solidFill>
                <a:latin typeface="Merriweather Black"/>
                <a:ea typeface="Merriweather Black"/>
                <a:cs typeface="Merriweather Black"/>
                <a:sym typeface="Merriweather Black"/>
              </a:defRPr>
            </a:lvl1pPr>
            <a:lvl2pPr lvl="1">
              <a:spcBef>
                <a:spcPts val="0"/>
              </a:spcBef>
              <a:spcAft>
                <a:spcPts val="0"/>
              </a:spcAft>
              <a:buClr>
                <a:schemeClr val="dk1"/>
              </a:buClr>
              <a:buSzPts val="2500"/>
              <a:buNone/>
              <a:defRPr sz="2500" b="1">
                <a:solidFill>
                  <a:schemeClr val="dk1"/>
                </a:solidFill>
              </a:defRPr>
            </a:lvl2pPr>
            <a:lvl3pPr lvl="2">
              <a:spcBef>
                <a:spcPts val="0"/>
              </a:spcBef>
              <a:spcAft>
                <a:spcPts val="0"/>
              </a:spcAft>
              <a:buClr>
                <a:schemeClr val="dk1"/>
              </a:buClr>
              <a:buSzPts val="2500"/>
              <a:buNone/>
              <a:defRPr sz="2500" b="1">
                <a:solidFill>
                  <a:schemeClr val="dk1"/>
                </a:solidFill>
              </a:defRPr>
            </a:lvl3pPr>
            <a:lvl4pPr lvl="3">
              <a:spcBef>
                <a:spcPts val="0"/>
              </a:spcBef>
              <a:spcAft>
                <a:spcPts val="0"/>
              </a:spcAft>
              <a:buClr>
                <a:schemeClr val="dk1"/>
              </a:buClr>
              <a:buSzPts val="2500"/>
              <a:buNone/>
              <a:defRPr sz="2500" b="1">
                <a:solidFill>
                  <a:schemeClr val="dk1"/>
                </a:solidFill>
              </a:defRPr>
            </a:lvl4pPr>
            <a:lvl5pPr lvl="4">
              <a:spcBef>
                <a:spcPts val="0"/>
              </a:spcBef>
              <a:spcAft>
                <a:spcPts val="0"/>
              </a:spcAft>
              <a:buClr>
                <a:schemeClr val="dk1"/>
              </a:buClr>
              <a:buSzPts val="2500"/>
              <a:buNone/>
              <a:defRPr sz="2500" b="1">
                <a:solidFill>
                  <a:schemeClr val="dk1"/>
                </a:solidFill>
              </a:defRPr>
            </a:lvl5pPr>
            <a:lvl6pPr lvl="5">
              <a:spcBef>
                <a:spcPts val="0"/>
              </a:spcBef>
              <a:spcAft>
                <a:spcPts val="0"/>
              </a:spcAft>
              <a:buClr>
                <a:schemeClr val="dk1"/>
              </a:buClr>
              <a:buSzPts val="2500"/>
              <a:buNone/>
              <a:defRPr sz="2500" b="1">
                <a:solidFill>
                  <a:schemeClr val="dk1"/>
                </a:solidFill>
              </a:defRPr>
            </a:lvl6pPr>
            <a:lvl7pPr lvl="6">
              <a:spcBef>
                <a:spcPts val="0"/>
              </a:spcBef>
              <a:spcAft>
                <a:spcPts val="0"/>
              </a:spcAft>
              <a:buClr>
                <a:schemeClr val="dk1"/>
              </a:buClr>
              <a:buSzPts val="2500"/>
              <a:buNone/>
              <a:defRPr sz="2500" b="1">
                <a:solidFill>
                  <a:schemeClr val="dk1"/>
                </a:solidFill>
              </a:defRPr>
            </a:lvl7pPr>
            <a:lvl8pPr lvl="7">
              <a:spcBef>
                <a:spcPts val="0"/>
              </a:spcBef>
              <a:spcAft>
                <a:spcPts val="0"/>
              </a:spcAft>
              <a:buClr>
                <a:schemeClr val="dk1"/>
              </a:buClr>
              <a:buSzPts val="2500"/>
              <a:buNone/>
              <a:defRPr sz="2500" b="1">
                <a:solidFill>
                  <a:schemeClr val="dk1"/>
                </a:solidFill>
              </a:defRPr>
            </a:lvl8pPr>
            <a:lvl9pPr lvl="8">
              <a:spcBef>
                <a:spcPts val="0"/>
              </a:spcBef>
              <a:spcAft>
                <a:spcPts val="0"/>
              </a:spcAft>
              <a:buClr>
                <a:schemeClr val="dk1"/>
              </a:buClr>
              <a:buSzPts val="2500"/>
              <a:buNone/>
              <a:defRPr sz="2500" b="1">
                <a:solidFill>
                  <a:schemeClr val="dk1"/>
                </a:solidFill>
              </a:defRPr>
            </a:lvl9pPr>
          </a:lstStyle>
          <a:p>
            <a:endParaRPr/>
          </a:p>
        </p:txBody>
      </p:sp>
      <p:sp>
        <p:nvSpPr>
          <p:cNvPr id="7" name="Google Shape;7;p1"/>
          <p:cNvSpPr txBox="1">
            <a:spLocks noGrp="1"/>
          </p:cNvSpPr>
          <p:nvPr>
            <p:ph type="body" idx="1"/>
          </p:nvPr>
        </p:nvSpPr>
        <p:spPr>
          <a:xfrm>
            <a:off x="1123800" y="1617500"/>
            <a:ext cx="6896400" cy="29859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195260775"/>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D107B8-1F5F-C90A-D9D5-0F07680914C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D4E71F-63E1-E650-29CF-AF6F04F5BBC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35836-E521-E401-7AB3-58698103DE9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4988891-8281-431D-B8FC-2E3385370DCC}" type="datetimeFigureOut">
              <a:rPr lang="en-US" smtClean="0"/>
              <a:t>9/16/2024</a:t>
            </a:fld>
            <a:endParaRPr lang="en-US"/>
          </a:p>
        </p:txBody>
      </p:sp>
      <p:sp>
        <p:nvSpPr>
          <p:cNvPr id="5" name="Footer Placeholder 4">
            <a:extLst>
              <a:ext uri="{FF2B5EF4-FFF2-40B4-BE49-F238E27FC236}">
                <a16:creationId xmlns:a16="http://schemas.microsoft.com/office/drawing/2014/main" id="{7A0659EC-4D47-D7C5-571D-435BCF1B6C5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0A1901-EF6C-1C97-DEBE-5DFE58EF20C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C356DB3D-928F-4F98-B38B-C2355A0B75D6}" type="slidenum">
              <a:rPr lang="en-US" smtClean="0"/>
              <a:t>‹#›</a:t>
            </a:fld>
            <a:endParaRPr lang="en-US"/>
          </a:p>
        </p:txBody>
      </p:sp>
    </p:spTree>
    <p:extLst>
      <p:ext uri="{BB962C8B-B14F-4D97-AF65-F5344CB8AC3E}">
        <p14:creationId xmlns:p14="http://schemas.microsoft.com/office/powerpoint/2010/main" val="7200615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7.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53.gif"/><Relationship Id="rId3" Type="http://schemas.openxmlformats.org/officeDocument/2006/relationships/image" Target="../media/image48.jpeg"/><Relationship Id="rId7" Type="http://schemas.openxmlformats.org/officeDocument/2006/relationships/image" Target="../media/image51.svg"/><Relationship Id="rId12"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50.png"/><Relationship Id="rId11" Type="http://schemas.openxmlformats.org/officeDocument/2006/relationships/slide" Target="slide42.xml"/><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slide" Target="slide41.xml"/><Relationship Id="rId4" Type="http://schemas.openxmlformats.org/officeDocument/2006/relationships/slide" Target="slide38.xml"/><Relationship Id="rId9" Type="http://schemas.openxmlformats.org/officeDocument/2006/relationships/slide" Target="slide40.xml"/><Relationship Id="rId14" Type="http://schemas.openxmlformats.org/officeDocument/2006/relationships/slide" Target="slide4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55.png"/><Relationship Id="rId4" Type="http://schemas.openxmlformats.org/officeDocument/2006/relationships/slide" Target="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55.png"/><Relationship Id="rId4"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55.png"/><Relationship Id="rId4" Type="http://schemas.openxmlformats.org/officeDocument/2006/relationships/slide" Target="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35.xml"/><Relationship Id="rId5" Type="http://schemas.openxmlformats.org/officeDocument/2006/relationships/image" Target="../media/image55.png"/><Relationship Id="rId4" Type="http://schemas.openxmlformats.org/officeDocument/2006/relationships/slide" Target="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55.png"/><Relationship Id="rId4" Type="http://schemas.openxmlformats.org/officeDocument/2006/relationships/slide" Target="slide3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hyperlink" Target="https://kenhgiaovien.com/" TargetMode="External"/><Relationship Id="rId1" Type="http://schemas.openxmlformats.org/officeDocument/2006/relationships/slideLayout" Target="../slideLayouts/slideLayout6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4" name="TextBox 3">
            <a:extLst>
              <a:ext uri="{FF2B5EF4-FFF2-40B4-BE49-F238E27FC236}">
                <a16:creationId xmlns:a16="http://schemas.microsoft.com/office/drawing/2014/main" id="{188998FA-B041-ED5F-1ECF-1297E222D0B3}"/>
              </a:ext>
            </a:extLst>
          </p:cNvPr>
          <p:cNvSpPr txBox="1"/>
          <p:nvPr/>
        </p:nvSpPr>
        <p:spPr>
          <a:xfrm>
            <a:off x="393536" y="1748768"/>
            <a:ext cx="8356929" cy="1645963"/>
          </a:xfrm>
          <a:prstGeom prst="rect">
            <a:avLst/>
          </a:prstGeom>
        </p:spPr>
        <p:txBody>
          <a:bodyPr wrap="square" lIns="0" tIns="0" rIns="0" bIns="0" rtlCol="0" anchor="t">
            <a:spAutoFit/>
          </a:bodyPr>
          <a:lstStyle/>
          <a:p>
            <a:pPr algn="ctr" defTabSz="457200">
              <a:lnSpc>
                <a:spcPct val="150000"/>
              </a:lnSpc>
              <a:buClrTx/>
            </a:pPr>
            <a:r>
              <a:rPr lang="en-US" sz="3800" b="1" kern="1200" dirty="0">
                <a:solidFill>
                  <a:srgbClr val="1F497D">
                    <a:lumMod val="50000"/>
                  </a:srgbClr>
                </a:solidFill>
                <a:latin typeface="Arial" panose="020B0604020202020204" pitchFamily="34" charset="0"/>
                <a:ea typeface="+mn-ea"/>
                <a:cs typeface="Arial" panose="020B0604020202020204" pitchFamily="34" charset="0"/>
              </a:rPr>
              <a:t>CHÀO MỪNG CÁC EM HỌC SINH ĐẾN VỚI BÀI GIẢNG HÔM NAY!</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grpSp>
        <p:nvGrpSpPr>
          <p:cNvPr id="7" name="Group 6">
            <a:extLst>
              <a:ext uri="{FF2B5EF4-FFF2-40B4-BE49-F238E27FC236}">
                <a16:creationId xmlns:a16="http://schemas.microsoft.com/office/drawing/2014/main" id="{66CD8D7B-5247-98D6-ACA1-5027F648D2E2}"/>
              </a:ext>
            </a:extLst>
          </p:cNvPr>
          <p:cNvGrpSpPr/>
          <p:nvPr/>
        </p:nvGrpSpPr>
        <p:grpSpPr>
          <a:xfrm>
            <a:off x="329902" y="1043975"/>
            <a:ext cx="8348734" cy="1083826"/>
            <a:chOff x="7244529" y="1491"/>
            <a:chExt cx="16697468" cy="2167652"/>
          </a:xfrm>
        </p:grpSpPr>
        <p:sp>
          <p:nvSpPr>
            <p:cNvPr id="8" name="Rectangle: Rounded Corners 7">
              <a:extLst>
                <a:ext uri="{FF2B5EF4-FFF2-40B4-BE49-F238E27FC236}">
                  <a16:creationId xmlns:a16="http://schemas.microsoft.com/office/drawing/2014/main" id="{3F9CDF40-DAAD-D5CB-4C15-303EDDFC9083}"/>
                </a:ext>
              </a:extLst>
            </p:cNvPr>
            <p:cNvSpPr/>
            <p:nvPr/>
          </p:nvSpPr>
          <p:spPr>
            <a:xfrm>
              <a:off x="7244529" y="426317"/>
              <a:ext cx="1371600" cy="1318000"/>
            </a:xfrm>
            <a:prstGeom prst="roundRect">
              <a:avLst/>
            </a:prstGeom>
            <a:solidFill>
              <a:sysClr val="window" lastClr="FFFFFF"/>
            </a:solidFill>
            <a:ln w="19050" cap="flat" cmpd="sng" algn="ctr">
              <a:solidFill>
                <a:srgbClr val="8064A2">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a:t>
              </a:r>
            </a:p>
          </p:txBody>
        </p:sp>
        <p:sp>
          <p:nvSpPr>
            <p:cNvPr id="9" name="Plaque 8">
              <a:extLst>
                <a:ext uri="{FF2B5EF4-FFF2-40B4-BE49-F238E27FC236}">
                  <a16:creationId xmlns:a16="http://schemas.microsoft.com/office/drawing/2014/main" id="{27A344A4-8485-C465-6BC2-E182BBE71349}"/>
                </a:ext>
              </a:extLst>
            </p:cNvPr>
            <p:cNvSpPr/>
            <p:nvPr/>
          </p:nvSpPr>
          <p:spPr>
            <a:xfrm>
              <a:off x="8934243" y="1491"/>
              <a:ext cx="15007754" cy="2167652"/>
            </a:xfrm>
            <a:prstGeom prst="plaque">
              <a:avLst/>
            </a:prstGeom>
            <a:solidFill>
              <a:sysClr val="window" lastClr="FFFFFF"/>
            </a:solidFill>
            <a:ln w="19050" cap="flat" cmpd="sng" algn="ctr">
              <a:solidFill>
                <a:srgbClr val="8064A2">
                  <a:lumMod val="50000"/>
                </a:srgbClr>
              </a:solid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Hoạt</a:t>
              </a:r>
              <a:r>
                <a:rPr kumimoji="0" lang="en-US" sz="2000" b="1"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000" b="1" i="0" u="none" strike="noStrike" kern="1200" cap="none" spc="0" normalizeH="0" baseline="0" noProof="0" err="1">
                  <a:ln>
                    <a:noFill/>
                  </a:ln>
                  <a:solidFill>
                    <a:prstClr val="black"/>
                  </a:solidFill>
                  <a:effectLst/>
                  <a:uLnTx/>
                  <a:uFillTx/>
                  <a:latin typeface="+mn-lt"/>
                  <a:ea typeface="Calibri" panose="020F0502020204030204" pitchFamily="34" charset="0"/>
                  <a:cs typeface="Arial" panose="020B0604020202020204" pitchFamily="34" charset="0"/>
                </a:rPr>
                <a:t>động</a:t>
              </a:r>
              <a:r>
                <a:rPr kumimoji="0" lang="en-US" sz="2000" b="1"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rPr>
                <a:t> 1: </a:t>
              </a:r>
              <a:r>
                <a:rPr kumimoji="0" lang="vi-VN" sz="2000" b="0"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rPr>
                <a:t>Tìm hiểu về những việc đã làm để thể hiện là người có trách nhiệm với nhiệm vụ được giao</a:t>
              </a:r>
              <a:endParaRPr kumimoji="0" 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BA42F1B2-7A8F-158F-3C90-78BDEA7F9814}"/>
              </a:ext>
            </a:extLst>
          </p:cNvPr>
          <p:cNvGrpSpPr/>
          <p:nvPr/>
        </p:nvGrpSpPr>
        <p:grpSpPr>
          <a:xfrm>
            <a:off x="329902" y="2369028"/>
            <a:ext cx="8348734" cy="1083826"/>
            <a:chOff x="7248712" y="-132432"/>
            <a:chExt cx="16697468" cy="2167652"/>
          </a:xfrm>
        </p:grpSpPr>
        <p:sp>
          <p:nvSpPr>
            <p:cNvPr id="11" name="Rectangle: Rounded Corners 10">
              <a:extLst>
                <a:ext uri="{FF2B5EF4-FFF2-40B4-BE49-F238E27FC236}">
                  <a16:creationId xmlns:a16="http://schemas.microsoft.com/office/drawing/2014/main" id="{5E08CBA8-8C88-0635-E362-5B5DF1D5D3B0}"/>
                </a:ext>
              </a:extLst>
            </p:cNvPr>
            <p:cNvSpPr/>
            <p:nvPr/>
          </p:nvSpPr>
          <p:spPr>
            <a:xfrm>
              <a:off x="7248712" y="292394"/>
              <a:ext cx="1371600" cy="1318000"/>
            </a:xfrm>
            <a:prstGeom prst="roundRect">
              <a:avLst/>
            </a:prstGeom>
            <a:solidFill>
              <a:sysClr val="window" lastClr="FFFFFF"/>
            </a:solidFill>
            <a:ln w="19050" cap="flat" cmpd="sng" algn="ctr">
              <a:solidFill>
                <a:srgbClr val="8064A2">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2</a:t>
              </a:r>
            </a:p>
          </p:txBody>
        </p:sp>
        <p:sp>
          <p:nvSpPr>
            <p:cNvPr id="12" name="Plaque 11">
              <a:extLst>
                <a:ext uri="{FF2B5EF4-FFF2-40B4-BE49-F238E27FC236}">
                  <a16:creationId xmlns:a16="http://schemas.microsoft.com/office/drawing/2014/main" id="{C9A40FCC-313F-03B1-06FD-F695A1451371}"/>
                </a:ext>
              </a:extLst>
            </p:cNvPr>
            <p:cNvSpPr/>
            <p:nvPr/>
          </p:nvSpPr>
          <p:spPr>
            <a:xfrm>
              <a:off x="8938426" y="-132432"/>
              <a:ext cx="15007754" cy="2167652"/>
            </a:xfrm>
            <a:prstGeom prst="plaque">
              <a:avLst/>
            </a:prstGeom>
            <a:solidFill>
              <a:sysClr val="window" lastClr="FFFFFF"/>
            </a:solidFill>
            <a:ln w="19050" cap="flat" cmpd="sng" algn="ctr">
              <a:solidFill>
                <a:srgbClr val="8064A2">
                  <a:lumMod val="50000"/>
                </a:srgbClr>
              </a:solid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Hoạt</a:t>
              </a:r>
              <a:r>
                <a:rPr kumimoji="0" lang="en-US" sz="2000" b="1"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000" b="1" i="0" u="none" strike="noStrike" kern="1200" cap="none" spc="0" normalizeH="0" baseline="0" noProof="0" err="1">
                  <a:ln>
                    <a:noFill/>
                  </a:ln>
                  <a:solidFill>
                    <a:prstClr val="black"/>
                  </a:solidFill>
                  <a:effectLst/>
                  <a:uLnTx/>
                  <a:uFillTx/>
                  <a:latin typeface="+mn-lt"/>
                  <a:ea typeface="Calibri" panose="020F0502020204030204" pitchFamily="34" charset="0"/>
                  <a:cs typeface="Arial" panose="020B0604020202020204" pitchFamily="34" charset="0"/>
                </a:rPr>
                <a:t>động</a:t>
              </a:r>
              <a:r>
                <a:rPr kumimoji="0" lang="en-US" sz="2000" b="1"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rPr>
                <a:t> 2: </a:t>
              </a:r>
              <a:r>
                <a:rPr kumimoji="0" lang="vi-VN" sz="2000" b="0"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rPr>
                <a:t>Tìm hiểu cách thực hiện có trách nhiệm các nhiệm vụ được giao</a:t>
              </a:r>
              <a:endParaRPr kumimoji="0" 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282E2D5D-2BDF-98D8-02EA-FCDD0D01A347}"/>
              </a:ext>
            </a:extLst>
          </p:cNvPr>
          <p:cNvGrpSpPr/>
          <p:nvPr/>
        </p:nvGrpSpPr>
        <p:grpSpPr>
          <a:xfrm>
            <a:off x="321621" y="3694081"/>
            <a:ext cx="8357015" cy="1161398"/>
            <a:chOff x="7232148" y="-581419"/>
            <a:chExt cx="17740150" cy="2322796"/>
          </a:xfrm>
        </p:grpSpPr>
        <p:sp>
          <p:nvSpPr>
            <p:cNvPr id="14" name="Rectangle: Rounded Corners 13">
              <a:extLst>
                <a:ext uri="{FF2B5EF4-FFF2-40B4-BE49-F238E27FC236}">
                  <a16:creationId xmlns:a16="http://schemas.microsoft.com/office/drawing/2014/main" id="{5D11AA75-BD7B-BC9E-FA3E-26BE07BEE03C}"/>
                </a:ext>
              </a:extLst>
            </p:cNvPr>
            <p:cNvSpPr/>
            <p:nvPr/>
          </p:nvSpPr>
          <p:spPr>
            <a:xfrm>
              <a:off x="7232148" y="-79021"/>
              <a:ext cx="1371600" cy="1318000"/>
            </a:xfrm>
            <a:prstGeom prst="roundRect">
              <a:avLst/>
            </a:prstGeom>
            <a:solidFill>
              <a:sysClr val="window" lastClr="FFFFFF"/>
            </a:solidFill>
            <a:ln w="19050" cap="flat" cmpd="sng" algn="ctr">
              <a:solidFill>
                <a:srgbClr val="8064A2">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3</a:t>
              </a:r>
            </a:p>
          </p:txBody>
        </p:sp>
        <p:sp>
          <p:nvSpPr>
            <p:cNvPr id="15" name="Plaque 14">
              <a:extLst>
                <a:ext uri="{FF2B5EF4-FFF2-40B4-BE49-F238E27FC236}">
                  <a16:creationId xmlns:a16="http://schemas.microsoft.com/office/drawing/2014/main" id="{F393BDAF-F657-69CD-B596-16066F63A926}"/>
                </a:ext>
              </a:extLst>
            </p:cNvPr>
            <p:cNvSpPr/>
            <p:nvPr/>
          </p:nvSpPr>
          <p:spPr>
            <a:xfrm>
              <a:off x="8953663" y="-581419"/>
              <a:ext cx="16018635" cy="2322796"/>
            </a:xfrm>
            <a:prstGeom prst="plaque">
              <a:avLst/>
            </a:prstGeom>
            <a:solidFill>
              <a:sysClr val="window" lastClr="FFFFFF"/>
            </a:solidFill>
            <a:ln w="19050" cap="flat" cmpd="sng" algn="ctr">
              <a:solidFill>
                <a:srgbClr val="8064A2">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black"/>
                  </a:solidFill>
                  <a:effectLst/>
                  <a:uLnTx/>
                  <a:uFillTx/>
                  <a:latin typeface="+mn-lt"/>
                  <a:ea typeface="Calibri" panose="020F0502020204030204" pitchFamily="34" charset="0"/>
                  <a:cs typeface="Arial" panose="020B0604020202020204" pitchFamily="34" charset="0"/>
                </a:rPr>
                <a:t>Hoạt</a:t>
              </a:r>
              <a:r>
                <a:rPr kumimoji="0" lang="en-US" sz="2000" b="1"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rPr>
                <a:t> động: </a:t>
              </a:r>
              <a:r>
                <a:rPr kumimoji="0" lang="en-US" sz="2000" b="0"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rPr>
                <a:t>Củng cố kiến thức – Vận dụng</a:t>
              </a:r>
              <a:endParaRPr kumimoji="0" 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0769ECDE-3667-11B1-F5B7-EAF9AA843234}"/>
              </a:ext>
            </a:extLst>
          </p:cNvPr>
          <p:cNvGrpSpPr/>
          <p:nvPr/>
        </p:nvGrpSpPr>
        <p:grpSpPr>
          <a:xfrm>
            <a:off x="2552700" y="0"/>
            <a:ext cx="4267200" cy="728819"/>
            <a:chOff x="4838700" y="-28512"/>
            <a:chExt cx="8534400" cy="1457638"/>
          </a:xfrm>
        </p:grpSpPr>
        <p:sp>
          <p:nvSpPr>
            <p:cNvPr id="17" name="Round Same Side Corner Rectangle 11">
              <a:extLst>
                <a:ext uri="{FF2B5EF4-FFF2-40B4-BE49-F238E27FC236}">
                  <a16:creationId xmlns:a16="http://schemas.microsoft.com/office/drawing/2014/main" id="{A223A98A-3B1C-0937-04BE-DFADED4BB577}"/>
                </a:ext>
              </a:extLst>
            </p:cNvPr>
            <p:cNvSpPr/>
            <p:nvPr/>
          </p:nvSpPr>
          <p:spPr>
            <a:xfrm flipV="1">
              <a:off x="4838700" y="-28512"/>
              <a:ext cx="8534400" cy="1457638"/>
            </a:xfrm>
            <a:prstGeom prst="round2SameRect">
              <a:avLst>
                <a:gd name="adj1" fmla="val 37720"/>
                <a:gd name="adj2" fmla="val 0"/>
              </a:avLst>
            </a:prstGeom>
            <a:solidFill>
              <a:srgbClr val="8064A2">
                <a:lumMod val="75000"/>
              </a:srgbClr>
            </a:solidFill>
            <a:ln w="25400" cap="flat" cmpd="sng" algn="ctr">
              <a:solidFill>
                <a:srgbClr val="8064A2">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C00000"/>
                </a:solidFill>
                <a:effectLst/>
                <a:uLnTx/>
                <a:uFillTx/>
                <a:latin typeface="+mn-lt"/>
                <a:ea typeface="+mn-ea"/>
                <a:cs typeface="+mn-cs"/>
              </a:endParaRPr>
            </a:p>
          </p:txBody>
        </p:sp>
        <p:sp>
          <p:nvSpPr>
            <p:cNvPr id="18" name="TextBox 17">
              <a:extLst>
                <a:ext uri="{FF2B5EF4-FFF2-40B4-BE49-F238E27FC236}">
                  <a16:creationId xmlns:a16="http://schemas.microsoft.com/office/drawing/2014/main" id="{541978AE-42EE-1C41-D524-9AC1DEADA150}"/>
                </a:ext>
              </a:extLst>
            </p:cNvPr>
            <p:cNvSpPr txBox="1"/>
            <p:nvPr/>
          </p:nvSpPr>
          <p:spPr>
            <a:xfrm>
              <a:off x="5261128" y="192476"/>
              <a:ext cx="7689544" cy="110799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NỘI DUNG BÀI HỌC</a:t>
              </a: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8" name="Freeform 2">
            <a:extLst>
              <a:ext uri="{FF2B5EF4-FFF2-40B4-BE49-F238E27FC236}">
                <a16:creationId xmlns:a16="http://schemas.microsoft.com/office/drawing/2014/main" id="{03834B1E-7E50-4A9C-7191-D3715BCC442B}"/>
              </a:ext>
            </a:extLst>
          </p:cNvPr>
          <p:cNvSpPr/>
          <p:nvPr/>
        </p:nvSpPr>
        <p:spPr>
          <a:xfrm>
            <a:off x="584192" y="631370"/>
            <a:ext cx="7975616" cy="4076700"/>
          </a:xfrm>
          <a:custGeom>
            <a:avLst/>
            <a:gdLst/>
            <a:ahLst/>
            <a:cxnLst/>
            <a:rect l="l" t="t" r="r" b="b"/>
            <a:pathLst>
              <a:path w="15751007" h="4686390">
                <a:moveTo>
                  <a:pt x="0" y="0"/>
                </a:moveTo>
                <a:lnTo>
                  <a:pt x="15751008" y="0"/>
                </a:lnTo>
                <a:lnTo>
                  <a:pt x="15751008" y="4686390"/>
                </a:lnTo>
                <a:lnTo>
                  <a:pt x="0" y="4686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endParaRPr>
          </a:p>
        </p:txBody>
      </p:sp>
      <p:sp>
        <p:nvSpPr>
          <p:cNvPr id="12" name="TextBox 11">
            <a:extLst>
              <a:ext uri="{FF2B5EF4-FFF2-40B4-BE49-F238E27FC236}">
                <a16:creationId xmlns:a16="http://schemas.microsoft.com/office/drawing/2014/main" id="{4346FDF3-FD39-47DC-A4EC-BC515C33CE44}"/>
              </a:ext>
            </a:extLst>
          </p:cNvPr>
          <p:cNvSpPr txBox="1"/>
          <p:nvPr/>
        </p:nvSpPr>
        <p:spPr>
          <a:xfrm>
            <a:off x="1008289" y="1148534"/>
            <a:ext cx="7127421" cy="3042371"/>
          </a:xfrm>
          <a:prstGeom prst="rect">
            <a:avLst/>
          </a:prstGeom>
        </p:spPr>
        <p:txBody>
          <a:bodyPr wrap="square" lIns="0" tIns="0" rIns="0" bIns="0" rtlCol="0" anchor="t">
            <a:spAutoFit/>
          </a:bodyPr>
          <a:lstStyle/>
          <a:p>
            <a:pPr algn="ctr" defTabSz="457200">
              <a:lnSpc>
                <a:spcPct val="150000"/>
              </a:lnSpc>
              <a:buClrTx/>
            </a:pPr>
            <a:r>
              <a:rPr lang="vi-VN" sz="3400" b="1" kern="1200">
                <a:solidFill>
                  <a:srgbClr val="C00000"/>
                </a:solidFill>
                <a:latin typeface="Arial" panose="020B0604020202020204" pitchFamily="34" charset="0"/>
                <a:ea typeface="Calibri" panose="020F0502020204030204" pitchFamily="34" charset="0"/>
                <a:cs typeface="Arial" panose="020B0604020202020204" pitchFamily="34" charset="0"/>
              </a:rPr>
              <a:t>Hoạt động 1: </a:t>
            </a:r>
            <a:endParaRPr lang="en-US" sz="3400" b="1" kern="1200">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defTabSz="457200">
              <a:lnSpc>
                <a:spcPct val="150000"/>
              </a:lnSpc>
              <a:buClrTx/>
            </a:pPr>
            <a:r>
              <a:rPr lang="vi-VN" sz="3400" b="1" kern="1200">
                <a:solidFill>
                  <a:srgbClr val="C00000"/>
                </a:solidFill>
                <a:latin typeface="Arial" panose="020B0604020202020204" pitchFamily="34" charset="0"/>
                <a:ea typeface="Calibri" panose="020F0502020204030204" pitchFamily="34" charset="0"/>
                <a:cs typeface="Arial" panose="020B0604020202020204" pitchFamily="34" charset="0"/>
              </a:rPr>
              <a:t>Tìm hiểu về những việc đã làm để thể hiện là người có trách nhiệm với nhiệm vụ được giao</a:t>
            </a:r>
          </a:p>
        </p:txBody>
      </p:sp>
    </p:spTree>
  </p:cSld>
  <p:clrMapOvr>
    <a:masterClrMapping/>
  </p:clrMapOvr>
  <p:transition spd="med">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2" name="Freeform 5">
            <a:extLst>
              <a:ext uri="{FF2B5EF4-FFF2-40B4-BE49-F238E27FC236}">
                <a16:creationId xmlns:a16="http://schemas.microsoft.com/office/drawing/2014/main" id="{451AEB43-5DF1-8522-DEBB-FE4373A5CBAD}"/>
              </a:ext>
            </a:extLst>
          </p:cNvPr>
          <p:cNvSpPr/>
          <p:nvPr/>
        </p:nvSpPr>
        <p:spPr>
          <a:xfrm rot="10800000">
            <a:off x="3283174" y="514350"/>
            <a:ext cx="5460776" cy="42291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E9EBFD"/>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534DA2E1-81CA-FA65-D6AC-302E99F80246}"/>
              </a:ext>
            </a:extLst>
          </p:cNvPr>
          <p:cNvSpPr txBox="1"/>
          <p:nvPr/>
        </p:nvSpPr>
        <p:spPr>
          <a:xfrm>
            <a:off x="3695006" y="764574"/>
            <a:ext cx="4637111" cy="3728649"/>
          </a:xfrm>
          <a:prstGeom prst="rect">
            <a:avLst/>
          </a:prstGeom>
          <a:noFill/>
        </p:spPr>
        <p:txBody>
          <a:bodyPr wrap="square">
            <a:spAutoFit/>
          </a:bodyPr>
          <a:lstStyle/>
          <a:p>
            <a:pPr algn="just" defTabSz="457200">
              <a:lnSpc>
                <a:spcPct val="150000"/>
              </a:lnSpc>
              <a:buClrTx/>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Cả lớp chia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thành các nhóm nhỏ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4 – 6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HS)</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 mỗi nhóm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thảo luận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với nhau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để thực hiện nhiệm vụ</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 sau</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2000" kern="1200">
                <a:solidFill>
                  <a:srgbClr val="FF0000"/>
                </a:solidFill>
                <a:latin typeface="Arial" panose="020B0604020202020204" pitchFamily="34" charset="0"/>
                <a:ea typeface="Calibri" panose="020F0502020204030204" pitchFamily="34" charset="0"/>
                <a:cs typeface="Arial" panose="020B0604020202020204" pitchFamily="34" charset="0"/>
              </a:rPr>
              <a:t>Em hãy chia sẻ với các bạn các nhiệm vụ em đã được giao, những khó khăn em gặp phải khi thực hiện nhiệm vụ và những việc em đã làm để thể hiện là người có trách nhiệm với nhiệm vụ được giao.</a:t>
            </a:r>
          </a:p>
        </p:txBody>
      </p:sp>
      <p:sp>
        <p:nvSpPr>
          <p:cNvPr id="13" name="Freeform 4">
            <a:extLst>
              <a:ext uri="{FF2B5EF4-FFF2-40B4-BE49-F238E27FC236}">
                <a16:creationId xmlns:a16="http://schemas.microsoft.com/office/drawing/2014/main" id="{47FB288A-D6D7-28EC-DEF9-9766D18CDCC8}"/>
              </a:ext>
            </a:extLst>
          </p:cNvPr>
          <p:cNvSpPr/>
          <p:nvPr/>
        </p:nvSpPr>
        <p:spPr>
          <a:xfrm>
            <a:off x="400050" y="514350"/>
            <a:ext cx="2627548" cy="42291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F0C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893091D7-FBC3-1476-0FA7-1259DC7F0AA1}"/>
              </a:ext>
            </a:extLst>
          </p:cNvPr>
          <p:cNvSpPr txBox="1"/>
          <p:nvPr/>
        </p:nvSpPr>
        <p:spPr>
          <a:xfrm>
            <a:off x="651675" y="1875597"/>
            <a:ext cx="2124295" cy="1131848"/>
          </a:xfrm>
          <a:prstGeom prst="rect">
            <a:avLst/>
          </a:prstGeom>
          <a:noFill/>
        </p:spPr>
        <p:txBody>
          <a:bodyPr wrap="square" rtlCol="0">
            <a:spAutoFit/>
          </a:bodyPr>
          <a:lstStyle/>
          <a:p>
            <a:pPr algn="ctr" defTabSz="457200">
              <a:lnSpc>
                <a:spcPct val="150000"/>
              </a:lnSpc>
              <a:buClrTx/>
            </a:pPr>
            <a:r>
              <a:rPr lang="en-US" sz="2400" b="1" kern="1200">
                <a:solidFill>
                  <a:srgbClr val="C00000"/>
                </a:solidFill>
                <a:latin typeface="Arial" panose="020B0604020202020204" pitchFamily="34" charset="0"/>
                <a:ea typeface="Calibri" panose="020F0502020204030204" pitchFamily="34" charset="0"/>
                <a:cs typeface="Arial" panose="020B0604020202020204" pitchFamily="34" charset="0"/>
              </a:rPr>
              <a:t>HOẠT ĐỘNG THEO NHÓM</a:t>
            </a:r>
            <a:endParaRPr lang="en-US" sz="2400" b="1"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DA3590CF-FF14-58F8-DC2B-890CBA669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61" y="585162"/>
            <a:ext cx="1360926" cy="1360926"/>
          </a:xfrm>
          <a:prstGeom prst="rect">
            <a:avLst/>
          </a:prstGeom>
        </p:spPr>
      </p:pic>
      <p:pic>
        <p:nvPicPr>
          <p:cNvPr id="21" name="Picture 11">
            <a:extLst>
              <a:ext uri="{FF2B5EF4-FFF2-40B4-BE49-F238E27FC236}">
                <a16:creationId xmlns:a16="http://schemas.microsoft.com/office/drawing/2014/main" id="{F70F2C33-FD60-A296-131B-BCA8F290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1675" y="3188018"/>
            <a:ext cx="2200261" cy="1955482"/>
          </a:xfrm>
          <a:prstGeom prst="rect">
            <a:avLst/>
          </a:prstGeom>
        </p:spPr>
      </p:pic>
    </p:spTree>
    <p:extLst>
      <p:ext uri="{BB962C8B-B14F-4D97-AF65-F5344CB8AC3E}">
        <p14:creationId xmlns:p14="http://schemas.microsoft.com/office/powerpoint/2010/main" val="92747319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2" name="Rounded Rectangle 34">
            <a:extLst>
              <a:ext uri="{FF2B5EF4-FFF2-40B4-BE49-F238E27FC236}">
                <a16:creationId xmlns:a16="http://schemas.microsoft.com/office/drawing/2014/main" id="{3F6235F2-8C82-D58C-94CC-8D490E1EA1D8}"/>
              </a:ext>
            </a:extLst>
          </p:cNvPr>
          <p:cNvSpPr/>
          <p:nvPr/>
        </p:nvSpPr>
        <p:spPr>
          <a:xfrm>
            <a:off x="2532198" y="404788"/>
            <a:ext cx="4079597" cy="699323"/>
          </a:xfrm>
          <a:prstGeom prst="roundRect">
            <a:avLst/>
          </a:prstGeom>
          <a:solidFill>
            <a:srgbClr val="FD615B">
              <a:lumMod val="50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ea typeface="+mn-ea"/>
                <a:cs typeface="Arial" panose="020B0604020202020204" pitchFamily="34" charset="0"/>
              </a:rPr>
              <a:t>Hướng</a:t>
            </a:r>
            <a:r>
              <a:rPr kumimoji="0" lang="en-US" sz="2200" b="1" i="0" u="none" strike="noStrike" kern="0" cap="none" spc="0" normalizeH="0" noProof="0">
                <a:ln>
                  <a:noFill/>
                </a:ln>
                <a:solidFill>
                  <a:srgbClr val="FFFFFF"/>
                </a:solidFill>
                <a:effectLst/>
                <a:uLnTx/>
                <a:uFillTx/>
                <a:ea typeface="+mn-ea"/>
                <a:cs typeface="Arial" panose="020B0604020202020204" pitchFamily="34" charset="0"/>
              </a:rPr>
              <a:t> dẫn thực hiện</a:t>
            </a:r>
            <a:endParaRPr kumimoji="0" lang="en-US" sz="2200" b="1" i="0" u="none" strike="noStrike" kern="0" cap="none" spc="0" normalizeH="0" baseline="0" noProof="0" dirty="0">
              <a:ln>
                <a:noFill/>
              </a:ln>
              <a:solidFill>
                <a:srgbClr val="FFFFFF"/>
              </a:solidFill>
              <a:effectLst/>
              <a:uLnTx/>
              <a:uFillTx/>
              <a:ea typeface="+mn-ea"/>
              <a:cs typeface="Arial" panose="020B0604020202020204" pitchFamily="34" charset="0"/>
            </a:endParaRPr>
          </a:p>
        </p:txBody>
      </p:sp>
      <p:grpSp>
        <p:nvGrpSpPr>
          <p:cNvPr id="3" name="Group 2">
            <a:extLst>
              <a:ext uri="{FF2B5EF4-FFF2-40B4-BE49-F238E27FC236}">
                <a16:creationId xmlns:a16="http://schemas.microsoft.com/office/drawing/2014/main" id="{C5F6AE8A-DDD6-4A57-B592-D2EAEF46AAC0}"/>
              </a:ext>
            </a:extLst>
          </p:cNvPr>
          <p:cNvGrpSpPr/>
          <p:nvPr/>
        </p:nvGrpSpPr>
        <p:grpSpPr>
          <a:xfrm>
            <a:off x="595118" y="1204369"/>
            <a:ext cx="7953754" cy="496996"/>
            <a:chOff x="775604" y="1869077"/>
            <a:chExt cx="7953754" cy="496996"/>
          </a:xfrm>
        </p:grpSpPr>
        <p:sp>
          <p:nvSpPr>
            <p:cNvPr id="17" name="TextBox 16">
              <a:extLst>
                <a:ext uri="{FF2B5EF4-FFF2-40B4-BE49-F238E27FC236}">
                  <a16:creationId xmlns:a16="http://schemas.microsoft.com/office/drawing/2014/main" id="{1D1347F2-867D-50CA-4ACA-8C22D9CA040B}"/>
                </a:ext>
              </a:extLst>
            </p:cNvPr>
            <p:cNvSpPr txBox="1"/>
            <p:nvPr/>
          </p:nvSpPr>
          <p:spPr>
            <a:xfrm>
              <a:off x="775604" y="1869077"/>
              <a:ext cx="7953754" cy="496996"/>
            </a:xfrm>
            <a:prstGeom prst="rect">
              <a:avLst/>
            </a:prstGeom>
            <a:noFill/>
          </p:spPr>
          <p:txBody>
            <a:bodyPr wrap="square" rtlCol="0">
              <a:spAutoFit/>
            </a:bodyPr>
            <a:lstStyle/>
            <a:p>
              <a:pPr algn="just">
                <a:lnSpc>
                  <a:spcPct val="150000"/>
                </a:lnSpc>
                <a:buClrTx/>
                <a:defRPr/>
              </a:pPr>
              <a:r>
                <a:rPr lang="en-US" sz="2000" b="1">
                  <a:solidFill>
                    <a:srgbClr val="C00000"/>
                  </a:solidFill>
                  <a:latin typeface="Arial" panose="020B0604020202020204" pitchFamily="34" charset="0"/>
                  <a:ea typeface="+mn-ea"/>
                  <a:cs typeface="Arial" panose="020B0604020202020204" pitchFamily="34" charset="0"/>
                </a:rPr>
                <a:t>      Các nhóm báo cáo kết quả thảo luận vào phiếu học tập sau:</a:t>
              </a:r>
              <a:endParaRPr lang="vi-VN" sz="2000" b="1">
                <a:solidFill>
                  <a:srgbClr val="C00000"/>
                </a:solidFill>
                <a:latin typeface="Arial" panose="020B0604020202020204" pitchFamily="34" charset="0"/>
                <a:ea typeface="+mn-ea"/>
                <a:cs typeface="Arial" panose="020B0604020202020204" pitchFamily="34" charset="0"/>
              </a:endParaRPr>
            </a:p>
          </p:txBody>
        </p:sp>
        <p:pic>
          <p:nvPicPr>
            <p:cNvPr id="18" name="Picture 44" descr="https://cdn-icons-png.flaticon.com/128/5726/5726775.png">
              <a:extLst>
                <a:ext uri="{FF2B5EF4-FFF2-40B4-BE49-F238E27FC236}">
                  <a16:creationId xmlns:a16="http://schemas.microsoft.com/office/drawing/2014/main" id="{CEA5859F-6BC4-ED1C-7A11-1E2C25B762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753" y="1869077"/>
              <a:ext cx="440875" cy="44087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9" name="Table 18">
            <a:extLst>
              <a:ext uri="{FF2B5EF4-FFF2-40B4-BE49-F238E27FC236}">
                <a16:creationId xmlns:a16="http://schemas.microsoft.com/office/drawing/2014/main" id="{2595F726-0FC9-1E1F-9B16-06660D886DB8}"/>
              </a:ext>
            </a:extLst>
          </p:cNvPr>
          <p:cNvGraphicFramePr>
            <a:graphicFrameLocks noGrp="1"/>
          </p:cNvGraphicFramePr>
          <p:nvPr>
            <p:extLst>
              <p:ext uri="{D42A27DB-BD31-4B8C-83A1-F6EECF244321}">
                <p14:modId xmlns:p14="http://schemas.microsoft.com/office/powerpoint/2010/main" val="3239426702"/>
              </p:ext>
            </p:extLst>
          </p:nvPr>
        </p:nvGraphicFramePr>
        <p:xfrm>
          <a:off x="269414" y="1929412"/>
          <a:ext cx="8605162" cy="2960134"/>
        </p:xfrm>
        <a:graphic>
          <a:graphicData uri="http://schemas.openxmlformats.org/drawingml/2006/table">
            <a:tbl>
              <a:tblPr bandRow="1"/>
              <a:tblGrid>
                <a:gridCol w="2212524">
                  <a:extLst>
                    <a:ext uri="{9D8B030D-6E8A-4147-A177-3AD203B41FA5}">
                      <a16:colId xmlns:a16="http://schemas.microsoft.com/office/drawing/2014/main" val="3046574296"/>
                    </a:ext>
                  </a:extLst>
                </a:gridCol>
                <a:gridCol w="1747162">
                  <a:extLst>
                    <a:ext uri="{9D8B030D-6E8A-4147-A177-3AD203B41FA5}">
                      <a16:colId xmlns:a16="http://schemas.microsoft.com/office/drawing/2014/main" val="310863855"/>
                    </a:ext>
                  </a:extLst>
                </a:gridCol>
                <a:gridCol w="1706336">
                  <a:extLst>
                    <a:ext uri="{9D8B030D-6E8A-4147-A177-3AD203B41FA5}">
                      <a16:colId xmlns:a16="http://schemas.microsoft.com/office/drawing/2014/main" val="1599648773"/>
                    </a:ext>
                  </a:extLst>
                </a:gridCol>
                <a:gridCol w="2939140">
                  <a:extLst>
                    <a:ext uri="{9D8B030D-6E8A-4147-A177-3AD203B41FA5}">
                      <a16:colId xmlns:a16="http://schemas.microsoft.com/office/drawing/2014/main" val="1469923251"/>
                    </a:ext>
                  </a:extLst>
                </a:gridCol>
              </a:tblGrid>
              <a:tr h="1257300">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 </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Những nhiệm vụ em được giao</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Những khó khăn em gặp phải</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Những việc em đã làm để thể hiện là người có trách nhiệm với nhiệm vụ được giao</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extLst>
                  <a:ext uri="{0D108BD9-81ED-4DB2-BD59-A6C34878D82A}">
                    <a16:rowId xmlns:a16="http://schemas.microsoft.com/office/drawing/2014/main" val="132052385"/>
                  </a:ext>
                </a:extLst>
              </a:tr>
              <a:tr h="475647">
                <a:tc>
                  <a:txBody>
                    <a:bodyPr/>
                    <a:lstStyle/>
                    <a:p>
                      <a:pPr marL="0" marR="0" algn="ctr">
                        <a:lnSpc>
                          <a:spcPct val="10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Ở gia đình</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4036437"/>
                  </a:ext>
                </a:extLst>
              </a:tr>
              <a:tr h="486551">
                <a:tc>
                  <a:txBody>
                    <a:bodyPr/>
                    <a:lstStyle/>
                    <a:p>
                      <a:pPr marL="0" marR="0" algn="ctr">
                        <a:lnSpc>
                          <a:spcPct val="10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Ở lớp học, nhà trường</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1872730"/>
                  </a:ext>
                </a:extLst>
              </a:tr>
              <a:tr h="740636">
                <a:tc>
                  <a:txBody>
                    <a:bodyPr/>
                    <a:lstStyle/>
                    <a:p>
                      <a:pPr marL="0" marR="0" algn="ctr">
                        <a:lnSpc>
                          <a:spcPct val="10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Ngoài cộng đồng</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144076"/>
                  </a:ext>
                </a:extLst>
              </a:tr>
            </a:tbl>
          </a:graphicData>
        </a:graphic>
      </p:graphicFrame>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4" name="Group 3">
            <a:extLst>
              <a:ext uri="{FF2B5EF4-FFF2-40B4-BE49-F238E27FC236}">
                <a16:creationId xmlns:a16="http://schemas.microsoft.com/office/drawing/2014/main" id="{646B1D87-8EFF-E939-1675-DCFB2A3E8CDC}"/>
              </a:ext>
            </a:extLst>
          </p:cNvPr>
          <p:cNvGrpSpPr/>
          <p:nvPr/>
        </p:nvGrpSpPr>
        <p:grpSpPr>
          <a:xfrm>
            <a:off x="993984" y="-39929"/>
            <a:ext cx="7156032" cy="1476126"/>
            <a:chOff x="981284" y="0"/>
            <a:chExt cx="7156032" cy="1615344"/>
          </a:xfrm>
        </p:grpSpPr>
        <p:cxnSp>
          <p:nvCxnSpPr>
            <p:cNvPr id="5" name="Straight Connector 4">
              <a:extLst>
                <a:ext uri="{FF2B5EF4-FFF2-40B4-BE49-F238E27FC236}">
                  <a16:creationId xmlns:a16="http://schemas.microsoft.com/office/drawing/2014/main" id="{6E45BCAB-1E09-C061-42FF-188D36051384}"/>
                </a:ext>
              </a:extLst>
            </p:cNvPr>
            <p:cNvCxnSpPr/>
            <p:nvPr/>
          </p:nvCxnSpPr>
          <p:spPr>
            <a:xfrm flipV="1">
              <a:off x="3533141" y="0"/>
              <a:ext cx="0" cy="381000"/>
            </a:xfrm>
            <a:prstGeom prst="line">
              <a:avLst/>
            </a:prstGeom>
            <a:noFill/>
            <a:ln w="38100" cap="flat" cmpd="sng" algn="ctr">
              <a:solidFill>
                <a:srgbClr val="6CA38C">
                  <a:lumMod val="75000"/>
                </a:srgbClr>
              </a:solidFill>
              <a:prstDash val="solid"/>
            </a:ln>
            <a:effectLst/>
          </p:spPr>
        </p:cxnSp>
        <p:cxnSp>
          <p:nvCxnSpPr>
            <p:cNvPr id="6" name="Straight Connector 5">
              <a:extLst>
                <a:ext uri="{FF2B5EF4-FFF2-40B4-BE49-F238E27FC236}">
                  <a16:creationId xmlns:a16="http://schemas.microsoft.com/office/drawing/2014/main" id="{567F6DCA-89D6-7C09-264A-01B562E60D96}"/>
                </a:ext>
              </a:extLst>
            </p:cNvPr>
            <p:cNvCxnSpPr/>
            <p:nvPr/>
          </p:nvCxnSpPr>
          <p:spPr>
            <a:xfrm flipV="1">
              <a:off x="5628006" y="0"/>
              <a:ext cx="0" cy="381000"/>
            </a:xfrm>
            <a:prstGeom prst="line">
              <a:avLst/>
            </a:prstGeom>
            <a:noFill/>
            <a:ln w="38100" cap="flat" cmpd="sng" algn="ctr">
              <a:solidFill>
                <a:srgbClr val="6CA38C">
                  <a:lumMod val="75000"/>
                </a:srgbClr>
              </a:solidFill>
              <a:prstDash val="solid"/>
            </a:ln>
            <a:effectLst/>
          </p:spPr>
        </p:cxnSp>
        <p:sp>
          <p:nvSpPr>
            <p:cNvPr id="7" name="Rounded Rectangle 12">
              <a:extLst>
                <a:ext uri="{FF2B5EF4-FFF2-40B4-BE49-F238E27FC236}">
                  <a16:creationId xmlns:a16="http://schemas.microsoft.com/office/drawing/2014/main" id="{DE98A4FF-89BF-08DF-6280-542EA415485C}"/>
                </a:ext>
              </a:extLst>
            </p:cNvPr>
            <p:cNvSpPr/>
            <p:nvPr/>
          </p:nvSpPr>
          <p:spPr>
            <a:xfrm>
              <a:off x="981284" y="376896"/>
              <a:ext cx="7156032" cy="1238448"/>
            </a:xfrm>
            <a:prstGeom prst="roundRect">
              <a:avLst>
                <a:gd name="adj" fmla="val 18641"/>
              </a:avLst>
            </a:prstGeom>
            <a:solidFill>
              <a:srgbClr val="46856B">
                <a:lumMod val="75000"/>
              </a:srgbClr>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Gợi ý: </a:t>
              </a:r>
              <a:r>
                <a:rPr kumimoji="0" lang="en-US" sz="2000" b="0"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Trước khi thực hiện nhiệm vụ và báo cáo kết quả, các em tham khảo gợi ý (SGK – tr.17)</a:t>
              </a:r>
              <a:endParaRPr kumimoji="0" lang="en-US" sz="2000" b="0" i="0" u="none" strike="noStrike" kern="1200" cap="none" spc="0" normalizeH="0" baseline="0" noProof="0" dirty="0">
                <a:ln>
                  <a:noFill/>
                </a:ln>
                <a:solidFill>
                  <a:srgbClr val="FFFFF3"/>
                </a:solidFill>
                <a:effectLst/>
                <a:uLnTx/>
                <a:uFillTx/>
                <a:latin typeface="Arial"/>
                <a:ea typeface="+mn-ea"/>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4105564D-8DCA-C700-12CF-3C4A3DCFAF23}"/>
              </a:ext>
            </a:extLst>
          </p:cNvPr>
          <p:cNvGrpSpPr/>
          <p:nvPr/>
        </p:nvGrpSpPr>
        <p:grpSpPr>
          <a:xfrm>
            <a:off x="0" y="1672212"/>
            <a:ext cx="7929747" cy="498030"/>
            <a:chOff x="579437" y="941437"/>
            <a:chExt cx="10794910" cy="498030"/>
          </a:xfrm>
        </p:grpSpPr>
        <p:sp>
          <p:nvSpPr>
            <p:cNvPr id="3" name="Arrow: Pentagon 2">
              <a:extLst>
                <a:ext uri="{FF2B5EF4-FFF2-40B4-BE49-F238E27FC236}">
                  <a16:creationId xmlns:a16="http://schemas.microsoft.com/office/drawing/2014/main" id="{7E192A90-6B85-C909-AEA2-0E9F626A7F07}"/>
                </a:ext>
              </a:extLst>
            </p:cNvPr>
            <p:cNvSpPr/>
            <p:nvPr/>
          </p:nvSpPr>
          <p:spPr>
            <a:xfrm>
              <a:off x="579437" y="941437"/>
              <a:ext cx="1911641" cy="498030"/>
            </a:xfrm>
            <a:prstGeom prst="homePlate">
              <a:avLst>
                <a:gd name="adj" fmla="val 32962"/>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cs typeface="Arial" panose="020B0604020202020204" pitchFamily="34" charset="0"/>
                </a:rPr>
                <a:t>01</a:t>
              </a:r>
              <a:endParaRPr kumimoji="0" lang="en-US" sz="2000" b="1" i="0" u="none" strike="noStrike" kern="0" cap="none" spc="0" normalizeH="0" baseline="0" noProof="0">
                <a:ln>
                  <a:noFill/>
                </a:ln>
                <a:solidFill>
                  <a:srgbClr val="FFFFFF"/>
                </a:solidFill>
                <a:effectLst/>
                <a:uLnTx/>
                <a:uFillTx/>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4FCC0C83-A280-5313-6B4C-72585DD6193D}"/>
                </a:ext>
              </a:extLst>
            </p:cNvPr>
            <p:cNvCxnSpPr>
              <a:cxnSpLocks/>
            </p:cNvCxnSpPr>
            <p:nvPr/>
          </p:nvCxnSpPr>
          <p:spPr>
            <a:xfrm>
              <a:off x="579437" y="1439439"/>
              <a:ext cx="8368986" cy="28"/>
            </a:xfrm>
            <a:prstGeom prst="line">
              <a:avLst/>
            </a:prstGeom>
            <a:noFill/>
            <a:ln w="38100" cap="flat" cmpd="sng" algn="ctr">
              <a:solidFill>
                <a:srgbClr val="C00000"/>
              </a:solidFill>
              <a:prstDash val="solid"/>
            </a:ln>
            <a:effectLst/>
          </p:spPr>
        </p:cxnSp>
        <p:sp>
          <p:nvSpPr>
            <p:cNvPr id="15" name="Rectangle 14">
              <a:extLst>
                <a:ext uri="{FF2B5EF4-FFF2-40B4-BE49-F238E27FC236}">
                  <a16:creationId xmlns:a16="http://schemas.microsoft.com/office/drawing/2014/main" id="{5CF98358-419D-5C95-FE3F-6B8B7ACD4DBE}"/>
                </a:ext>
              </a:extLst>
            </p:cNvPr>
            <p:cNvSpPr/>
            <p:nvPr/>
          </p:nvSpPr>
          <p:spPr>
            <a:xfrm>
              <a:off x="2498150" y="948545"/>
              <a:ext cx="8876197"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a:t>Nhiệm vụ được giao ở trường, lớp</a:t>
              </a:r>
              <a:r>
                <a:rPr lang="en-US" sz="2000"/>
                <a:t>:</a:t>
              </a:r>
              <a:endParaRPr kumimoji="0" lang="en-US" sz="200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Rectangle: Diagonal Corners Rounded 29">
            <a:extLst>
              <a:ext uri="{FF2B5EF4-FFF2-40B4-BE49-F238E27FC236}">
                <a16:creationId xmlns:a16="http://schemas.microsoft.com/office/drawing/2014/main" id="{D795C3BF-295E-FD53-7378-8B70743AE715}"/>
              </a:ext>
            </a:extLst>
          </p:cNvPr>
          <p:cNvSpPr/>
          <p:nvPr/>
        </p:nvSpPr>
        <p:spPr>
          <a:xfrm>
            <a:off x="653143" y="2451839"/>
            <a:ext cx="3686102" cy="718402"/>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defRPr/>
            </a:pPr>
            <a:r>
              <a:rPr lang="vi-VN" sz="2000">
                <a:ea typeface="+mn-ea"/>
                <a:cs typeface="+mn-cs"/>
              </a:rPr>
              <a:t>làm báo tường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8" name="Rectangle: Diagonal Corners Rounded 17">
            <a:extLst>
              <a:ext uri="{FF2B5EF4-FFF2-40B4-BE49-F238E27FC236}">
                <a16:creationId xmlns:a16="http://schemas.microsoft.com/office/drawing/2014/main" id="{F02A2939-98A6-CB1F-AC2F-9AB4F7F97A79}"/>
              </a:ext>
            </a:extLst>
          </p:cNvPr>
          <p:cNvSpPr/>
          <p:nvPr/>
        </p:nvSpPr>
        <p:spPr>
          <a:xfrm>
            <a:off x="4804756" y="2418108"/>
            <a:ext cx="3686100" cy="718402"/>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defRPr/>
            </a:pPr>
            <a:r>
              <a:rPr lang="vi-VN" sz="2000">
                <a:ea typeface="+mn-ea"/>
                <a:cs typeface="+mn-cs"/>
              </a:rPr>
              <a:t>làm nhóm trưởng học tập</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4098" name="Picture 2" descr="Cách làm báo tường ngày 20/11 đẹp, độc đáo, đảm bảo giật giải">
            <a:extLst>
              <a:ext uri="{FF2B5EF4-FFF2-40B4-BE49-F238E27FC236}">
                <a16:creationId xmlns:a16="http://schemas.microsoft.com/office/drawing/2014/main" id="{469A81F8-3791-3FDD-4E15-ED65640D7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8" y="3394688"/>
            <a:ext cx="2706391" cy="152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4100" name="Picture 4" descr="Hoạt động nhóm: phương pháp học tập hiệu quả - Phòng Giáo Dục và Đào Tạo  huyện Ngọc Hồi">
            <a:extLst>
              <a:ext uri="{FF2B5EF4-FFF2-40B4-BE49-F238E27FC236}">
                <a16:creationId xmlns:a16="http://schemas.microsoft.com/office/drawing/2014/main" id="{83A727E7-1296-6B8A-741D-586147E63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004" y="3394688"/>
            <a:ext cx="2594688" cy="152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45132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0-#ppt_w/2"/>
                                          </p:val>
                                        </p:tav>
                                        <p:tav tm="100000">
                                          <p:val>
                                            <p:strVal val="#ppt_x"/>
                                          </p:val>
                                        </p:tav>
                                      </p:tavLst>
                                    </p:anim>
                                    <p:anim calcmode="lin" valueType="num">
                                      <p:cBhvr additive="base">
                                        <p:cTn id="2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 calcmode="lin" valueType="num">
                                      <p:cBhvr additive="base">
                                        <p:cTn id="31" dur="500" fill="hold"/>
                                        <p:tgtEl>
                                          <p:spTgt spid="4100"/>
                                        </p:tgtEl>
                                        <p:attrNameLst>
                                          <p:attrName>ppt_x</p:attrName>
                                        </p:attrNameLst>
                                      </p:cBhvr>
                                      <p:tavLst>
                                        <p:tav tm="0">
                                          <p:val>
                                            <p:strVal val="1+#ppt_w/2"/>
                                          </p:val>
                                        </p:tav>
                                        <p:tav tm="100000">
                                          <p:val>
                                            <p:strVal val="#ppt_x"/>
                                          </p:val>
                                        </p:tav>
                                      </p:tavLst>
                                    </p:anim>
                                    <p:anim calcmode="lin" valueType="num">
                                      <p:cBhvr additive="base">
                                        <p:cTn id="32"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4" name="Group 3">
            <a:extLst>
              <a:ext uri="{FF2B5EF4-FFF2-40B4-BE49-F238E27FC236}">
                <a16:creationId xmlns:a16="http://schemas.microsoft.com/office/drawing/2014/main" id="{646B1D87-8EFF-E939-1675-DCFB2A3E8CDC}"/>
              </a:ext>
            </a:extLst>
          </p:cNvPr>
          <p:cNvGrpSpPr/>
          <p:nvPr/>
        </p:nvGrpSpPr>
        <p:grpSpPr>
          <a:xfrm>
            <a:off x="993984" y="-39929"/>
            <a:ext cx="7156032" cy="1476126"/>
            <a:chOff x="981284" y="0"/>
            <a:chExt cx="7156032" cy="1615344"/>
          </a:xfrm>
        </p:grpSpPr>
        <p:cxnSp>
          <p:nvCxnSpPr>
            <p:cNvPr id="5" name="Straight Connector 4">
              <a:extLst>
                <a:ext uri="{FF2B5EF4-FFF2-40B4-BE49-F238E27FC236}">
                  <a16:creationId xmlns:a16="http://schemas.microsoft.com/office/drawing/2014/main" id="{6E45BCAB-1E09-C061-42FF-188D36051384}"/>
                </a:ext>
              </a:extLst>
            </p:cNvPr>
            <p:cNvCxnSpPr/>
            <p:nvPr/>
          </p:nvCxnSpPr>
          <p:spPr>
            <a:xfrm flipV="1">
              <a:off x="3533141" y="0"/>
              <a:ext cx="0" cy="381000"/>
            </a:xfrm>
            <a:prstGeom prst="line">
              <a:avLst/>
            </a:prstGeom>
            <a:noFill/>
            <a:ln w="38100" cap="flat" cmpd="sng" algn="ctr">
              <a:solidFill>
                <a:srgbClr val="6CA38C">
                  <a:lumMod val="75000"/>
                </a:srgbClr>
              </a:solidFill>
              <a:prstDash val="solid"/>
            </a:ln>
            <a:effectLst/>
          </p:spPr>
        </p:cxnSp>
        <p:cxnSp>
          <p:nvCxnSpPr>
            <p:cNvPr id="6" name="Straight Connector 5">
              <a:extLst>
                <a:ext uri="{FF2B5EF4-FFF2-40B4-BE49-F238E27FC236}">
                  <a16:creationId xmlns:a16="http://schemas.microsoft.com/office/drawing/2014/main" id="{567F6DCA-89D6-7C09-264A-01B562E60D96}"/>
                </a:ext>
              </a:extLst>
            </p:cNvPr>
            <p:cNvCxnSpPr/>
            <p:nvPr/>
          </p:nvCxnSpPr>
          <p:spPr>
            <a:xfrm flipV="1">
              <a:off x="5628006" y="0"/>
              <a:ext cx="0" cy="381000"/>
            </a:xfrm>
            <a:prstGeom prst="line">
              <a:avLst/>
            </a:prstGeom>
            <a:noFill/>
            <a:ln w="38100" cap="flat" cmpd="sng" algn="ctr">
              <a:solidFill>
                <a:srgbClr val="6CA38C">
                  <a:lumMod val="75000"/>
                </a:srgbClr>
              </a:solidFill>
              <a:prstDash val="solid"/>
            </a:ln>
            <a:effectLst/>
          </p:spPr>
        </p:cxnSp>
        <p:sp>
          <p:nvSpPr>
            <p:cNvPr id="7" name="Rounded Rectangle 12">
              <a:extLst>
                <a:ext uri="{FF2B5EF4-FFF2-40B4-BE49-F238E27FC236}">
                  <a16:creationId xmlns:a16="http://schemas.microsoft.com/office/drawing/2014/main" id="{DE98A4FF-89BF-08DF-6280-542EA415485C}"/>
                </a:ext>
              </a:extLst>
            </p:cNvPr>
            <p:cNvSpPr/>
            <p:nvPr/>
          </p:nvSpPr>
          <p:spPr>
            <a:xfrm>
              <a:off x="981284" y="376896"/>
              <a:ext cx="7156032" cy="1238448"/>
            </a:xfrm>
            <a:prstGeom prst="roundRect">
              <a:avLst>
                <a:gd name="adj" fmla="val 18641"/>
              </a:avLst>
            </a:prstGeom>
            <a:solidFill>
              <a:srgbClr val="46856B">
                <a:lumMod val="75000"/>
              </a:srgbClr>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Gợi ý: </a:t>
              </a:r>
              <a:r>
                <a:rPr kumimoji="0" lang="en-US" sz="2000" b="0"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Trước khi thực hiện nhiệm vụ và báo cáo kết quả, các em tham khảo gợi ý (SGK – tr.17)</a:t>
              </a:r>
              <a:endParaRPr kumimoji="0" lang="en-US" sz="2000" b="0" i="0" u="none" strike="noStrike" kern="1200" cap="none" spc="0" normalizeH="0" baseline="0" noProof="0" dirty="0">
                <a:ln>
                  <a:noFill/>
                </a:ln>
                <a:solidFill>
                  <a:srgbClr val="FFFFF3"/>
                </a:solidFill>
                <a:effectLst/>
                <a:uLnTx/>
                <a:uFillTx/>
                <a:latin typeface="Arial"/>
                <a:ea typeface="+mn-ea"/>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4105564D-8DCA-C700-12CF-3C4A3DCFAF23}"/>
              </a:ext>
            </a:extLst>
          </p:cNvPr>
          <p:cNvGrpSpPr/>
          <p:nvPr/>
        </p:nvGrpSpPr>
        <p:grpSpPr>
          <a:xfrm>
            <a:off x="0" y="1662764"/>
            <a:ext cx="8882741" cy="499314"/>
            <a:chOff x="579437" y="940153"/>
            <a:chExt cx="11017691" cy="499314"/>
          </a:xfrm>
        </p:grpSpPr>
        <p:sp>
          <p:nvSpPr>
            <p:cNvPr id="3" name="Arrow: Pentagon 2">
              <a:extLst>
                <a:ext uri="{FF2B5EF4-FFF2-40B4-BE49-F238E27FC236}">
                  <a16:creationId xmlns:a16="http://schemas.microsoft.com/office/drawing/2014/main" id="{7E192A90-6B85-C909-AEA2-0E9F626A7F07}"/>
                </a:ext>
              </a:extLst>
            </p:cNvPr>
            <p:cNvSpPr/>
            <p:nvPr/>
          </p:nvSpPr>
          <p:spPr>
            <a:xfrm>
              <a:off x="579438" y="940153"/>
              <a:ext cx="1417714" cy="499314"/>
            </a:xfrm>
            <a:prstGeom prst="homePlate">
              <a:avLst>
                <a:gd name="adj" fmla="val 32962"/>
              </a:avLst>
            </a:prstGeom>
            <a:solidFill>
              <a:schemeClr val="accent4">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cs typeface="Arial" panose="020B0604020202020204" pitchFamily="34" charset="0"/>
                </a:rPr>
                <a:t>02</a:t>
              </a:r>
              <a:endParaRPr kumimoji="0" lang="en-US" sz="2000" b="1" i="0" u="none" strike="noStrike" kern="0" cap="none" spc="0" normalizeH="0" baseline="0" noProof="0">
                <a:ln>
                  <a:noFill/>
                </a:ln>
                <a:solidFill>
                  <a:srgbClr val="FFFFFF"/>
                </a:solidFill>
                <a:effectLst/>
                <a:uLnTx/>
                <a:uFillTx/>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4FCC0C83-A280-5313-6B4C-72585DD6193D}"/>
                </a:ext>
              </a:extLst>
            </p:cNvPr>
            <p:cNvCxnSpPr>
              <a:cxnSpLocks/>
            </p:cNvCxnSpPr>
            <p:nvPr/>
          </p:nvCxnSpPr>
          <p:spPr>
            <a:xfrm flipV="1">
              <a:off x="579437" y="1429155"/>
              <a:ext cx="11017691" cy="10284"/>
            </a:xfrm>
            <a:prstGeom prst="line">
              <a:avLst/>
            </a:prstGeom>
            <a:noFill/>
            <a:ln w="38100" cap="flat" cmpd="sng" algn="ctr">
              <a:solidFill>
                <a:schemeClr val="accent4">
                  <a:lumMod val="50000"/>
                </a:schemeClr>
              </a:solidFill>
              <a:prstDash val="solid"/>
            </a:ln>
            <a:effectLst/>
          </p:spPr>
        </p:cxnSp>
        <p:sp>
          <p:nvSpPr>
            <p:cNvPr id="15" name="Rectangle 14">
              <a:extLst>
                <a:ext uri="{FF2B5EF4-FFF2-40B4-BE49-F238E27FC236}">
                  <a16:creationId xmlns:a16="http://schemas.microsoft.com/office/drawing/2014/main" id="{5CF98358-419D-5C95-FE3F-6B8B7ACD4DBE}"/>
                </a:ext>
              </a:extLst>
            </p:cNvPr>
            <p:cNvSpPr/>
            <p:nvPr/>
          </p:nvSpPr>
          <p:spPr>
            <a:xfrm>
              <a:off x="1997152" y="979729"/>
              <a:ext cx="9599976"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a:t>Nhiệm vụ được giao khi tham gia các hoạt động cộng đồng, xã hội</a:t>
              </a:r>
              <a:r>
                <a:rPr lang="en-US" sz="2000"/>
                <a:t>:</a:t>
              </a:r>
              <a:endParaRPr kumimoji="0" lang="en-US" sz="200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Rectangle: Diagonal Corners Rounded 17">
            <a:extLst>
              <a:ext uri="{FF2B5EF4-FFF2-40B4-BE49-F238E27FC236}">
                <a16:creationId xmlns:a16="http://schemas.microsoft.com/office/drawing/2014/main" id="{F02A2939-98A6-CB1F-AC2F-9AB4F7F97A79}"/>
              </a:ext>
            </a:extLst>
          </p:cNvPr>
          <p:cNvSpPr/>
          <p:nvPr/>
        </p:nvSpPr>
        <p:spPr>
          <a:xfrm>
            <a:off x="4766837" y="2571750"/>
            <a:ext cx="3656164" cy="2267266"/>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defRPr/>
            </a:pPr>
            <a:r>
              <a:rPr lang="vi-VN" sz="2000">
                <a:ea typeface="+mn-ea"/>
                <a:cs typeface="+mn-cs"/>
              </a:rPr>
              <a:t>Tuyên truyền, vận động người khác tham gia các hoạt động thiện nguyện</a:t>
            </a:r>
            <a:r>
              <a:rPr lang="en-US" sz="2000">
                <a:ea typeface="+mn-ea"/>
                <a:cs typeface="+mn-cs"/>
              </a:rPr>
              <a:t>,</a:t>
            </a:r>
            <a:r>
              <a:rPr lang="vi-VN" sz="2000">
                <a:ea typeface="+mn-ea"/>
                <a:cs typeface="+mn-cs"/>
              </a:rPr>
              <a: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5122" name="Picture 2" descr="Hoạt động từ thiện xã hội – thực trạng và giải pháp | Tạp chí Quản lý nhà  nước">
            <a:extLst>
              <a:ext uri="{FF2B5EF4-FFF2-40B4-BE49-F238E27FC236}">
                <a16:creationId xmlns:a16="http://schemas.microsoft.com/office/drawing/2014/main" id="{4726D4F7-4D5E-3D9B-985D-38E7ED634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99" y="2571750"/>
            <a:ext cx="3598835" cy="2267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40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4" name="Group 3">
            <a:extLst>
              <a:ext uri="{FF2B5EF4-FFF2-40B4-BE49-F238E27FC236}">
                <a16:creationId xmlns:a16="http://schemas.microsoft.com/office/drawing/2014/main" id="{646B1D87-8EFF-E939-1675-DCFB2A3E8CDC}"/>
              </a:ext>
            </a:extLst>
          </p:cNvPr>
          <p:cNvGrpSpPr/>
          <p:nvPr/>
        </p:nvGrpSpPr>
        <p:grpSpPr>
          <a:xfrm>
            <a:off x="993984" y="-39929"/>
            <a:ext cx="7156032" cy="1476126"/>
            <a:chOff x="981284" y="0"/>
            <a:chExt cx="7156032" cy="1615344"/>
          </a:xfrm>
        </p:grpSpPr>
        <p:cxnSp>
          <p:nvCxnSpPr>
            <p:cNvPr id="5" name="Straight Connector 4">
              <a:extLst>
                <a:ext uri="{FF2B5EF4-FFF2-40B4-BE49-F238E27FC236}">
                  <a16:creationId xmlns:a16="http://schemas.microsoft.com/office/drawing/2014/main" id="{6E45BCAB-1E09-C061-42FF-188D36051384}"/>
                </a:ext>
              </a:extLst>
            </p:cNvPr>
            <p:cNvCxnSpPr/>
            <p:nvPr/>
          </p:nvCxnSpPr>
          <p:spPr>
            <a:xfrm flipV="1">
              <a:off x="3533141" y="0"/>
              <a:ext cx="0" cy="381000"/>
            </a:xfrm>
            <a:prstGeom prst="line">
              <a:avLst/>
            </a:prstGeom>
            <a:noFill/>
            <a:ln w="38100" cap="flat" cmpd="sng" algn="ctr">
              <a:solidFill>
                <a:srgbClr val="6CA38C">
                  <a:lumMod val="75000"/>
                </a:srgbClr>
              </a:solidFill>
              <a:prstDash val="solid"/>
            </a:ln>
            <a:effectLst/>
          </p:spPr>
        </p:cxnSp>
        <p:cxnSp>
          <p:nvCxnSpPr>
            <p:cNvPr id="6" name="Straight Connector 5">
              <a:extLst>
                <a:ext uri="{FF2B5EF4-FFF2-40B4-BE49-F238E27FC236}">
                  <a16:creationId xmlns:a16="http://schemas.microsoft.com/office/drawing/2014/main" id="{567F6DCA-89D6-7C09-264A-01B562E60D96}"/>
                </a:ext>
              </a:extLst>
            </p:cNvPr>
            <p:cNvCxnSpPr/>
            <p:nvPr/>
          </p:nvCxnSpPr>
          <p:spPr>
            <a:xfrm flipV="1">
              <a:off x="5628006" y="0"/>
              <a:ext cx="0" cy="381000"/>
            </a:xfrm>
            <a:prstGeom prst="line">
              <a:avLst/>
            </a:prstGeom>
            <a:noFill/>
            <a:ln w="38100" cap="flat" cmpd="sng" algn="ctr">
              <a:solidFill>
                <a:srgbClr val="6CA38C">
                  <a:lumMod val="75000"/>
                </a:srgbClr>
              </a:solidFill>
              <a:prstDash val="solid"/>
            </a:ln>
            <a:effectLst/>
          </p:spPr>
        </p:cxnSp>
        <p:sp>
          <p:nvSpPr>
            <p:cNvPr id="7" name="Rounded Rectangle 12">
              <a:extLst>
                <a:ext uri="{FF2B5EF4-FFF2-40B4-BE49-F238E27FC236}">
                  <a16:creationId xmlns:a16="http://schemas.microsoft.com/office/drawing/2014/main" id="{DE98A4FF-89BF-08DF-6280-542EA415485C}"/>
                </a:ext>
              </a:extLst>
            </p:cNvPr>
            <p:cNvSpPr/>
            <p:nvPr/>
          </p:nvSpPr>
          <p:spPr>
            <a:xfrm>
              <a:off x="981284" y="376896"/>
              <a:ext cx="7156032" cy="1238448"/>
            </a:xfrm>
            <a:prstGeom prst="roundRect">
              <a:avLst>
                <a:gd name="adj" fmla="val 18641"/>
              </a:avLst>
            </a:prstGeom>
            <a:solidFill>
              <a:srgbClr val="46856B">
                <a:lumMod val="75000"/>
              </a:srgbClr>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Gợi ý: </a:t>
              </a:r>
              <a:r>
                <a:rPr kumimoji="0" lang="en-US" sz="2000" b="0"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Trước khi thực hiện nhiệm vụ và báo cáo kết quả, các em tham khảo gợi ý (SGK – tr.17)</a:t>
              </a:r>
              <a:endParaRPr kumimoji="0" lang="en-US" sz="2000" b="0" i="0" u="none" strike="noStrike" kern="1200" cap="none" spc="0" normalizeH="0" baseline="0" noProof="0" dirty="0">
                <a:ln>
                  <a:noFill/>
                </a:ln>
                <a:solidFill>
                  <a:srgbClr val="FFFFF3"/>
                </a:solidFill>
                <a:effectLst/>
                <a:uLnTx/>
                <a:uFillTx/>
                <a:latin typeface="Arial"/>
                <a:ea typeface="+mn-ea"/>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4105564D-8DCA-C700-12CF-3C4A3DCFAF23}"/>
              </a:ext>
            </a:extLst>
          </p:cNvPr>
          <p:cNvGrpSpPr/>
          <p:nvPr/>
        </p:nvGrpSpPr>
        <p:grpSpPr>
          <a:xfrm>
            <a:off x="0" y="1672212"/>
            <a:ext cx="7929747" cy="498030"/>
            <a:chOff x="579437" y="941437"/>
            <a:chExt cx="10794910" cy="498030"/>
          </a:xfrm>
        </p:grpSpPr>
        <p:sp>
          <p:nvSpPr>
            <p:cNvPr id="3" name="Arrow: Pentagon 2">
              <a:extLst>
                <a:ext uri="{FF2B5EF4-FFF2-40B4-BE49-F238E27FC236}">
                  <a16:creationId xmlns:a16="http://schemas.microsoft.com/office/drawing/2014/main" id="{7E192A90-6B85-C909-AEA2-0E9F626A7F07}"/>
                </a:ext>
              </a:extLst>
            </p:cNvPr>
            <p:cNvSpPr/>
            <p:nvPr/>
          </p:nvSpPr>
          <p:spPr>
            <a:xfrm>
              <a:off x="579437" y="941437"/>
              <a:ext cx="1911641" cy="498030"/>
            </a:xfrm>
            <a:prstGeom prst="homePlate">
              <a:avLst>
                <a:gd name="adj" fmla="val 32962"/>
              </a:avLst>
            </a:prstGeom>
            <a:solidFill>
              <a:schemeClr val="accent1">
                <a:lumMod val="5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rPr>
                <a:t>03</a:t>
              </a:r>
            </a:p>
          </p:txBody>
        </p:sp>
        <p:cxnSp>
          <p:nvCxnSpPr>
            <p:cNvPr id="14" name="Straight Connector 13">
              <a:extLst>
                <a:ext uri="{FF2B5EF4-FFF2-40B4-BE49-F238E27FC236}">
                  <a16:creationId xmlns:a16="http://schemas.microsoft.com/office/drawing/2014/main" id="{4FCC0C83-A280-5313-6B4C-72585DD6193D}"/>
                </a:ext>
              </a:extLst>
            </p:cNvPr>
            <p:cNvCxnSpPr>
              <a:cxnSpLocks/>
            </p:cNvCxnSpPr>
            <p:nvPr/>
          </p:nvCxnSpPr>
          <p:spPr>
            <a:xfrm>
              <a:off x="579437" y="1439439"/>
              <a:ext cx="8368986" cy="28"/>
            </a:xfrm>
            <a:prstGeom prst="line">
              <a:avLst/>
            </a:prstGeom>
            <a:noFill/>
            <a:ln w="38100" cap="flat" cmpd="sng" algn="ctr">
              <a:solidFill>
                <a:schemeClr val="accent1">
                  <a:lumMod val="50000"/>
                </a:schemeClr>
              </a:solidFill>
              <a:prstDash val="solid"/>
            </a:ln>
            <a:effectLst/>
          </p:spPr>
        </p:cxnSp>
        <p:sp>
          <p:nvSpPr>
            <p:cNvPr id="15" name="Rectangle 14">
              <a:extLst>
                <a:ext uri="{FF2B5EF4-FFF2-40B4-BE49-F238E27FC236}">
                  <a16:creationId xmlns:a16="http://schemas.microsoft.com/office/drawing/2014/main" id="{5CF98358-419D-5C95-FE3F-6B8B7ACD4DBE}"/>
                </a:ext>
              </a:extLst>
            </p:cNvPr>
            <p:cNvSpPr/>
            <p:nvPr/>
          </p:nvSpPr>
          <p:spPr>
            <a:xfrm>
              <a:off x="2498150" y="948545"/>
              <a:ext cx="8876197"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Nhiệm vụ được giao ở gia đình</a:t>
              </a:r>
              <a:r>
                <a:rPr kumimoji="0" lang="en-US" sz="2000" b="0" i="0" u="none" strike="noStrike" kern="0" cap="none" spc="0" normalizeH="0" baseline="0" noProof="0">
                  <a:ln>
                    <a:noFill/>
                  </a:ln>
                  <a:solidFill>
                    <a:srgbClr val="000000"/>
                  </a:solidFill>
                  <a:effectLst/>
                  <a:uLnTx/>
                  <a:uFillTx/>
                  <a:latin typeface="Arial"/>
                  <a:cs typeface="Arial"/>
                  <a:sym typeface="Arial"/>
                </a:rPr>
                <a:t>:</a:t>
              </a:r>
            </a:p>
          </p:txBody>
        </p:sp>
      </p:grpSp>
      <p:sp>
        <p:nvSpPr>
          <p:cNvPr id="16" name="Rectangle: Diagonal Corners Rounded 29">
            <a:extLst>
              <a:ext uri="{FF2B5EF4-FFF2-40B4-BE49-F238E27FC236}">
                <a16:creationId xmlns:a16="http://schemas.microsoft.com/office/drawing/2014/main" id="{D795C3BF-295E-FD53-7378-8B70743AE715}"/>
              </a:ext>
            </a:extLst>
          </p:cNvPr>
          <p:cNvSpPr/>
          <p:nvPr/>
        </p:nvSpPr>
        <p:spPr>
          <a:xfrm>
            <a:off x="653143" y="2451839"/>
            <a:ext cx="3686102" cy="718402"/>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Nấu</a:t>
            </a:r>
            <a:r>
              <a:rPr kumimoji="0" lang="en-US" sz="2000" b="0" i="0" u="none" strike="noStrike" kern="0" cap="none" spc="0" normalizeH="0" noProof="0">
                <a:ln>
                  <a:noFill/>
                </a:ln>
                <a:solidFill>
                  <a:srgbClr val="000000"/>
                </a:solidFill>
                <a:effectLst/>
                <a:uLnTx/>
                <a:uFillTx/>
                <a:latin typeface="Arial"/>
                <a:ea typeface="+mn-ea"/>
                <a:cs typeface="Arial"/>
                <a:sym typeface="Arial"/>
              </a:rPr>
              <a:t> cơm</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Rectangle: Diagonal Corners Rounded 17">
            <a:extLst>
              <a:ext uri="{FF2B5EF4-FFF2-40B4-BE49-F238E27FC236}">
                <a16:creationId xmlns:a16="http://schemas.microsoft.com/office/drawing/2014/main" id="{F02A2939-98A6-CB1F-AC2F-9AB4F7F97A79}"/>
              </a:ext>
            </a:extLst>
          </p:cNvPr>
          <p:cNvSpPr/>
          <p:nvPr/>
        </p:nvSpPr>
        <p:spPr>
          <a:xfrm>
            <a:off x="4804756" y="2418108"/>
            <a:ext cx="3686100" cy="718402"/>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Vệ</a:t>
            </a:r>
            <a:r>
              <a:rPr kumimoji="0" lang="en-US" sz="2000" b="0" i="0" u="none" strike="noStrike" kern="0" cap="none" spc="0" normalizeH="0" noProof="0">
                <a:ln>
                  <a:noFill/>
                </a:ln>
                <a:solidFill>
                  <a:srgbClr val="000000"/>
                </a:solidFill>
                <a:effectLst/>
                <a:uLnTx/>
                <a:uFillTx/>
                <a:latin typeface="Arial"/>
                <a:ea typeface="+mn-ea"/>
                <a:cs typeface="Arial"/>
                <a:sym typeface="Arial"/>
              </a:rPr>
              <a:t> sinh nhà cửa</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148" name="Picture 4" descr="8 lợi ích khi trẻ vào bếp nấu ăn cùng mẹ">
            <a:extLst>
              <a:ext uri="{FF2B5EF4-FFF2-40B4-BE49-F238E27FC236}">
                <a16:creationId xmlns:a16="http://schemas.microsoft.com/office/drawing/2014/main" id="{AF68C781-CDB3-2DD9-514D-2C7B50DFC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407" y="3394688"/>
            <a:ext cx="2463574" cy="1587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6150" name="Picture 6" descr="Tổng vệ sinh dọn dẹp nhà cửa nhanh chóng và dễ thực hiện">
            <a:extLst>
              <a:ext uri="{FF2B5EF4-FFF2-40B4-BE49-F238E27FC236}">
                <a16:creationId xmlns:a16="http://schemas.microsoft.com/office/drawing/2014/main" id="{B225ED6B-31A5-6210-5A51-2BFDABEE9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307" y="3394688"/>
            <a:ext cx="2380997" cy="1587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87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 calcmode="lin" valueType="num">
                                      <p:cBhvr additive="base">
                                        <p:cTn id="16" dur="500" fill="hold"/>
                                        <p:tgtEl>
                                          <p:spTgt spid="6148"/>
                                        </p:tgtEl>
                                        <p:attrNameLst>
                                          <p:attrName>ppt_x</p:attrName>
                                        </p:attrNameLst>
                                      </p:cBhvr>
                                      <p:tavLst>
                                        <p:tav tm="0">
                                          <p:val>
                                            <p:strVal val="0-#ppt_w/2"/>
                                          </p:val>
                                        </p:tav>
                                        <p:tav tm="100000">
                                          <p:val>
                                            <p:strVal val="#ppt_x"/>
                                          </p:val>
                                        </p:tav>
                                      </p:tavLst>
                                    </p:anim>
                                    <p:anim calcmode="lin" valueType="num">
                                      <p:cBhvr additive="base">
                                        <p:cTn id="17"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1+#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6150"/>
                                        </p:tgtEl>
                                        <p:attrNameLst>
                                          <p:attrName>style.visibility</p:attrName>
                                        </p:attrNameLst>
                                      </p:cBhvr>
                                      <p:to>
                                        <p:strVal val="visible"/>
                                      </p:to>
                                    </p:set>
                                    <p:anim calcmode="lin" valueType="num">
                                      <p:cBhvr additive="base">
                                        <p:cTn id="26" dur="500" fill="hold"/>
                                        <p:tgtEl>
                                          <p:spTgt spid="6150"/>
                                        </p:tgtEl>
                                        <p:attrNameLst>
                                          <p:attrName>ppt_x</p:attrName>
                                        </p:attrNameLst>
                                      </p:cBhvr>
                                      <p:tavLst>
                                        <p:tav tm="0">
                                          <p:val>
                                            <p:strVal val="1+#ppt_w/2"/>
                                          </p:val>
                                        </p:tav>
                                        <p:tav tm="100000">
                                          <p:val>
                                            <p:strVal val="#ppt_x"/>
                                          </p:val>
                                        </p:tav>
                                      </p:tavLst>
                                    </p:anim>
                                    <p:anim calcmode="lin" valueType="num">
                                      <p:cBhvr additive="base">
                                        <p:cTn id="27"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2" name="TextBox 1">
            <a:extLst>
              <a:ext uri="{FF2B5EF4-FFF2-40B4-BE49-F238E27FC236}">
                <a16:creationId xmlns:a16="http://schemas.microsoft.com/office/drawing/2014/main" id="{60628BDE-6B12-AC5B-9B72-00A80F09CC59}"/>
              </a:ext>
            </a:extLst>
          </p:cNvPr>
          <p:cNvSpPr txBox="1"/>
          <p:nvPr/>
        </p:nvSpPr>
        <p:spPr>
          <a:xfrm>
            <a:off x="1529902" y="161063"/>
            <a:ext cx="6084184" cy="400110"/>
          </a:xfrm>
          <a:prstGeom prst="rect">
            <a:avLst/>
          </a:prstGeom>
          <a:noFill/>
        </p:spPr>
        <p:txBody>
          <a:bodyPr wrap="square" rtlCol="0">
            <a:spAutoFit/>
          </a:bodyPr>
          <a:lstStyle/>
          <a:p>
            <a:pPr algn="ctr" defTabSz="457200">
              <a:buClrTx/>
              <a:defRPr/>
            </a:pPr>
            <a:r>
              <a:rPr lang="en-US" sz="2000" b="1" u="sng" kern="1200">
                <a:solidFill>
                  <a:srgbClr val="C00000"/>
                </a:solidFill>
                <a:ea typeface="+mn-ea"/>
                <a:cs typeface="Arial" panose="020B0604020202020204" pitchFamily="34" charset="0"/>
              </a:rPr>
              <a:t>GỢI Ý KẾT QUẢ THẢO LUẬN</a:t>
            </a:r>
            <a:endParaRPr lang="en-US" sz="2000" b="1" u="sng" kern="1200" dirty="0">
              <a:solidFill>
                <a:srgbClr val="C00000"/>
              </a:solidFill>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2A3CF0BB-FC14-99E5-9EB0-217006CC9234}"/>
              </a:ext>
            </a:extLst>
          </p:cNvPr>
          <p:cNvGraphicFramePr>
            <a:graphicFrameLocks noGrp="1"/>
          </p:cNvGraphicFramePr>
          <p:nvPr>
            <p:extLst>
              <p:ext uri="{D42A27DB-BD31-4B8C-83A1-F6EECF244321}">
                <p14:modId xmlns:p14="http://schemas.microsoft.com/office/powerpoint/2010/main" val="3961302489"/>
              </p:ext>
            </p:extLst>
          </p:nvPr>
        </p:nvGraphicFramePr>
        <p:xfrm>
          <a:off x="163280" y="636814"/>
          <a:ext cx="8817429" cy="4344344"/>
        </p:xfrm>
        <a:graphic>
          <a:graphicData uri="http://schemas.openxmlformats.org/drawingml/2006/table">
            <a:tbl>
              <a:tblPr bandRow="1"/>
              <a:tblGrid>
                <a:gridCol w="1159329">
                  <a:extLst>
                    <a:ext uri="{9D8B030D-6E8A-4147-A177-3AD203B41FA5}">
                      <a16:colId xmlns:a16="http://schemas.microsoft.com/office/drawing/2014/main" val="3046574296"/>
                    </a:ext>
                  </a:extLst>
                </a:gridCol>
                <a:gridCol w="3208570">
                  <a:extLst>
                    <a:ext uri="{9D8B030D-6E8A-4147-A177-3AD203B41FA5}">
                      <a16:colId xmlns:a16="http://schemas.microsoft.com/office/drawing/2014/main" val="310863855"/>
                    </a:ext>
                  </a:extLst>
                </a:gridCol>
                <a:gridCol w="1673678">
                  <a:extLst>
                    <a:ext uri="{9D8B030D-6E8A-4147-A177-3AD203B41FA5}">
                      <a16:colId xmlns:a16="http://schemas.microsoft.com/office/drawing/2014/main" val="1599648773"/>
                    </a:ext>
                  </a:extLst>
                </a:gridCol>
                <a:gridCol w="2775852">
                  <a:extLst>
                    <a:ext uri="{9D8B030D-6E8A-4147-A177-3AD203B41FA5}">
                      <a16:colId xmlns:a16="http://schemas.microsoft.com/office/drawing/2014/main" val="1469923251"/>
                    </a:ext>
                  </a:extLst>
                </a:gridCol>
              </a:tblGrid>
              <a:tr h="1208996">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 </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Những nhiệm vụ em </a:t>
                      </a:r>
                    </a:p>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được giao</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Những khó khăn em gặp phải</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Những việc em đã làm để thể hiện là người có trách nhiệm với nhiệm vụ được giao</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extLst>
                  <a:ext uri="{0D108BD9-81ED-4DB2-BD59-A6C34878D82A}">
                    <a16:rowId xmlns:a16="http://schemas.microsoft.com/office/drawing/2014/main" val="132052385"/>
                  </a:ext>
                </a:extLst>
              </a:tr>
              <a:tr h="873579">
                <a:tc>
                  <a:txBody>
                    <a:bodyPr/>
                    <a:lstStyle/>
                    <a:p>
                      <a:pPr marL="0" marR="0" algn="ctr">
                        <a:lnSpc>
                          <a:spcPct val="10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Ở gia đình</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p>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p>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p>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p>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4036437"/>
                  </a:ext>
                </a:extLst>
              </a:tr>
              <a:tr h="1135098">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Ở lớp học, nhà trường</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1872730"/>
                  </a:ext>
                </a:extLst>
              </a:tr>
              <a:tr h="1126671">
                <a:tc>
                  <a:txBody>
                    <a:bodyPr/>
                    <a:lstStyle/>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Ngoài </a:t>
                      </a:r>
                    </a:p>
                    <a:p>
                      <a:pPr marL="0" marR="0" algn="ctr">
                        <a:lnSpc>
                          <a:spcPct val="15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cộng đồng</a:t>
                      </a:r>
                      <a:endParaRPr lang="en-US" sz="1500" b="1">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500" i="1">
                          <a:solidFill>
                            <a:srgbClr val="000000"/>
                          </a:solidFill>
                          <a:effectLst/>
                          <a:latin typeface="+mn-lt"/>
                          <a:ea typeface="Calibri" panose="020F0502020204030204" pitchFamily="34" charset="0"/>
                          <a:cs typeface="Calibri" panose="020F0502020204030204" pitchFamily="34" charset="0"/>
                        </a:rPr>
                        <a:t> </a:t>
                      </a:r>
                      <a:endParaRPr lang="en-US" sz="1500">
                        <a:effectLst/>
                        <a:latin typeface="+mn-lt"/>
                        <a:ea typeface="Calibri" panose="020F0502020204030204" pitchFamily="34" charset="0"/>
                        <a:cs typeface="Calibri" panose="020F0502020204030204" pitchFamily="34" charset="0"/>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a:p>
                  </a:txBody>
                  <a:tcPr marL="33612" marR="33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144076"/>
                  </a:ext>
                </a:extLst>
              </a:tr>
            </a:tbl>
          </a:graphicData>
        </a:graphic>
      </p:graphicFrame>
      <p:sp>
        <p:nvSpPr>
          <p:cNvPr id="4" name="TextBox 3">
            <a:extLst>
              <a:ext uri="{FF2B5EF4-FFF2-40B4-BE49-F238E27FC236}">
                <a16:creationId xmlns:a16="http://schemas.microsoft.com/office/drawing/2014/main" id="{4D00D67A-196A-6F4C-C0FE-8D49B5FB8E86}"/>
              </a:ext>
            </a:extLst>
          </p:cNvPr>
          <p:cNvSpPr txBox="1"/>
          <p:nvPr/>
        </p:nvSpPr>
        <p:spPr>
          <a:xfrm>
            <a:off x="1314441" y="1890921"/>
            <a:ext cx="3216736" cy="742063"/>
          </a:xfrm>
          <a:prstGeom prst="rect">
            <a:avLst/>
          </a:prstGeom>
          <a:noFill/>
        </p:spPr>
        <p:txBody>
          <a:bodyPr wrap="square">
            <a:spAutoFit/>
          </a:bodyPr>
          <a:lstStyle/>
          <a:p>
            <a:pPr algn="just">
              <a:lnSpc>
                <a:spcPct val="150000"/>
              </a:lnSpc>
            </a:pPr>
            <a:r>
              <a:rPr lang="fr-FR" sz="1500">
                <a:solidFill>
                  <a:srgbClr val="000000"/>
                </a:solidFill>
                <a:effectLst/>
                <a:latin typeface="+mn-lt"/>
                <a:ea typeface="Calibri" panose="020F0502020204030204" pitchFamily="34" charset="0"/>
                <a:cs typeface="Calibri" panose="020F0502020204030204" pitchFamily="34" charset="0"/>
              </a:rPr>
              <a:t>chuẩn bị bữa cơm, </a:t>
            </a:r>
            <a:r>
              <a:rPr lang="fr-FR" sz="1500">
                <a:effectLst/>
                <a:latin typeface="+mn-lt"/>
                <a:ea typeface="Calibri" panose="020F0502020204030204" pitchFamily="34" charset="0"/>
                <a:cs typeface="Calibri" panose="020F0502020204030204" pitchFamily="34" charset="0"/>
              </a:rPr>
              <a:t>dọn</a:t>
            </a:r>
            <a:r>
              <a:rPr lang="fr-FR" sz="1500">
                <a:solidFill>
                  <a:srgbClr val="000000"/>
                </a:solidFill>
                <a:effectLst/>
                <a:latin typeface="+mn-lt"/>
                <a:ea typeface="Calibri" panose="020F0502020204030204" pitchFamily="34" charset="0"/>
                <a:cs typeface="Calibri" panose="020F0502020204030204" pitchFamily="34" charset="0"/>
              </a:rPr>
              <a:t> dẹp nhà, gấp quần áo, tham gia lao động,...</a:t>
            </a:r>
            <a:endParaRPr lang="en-US" sz="1500">
              <a:latin typeface="+mn-lt"/>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B97D4E8-5091-73AD-D47E-F4504BEB7328}"/>
              </a:ext>
            </a:extLst>
          </p:cNvPr>
          <p:cNvSpPr txBox="1"/>
          <p:nvPr/>
        </p:nvSpPr>
        <p:spPr>
          <a:xfrm>
            <a:off x="1314440" y="2708625"/>
            <a:ext cx="3216737" cy="1088311"/>
          </a:xfrm>
          <a:prstGeom prst="rect">
            <a:avLst/>
          </a:prstGeom>
          <a:noFill/>
        </p:spPr>
        <p:txBody>
          <a:bodyPr wrap="square">
            <a:spAutoFit/>
          </a:bodyPr>
          <a:lstStyle/>
          <a:p>
            <a:pPr algn="just">
              <a:lnSpc>
                <a:spcPct val="150000"/>
              </a:lnSpc>
            </a:pPr>
            <a:r>
              <a:rPr lang="fr-FR" sz="1500">
                <a:solidFill>
                  <a:srgbClr val="000000"/>
                </a:solidFill>
                <a:effectLst/>
                <a:latin typeface="+mn-lt"/>
                <a:ea typeface="Calibri" panose="020F0502020204030204" pitchFamily="34" charset="0"/>
                <a:cs typeface="Calibri" panose="020F0502020204030204" pitchFamily="34" charset="0"/>
              </a:rPr>
              <a:t>trực nhật, lao động, tham gia văn nghệ, hoàn thành bài tập nhóm, làm bài tập về nhà, giúp đỡ bạn,...</a:t>
            </a:r>
            <a:endParaRPr lang="en-US" sz="1500">
              <a:latin typeface="+mn-lt"/>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A75E56E-3B65-1449-A2F4-C52D29840854}"/>
              </a:ext>
            </a:extLst>
          </p:cNvPr>
          <p:cNvSpPr txBox="1"/>
          <p:nvPr/>
        </p:nvSpPr>
        <p:spPr>
          <a:xfrm>
            <a:off x="1314440" y="3846269"/>
            <a:ext cx="3216737" cy="1088311"/>
          </a:xfrm>
          <a:prstGeom prst="rect">
            <a:avLst/>
          </a:prstGeom>
          <a:noFill/>
        </p:spPr>
        <p:txBody>
          <a:bodyPr wrap="square">
            <a:spAutoFit/>
          </a:bodyPr>
          <a:lstStyle/>
          <a:p>
            <a:pPr algn="just">
              <a:lnSpc>
                <a:spcPct val="150000"/>
              </a:lnSpc>
            </a:pPr>
            <a:r>
              <a:rPr lang="vi-VN" sz="1500">
                <a:solidFill>
                  <a:srgbClr val="000000"/>
                </a:solidFill>
                <a:effectLst/>
                <a:latin typeface="+mn-lt"/>
                <a:ea typeface="Calibri" panose="020F0502020204030204" pitchFamily="34" charset="0"/>
                <a:cs typeface="Calibri" panose="020F0502020204030204" pitchFamily="34" charset="0"/>
              </a:rPr>
              <a:t>tuyên truyền bảo vệ môi trường, thực hiện an toàn giao thông, giữ gìn cảnh quan thiên nhiên,...</a:t>
            </a:r>
            <a:endParaRPr lang="en-US" sz="1500">
              <a:latin typeface="+mn-lt"/>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0B817A8-14C2-67F6-E13D-8D3B032FCA1A}"/>
              </a:ext>
            </a:extLst>
          </p:cNvPr>
          <p:cNvSpPr txBox="1"/>
          <p:nvPr/>
        </p:nvSpPr>
        <p:spPr>
          <a:xfrm>
            <a:off x="4572000" y="2163611"/>
            <a:ext cx="1502229" cy="2127057"/>
          </a:xfrm>
          <a:prstGeom prst="rect">
            <a:avLst/>
          </a:prstGeom>
          <a:noFill/>
        </p:spPr>
        <p:txBody>
          <a:bodyPr wrap="square">
            <a:spAutoFit/>
          </a:bodyPr>
          <a:lstStyle/>
          <a:p>
            <a:pPr algn="just">
              <a:lnSpc>
                <a:spcPct val="150000"/>
              </a:lnSpc>
            </a:pPr>
            <a:r>
              <a:rPr lang="vi-VN" sz="1500">
                <a:solidFill>
                  <a:srgbClr val="000000"/>
                </a:solidFill>
                <a:effectLst/>
                <a:latin typeface="+mn-lt"/>
                <a:ea typeface="Calibri" panose="020F0502020204030204" pitchFamily="34" charset="0"/>
                <a:cs typeface="Calibri" panose="020F0502020204030204" pitchFamily="34" charset="0"/>
              </a:rPr>
              <a:t>Không đủ năng lực, không đủ thời gian và phương tiện để thực hiện </a:t>
            </a:r>
            <a:r>
              <a:rPr lang="en-US" sz="1500">
                <a:latin typeface="+mn-lt"/>
                <a:ea typeface="Calibri" panose="020F0502020204030204" pitchFamily="34" charset="0"/>
                <a:cs typeface="Calibri" panose="020F0502020204030204" pitchFamily="34" charset="0"/>
              </a:rPr>
              <a:t>được </a:t>
            </a:r>
            <a:r>
              <a:rPr lang="vi-VN" sz="1500">
                <a:solidFill>
                  <a:srgbClr val="000000"/>
                </a:solidFill>
                <a:effectLst/>
                <a:latin typeface="+mn-lt"/>
                <a:ea typeface="Calibri" panose="020F0502020204030204" pitchFamily="34" charset="0"/>
                <a:cs typeface="Calibri" panose="020F0502020204030204" pitchFamily="34" charset="0"/>
              </a:rPr>
              <a:t>nhiệm vụ.</a:t>
            </a:r>
            <a:endParaRPr lang="en-US" sz="1500">
              <a:latin typeface="+mn-lt"/>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266BC1F-264A-497A-BB13-B96465BAA330}"/>
              </a:ext>
            </a:extLst>
          </p:cNvPr>
          <p:cNvSpPr txBox="1"/>
          <p:nvPr/>
        </p:nvSpPr>
        <p:spPr>
          <a:xfrm>
            <a:off x="6244083" y="2163611"/>
            <a:ext cx="2638659" cy="212705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500">
                <a:solidFill>
                  <a:srgbClr val="000000"/>
                </a:solidFill>
                <a:effectLst/>
                <a:latin typeface="+mn-lt"/>
                <a:ea typeface="Calibri" panose="020F0502020204030204" pitchFamily="34" charset="0"/>
                <a:cs typeface="Calibri" panose="020F0502020204030204" pitchFamily="34" charset="0"/>
              </a:rPr>
              <a:t>Lập kế hoạch và thực hiện kế hoạch</a:t>
            </a:r>
            <a:r>
              <a:rPr lang="en-US" sz="1500">
                <a:solidFill>
                  <a:srgbClr val="000000"/>
                </a:solidFill>
                <a:effectLst/>
                <a:latin typeface="+mn-lt"/>
                <a:ea typeface="Calibri" panose="020F0502020204030204" pitchFamily="34" charset="0"/>
                <a:cs typeface="Calibri" panose="020F0502020204030204" pitchFamily="34" charset="0"/>
              </a:rPr>
              <a:t>.</a:t>
            </a:r>
          </a:p>
          <a:p>
            <a:pPr marL="285750" indent="-285750" algn="just">
              <a:lnSpc>
                <a:spcPct val="150000"/>
              </a:lnSpc>
              <a:buFont typeface="Arial" panose="020B0604020202020204" pitchFamily="34" charset="0"/>
              <a:buChar char="•"/>
            </a:pPr>
            <a:r>
              <a:rPr lang="vi-VN" sz="1500">
                <a:solidFill>
                  <a:srgbClr val="000000"/>
                </a:solidFill>
                <a:effectLst/>
                <a:latin typeface="+mn-lt"/>
                <a:ea typeface="Calibri" panose="020F0502020204030204" pitchFamily="34" charset="0"/>
                <a:cs typeface="Calibri" panose="020F0502020204030204" pitchFamily="34" charset="0"/>
              </a:rPr>
              <a:t>Tìm kiếm sự hỗ trợ khi có khó khăn</a:t>
            </a:r>
            <a:r>
              <a:rPr lang="en-US" sz="1500">
                <a:solidFill>
                  <a:srgbClr val="000000"/>
                </a:solidFill>
                <a:effectLst/>
                <a:latin typeface="+mn-lt"/>
                <a:ea typeface="Calibri" panose="020F0502020204030204" pitchFamily="34" charset="0"/>
                <a:cs typeface="Calibri" panose="020F0502020204030204" pitchFamily="34" charset="0"/>
              </a:rPr>
              <a:t>.</a:t>
            </a:r>
          </a:p>
          <a:p>
            <a:pPr marL="285750" indent="-285750" algn="just">
              <a:lnSpc>
                <a:spcPct val="150000"/>
              </a:lnSpc>
              <a:buFont typeface="Arial" panose="020B0604020202020204" pitchFamily="34" charset="0"/>
              <a:buChar char="•"/>
            </a:pPr>
            <a:r>
              <a:rPr lang="vi-VN" sz="1500">
                <a:solidFill>
                  <a:srgbClr val="000000"/>
                </a:solidFill>
                <a:effectLst/>
                <a:latin typeface="+mn-lt"/>
                <a:ea typeface="Calibri" panose="020F0502020204030204" pitchFamily="34" charset="0"/>
                <a:cs typeface="Calibri" panose="020F0502020204030204" pitchFamily="34" charset="0"/>
              </a:rPr>
              <a:t>Không ngần ngại thừa nhận lỗi lầm của mình,...</a:t>
            </a:r>
            <a:endParaRPr lang="en-US" sz="1500">
              <a:latin typeface="+mn-lt"/>
              <a:ea typeface="Calibri" panose="020F0502020204030204" pitchFamily="34" charset="0"/>
              <a:cs typeface="Calibri" panose="020F050202020403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8" name="Group 57">
            <a:extLst>
              <a:ext uri="{FF2B5EF4-FFF2-40B4-BE49-F238E27FC236}">
                <a16:creationId xmlns:a16="http://schemas.microsoft.com/office/drawing/2014/main" id="{9D30D7E0-EF8F-A983-1262-E3FBED6FA387}"/>
              </a:ext>
            </a:extLst>
          </p:cNvPr>
          <p:cNvGrpSpPr/>
          <p:nvPr/>
        </p:nvGrpSpPr>
        <p:grpSpPr>
          <a:xfrm>
            <a:off x="506482" y="346791"/>
            <a:ext cx="8131036" cy="1089293"/>
            <a:chOff x="612615" y="248908"/>
            <a:chExt cx="7967158" cy="1089293"/>
          </a:xfrm>
        </p:grpSpPr>
        <p:sp>
          <p:nvSpPr>
            <p:cNvPr id="59" name="Google Shape;1250;p59">
              <a:extLst>
                <a:ext uri="{FF2B5EF4-FFF2-40B4-BE49-F238E27FC236}">
                  <a16:creationId xmlns:a16="http://schemas.microsoft.com/office/drawing/2014/main" id="{359DE0C2-3FED-776A-CBDC-7E184982FAAC}"/>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60" name="Google Shape;2312;p68">
              <a:extLst>
                <a:ext uri="{FF2B5EF4-FFF2-40B4-BE49-F238E27FC236}">
                  <a16:creationId xmlns:a16="http://schemas.microsoft.com/office/drawing/2014/main" id="{B1FA604C-981D-3ADF-909A-9AF6F3F865EB}"/>
                </a:ext>
              </a:extLst>
            </p:cNvPr>
            <p:cNvGrpSpPr/>
            <p:nvPr/>
          </p:nvGrpSpPr>
          <p:grpSpPr>
            <a:xfrm>
              <a:off x="7891123" y="254649"/>
              <a:ext cx="688650" cy="1036978"/>
              <a:chOff x="4156067" y="3302612"/>
              <a:chExt cx="832097" cy="1274188"/>
            </a:xfrm>
          </p:grpSpPr>
          <p:sp>
            <p:nvSpPr>
              <p:cNvPr id="66" name="Google Shape;2313;p68">
                <a:extLst>
                  <a:ext uri="{FF2B5EF4-FFF2-40B4-BE49-F238E27FC236}">
                    <a16:creationId xmlns:a16="http://schemas.microsoft.com/office/drawing/2014/main" id="{2BA89185-B319-2AAA-B9DF-03A119E60CEF}"/>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7" name="Google Shape;2314;p68">
                <a:extLst>
                  <a:ext uri="{FF2B5EF4-FFF2-40B4-BE49-F238E27FC236}">
                    <a16:creationId xmlns:a16="http://schemas.microsoft.com/office/drawing/2014/main" id="{7ABF176E-5A71-CB28-898E-04A433576A8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8" name="Google Shape;2315;p68">
                <a:extLst>
                  <a:ext uri="{FF2B5EF4-FFF2-40B4-BE49-F238E27FC236}">
                    <a16:creationId xmlns:a16="http://schemas.microsoft.com/office/drawing/2014/main" id="{F66B084A-FCC0-E17B-02C9-D662A2F985E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917F935E-2A18-605C-5E6D-ED66BA683225}"/>
                </a:ext>
              </a:extLst>
            </p:cNvPr>
            <p:cNvSpPr txBox="1"/>
            <p:nvPr/>
          </p:nvSpPr>
          <p:spPr>
            <a:xfrm>
              <a:off x="1226771" y="288067"/>
              <a:ext cx="6736485" cy="958660"/>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a:t>
              </a:r>
              <a:r>
                <a:rPr kumimoji="0" lang="en-US" sz="20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em tham khảo thêm ví dụ sau về việc làm </a:t>
              </a:r>
              <a:r>
                <a:rPr kumimoji="0" lang="vi-VN" sz="20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để thể hiện là người có trách nhiệm với nhiệm vụ được giao</a:t>
              </a:r>
              <a:r>
                <a:rPr kumimoji="0" lang="en-US" sz="20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p>
          </p:txBody>
        </p:sp>
        <p:grpSp>
          <p:nvGrpSpPr>
            <p:cNvPr id="62" name="Google Shape;2312;p68">
              <a:extLst>
                <a:ext uri="{FF2B5EF4-FFF2-40B4-BE49-F238E27FC236}">
                  <a16:creationId xmlns:a16="http://schemas.microsoft.com/office/drawing/2014/main" id="{3B4E04D7-4D41-435B-A308-D0EAA4B8237C}"/>
                </a:ext>
              </a:extLst>
            </p:cNvPr>
            <p:cNvGrpSpPr/>
            <p:nvPr/>
          </p:nvGrpSpPr>
          <p:grpSpPr>
            <a:xfrm>
              <a:off x="612615" y="248908"/>
              <a:ext cx="688650" cy="1036978"/>
              <a:chOff x="4156067" y="3302612"/>
              <a:chExt cx="832097" cy="1274188"/>
            </a:xfrm>
          </p:grpSpPr>
          <p:sp>
            <p:nvSpPr>
              <p:cNvPr id="63" name="Google Shape;2313;p68">
                <a:extLst>
                  <a:ext uri="{FF2B5EF4-FFF2-40B4-BE49-F238E27FC236}">
                    <a16:creationId xmlns:a16="http://schemas.microsoft.com/office/drawing/2014/main" id="{7581B2F2-2845-5301-0778-5A1415F64763}"/>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4" name="Google Shape;2314;p68">
                <a:extLst>
                  <a:ext uri="{FF2B5EF4-FFF2-40B4-BE49-F238E27FC236}">
                    <a16:creationId xmlns:a16="http://schemas.microsoft.com/office/drawing/2014/main" id="{F0828A44-4176-8467-7A98-A662FE787BD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5" name="Google Shape;2315;p68">
                <a:extLst>
                  <a:ext uri="{FF2B5EF4-FFF2-40B4-BE49-F238E27FC236}">
                    <a16:creationId xmlns:a16="http://schemas.microsoft.com/office/drawing/2014/main" id="{179206D0-4D39-246D-CA59-4537340FDC4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
        <p:nvSpPr>
          <p:cNvPr id="4" name="Rounded Rectangle 103">
            <a:extLst>
              <a:ext uri="{FF2B5EF4-FFF2-40B4-BE49-F238E27FC236}">
                <a16:creationId xmlns:a16="http://schemas.microsoft.com/office/drawing/2014/main" id="{A06E84C4-4C45-4D6A-7FF6-CCE812A6ED9E}"/>
              </a:ext>
            </a:extLst>
          </p:cNvPr>
          <p:cNvSpPr/>
          <p:nvPr/>
        </p:nvSpPr>
        <p:spPr>
          <a:xfrm>
            <a:off x="506482" y="1686267"/>
            <a:ext cx="3004458" cy="3205934"/>
          </a:xfrm>
          <a:prstGeom prst="roundRect">
            <a:avLst>
              <a:gd name="adj" fmla="val 11255"/>
            </a:avLst>
          </a:prstGeom>
          <a:solidFill>
            <a:schemeClr val="accent3">
              <a:lumMod val="5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algn="ctr">
              <a:lnSpc>
                <a:spcPct val="150000"/>
              </a:lnSpc>
              <a:buClrTx/>
            </a:pPr>
            <a:r>
              <a:rPr lang="vi-VN" sz="2000" b="1">
                <a:solidFill>
                  <a:srgbClr val="FFFFFF"/>
                </a:solidFill>
                <a:latin typeface="Arial" panose="020B0604020202020204" pitchFamily="34" charset="0"/>
                <a:ea typeface="+mn-ea"/>
                <a:cs typeface="Arial" panose="020B0604020202020204" pitchFamily="34" charset="0"/>
              </a:rPr>
              <a:t>Những việc em đã làm khi được giao nhiệm vụ làm nhóm trưởng một hoạt động thiện nguyện:</a:t>
            </a:r>
          </a:p>
        </p:txBody>
      </p:sp>
      <p:sp>
        <p:nvSpPr>
          <p:cNvPr id="5" name="Rounded Rectangle 104">
            <a:extLst>
              <a:ext uri="{FF2B5EF4-FFF2-40B4-BE49-F238E27FC236}">
                <a16:creationId xmlns:a16="http://schemas.microsoft.com/office/drawing/2014/main" id="{6A929CAB-259E-3463-3315-2DE6CE5B42C3}"/>
              </a:ext>
            </a:extLst>
          </p:cNvPr>
          <p:cNvSpPr/>
          <p:nvPr/>
        </p:nvSpPr>
        <p:spPr>
          <a:xfrm>
            <a:off x="4171950" y="1686266"/>
            <a:ext cx="4465568" cy="1064258"/>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lnSpc>
                <a:spcPct val="150000"/>
              </a:lnSpc>
              <a:buClrTx/>
            </a:pPr>
            <a:r>
              <a:rPr lang="vi-VN" sz="2000">
                <a:latin typeface="Arial" panose="020B0604020202020204" pitchFamily="34" charset="0"/>
                <a:ea typeface="+mn-ea"/>
                <a:cs typeface="Arial" panose="020B0604020202020204" pitchFamily="34" charset="0"/>
              </a:rPr>
              <a:t>Lập kế hoạch thực hiện hoạt động thiện nguyện.</a:t>
            </a:r>
          </a:p>
        </p:txBody>
      </p:sp>
      <p:cxnSp>
        <p:nvCxnSpPr>
          <p:cNvPr id="6" name="Straight Arrow Connector 5">
            <a:extLst>
              <a:ext uri="{FF2B5EF4-FFF2-40B4-BE49-F238E27FC236}">
                <a16:creationId xmlns:a16="http://schemas.microsoft.com/office/drawing/2014/main" id="{6A17ED49-A697-7C2E-D914-192C4D4B75A0}"/>
              </a:ext>
            </a:extLst>
          </p:cNvPr>
          <p:cNvCxnSpPr>
            <a:cxnSpLocks/>
            <a:stCxn id="4" idx="3"/>
            <a:endCxn id="5" idx="1"/>
          </p:cNvCxnSpPr>
          <p:nvPr/>
        </p:nvCxnSpPr>
        <p:spPr>
          <a:xfrm flipV="1">
            <a:off x="3510940" y="2218395"/>
            <a:ext cx="661010" cy="1070839"/>
          </a:xfrm>
          <a:prstGeom prst="straightConnector1">
            <a:avLst/>
          </a:prstGeom>
          <a:noFill/>
          <a:ln w="19050" cap="flat" cmpd="sng" algn="ctr">
            <a:solidFill>
              <a:srgbClr val="E9FCE3">
                <a:lumMod val="10000"/>
              </a:srgbClr>
            </a:solidFill>
            <a:prstDash val="solid"/>
            <a:tailEnd type="triangle"/>
          </a:ln>
          <a:effectLst/>
        </p:spPr>
      </p:cxnSp>
      <p:sp>
        <p:nvSpPr>
          <p:cNvPr id="7" name="Rounded Rectangle 108">
            <a:extLst>
              <a:ext uri="{FF2B5EF4-FFF2-40B4-BE49-F238E27FC236}">
                <a16:creationId xmlns:a16="http://schemas.microsoft.com/office/drawing/2014/main" id="{D4D414FC-7F67-95A8-FE14-1B7B71E7A14F}"/>
              </a:ext>
            </a:extLst>
          </p:cNvPr>
          <p:cNvSpPr/>
          <p:nvPr/>
        </p:nvSpPr>
        <p:spPr>
          <a:xfrm>
            <a:off x="4171950" y="2945187"/>
            <a:ext cx="4465568" cy="1064258"/>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lnSpc>
                <a:spcPct val="150000"/>
              </a:lnSpc>
              <a:buClrTx/>
            </a:pPr>
            <a:r>
              <a:rPr lang="vi-VN" sz="2000">
                <a:latin typeface="Arial" panose="020B0604020202020204" pitchFamily="34" charset="0"/>
                <a:ea typeface="+mn-ea"/>
                <a:cs typeface="Arial" panose="020B0604020202020204" pitchFamily="34" charset="0"/>
              </a:rPr>
              <a:t>Phân công nhiệm vụ cụ thể cho từng thành viên trong nhóm.</a:t>
            </a:r>
          </a:p>
        </p:txBody>
      </p:sp>
      <p:cxnSp>
        <p:nvCxnSpPr>
          <p:cNvPr id="8" name="Straight Arrow Connector 7">
            <a:extLst>
              <a:ext uri="{FF2B5EF4-FFF2-40B4-BE49-F238E27FC236}">
                <a16:creationId xmlns:a16="http://schemas.microsoft.com/office/drawing/2014/main" id="{39175B78-72EC-EA88-F1AC-EF0971D04A81}"/>
              </a:ext>
            </a:extLst>
          </p:cNvPr>
          <p:cNvCxnSpPr>
            <a:cxnSpLocks/>
            <a:stCxn id="4" idx="3"/>
            <a:endCxn id="7" idx="1"/>
          </p:cNvCxnSpPr>
          <p:nvPr/>
        </p:nvCxnSpPr>
        <p:spPr>
          <a:xfrm>
            <a:off x="3510940" y="3289234"/>
            <a:ext cx="661010" cy="188082"/>
          </a:xfrm>
          <a:prstGeom prst="straightConnector1">
            <a:avLst/>
          </a:prstGeom>
          <a:noFill/>
          <a:ln w="19050" cap="flat" cmpd="sng" algn="ctr">
            <a:solidFill>
              <a:srgbClr val="E9FCE3">
                <a:lumMod val="10000"/>
              </a:srgbClr>
            </a:solidFill>
            <a:prstDash val="solid"/>
            <a:tailEnd type="triangle"/>
          </a:ln>
          <a:effectLst/>
        </p:spPr>
      </p:cxnSp>
      <p:cxnSp>
        <p:nvCxnSpPr>
          <p:cNvPr id="35" name="Straight Arrow Connector 34">
            <a:extLst>
              <a:ext uri="{FF2B5EF4-FFF2-40B4-BE49-F238E27FC236}">
                <a16:creationId xmlns:a16="http://schemas.microsoft.com/office/drawing/2014/main" id="{BD31B540-A8DE-BCE3-4FF9-0F5EDAB330F4}"/>
              </a:ext>
            </a:extLst>
          </p:cNvPr>
          <p:cNvCxnSpPr>
            <a:cxnSpLocks/>
            <a:stCxn id="4" idx="3"/>
            <a:endCxn id="42" idx="1"/>
          </p:cNvCxnSpPr>
          <p:nvPr/>
        </p:nvCxnSpPr>
        <p:spPr>
          <a:xfrm>
            <a:off x="3510940" y="3289234"/>
            <a:ext cx="661010" cy="1258920"/>
          </a:xfrm>
          <a:prstGeom prst="straightConnector1">
            <a:avLst/>
          </a:prstGeom>
          <a:noFill/>
          <a:ln w="19050" cap="flat" cmpd="sng" algn="ctr">
            <a:solidFill>
              <a:srgbClr val="E9FCE3">
                <a:lumMod val="10000"/>
              </a:srgbClr>
            </a:solidFill>
            <a:prstDash val="solid"/>
            <a:tailEnd type="triangle"/>
          </a:ln>
          <a:effectLst/>
        </p:spPr>
      </p:cxnSp>
      <p:sp>
        <p:nvSpPr>
          <p:cNvPr id="42" name="Rounded Rectangle 108">
            <a:extLst>
              <a:ext uri="{FF2B5EF4-FFF2-40B4-BE49-F238E27FC236}">
                <a16:creationId xmlns:a16="http://schemas.microsoft.com/office/drawing/2014/main" id="{B14D491C-8E68-9DAA-7A50-C002E1090FC7}"/>
              </a:ext>
            </a:extLst>
          </p:cNvPr>
          <p:cNvSpPr/>
          <p:nvPr/>
        </p:nvSpPr>
        <p:spPr>
          <a:xfrm>
            <a:off x="4171950" y="4204108"/>
            <a:ext cx="4465568" cy="688092"/>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buClrTx/>
            </a:pPr>
            <a:r>
              <a:rPr lang="vi-VN" sz="2000">
                <a:latin typeface="Arial" panose="020B0604020202020204" pitchFamily="34" charset="0"/>
                <a:ea typeface="+mn-ea"/>
                <a:cs typeface="Arial" panose="020B0604020202020204" pitchFamily="34" charset="0"/>
              </a:rPr>
              <a:t>Đôn đốc các bạn thực hiện nhiệm vụ.</a:t>
            </a:r>
          </a:p>
        </p:txBody>
      </p:sp>
    </p:spTree>
    <p:extLst>
      <p:ext uri="{BB962C8B-B14F-4D97-AF65-F5344CB8AC3E}">
        <p14:creationId xmlns:p14="http://schemas.microsoft.com/office/powerpoint/2010/main" val="15902877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8" name="Group 57">
            <a:extLst>
              <a:ext uri="{FF2B5EF4-FFF2-40B4-BE49-F238E27FC236}">
                <a16:creationId xmlns:a16="http://schemas.microsoft.com/office/drawing/2014/main" id="{9D30D7E0-EF8F-A983-1262-E3FBED6FA387}"/>
              </a:ext>
            </a:extLst>
          </p:cNvPr>
          <p:cNvGrpSpPr/>
          <p:nvPr/>
        </p:nvGrpSpPr>
        <p:grpSpPr>
          <a:xfrm>
            <a:off x="506482" y="346791"/>
            <a:ext cx="8131036" cy="1089293"/>
            <a:chOff x="612615" y="248908"/>
            <a:chExt cx="7967158" cy="1089293"/>
          </a:xfrm>
        </p:grpSpPr>
        <p:sp>
          <p:nvSpPr>
            <p:cNvPr id="59" name="Google Shape;1250;p59">
              <a:extLst>
                <a:ext uri="{FF2B5EF4-FFF2-40B4-BE49-F238E27FC236}">
                  <a16:creationId xmlns:a16="http://schemas.microsoft.com/office/drawing/2014/main" id="{359DE0C2-3FED-776A-CBDC-7E184982FAAC}"/>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60" name="Google Shape;2312;p68">
              <a:extLst>
                <a:ext uri="{FF2B5EF4-FFF2-40B4-BE49-F238E27FC236}">
                  <a16:creationId xmlns:a16="http://schemas.microsoft.com/office/drawing/2014/main" id="{B1FA604C-981D-3ADF-909A-9AF6F3F865EB}"/>
                </a:ext>
              </a:extLst>
            </p:cNvPr>
            <p:cNvGrpSpPr/>
            <p:nvPr/>
          </p:nvGrpSpPr>
          <p:grpSpPr>
            <a:xfrm>
              <a:off x="7891123" y="254649"/>
              <a:ext cx="688650" cy="1036978"/>
              <a:chOff x="4156067" y="3302612"/>
              <a:chExt cx="832097" cy="1274188"/>
            </a:xfrm>
          </p:grpSpPr>
          <p:sp>
            <p:nvSpPr>
              <p:cNvPr id="66" name="Google Shape;2313;p68">
                <a:extLst>
                  <a:ext uri="{FF2B5EF4-FFF2-40B4-BE49-F238E27FC236}">
                    <a16:creationId xmlns:a16="http://schemas.microsoft.com/office/drawing/2014/main" id="{2BA89185-B319-2AAA-B9DF-03A119E60CEF}"/>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7" name="Google Shape;2314;p68">
                <a:extLst>
                  <a:ext uri="{FF2B5EF4-FFF2-40B4-BE49-F238E27FC236}">
                    <a16:creationId xmlns:a16="http://schemas.microsoft.com/office/drawing/2014/main" id="{7ABF176E-5A71-CB28-898E-04A433576A8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8" name="Google Shape;2315;p68">
                <a:extLst>
                  <a:ext uri="{FF2B5EF4-FFF2-40B4-BE49-F238E27FC236}">
                    <a16:creationId xmlns:a16="http://schemas.microsoft.com/office/drawing/2014/main" id="{F66B084A-FCC0-E17B-02C9-D662A2F985E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917F935E-2A18-605C-5E6D-ED66BA683225}"/>
                </a:ext>
              </a:extLst>
            </p:cNvPr>
            <p:cNvSpPr txBox="1"/>
            <p:nvPr/>
          </p:nvSpPr>
          <p:spPr>
            <a:xfrm>
              <a:off x="1226771" y="288067"/>
              <a:ext cx="6736485" cy="958660"/>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a:t>
              </a:r>
              <a:r>
                <a:rPr kumimoji="0" lang="en-US" sz="20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em tham khảo thêm ví dụ sau về việc làm </a:t>
              </a:r>
              <a:r>
                <a:rPr kumimoji="0" lang="vi-VN" sz="20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để thể hiện là người có trách nhiệm với nhiệm vụ được giao</a:t>
              </a:r>
              <a:r>
                <a:rPr kumimoji="0" lang="en-US" sz="20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p>
          </p:txBody>
        </p:sp>
        <p:grpSp>
          <p:nvGrpSpPr>
            <p:cNvPr id="62" name="Google Shape;2312;p68">
              <a:extLst>
                <a:ext uri="{FF2B5EF4-FFF2-40B4-BE49-F238E27FC236}">
                  <a16:creationId xmlns:a16="http://schemas.microsoft.com/office/drawing/2014/main" id="{3B4E04D7-4D41-435B-A308-D0EAA4B8237C}"/>
                </a:ext>
              </a:extLst>
            </p:cNvPr>
            <p:cNvGrpSpPr/>
            <p:nvPr/>
          </p:nvGrpSpPr>
          <p:grpSpPr>
            <a:xfrm>
              <a:off x="612615" y="248908"/>
              <a:ext cx="688650" cy="1036978"/>
              <a:chOff x="4156067" y="3302612"/>
              <a:chExt cx="832097" cy="1274188"/>
            </a:xfrm>
          </p:grpSpPr>
          <p:sp>
            <p:nvSpPr>
              <p:cNvPr id="63" name="Google Shape;2313;p68">
                <a:extLst>
                  <a:ext uri="{FF2B5EF4-FFF2-40B4-BE49-F238E27FC236}">
                    <a16:creationId xmlns:a16="http://schemas.microsoft.com/office/drawing/2014/main" id="{7581B2F2-2845-5301-0778-5A1415F64763}"/>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4" name="Google Shape;2314;p68">
                <a:extLst>
                  <a:ext uri="{FF2B5EF4-FFF2-40B4-BE49-F238E27FC236}">
                    <a16:creationId xmlns:a16="http://schemas.microsoft.com/office/drawing/2014/main" id="{F0828A44-4176-8467-7A98-A662FE787BD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5" name="Google Shape;2315;p68">
                <a:extLst>
                  <a:ext uri="{FF2B5EF4-FFF2-40B4-BE49-F238E27FC236}">
                    <a16:creationId xmlns:a16="http://schemas.microsoft.com/office/drawing/2014/main" id="{179206D0-4D39-246D-CA59-4537340FDC4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
        <p:nvSpPr>
          <p:cNvPr id="4" name="Rounded Rectangle 103">
            <a:extLst>
              <a:ext uri="{FF2B5EF4-FFF2-40B4-BE49-F238E27FC236}">
                <a16:creationId xmlns:a16="http://schemas.microsoft.com/office/drawing/2014/main" id="{A06E84C4-4C45-4D6A-7FF6-CCE812A6ED9E}"/>
              </a:ext>
            </a:extLst>
          </p:cNvPr>
          <p:cNvSpPr/>
          <p:nvPr/>
        </p:nvSpPr>
        <p:spPr>
          <a:xfrm>
            <a:off x="506482" y="1686267"/>
            <a:ext cx="3004458" cy="3205934"/>
          </a:xfrm>
          <a:prstGeom prst="roundRect">
            <a:avLst>
              <a:gd name="adj" fmla="val 11255"/>
            </a:avLst>
          </a:prstGeom>
          <a:solidFill>
            <a:schemeClr val="accent3">
              <a:lumMod val="5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algn="ctr">
              <a:lnSpc>
                <a:spcPct val="150000"/>
              </a:lnSpc>
              <a:buClrTx/>
            </a:pPr>
            <a:r>
              <a:rPr lang="vi-VN" sz="2000" b="1">
                <a:solidFill>
                  <a:srgbClr val="FFFFFF"/>
                </a:solidFill>
                <a:latin typeface="Arial" panose="020B0604020202020204" pitchFamily="34" charset="0"/>
                <a:ea typeface="+mn-ea"/>
                <a:cs typeface="Arial" panose="020B0604020202020204" pitchFamily="34" charset="0"/>
              </a:rPr>
              <a:t>Những việc em đã làm khi được giao nhiệm vụ làm nhóm trưởng một hoạt động thiện nguyện:</a:t>
            </a:r>
          </a:p>
        </p:txBody>
      </p:sp>
      <p:sp>
        <p:nvSpPr>
          <p:cNvPr id="5" name="Rounded Rectangle 104">
            <a:extLst>
              <a:ext uri="{FF2B5EF4-FFF2-40B4-BE49-F238E27FC236}">
                <a16:creationId xmlns:a16="http://schemas.microsoft.com/office/drawing/2014/main" id="{6A929CAB-259E-3463-3315-2DE6CE5B42C3}"/>
              </a:ext>
            </a:extLst>
          </p:cNvPr>
          <p:cNvSpPr/>
          <p:nvPr/>
        </p:nvSpPr>
        <p:spPr>
          <a:xfrm>
            <a:off x="4171950" y="1686266"/>
            <a:ext cx="4465568" cy="1444259"/>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lnSpc>
                <a:spcPct val="150000"/>
              </a:lnSpc>
              <a:buClrTx/>
            </a:pPr>
            <a:r>
              <a:rPr lang="vi-VN" sz="2000">
                <a:latin typeface="Arial" panose="020B0604020202020204" pitchFamily="34" charset="0"/>
                <a:ea typeface="+mn-ea"/>
                <a:cs typeface="Arial" panose="020B0604020202020204" pitchFamily="34" charset="0"/>
              </a:rPr>
              <a:t>Kiểm tra việc thực hiện nhiệm vụ đã được phân công</a:t>
            </a:r>
            <a:r>
              <a:rPr lang="en-US" sz="2000">
                <a:latin typeface="Arial" panose="020B0604020202020204" pitchFamily="34" charset="0"/>
                <a:ea typeface="+mn-ea"/>
                <a:cs typeface="Arial" panose="020B0604020202020204" pitchFamily="34" charset="0"/>
              </a:rPr>
              <a:t>.</a:t>
            </a:r>
            <a:endParaRPr lang="vi-VN" sz="2000">
              <a:latin typeface="Arial" panose="020B0604020202020204" pitchFamily="34" charset="0"/>
              <a:ea typeface="+mn-ea"/>
              <a:cs typeface="Arial" panose="020B0604020202020204" pitchFamily="34" charset="0"/>
            </a:endParaRPr>
          </a:p>
        </p:txBody>
      </p:sp>
      <p:cxnSp>
        <p:nvCxnSpPr>
          <p:cNvPr id="6" name="Straight Arrow Connector 5">
            <a:extLst>
              <a:ext uri="{FF2B5EF4-FFF2-40B4-BE49-F238E27FC236}">
                <a16:creationId xmlns:a16="http://schemas.microsoft.com/office/drawing/2014/main" id="{6A17ED49-A697-7C2E-D914-192C4D4B75A0}"/>
              </a:ext>
            </a:extLst>
          </p:cNvPr>
          <p:cNvCxnSpPr>
            <a:cxnSpLocks/>
            <a:stCxn id="4" idx="3"/>
            <a:endCxn id="5" idx="1"/>
          </p:cNvCxnSpPr>
          <p:nvPr/>
        </p:nvCxnSpPr>
        <p:spPr>
          <a:xfrm flipV="1">
            <a:off x="3510940" y="2408396"/>
            <a:ext cx="661010" cy="880838"/>
          </a:xfrm>
          <a:prstGeom prst="straightConnector1">
            <a:avLst/>
          </a:prstGeom>
          <a:noFill/>
          <a:ln w="19050" cap="flat" cmpd="sng" algn="ctr">
            <a:solidFill>
              <a:srgbClr val="E9FCE3">
                <a:lumMod val="10000"/>
              </a:srgbClr>
            </a:solidFill>
            <a:prstDash val="solid"/>
            <a:tailEnd type="triangle"/>
          </a:ln>
          <a:effectLst/>
        </p:spPr>
      </p:cxnSp>
      <p:cxnSp>
        <p:nvCxnSpPr>
          <p:cNvPr id="35" name="Straight Arrow Connector 34">
            <a:extLst>
              <a:ext uri="{FF2B5EF4-FFF2-40B4-BE49-F238E27FC236}">
                <a16:creationId xmlns:a16="http://schemas.microsoft.com/office/drawing/2014/main" id="{BD31B540-A8DE-BCE3-4FF9-0F5EDAB330F4}"/>
              </a:ext>
            </a:extLst>
          </p:cNvPr>
          <p:cNvCxnSpPr>
            <a:cxnSpLocks/>
            <a:stCxn id="4" idx="3"/>
            <a:endCxn id="42" idx="1"/>
          </p:cNvCxnSpPr>
          <p:nvPr/>
        </p:nvCxnSpPr>
        <p:spPr>
          <a:xfrm>
            <a:off x="3510940" y="3289234"/>
            <a:ext cx="661010" cy="880838"/>
          </a:xfrm>
          <a:prstGeom prst="straightConnector1">
            <a:avLst/>
          </a:prstGeom>
          <a:noFill/>
          <a:ln w="19050" cap="flat" cmpd="sng" algn="ctr">
            <a:solidFill>
              <a:srgbClr val="E9FCE3">
                <a:lumMod val="10000"/>
              </a:srgbClr>
            </a:solidFill>
            <a:prstDash val="solid"/>
            <a:tailEnd type="triangle"/>
          </a:ln>
          <a:effectLst/>
        </p:spPr>
      </p:cxnSp>
      <p:sp>
        <p:nvSpPr>
          <p:cNvPr id="42" name="Rounded Rectangle 108">
            <a:extLst>
              <a:ext uri="{FF2B5EF4-FFF2-40B4-BE49-F238E27FC236}">
                <a16:creationId xmlns:a16="http://schemas.microsoft.com/office/drawing/2014/main" id="{B14D491C-8E68-9DAA-7A50-C002E1090FC7}"/>
              </a:ext>
            </a:extLst>
          </p:cNvPr>
          <p:cNvSpPr/>
          <p:nvPr/>
        </p:nvSpPr>
        <p:spPr>
          <a:xfrm>
            <a:off x="4171950" y="3447942"/>
            <a:ext cx="4465568" cy="1444259"/>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lnSpc>
                <a:spcPct val="150000"/>
              </a:lnSpc>
              <a:buClrTx/>
            </a:pPr>
            <a:r>
              <a:rPr lang="vi-VN" sz="2000">
                <a:latin typeface="Arial" panose="020B0604020202020204" pitchFamily="34" charset="0"/>
                <a:ea typeface="+mn-ea"/>
                <a:cs typeface="Arial" panose="020B0604020202020204" pitchFamily="34" charset="0"/>
              </a:rPr>
              <a:t>Giải quyết các vấn đề nảy sinh khi tham gia hoạt động thiện nguyện.</a:t>
            </a:r>
          </a:p>
        </p:txBody>
      </p:sp>
    </p:spTree>
    <p:extLst>
      <p:ext uri="{BB962C8B-B14F-4D97-AF65-F5344CB8AC3E}">
        <p14:creationId xmlns:p14="http://schemas.microsoft.com/office/powerpoint/2010/main" val="114637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13" name="Group 12">
            <a:extLst>
              <a:ext uri="{FF2B5EF4-FFF2-40B4-BE49-F238E27FC236}">
                <a16:creationId xmlns:a16="http://schemas.microsoft.com/office/drawing/2014/main" id="{04B30944-9D1D-1336-406B-68E5FF674294}"/>
              </a:ext>
            </a:extLst>
          </p:cNvPr>
          <p:cNvGrpSpPr/>
          <p:nvPr/>
        </p:nvGrpSpPr>
        <p:grpSpPr>
          <a:xfrm>
            <a:off x="2741495" y="1211719"/>
            <a:ext cx="3661009" cy="461665"/>
            <a:chOff x="1001261" y="1461267"/>
            <a:chExt cx="3661009" cy="461665"/>
          </a:xfrm>
        </p:grpSpPr>
        <p:pic>
          <p:nvPicPr>
            <p:cNvPr id="14" name="Picture 13">
              <a:extLst>
                <a:ext uri="{FF2B5EF4-FFF2-40B4-BE49-F238E27FC236}">
                  <a16:creationId xmlns:a16="http://schemas.microsoft.com/office/drawing/2014/main" id="{ABFC4E23-A324-013F-5D61-FB0ED56E2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15" name="Rectangle 14">
              <a:extLst>
                <a:ext uri="{FF2B5EF4-FFF2-40B4-BE49-F238E27FC236}">
                  <a16:creationId xmlns:a16="http://schemas.microsoft.com/office/drawing/2014/main" id="{0B1F48FE-3B03-1588-F6CB-1FA6FF4CF867}"/>
                </a:ext>
              </a:extLst>
            </p:cNvPr>
            <p:cNvSpPr/>
            <p:nvPr/>
          </p:nvSpPr>
          <p:spPr>
            <a:xfrm>
              <a:off x="1282250" y="1461267"/>
              <a:ext cx="3380020" cy="461665"/>
            </a:xfrm>
            <a:prstGeom prst="rect">
              <a:avLst/>
            </a:prstGeom>
          </p:spPr>
          <p:txBody>
            <a:bodyPr wrap="square">
              <a:spAutoFit/>
            </a:bodyPr>
            <a:lstStyle/>
            <a:p>
              <a:r>
                <a:rPr lang="en-US" sz="2400" b="1">
                  <a:solidFill>
                    <a:srgbClr val="2E305B">
                      <a:lumMod val="25000"/>
                    </a:srgbClr>
                  </a:solidFill>
                  <a:latin typeface="Arial" panose="020B0604020202020204" pitchFamily="34" charset="0"/>
                  <a:cs typeface="Arial" panose="020B0604020202020204" pitchFamily="34" charset="0"/>
                </a:rPr>
                <a:t>Trò chơi “Truyền tin”</a:t>
              </a:r>
            </a:p>
          </p:txBody>
        </p:sp>
      </p:grpSp>
      <p:sp>
        <p:nvSpPr>
          <p:cNvPr id="16" name="Pentagon 3">
            <a:extLst>
              <a:ext uri="{FF2B5EF4-FFF2-40B4-BE49-F238E27FC236}">
                <a16:creationId xmlns:a16="http://schemas.microsoft.com/office/drawing/2014/main" id="{E4FED98A-AECB-E8D1-787C-FF95CE72C4C9}"/>
              </a:ext>
            </a:extLst>
          </p:cNvPr>
          <p:cNvSpPr/>
          <p:nvPr/>
        </p:nvSpPr>
        <p:spPr>
          <a:xfrm>
            <a:off x="0" y="274694"/>
            <a:ext cx="3739243" cy="734789"/>
          </a:xfrm>
          <a:prstGeom prst="homePlate">
            <a:avLst>
              <a:gd name="adj" fmla="val 40255"/>
            </a:avLst>
          </a:prstGeom>
          <a:solidFill>
            <a:srgbClr val="FFE5A6">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FFFFFF"/>
                </a:solidFill>
                <a:effectLst/>
                <a:uLnTx/>
                <a:uFillTx/>
                <a:ea typeface="+mn-ea"/>
              </a:rPr>
              <a:t>KHỞI ĐỘNG</a:t>
            </a:r>
          </a:p>
        </p:txBody>
      </p:sp>
      <p:pic>
        <p:nvPicPr>
          <p:cNvPr id="2" name="Picture 10">
            <a:extLst>
              <a:ext uri="{FF2B5EF4-FFF2-40B4-BE49-F238E27FC236}">
                <a16:creationId xmlns:a16="http://schemas.microsoft.com/office/drawing/2014/main" id="{BA10BD47-21BF-ACB7-A547-9BE296729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39007" y="2930012"/>
            <a:ext cx="3604993" cy="2237013"/>
          </a:xfrm>
          <a:prstGeom prst="rect">
            <a:avLst/>
          </a:prstGeom>
        </p:spPr>
      </p:pic>
      <p:grpSp>
        <p:nvGrpSpPr>
          <p:cNvPr id="3" name="Group 2">
            <a:extLst>
              <a:ext uri="{FF2B5EF4-FFF2-40B4-BE49-F238E27FC236}">
                <a16:creationId xmlns:a16="http://schemas.microsoft.com/office/drawing/2014/main" id="{6EFDCCFF-5E9D-9AA1-9E03-D8ADDB9903F0}"/>
              </a:ext>
            </a:extLst>
          </p:cNvPr>
          <p:cNvGrpSpPr/>
          <p:nvPr/>
        </p:nvGrpSpPr>
        <p:grpSpPr>
          <a:xfrm>
            <a:off x="299434" y="1748803"/>
            <a:ext cx="5113487" cy="2619090"/>
            <a:chOff x="402833" y="1060588"/>
            <a:chExt cx="5113487" cy="2619090"/>
          </a:xfrm>
        </p:grpSpPr>
        <p:grpSp>
          <p:nvGrpSpPr>
            <p:cNvPr id="4" name="Group 3">
              <a:extLst>
                <a:ext uri="{FF2B5EF4-FFF2-40B4-BE49-F238E27FC236}">
                  <a16:creationId xmlns:a16="http://schemas.microsoft.com/office/drawing/2014/main" id="{FADFA46B-F29A-AA3F-DCDC-2545271CD1E1}"/>
                </a:ext>
              </a:extLst>
            </p:cNvPr>
            <p:cNvGrpSpPr/>
            <p:nvPr/>
          </p:nvGrpSpPr>
          <p:grpSpPr>
            <a:xfrm>
              <a:off x="402833" y="1060588"/>
              <a:ext cx="5113487" cy="2619090"/>
              <a:chOff x="876361" y="1508455"/>
              <a:chExt cx="5113487" cy="2619090"/>
            </a:xfrm>
          </p:grpSpPr>
          <p:grpSp>
            <p:nvGrpSpPr>
              <p:cNvPr id="6" name="Group 5">
                <a:extLst>
                  <a:ext uri="{FF2B5EF4-FFF2-40B4-BE49-F238E27FC236}">
                    <a16:creationId xmlns:a16="http://schemas.microsoft.com/office/drawing/2014/main" id="{0469A2DD-5DBA-8D0E-BF3B-3A5374D6E301}"/>
                  </a:ext>
                </a:extLst>
              </p:cNvPr>
              <p:cNvGrpSpPr/>
              <p:nvPr/>
            </p:nvGrpSpPr>
            <p:grpSpPr>
              <a:xfrm>
                <a:off x="1330181" y="1814798"/>
                <a:ext cx="4659667" cy="2312747"/>
                <a:chOff x="633813" y="1722473"/>
                <a:chExt cx="4659667" cy="2312747"/>
              </a:xfrm>
            </p:grpSpPr>
            <p:sp>
              <p:nvSpPr>
                <p:cNvPr id="8" name="Folded Corner 22">
                  <a:extLst>
                    <a:ext uri="{FF2B5EF4-FFF2-40B4-BE49-F238E27FC236}">
                      <a16:creationId xmlns:a16="http://schemas.microsoft.com/office/drawing/2014/main" id="{2D2F3B7D-C8D6-EB95-F050-3092D144D332}"/>
                    </a:ext>
                  </a:extLst>
                </p:cNvPr>
                <p:cNvSpPr/>
                <p:nvPr/>
              </p:nvSpPr>
              <p:spPr>
                <a:xfrm>
                  <a:off x="633813" y="1722473"/>
                  <a:ext cx="4659667" cy="2312747"/>
                </a:xfrm>
                <a:prstGeom prst="foldedCorner">
                  <a:avLst/>
                </a:prstGeom>
                <a:solidFill>
                  <a:srgbClr val="FFFFFF"/>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8C865"/>
                    </a:solidFill>
                    <a:effectLst/>
                    <a:uLnTx/>
                    <a:uFillTx/>
                    <a:ea typeface="+mn-ea"/>
                  </a:endParaRPr>
                </a:p>
              </p:txBody>
            </p:sp>
            <p:sp>
              <p:nvSpPr>
                <p:cNvPr id="9" name="TextBox 8">
                  <a:extLst>
                    <a:ext uri="{FF2B5EF4-FFF2-40B4-BE49-F238E27FC236}">
                      <a16:creationId xmlns:a16="http://schemas.microsoft.com/office/drawing/2014/main" id="{505468DF-B8A5-6E29-D236-1539017B5770}"/>
                    </a:ext>
                  </a:extLst>
                </p:cNvPr>
                <p:cNvSpPr txBox="1"/>
                <p:nvPr/>
              </p:nvSpPr>
              <p:spPr>
                <a:xfrm>
                  <a:off x="881843" y="1919354"/>
                  <a:ext cx="4159914" cy="188199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ea typeface="+mn-ea"/>
                      <a:cs typeface="Arial" panose="020B0604020202020204" pitchFamily="34" charset="0"/>
                    </a:rPr>
                    <a:t>Cả</a:t>
                  </a:r>
                  <a:r>
                    <a:rPr kumimoji="0" lang="vi-VN" sz="2000" b="0" i="0" u="none" strike="noStrike" kern="0" cap="none" spc="0" normalizeH="0" baseline="0" noProof="0">
                      <a:ln>
                        <a:noFill/>
                      </a:ln>
                      <a:solidFill>
                        <a:sysClr val="windowText" lastClr="000000"/>
                      </a:solidFill>
                      <a:effectLst/>
                      <a:uLnTx/>
                      <a:uFillTx/>
                      <a:ea typeface="+mn-ea"/>
                      <a:cs typeface="Arial" panose="020B0604020202020204" pitchFamily="34" charset="0"/>
                    </a:rPr>
                    <a:t> lớp </a:t>
                  </a:r>
                  <a:r>
                    <a:rPr kumimoji="0" lang="en-US" sz="2000" b="0" i="0" u="none" strike="noStrike" kern="0" cap="none" spc="0" normalizeH="0" baseline="0" noProof="0">
                      <a:ln>
                        <a:noFill/>
                      </a:ln>
                      <a:solidFill>
                        <a:sysClr val="windowText" lastClr="000000"/>
                      </a:solidFill>
                      <a:effectLst/>
                      <a:uLnTx/>
                      <a:uFillTx/>
                      <a:ea typeface="+mn-ea"/>
                      <a:cs typeface="Arial" panose="020B0604020202020204" pitchFamily="34" charset="0"/>
                    </a:rPr>
                    <a:t>chia </a:t>
                  </a:r>
                  <a:r>
                    <a:rPr kumimoji="0" lang="vi-VN" sz="2000" b="0" i="0" u="none" strike="noStrike" kern="0" cap="none" spc="0" normalizeH="0" baseline="0" noProof="0">
                      <a:ln>
                        <a:noFill/>
                      </a:ln>
                      <a:solidFill>
                        <a:sysClr val="windowText" lastClr="000000"/>
                      </a:solidFill>
                      <a:effectLst/>
                      <a:uLnTx/>
                      <a:uFillTx/>
                      <a:ea typeface="+mn-ea"/>
                      <a:cs typeface="Arial" panose="020B0604020202020204" pitchFamily="34" charset="0"/>
                    </a:rPr>
                    <a:t>thành 3 đội chơi (8 – 10 HS)</a:t>
                  </a:r>
                  <a:r>
                    <a:rPr kumimoji="0" lang="en-US" sz="2000" b="0" i="0" u="none" strike="noStrike" kern="0" cap="none" spc="0" normalizeH="0" baseline="0" noProof="0">
                      <a:ln>
                        <a:noFill/>
                      </a:ln>
                      <a:solidFill>
                        <a:sysClr val="windowText" lastClr="000000"/>
                      </a:solidFill>
                      <a:effectLst/>
                      <a:uLnTx/>
                      <a:uFillTx/>
                      <a:ea typeface="+mn-ea"/>
                      <a:cs typeface="Arial" panose="020B0604020202020204" pitchFamily="34" charset="0"/>
                    </a:rPr>
                    <a:t>, các đội </a:t>
                  </a:r>
                  <a:r>
                    <a:rPr kumimoji="0" lang="vi-VN" sz="2000" b="0" i="0" u="none" strike="noStrike" kern="0" cap="none" spc="0" normalizeH="0" baseline="0" noProof="0">
                      <a:ln>
                        <a:noFill/>
                      </a:ln>
                      <a:solidFill>
                        <a:sysClr val="windowText" lastClr="000000"/>
                      </a:solidFill>
                      <a:effectLst/>
                      <a:uLnTx/>
                      <a:uFillTx/>
                      <a:ea typeface="+mn-ea"/>
                      <a:cs typeface="Arial" panose="020B0604020202020204" pitchFamily="34" charset="0"/>
                    </a:rPr>
                    <a:t>tham gia</a:t>
                  </a:r>
                  <a:r>
                    <a:rPr kumimoji="0" lang="en-US" sz="2000" b="0" i="0" u="none" strike="noStrike" kern="0" cap="none" spc="0" normalizeH="0" baseline="0" noProof="0">
                      <a:ln>
                        <a:noFill/>
                      </a:ln>
                      <a:solidFill>
                        <a:sysClr val="windowText" lastClr="000000"/>
                      </a:solidFill>
                      <a:effectLst/>
                      <a:uLnTx/>
                      <a:uFillTx/>
                      <a:ea typeface="+mn-ea"/>
                      <a:cs typeface="Arial" panose="020B0604020202020204" pitchFamily="34" charset="0"/>
                    </a:rPr>
                    <a:t> vào</a:t>
                  </a:r>
                  <a:r>
                    <a:rPr kumimoji="0" lang="vi-VN" sz="2000" b="0" i="0" u="none" strike="noStrike" kern="0" cap="none" spc="0" normalizeH="0" baseline="0" noProof="0">
                      <a:ln>
                        <a:noFill/>
                      </a:ln>
                      <a:solidFill>
                        <a:sysClr val="windowText" lastClr="000000"/>
                      </a:solidFill>
                      <a:effectLst/>
                      <a:uLnTx/>
                      <a:uFillTx/>
                      <a:ea typeface="+mn-ea"/>
                      <a:cs typeface="Arial" panose="020B0604020202020204" pitchFamily="34" charset="0"/>
                    </a:rPr>
                    <a:t> trò chơi </a:t>
                  </a:r>
                  <a:r>
                    <a:rPr kumimoji="0" lang="en-US" sz="2000" b="0" i="0" u="none" strike="noStrike" kern="0" cap="none" spc="0" normalizeH="0" baseline="0" noProof="0">
                      <a:ln>
                        <a:noFill/>
                      </a:ln>
                      <a:solidFill>
                        <a:sysClr val="windowText" lastClr="000000"/>
                      </a:solidFill>
                      <a:effectLst/>
                      <a:uLnTx/>
                      <a:uFillTx/>
                      <a:ea typeface="+mn-ea"/>
                      <a:cs typeface="Arial" panose="020B0604020202020204" pitchFamily="34" charset="0"/>
                    </a:rPr>
                    <a:t>“</a:t>
                  </a:r>
                  <a:r>
                    <a:rPr kumimoji="0" lang="vi-VN" sz="2000" b="0" i="0" u="none" strike="noStrike" kern="0" cap="none" spc="0" normalizeH="0" baseline="0" noProof="0">
                      <a:ln>
                        <a:noFill/>
                      </a:ln>
                      <a:solidFill>
                        <a:sysClr val="windowText" lastClr="000000"/>
                      </a:solidFill>
                      <a:effectLst/>
                      <a:uLnTx/>
                      <a:uFillTx/>
                      <a:ea typeface="+mn-ea"/>
                      <a:cs typeface="Arial" panose="020B0604020202020204" pitchFamily="34" charset="0"/>
                    </a:rPr>
                    <a:t>Truyền tin</a:t>
                  </a:r>
                  <a:r>
                    <a:rPr kumimoji="0" lang="en-US" sz="2000" b="0" i="0" u="none" strike="noStrike" kern="0" cap="none" spc="0" normalizeH="0" baseline="0" noProof="0">
                      <a:ln>
                        <a:noFill/>
                      </a:ln>
                      <a:solidFill>
                        <a:sysClr val="windowText" lastClr="000000"/>
                      </a:solidFill>
                      <a:effectLst/>
                      <a:uLnTx/>
                      <a:uFillTx/>
                      <a:ea typeface="+mn-ea"/>
                      <a:cs typeface="Arial" panose="020B0604020202020204" pitchFamily="34" charset="0"/>
                    </a:rPr>
                    <a:t>” theo cách chơi và luật chơi được phổ biến dưới đây</a:t>
                  </a:r>
                  <a:endParaRPr kumimoji="0" lang="vi-VN" sz="2000" b="0" i="0" u="none" strike="noStrike" kern="0" cap="none" spc="0" normalizeH="0" baseline="0" noProof="0">
                    <a:ln>
                      <a:noFill/>
                    </a:ln>
                    <a:solidFill>
                      <a:srgbClr val="FF0000"/>
                    </a:solidFill>
                    <a:effectLst/>
                    <a:uLnTx/>
                    <a:uFillTx/>
                    <a:ea typeface="+mn-ea"/>
                    <a:cs typeface="Arial" panose="020B0604020202020204" pitchFamily="34" charset="0"/>
                  </a:endParaRPr>
                </a:p>
              </p:txBody>
            </p:sp>
          </p:grpSp>
          <p:pic>
            <p:nvPicPr>
              <p:cNvPr id="7" name="Picture 12">
                <a:extLst>
                  <a:ext uri="{FF2B5EF4-FFF2-40B4-BE49-F238E27FC236}">
                    <a16:creationId xmlns:a16="http://schemas.microsoft.com/office/drawing/2014/main" id="{734FB37B-5C0C-145C-E4A3-EC5958CEAFD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657454">
                <a:off x="876361" y="1508455"/>
                <a:ext cx="655469" cy="713060"/>
              </a:xfrm>
              <a:prstGeom prst="rect">
                <a:avLst/>
              </a:prstGeom>
            </p:spPr>
          </p:pic>
        </p:grpSp>
        <p:pic>
          <p:nvPicPr>
            <p:cNvPr id="5" name="Picture 4">
              <a:extLst>
                <a:ext uri="{FF2B5EF4-FFF2-40B4-BE49-F238E27FC236}">
                  <a16:creationId xmlns:a16="http://schemas.microsoft.com/office/drawing/2014/main" id="{47650467-DC1E-9610-ECD9-04F8F5F656F9}"/>
                </a:ext>
              </a:extLst>
            </p:cNvPr>
            <p:cNvPicPr>
              <a:picLocks noChangeAspect="1"/>
            </p:cNvPicPr>
            <p:nvPr/>
          </p:nvPicPr>
          <p:blipFill>
            <a:blip r:embed="rId8"/>
            <a:stretch>
              <a:fillRect/>
            </a:stretch>
          </p:blipFill>
          <p:spPr>
            <a:xfrm rot="21080147">
              <a:off x="2985252" y="1143907"/>
              <a:ext cx="398777" cy="398777"/>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9B2F2F-B2C1-AA5C-58F7-B3C822DF0E05}"/>
            </a:ext>
          </a:extLst>
        </p:cNvPr>
        <p:cNvGrpSpPr/>
        <p:nvPr/>
      </p:nvGrpSpPr>
      <p:grpSpPr>
        <a:xfrm>
          <a:off x="0" y="0"/>
          <a:ext cx="0" cy="0"/>
          <a:chOff x="0" y="0"/>
          <a:chExt cx="0" cy="0"/>
        </a:xfrm>
      </p:grpSpPr>
      <p:sp>
        <p:nvSpPr>
          <p:cNvPr id="7177" name="Rectangle 71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6" name="Picture 8" descr="Sống có trách nhiệm là gì?">
            <a:extLst>
              <a:ext uri="{FF2B5EF4-FFF2-40B4-BE49-F238E27FC236}">
                <a16:creationId xmlns:a16="http://schemas.microsoft.com/office/drawing/2014/main" id="{EEA0B4D2-E264-A6D3-3620-4F6B485AC0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85" t="13146" r="3631" b="7976"/>
          <a:stretch/>
        </p:blipFill>
        <p:spPr bwMode="auto">
          <a:xfrm>
            <a:off x="0" y="0"/>
            <a:ext cx="914285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E8926B8-278C-E639-6937-89295098F0E8}"/>
              </a:ext>
            </a:extLst>
          </p:cNvPr>
          <p:cNvGrpSpPr/>
          <p:nvPr/>
        </p:nvGrpSpPr>
        <p:grpSpPr>
          <a:xfrm>
            <a:off x="1942529" y="1187909"/>
            <a:ext cx="5257800" cy="2767682"/>
            <a:chOff x="281696" y="-1903636"/>
            <a:chExt cx="10515599" cy="5535364"/>
          </a:xfrm>
        </p:grpSpPr>
        <p:sp>
          <p:nvSpPr>
            <p:cNvPr id="8" name="Round Same Side Corner Rectangle 3">
              <a:extLst>
                <a:ext uri="{FF2B5EF4-FFF2-40B4-BE49-F238E27FC236}">
                  <a16:creationId xmlns:a16="http://schemas.microsoft.com/office/drawing/2014/main" id="{6049EBD4-D84D-36F0-A355-CB3CBF4FA18D}"/>
                </a:ext>
              </a:extLst>
            </p:cNvPr>
            <p:cNvSpPr/>
            <p:nvPr/>
          </p:nvSpPr>
          <p:spPr>
            <a:xfrm rot="5400000">
              <a:off x="2771814" y="-4393754"/>
              <a:ext cx="5535364" cy="10515599"/>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7820652-3CBE-46E7-D9A1-C49125AE3B5C}"/>
                </a:ext>
              </a:extLst>
            </p:cNvPr>
            <p:cNvSpPr txBox="1"/>
            <p:nvPr/>
          </p:nvSpPr>
          <p:spPr>
            <a:xfrm>
              <a:off x="673582" y="-1641192"/>
              <a:ext cx="9731827" cy="5010476"/>
            </a:xfrm>
            <a:prstGeom prst="rect">
              <a:avLst/>
            </a:prstGeom>
            <a:noFill/>
          </p:spPr>
          <p:txBody>
            <a:bodyPr wrap="square" rtlCol="0">
              <a:spAutoFit/>
            </a:bodyPr>
            <a:lstStyle/>
            <a:p>
              <a:pPr algn="ctr" defTabSz="457200">
                <a:lnSpc>
                  <a:spcPct val="150000"/>
                </a:lnSpc>
                <a:buClrTx/>
              </a:pPr>
              <a:r>
                <a:rPr lang="en-US" sz="2700" b="1" kern="1200">
                  <a:solidFill>
                    <a:srgbClr val="C00000"/>
                  </a:solidFill>
                  <a:latin typeface="Arial" panose="020B0604020202020204" pitchFamily="34" charset="0"/>
                  <a:ea typeface="+mn-ea"/>
                  <a:cs typeface="Arial" panose="020B0604020202020204" pitchFamily="34" charset="0"/>
                </a:rPr>
                <a:t>KẾT LUẬN</a:t>
              </a:r>
            </a:p>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Người có trách nhiệm với nhiệm vụ được giao là người sẵn sàng nhận nhiệm vụ khi được phân công và tìm cách để thực hiện công việc đạt kết quả tốt.</a:t>
              </a:r>
            </a:p>
          </p:txBody>
        </p:sp>
      </p:grpSp>
    </p:spTree>
    <p:extLst>
      <p:ext uri="{BB962C8B-B14F-4D97-AF65-F5344CB8AC3E}">
        <p14:creationId xmlns:p14="http://schemas.microsoft.com/office/powerpoint/2010/main" val="168898246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8" name="Freeform 2">
            <a:extLst>
              <a:ext uri="{FF2B5EF4-FFF2-40B4-BE49-F238E27FC236}">
                <a16:creationId xmlns:a16="http://schemas.microsoft.com/office/drawing/2014/main" id="{03834B1E-7E50-4A9C-7191-D3715BCC442B}"/>
              </a:ext>
            </a:extLst>
          </p:cNvPr>
          <p:cNvSpPr/>
          <p:nvPr/>
        </p:nvSpPr>
        <p:spPr>
          <a:xfrm>
            <a:off x="584192" y="631370"/>
            <a:ext cx="7975616" cy="4076700"/>
          </a:xfrm>
          <a:custGeom>
            <a:avLst/>
            <a:gdLst/>
            <a:ahLst/>
            <a:cxnLst/>
            <a:rect l="l" t="t" r="r" b="b"/>
            <a:pathLst>
              <a:path w="15751007" h="4686390">
                <a:moveTo>
                  <a:pt x="0" y="0"/>
                </a:moveTo>
                <a:lnTo>
                  <a:pt x="15751008" y="0"/>
                </a:lnTo>
                <a:lnTo>
                  <a:pt x="15751008" y="4686390"/>
                </a:lnTo>
                <a:lnTo>
                  <a:pt x="0" y="4686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11">
            <a:extLst>
              <a:ext uri="{FF2B5EF4-FFF2-40B4-BE49-F238E27FC236}">
                <a16:creationId xmlns:a16="http://schemas.microsoft.com/office/drawing/2014/main" id="{4346FDF3-FD39-47DC-A4EC-BC515C33CE44}"/>
              </a:ext>
            </a:extLst>
          </p:cNvPr>
          <p:cNvSpPr txBox="1"/>
          <p:nvPr/>
        </p:nvSpPr>
        <p:spPr>
          <a:xfrm>
            <a:off x="1008289" y="1540949"/>
            <a:ext cx="7127421" cy="2257541"/>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34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Hoạt động 2: </a:t>
            </a:r>
            <a:endParaRPr kumimoji="0" lang="en-US" sz="34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34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Tìm hiểu cách thực hiện có trách nhiệm các nhiệm vụ được giao</a:t>
            </a:r>
          </a:p>
        </p:txBody>
      </p:sp>
    </p:spTree>
    <p:extLst>
      <p:ext uri="{BB962C8B-B14F-4D97-AF65-F5344CB8AC3E}">
        <p14:creationId xmlns:p14="http://schemas.microsoft.com/office/powerpoint/2010/main" val="4160468678"/>
      </p:ext>
    </p:extLst>
  </p:cSld>
  <p:clrMapOvr>
    <a:masterClrMapping/>
  </p:clrMapOvr>
  <p:transition spd="med">
    <p:blinds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 name="TextBox 3">
            <a:extLst>
              <a:ext uri="{FF2B5EF4-FFF2-40B4-BE49-F238E27FC236}">
                <a16:creationId xmlns:a16="http://schemas.microsoft.com/office/drawing/2014/main" id="{4D271EE2-C3E9-6477-39FB-AB348C3C7E9A}"/>
              </a:ext>
            </a:extLst>
          </p:cNvPr>
          <p:cNvSpPr txBox="1"/>
          <p:nvPr/>
        </p:nvSpPr>
        <p:spPr>
          <a:xfrm>
            <a:off x="1422560" y="198091"/>
            <a:ext cx="6298880"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1: Trao đổi về cách thực hiện có trách nhiệm các nhiệm vụ được giao</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0F232B6A-39EE-B79C-3017-FEB32BE322BA}"/>
              </a:ext>
            </a:extLst>
          </p:cNvPr>
          <p:cNvSpPr/>
          <p:nvPr/>
        </p:nvSpPr>
        <p:spPr>
          <a:xfrm rot="10800000">
            <a:off x="3526969" y="1363434"/>
            <a:ext cx="5176159" cy="3518808"/>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E6EAF2"/>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6" name="Freeform 12">
            <a:extLst>
              <a:ext uri="{FF2B5EF4-FFF2-40B4-BE49-F238E27FC236}">
                <a16:creationId xmlns:a16="http://schemas.microsoft.com/office/drawing/2014/main" id="{3DFFC237-C37D-8EA8-3A9E-7209BE3DA581}"/>
              </a:ext>
            </a:extLst>
          </p:cNvPr>
          <p:cNvSpPr/>
          <p:nvPr/>
        </p:nvSpPr>
        <p:spPr>
          <a:xfrm rot="10800000">
            <a:off x="579662" y="1363429"/>
            <a:ext cx="2525303" cy="351880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5571A7">
              <a:lumMod val="60000"/>
              <a:lumOff val="40000"/>
            </a:srgb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889CEAD2-4D9A-EB0E-5685-C019916E8889}"/>
              </a:ext>
            </a:extLst>
          </p:cNvPr>
          <p:cNvGrpSpPr/>
          <p:nvPr/>
        </p:nvGrpSpPr>
        <p:grpSpPr>
          <a:xfrm>
            <a:off x="4198767" y="1647784"/>
            <a:ext cx="3820545" cy="671118"/>
            <a:chOff x="7683843" y="2053540"/>
            <a:chExt cx="7641090" cy="1342235"/>
          </a:xfrm>
        </p:grpSpPr>
        <p:sp>
          <p:nvSpPr>
            <p:cNvPr id="18" name="Freeform 8">
              <a:extLst>
                <a:ext uri="{FF2B5EF4-FFF2-40B4-BE49-F238E27FC236}">
                  <a16:creationId xmlns:a16="http://schemas.microsoft.com/office/drawing/2014/main" id="{47B6C134-D64E-74EB-3CC0-4F1DBB8D7E9E}"/>
                </a:ext>
              </a:extLst>
            </p:cNvPr>
            <p:cNvSpPr/>
            <p:nvPr/>
          </p:nvSpPr>
          <p:spPr>
            <a:xfrm>
              <a:off x="7683843" y="2053540"/>
              <a:ext cx="7641090" cy="1342235"/>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75C8A2E6-147D-2C16-0C8D-4B8F8687BD46}"/>
                </a:ext>
              </a:extLst>
            </p:cNvPr>
            <p:cNvSpPr txBox="1"/>
            <p:nvPr/>
          </p:nvSpPr>
          <p:spPr>
            <a:xfrm>
              <a:off x="8253861" y="2293772"/>
              <a:ext cx="6501050" cy="861773"/>
            </a:xfrm>
            <a:prstGeom prst="rect">
              <a:avLst/>
            </a:prstGeom>
            <a:noFill/>
          </p:spPr>
          <p:txBody>
            <a:bodyPr wrap="square" rtlCol="0">
              <a:spAutoFit/>
            </a:bodyPr>
            <a:lstStyle/>
            <a:p>
              <a:pPr algn="ctr" defTabSz="457200">
                <a:buClrTx/>
                <a:defRPr/>
              </a:pPr>
              <a:r>
                <a:rPr lang="en-US" sz="2200" b="1" kern="1200">
                  <a:solidFill>
                    <a:prstClr val="white"/>
                  </a:solidFill>
                  <a:latin typeface="Arial" panose="020B0604020202020204" pitchFamily="34" charset="0"/>
                  <a:ea typeface="+mn-ea"/>
                  <a:cs typeface="Arial" panose="020B0604020202020204" pitchFamily="34" charset="0"/>
                </a:rPr>
                <a:t>Hoạt động theo nhóm</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
        <p:nvSpPr>
          <p:cNvPr id="20" name="TextBox 19">
            <a:extLst>
              <a:ext uri="{FF2B5EF4-FFF2-40B4-BE49-F238E27FC236}">
                <a16:creationId xmlns:a16="http://schemas.microsoft.com/office/drawing/2014/main" id="{37AD2017-20DE-F290-725F-265A555C0030}"/>
              </a:ext>
            </a:extLst>
          </p:cNvPr>
          <p:cNvSpPr txBox="1"/>
          <p:nvPr/>
        </p:nvSpPr>
        <p:spPr>
          <a:xfrm>
            <a:off x="3933256" y="2359471"/>
            <a:ext cx="4351563" cy="2343655"/>
          </a:xfrm>
          <a:prstGeom prst="rect">
            <a:avLst/>
          </a:prstGeom>
          <a:noFill/>
        </p:spPr>
        <p:txBody>
          <a:bodyPr wrap="square">
            <a:spAutoFit/>
          </a:bodyPr>
          <a:lstStyle/>
          <a:p>
            <a:pPr algn="just" defTabSz="457200">
              <a:lnSpc>
                <a:spcPct val="150000"/>
              </a:lnSpc>
              <a:buClrTx/>
            </a:pPr>
            <a:r>
              <a:rPr lang="en-US" sz="2000" kern="1200">
                <a:latin typeface="Arial" panose="020B0604020202020204" pitchFamily="34" charset="0"/>
                <a:ea typeface="Calibri" panose="020F0502020204030204" pitchFamily="34" charset="0"/>
                <a:cs typeface="Arial" panose="020B0604020202020204" pitchFamily="34" charset="0"/>
              </a:rPr>
              <a:t>Cả lớp chia thành các nhóm (4 – 6 HS), thảo luận với nhau </a:t>
            </a:r>
            <a:r>
              <a:rPr lang="vi-VN" sz="2000" kern="1200">
                <a:latin typeface="Arial" panose="020B0604020202020204" pitchFamily="34" charset="0"/>
                <a:ea typeface="Calibri" panose="020F0502020204030204" pitchFamily="34" charset="0"/>
                <a:cs typeface="Arial" panose="020B0604020202020204" pitchFamily="34" charset="0"/>
              </a:rPr>
              <a:t>để thực hiện nhiệm vụ: </a:t>
            </a:r>
            <a:r>
              <a:rPr lang="vi-VN" sz="2000" kern="1200">
                <a:solidFill>
                  <a:srgbClr val="FF0000"/>
                </a:solidFill>
                <a:latin typeface="Arial" panose="020B0604020202020204" pitchFamily="34" charset="0"/>
                <a:ea typeface="Calibri" panose="020F0502020204030204" pitchFamily="34" charset="0"/>
                <a:cs typeface="Arial" panose="020B0604020202020204" pitchFamily="34" charset="0"/>
              </a:rPr>
              <a:t>Em hãy chia sẻ với các bạn về các cách thực hiện có trách nhiệm các nhiệm vụ được giao.</a:t>
            </a:r>
            <a:endParaRPr lang="en-US" sz="2000" kern="12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A group of people wearing clothing&#10;&#10;Description automatically generated with medium confidence">
            <a:extLst>
              <a:ext uri="{FF2B5EF4-FFF2-40B4-BE49-F238E27FC236}">
                <a16:creationId xmlns:a16="http://schemas.microsoft.com/office/drawing/2014/main" id="{BDACB0AF-6477-5607-B477-F084A97B77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69" t="10109" r="9436" b="11156"/>
          <a:stretch/>
        </p:blipFill>
        <p:spPr>
          <a:xfrm>
            <a:off x="579662" y="2359471"/>
            <a:ext cx="2534305" cy="2522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arn(outVertical)">
                                      <p:cBhvr>
                                        <p:cTn id="2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2" name="Group 1">
            <a:extLst>
              <a:ext uri="{FF2B5EF4-FFF2-40B4-BE49-F238E27FC236}">
                <a16:creationId xmlns:a16="http://schemas.microsoft.com/office/drawing/2014/main" id="{829BB6E2-65C5-844B-07CE-7F0E94BC346A}"/>
              </a:ext>
            </a:extLst>
          </p:cNvPr>
          <p:cNvGrpSpPr/>
          <p:nvPr/>
        </p:nvGrpSpPr>
        <p:grpSpPr>
          <a:xfrm>
            <a:off x="-205922" y="273620"/>
            <a:ext cx="3512457" cy="535459"/>
            <a:chOff x="-203200" y="84114"/>
            <a:chExt cx="3087914" cy="535459"/>
          </a:xfrm>
        </p:grpSpPr>
        <p:sp>
          <p:nvSpPr>
            <p:cNvPr id="3" name="TextBox 2">
              <a:extLst>
                <a:ext uri="{FF2B5EF4-FFF2-40B4-BE49-F238E27FC236}">
                  <a16:creationId xmlns:a16="http://schemas.microsoft.com/office/drawing/2014/main" id="{9B84FE2A-3422-2A33-31C0-EB118B76376E}"/>
                </a:ext>
              </a:extLst>
            </p:cNvPr>
            <p:cNvSpPr txBox="1"/>
            <p:nvPr/>
          </p:nvSpPr>
          <p:spPr>
            <a:xfrm>
              <a:off x="6542" y="84114"/>
              <a:ext cx="287817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rPr>
                <a:t>GỢI Ý THAM KHẢO</a:t>
              </a:r>
            </a:p>
          </p:txBody>
        </p:sp>
        <p:cxnSp>
          <p:nvCxnSpPr>
            <p:cNvPr id="4" name="Straight Connector 3">
              <a:extLst>
                <a:ext uri="{FF2B5EF4-FFF2-40B4-BE49-F238E27FC236}">
                  <a16:creationId xmlns:a16="http://schemas.microsoft.com/office/drawing/2014/main" id="{CE2C944D-407F-046D-75CD-BEFEE8A76E8C}"/>
                </a:ext>
              </a:extLst>
            </p:cNvPr>
            <p:cNvCxnSpPr>
              <a:cxnSpLocks/>
            </p:cNvCxnSpPr>
            <p:nvPr/>
          </p:nvCxnSpPr>
          <p:spPr>
            <a:xfrm>
              <a:off x="-203200" y="619573"/>
              <a:ext cx="3087914" cy="0"/>
            </a:xfrm>
            <a:prstGeom prst="line">
              <a:avLst/>
            </a:prstGeom>
            <a:noFill/>
            <a:ln w="9525" cap="flat" cmpd="sng" algn="ctr">
              <a:solidFill>
                <a:srgbClr val="002060"/>
              </a:solidFill>
              <a:prstDash val="solid"/>
            </a:ln>
            <a:effectLst/>
          </p:spPr>
        </p:cxnSp>
      </p:grpSp>
      <p:sp>
        <p:nvSpPr>
          <p:cNvPr id="49" name="Rounded Rectangle 206">
            <a:extLst>
              <a:ext uri="{FF2B5EF4-FFF2-40B4-BE49-F238E27FC236}">
                <a16:creationId xmlns:a16="http://schemas.microsoft.com/office/drawing/2014/main" id="{12DB6C30-7357-B1E4-DF19-43D0636827A0}"/>
              </a:ext>
            </a:extLst>
          </p:cNvPr>
          <p:cNvSpPr/>
          <p:nvPr/>
        </p:nvSpPr>
        <p:spPr>
          <a:xfrm>
            <a:off x="457199" y="1706757"/>
            <a:ext cx="3110594" cy="2183765"/>
          </a:xfrm>
          <a:prstGeom prst="roundRect">
            <a:avLst>
              <a:gd name="adj" fmla="val 11255"/>
            </a:avLst>
          </a:prstGeom>
          <a:solidFill>
            <a:srgbClr val="FFFFCD"/>
          </a:solidFill>
          <a:ln w="12700" cap="flat" cmpd="sng" algn="ctr">
            <a:solidFill>
              <a:srgbClr val="000000"/>
            </a:solidFill>
            <a:prstDash val="solid"/>
          </a:ln>
          <a:effectLst/>
        </p:spPr>
        <p:txBody>
          <a:bodyPr rtlCol="0" anchor="ctr"/>
          <a:lstStyle/>
          <a:p>
            <a:pPr algn="ctr">
              <a:lnSpc>
                <a:spcPct val="150000"/>
              </a:lnSpc>
              <a:buClrTx/>
              <a:buFontTx/>
              <a:buNone/>
              <a:defRPr/>
            </a:pPr>
            <a:r>
              <a:rPr lang="en-US" sz="2000" b="1">
                <a:latin typeface="Arial" panose="020B0604020202020204" pitchFamily="34" charset="0"/>
                <a:ea typeface="+mn-ea"/>
                <a:cs typeface="Arial" panose="020B0604020202020204" pitchFamily="34" charset="0"/>
              </a:rPr>
              <a:t>Một số </a:t>
            </a:r>
            <a:r>
              <a:rPr lang="vi-VN" sz="2000" b="1">
                <a:latin typeface="Arial" panose="020B0604020202020204" pitchFamily="34" charset="0"/>
                <a:ea typeface="+mn-ea"/>
                <a:cs typeface="Arial" panose="020B0604020202020204" pitchFamily="34" charset="0"/>
              </a:rPr>
              <a:t>cách thực hiện có trách nhiệm các nhiệm vụ được giao</a:t>
            </a:r>
            <a:r>
              <a:rPr lang="en-US" sz="2000" b="1">
                <a:latin typeface="Arial" panose="020B0604020202020204" pitchFamily="34" charset="0"/>
                <a:ea typeface="+mn-ea"/>
                <a:cs typeface="Arial" panose="020B0604020202020204" pitchFamily="34" charset="0"/>
              </a:rPr>
              <a:t>:</a:t>
            </a:r>
            <a:endParaRPr lang="vi-VN" sz="2000" b="1" dirty="0">
              <a:latin typeface="Arial" panose="020B0604020202020204" pitchFamily="34" charset="0"/>
              <a:ea typeface="+mn-ea"/>
              <a:cs typeface="Arial" panose="020B0604020202020204" pitchFamily="34" charset="0"/>
            </a:endParaRPr>
          </a:p>
        </p:txBody>
      </p:sp>
      <p:sp>
        <p:nvSpPr>
          <p:cNvPr id="50" name="Rounded Rectangle 207">
            <a:extLst>
              <a:ext uri="{FF2B5EF4-FFF2-40B4-BE49-F238E27FC236}">
                <a16:creationId xmlns:a16="http://schemas.microsoft.com/office/drawing/2014/main" id="{EDA72C59-4A1B-5813-7C77-634894EE4A0F}"/>
              </a:ext>
            </a:extLst>
          </p:cNvPr>
          <p:cNvSpPr/>
          <p:nvPr/>
        </p:nvSpPr>
        <p:spPr>
          <a:xfrm>
            <a:off x="4220936" y="710293"/>
            <a:ext cx="4531179" cy="1356069"/>
          </a:xfrm>
          <a:prstGeom prst="roundRect">
            <a:avLst>
              <a:gd name="adj" fmla="val 10658"/>
            </a:avLst>
          </a:prstGeom>
          <a:solidFill>
            <a:srgbClr val="FFFFFF">
              <a:lumMod val="20000"/>
              <a:lumOff val="80000"/>
            </a:srgbClr>
          </a:solidFill>
          <a:ln w="12700" cap="flat" cmpd="sng" algn="ctr">
            <a:solidFill>
              <a:srgbClr val="000000"/>
            </a:solidFill>
            <a:prstDash val="solid"/>
          </a:ln>
          <a:effectLst/>
        </p:spPr>
        <p:txBody>
          <a:bodyPr rtlCol="0" anchor="ctr"/>
          <a:lstStyle/>
          <a:p>
            <a:pPr algn="just">
              <a:lnSpc>
                <a:spcPct val="150000"/>
              </a:lnSpc>
              <a:buClrTx/>
            </a:pPr>
            <a:r>
              <a:rPr lang="vi-VN" sz="2000">
                <a:solidFill>
                  <a:srgbClr val="242324"/>
                </a:solidFill>
                <a:ea typeface="+mn-ea"/>
                <a:cs typeface="Arial" panose="020B0604020202020204" pitchFamily="34" charset="0"/>
              </a:rPr>
              <a:t>Nhận thức được trách nhiệm của bản thân đối với nhiệm vụ được giao.</a:t>
            </a:r>
            <a:endParaRPr lang="en-US" sz="2000" dirty="0">
              <a:solidFill>
                <a:srgbClr val="242324"/>
              </a:solidFill>
              <a:ea typeface="+mn-ea"/>
              <a:cs typeface="Arial" panose="020B0604020202020204" pitchFamily="34" charset="0"/>
            </a:endParaRPr>
          </a:p>
        </p:txBody>
      </p:sp>
      <p:cxnSp>
        <p:nvCxnSpPr>
          <p:cNvPr id="51" name="Elbow Connector 209">
            <a:extLst>
              <a:ext uri="{FF2B5EF4-FFF2-40B4-BE49-F238E27FC236}">
                <a16:creationId xmlns:a16="http://schemas.microsoft.com/office/drawing/2014/main" id="{31468FD9-459C-D6D8-8A86-4371757B751B}"/>
              </a:ext>
            </a:extLst>
          </p:cNvPr>
          <p:cNvCxnSpPr>
            <a:cxnSpLocks/>
            <a:stCxn id="49" idx="0"/>
            <a:endCxn id="50" idx="1"/>
          </p:cNvCxnSpPr>
          <p:nvPr/>
        </p:nvCxnSpPr>
        <p:spPr>
          <a:xfrm rot="5400000" flipH="1" flipV="1">
            <a:off x="2957502" y="443323"/>
            <a:ext cx="318429" cy="2208440"/>
          </a:xfrm>
          <a:prstGeom prst="bentConnector2">
            <a:avLst/>
          </a:prstGeom>
          <a:noFill/>
          <a:ln w="19050" cap="flat" cmpd="sng" algn="ctr">
            <a:solidFill>
              <a:srgbClr val="000000"/>
            </a:solidFill>
            <a:prstDash val="solid"/>
            <a:tailEnd type="triangle"/>
          </a:ln>
          <a:effectLst/>
        </p:spPr>
      </p:cxnSp>
      <p:cxnSp>
        <p:nvCxnSpPr>
          <p:cNvPr id="52" name="Straight Arrow Connector 51">
            <a:extLst>
              <a:ext uri="{FF2B5EF4-FFF2-40B4-BE49-F238E27FC236}">
                <a16:creationId xmlns:a16="http://schemas.microsoft.com/office/drawing/2014/main" id="{7942826E-60DC-145B-7775-B0CDBE1424B5}"/>
              </a:ext>
            </a:extLst>
          </p:cNvPr>
          <p:cNvCxnSpPr>
            <a:cxnSpLocks/>
            <a:stCxn id="49" idx="3"/>
            <a:endCxn id="53" idx="1"/>
          </p:cNvCxnSpPr>
          <p:nvPr/>
        </p:nvCxnSpPr>
        <p:spPr>
          <a:xfrm>
            <a:off x="3567793" y="2798640"/>
            <a:ext cx="653143" cy="1"/>
          </a:xfrm>
          <a:prstGeom prst="straightConnector1">
            <a:avLst/>
          </a:prstGeom>
          <a:noFill/>
          <a:ln w="19050" cap="flat" cmpd="sng" algn="ctr">
            <a:solidFill>
              <a:srgbClr val="000000"/>
            </a:solidFill>
            <a:prstDash val="solid"/>
            <a:tailEnd type="triangle"/>
          </a:ln>
          <a:effectLst/>
        </p:spPr>
      </p:cxnSp>
      <p:sp>
        <p:nvSpPr>
          <p:cNvPr id="53" name="Rounded Rectangle 211">
            <a:extLst>
              <a:ext uri="{FF2B5EF4-FFF2-40B4-BE49-F238E27FC236}">
                <a16:creationId xmlns:a16="http://schemas.microsoft.com/office/drawing/2014/main" id="{BF781C6C-DCBD-F22D-4BAE-9520B79AF85F}"/>
              </a:ext>
            </a:extLst>
          </p:cNvPr>
          <p:cNvSpPr/>
          <p:nvPr/>
        </p:nvSpPr>
        <p:spPr>
          <a:xfrm>
            <a:off x="4220936" y="2235552"/>
            <a:ext cx="4531180" cy="1126177"/>
          </a:xfrm>
          <a:prstGeom prst="roundRect">
            <a:avLst>
              <a:gd name="adj" fmla="val 10658"/>
            </a:avLst>
          </a:prstGeom>
          <a:solidFill>
            <a:srgbClr val="FFFFFF">
              <a:lumMod val="20000"/>
              <a:lumOff val="80000"/>
            </a:srgbClr>
          </a:solidFill>
          <a:ln w="12700" cap="flat" cmpd="sng" algn="ctr">
            <a:solidFill>
              <a:srgbClr val="000000"/>
            </a:solidFill>
            <a:prstDash val="solid"/>
          </a:ln>
          <a:effectLst/>
        </p:spPr>
        <p:txBody>
          <a:bodyPr rtlCol="0" anchor="ctr"/>
          <a:lstStyle/>
          <a:p>
            <a:pPr algn="just">
              <a:lnSpc>
                <a:spcPct val="150000"/>
              </a:lnSpc>
              <a:buClrTx/>
              <a:buFontTx/>
              <a:buNone/>
              <a:defRPr/>
            </a:pPr>
            <a:r>
              <a:rPr lang="vi-VN" sz="2000">
                <a:solidFill>
                  <a:srgbClr val="242324"/>
                </a:solidFill>
                <a:ea typeface="+mn-ea"/>
                <a:cs typeface="Arial" panose="020B0604020202020204" pitchFamily="34" charset="0"/>
              </a:rPr>
              <a:t>Lập kế hoạch và cam kết thực hiện kế hoạch.</a:t>
            </a:r>
            <a:endParaRPr lang="en-US" sz="2000" dirty="0">
              <a:solidFill>
                <a:srgbClr val="242324"/>
              </a:solidFill>
              <a:ea typeface="+mn-ea"/>
              <a:cs typeface="Arial" panose="020B0604020202020204" pitchFamily="34" charset="0"/>
            </a:endParaRPr>
          </a:p>
        </p:txBody>
      </p:sp>
      <p:sp>
        <p:nvSpPr>
          <p:cNvPr id="54" name="Rounded Rectangle 212">
            <a:extLst>
              <a:ext uri="{FF2B5EF4-FFF2-40B4-BE49-F238E27FC236}">
                <a16:creationId xmlns:a16="http://schemas.microsoft.com/office/drawing/2014/main" id="{1168B5E8-E428-F1C1-E05B-BEAD175AD22A}"/>
              </a:ext>
            </a:extLst>
          </p:cNvPr>
          <p:cNvSpPr/>
          <p:nvPr/>
        </p:nvSpPr>
        <p:spPr>
          <a:xfrm>
            <a:off x="4222999" y="3530919"/>
            <a:ext cx="4529115" cy="1416639"/>
          </a:xfrm>
          <a:prstGeom prst="roundRect">
            <a:avLst>
              <a:gd name="adj" fmla="val 10658"/>
            </a:avLst>
          </a:prstGeom>
          <a:solidFill>
            <a:srgbClr val="FFFFFF">
              <a:lumMod val="20000"/>
              <a:lumOff val="80000"/>
            </a:srgbClr>
          </a:solidFill>
          <a:ln w="12700" cap="flat" cmpd="sng" algn="ctr">
            <a:solidFill>
              <a:srgbClr val="000000"/>
            </a:solidFill>
            <a:prstDash val="solid"/>
          </a:ln>
          <a:effectLst/>
        </p:spPr>
        <p:txBody>
          <a:bodyPr rtlCol="0" anchor="ctr"/>
          <a:lstStyle/>
          <a:p>
            <a:pPr algn="just">
              <a:lnSpc>
                <a:spcPct val="150000"/>
              </a:lnSpc>
              <a:buClrTx/>
              <a:buFontTx/>
              <a:buNone/>
              <a:defRPr/>
            </a:pPr>
            <a:r>
              <a:rPr lang="vi-VN" sz="2000">
                <a:solidFill>
                  <a:srgbClr val="242324"/>
                </a:solidFill>
                <a:ea typeface="+mn-ea"/>
                <a:cs typeface="Arial" panose="020B0604020202020204" pitchFamily="34" charset="0"/>
              </a:rPr>
              <a:t>Dự kiến những khó khăn có thể gặp phải và tìm cách vượt qua khó khăn để thực hiện nhiệm vụ được giao.</a:t>
            </a:r>
            <a:endParaRPr lang="en-US" sz="2000" dirty="0">
              <a:solidFill>
                <a:srgbClr val="242324"/>
              </a:solidFill>
              <a:ea typeface="+mn-ea"/>
              <a:cs typeface="Arial" panose="020B0604020202020204" pitchFamily="34" charset="0"/>
            </a:endParaRPr>
          </a:p>
        </p:txBody>
      </p:sp>
      <p:cxnSp>
        <p:nvCxnSpPr>
          <p:cNvPr id="55" name="Elbow Connector 213">
            <a:extLst>
              <a:ext uri="{FF2B5EF4-FFF2-40B4-BE49-F238E27FC236}">
                <a16:creationId xmlns:a16="http://schemas.microsoft.com/office/drawing/2014/main" id="{836DE310-1851-EE28-B915-30757C04F38B}"/>
              </a:ext>
            </a:extLst>
          </p:cNvPr>
          <p:cNvCxnSpPr>
            <a:cxnSpLocks/>
            <a:stCxn id="49" idx="2"/>
            <a:endCxn id="54" idx="1"/>
          </p:cNvCxnSpPr>
          <p:nvPr/>
        </p:nvCxnSpPr>
        <p:spPr>
          <a:xfrm rot="16200000" flipH="1">
            <a:off x="2943389" y="2959628"/>
            <a:ext cx="348717" cy="2210503"/>
          </a:xfrm>
          <a:prstGeom prst="bentConnector2">
            <a:avLst/>
          </a:prstGeom>
          <a:noFill/>
          <a:ln w="19050" cap="flat" cmpd="sng" algn="ctr">
            <a:solidFill>
              <a:srgbClr val="000000"/>
            </a:solidFill>
            <a:prstDash val="solid"/>
            <a:tailEnd type="triangle"/>
          </a:ln>
          <a:effectLst/>
        </p:spPr>
      </p:cxnSp>
    </p:spTree>
    <p:extLst>
      <p:ext uri="{BB962C8B-B14F-4D97-AF65-F5344CB8AC3E}">
        <p14:creationId xmlns:p14="http://schemas.microsoft.com/office/powerpoint/2010/main" val="338449067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left)">
                                      <p:cBhvr>
                                        <p:cTn id="35" dur="500"/>
                                        <p:tgtEl>
                                          <p:spTgt spid="5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animBg="1"/>
      <p:bldP spid="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2" name="Group 1">
            <a:extLst>
              <a:ext uri="{FF2B5EF4-FFF2-40B4-BE49-F238E27FC236}">
                <a16:creationId xmlns:a16="http://schemas.microsoft.com/office/drawing/2014/main" id="{829BB6E2-65C5-844B-07CE-7F0E94BC346A}"/>
              </a:ext>
            </a:extLst>
          </p:cNvPr>
          <p:cNvGrpSpPr/>
          <p:nvPr/>
        </p:nvGrpSpPr>
        <p:grpSpPr>
          <a:xfrm>
            <a:off x="-205922" y="273620"/>
            <a:ext cx="3512457" cy="535459"/>
            <a:chOff x="-203200" y="84114"/>
            <a:chExt cx="3087914" cy="535459"/>
          </a:xfrm>
        </p:grpSpPr>
        <p:sp>
          <p:nvSpPr>
            <p:cNvPr id="3" name="TextBox 2">
              <a:extLst>
                <a:ext uri="{FF2B5EF4-FFF2-40B4-BE49-F238E27FC236}">
                  <a16:creationId xmlns:a16="http://schemas.microsoft.com/office/drawing/2014/main" id="{9B84FE2A-3422-2A33-31C0-EB118B76376E}"/>
                </a:ext>
              </a:extLst>
            </p:cNvPr>
            <p:cNvSpPr txBox="1"/>
            <p:nvPr/>
          </p:nvSpPr>
          <p:spPr>
            <a:xfrm>
              <a:off x="6542" y="84114"/>
              <a:ext cx="287817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rPr>
                <a:t>GỢI Ý THAM KHẢO</a:t>
              </a:r>
            </a:p>
          </p:txBody>
        </p:sp>
        <p:cxnSp>
          <p:nvCxnSpPr>
            <p:cNvPr id="4" name="Straight Connector 3">
              <a:extLst>
                <a:ext uri="{FF2B5EF4-FFF2-40B4-BE49-F238E27FC236}">
                  <a16:creationId xmlns:a16="http://schemas.microsoft.com/office/drawing/2014/main" id="{CE2C944D-407F-046D-75CD-BEFEE8A76E8C}"/>
                </a:ext>
              </a:extLst>
            </p:cNvPr>
            <p:cNvCxnSpPr>
              <a:cxnSpLocks/>
            </p:cNvCxnSpPr>
            <p:nvPr/>
          </p:nvCxnSpPr>
          <p:spPr>
            <a:xfrm>
              <a:off x="-203200" y="619573"/>
              <a:ext cx="3087914" cy="0"/>
            </a:xfrm>
            <a:prstGeom prst="line">
              <a:avLst/>
            </a:prstGeom>
            <a:noFill/>
            <a:ln w="9525" cap="flat" cmpd="sng" algn="ctr">
              <a:solidFill>
                <a:srgbClr val="002060"/>
              </a:solidFill>
              <a:prstDash val="solid"/>
            </a:ln>
            <a:effectLst/>
          </p:spPr>
        </p:cxnSp>
      </p:grpSp>
      <p:sp>
        <p:nvSpPr>
          <p:cNvPr id="49" name="Rounded Rectangle 206">
            <a:extLst>
              <a:ext uri="{FF2B5EF4-FFF2-40B4-BE49-F238E27FC236}">
                <a16:creationId xmlns:a16="http://schemas.microsoft.com/office/drawing/2014/main" id="{12DB6C30-7357-B1E4-DF19-43D0636827A0}"/>
              </a:ext>
            </a:extLst>
          </p:cNvPr>
          <p:cNvSpPr/>
          <p:nvPr/>
        </p:nvSpPr>
        <p:spPr>
          <a:xfrm>
            <a:off x="457199" y="1706757"/>
            <a:ext cx="3110594" cy="2183765"/>
          </a:xfrm>
          <a:prstGeom prst="roundRect">
            <a:avLst>
              <a:gd name="adj" fmla="val 11255"/>
            </a:avLst>
          </a:prstGeom>
          <a:solidFill>
            <a:srgbClr val="FFFFCD"/>
          </a:solidFill>
          <a:ln w="12700" cap="flat" cmpd="sng" algn="ctr">
            <a:solidFill>
              <a:srgbClr val="000000"/>
            </a:solidFill>
            <a:prstDash val="solid"/>
          </a:ln>
          <a:effectLst/>
        </p:spPr>
        <p:txBody>
          <a:bodyPr rtlCol="0" anchor="ctr"/>
          <a:lstStyle/>
          <a:p>
            <a:pPr algn="ctr">
              <a:lnSpc>
                <a:spcPct val="150000"/>
              </a:lnSpc>
              <a:buClrTx/>
              <a:buFontTx/>
              <a:buNone/>
              <a:defRPr/>
            </a:pPr>
            <a:r>
              <a:rPr lang="en-US" sz="2000" b="1">
                <a:latin typeface="Arial" panose="020B0604020202020204" pitchFamily="34" charset="0"/>
                <a:ea typeface="+mn-ea"/>
                <a:cs typeface="Arial" panose="020B0604020202020204" pitchFamily="34" charset="0"/>
              </a:rPr>
              <a:t>Một số </a:t>
            </a:r>
            <a:r>
              <a:rPr lang="vi-VN" sz="2000" b="1">
                <a:latin typeface="Arial" panose="020B0604020202020204" pitchFamily="34" charset="0"/>
                <a:ea typeface="+mn-ea"/>
                <a:cs typeface="Arial" panose="020B0604020202020204" pitchFamily="34" charset="0"/>
              </a:rPr>
              <a:t>cách thực hiện có trách nhiệm các nhiệm vụ được giao</a:t>
            </a:r>
            <a:r>
              <a:rPr lang="en-US" sz="2000" b="1">
                <a:latin typeface="Arial" panose="020B0604020202020204" pitchFamily="34" charset="0"/>
                <a:ea typeface="+mn-ea"/>
                <a:cs typeface="Arial" panose="020B0604020202020204" pitchFamily="34" charset="0"/>
              </a:rPr>
              <a:t>:</a:t>
            </a:r>
            <a:endParaRPr lang="vi-VN" sz="2000" b="1" dirty="0">
              <a:latin typeface="Arial" panose="020B0604020202020204" pitchFamily="34" charset="0"/>
              <a:ea typeface="+mn-ea"/>
              <a:cs typeface="Arial" panose="020B0604020202020204" pitchFamily="34" charset="0"/>
            </a:endParaRPr>
          </a:p>
        </p:txBody>
      </p:sp>
      <p:sp>
        <p:nvSpPr>
          <p:cNvPr id="50" name="Rounded Rectangle 207">
            <a:extLst>
              <a:ext uri="{FF2B5EF4-FFF2-40B4-BE49-F238E27FC236}">
                <a16:creationId xmlns:a16="http://schemas.microsoft.com/office/drawing/2014/main" id="{EDA72C59-4A1B-5813-7C77-634894EE4A0F}"/>
              </a:ext>
            </a:extLst>
          </p:cNvPr>
          <p:cNvSpPr/>
          <p:nvPr/>
        </p:nvSpPr>
        <p:spPr>
          <a:xfrm>
            <a:off x="4327071" y="836862"/>
            <a:ext cx="4422982" cy="1804308"/>
          </a:xfrm>
          <a:prstGeom prst="roundRect">
            <a:avLst>
              <a:gd name="adj" fmla="val 10658"/>
            </a:avLst>
          </a:prstGeom>
          <a:solidFill>
            <a:srgbClr val="FFFFFF">
              <a:lumMod val="20000"/>
              <a:lumOff val="80000"/>
            </a:srgbClr>
          </a:solidFill>
          <a:ln w="12700" cap="flat" cmpd="sng" algn="ctr">
            <a:solidFill>
              <a:srgbClr val="000000"/>
            </a:solidFill>
            <a:prstDash val="solid"/>
          </a:ln>
          <a:effectLst/>
        </p:spPr>
        <p:txBody>
          <a:bodyPr rtlCol="0" anchor="ctr"/>
          <a:lstStyle/>
          <a:p>
            <a:pPr algn="just">
              <a:lnSpc>
                <a:spcPct val="150000"/>
              </a:lnSpc>
              <a:buClrTx/>
            </a:pPr>
            <a:r>
              <a:rPr lang="vi-VN" sz="2000">
                <a:solidFill>
                  <a:srgbClr val="242324"/>
                </a:solidFill>
                <a:ea typeface="+mn-ea"/>
                <a:cs typeface="Arial" panose="020B0604020202020204" pitchFamily="34" charset="0"/>
              </a:rPr>
              <a:t>Kiên trì thực hiện nhiệm vụ được giao cho đến khi hoàn thành.</a:t>
            </a:r>
            <a:endParaRPr lang="en-US" sz="2000" dirty="0">
              <a:solidFill>
                <a:srgbClr val="242324"/>
              </a:solidFill>
              <a:ea typeface="+mn-ea"/>
              <a:cs typeface="Arial" panose="020B0604020202020204" pitchFamily="34" charset="0"/>
            </a:endParaRPr>
          </a:p>
        </p:txBody>
      </p:sp>
      <p:cxnSp>
        <p:nvCxnSpPr>
          <p:cNvPr id="51" name="Elbow Connector 209">
            <a:extLst>
              <a:ext uri="{FF2B5EF4-FFF2-40B4-BE49-F238E27FC236}">
                <a16:creationId xmlns:a16="http://schemas.microsoft.com/office/drawing/2014/main" id="{31468FD9-459C-D6D8-8A86-4371757B751B}"/>
              </a:ext>
            </a:extLst>
          </p:cNvPr>
          <p:cNvCxnSpPr>
            <a:cxnSpLocks/>
            <a:stCxn id="49" idx="3"/>
            <a:endCxn id="50" idx="1"/>
          </p:cNvCxnSpPr>
          <p:nvPr/>
        </p:nvCxnSpPr>
        <p:spPr>
          <a:xfrm flipV="1">
            <a:off x="3567793" y="1739016"/>
            <a:ext cx="759278" cy="1059624"/>
          </a:xfrm>
          <a:prstGeom prst="bentConnector3">
            <a:avLst>
              <a:gd name="adj1" fmla="val 50000"/>
            </a:avLst>
          </a:prstGeom>
          <a:noFill/>
          <a:ln w="19050" cap="flat" cmpd="sng" algn="ctr">
            <a:solidFill>
              <a:srgbClr val="000000"/>
            </a:solidFill>
            <a:prstDash val="solid"/>
            <a:tailEnd type="triangle"/>
          </a:ln>
          <a:effectLst/>
        </p:spPr>
      </p:cxnSp>
      <p:sp>
        <p:nvSpPr>
          <p:cNvPr id="54" name="Rounded Rectangle 212">
            <a:extLst>
              <a:ext uri="{FF2B5EF4-FFF2-40B4-BE49-F238E27FC236}">
                <a16:creationId xmlns:a16="http://schemas.microsoft.com/office/drawing/2014/main" id="{1168B5E8-E428-F1C1-E05B-BEAD175AD22A}"/>
              </a:ext>
            </a:extLst>
          </p:cNvPr>
          <p:cNvSpPr/>
          <p:nvPr/>
        </p:nvSpPr>
        <p:spPr>
          <a:xfrm>
            <a:off x="4327071" y="3012621"/>
            <a:ext cx="4425044" cy="1804308"/>
          </a:xfrm>
          <a:prstGeom prst="roundRect">
            <a:avLst>
              <a:gd name="adj" fmla="val 10658"/>
            </a:avLst>
          </a:prstGeom>
          <a:solidFill>
            <a:srgbClr val="FFFFFF">
              <a:lumMod val="20000"/>
              <a:lumOff val="80000"/>
            </a:srgbClr>
          </a:solidFill>
          <a:ln w="12700" cap="flat" cmpd="sng" algn="ctr">
            <a:solidFill>
              <a:srgbClr val="000000"/>
            </a:solidFill>
            <a:prstDash val="solid"/>
          </a:ln>
          <a:effectLst/>
        </p:spPr>
        <p:txBody>
          <a:bodyPr rtlCol="0" anchor="ctr"/>
          <a:lstStyle/>
          <a:p>
            <a:pPr algn="just">
              <a:lnSpc>
                <a:spcPct val="150000"/>
              </a:lnSpc>
              <a:buClrTx/>
              <a:buFontTx/>
              <a:buNone/>
              <a:defRPr/>
            </a:pPr>
            <a:r>
              <a:rPr lang="vi-VN" sz="2000">
                <a:solidFill>
                  <a:srgbClr val="242324"/>
                </a:solidFill>
                <a:ea typeface="+mn-ea"/>
                <a:cs typeface="Arial" panose="020B0604020202020204" pitchFamily="34" charset="0"/>
              </a:rPr>
              <a:t>Tự giám sát và đánh giá việc thực hiện nhiệm vụ được giao.</a:t>
            </a:r>
            <a:endParaRPr lang="en-US" sz="2000" dirty="0">
              <a:solidFill>
                <a:srgbClr val="242324"/>
              </a:solidFill>
              <a:ea typeface="+mn-ea"/>
              <a:cs typeface="Arial" panose="020B0604020202020204" pitchFamily="34" charset="0"/>
            </a:endParaRPr>
          </a:p>
        </p:txBody>
      </p:sp>
      <p:cxnSp>
        <p:nvCxnSpPr>
          <p:cNvPr id="55" name="Elbow Connector 213">
            <a:extLst>
              <a:ext uri="{FF2B5EF4-FFF2-40B4-BE49-F238E27FC236}">
                <a16:creationId xmlns:a16="http://schemas.microsoft.com/office/drawing/2014/main" id="{836DE310-1851-EE28-B915-30757C04F38B}"/>
              </a:ext>
            </a:extLst>
          </p:cNvPr>
          <p:cNvCxnSpPr>
            <a:cxnSpLocks/>
            <a:stCxn id="49" idx="3"/>
            <a:endCxn id="54" idx="1"/>
          </p:cNvCxnSpPr>
          <p:nvPr/>
        </p:nvCxnSpPr>
        <p:spPr>
          <a:xfrm>
            <a:off x="3567793" y="2798640"/>
            <a:ext cx="759278" cy="1116135"/>
          </a:xfrm>
          <a:prstGeom prst="bentConnector3">
            <a:avLst>
              <a:gd name="adj1" fmla="val 50000"/>
            </a:avLst>
          </a:prstGeom>
          <a:noFill/>
          <a:ln w="19050" cap="flat" cmpd="sng" algn="ctr">
            <a:solidFill>
              <a:srgbClr val="000000"/>
            </a:solidFill>
            <a:prstDash val="solid"/>
            <a:tailEnd type="triangle"/>
          </a:ln>
          <a:effectLst/>
        </p:spPr>
      </p:cxnSp>
    </p:spTree>
    <p:extLst>
      <p:ext uri="{BB962C8B-B14F-4D97-AF65-F5344CB8AC3E}">
        <p14:creationId xmlns:p14="http://schemas.microsoft.com/office/powerpoint/2010/main" val="84007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2" name="TextBox 1">
            <a:extLst>
              <a:ext uri="{FF2B5EF4-FFF2-40B4-BE49-F238E27FC236}">
                <a16:creationId xmlns:a16="http://schemas.microsoft.com/office/drawing/2014/main" id="{BBF48D79-9C1A-DFB1-DA64-07AA109C040C}"/>
              </a:ext>
            </a:extLst>
          </p:cNvPr>
          <p:cNvSpPr txBox="1"/>
          <p:nvPr/>
        </p:nvSpPr>
        <p:spPr>
          <a:xfrm>
            <a:off x="930618" y="283832"/>
            <a:ext cx="7282763" cy="1045223"/>
          </a:xfrm>
          <a:prstGeom prst="rect">
            <a:avLst/>
          </a:prstGeom>
          <a:noFill/>
        </p:spPr>
        <p:txBody>
          <a:bodyPr wrap="square" rtlCol="0">
            <a:spAutoFit/>
          </a:bodyPr>
          <a:lstStyle/>
          <a:p>
            <a:pPr algn="ctr">
              <a:lnSpc>
                <a:spcPct val="150000"/>
              </a:lnSpc>
            </a:pPr>
            <a:r>
              <a:rPr lang="en-US" sz="2200" b="1"/>
              <a:t>Mời các em xem đ</a:t>
            </a:r>
            <a:r>
              <a:rPr lang="vi-VN" sz="2200" b="1"/>
              <a:t>oạn </a:t>
            </a:r>
            <a:r>
              <a:rPr lang="en-US" sz="2200" b="1"/>
              <a:t>video sau </a:t>
            </a:r>
            <a:r>
              <a:rPr lang="vi-VN" sz="2200" b="1"/>
              <a:t>về cách thực hiện có trách nhiệm trong hoạt động tiếp sức mùa thi</a:t>
            </a:r>
            <a:endParaRPr lang="en-US" sz="2200" b="1"/>
          </a:p>
        </p:txBody>
      </p:sp>
      <p:pic>
        <p:nvPicPr>
          <p:cNvPr id="3" name="ĐỘNG VIÊN, TIẾP SỨC THÍ SINH TRONG KỲ THI TỐT NGHIỆP THPT 2024">
            <a:hlinkClick r:id="" action="ppaction://media"/>
            <a:extLst>
              <a:ext uri="{FF2B5EF4-FFF2-40B4-BE49-F238E27FC236}">
                <a16:creationId xmlns:a16="http://schemas.microsoft.com/office/drawing/2014/main" id="{AC7E4CAC-843D-BB4D-840A-CFBAE2D7E4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9303" y="1650385"/>
            <a:ext cx="5705392" cy="3209283"/>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4367531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11" name="Picture 2">
            <a:extLst>
              <a:ext uri="{FF2B5EF4-FFF2-40B4-BE49-F238E27FC236}">
                <a16:creationId xmlns:a16="http://schemas.microsoft.com/office/drawing/2014/main" id="{A06DF117-18D7-835B-1908-18F863F680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1085850"/>
            <a:ext cx="7073683" cy="2519719"/>
          </a:xfrm>
          <a:prstGeom prst="rect">
            <a:avLst/>
          </a:prstGeom>
        </p:spPr>
      </p:pic>
      <p:grpSp>
        <p:nvGrpSpPr>
          <p:cNvPr id="12" name="Group 11">
            <a:extLst>
              <a:ext uri="{FF2B5EF4-FFF2-40B4-BE49-F238E27FC236}">
                <a16:creationId xmlns:a16="http://schemas.microsoft.com/office/drawing/2014/main" id="{D5240818-6A1D-A1CF-C053-1E9B0EF41019}"/>
              </a:ext>
            </a:extLst>
          </p:cNvPr>
          <p:cNvGrpSpPr/>
          <p:nvPr/>
        </p:nvGrpSpPr>
        <p:grpSpPr>
          <a:xfrm>
            <a:off x="2675227" y="794039"/>
            <a:ext cx="3793546" cy="743893"/>
            <a:chOff x="5426779" y="1516582"/>
            <a:chExt cx="7587092" cy="1487785"/>
          </a:xfrm>
        </p:grpSpPr>
        <p:pic>
          <p:nvPicPr>
            <p:cNvPr id="13" name="Picture 9">
              <a:extLst>
                <a:ext uri="{FF2B5EF4-FFF2-40B4-BE49-F238E27FC236}">
                  <a16:creationId xmlns:a16="http://schemas.microsoft.com/office/drawing/2014/main" id="{8BB25512-ACB9-8316-106C-1B37C5879B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26779" y="1516582"/>
              <a:ext cx="7587092" cy="1487785"/>
            </a:xfrm>
            <a:prstGeom prst="rect">
              <a:avLst/>
            </a:prstGeom>
          </p:spPr>
        </p:pic>
        <p:sp>
          <p:nvSpPr>
            <p:cNvPr id="14" name="TextBox 13">
              <a:extLst>
                <a:ext uri="{FF2B5EF4-FFF2-40B4-BE49-F238E27FC236}">
                  <a16:creationId xmlns:a16="http://schemas.microsoft.com/office/drawing/2014/main" id="{BFE99504-1FBE-7079-861B-8AF19FE0D1E6}"/>
                </a:ext>
              </a:extLst>
            </p:cNvPr>
            <p:cNvSpPr txBox="1"/>
            <p:nvPr/>
          </p:nvSpPr>
          <p:spPr>
            <a:xfrm>
              <a:off x="5582059" y="1706986"/>
              <a:ext cx="7276528" cy="1015661"/>
            </a:xfrm>
            <a:prstGeom prst="rect">
              <a:avLst/>
            </a:prstGeom>
            <a:noFill/>
          </p:spPr>
          <p:txBody>
            <a:bodyPr wrap="square" rtlCol="0">
              <a:spAutoFit/>
            </a:bodyPr>
            <a:lstStyle/>
            <a:p>
              <a:pPr algn="ctr" defTabSz="457200">
                <a:buClrTx/>
              </a:pPr>
              <a:r>
                <a:rPr lang="en-US" sz="2700" b="1" kern="1200">
                  <a:solidFill>
                    <a:prstClr val="white"/>
                  </a:solidFill>
                  <a:latin typeface="Arial" panose="020B0604020202020204" pitchFamily="34" charset="0"/>
                  <a:ea typeface="+mn-ea"/>
                  <a:cs typeface="Arial" panose="020B0604020202020204" pitchFamily="34" charset="0"/>
                </a:rPr>
                <a:t>KẾT LUẬN</a:t>
              </a:r>
              <a:endParaRPr lang="en-US" sz="2700" b="1" kern="1200" dirty="0">
                <a:solidFill>
                  <a:prstClr val="white"/>
                </a:solidFill>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B8BC21C-7FBE-0599-6592-F0CD9271F702}"/>
              </a:ext>
            </a:extLst>
          </p:cNvPr>
          <p:cNvSpPr txBox="1"/>
          <p:nvPr/>
        </p:nvSpPr>
        <p:spPr>
          <a:xfrm>
            <a:off x="1563460" y="1684431"/>
            <a:ext cx="6017079" cy="1420325"/>
          </a:xfrm>
          <a:prstGeom prst="rect">
            <a:avLst/>
          </a:prstGeom>
          <a:noFill/>
        </p:spPr>
        <p:txBody>
          <a:bodyPr wrap="square">
            <a:spAutoFit/>
          </a:bodyPr>
          <a:lstStyle/>
          <a:p>
            <a:pPr algn="ctr">
              <a:lnSpc>
                <a:spcPct val="150000"/>
              </a:lnSpc>
              <a:spcBef>
                <a:spcPct val="0"/>
              </a:spcBef>
            </a:pPr>
            <a:r>
              <a:rPr lang="vi-VN" sz="2000">
                <a:latin typeface="Arial" panose="020B0604020202020204" pitchFamily="34" charset="0"/>
                <a:cs typeface="Arial" panose="020B0604020202020204" pitchFamily="34" charset="0"/>
              </a:rPr>
              <a:t>Mỗi người chúng ta cần có trách nhiệm với các nhiệm vụ được giao. Điều đó thể hiện sự tôn trọng mọi người và tôn trọng chính bản thân mình.</a:t>
            </a:r>
            <a:endParaRPr lang="en-US" sz="2000">
              <a:solidFill>
                <a:srgbClr val="FF0000"/>
              </a:solidFill>
              <a:latin typeface="Arial" panose="020B0604020202020204" pitchFamily="34" charset="0"/>
              <a:cs typeface="Arial" panose="020B0604020202020204" pitchFamily="34" charset="0"/>
            </a:endParaRPr>
          </a:p>
        </p:txBody>
      </p:sp>
      <p:sp>
        <p:nvSpPr>
          <p:cNvPr id="16" name="Freeform 3">
            <a:extLst>
              <a:ext uri="{FF2B5EF4-FFF2-40B4-BE49-F238E27FC236}">
                <a16:creationId xmlns:a16="http://schemas.microsoft.com/office/drawing/2014/main" id="{F7F1992D-5A92-FAE8-DC04-111EEAEC2346}"/>
              </a:ext>
            </a:extLst>
          </p:cNvPr>
          <p:cNvSpPr/>
          <p:nvPr/>
        </p:nvSpPr>
        <p:spPr>
          <a:xfrm>
            <a:off x="628562" y="707475"/>
            <a:ext cx="914488" cy="917019"/>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pic>
        <p:nvPicPr>
          <p:cNvPr id="18" name="Picture 10">
            <a:extLst>
              <a:ext uri="{FF2B5EF4-FFF2-40B4-BE49-F238E27FC236}">
                <a16:creationId xmlns:a16="http://schemas.microsoft.com/office/drawing/2014/main" id="{2AB70D20-923F-18DF-AF97-1E4AD79E76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177" y="3298981"/>
            <a:ext cx="2307479" cy="1857521"/>
          </a:xfrm>
          <a:prstGeom prst="rect">
            <a:avLst/>
          </a:prstGeom>
        </p:spPr>
      </p:pic>
    </p:spTree>
    <p:extLst>
      <p:ext uri="{BB962C8B-B14F-4D97-AF65-F5344CB8AC3E}">
        <p14:creationId xmlns:p14="http://schemas.microsoft.com/office/powerpoint/2010/main" val="13205965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41" name="TextBox 40">
            <a:extLst>
              <a:ext uri="{FF2B5EF4-FFF2-40B4-BE49-F238E27FC236}">
                <a16:creationId xmlns:a16="http://schemas.microsoft.com/office/drawing/2014/main" id="{B63A57BD-49C1-669A-93E3-5C859254C873}"/>
              </a:ext>
            </a:extLst>
          </p:cNvPr>
          <p:cNvSpPr txBox="1"/>
          <p:nvPr/>
        </p:nvSpPr>
        <p:spPr>
          <a:xfrm>
            <a:off x="883783" y="303710"/>
            <a:ext cx="7376433"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Xác định cách thực hiện có trách nhiệm các nhiệm vụ được giao trong các trường hợp</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89C27BF5-FB94-8C33-194A-486984EF12BD}"/>
              </a:ext>
            </a:extLst>
          </p:cNvPr>
          <p:cNvGrpSpPr/>
          <p:nvPr/>
        </p:nvGrpSpPr>
        <p:grpSpPr>
          <a:xfrm>
            <a:off x="854529" y="1563398"/>
            <a:ext cx="4533900" cy="3144686"/>
            <a:chOff x="1143001" y="2183246"/>
            <a:chExt cx="9067800" cy="6289371"/>
          </a:xfrm>
        </p:grpSpPr>
        <p:sp>
          <p:nvSpPr>
            <p:cNvPr id="43" name="Freeform 5">
              <a:extLst>
                <a:ext uri="{FF2B5EF4-FFF2-40B4-BE49-F238E27FC236}">
                  <a16:creationId xmlns:a16="http://schemas.microsoft.com/office/drawing/2014/main" id="{C7C1E7AE-EAF4-0D44-D4C3-06373FC14EF1}"/>
                </a:ext>
              </a:extLst>
            </p:cNvPr>
            <p:cNvSpPr/>
            <p:nvPr/>
          </p:nvSpPr>
          <p:spPr>
            <a:xfrm>
              <a:off x="1143001" y="2748462"/>
              <a:ext cx="9067800" cy="5724155"/>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9067">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4" name="Group 43">
              <a:extLst>
                <a:ext uri="{FF2B5EF4-FFF2-40B4-BE49-F238E27FC236}">
                  <a16:creationId xmlns:a16="http://schemas.microsoft.com/office/drawing/2014/main" id="{C7540D33-FDCC-C466-C957-91F44277F636}"/>
                </a:ext>
              </a:extLst>
            </p:cNvPr>
            <p:cNvGrpSpPr/>
            <p:nvPr/>
          </p:nvGrpSpPr>
          <p:grpSpPr>
            <a:xfrm>
              <a:off x="2038637" y="2183246"/>
              <a:ext cx="7276528" cy="1130432"/>
              <a:chOff x="5492114" y="684673"/>
              <a:chExt cx="7276528" cy="1130432"/>
            </a:xfrm>
          </p:grpSpPr>
          <p:pic>
            <p:nvPicPr>
              <p:cNvPr id="48" name="Picture 9">
                <a:extLst>
                  <a:ext uri="{FF2B5EF4-FFF2-40B4-BE49-F238E27FC236}">
                    <a16:creationId xmlns:a16="http://schemas.microsoft.com/office/drawing/2014/main" id="{D1C73665-CBE7-C36A-05CC-F8FE54356C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55871" y="684673"/>
                <a:ext cx="6816052" cy="1130432"/>
              </a:xfrm>
              <a:prstGeom prst="rect">
                <a:avLst/>
              </a:prstGeom>
            </p:spPr>
          </p:pic>
          <p:sp>
            <p:nvSpPr>
              <p:cNvPr id="49" name="TextBox 48">
                <a:extLst>
                  <a:ext uri="{FF2B5EF4-FFF2-40B4-BE49-F238E27FC236}">
                    <a16:creationId xmlns:a16="http://schemas.microsoft.com/office/drawing/2014/main" id="{4CE795C6-385C-87AD-D42C-4AEC01247669}"/>
                  </a:ext>
                </a:extLst>
              </p:cNvPr>
              <p:cNvSpPr txBox="1"/>
              <p:nvPr/>
            </p:nvSpPr>
            <p:spPr>
              <a:xfrm>
                <a:off x="5492114" y="780013"/>
                <a:ext cx="7276528" cy="86177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Hoạt</a:t>
                </a: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nhóm</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C1CD253A-DE67-1B24-24AA-BCF1D1A43429}"/>
                </a:ext>
              </a:extLst>
            </p:cNvPr>
            <p:cNvSpPr txBox="1"/>
            <p:nvPr/>
          </p:nvSpPr>
          <p:spPr>
            <a:xfrm>
              <a:off x="1774067" y="3391094"/>
              <a:ext cx="7805666" cy="4687309"/>
            </a:xfrm>
            <a:prstGeom prst="rect">
              <a:avLst/>
            </a:prstGeom>
            <a:noFill/>
          </p:spPr>
          <p:txBody>
            <a:bodyPr wrap="square">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Cả lớp chia </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thành </a:t>
              </a: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6 nhóm </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 nhóm thực hiện 1 nhiệm vụ)</a:t>
              </a: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mỗi nhóm </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đọc các trường hợp </a:t>
              </a: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SGK </a:t>
              </a: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tr.18) </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để thực hiện nhiệm vụ</a:t>
              </a: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được phân công sẵn dưới đây</a:t>
              </a:r>
              <a:endPar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50" name="Picture 11">
            <a:extLst>
              <a:ext uri="{FF2B5EF4-FFF2-40B4-BE49-F238E27FC236}">
                <a16:creationId xmlns:a16="http://schemas.microsoft.com/office/drawing/2014/main" id="{78B100AA-B6C6-A983-EF5D-37DB522F53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72895" y="3081544"/>
            <a:ext cx="2320063" cy="20619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par>
                                <p:cTn id="13" presetID="14" presetClass="entr" presetSubtype="1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grpSp>
        <p:nvGrpSpPr>
          <p:cNvPr id="5" name="Group 4">
            <a:extLst>
              <a:ext uri="{FF2B5EF4-FFF2-40B4-BE49-F238E27FC236}">
                <a16:creationId xmlns:a16="http://schemas.microsoft.com/office/drawing/2014/main" id="{8638E289-7707-32F4-75C8-918D4CCA9CF1}"/>
              </a:ext>
            </a:extLst>
          </p:cNvPr>
          <p:cNvGrpSpPr/>
          <p:nvPr/>
        </p:nvGrpSpPr>
        <p:grpSpPr>
          <a:xfrm>
            <a:off x="276059" y="904150"/>
            <a:ext cx="8591882" cy="1060646"/>
            <a:chOff x="69446" y="1313547"/>
            <a:chExt cx="8591882" cy="1060646"/>
          </a:xfrm>
        </p:grpSpPr>
        <p:sp>
          <p:nvSpPr>
            <p:cNvPr id="6" name="TextBox 5">
              <a:extLst>
                <a:ext uri="{FF2B5EF4-FFF2-40B4-BE49-F238E27FC236}">
                  <a16:creationId xmlns:a16="http://schemas.microsoft.com/office/drawing/2014/main" id="{B1168CA7-DC1A-28B3-A34D-4F700AB302FA}"/>
                </a:ext>
              </a:extLst>
            </p:cNvPr>
            <p:cNvSpPr txBox="1"/>
            <p:nvPr/>
          </p:nvSpPr>
          <p:spPr>
            <a:xfrm>
              <a:off x="971552" y="1313547"/>
              <a:ext cx="7689776" cy="1060646"/>
            </a:xfrm>
            <a:prstGeom prst="roundRect">
              <a:avLst/>
            </a:prstGeom>
            <a:solidFill>
              <a:srgbClr val="DDE8FF"/>
            </a:solidFill>
            <a:ln w="38100" cap="flat" cmpd="sng" algn="ctr">
              <a:noFill/>
              <a:prstDash val="dash"/>
            </a:ln>
            <a:effectLst/>
          </p:spPr>
          <p:txBody>
            <a:bodyPr wrap="square">
              <a:spAutoFit/>
            </a:bodyPr>
            <a:lstStyle/>
            <a:p>
              <a:pPr algn="just" defTabSz="457200">
                <a:lnSpc>
                  <a:spcPct val="150000"/>
                </a:lnSpc>
                <a:buClrTx/>
                <a:buFontTx/>
                <a:buNone/>
                <a:defRPr/>
              </a:pPr>
              <a:r>
                <a:rPr lang="vi-VN" sz="2000" b="1" kern="1200">
                  <a:solidFill>
                    <a:prstClr val="black"/>
                  </a:solidFill>
                  <a:ea typeface="+mn-ea"/>
                  <a:cs typeface="Arial" panose="020B0604020202020204" pitchFamily="34" charset="0"/>
                </a:rPr>
                <a:t>Nhóm 1,2: </a:t>
              </a:r>
              <a:r>
                <a:rPr lang="vi-VN" sz="2000" kern="1200">
                  <a:solidFill>
                    <a:prstClr val="black"/>
                  </a:solidFill>
                  <a:ea typeface="+mn-ea"/>
                  <a:cs typeface="Arial" panose="020B0604020202020204" pitchFamily="34" charset="0"/>
                </a:rPr>
                <a:t>Xác định cách thực hiện có trách nhiệm các nhiệm vụ được giao trong trường hợp </a:t>
              </a:r>
              <a:r>
                <a:rPr lang="en-US" sz="2000" kern="1200">
                  <a:solidFill>
                    <a:prstClr val="black"/>
                  </a:solidFill>
                  <a:ea typeface="+mn-ea"/>
                  <a:cs typeface="Arial" panose="020B0604020202020204" pitchFamily="34" charset="0"/>
                </a:rPr>
                <a:t>1:</a:t>
              </a:r>
              <a:endParaRPr lang="vi-VN" sz="2000" i="1" kern="1200">
                <a:solidFill>
                  <a:prstClr val="black"/>
                </a:solidFill>
                <a:latin typeface="Arial" panose="020B0604020202020204" pitchFamily="34" charset="0"/>
                <a:ea typeface="+mn-ea"/>
                <a:cs typeface="Arial" panose="020B0604020202020204" pitchFamily="34" charset="0"/>
              </a:endParaRPr>
            </a:p>
          </p:txBody>
        </p:sp>
        <p:pic>
          <p:nvPicPr>
            <p:cNvPr id="7" name="Picture 6" descr="A picture containing toy, doll&#10;&#10;Description automatically generated">
              <a:extLst>
                <a:ext uri="{FF2B5EF4-FFF2-40B4-BE49-F238E27FC236}">
                  <a16:creationId xmlns:a16="http://schemas.microsoft.com/office/drawing/2014/main" id="{34D41085-E70C-04C9-B0B4-79726F227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6" y="1358510"/>
              <a:ext cx="824494" cy="970721"/>
            </a:xfrm>
            <a:prstGeom prst="rect">
              <a:avLst/>
            </a:prstGeom>
          </p:spPr>
        </p:pic>
      </p:grpSp>
      <p:pic>
        <p:nvPicPr>
          <p:cNvPr id="2" name="Picture 1" descr="A cartoon of a person talking to a child&#10;&#10;Description automatically generated">
            <a:extLst>
              <a:ext uri="{FF2B5EF4-FFF2-40B4-BE49-F238E27FC236}">
                <a16:creationId xmlns:a16="http://schemas.microsoft.com/office/drawing/2014/main" id="{F8FA6E1D-1CB0-B0B4-AE09-0947EE4F79CC}"/>
              </a:ext>
            </a:extLst>
          </p:cNvPr>
          <p:cNvPicPr>
            <a:picLocks noChangeAspect="1"/>
          </p:cNvPicPr>
          <p:nvPr/>
        </p:nvPicPr>
        <p:blipFill>
          <a:blip r:embed="rId4"/>
          <a:srcRect t="1787"/>
          <a:stretch/>
        </p:blipFill>
        <p:spPr>
          <a:xfrm>
            <a:off x="1436605" y="2180519"/>
            <a:ext cx="6270790" cy="274254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84FE259-AD69-F768-C65D-71048D1F9F2E}"/>
              </a:ext>
            </a:extLst>
          </p:cNvPr>
          <p:cNvSpPr txBox="1"/>
          <p:nvPr/>
        </p:nvSpPr>
        <p:spPr>
          <a:xfrm>
            <a:off x="1215582" y="334623"/>
            <a:ext cx="6712835" cy="461665"/>
          </a:xfrm>
          <a:prstGeom prst="rect">
            <a:avLst/>
          </a:prstGeom>
          <a:noFill/>
        </p:spPr>
        <p:txBody>
          <a:bodyPr wrap="square" rtlCol="0">
            <a:spAutoFit/>
          </a:bodyPr>
          <a:lstStyle/>
          <a:p>
            <a:pPr algn="ctr" defTabSz="457200">
              <a:buClrTx/>
            </a:pPr>
            <a:r>
              <a:rPr lang="en-US" sz="2400" b="1" kern="1200">
                <a:solidFill>
                  <a:srgbClr val="C00000"/>
                </a:solidFill>
                <a:ea typeface="+mn-ea"/>
                <a:cs typeface="Arial" panose="020B0604020202020204" pitchFamily="34" charset="0"/>
              </a:rPr>
              <a:t>TÌNH HUỐNG VÀ NHIỆM VỤ</a:t>
            </a:r>
            <a:endParaRPr lang="en-US" sz="2400" b="1" kern="1200" dirty="0">
              <a:solidFill>
                <a:srgbClr val="C00000"/>
              </a:solidFill>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grpSp>
        <p:nvGrpSpPr>
          <p:cNvPr id="5" name="Group 4">
            <a:extLst>
              <a:ext uri="{FF2B5EF4-FFF2-40B4-BE49-F238E27FC236}">
                <a16:creationId xmlns:a16="http://schemas.microsoft.com/office/drawing/2014/main" id="{8638E289-7707-32F4-75C8-918D4CCA9CF1}"/>
              </a:ext>
            </a:extLst>
          </p:cNvPr>
          <p:cNvGrpSpPr/>
          <p:nvPr/>
        </p:nvGrpSpPr>
        <p:grpSpPr>
          <a:xfrm>
            <a:off x="276059" y="904150"/>
            <a:ext cx="8591882" cy="1060646"/>
            <a:chOff x="69446" y="1313547"/>
            <a:chExt cx="8591882" cy="1060646"/>
          </a:xfrm>
        </p:grpSpPr>
        <p:sp>
          <p:nvSpPr>
            <p:cNvPr id="6" name="TextBox 5">
              <a:extLst>
                <a:ext uri="{FF2B5EF4-FFF2-40B4-BE49-F238E27FC236}">
                  <a16:creationId xmlns:a16="http://schemas.microsoft.com/office/drawing/2014/main" id="{B1168CA7-DC1A-28B3-A34D-4F700AB302FA}"/>
                </a:ext>
              </a:extLst>
            </p:cNvPr>
            <p:cNvSpPr txBox="1"/>
            <p:nvPr/>
          </p:nvSpPr>
          <p:spPr>
            <a:xfrm>
              <a:off x="971552" y="1313547"/>
              <a:ext cx="7689776" cy="1060646"/>
            </a:xfrm>
            <a:prstGeom prst="roundRect">
              <a:avLst/>
            </a:prstGeom>
            <a:solidFill>
              <a:schemeClr val="accent1">
                <a:lumMod val="20000"/>
                <a:lumOff val="80000"/>
              </a:schemeClr>
            </a:solidFill>
            <a:ln w="38100" cap="flat" cmpd="sng" algn="ctr">
              <a:noFill/>
              <a:prstDash val="dash"/>
            </a:ln>
            <a:effectLst/>
          </p:spPr>
          <p:txBody>
            <a:bodyPr wrap="square">
              <a:spAutoFit/>
            </a:bodyPr>
            <a:lstStyle/>
            <a:p>
              <a:pPr algn="just" defTabSz="457200">
                <a:lnSpc>
                  <a:spcPct val="150000"/>
                </a:lnSpc>
                <a:buClrTx/>
                <a:buFontTx/>
                <a:buNone/>
                <a:defRPr/>
              </a:pPr>
              <a:r>
                <a:rPr lang="vi-VN" sz="2000" b="1" kern="1200">
                  <a:solidFill>
                    <a:prstClr val="black"/>
                  </a:solidFill>
                  <a:ea typeface="+mn-ea"/>
                  <a:cs typeface="Arial" panose="020B0604020202020204" pitchFamily="34" charset="0"/>
                </a:rPr>
                <a:t>Nhóm </a:t>
              </a:r>
              <a:r>
                <a:rPr lang="en-US" sz="2000" b="1" kern="1200">
                  <a:solidFill>
                    <a:prstClr val="black"/>
                  </a:solidFill>
                  <a:ea typeface="+mn-ea"/>
                  <a:cs typeface="Arial" panose="020B0604020202020204" pitchFamily="34" charset="0"/>
                </a:rPr>
                <a:t>3,4</a:t>
              </a:r>
              <a:r>
                <a:rPr lang="vi-VN" sz="2000" b="1" kern="1200">
                  <a:solidFill>
                    <a:prstClr val="black"/>
                  </a:solidFill>
                  <a:ea typeface="+mn-ea"/>
                  <a:cs typeface="Arial" panose="020B0604020202020204" pitchFamily="34" charset="0"/>
                </a:rPr>
                <a:t>: </a:t>
              </a:r>
              <a:r>
                <a:rPr lang="vi-VN" sz="2000" kern="1200">
                  <a:solidFill>
                    <a:prstClr val="black"/>
                  </a:solidFill>
                  <a:ea typeface="+mn-ea"/>
                  <a:cs typeface="Arial" panose="020B0604020202020204" pitchFamily="34" charset="0"/>
                </a:rPr>
                <a:t>Xác định cách thực hiện có trách nhiệm các nhiệm vụ được giao trong trường hợp 2:</a:t>
              </a:r>
              <a:endParaRPr lang="vi-VN" sz="2000" i="1" kern="1200">
                <a:solidFill>
                  <a:prstClr val="black"/>
                </a:solidFill>
                <a:latin typeface="Arial" panose="020B0604020202020204" pitchFamily="34" charset="0"/>
                <a:ea typeface="+mn-ea"/>
                <a:cs typeface="Arial" panose="020B0604020202020204" pitchFamily="34" charset="0"/>
              </a:endParaRPr>
            </a:p>
          </p:txBody>
        </p:sp>
        <p:pic>
          <p:nvPicPr>
            <p:cNvPr id="7" name="Picture 6" descr="A picture containing toy, doll&#10;&#10;Description automatically generated">
              <a:extLst>
                <a:ext uri="{FF2B5EF4-FFF2-40B4-BE49-F238E27FC236}">
                  <a16:creationId xmlns:a16="http://schemas.microsoft.com/office/drawing/2014/main" id="{34D41085-E70C-04C9-B0B4-79726F227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6" y="1358510"/>
              <a:ext cx="824494" cy="970721"/>
            </a:xfrm>
            <a:prstGeom prst="rect">
              <a:avLst/>
            </a:prstGeom>
          </p:spPr>
        </p:pic>
      </p:grpSp>
      <p:pic>
        <p:nvPicPr>
          <p:cNvPr id="12" name="Picture 11" descr="A cartoon of a group of students&#10;&#10;Description automatically generated">
            <a:extLst>
              <a:ext uri="{FF2B5EF4-FFF2-40B4-BE49-F238E27FC236}">
                <a16:creationId xmlns:a16="http://schemas.microsoft.com/office/drawing/2014/main" id="{2B753093-29F2-B7E3-7C32-1E549BCAC99E}"/>
              </a:ext>
            </a:extLst>
          </p:cNvPr>
          <p:cNvPicPr>
            <a:picLocks noChangeAspect="1"/>
          </p:cNvPicPr>
          <p:nvPr/>
        </p:nvPicPr>
        <p:blipFill>
          <a:blip r:embed="rId4"/>
          <a:stretch>
            <a:fillRect/>
          </a:stretch>
        </p:blipFill>
        <p:spPr>
          <a:xfrm>
            <a:off x="1685111" y="2180519"/>
            <a:ext cx="5773778" cy="274254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44508F89-211B-4B1F-B57B-2BF52BC8E3DF}"/>
              </a:ext>
            </a:extLst>
          </p:cNvPr>
          <p:cNvSpPr txBox="1"/>
          <p:nvPr/>
        </p:nvSpPr>
        <p:spPr>
          <a:xfrm>
            <a:off x="1215582" y="334623"/>
            <a:ext cx="6712835" cy="461665"/>
          </a:xfrm>
          <a:prstGeom prst="rect">
            <a:avLst/>
          </a:prstGeom>
          <a:noFill/>
        </p:spPr>
        <p:txBody>
          <a:bodyPr wrap="square" rtlCol="0">
            <a:spAutoFit/>
          </a:bodyPr>
          <a:lstStyle/>
          <a:p>
            <a:pPr algn="ctr" defTabSz="457200">
              <a:buClrTx/>
            </a:pPr>
            <a:r>
              <a:rPr lang="en-US" sz="2400" b="1" kern="1200">
                <a:solidFill>
                  <a:srgbClr val="C00000"/>
                </a:solidFill>
                <a:ea typeface="+mn-ea"/>
                <a:cs typeface="Arial" panose="020B0604020202020204" pitchFamily="34" charset="0"/>
              </a:rPr>
              <a:t>TÌNH HUỐNG VÀ NHIỆM VỤ</a:t>
            </a:r>
            <a:endParaRPr lang="en-US" sz="2400" b="1" kern="1200" dirty="0">
              <a:solidFill>
                <a:srgbClr val="C00000"/>
              </a:solidFill>
              <a:ea typeface="+mn-ea"/>
              <a:cs typeface="Arial" panose="020B0604020202020204" pitchFamily="34" charset="0"/>
            </a:endParaRPr>
          </a:p>
        </p:txBody>
      </p:sp>
    </p:spTree>
    <p:extLst>
      <p:ext uri="{BB962C8B-B14F-4D97-AF65-F5344CB8AC3E}">
        <p14:creationId xmlns:p14="http://schemas.microsoft.com/office/powerpoint/2010/main" val="7935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2" name="Rounded Rectangle 207">
            <a:extLst>
              <a:ext uri="{FF2B5EF4-FFF2-40B4-BE49-F238E27FC236}">
                <a16:creationId xmlns:a16="http://schemas.microsoft.com/office/drawing/2014/main" id="{3CDFEADE-8FE6-57CB-799E-D9B14A0BF8D8}"/>
              </a:ext>
            </a:extLst>
          </p:cNvPr>
          <p:cNvSpPr/>
          <p:nvPr/>
        </p:nvSpPr>
        <p:spPr>
          <a:xfrm>
            <a:off x="4392386" y="473527"/>
            <a:ext cx="4416879" cy="2008409"/>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Các đội đứng thành hàng dọc, cách quản trò khoảng 0,5 </a:t>
            </a:r>
            <a:r>
              <a:rPr lang="en-US" sz="2000">
                <a:solidFill>
                  <a:sysClr val="windowText" lastClr="000000"/>
                </a:solidFill>
                <a:ea typeface="+mn-ea"/>
                <a:cs typeface="Arial" panose="020B0604020202020204" pitchFamily="34" charset="0"/>
              </a:rPr>
              <a:t>– 1</a:t>
            </a:r>
            <a:r>
              <a:rPr lang="vi-VN" sz="2000">
                <a:solidFill>
                  <a:sysClr val="windowText" lastClr="000000"/>
                </a:solidFill>
                <a:ea typeface="+mn-ea"/>
                <a:cs typeface="Arial" panose="020B0604020202020204" pitchFamily="34" charset="0"/>
              </a:rPr>
              <a:t>m. Mỗi đội cử người đứng đầu hàng lên nhận lệnh từ quản trò. </a:t>
            </a:r>
          </a:p>
        </p:txBody>
      </p:sp>
      <p:cxnSp>
        <p:nvCxnSpPr>
          <p:cNvPr id="3" name="Elbow Connector 209">
            <a:extLst>
              <a:ext uri="{FF2B5EF4-FFF2-40B4-BE49-F238E27FC236}">
                <a16:creationId xmlns:a16="http://schemas.microsoft.com/office/drawing/2014/main" id="{323E5396-D722-3359-C10A-9055014BE300}"/>
              </a:ext>
            </a:extLst>
          </p:cNvPr>
          <p:cNvCxnSpPr>
            <a:cxnSpLocks/>
            <a:stCxn id="12" idx="3"/>
            <a:endCxn id="2" idx="1"/>
          </p:cNvCxnSpPr>
          <p:nvPr/>
        </p:nvCxnSpPr>
        <p:spPr>
          <a:xfrm flipV="1">
            <a:off x="3612497" y="1477732"/>
            <a:ext cx="779889" cy="1222849"/>
          </a:xfrm>
          <a:prstGeom prst="bentConnector3">
            <a:avLst>
              <a:gd name="adj1" fmla="val 50000"/>
            </a:avLst>
          </a:prstGeom>
          <a:noFill/>
          <a:ln w="19050" cap="flat" cmpd="sng" algn="ctr">
            <a:solidFill>
              <a:srgbClr val="000000"/>
            </a:solidFill>
            <a:prstDash val="solid"/>
            <a:tailEnd type="triangle"/>
          </a:ln>
          <a:effectLst/>
        </p:spPr>
      </p:cxnSp>
      <p:sp>
        <p:nvSpPr>
          <p:cNvPr id="5" name="Rounded Rectangle 211">
            <a:extLst>
              <a:ext uri="{FF2B5EF4-FFF2-40B4-BE49-F238E27FC236}">
                <a16:creationId xmlns:a16="http://schemas.microsoft.com/office/drawing/2014/main" id="{E064448B-EE5B-1D56-C6CA-6BF611F24FC1}"/>
              </a:ext>
            </a:extLst>
          </p:cNvPr>
          <p:cNvSpPr/>
          <p:nvPr/>
        </p:nvSpPr>
        <p:spPr>
          <a:xfrm>
            <a:off x="4392385" y="2841177"/>
            <a:ext cx="4416880" cy="2008409"/>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ea typeface="+mn-ea"/>
                <a:cs typeface="Arial" panose="020B0604020202020204" pitchFamily="34" charset="0"/>
              </a:rPr>
              <a:t>Quản trò đưa cho người nhận lệnh một tờ giấy, trong đó ghi 1 trách nhiệm HS được giao. </a:t>
            </a:r>
          </a:p>
        </p:txBody>
      </p:sp>
      <p:cxnSp>
        <p:nvCxnSpPr>
          <p:cNvPr id="7" name="Elbow Connector 213">
            <a:extLst>
              <a:ext uri="{FF2B5EF4-FFF2-40B4-BE49-F238E27FC236}">
                <a16:creationId xmlns:a16="http://schemas.microsoft.com/office/drawing/2014/main" id="{F6716194-89AF-814B-35E4-8E9F1A688855}"/>
              </a:ext>
            </a:extLst>
          </p:cNvPr>
          <p:cNvCxnSpPr>
            <a:cxnSpLocks/>
            <a:stCxn id="12" idx="3"/>
            <a:endCxn id="5" idx="1"/>
          </p:cNvCxnSpPr>
          <p:nvPr/>
        </p:nvCxnSpPr>
        <p:spPr>
          <a:xfrm>
            <a:off x="3612497" y="2700581"/>
            <a:ext cx="779888" cy="1144801"/>
          </a:xfrm>
          <a:prstGeom prst="bentConnector3">
            <a:avLst>
              <a:gd name="adj1" fmla="val 50000"/>
            </a:avLst>
          </a:prstGeom>
          <a:noFill/>
          <a:ln w="19050" cap="flat" cmpd="sng" algn="ctr">
            <a:solidFill>
              <a:srgbClr val="000000"/>
            </a:solidFill>
            <a:prstDash val="solid"/>
            <a:tailEnd type="triangle"/>
          </a:ln>
          <a:effectLst/>
        </p:spPr>
      </p:cxnSp>
      <p:grpSp>
        <p:nvGrpSpPr>
          <p:cNvPr id="13" name="Group 12">
            <a:extLst>
              <a:ext uri="{FF2B5EF4-FFF2-40B4-BE49-F238E27FC236}">
                <a16:creationId xmlns:a16="http://schemas.microsoft.com/office/drawing/2014/main" id="{935C31F4-F208-9A7A-3364-9A82293B45EC}"/>
              </a:ext>
            </a:extLst>
          </p:cNvPr>
          <p:cNvGrpSpPr/>
          <p:nvPr/>
        </p:nvGrpSpPr>
        <p:grpSpPr>
          <a:xfrm>
            <a:off x="334735" y="1342647"/>
            <a:ext cx="3277762" cy="2458206"/>
            <a:chOff x="311861" y="1199744"/>
            <a:chExt cx="3277762" cy="2458206"/>
          </a:xfrm>
        </p:grpSpPr>
        <p:pic>
          <p:nvPicPr>
            <p:cNvPr id="12" name="Picture 11" descr="A group of kids smiling&#10;&#10;Description automatically generated">
              <a:extLst>
                <a:ext uri="{FF2B5EF4-FFF2-40B4-BE49-F238E27FC236}">
                  <a16:creationId xmlns:a16="http://schemas.microsoft.com/office/drawing/2014/main" id="{BE1035F2-CB82-1157-8E5C-4F1347F6A424}"/>
                </a:ext>
              </a:extLst>
            </p:cNvPr>
            <p:cNvPicPr>
              <a:picLocks noChangeAspect="1"/>
            </p:cNvPicPr>
            <p:nvPr/>
          </p:nvPicPr>
          <p:blipFill>
            <a:blip r:embed="rId3"/>
            <a:srcRect l="8857" r="7357"/>
            <a:stretch/>
          </p:blipFill>
          <p:spPr>
            <a:xfrm>
              <a:off x="311861" y="1457406"/>
              <a:ext cx="3277762" cy="2200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Rounded Corners 9">
              <a:extLst>
                <a:ext uri="{FF2B5EF4-FFF2-40B4-BE49-F238E27FC236}">
                  <a16:creationId xmlns:a16="http://schemas.microsoft.com/office/drawing/2014/main" id="{BC37C461-8020-80CA-96BB-BCDFDAE2EE01}"/>
                </a:ext>
              </a:extLst>
            </p:cNvPr>
            <p:cNvSpPr/>
            <p:nvPr/>
          </p:nvSpPr>
          <p:spPr>
            <a:xfrm>
              <a:off x="782538" y="1199744"/>
              <a:ext cx="2336408" cy="533940"/>
            </a:xfrm>
            <a:prstGeom prst="roundRect">
              <a:avLst/>
            </a:prstGeom>
            <a:solidFill>
              <a:srgbClr val="FFFFFF"/>
            </a:solidFill>
            <a:ln w="19050" cap="flat" cmpd="sng" algn="ctr">
              <a:solidFill>
                <a:srgbClr val="844D3C">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ea typeface="+mn-ea"/>
                  <a:cs typeface="Arial" panose="020B0604020202020204" pitchFamily="34" charset="0"/>
                </a:rPr>
                <a:t>Cách chơi</a:t>
              </a: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grpSp>
        <p:nvGrpSpPr>
          <p:cNvPr id="5" name="Group 4">
            <a:extLst>
              <a:ext uri="{FF2B5EF4-FFF2-40B4-BE49-F238E27FC236}">
                <a16:creationId xmlns:a16="http://schemas.microsoft.com/office/drawing/2014/main" id="{8638E289-7707-32F4-75C8-918D4CCA9CF1}"/>
              </a:ext>
            </a:extLst>
          </p:cNvPr>
          <p:cNvGrpSpPr/>
          <p:nvPr/>
        </p:nvGrpSpPr>
        <p:grpSpPr>
          <a:xfrm>
            <a:off x="276059" y="904150"/>
            <a:ext cx="8591882" cy="1060646"/>
            <a:chOff x="69446" y="1313547"/>
            <a:chExt cx="8591882" cy="1060646"/>
          </a:xfrm>
        </p:grpSpPr>
        <p:sp>
          <p:nvSpPr>
            <p:cNvPr id="6" name="TextBox 5">
              <a:extLst>
                <a:ext uri="{FF2B5EF4-FFF2-40B4-BE49-F238E27FC236}">
                  <a16:creationId xmlns:a16="http://schemas.microsoft.com/office/drawing/2014/main" id="{B1168CA7-DC1A-28B3-A34D-4F700AB302FA}"/>
                </a:ext>
              </a:extLst>
            </p:cNvPr>
            <p:cNvSpPr txBox="1"/>
            <p:nvPr/>
          </p:nvSpPr>
          <p:spPr>
            <a:xfrm>
              <a:off x="971552" y="1313547"/>
              <a:ext cx="7689776" cy="1060646"/>
            </a:xfrm>
            <a:prstGeom prst="roundRect">
              <a:avLst/>
            </a:prstGeom>
            <a:solidFill>
              <a:schemeClr val="accent5">
                <a:lumMod val="20000"/>
                <a:lumOff val="80000"/>
              </a:schemeClr>
            </a:solidFill>
            <a:ln w="38100" cap="flat" cmpd="sng" algn="ctr">
              <a:noFill/>
              <a:prstDash val="dash"/>
            </a:ln>
            <a:effectLst/>
          </p:spPr>
          <p:txBody>
            <a:bodyPr wrap="square">
              <a:spAutoFit/>
            </a:bodyPr>
            <a:lstStyle/>
            <a:p>
              <a:pPr algn="just" defTabSz="457200">
                <a:lnSpc>
                  <a:spcPct val="150000"/>
                </a:lnSpc>
                <a:buClrTx/>
                <a:buFontTx/>
                <a:buNone/>
                <a:defRPr/>
              </a:pPr>
              <a:r>
                <a:rPr lang="vi-VN" sz="2000" b="1" kern="1200">
                  <a:solidFill>
                    <a:prstClr val="black"/>
                  </a:solidFill>
                  <a:ea typeface="+mn-ea"/>
                  <a:cs typeface="Arial" panose="020B0604020202020204" pitchFamily="34" charset="0"/>
                </a:rPr>
                <a:t>Nhóm </a:t>
              </a:r>
              <a:r>
                <a:rPr lang="en-US" sz="2000" b="1" kern="1200">
                  <a:solidFill>
                    <a:prstClr val="black"/>
                  </a:solidFill>
                  <a:ea typeface="+mn-ea"/>
                  <a:cs typeface="Arial" panose="020B0604020202020204" pitchFamily="34" charset="0"/>
                </a:rPr>
                <a:t>5,6</a:t>
              </a:r>
              <a:r>
                <a:rPr lang="vi-VN" sz="2000" b="1" kern="1200">
                  <a:solidFill>
                    <a:prstClr val="black"/>
                  </a:solidFill>
                  <a:ea typeface="+mn-ea"/>
                  <a:cs typeface="Arial" panose="020B0604020202020204" pitchFamily="34" charset="0"/>
                </a:rPr>
                <a:t>: </a:t>
              </a:r>
              <a:r>
                <a:rPr lang="vi-VN" sz="2000" kern="1200">
                  <a:solidFill>
                    <a:prstClr val="black"/>
                  </a:solidFill>
                  <a:ea typeface="+mn-ea"/>
                  <a:cs typeface="Arial" panose="020B0604020202020204" pitchFamily="34" charset="0"/>
                </a:rPr>
                <a:t>Xác định cách thực hiện có trách nhiệm các nhiệm vụ được giao trong trường hợp 3:</a:t>
              </a:r>
              <a:endParaRPr lang="vi-VN" sz="2000" i="1" kern="1200">
                <a:solidFill>
                  <a:prstClr val="black"/>
                </a:solidFill>
                <a:latin typeface="Arial" panose="020B0604020202020204" pitchFamily="34" charset="0"/>
                <a:ea typeface="+mn-ea"/>
                <a:cs typeface="Arial" panose="020B0604020202020204" pitchFamily="34" charset="0"/>
              </a:endParaRPr>
            </a:p>
          </p:txBody>
        </p:sp>
        <p:pic>
          <p:nvPicPr>
            <p:cNvPr id="7" name="Picture 6" descr="A picture containing toy, doll&#10;&#10;Description automatically generated">
              <a:extLst>
                <a:ext uri="{FF2B5EF4-FFF2-40B4-BE49-F238E27FC236}">
                  <a16:creationId xmlns:a16="http://schemas.microsoft.com/office/drawing/2014/main" id="{34D41085-E70C-04C9-B0B4-79726F227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6" y="1358510"/>
              <a:ext cx="824494" cy="970721"/>
            </a:xfrm>
            <a:prstGeom prst="rect">
              <a:avLst/>
            </a:prstGeom>
          </p:spPr>
        </p:pic>
      </p:grpSp>
      <p:pic>
        <p:nvPicPr>
          <p:cNvPr id="2" name="Picture 1" descr="A cartoon of a child with a bicycle&#10;&#10;Description automatically generated">
            <a:extLst>
              <a:ext uri="{FF2B5EF4-FFF2-40B4-BE49-F238E27FC236}">
                <a16:creationId xmlns:a16="http://schemas.microsoft.com/office/drawing/2014/main" id="{64384BF9-2B2C-0406-50BB-5C1B0471779E}"/>
              </a:ext>
            </a:extLst>
          </p:cNvPr>
          <p:cNvPicPr>
            <a:picLocks noChangeAspect="1"/>
          </p:cNvPicPr>
          <p:nvPr/>
        </p:nvPicPr>
        <p:blipFill>
          <a:blip r:embed="rId4"/>
          <a:srcRect r="1586"/>
          <a:stretch/>
        </p:blipFill>
        <p:spPr>
          <a:xfrm>
            <a:off x="1717744" y="2180519"/>
            <a:ext cx="5708511" cy="275071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E6361DDF-BC57-C58D-7B7E-DDC8F992DDEA}"/>
              </a:ext>
            </a:extLst>
          </p:cNvPr>
          <p:cNvSpPr txBox="1"/>
          <p:nvPr/>
        </p:nvSpPr>
        <p:spPr>
          <a:xfrm>
            <a:off x="1215582" y="334623"/>
            <a:ext cx="6712835" cy="461665"/>
          </a:xfrm>
          <a:prstGeom prst="rect">
            <a:avLst/>
          </a:prstGeom>
          <a:noFill/>
        </p:spPr>
        <p:txBody>
          <a:bodyPr wrap="square" rtlCol="0">
            <a:spAutoFit/>
          </a:bodyPr>
          <a:lstStyle/>
          <a:p>
            <a:pPr algn="ctr" defTabSz="457200">
              <a:buClrTx/>
            </a:pPr>
            <a:r>
              <a:rPr lang="en-US" sz="2400" b="1" kern="1200">
                <a:solidFill>
                  <a:srgbClr val="C00000"/>
                </a:solidFill>
                <a:ea typeface="+mn-ea"/>
                <a:cs typeface="Arial" panose="020B0604020202020204" pitchFamily="34" charset="0"/>
              </a:rPr>
              <a:t>TÌNH HUỐNG VÀ NHIỆM VỤ</a:t>
            </a:r>
            <a:endParaRPr lang="en-US" sz="2400" b="1" kern="1200" dirty="0">
              <a:solidFill>
                <a:srgbClr val="C00000"/>
              </a:solidFill>
              <a:ea typeface="+mn-ea"/>
              <a:cs typeface="Arial" panose="020B0604020202020204" pitchFamily="34" charset="0"/>
            </a:endParaRPr>
          </a:p>
        </p:txBody>
      </p:sp>
    </p:spTree>
    <p:extLst>
      <p:ext uri="{BB962C8B-B14F-4D97-AF65-F5344CB8AC3E}">
        <p14:creationId xmlns:p14="http://schemas.microsoft.com/office/powerpoint/2010/main" val="142176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3" name="Group 2">
            <a:extLst>
              <a:ext uri="{FF2B5EF4-FFF2-40B4-BE49-F238E27FC236}">
                <a16:creationId xmlns:a16="http://schemas.microsoft.com/office/drawing/2014/main" id="{ACE6FBEC-6634-3511-A268-ACF6AEAA0E89}"/>
              </a:ext>
            </a:extLst>
          </p:cNvPr>
          <p:cNvGrpSpPr/>
          <p:nvPr/>
        </p:nvGrpSpPr>
        <p:grpSpPr>
          <a:xfrm>
            <a:off x="2704528" y="0"/>
            <a:ext cx="3734944" cy="688427"/>
            <a:chOff x="5715000" y="-7"/>
            <a:chExt cx="7288976" cy="1319976"/>
          </a:xfrm>
        </p:grpSpPr>
        <p:sp>
          <p:nvSpPr>
            <p:cNvPr id="4" name="Round Same Side Corner Rectangle 11">
              <a:extLst>
                <a:ext uri="{FF2B5EF4-FFF2-40B4-BE49-F238E27FC236}">
                  <a16:creationId xmlns:a16="http://schemas.microsoft.com/office/drawing/2014/main" id="{1C794AF2-18ED-5E21-F530-FF4AE65C070A}"/>
                </a:ext>
              </a:extLst>
            </p:cNvPr>
            <p:cNvSpPr/>
            <p:nvPr/>
          </p:nvSpPr>
          <p:spPr>
            <a:xfrm flipV="1">
              <a:off x="5715000" y="-7"/>
              <a:ext cx="7288976" cy="1319976"/>
            </a:xfrm>
            <a:prstGeom prst="round2SameRect">
              <a:avLst>
                <a:gd name="adj1" fmla="val 37720"/>
                <a:gd name="adj2" fmla="val 0"/>
              </a:avLst>
            </a:prstGeom>
            <a:solidFill>
              <a:schemeClr val="accent2">
                <a:lumMod val="75000"/>
              </a:schemeClr>
            </a:solidFill>
            <a:ln w="25400" cap="flat" cmpd="sng" algn="ctr">
              <a:solidFill>
                <a:schemeClr val="accent2">
                  <a:lumMod val="50000"/>
                </a:scheme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F55A8065-2101-DA66-FCDE-DBD5E4A0CB20}"/>
                </a:ext>
              </a:extLst>
            </p:cNvPr>
            <p:cNvSpPr txBox="1"/>
            <p:nvPr/>
          </p:nvSpPr>
          <p:spPr>
            <a:xfrm>
              <a:off x="6001796" y="217386"/>
              <a:ext cx="6715385" cy="88518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GỢI Ý ĐÁP ÁN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6E67F851-71FE-8D67-AF1E-9DED9E70F7BD}"/>
              </a:ext>
            </a:extLst>
          </p:cNvPr>
          <p:cNvGrpSpPr/>
          <p:nvPr/>
        </p:nvGrpSpPr>
        <p:grpSpPr>
          <a:xfrm>
            <a:off x="490388" y="825368"/>
            <a:ext cx="8163224" cy="958660"/>
            <a:chOff x="138589" y="349514"/>
            <a:chExt cx="8163224" cy="958660"/>
          </a:xfrm>
        </p:grpSpPr>
        <p:sp>
          <p:nvSpPr>
            <p:cNvPr id="7" name="TextBox 6">
              <a:extLst>
                <a:ext uri="{FF2B5EF4-FFF2-40B4-BE49-F238E27FC236}">
                  <a16:creationId xmlns:a16="http://schemas.microsoft.com/office/drawing/2014/main" id="{B614BF8E-83DB-7B6C-DF16-35A467BDA3C7}"/>
                </a:ext>
              </a:extLst>
            </p:cNvPr>
            <p:cNvSpPr txBox="1"/>
            <p:nvPr/>
          </p:nvSpPr>
          <p:spPr>
            <a:xfrm>
              <a:off x="737659" y="349514"/>
              <a:ext cx="7564154" cy="95866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srgbClr val="C00000"/>
                  </a:solidFill>
                  <a:effectLst/>
                  <a:uLnTx/>
                  <a:uFillTx/>
                </a:rPr>
                <a:t>Trường hợp 1:</a:t>
              </a:r>
              <a:r>
                <a:rPr kumimoji="0" lang="en-US" sz="2000" b="1" i="0" u="none" strike="noStrike" kern="0" cap="none" spc="0" normalizeH="0" baseline="0" noProof="0">
                  <a:ln>
                    <a:noFill/>
                  </a:ln>
                  <a:solidFill>
                    <a:srgbClr val="C00000"/>
                  </a:solidFill>
                  <a:effectLst/>
                  <a:uLnTx/>
                  <a:uFillTx/>
                </a:rPr>
                <a:t> </a:t>
              </a:r>
              <a:r>
                <a:rPr kumimoji="0" lang="vi-VN" sz="2000" b="0" i="0" u="none" strike="noStrike" kern="0" cap="none" spc="0" normalizeH="0" baseline="0" noProof="0">
                  <a:ln>
                    <a:noFill/>
                  </a:ln>
                  <a:solidFill>
                    <a:srgbClr val="C00000"/>
                  </a:solidFill>
                  <a:effectLst/>
                  <a:uLnTx/>
                  <a:uFillTx/>
                </a:rPr>
                <a:t>Nữ học sinh trong trường hợp có thể thực hiện các việc làm</a:t>
              </a:r>
              <a:r>
                <a:rPr kumimoji="0" lang="en-US" sz="2000" b="0" i="0" u="none" strike="noStrike" kern="0" cap="none" spc="0" normalizeH="0" baseline="0" noProof="0">
                  <a:ln>
                    <a:noFill/>
                  </a:ln>
                  <a:solidFill>
                    <a:srgbClr val="C00000"/>
                  </a:solidFill>
                  <a:effectLst/>
                  <a:uLnTx/>
                  <a:uFillTx/>
                </a:rPr>
                <a:t> như </a:t>
              </a:r>
              <a:r>
                <a:rPr kumimoji="0" lang="vi-VN" sz="2000" b="0" i="0" u="none" strike="noStrike" kern="0" cap="none" spc="0" normalizeH="0" baseline="0" noProof="0">
                  <a:ln>
                    <a:noFill/>
                  </a:ln>
                  <a:solidFill>
                    <a:srgbClr val="C00000"/>
                  </a:solidFill>
                  <a:effectLst/>
                  <a:uLnTx/>
                  <a:uFillTx/>
                </a:rPr>
                <a:t>sau:</a:t>
              </a:r>
            </a:p>
          </p:txBody>
        </p:sp>
        <p:sp>
          <p:nvSpPr>
            <p:cNvPr id="8" name="Freeform 4">
              <a:extLst>
                <a:ext uri="{FF2B5EF4-FFF2-40B4-BE49-F238E27FC236}">
                  <a16:creationId xmlns:a16="http://schemas.microsoft.com/office/drawing/2014/main" id="{6399E748-D285-AE44-A034-B975F3835138}"/>
                </a:ext>
              </a:extLst>
            </p:cNvPr>
            <p:cNvSpPr/>
            <p:nvPr/>
          </p:nvSpPr>
          <p:spPr>
            <a:xfrm>
              <a:off x="138589" y="574844"/>
              <a:ext cx="536582" cy="5080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 name="Down Arrow 5">
            <a:extLst>
              <a:ext uri="{FF2B5EF4-FFF2-40B4-BE49-F238E27FC236}">
                <a16:creationId xmlns:a16="http://schemas.microsoft.com/office/drawing/2014/main" id="{73F69017-D1D5-B5FD-840E-7EE16B5F787B}"/>
              </a:ext>
            </a:extLst>
          </p:cNvPr>
          <p:cNvSpPr/>
          <p:nvPr/>
        </p:nvSpPr>
        <p:spPr>
          <a:xfrm>
            <a:off x="2072188" y="1968688"/>
            <a:ext cx="851873" cy="477901"/>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0" name="Down Arrow 5">
            <a:extLst>
              <a:ext uri="{FF2B5EF4-FFF2-40B4-BE49-F238E27FC236}">
                <a16:creationId xmlns:a16="http://schemas.microsoft.com/office/drawing/2014/main" id="{48BC76D5-5E97-4261-01EB-FDF81A5D2A62}"/>
              </a:ext>
            </a:extLst>
          </p:cNvPr>
          <p:cNvSpPr/>
          <p:nvPr/>
        </p:nvSpPr>
        <p:spPr>
          <a:xfrm>
            <a:off x="6219939" y="1968688"/>
            <a:ext cx="851873" cy="477901"/>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7" name="Rounded Rectangle 104">
            <a:extLst>
              <a:ext uri="{FF2B5EF4-FFF2-40B4-BE49-F238E27FC236}">
                <a16:creationId xmlns:a16="http://schemas.microsoft.com/office/drawing/2014/main" id="{963EE6CF-A6A9-883C-6D07-73C284EC8428}"/>
              </a:ext>
            </a:extLst>
          </p:cNvPr>
          <p:cNvSpPr/>
          <p:nvPr/>
        </p:nvSpPr>
        <p:spPr>
          <a:xfrm>
            <a:off x="490388" y="2696912"/>
            <a:ext cx="3857019" cy="2111852"/>
          </a:xfrm>
          <a:prstGeom prst="rect">
            <a:avLst/>
          </a:prstGeom>
          <a:solidFill>
            <a:srgbClr val="FFFFFF"/>
          </a:solidFill>
          <a:ln w="12700" cap="flat" cmpd="sng" algn="ctr">
            <a:solidFill>
              <a:srgbClr val="E66548">
                <a:lumMod val="25000"/>
              </a:srgbClr>
            </a:solidFill>
            <a:prstDash val="dash"/>
          </a:ln>
          <a:effectLst/>
        </p:spPr>
        <p:txBody>
          <a:bodyPr rtlCol="0" anchor="ctr"/>
          <a:lstStyle/>
          <a:p>
            <a:pPr algn="ctr">
              <a:lnSpc>
                <a:spcPct val="150000"/>
              </a:lnSpc>
              <a:buClrTx/>
              <a:defRPr/>
            </a:pPr>
            <a:r>
              <a:rPr lang="vi-VN" sz="2000">
                <a:solidFill>
                  <a:prstClr val="black"/>
                </a:solidFill>
                <a:ea typeface="+mn-ea"/>
                <a:cs typeface="Arial" panose="020B0604020202020204" pitchFamily="34" charset="0"/>
              </a:rPr>
              <a:t>Tìm hiểu về vấn đề bảo vệ môi trường đường làng, ngõ xóm.</a:t>
            </a:r>
            <a:endParaRPr lang="en-US" sz="2000" dirty="0">
              <a:solidFill>
                <a:prstClr val="black"/>
              </a:solidFill>
              <a:ea typeface="+mn-ea"/>
              <a:cs typeface="Arial" panose="020B0604020202020204" pitchFamily="34" charset="0"/>
            </a:endParaRPr>
          </a:p>
        </p:txBody>
      </p:sp>
      <p:sp>
        <p:nvSpPr>
          <p:cNvPr id="18" name="Rounded Rectangle 104">
            <a:extLst>
              <a:ext uri="{FF2B5EF4-FFF2-40B4-BE49-F238E27FC236}">
                <a16:creationId xmlns:a16="http://schemas.microsoft.com/office/drawing/2014/main" id="{6C94DFDD-6E19-A523-55EC-E322E0E8B29D}"/>
              </a:ext>
            </a:extLst>
          </p:cNvPr>
          <p:cNvSpPr/>
          <p:nvPr/>
        </p:nvSpPr>
        <p:spPr>
          <a:xfrm>
            <a:off x="4796595" y="2696912"/>
            <a:ext cx="3857017" cy="2111852"/>
          </a:xfrm>
          <a:prstGeom prst="rect">
            <a:avLst/>
          </a:prstGeom>
          <a:solidFill>
            <a:srgbClr val="FFFFFF"/>
          </a:solidFill>
          <a:ln w="12700" cap="flat" cmpd="sng" algn="ctr">
            <a:solidFill>
              <a:srgbClr val="E66548">
                <a:lumMod val="25000"/>
              </a:srgbClr>
            </a:solidFill>
            <a:prstDash val="dash"/>
          </a:ln>
          <a:effectLst/>
        </p:spPr>
        <p:txBody>
          <a:bodyPr rtlCol="0" anchor="ctr"/>
          <a:lstStyle/>
          <a:p>
            <a:pPr algn="ctr">
              <a:buClrTx/>
              <a:defRPr/>
            </a:pPr>
            <a:r>
              <a:rPr lang="vi-VN" sz="2000">
                <a:solidFill>
                  <a:prstClr val="black"/>
                </a:solidFill>
                <a:ea typeface="+mn-ea"/>
                <a:cs typeface="Arial" panose="020B0604020202020204" pitchFamily="34" charset="0"/>
              </a:rPr>
              <a:t>Lên dàn ý chi tiết cho bài viết.</a:t>
            </a:r>
            <a:endParaRPr lang="en-US" sz="2000" dirty="0">
              <a:solidFill>
                <a:prstClr val="black"/>
              </a:solidFill>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3" name="Group 2">
            <a:extLst>
              <a:ext uri="{FF2B5EF4-FFF2-40B4-BE49-F238E27FC236}">
                <a16:creationId xmlns:a16="http://schemas.microsoft.com/office/drawing/2014/main" id="{ACE6FBEC-6634-3511-A268-ACF6AEAA0E89}"/>
              </a:ext>
            </a:extLst>
          </p:cNvPr>
          <p:cNvGrpSpPr/>
          <p:nvPr/>
        </p:nvGrpSpPr>
        <p:grpSpPr>
          <a:xfrm>
            <a:off x="2704528" y="0"/>
            <a:ext cx="3734944" cy="688427"/>
            <a:chOff x="5715000" y="-7"/>
            <a:chExt cx="7288976" cy="1319976"/>
          </a:xfrm>
        </p:grpSpPr>
        <p:sp>
          <p:nvSpPr>
            <p:cNvPr id="4" name="Round Same Side Corner Rectangle 11">
              <a:extLst>
                <a:ext uri="{FF2B5EF4-FFF2-40B4-BE49-F238E27FC236}">
                  <a16:creationId xmlns:a16="http://schemas.microsoft.com/office/drawing/2014/main" id="{1C794AF2-18ED-5E21-F530-FF4AE65C070A}"/>
                </a:ext>
              </a:extLst>
            </p:cNvPr>
            <p:cNvSpPr/>
            <p:nvPr/>
          </p:nvSpPr>
          <p:spPr>
            <a:xfrm flipV="1">
              <a:off x="5715000" y="-7"/>
              <a:ext cx="7288976" cy="1319976"/>
            </a:xfrm>
            <a:prstGeom prst="round2SameRect">
              <a:avLst>
                <a:gd name="adj1" fmla="val 37720"/>
                <a:gd name="adj2" fmla="val 0"/>
              </a:avLst>
            </a:prstGeom>
            <a:solidFill>
              <a:schemeClr val="accent2">
                <a:lumMod val="75000"/>
              </a:schemeClr>
            </a:solidFill>
            <a:ln w="25400" cap="flat" cmpd="sng" algn="ctr">
              <a:solidFill>
                <a:schemeClr val="accent2">
                  <a:lumMod val="50000"/>
                </a:scheme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F55A8065-2101-DA66-FCDE-DBD5E4A0CB20}"/>
                </a:ext>
              </a:extLst>
            </p:cNvPr>
            <p:cNvSpPr txBox="1"/>
            <p:nvPr/>
          </p:nvSpPr>
          <p:spPr>
            <a:xfrm>
              <a:off x="6001796" y="217386"/>
              <a:ext cx="6715385" cy="88518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GỢI Ý ĐÁP ÁN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6E67F851-71FE-8D67-AF1E-9DED9E70F7BD}"/>
              </a:ext>
            </a:extLst>
          </p:cNvPr>
          <p:cNvGrpSpPr/>
          <p:nvPr/>
        </p:nvGrpSpPr>
        <p:grpSpPr>
          <a:xfrm>
            <a:off x="490388" y="825368"/>
            <a:ext cx="8163224" cy="958660"/>
            <a:chOff x="138589" y="349514"/>
            <a:chExt cx="8163224" cy="958660"/>
          </a:xfrm>
        </p:grpSpPr>
        <p:sp>
          <p:nvSpPr>
            <p:cNvPr id="7" name="TextBox 6">
              <a:extLst>
                <a:ext uri="{FF2B5EF4-FFF2-40B4-BE49-F238E27FC236}">
                  <a16:creationId xmlns:a16="http://schemas.microsoft.com/office/drawing/2014/main" id="{B614BF8E-83DB-7B6C-DF16-35A467BDA3C7}"/>
                </a:ext>
              </a:extLst>
            </p:cNvPr>
            <p:cNvSpPr txBox="1"/>
            <p:nvPr/>
          </p:nvSpPr>
          <p:spPr>
            <a:xfrm>
              <a:off x="737659" y="349514"/>
              <a:ext cx="7564154" cy="95866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srgbClr val="C00000"/>
                  </a:solidFill>
                  <a:effectLst/>
                  <a:uLnTx/>
                  <a:uFillTx/>
                </a:rPr>
                <a:t>Trường hợp 1:</a:t>
              </a:r>
              <a:r>
                <a:rPr kumimoji="0" lang="en-US" sz="2000" b="1" i="0" u="none" strike="noStrike" kern="0" cap="none" spc="0" normalizeH="0" baseline="0" noProof="0">
                  <a:ln>
                    <a:noFill/>
                  </a:ln>
                  <a:solidFill>
                    <a:srgbClr val="C00000"/>
                  </a:solidFill>
                  <a:effectLst/>
                  <a:uLnTx/>
                  <a:uFillTx/>
                </a:rPr>
                <a:t> </a:t>
              </a:r>
              <a:r>
                <a:rPr kumimoji="0" lang="vi-VN" sz="2000" b="0" i="0" u="none" strike="noStrike" kern="0" cap="none" spc="0" normalizeH="0" baseline="0" noProof="0">
                  <a:ln>
                    <a:noFill/>
                  </a:ln>
                  <a:solidFill>
                    <a:srgbClr val="C00000"/>
                  </a:solidFill>
                  <a:effectLst/>
                  <a:uLnTx/>
                  <a:uFillTx/>
                </a:rPr>
                <a:t>Nữ học sinh trong trường hợp có thể thực hiện các việc làm</a:t>
              </a:r>
              <a:r>
                <a:rPr kumimoji="0" lang="en-US" sz="2000" b="0" i="0" u="none" strike="noStrike" kern="0" cap="none" spc="0" normalizeH="0" baseline="0" noProof="0">
                  <a:ln>
                    <a:noFill/>
                  </a:ln>
                  <a:solidFill>
                    <a:srgbClr val="C00000"/>
                  </a:solidFill>
                  <a:effectLst/>
                  <a:uLnTx/>
                  <a:uFillTx/>
                </a:rPr>
                <a:t> như </a:t>
              </a:r>
              <a:r>
                <a:rPr kumimoji="0" lang="vi-VN" sz="2000" b="0" i="0" u="none" strike="noStrike" kern="0" cap="none" spc="0" normalizeH="0" baseline="0" noProof="0">
                  <a:ln>
                    <a:noFill/>
                  </a:ln>
                  <a:solidFill>
                    <a:srgbClr val="C00000"/>
                  </a:solidFill>
                  <a:effectLst/>
                  <a:uLnTx/>
                  <a:uFillTx/>
                </a:rPr>
                <a:t>sau:</a:t>
              </a:r>
            </a:p>
          </p:txBody>
        </p:sp>
        <p:sp>
          <p:nvSpPr>
            <p:cNvPr id="8" name="Freeform 4">
              <a:extLst>
                <a:ext uri="{FF2B5EF4-FFF2-40B4-BE49-F238E27FC236}">
                  <a16:creationId xmlns:a16="http://schemas.microsoft.com/office/drawing/2014/main" id="{6399E748-D285-AE44-A034-B975F3835138}"/>
                </a:ext>
              </a:extLst>
            </p:cNvPr>
            <p:cNvSpPr/>
            <p:nvPr/>
          </p:nvSpPr>
          <p:spPr>
            <a:xfrm>
              <a:off x="138589" y="574844"/>
              <a:ext cx="536582" cy="5080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 name="Down Arrow 5">
            <a:extLst>
              <a:ext uri="{FF2B5EF4-FFF2-40B4-BE49-F238E27FC236}">
                <a16:creationId xmlns:a16="http://schemas.microsoft.com/office/drawing/2014/main" id="{73F69017-D1D5-B5FD-840E-7EE16B5F787B}"/>
              </a:ext>
            </a:extLst>
          </p:cNvPr>
          <p:cNvSpPr/>
          <p:nvPr/>
        </p:nvSpPr>
        <p:spPr>
          <a:xfrm>
            <a:off x="1892721" y="1920969"/>
            <a:ext cx="851873" cy="477901"/>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0" name="Down Arrow 5">
            <a:extLst>
              <a:ext uri="{FF2B5EF4-FFF2-40B4-BE49-F238E27FC236}">
                <a16:creationId xmlns:a16="http://schemas.microsoft.com/office/drawing/2014/main" id="{48BC76D5-5E97-4261-01EB-FDF81A5D2A62}"/>
              </a:ext>
            </a:extLst>
          </p:cNvPr>
          <p:cNvSpPr/>
          <p:nvPr/>
        </p:nvSpPr>
        <p:spPr>
          <a:xfrm>
            <a:off x="6321844" y="1924250"/>
            <a:ext cx="851873" cy="477901"/>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7" name="Rounded Rectangle 104">
            <a:extLst>
              <a:ext uri="{FF2B5EF4-FFF2-40B4-BE49-F238E27FC236}">
                <a16:creationId xmlns:a16="http://schemas.microsoft.com/office/drawing/2014/main" id="{963EE6CF-A6A9-883C-6D07-73C284EC8428}"/>
              </a:ext>
            </a:extLst>
          </p:cNvPr>
          <p:cNvSpPr/>
          <p:nvPr/>
        </p:nvSpPr>
        <p:spPr>
          <a:xfrm>
            <a:off x="285752" y="2631249"/>
            <a:ext cx="4065812" cy="2242830"/>
          </a:xfrm>
          <a:prstGeom prst="rect">
            <a:avLst/>
          </a:prstGeom>
          <a:solidFill>
            <a:srgbClr val="FFFFFF"/>
          </a:solidFill>
          <a:ln w="12700" cap="flat" cmpd="sng" algn="ctr">
            <a:solidFill>
              <a:srgbClr val="E66548">
                <a:lumMod val="25000"/>
              </a:srgbClr>
            </a:solidFill>
            <a:prstDash val="dash"/>
          </a:ln>
          <a:effectLst/>
        </p:spPr>
        <p:txBody>
          <a:bodyPr rtlCol="0" anchor="ctr"/>
          <a:lstStyle/>
          <a:p>
            <a:pPr algn="ctr">
              <a:lnSpc>
                <a:spcPct val="150000"/>
              </a:lnSpc>
              <a:buClrTx/>
              <a:defRPr/>
            </a:pPr>
            <a:r>
              <a:rPr lang="vi-VN" sz="2000">
                <a:solidFill>
                  <a:prstClr val="black"/>
                </a:solidFill>
                <a:ea typeface="+mn-ea"/>
                <a:cs typeface="Arial" panose="020B0604020202020204" pitchFamily="34" charset="0"/>
              </a:rPr>
              <a:t>Luyện đọc trước gương hoặc trước gia đình để làm quen và điều chỉnh giọng điệu,</a:t>
            </a:r>
            <a:r>
              <a:rPr lang="en-US" sz="2000">
                <a:solidFill>
                  <a:prstClr val="black"/>
                </a:solidFill>
                <a:ea typeface="+mn-ea"/>
                <a:cs typeface="Arial" panose="020B0604020202020204" pitchFamily="34" charset="0"/>
              </a:rPr>
              <a:t> ngữ điệu </a:t>
            </a:r>
            <a:r>
              <a:rPr lang="vi-VN" sz="2000">
                <a:solidFill>
                  <a:prstClr val="black"/>
                </a:solidFill>
                <a:ea typeface="+mn-ea"/>
                <a:cs typeface="Arial" panose="020B0604020202020204" pitchFamily="34" charset="0"/>
              </a:rPr>
              <a:t>sao cho phù hợp.</a:t>
            </a:r>
            <a:endParaRPr lang="en-US" sz="2000" dirty="0">
              <a:solidFill>
                <a:prstClr val="black"/>
              </a:solidFill>
              <a:ea typeface="+mn-ea"/>
              <a:cs typeface="Arial" panose="020B0604020202020204" pitchFamily="34" charset="0"/>
            </a:endParaRPr>
          </a:p>
        </p:txBody>
      </p:sp>
      <p:sp>
        <p:nvSpPr>
          <p:cNvPr id="18" name="Rounded Rectangle 104">
            <a:extLst>
              <a:ext uri="{FF2B5EF4-FFF2-40B4-BE49-F238E27FC236}">
                <a16:creationId xmlns:a16="http://schemas.microsoft.com/office/drawing/2014/main" id="{6C94DFDD-6E19-A523-55EC-E322E0E8B29D}"/>
              </a:ext>
            </a:extLst>
          </p:cNvPr>
          <p:cNvSpPr/>
          <p:nvPr/>
        </p:nvSpPr>
        <p:spPr>
          <a:xfrm>
            <a:off x="4637314" y="2631249"/>
            <a:ext cx="4220935" cy="2242830"/>
          </a:xfrm>
          <a:prstGeom prst="rect">
            <a:avLst/>
          </a:prstGeom>
          <a:solidFill>
            <a:srgbClr val="FFFFFF"/>
          </a:solidFill>
          <a:ln w="12700" cap="flat" cmpd="sng" algn="ctr">
            <a:solidFill>
              <a:srgbClr val="E66548">
                <a:lumMod val="25000"/>
              </a:srgbClr>
            </a:solidFill>
            <a:prstDash val="dash"/>
          </a:ln>
          <a:effectLst/>
        </p:spPr>
        <p:txBody>
          <a:bodyPr rtlCol="0" anchor="ctr"/>
          <a:lstStyle/>
          <a:p>
            <a:pPr algn="ctr">
              <a:lnSpc>
                <a:spcPct val="150000"/>
              </a:lnSpc>
              <a:buClrTx/>
              <a:defRPr/>
            </a:pPr>
            <a:r>
              <a:rPr lang="vi-VN" sz="2000">
                <a:solidFill>
                  <a:prstClr val="black"/>
                </a:solidFill>
                <a:ea typeface="+mn-ea"/>
                <a:cs typeface="Arial" panose="020B0604020202020204" pitchFamily="34" charset="0"/>
              </a:rPr>
              <a:t>Nếu có thắc mắc </a:t>
            </a:r>
            <a:r>
              <a:rPr lang="en-US" sz="2000">
                <a:solidFill>
                  <a:prstClr val="black"/>
                </a:solidFill>
                <a:ea typeface="+mn-ea"/>
                <a:cs typeface="Arial" panose="020B0604020202020204" pitchFamily="34" charset="0"/>
              </a:rPr>
              <a:t>hoặc </a:t>
            </a:r>
            <a:r>
              <a:rPr lang="vi-VN" sz="2000">
                <a:solidFill>
                  <a:prstClr val="black"/>
                </a:solidFill>
                <a:ea typeface="+mn-ea"/>
                <a:cs typeface="Arial" panose="020B0604020202020204" pitchFamily="34" charset="0"/>
              </a:rPr>
              <a:t>khó khăn, hỏi ý kiến từ người có kinh nghiệm hoặc nhờ bác hướng dẫn thêm.</a:t>
            </a:r>
            <a:endParaRPr lang="en-US" sz="2000" dirty="0">
              <a:solidFill>
                <a:prstClr val="black"/>
              </a:solidFill>
              <a:ea typeface="+mn-ea"/>
              <a:cs typeface="Arial" panose="020B0604020202020204" pitchFamily="34" charset="0"/>
            </a:endParaRPr>
          </a:p>
        </p:txBody>
      </p:sp>
    </p:spTree>
    <p:extLst>
      <p:ext uri="{BB962C8B-B14F-4D97-AF65-F5344CB8AC3E}">
        <p14:creationId xmlns:p14="http://schemas.microsoft.com/office/powerpoint/2010/main" val="53313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3" name="Group 2">
            <a:extLst>
              <a:ext uri="{FF2B5EF4-FFF2-40B4-BE49-F238E27FC236}">
                <a16:creationId xmlns:a16="http://schemas.microsoft.com/office/drawing/2014/main" id="{ACE6FBEC-6634-3511-A268-ACF6AEAA0E89}"/>
              </a:ext>
            </a:extLst>
          </p:cNvPr>
          <p:cNvGrpSpPr/>
          <p:nvPr/>
        </p:nvGrpSpPr>
        <p:grpSpPr>
          <a:xfrm>
            <a:off x="2704528" y="0"/>
            <a:ext cx="3734944" cy="688427"/>
            <a:chOff x="5715000" y="-7"/>
            <a:chExt cx="7288976" cy="1319976"/>
          </a:xfrm>
        </p:grpSpPr>
        <p:sp>
          <p:nvSpPr>
            <p:cNvPr id="4" name="Round Same Side Corner Rectangle 11">
              <a:extLst>
                <a:ext uri="{FF2B5EF4-FFF2-40B4-BE49-F238E27FC236}">
                  <a16:creationId xmlns:a16="http://schemas.microsoft.com/office/drawing/2014/main" id="{1C794AF2-18ED-5E21-F530-FF4AE65C070A}"/>
                </a:ext>
              </a:extLst>
            </p:cNvPr>
            <p:cNvSpPr/>
            <p:nvPr/>
          </p:nvSpPr>
          <p:spPr>
            <a:xfrm flipV="1">
              <a:off x="5715000" y="-7"/>
              <a:ext cx="7288976" cy="1319976"/>
            </a:xfrm>
            <a:prstGeom prst="round2SameRect">
              <a:avLst>
                <a:gd name="adj1" fmla="val 37720"/>
                <a:gd name="adj2" fmla="val 0"/>
              </a:avLst>
            </a:prstGeom>
            <a:solidFill>
              <a:schemeClr val="accent2">
                <a:lumMod val="75000"/>
              </a:schemeClr>
            </a:solidFill>
            <a:ln w="25400" cap="flat" cmpd="sng" algn="ctr">
              <a:solidFill>
                <a:schemeClr val="accent2">
                  <a:lumMod val="50000"/>
                </a:scheme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F55A8065-2101-DA66-FCDE-DBD5E4A0CB20}"/>
                </a:ext>
              </a:extLst>
            </p:cNvPr>
            <p:cNvSpPr txBox="1"/>
            <p:nvPr/>
          </p:nvSpPr>
          <p:spPr>
            <a:xfrm>
              <a:off x="6001796" y="217386"/>
              <a:ext cx="6715385" cy="88518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GỢI Ý ĐÁP ÁN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 name="Group 1">
            <a:extLst>
              <a:ext uri="{FF2B5EF4-FFF2-40B4-BE49-F238E27FC236}">
                <a16:creationId xmlns:a16="http://schemas.microsoft.com/office/drawing/2014/main" id="{71610DF4-E0AE-98D3-8F54-D26DB6A2AD5C}"/>
              </a:ext>
            </a:extLst>
          </p:cNvPr>
          <p:cNvGrpSpPr/>
          <p:nvPr/>
        </p:nvGrpSpPr>
        <p:grpSpPr>
          <a:xfrm>
            <a:off x="1044593" y="801807"/>
            <a:ext cx="7054813" cy="496996"/>
            <a:chOff x="775604" y="1869077"/>
            <a:chExt cx="7054813" cy="496996"/>
          </a:xfrm>
        </p:grpSpPr>
        <p:sp>
          <p:nvSpPr>
            <p:cNvPr id="11" name="TextBox 10">
              <a:extLst>
                <a:ext uri="{FF2B5EF4-FFF2-40B4-BE49-F238E27FC236}">
                  <a16:creationId xmlns:a16="http://schemas.microsoft.com/office/drawing/2014/main" id="{5C66BAF5-FA3F-575A-AEF5-8788A2B8AB68}"/>
                </a:ext>
              </a:extLst>
            </p:cNvPr>
            <p:cNvSpPr txBox="1"/>
            <p:nvPr/>
          </p:nvSpPr>
          <p:spPr>
            <a:xfrm>
              <a:off x="775604" y="1869077"/>
              <a:ext cx="7054813" cy="496996"/>
            </a:xfrm>
            <a:prstGeom prst="rect">
              <a:avLst/>
            </a:prstGeom>
            <a:noFill/>
          </p:spPr>
          <p:txBody>
            <a:bodyPr wrap="square" rtlCol="0">
              <a:spAutoFit/>
            </a:bodyPr>
            <a:lstStyle/>
            <a:p>
              <a:pPr algn="just">
                <a:lnSpc>
                  <a:spcPct val="150000"/>
                </a:lnSpc>
                <a:buClrTx/>
                <a:defRPr/>
              </a:pPr>
              <a:r>
                <a:rPr lang="en-US" sz="2000">
                  <a:solidFill>
                    <a:srgbClr val="C00000"/>
                  </a:solidFill>
                  <a:latin typeface="Arial" panose="020B0604020202020204" pitchFamily="34" charset="0"/>
                  <a:ea typeface="+mn-ea"/>
                  <a:cs typeface="Arial" panose="020B0604020202020204" pitchFamily="34" charset="0"/>
                </a:rPr>
                <a:t>      </a:t>
              </a:r>
              <a:r>
                <a:rPr lang="vi-VN" sz="2000" b="1">
                  <a:solidFill>
                    <a:srgbClr val="C00000"/>
                  </a:solidFill>
                  <a:latin typeface="Arial" panose="020B0604020202020204" pitchFamily="34" charset="0"/>
                  <a:ea typeface="+mn-ea"/>
                  <a:cs typeface="Arial" panose="020B0604020202020204" pitchFamily="34" charset="0"/>
                </a:rPr>
                <a:t>Trường hợp 2:</a:t>
              </a:r>
              <a:r>
                <a:rPr lang="en-US" sz="2000" b="1">
                  <a:solidFill>
                    <a:srgbClr val="C00000"/>
                  </a:solidFill>
                  <a:latin typeface="Arial" panose="020B0604020202020204" pitchFamily="34" charset="0"/>
                  <a:ea typeface="+mn-ea"/>
                  <a:cs typeface="Arial" panose="020B0604020202020204" pitchFamily="34" charset="0"/>
                </a:rPr>
                <a:t> </a:t>
              </a:r>
              <a:r>
                <a:rPr lang="vi-VN" sz="2000">
                  <a:solidFill>
                    <a:srgbClr val="C00000"/>
                  </a:solidFill>
                  <a:latin typeface="Arial" panose="020B0604020202020204" pitchFamily="34" charset="0"/>
                  <a:ea typeface="+mn-ea"/>
                  <a:cs typeface="Arial" panose="020B0604020202020204" pitchFamily="34" charset="0"/>
                </a:rPr>
                <a:t>Nam có thể thực hiện các việc làm sau:</a:t>
              </a:r>
            </a:p>
          </p:txBody>
        </p:sp>
        <p:pic>
          <p:nvPicPr>
            <p:cNvPr id="12" name="Picture 44" descr="https://cdn-icons-png.flaticon.com/128/5726/5726775.png">
              <a:extLst>
                <a:ext uri="{FF2B5EF4-FFF2-40B4-BE49-F238E27FC236}">
                  <a16:creationId xmlns:a16="http://schemas.microsoft.com/office/drawing/2014/main" id="{A637F32A-C063-93FA-0BFD-FEE0EB0816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753" y="1869077"/>
              <a:ext cx="440875" cy="440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24E938B4-AD42-4EE4-CC65-21D3D30E0EF2}"/>
              </a:ext>
            </a:extLst>
          </p:cNvPr>
          <p:cNvGrpSpPr/>
          <p:nvPr/>
        </p:nvGrpSpPr>
        <p:grpSpPr>
          <a:xfrm>
            <a:off x="293912" y="1473327"/>
            <a:ext cx="4115408" cy="1629102"/>
            <a:chOff x="293912" y="1497819"/>
            <a:chExt cx="4115408" cy="1629102"/>
          </a:xfrm>
        </p:grpSpPr>
        <p:grpSp>
          <p:nvGrpSpPr>
            <p:cNvPr id="14" name="Group 13">
              <a:extLst>
                <a:ext uri="{FF2B5EF4-FFF2-40B4-BE49-F238E27FC236}">
                  <a16:creationId xmlns:a16="http://schemas.microsoft.com/office/drawing/2014/main" id="{1DFFA18F-A596-1DCA-9F13-63AB6D0213AE}"/>
                </a:ext>
              </a:extLst>
            </p:cNvPr>
            <p:cNvGrpSpPr/>
            <p:nvPr/>
          </p:nvGrpSpPr>
          <p:grpSpPr>
            <a:xfrm>
              <a:off x="293912" y="1497819"/>
              <a:ext cx="4115408" cy="1629102"/>
              <a:chOff x="343773" y="1667277"/>
              <a:chExt cx="2196227" cy="2781349"/>
            </a:xfrm>
          </p:grpSpPr>
          <p:sp>
            <p:nvSpPr>
              <p:cNvPr id="16" name="Rectangle: Diagonal Corners Rounded 15">
                <a:extLst>
                  <a:ext uri="{FF2B5EF4-FFF2-40B4-BE49-F238E27FC236}">
                    <a16:creationId xmlns:a16="http://schemas.microsoft.com/office/drawing/2014/main" id="{FA3431C1-E2E4-3E87-56AB-8170BB30544C}"/>
                  </a:ext>
                </a:extLst>
              </p:cNvPr>
              <p:cNvSpPr/>
              <p:nvPr/>
            </p:nvSpPr>
            <p:spPr>
              <a:xfrm>
                <a:off x="418988" y="1745188"/>
                <a:ext cx="2121012" cy="2703438"/>
              </a:xfrm>
              <a:prstGeom prst="round2DiagRect">
                <a:avLst/>
              </a:prstGeom>
              <a:noFill/>
              <a:ln w="19050" cap="flat" cmpd="sng" algn="ctr">
                <a:solidFill>
                  <a:srgbClr val="1F1FAA">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000000"/>
                  </a:solidFill>
                  <a:effectLst/>
                  <a:uLnTx/>
                  <a:uFillTx/>
                  <a:latin typeface="Arial"/>
                  <a:ea typeface="+mn-ea"/>
                  <a:cs typeface="+mn-cs"/>
                </a:endParaRPr>
              </a:p>
            </p:txBody>
          </p:sp>
          <p:sp>
            <p:nvSpPr>
              <p:cNvPr id="19" name="Rectangle: Diagonal Corners Rounded 18">
                <a:extLst>
                  <a:ext uri="{FF2B5EF4-FFF2-40B4-BE49-F238E27FC236}">
                    <a16:creationId xmlns:a16="http://schemas.microsoft.com/office/drawing/2014/main" id="{AB60E910-956F-7E88-8811-4CDAECDCAFFA}"/>
                  </a:ext>
                </a:extLst>
              </p:cNvPr>
              <p:cNvSpPr/>
              <p:nvPr/>
            </p:nvSpPr>
            <p:spPr>
              <a:xfrm>
                <a:off x="343773" y="1667277"/>
                <a:ext cx="2121012" cy="270343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000000"/>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D9A2D1E3-663C-F2CE-2FF4-7D48063900F9}"/>
                </a:ext>
              </a:extLst>
            </p:cNvPr>
            <p:cNvSpPr txBox="1"/>
            <p:nvPr/>
          </p:nvSpPr>
          <p:spPr>
            <a:xfrm>
              <a:off x="604565" y="1601401"/>
              <a:ext cx="3379606" cy="1353897"/>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vi-VN" sz="1900">
                  <a:solidFill>
                    <a:sysClr val="windowText" lastClr="000000"/>
                  </a:solidFill>
                </a:rPr>
                <a:t>Xác định rõ loại hình ảnh cần sưu tầm (cảnh quan thiên nhiên) và tiêu chí lựa chọn.</a:t>
              </a:r>
              <a:endParaRPr kumimoji="0" lang="vi-VN" sz="1900" b="0" i="0" u="none" strike="noStrike" kern="0" cap="none" spc="0" normalizeH="0" baseline="0" noProof="0">
                <a:ln>
                  <a:noFill/>
                </a:ln>
                <a:solidFill>
                  <a:sysClr val="windowText" lastClr="000000"/>
                </a:solidFill>
                <a:effectLst/>
                <a:uLnTx/>
                <a:uFillTx/>
              </a:endParaRPr>
            </a:p>
          </p:txBody>
        </p:sp>
      </p:grpSp>
      <p:grpSp>
        <p:nvGrpSpPr>
          <p:cNvPr id="20" name="Group 19">
            <a:extLst>
              <a:ext uri="{FF2B5EF4-FFF2-40B4-BE49-F238E27FC236}">
                <a16:creationId xmlns:a16="http://schemas.microsoft.com/office/drawing/2014/main" id="{8B4184BB-2021-0519-4B33-C86493F31A4B}"/>
              </a:ext>
            </a:extLst>
          </p:cNvPr>
          <p:cNvGrpSpPr/>
          <p:nvPr/>
        </p:nvGrpSpPr>
        <p:grpSpPr>
          <a:xfrm>
            <a:off x="293912" y="3320777"/>
            <a:ext cx="4115408" cy="1550086"/>
            <a:chOff x="302077" y="3332157"/>
            <a:chExt cx="4115408" cy="1550086"/>
          </a:xfrm>
        </p:grpSpPr>
        <p:grpSp>
          <p:nvGrpSpPr>
            <p:cNvPr id="21" name="Group 20">
              <a:extLst>
                <a:ext uri="{FF2B5EF4-FFF2-40B4-BE49-F238E27FC236}">
                  <a16:creationId xmlns:a16="http://schemas.microsoft.com/office/drawing/2014/main" id="{E7ED65E5-074C-5679-0C05-61026C3AA588}"/>
                </a:ext>
              </a:extLst>
            </p:cNvPr>
            <p:cNvGrpSpPr/>
            <p:nvPr/>
          </p:nvGrpSpPr>
          <p:grpSpPr>
            <a:xfrm>
              <a:off x="302077" y="3332157"/>
              <a:ext cx="4115408" cy="1550086"/>
              <a:chOff x="343773" y="1667277"/>
              <a:chExt cx="2196227" cy="2781349"/>
            </a:xfrm>
          </p:grpSpPr>
          <p:sp>
            <p:nvSpPr>
              <p:cNvPr id="23" name="Rectangle: Diagonal Corners Rounded 22">
                <a:extLst>
                  <a:ext uri="{FF2B5EF4-FFF2-40B4-BE49-F238E27FC236}">
                    <a16:creationId xmlns:a16="http://schemas.microsoft.com/office/drawing/2014/main" id="{AD17AFED-FBEE-F9F8-F3C7-DEB74CDCEB5C}"/>
                  </a:ext>
                </a:extLst>
              </p:cNvPr>
              <p:cNvSpPr/>
              <p:nvPr/>
            </p:nvSpPr>
            <p:spPr>
              <a:xfrm>
                <a:off x="418988" y="1745188"/>
                <a:ext cx="2121012" cy="2703438"/>
              </a:xfrm>
              <a:prstGeom prst="round2DiagRect">
                <a:avLst/>
              </a:prstGeom>
              <a:noFill/>
              <a:ln w="19050" cap="flat" cmpd="sng" algn="ctr">
                <a:solidFill>
                  <a:srgbClr val="1F1FAA">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000000"/>
                  </a:solidFill>
                  <a:effectLst/>
                  <a:uLnTx/>
                  <a:uFillTx/>
                  <a:latin typeface="Arial"/>
                  <a:ea typeface="+mn-ea"/>
                  <a:cs typeface="+mn-cs"/>
                </a:endParaRPr>
              </a:p>
            </p:txBody>
          </p:sp>
          <p:sp>
            <p:nvSpPr>
              <p:cNvPr id="24" name="Rectangle: Diagonal Corners Rounded 23">
                <a:extLst>
                  <a:ext uri="{FF2B5EF4-FFF2-40B4-BE49-F238E27FC236}">
                    <a16:creationId xmlns:a16="http://schemas.microsoft.com/office/drawing/2014/main" id="{0D881820-3D24-4D3D-0367-65CF6098015B}"/>
                  </a:ext>
                </a:extLst>
              </p:cNvPr>
              <p:cNvSpPr/>
              <p:nvPr/>
            </p:nvSpPr>
            <p:spPr>
              <a:xfrm>
                <a:off x="343773" y="1667277"/>
                <a:ext cx="2121012" cy="270343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000000"/>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E58FBF3D-0234-65CB-CA37-BACC3E9A50C5}"/>
                </a:ext>
              </a:extLst>
            </p:cNvPr>
            <p:cNvSpPr txBox="1"/>
            <p:nvPr/>
          </p:nvSpPr>
          <p:spPr>
            <a:xfrm>
              <a:off x="663671" y="3408540"/>
              <a:ext cx="3251277" cy="1353897"/>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a:ln>
                    <a:noFill/>
                  </a:ln>
                  <a:solidFill>
                    <a:sysClr val="windowText" lastClr="000000"/>
                  </a:solidFill>
                  <a:effectLst/>
                  <a:uLnTx/>
                  <a:uFillTx/>
                </a:rPr>
                <a:t>Tải về và lưu trữ hình ảnh vào một thư mục cụ thể trên máy tính hoặc điện thoại.</a:t>
              </a:r>
            </a:p>
          </p:txBody>
        </p:sp>
      </p:grpSp>
      <p:grpSp>
        <p:nvGrpSpPr>
          <p:cNvPr id="35" name="Group 34">
            <a:extLst>
              <a:ext uri="{FF2B5EF4-FFF2-40B4-BE49-F238E27FC236}">
                <a16:creationId xmlns:a16="http://schemas.microsoft.com/office/drawing/2014/main" id="{0CB68A20-EBA8-1E13-B879-68A2674DBF44}"/>
              </a:ext>
            </a:extLst>
          </p:cNvPr>
          <p:cNvGrpSpPr/>
          <p:nvPr/>
        </p:nvGrpSpPr>
        <p:grpSpPr>
          <a:xfrm>
            <a:off x="4718350" y="1473327"/>
            <a:ext cx="4115408" cy="1629102"/>
            <a:chOff x="4718350" y="1497819"/>
            <a:chExt cx="4115408" cy="1629102"/>
          </a:xfrm>
        </p:grpSpPr>
        <p:grpSp>
          <p:nvGrpSpPr>
            <p:cNvPr id="26" name="Group 25">
              <a:extLst>
                <a:ext uri="{FF2B5EF4-FFF2-40B4-BE49-F238E27FC236}">
                  <a16:creationId xmlns:a16="http://schemas.microsoft.com/office/drawing/2014/main" id="{0803E317-3C81-4221-835D-6EFE089EBEC4}"/>
                </a:ext>
              </a:extLst>
            </p:cNvPr>
            <p:cNvGrpSpPr/>
            <p:nvPr/>
          </p:nvGrpSpPr>
          <p:grpSpPr>
            <a:xfrm>
              <a:off x="4718350" y="1497819"/>
              <a:ext cx="4115408" cy="1629102"/>
              <a:chOff x="343773" y="1667277"/>
              <a:chExt cx="2196227" cy="2781349"/>
            </a:xfrm>
          </p:grpSpPr>
          <p:sp>
            <p:nvSpPr>
              <p:cNvPr id="28" name="Rectangle: Diagonal Corners Rounded 27">
                <a:extLst>
                  <a:ext uri="{FF2B5EF4-FFF2-40B4-BE49-F238E27FC236}">
                    <a16:creationId xmlns:a16="http://schemas.microsoft.com/office/drawing/2014/main" id="{11BD7984-AFE6-DE1A-A645-51A10757ED4B}"/>
                  </a:ext>
                </a:extLst>
              </p:cNvPr>
              <p:cNvSpPr/>
              <p:nvPr/>
            </p:nvSpPr>
            <p:spPr>
              <a:xfrm>
                <a:off x="418988" y="1745188"/>
                <a:ext cx="2121012" cy="2703438"/>
              </a:xfrm>
              <a:prstGeom prst="round2DiagRect">
                <a:avLst/>
              </a:prstGeom>
              <a:noFill/>
              <a:ln w="19050" cap="flat" cmpd="sng" algn="ctr">
                <a:solidFill>
                  <a:srgbClr val="1F1FAA">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000000"/>
                  </a:solidFill>
                  <a:effectLst/>
                  <a:uLnTx/>
                  <a:uFillTx/>
                  <a:latin typeface="Arial"/>
                  <a:ea typeface="+mn-ea"/>
                  <a:cs typeface="+mn-cs"/>
                </a:endParaRPr>
              </a:p>
            </p:txBody>
          </p:sp>
          <p:sp>
            <p:nvSpPr>
              <p:cNvPr id="29" name="Rectangle: Diagonal Corners Rounded 28">
                <a:extLst>
                  <a:ext uri="{FF2B5EF4-FFF2-40B4-BE49-F238E27FC236}">
                    <a16:creationId xmlns:a16="http://schemas.microsoft.com/office/drawing/2014/main" id="{47A7AC6D-86C5-C7E5-5D01-74196558070E}"/>
                  </a:ext>
                </a:extLst>
              </p:cNvPr>
              <p:cNvSpPr/>
              <p:nvPr/>
            </p:nvSpPr>
            <p:spPr>
              <a:xfrm>
                <a:off x="343773" y="1667277"/>
                <a:ext cx="2121012" cy="270343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000000"/>
                  </a:solidFill>
                  <a:effectLst/>
                  <a:uLnTx/>
                  <a:uFillTx/>
                  <a:latin typeface="Arial"/>
                  <a:ea typeface="+mn-ea"/>
                  <a:cs typeface="+mn-cs"/>
                </a:endParaRPr>
              </a:p>
            </p:txBody>
          </p:sp>
        </p:grpSp>
        <p:sp>
          <p:nvSpPr>
            <p:cNvPr id="27" name="TextBox 26">
              <a:extLst>
                <a:ext uri="{FF2B5EF4-FFF2-40B4-BE49-F238E27FC236}">
                  <a16:creationId xmlns:a16="http://schemas.microsoft.com/office/drawing/2014/main" id="{FC6EC2EC-7728-F3A5-BB47-96D70A08D30E}"/>
                </a:ext>
              </a:extLst>
            </p:cNvPr>
            <p:cNvSpPr txBox="1"/>
            <p:nvPr/>
          </p:nvSpPr>
          <p:spPr>
            <a:xfrm>
              <a:off x="5132666" y="1820691"/>
              <a:ext cx="3427717" cy="915315"/>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Text" lastClr="000000"/>
                  </a:solidFill>
                  <a:effectLst/>
                  <a:uLnTx/>
                  <a:uFillTx/>
                </a:rPr>
                <a:t>Sử dụng công nghệ và nguồn tài nguyên sẵn có.</a:t>
              </a:r>
              <a:endParaRPr kumimoji="0" lang="vi-VN" sz="1900" b="0" i="0" u="none" strike="noStrike" kern="0" cap="none" spc="0" normalizeH="0" baseline="0" noProof="0">
                <a:ln>
                  <a:noFill/>
                </a:ln>
                <a:solidFill>
                  <a:sysClr val="windowText" lastClr="000000"/>
                </a:solidFill>
                <a:effectLst/>
                <a:uLnTx/>
                <a:uFillTx/>
              </a:endParaRPr>
            </a:p>
          </p:txBody>
        </p:sp>
      </p:grpSp>
      <p:grpSp>
        <p:nvGrpSpPr>
          <p:cNvPr id="30" name="Group 29">
            <a:extLst>
              <a:ext uri="{FF2B5EF4-FFF2-40B4-BE49-F238E27FC236}">
                <a16:creationId xmlns:a16="http://schemas.microsoft.com/office/drawing/2014/main" id="{0E86FF9D-B922-9D02-2FCB-BC1FA6ABDC6E}"/>
              </a:ext>
            </a:extLst>
          </p:cNvPr>
          <p:cNvGrpSpPr/>
          <p:nvPr/>
        </p:nvGrpSpPr>
        <p:grpSpPr>
          <a:xfrm>
            <a:off x="4718350" y="3320777"/>
            <a:ext cx="4115408" cy="1550086"/>
            <a:chOff x="4726515" y="3332157"/>
            <a:chExt cx="4115408" cy="1550086"/>
          </a:xfrm>
        </p:grpSpPr>
        <p:grpSp>
          <p:nvGrpSpPr>
            <p:cNvPr id="31" name="Group 30">
              <a:extLst>
                <a:ext uri="{FF2B5EF4-FFF2-40B4-BE49-F238E27FC236}">
                  <a16:creationId xmlns:a16="http://schemas.microsoft.com/office/drawing/2014/main" id="{89FD58B8-8371-63A7-9A59-B6B0E25771FC}"/>
                </a:ext>
              </a:extLst>
            </p:cNvPr>
            <p:cNvGrpSpPr/>
            <p:nvPr/>
          </p:nvGrpSpPr>
          <p:grpSpPr>
            <a:xfrm>
              <a:off x="4726515" y="3332157"/>
              <a:ext cx="4115408" cy="1550086"/>
              <a:chOff x="343773" y="1667277"/>
              <a:chExt cx="2196227" cy="2781349"/>
            </a:xfrm>
          </p:grpSpPr>
          <p:sp>
            <p:nvSpPr>
              <p:cNvPr id="33" name="Rectangle: Diagonal Corners Rounded 32">
                <a:extLst>
                  <a:ext uri="{FF2B5EF4-FFF2-40B4-BE49-F238E27FC236}">
                    <a16:creationId xmlns:a16="http://schemas.microsoft.com/office/drawing/2014/main" id="{56BCFF49-207F-AE26-6AB9-3AF0BB04F7A9}"/>
                  </a:ext>
                </a:extLst>
              </p:cNvPr>
              <p:cNvSpPr/>
              <p:nvPr/>
            </p:nvSpPr>
            <p:spPr>
              <a:xfrm>
                <a:off x="418988" y="1745188"/>
                <a:ext cx="2121012" cy="2703438"/>
              </a:xfrm>
              <a:prstGeom prst="round2DiagRect">
                <a:avLst/>
              </a:prstGeom>
              <a:noFill/>
              <a:ln w="19050" cap="flat" cmpd="sng" algn="ctr">
                <a:solidFill>
                  <a:srgbClr val="1F1FAA">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000000"/>
                  </a:solidFill>
                  <a:effectLst/>
                  <a:uLnTx/>
                  <a:uFillTx/>
                  <a:latin typeface="Arial"/>
                  <a:ea typeface="+mn-ea"/>
                  <a:cs typeface="+mn-cs"/>
                </a:endParaRPr>
              </a:p>
            </p:txBody>
          </p:sp>
          <p:sp>
            <p:nvSpPr>
              <p:cNvPr id="34" name="Rectangle: Diagonal Corners Rounded 33">
                <a:extLst>
                  <a:ext uri="{FF2B5EF4-FFF2-40B4-BE49-F238E27FC236}">
                    <a16:creationId xmlns:a16="http://schemas.microsoft.com/office/drawing/2014/main" id="{879A9BF3-6DA5-81ED-9704-2082A9BA706F}"/>
                  </a:ext>
                </a:extLst>
              </p:cNvPr>
              <p:cNvSpPr/>
              <p:nvPr/>
            </p:nvSpPr>
            <p:spPr>
              <a:xfrm>
                <a:off x="343773" y="1667277"/>
                <a:ext cx="2121012" cy="270343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000000"/>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717D28A3-9B08-018B-CE5E-ED455507682C}"/>
                </a:ext>
              </a:extLst>
            </p:cNvPr>
            <p:cNvSpPr txBox="1"/>
            <p:nvPr/>
          </p:nvSpPr>
          <p:spPr>
            <a:xfrm>
              <a:off x="4996816" y="3408539"/>
              <a:ext cx="3433862" cy="1353897"/>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Text" lastClr="000000"/>
                  </a:solidFill>
                  <a:effectLst/>
                  <a:uLnTx/>
                  <a:uFillTx/>
                </a:rPr>
                <a:t>Chuẩn bị một bài thuyết trình hoặc bản in để có thể dễ dàng trình bày trong giờ học.</a:t>
              </a:r>
              <a:endParaRPr kumimoji="0" lang="vi-VN" sz="19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2197406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3" name="Group 2">
            <a:extLst>
              <a:ext uri="{FF2B5EF4-FFF2-40B4-BE49-F238E27FC236}">
                <a16:creationId xmlns:a16="http://schemas.microsoft.com/office/drawing/2014/main" id="{ACE6FBEC-6634-3511-A268-ACF6AEAA0E89}"/>
              </a:ext>
            </a:extLst>
          </p:cNvPr>
          <p:cNvGrpSpPr/>
          <p:nvPr/>
        </p:nvGrpSpPr>
        <p:grpSpPr>
          <a:xfrm>
            <a:off x="2704528" y="0"/>
            <a:ext cx="3734944" cy="688427"/>
            <a:chOff x="5715000" y="-7"/>
            <a:chExt cx="7288976" cy="1319976"/>
          </a:xfrm>
        </p:grpSpPr>
        <p:sp>
          <p:nvSpPr>
            <p:cNvPr id="4" name="Round Same Side Corner Rectangle 11">
              <a:extLst>
                <a:ext uri="{FF2B5EF4-FFF2-40B4-BE49-F238E27FC236}">
                  <a16:creationId xmlns:a16="http://schemas.microsoft.com/office/drawing/2014/main" id="{1C794AF2-18ED-5E21-F530-FF4AE65C070A}"/>
                </a:ext>
              </a:extLst>
            </p:cNvPr>
            <p:cNvSpPr/>
            <p:nvPr/>
          </p:nvSpPr>
          <p:spPr>
            <a:xfrm flipV="1">
              <a:off x="5715000" y="-7"/>
              <a:ext cx="7288976" cy="1319976"/>
            </a:xfrm>
            <a:prstGeom prst="round2SameRect">
              <a:avLst>
                <a:gd name="adj1" fmla="val 37720"/>
                <a:gd name="adj2" fmla="val 0"/>
              </a:avLst>
            </a:prstGeom>
            <a:solidFill>
              <a:schemeClr val="accent2">
                <a:lumMod val="75000"/>
              </a:schemeClr>
            </a:solidFill>
            <a:ln w="25400" cap="flat" cmpd="sng" algn="ctr">
              <a:solidFill>
                <a:schemeClr val="accent2">
                  <a:lumMod val="50000"/>
                </a:scheme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55A8065-2101-DA66-FCDE-DBD5E4A0CB20}"/>
                </a:ext>
              </a:extLst>
            </p:cNvPr>
            <p:cNvSpPr txBox="1"/>
            <p:nvPr/>
          </p:nvSpPr>
          <p:spPr>
            <a:xfrm>
              <a:off x="6001796" y="217386"/>
              <a:ext cx="6715385" cy="8851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GỢI Ý ĐÁP ÁN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7FCE6D30-096E-97AB-7B96-1A9E42A3625E}"/>
              </a:ext>
            </a:extLst>
          </p:cNvPr>
          <p:cNvGrpSpPr/>
          <p:nvPr/>
        </p:nvGrpSpPr>
        <p:grpSpPr>
          <a:xfrm>
            <a:off x="423781" y="767408"/>
            <a:ext cx="8296437" cy="958660"/>
            <a:chOff x="496689" y="580495"/>
            <a:chExt cx="8017329" cy="958660"/>
          </a:xfrm>
        </p:grpSpPr>
        <p:sp>
          <p:nvSpPr>
            <p:cNvPr id="11" name="TextBox 10">
              <a:extLst>
                <a:ext uri="{FF2B5EF4-FFF2-40B4-BE49-F238E27FC236}">
                  <a16:creationId xmlns:a16="http://schemas.microsoft.com/office/drawing/2014/main" id="{20EE69A6-E6A4-7817-07F3-4F16355B1F3F}"/>
                </a:ext>
              </a:extLst>
            </p:cNvPr>
            <p:cNvSpPr txBox="1"/>
            <p:nvPr/>
          </p:nvSpPr>
          <p:spPr>
            <a:xfrm>
              <a:off x="1143733" y="580495"/>
              <a:ext cx="7370285" cy="95866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srgbClr val="C00000"/>
                  </a:solidFill>
                  <a:effectLst/>
                  <a:uLnTx/>
                  <a:uFillTx/>
                  <a:ea typeface="+mn-ea"/>
                </a:rPr>
                <a:t>Trường hợp 3:</a:t>
              </a:r>
              <a:r>
                <a:rPr kumimoji="0" lang="en-US" sz="2000" b="1" i="0" u="none" strike="noStrike" kern="0" cap="none" spc="0" normalizeH="0" baseline="0" noProof="0">
                  <a:ln>
                    <a:noFill/>
                  </a:ln>
                  <a:solidFill>
                    <a:srgbClr val="C00000"/>
                  </a:solidFill>
                  <a:effectLst/>
                  <a:uLnTx/>
                  <a:uFillTx/>
                  <a:ea typeface="+mn-ea"/>
                </a:rPr>
                <a:t> </a:t>
              </a:r>
              <a:r>
                <a:rPr kumimoji="0" lang="vi-VN" sz="2000" i="0" u="none" strike="noStrike" kern="0" cap="none" spc="0" normalizeH="0" baseline="0" noProof="0">
                  <a:ln>
                    <a:noFill/>
                  </a:ln>
                  <a:solidFill>
                    <a:srgbClr val="C00000"/>
                  </a:solidFill>
                  <a:effectLst/>
                  <a:uLnTx/>
                  <a:uFillTx/>
                  <a:ea typeface="+mn-ea"/>
                </a:rPr>
                <a:t>Cậu bé trong trường hợp có thể thực hiện các việc làm </a:t>
              </a:r>
              <a:r>
                <a:rPr kumimoji="0" lang="en-US" sz="2000" i="0" u="none" strike="noStrike" kern="0" cap="none" spc="0" normalizeH="0" baseline="0" noProof="0">
                  <a:ln>
                    <a:noFill/>
                  </a:ln>
                  <a:solidFill>
                    <a:srgbClr val="C00000"/>
                  </a:solidFill>
                  <a:effectLst/>
                  <a:uLnTx/>
                  <a:uFillTx/>
                  <a:ea typeface="+mn-ea"/>
                </a:rPr>
                <a:t>như </a:t>
              </a:r>
              <a:r>
                <a:rPr kumimoji="0" lang="vi-VN" sz="2000" i="0" u="none" strike="noStrike" kern="0" cap="none" spc="0" normalizeH="0" baseline="0" noProof="0">
                  <a:ln>
                    <a:noFill/>
                  </a:ln>
                  <a:solidFill>
                    <a:srgbClr val="C00000"/>
                  </a:solidFill>
                  <a:effectLst/>
                  <a:uLnTx/>
                  <a:uFillTx/>
                  <a:ea typeface="+mn-ea"/>
                </a:rPr>
                <a:t>sau:</a:t>
              </a:r>
            </a:p>
          </p:txBody>
        </p:sp>
        <p:pic>
          <p:nvPicPr>
            <p:cNvPr id="12" name="Picture 11">
              <a:extLst>
                <a:ext uri="{FF2B5EF4-FFF2-40B4-BE49-F238E27FC236}">
                  <a16:creationId xmlns:a16="http://schemas.microsoft.com/office/drawing/2014/main" id="{08B6F9E7-9400-5667-653A-CE2A3086F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689" y="813103"/>
              <a:ext cx="553192" cy="558758"/>
            </a:xfrm>
            <a:prstGeom prst="rect">
              <a:avLst/>
            </a:prstGeom>
          </p:spPr>
        </p:pic>
      </p:grpSp>
      <p:grpSp>
        <p:nvGrpSpPr>
          <p:cNvPr id="13" name="Group 12">
            <a:extLst>
              <a:ext uri="{FF2B5EF4-FFF2-40B4-BE49-F238E27FC236}">
                <a16:creationId xmlns:a16="http://schemas.microsoft.com/office/drawing/2014/main" id="{7C1823F3-6E43-D50A-7ACE-5A6283DE7FCB}"/>
              </a:ext>
            </a:extLst>
          </p:cNvPr>
          <p:cNvGrpSpPr/>
          <p:nvPr/>
        </p:nvGrpSpPr>
        <p:grpSpPr>
          <a:xfrm>
            <a:off x="176882" y="3099537"/>
            <a:ext cx="4286570" cy="1893951"/>
            <a:chOff x="215111" y="-248338"/>
            <a:chExt cx="4286570" cy="1893951"/>
          </a:xfrm>
        </p:grpSpPr>
        <p:grpSp>
          <p:nvGrpSpPr>
            <p:cNvPr id="14" name="Group 13">
              <a:extLst>
                <a:ext uri="{FF2B5EF4-FFF2-40B4-BE49-F238E27FC236}">
                  <a16:creationId xmlns:a16="http://schemas.microsoft.com/office/drawing/2014/main" id="{CF1ED0E3-A483-9BBA-3E93-D2E67EC8B1DA}"/>
                </a:ext>
              </a:extLst>
            </p:cNvPr>
            <p:cNvGrpSpPr/>
            <p:nvPr/>
          </p:nvGrpSpPr>
          <p:grpSpPr>
            <a:xfrm>
              <a:off x="462011" y="-248338"/>
              <a:ext cx="4039670" cy="1893951"/>
              <a:chOff x="517888" y="1370260"/>
              <a:chExt cx="4039670" cy="1893951"/>
            </a:xfrm>
          </p:grpSpPr>
          <p:sp>
            <p:nvSpPr>
              <p:cNvPr id="16" name="Rounded Rectangle 151">
                <a:extLst>
                  <a:ext uri="{FF2B5EF4-FFF2-40B4-BE49-F238E27FC236}">
                    <a16:creationId xmlns:a16="http://schemas.microsoft.com/office/drawing/2014/main" id="{7853FCBA-B978-47DA-D59D-7ACBAE1755C7}"/>
                  </a:ext>
                </a:extLst>
              </p:cNvPr>
              <p:cNvSpPr/>
              <p:nvPr/>
            </p:nvSpPr>
            <p:spPr>
              <a:xfrm>
                <a:off x="517888" y="1370260"/>
                <a:ext cx="4039670" cy="1893951"/>
              </a:xfrm>
              <a:prstGeom prst="roundRect">
                <a:avLst/>
              </a:prstGeom>
              <a:solidFill>
                <a:srgbClr val="F4F476">
                  <a:lumMod val="20000"/>
                  <a:lumOff val="80000"/>
                </a:srgbClr>
              </a:solidFill>
              <a:ln w="12700" cap="flat" cmpd="sng" algn="ctr">
                <a:solidFill>
                  <a:srgbClr val="88C133">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ea typeface="+mn-ea"/>
                </a:endParaRPr>
              </a:p>
            </p:txBody>
          </p:sp>
          <p:sp>
            <p:nvSpPr>
              <p:cNvPr id="19" name="TextBox 18">
                <a:extLst>
                  <a:ext uri="{FF2B5EF4-FFF2-40B4-BE49-F238E27FC236}">
                    <a16:creationId xmlns:a16="http://schemas.microsoft.com/office/drawing/2014/main" id="{EAB85BA8-C6E8-1330-71B3-3597A9E76647}"/>
                  </a:ext>
                </a:extLst>
              </p:cNvPr>
              <p:cNvSpPr txBox="1"/>
              <p:nvPr/>
            </p:nvSpPr>
            <p:spPr>
              <a:xfrm>
                <a:off x="811147" y="1568296"/>
                <a:ext cx="3598213" cy="1420325"/>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i="0" u="none" strike="noStrike" kern="0" cap="none" spc="0" normalizeH="0" baseline="0" noProof="0">
                    <a:ln>
                      <a:noFill/>
                    </a:ln>
                    <a:solidFill>
                      <a:schemeClr val="tx1"/>
                    </a:solidFill>
                    <a:effectLst/>
                    <a:uLnTx/>
                    <a:uFillTx/>
                  </a:rPr>
                  <a:t>Mang thức ăn đ</a:t>
                </a:r>
                <a:r>
                  <a:rPr kumimoji="0" lang="en-US" sz="2000" i="0" u="none" strike="noStrike" kern="0" cap="none" spc="0" normalizeH="0" baseline="0" noProof="0">
                    <a:ln>
                      <a:noFill/>
                    </a:ln>
                    <a:solidFill>
                      <a:schemeClr val="tx1"/>
                    </a:solidFill>
                    <a:effectLst/>
                    <a:uLnTx/>
                    <a:uFillTx/>
                  </a:rPr>
                  <a:t>ến</a:t>
                </a:r>
                <a:r>
                  <a:rPr kumimoji="0" lang="vi-VN" sz="2000" i="0" u="none" strike="noStrike" kern="0" cap="none" spc="0" normalizeH="0" baseline="0" noProof="0">
                    <a:ln>
                      <a:noFill/>
                    </a:ln>
                    <a:solidFill>
                      <a:schemeClr val="tx1"/>
                    </a:solidFill>
                    <a:effectLst/>
                    <a:uLnTx/>
                    <a:uFillTx/>
                  </a:rPr>
                  <a:t> cho bà kịp thời, đảm bảo rằng thức ăn đến nơi còn nóng và an toàn.</a:t>
                </a:r>
                <a:endParaRPr kumimoji="0" lang="en-US" sz="2000" i="0" u="none" strike="noStrike" kern="0" cap="none" spc="0" normalizeH="0" baseline="0" noProof="0">
                  <a:ln>
                    <a:noFill/>
                  </a:ln>
                  <a:solidFill>
                    <a:schemeClr val="tx1"/>
                  </a:solidFill>
                  <a:effectLst/>
                  <a:uLnTx/>
                  <a:uFillTx/>
                </a:endParaRPr>
              </a:p>
            </p:txBody>
          </p:sp>
        </p:grpSp>
        <p:sp>
          <p:nvSpPr>
            <p:cNvPr id="15" name="Oval 14">
              <a:extLst>
                <a:ext uri="{FF2B5EF4-FFF2-40B4-BE49-F238E27FC236}">
                  <a16:creationId xmlns:a16="http://schemas.microsoft.com/office/drawing/2014/main" id="{17D58FA9-85F1-D767-A6EC-5AC32C661A19}"/>
                </a:ext>
              </a:extLst>
            </p:cNvPr>
            <p:cNvSpPr/>
            <p:nvPr/>
          </p:nvSpPr>
          <p:spPr>
            <a:xfrm>
              <a:off x="215111" y="540714"/>
              <a:ext cx="551976" cy="508482"/>
            </a:xfrm>
            <a:prstGeom prst="ellipse">
              <a:avLst/>
            </a:prstGeom>
            <a:solidFill>
              <a:srgbClr val="1C400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rPr>
                <a:t>?</a:t>
              </a:r>
            </a:p>
          </p:txBody>
        </p:sp>
      </p:grpSp>
      <p:grpSp>
        <p:nvGrpSpPr>
          <p:cNvPr id="20" name="Group 19">
            <a:extLst>
              <a:ext uri="{FF2B5EF4-FFF2-40B4-BE49-F238E27FC236}">
                <a16:creationId xmlns:a16="http://schemas.microsoft.com/office/drawing/2014/main" id="{4243F3A8-B329-F42F-31C1-29E9B3841926}"/>
              </a:ext>
            </a:extLst>
          </p:cNvPr>
          <p:cNvGrpSpPr/>
          <p:nvPr/>
        </p:nvGrpSpPr>
        <p:grpSpPr>
          <a:xfrm>
            <a:off x="4608513" y="3061066"/>
            <a:ext cx="4111705" cy="1926747"/>
            <a:chOff x="215111" y="-281134"/>
            <a:chExt cx="4111705" cy="1926747"/>
          </a:xfrm>
        </p:grpSpPr>
        <p:grpSp>
          <p:nvGrpSpPr>
            <p:cNvPr id="21" name="Group 20">
              <a:extLst>
                <a:ext uri="{FF2B5EF4-FFF2-40B4-BE49-F238E27FC236}">
                  <a16:creationId xmlns:a16="http://schemas.microsoft.com/office/drawing/2014/main" id="{5E93D31C-D08D-4815-3379-ABA114B7D84D}"/>
                </a:ext>
              </a:extLst>
            </p:cNvPr>
            <p:cNvGrpSpPr/>
            <p:nvPr/>
          </p:nvGrpSpPr>
          <p:grpSpPr>
            <a:xfrm>
              <a:off x="491100" y="-281134"/>
              <a:ext cx="3835716" cy="1926747"/>
              <a:chOff x="546977" y="1337464"/>
              <a:chExt cx="3835716" cy="1926747"/>
            </a:xfrm>
          </p:grpSpPr>
          <p:sp>
            <p:nvSpPr>
              <p:cNvPr id="23" name="Rounded Rectangle 151">
                <a:extLst>
                  <a:ext uri="{FF2B5EF4-FFF2-40B4-BE49-F238E27FC236}">
                    <a16:creationId xmlns:a16="http://schemas.microsoft.com/office/drawing/2014/main" id="{F5D8A03E-D550-5CCA-2DC9-F6E35F53C558}"/>
                  </a:ext>
                </a:extLst>
              </p:cNvPr>
              <p:cNvSpPr/>
              <p:nvPr/>
            </p:nvSpPr>
            <p:spPr>
              <a:xfrm>
                <a:off x="546977" y="1375935"/>
                <a:ext cx="3835716" cy="1888276"/>
              </a:xfrm>
              <a:prstGeom prst="roundRect">
                <a:avLst/>
              </a:prstGeom>
              <a:solidFill>
                <a:srgbClr val="F4F476">
                  <a:lumMod val="20000"/>
                  <a:lumOff val="80000"/>
                </a:srgbClr>
              </a:solidFill>
              <a:ln w="12700" cap="flat" cmpd="sng" algn="ctr">
                <a:solidFill>
                  <a:srgbClr val="88C133">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ea typeface="+mn-ea"/>
                </a:endParaRPr>
              </a:p>
            </p:txBody>
          </p:sp>
          <p:sp>
            <p:nvSpPr>
              <p:cNvPr id="24" name="TextBox 23">
                <a:extLst>
                  <a:ext uri="{FF2B5EF4-FFF2-40B4-BE49-F238E27FC236}">
                    <a16:creationId xmlns:a16="http://schemas.microsoft.com/office/drawing/2014/main" id="{B3FF9D36-A6E5-01AD-7142-405DFA8A80C8}"/>
                  </a:ext>
                </a:extLst>
              </p:cNvPr>
              <p:cNvSpPr txBox="1"/>
              <p:nvPr/>
            </p:nvSpPr>
            <p:spPr>
              <a:xfrm>
                <a:off x="822964" y="1337464"/>
                <a:ext cx="3436504" cy="188199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u="none" strike="noStrike" kern="0" cap="none" spc="0" normalizeH="0" baseline="0" noProof="0">
                    <a:ln>
                      <a:noFill/>
                    </a:ln>
                    <a:solidFill>
                      <a:schemeClr val="tx1"/>
                    </a:solidFill>
                    <a:effectLst/>
                    <a:uLnTx/>
                    <a:uFillTx/>
                  </a:rPr>
                  <a:t>Sau khi hoàn thành nhiệm vụ, nhanh chóng trả lại xe cho An và cảm ơn vì đã giúp đỡ trong lúc khẩn cấp.</a:t>
                </a:r>
                <a:endParaRPr kumimoji="0" lang="en-US" sz="2000" i="0" u="none" strike="noStrike" kern="0" cap="none" spc="0" normalizeH="0" baseline="0" noProof="0">
                  <a:ln>
                    <a:noFill/>
                  </a:ln>
                  <a:solidFill>
                    <a:schemeClr val="tx1"/>
                  </a:solidFill>
                  <a:effectLst/>
                  <a:uLnTx/>
                  <a:uFillTx/>
                </a:endParaRPr>
              </a:p>
            </p:txBody>
          </p:sp>
        </p:grpSp>
        <p:sp>
          <p:nvSpPr>
            <p:cNvPr id="22" name="Oval 21">
              <a:extLst>
                <a:ext uri="{FF2B5EF4-FFF2-40B4-BE49-F238E27FC236}">
                  <a16:creationId xmlns:a16="http://schemas.microsoft.com/office/drawing/2014/main" id="{47246E45-F75A-7CAF-478D-15438D11F264}"/>
                </a:ext>
              </a:extLst>
            </p:cNvPr>
            <p:cNvSpPr/>
            <p:nvPr/>
          </p:nvSpPr>
          <p:spPr>
            <a:xfrm>
              <a:off x="215111" y="540714"/>
              <a:ext cx="551976" cy="508482"/>
            </a:xfrm>
            <a:prstGeom prst="ellipse">
              <a:avLst/>
            </a:prstGeom>
            <a:solidFill>
              <a:srgbClr val="1C400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rPr>
                <a:t>?</a:t>
              </a:r>
            </a:p>
          </p:txBody>
        </p:sp>
      </p:grpSp>
      <p:grpSp>
        <p:nvGrpSpPr>
          <p:cNvPr id="25" name="Group 24">
            <a:extLst>
              <a:ext uri="{FF2B5EF4-FFF2-40B4-BE49-F238E27FC236}">
                <a16:creationId xmlns:a16="http://schemas.microsoft.com/office/drawing/2014/main" id="{7A020DAD-7F06-BAE0-C7D7-D399C87C94C2}"/>
              </a:ext>
            </a:extLst>
          </p:cNvPr>
          <p:cNvGrpSpPr/>
          <p:nvPr/>
        </p:nvGrpSpPr>
        <p:grpSpPr>
          <a:xfrm>
            <a:off x="176882" y="1857006"/>
            <a:ext cx="8543336" cy="1073122"/>
            <a:chOff x="398546" y="453717"/>
            <a:chExt cx="8543336" cy="1073122"/>
          </a:xfrm>
        </p:grpSpPr>
        <p:grpSp>
          <p:nvGrpSpPr>
            <p:cNvPr id="26" name="Group 25">
              <a:extLst>
                <a:ext uri="{FF2B5EF4-FFF2-40B4-BE49-F238E27FC236}">
                  <a16:creationId xmlns:a16="http://schemas.microsoft.com/office/drawing/2014/main" id="{4F568251-77F1-7E88-4CEB-F817118D8B1C}"/>
                </a:ext>
              </a:extLst>
            </p:cNvPr>
            <p:cNvGrpSpPr/>
            <p:nvPr/>
          </p:nvGrpSpPr>
          <p:grpSpPr>
            <a:xfrm>
              <a:off x="645445" y="453717"/>
              <a:ext cx="8296437" cy="1073122"/>
              <a:chOff x="701322" y="2072315"/>
              <a:chExt cx="8296437" cy="1073122"/>
            </a:xfrm>
          </p:grpSpPr>
          <p:sp>
            <p:nvSpPr>
              <p:cNvPr id="28" name="Rounded Rectangle 151">
                <a:extLst>
                  <a:ext uri="{FF2B5EF4-FFF2-40B4-BE49-F238E27FC236}">
                    <a16:creationId xmlns:a16="http://schemas.microsoft.com/office/drawing/2014/main" id="{27E0AF73-E6E2-34F7-EEEC-F66CAB968E9B}"/>
                  </a:ext>
                </a:extLst>
              </p:cNvPr>
              <p:cNvSpPr/>
              <p:nvPr/>
            </p:nvSpPr>
            <p:spPr>
              <a:xfrm>
                <a:off x="701322" y="2072315"/>
                <a:ext cx="8296437" cy="1073122"/>
              </a:xfrm>
              <a:prstGeom prst="roundRect">
                <a:avLst/>
              </a:prstGeom>
              <a:solidFill>
                <a:srgbClr val="F4F476">
                  <a:lumMod val="20000"/>
                  <a:lumOff val="80000"/>
                </a:srgbClr>
              </a:solidFill>
              <a:ln w="12700" cap="flat" cmpd="sng" algn="ctr">
                <a:solidFill>
                  <a:srgbClr val="88C133">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endParaRPr>
              </a:p>
            </p:txBody>
          </p:sp>
          <p:sp>
            <p:nvSpPr>
              <p:cNvPr id="29" name="TextBox 28">
                <a:extLst>
                  <a:ext uri="{FF2B5EF4-FFF2-40B4-BE49-F238E27FC236}">
                    <a16:creationId xmlns:a16="http://schemas.microsoft.com/office/drawing/2014/main" id="{F0B053E4-4C2B-577A-8AFA-D0CA61D56466}"/>
                  </a:ext>
                </a:extLst>
              </p:cNvPr>
              <p:cNvSpPr txBox="1"/>
              <p:nvPr/>
            </p:nvSpPr>
            <p:spPr>
              <a:xfrm>
                <a:off x="1038398" y="2116534"/>
                <a:ext cx="7773485" cy="95866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i="0" u="none" strike="noStrike" kern="0" cap="none" spc="0" normalizeH="0" baseline="0" noProof="0">
                    <a:ln>
                      <a:noFill/>
                    </a:ln>
                    <a:solidFill>
                      <a:schemeClr val="tx1"/>
                    </a:solidFill>
                    <a:effectLst/>
                    <a:uLnTx/>
                    <a:uFillTx/>
                  </a:rPr>
                  <a:t>Nhanh chóng liên hệ với An để mượn xe, giải thích rõ lý do và cam kết sẽ trả lại xe ngay sau khi hoàn thành nhiệm vụ.</a:t>
                </a:r>
                <a:endParaRPr kumimoji="0" lang="en-US" sz="2000" i="0" u="none" strike="noStrike" kern="0" cap="none" spc="0" normalizeH="0" baseline="0" noProof="0">
                  <a:ln>
                    <a:noFill/>
                  </a:ln>
                  <a:solidFill>
                    <a:schemeClr val="tx1"/>
                  </a:solidFill>
                  <a:effectLst/>
                  <a:uLnTx/>
                  <a:uFillTx/>
                </a:endParaRPr>
              </a:p>
            </p:txBody>
          </p:sp>
        </p:grpSp>
        <p:sp>
          <p:nvSpPr>
            <p:cNvPr id="27" name="Oval 26">
              <a:extLst>
                <a:ext uri="{FF2B5EF4-FFF2-40B4-BE49-F238E27FC236}">
                  <a16:creationId xmlns:a16="http://schemas.microsoft.com/office/drawing/2014/main" id="{19024DFE-5C2A-A167-47A3-435D4A7B93BC}"/>
                </a:ext>
              </a:extLst>
            </p:cNvPr>
            <p:cNvSpPr/>
            <p:nvPr/>
          </p:nvSpPr>
          <p:spPr>
            <a:xfrm>
              <a:off x="398546" y="719021"/>
              <a:ext cx="551976" cy="508482"/>
            </a:xfrm>
            <a:prstGeom prst="ellipse">
              <a:avLst/>
            </a:prstGeom>
            <a:solidFill>
              <a:srgbClr val="1C400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rPr>
                <a:t>?</a:t>
              </a:r>
            </a:p>
          </p:txBody>
        </p:sp>
      </p:grpSp>
    </p:spTree>
    <p:extLst>
      <p:ext uri="{BB962C8B-B14F-4D97-AF65-F5344CB8AC3E}">
        <p14:creationId xmlns:p14="http://schemas.microsoft.com/office/powerpoint/2010/main" val="304160765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3" name="Picture 2">
            <a:extLst>
              <a:ext uri="{FF2B5EF4-FFF2-40B4-BE49-F238E27FC236}">
                <a16:creationId xmlns:a16="http://schemas.microsoft.com/office/drawing/2014/main" id="{E238D478-DAAF-3CBA-206D-9A9AB50443AC}"/>
              </a:ext>
            </a:extLst>
          </p:cNvPr>
          <p:cNvPicPr>
            <a:picLocks noChangeAspect="1"/>
          </p:cNvPicPr>
          <p:nvPr/>
        </p:nvPicPr>
        <p:blipFill>
          <a:blip r:embed="rId3"/>
          <a:stretch>
            <a:fillRect/>
          </a:stretch>
        </p:blipFill>
        <p:spPr>
          <a:xfrm>
            <a:off x="8416584" y="43906"/>
            <a:ext cx="832053" cy="774082"/>
          </a:xfrm>
          <a:prstGeom prst="rect">
            <a:avLst/>
          </a:prstGeom>
        </p:spPr>
      </p:pic>
      <p:pic>
        <p:nvPicPr>
          <p:cNvPr id="4" name="Picture 3">
            <a:extLst>
              <a:ext uri="{FF2B5EF4-FFF2-40B4-BE49-F238E27FC236}">
                <a16:creationId xmlns:a16="http://schemas.microsoft.com/office/drawing/2014/main" id="{2B5B70DF-8880-9FEA-D372-A941D16E13A8}"/>
              </a:ext>
            </a:extLst>
          </p:cNvPr>
          <p:cNvPicPr>
            <a:picLocks noChangeAspect="1"/>
          </p:cNvPicPr>
          <p:nvPr/>
        </p:nvPicPr>
        <p:blipFill>
          <a:blip r:embed="rId4"/>
          <a:stretch>
            <a:fillRect/>
          </a:stretch>
        </p:blipFill>
        <p:spPr>
          <a:xfrm>
            <a:off x="81651" y="177941"/>
            <a:ext cx="725487" cy="506012"/>
          </a:xfrm>
          <a:prstGeom prst="rect">
            <a:avLst/>
          </a:prstGeom>
        </p:spPr>
      </p:pic>
      <p:grpSp>
        <p:nvGrpSpPr>
          <p:cNvPr id="5" name="Google Shape;440;p28">
            <a:extLst>
              <a:ext uri="{FF2B5EF4-FFF2-40B4-BE49-F238E27FC236}">
                <a16:creationId xmlns:a16="http://schemas.microsoft.com/office/drawing/2014/main" id="{BB7DF4AD-067E-D130-BF65-F6671C2CEA95}"/>
              </a:ext>
            </a:extLst>
          </p:cNvPr>
          <p:cNvGrpSpPr/>
          <p:nvPr/>
        </p:nvGrpSpPr>
        <p:grpSpPr>
          <a:xfrm>
            <a:off x="482230" y="824593"/>
            <a:ext cx="2609108" cy="3608459"/>
            <a:chOff x="624596" y="982906"/>
            <a:chExt cx="2001980" cy="3181003"/>
          </a:xfrm>
        </p:grpSpPr>
        <p:sp>
          <p:nvSpPr>
            <p:cNvPr id="6" name="Google Shape;441;p28">
              <a:extLst>
                <a:ext uri="{FF2B5EF4-FFF2-40B4-BE49-F238E27FC236}">
                  <a16:creationId xmlns:a16="http://schemas.microsoft.com/office/drawing/2014/main" id="{A7FF0A53-06AC-543A-9D09-915B752425FA}"/>
                </a:ext>
              </a:extLst>
            </p:cNvPr>
            <p:cNvSpPr/>
            <p:nvPr/>
          </p:nvSpPr>
          <p:spPr>
            <a:xfrm>
              <a:off x="744759" y="1142009"/>
              <a:ext cx="1881817" cy="3021900"/>
            </a:xfrm>
            <a:prstGeom prst="roundRect">
              <a:avLst>
                <a:gd name="adj" fmla="val 4313"/>
              </a:avLst>
            </a:prstGeom>
            <a:solidFill>
              <a:srgbClr val="E1F7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42;p28">
              <a:extLst>
                <a:ext uri="{FF2B5EF4-FFF2-40B4-BE49-F238E27FC236}">
                  <a16:creationId xmlns:a16="http://schemas.microsoft.com/office/drawing/2014/main" id="{89C89538-129E-CF04-EDEA-CE1AD2D75F93}"/>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443;p28">
            <a:extLst>
              <a:ext uri="{FF2B5EF4-FFF2-40B4-BE49-F238E27FC236}">
                <a16:creationId xmlns:a16="http://schemas.microsoft.com/office/drawing/2014/main" id="{AC70271C-5738-49A7-D9A5-A467D05A0618}"/>
              </a:ext>
            </a:extLst>
          </p:cNvPr>
          <p:cNvGrpSpPr/>
          <p:nvPr/>
        </p:nvGrpSpPr>
        <p:grpSpPr>
          <a:xfrm>
            <a:off x="-12281" y="4635176"/>
            <a:ext cx="3997821" cy="263896"/>
            <a:chOff x="0" y="4397412"/>
            <a:chExt cx="4600713" cy="150450"/>
          </a:xfrm>
        </p:grpSpPr>
        <p:sp>
          <p:nvSpPr>
            <p:cNvPr id="9" name="Google Shape;444;p28">
              <a:extLst>
                <a:ext uri="{FF2B5EF4-FFF2-40B4-BE49-F238E27FC236}">
                  <a16:creationId xmlns:a16="http://schemas.microsoft.com/office/drawing/2014/main" id="{27AA1C93-55F6-1846-7EB0-7DF22EC00786}"/>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45;p28">
              <a:extLst>
                <a:ext uri="{FF2B5EF4-FFF2-40B4-BE49-F238E27FC236}">
                  <a16:creationId xmlns:a16="http://schemas.microsoft.com/office/drawing/2014/main" id="{6DB4631F-EA68-9DFB-0446-6C4C55CA1AFC}"/>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46;p28">
              <a:extLst>
                <a:ext uri="{FF2B5EF4-FFF2-40B4-BE49-F238E27FC236}">
                  <a16:creationId xmlns:a16="http://schemas.microsoft.com/office/drawing/2014/main" id="{10051F6F-F6C6-CB2E-3B6E-0F742792C695}"/>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47;p28">
              <a:extLst>
                <a:ext uri="{FF2B5EF4-FFF2-40B4-BE49-F238E27FC236}">
                  <a16:creationId xmlns:a16="http://schemas.microsoft.com/office/drawing/2014/main" id="{2BD733C9-8466-38DD-37A2-8012210CADDD}"/>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48;p28">
              <a:extLst>
                <a:ext uri="{FF2B5EF4-FFF2-40B4-BE49-F238E27FC236}">
                  <a16:creationId xmlns:a16="http://schemas.microsoft.com/office/drawing/2014/main" id="{AFD26174-F526-C900-E6EC-3033C6ECC59A}"/>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Group 19">
            <a:extLst>
              <a:ext uri="{FF2B5EF4-FFF2-40B4-BE49-F238E27FC236}">
                <a16:creationId xmlns:a16="http://schemas.microsoft.com/office/drawing/2014/main" id="{9CF99C9F-85AF-09D2-4617-ED3B1685BEE0}"/>
              </a:ext>
            </a:extLst>
          </p:cNvPr>
          <p:cNvGrpSpPr/>
          <p:nvPr/>
        </p:nvGrpSpPr>
        <p:grpSpPr>
          <a:xfrm>
            <a:off x="4224616" y="547706"/>
            <a:ext cx="4479972" cy="3931720"/>
            <a:chOff x="-71783" y="1147108"/>
            <a:chExt cx="4479972" cy="3931720"/>
          </a:xfrm>
        </p:grpSpPr>
        <p:grpSp>
          <p:nvGrpSpPr>
            <p:cNvPr id="21" name="Group 20">
              <a:extLst>
                <a:ext uri="{FF2B5EF4-FFF2-40B4-BE49-F238E27FC236}">
                  <a16:creationId xmlns:a16="http://schemas.microsoft.com/office/drawing/2014/main" id="{59172E27-4064-2A09-65ED-410B6A51FDBB}"/>
                </a:ext>
              </a:extLst>
            </p:cNvPr>
            <p:cNvGrpSpPr/>
            <p:nvPr/>
          </p:nvGrpSpPr>
          <p:grpSpPr>
            <a:xfrm>
              <a:off x="-71783" y="1680029"/>
              <a:ext cx="4479972" cy="3398799"/>
              <a:chOff x="-122583" y="1897744"/>
              <a:chExt cx="4479972" cy="3398799"/>
            </a:xfrm>
          </p:grpSpPr>
          <p:sp>
            <p:nvSpPr>
              <p:cNvPr id="23" name="Rectangle: Rounded Corners 22">
                <a:extLst>
                  <a:ext uri="{FF2B5EF4-FFF2-40B4-BE49-F238E27FC236}">
                    <a16:creationId xmlns:a16="http://schemas.microsoft.com/office/drawing/2014/main" id="{A846690F-CB37-08A7-1054-E6DCF43DDBD2}"/>
                  </a:ext>
                </a:extLst>
              </p:cNvPr>
              <p:cNvSpPr/>
              <p:nvPr/>
            </p:nvSpPr>
            <p:spPr>
              <a:xfrm>
                <a:off x="-122583" y="1897744"/>
                <a:ext cx="4479972" cy="3398799"/>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ea typeface="+mn-ea"/>
                </a:endParaRPr>
              </a:p>
            </p:txBody>
          </p:sp>
          <p:sp>
            <p:nvSpPr>
              <p:cNvPr id="24" name="TextBox 23">
                <a:extLst>
                  <a:ext uri="{FF2B5EF4-FFF2-40B4-BE49-F238E27FC236}">
                    <a16:creationId xmlns:a16="http://schemas.microsoft.com/office/drawing/2014/main" id="{0DA76983-16BA-D702-0685-89E26D129D83}"/>
                  </a:ext>
                </a:extLst>
              </p:cNvPr>
              <p:cNvSpPr txBox="1"/>
              <p:nvPr/>
            </p:nvSpPr>
            <p:spPr>
              <a:xfrm>
                <a:off x="184546" y="2116575"/>
                <a:ext cx="3862979" cy="2897653"/>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C00000"/>
                    </a:solidFill>
                    <a:effectLst/>
                    <a:uLnTx/>
                    <a:uFillTx/>
                  </a:rPr>
                  <a:t>KẾT LUẬN</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rPr>
                  <a:t>Có trách nhiệm với nhiệm vụ được giao không chỉ mang lại lợi ích cho cá nhân mà còn góp phần vào sự phát triển và thành công của tập thể, tổ chức.</a:t>
                </a:r>
                <a:endParaRPr kumimoji="0" lang="en-US" sz="2000" b="0" i="0" u="none" strike="noStrike" kern="0" cap="none" spc="0" normalizeH="0" baseline="0" noProof="0">
                  <a:ln>
                    <a:noFill/>
                  </a:ln>
                  <a:solidFill>
                    <a:sysClr val="windowText" lastClr="000000"/>
                  </a:solidFill>
                  <a:effectLst/>
                  <a:uLnTx/>
                  <a:uFillTx/>
                </a:endParaRPr>
              </a:p>
            </p:txBody>
          </p:sp>
        </p:grpSp>
        <p:pic>
          <p:nvPicPr>
            <p:cNvPr id="22" name="Picture 21">
              <a:extLst>
                <a:ext uri="{FF2B5EF4-FFF2-40B4-BE49-F238E27FC236}">
                  <a16:creationId xmlns:a16="http://schemas.microsoft.com/office/drawing/2014/main" id="{53AFD96F-7B02-DE77-33EC-7257CE1C18FF}"/>
                </a:ext>
              </a:extLst>
            </p:cNvPr>
            <p:cNvPicPr>
              <a:picLocks noChangeAspect="1"/>
            </p:cNvPicPr>
            <p:nvPr/>
          </p:nvPicPr>
          <p:blipFill>
            <a:blip r:embed="rId5"/>
            <a:stretch>
              <a:fillRect/>
            </a:stretch>
          </p:blipFill>
          <p:spPr>
            <a:xfrm>
              <a:off x="1653416" y="1147108"/>
              <a:ext cx="1026838" cy="751752"/>
            </a:xfrm>
            <a:prstGeom prst="rect">
              <a:avLst/>
            </a:prstGeom>
          </p:spPr>
        </p:pic>
      </p:grpSp>
      <p:pic>
        <p:nvPicPr>
          <p:cNvPr id="25" name="Picture 9">
            <a:extLst>
              <a:ext uri="{FF2B5EF4-FFF2-40B4-BE49-F238E27FC236}">
                <a16:creationId xmlns:a16="http://schemas.microsoft.com/office/drawing/2014/main" id="{F5D4892F-142C-CAB9-DAD3-291161462B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316" y="1835205"/>
            <a:ext cx="2711633" cy="2857085"/>
          </a:xfrm>
          <a:prstGeom prst="rect">
            <a:avLst/>
          </a:prstGeom>
        </p:spPr>
      </p:pic>
    </p:spTree>
    <p:extLst>
      <p:ext uri="{BB962C8B-B14F-4D97-AF65-F5344CB8AC3E}">
        <p14:creationId xmlns:p14="http://schemas.microsoft.com/office/powerpoint/2010/main" val="1695784179"/>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8" name="Freeform 2">
            <a:extLst>
              <a:ext uri="{FF2B5EF4-FFF2-40B4-BE49-F238E27FC236}">
                <a16:creationId xmlns:a16="http://schemas.microsoft.com/office/drawing/2014/main" id="{03834B1E-7E50-4A9C-7191-D3715BCC442B}"/>
              </a:ext>
            </a:extLst>
          </p:cNvPr>
          <p:cNvSpPr/>
          <p:nvPr/>
        </p:nvSpPr>
        <p:spPr>
          <a:xfrm>
            <a:off x="584192" y="631370"/>
            <a:ext cx="7975616" cy="4076700"/>
          </a:xfrm>
          <a:custGeom>
            <a:avLst/>
            <a:gdLst/>
            <a:ahLst/>
            <a:cxnLst/>
            <a:rect l="l" t="t" r="r" b="b"/>
            <a:pathLst>
              <a:path w="15751007" h="4686390">
                <a:moveTo>
                  <a:pt x="0" y="0"/>
                </a:moveTo>
                <a:lnTo>
                  <a:pt x="15751008" y="0"/>
                </a:lnTo>
                <a:lnTo>
                  <a:pt x="15751008" y="4686390"/>
                </a:lnTo>
                <a:lnTo>
                  <a:pt x="0" y="4686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11">
            <a:extLst>
              <a:ext uri="{FF2B5EF4-FFF2-40B4-BE49-F238E27FC236}">
                <a16:creationId xmlns:a16="http://schemas.microsoft.com/office/drawing/2014/main" id="{4346FDF3-FD39-47DC-A4EC-BC515C33CE44}"/>
              </a:ext>
            </a:extLst>
          </p:cNvPr>
          <p:cNvSpPr txBox="1"/>
          <p:nvPr/>
        </p:nvSpPr>
        <p:spPr>
          <a:xfrm>
            <a:off x="1077014" y="1890051"/>
            <a:ext cx="6989971" cy="1559338"/>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3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Hoạt động: </a:t>
            </a:r>
            <a:endParaRPr kumimoji="0" lang="en-US" sz="3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en-US" sz="3600" b="1" kern="1200">
                <a:solidFill>
                  <a:srgbClr val="C00000"/>
                </a:solidFill>
                <a:latin typeface="Arial" panose="020B0604020202020204" pitchFamily="34" charset="0"/>
                <a:ea typeface="Calibri" panose="020F0502020204030204" pitchFamily="34" charset="0"/>
                <a:cs typeface="Arial" panose="020B0604020202020204" pitchFamily="34" charset="0"/>
              </a:rPr>
              <a:t>Củng cố kiến thức – Vận dụng</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4088603091"/>
      </p:ext>
    </p:extLst>
  </p:cSld>
  <p:clrMapOvr>
    <a:masterClrMapping/>
  </p:clrMapOvr>
  <p:transition spd="med">
    <p:blinds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6" name="1">
            <a:hlinkClick r:id="rId4" action="ppaction://hlinksldjump"/>
            <a:extLst>
              <a:ext uri="{FF2B5EF4-FFF2-40B4-BE49-F238E27FC236}">
                <a16:creationId xmlns:a16="http://schemas.microsoft.com/office/drawing/2014/main" id="{037E40D2-4335-948C-6709-9EFCEA0CB346}"/>
              </a:ext>
            </a:extLst>
          </p:cNvPr>
          <p:cNvSpPr/>
          <p:nvPr/>
        </p:nvSpPr>
        <p:spPr>
          <a:xfrm>
            <a:off x="1682300" y="-15978"/>
            <a:ext cx="821037" cy="1300652"/>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n">
            <a:extLst>
              <a:ext uri="{FF2B5EF4-FFF2-40B4-BE49-F238E27FC236}">
                <a16:creationId xmlns:a16="http://schemas.microsoft.com/office/drawing/2014/main" id="{C49AEAD0-2131-7664-9929-1FE77101C9B6}"/>
              </a:ext>
            </a:extLst>
          </p:cNvPr>
          <p:cNvSpPr/>
          <p:nvPr/>
        </p:nvSpPr>
        <p:spPr>
          <a:xfrm>
            <a:off x="1579636" y="114613"/>
            <a:ext cx="1194840" cy="1194840"/>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2">
            <a:hlinkClick r:id="rId8" action="ppaction://hlinksldjump"/>
            <a:extLst>
              <a:ext uri="{FF2B5EF4-FFF2-40B4-BE49-F238E27FC236}">
                <a16:creationId xmlns:a16="http://schemas.microsoft.com/office/drawing/2014/main" id="{AC263916-DF54-4055-9891-9935925FF242}"/>
              </a:ext>
            </a:extLst>
          </p:cNvPr>
          <p:cNvSpPr/>
          <p:nvPr/>
        </p:nvSpPr>
        <p:spPr>
          <a:xfrm>
            <a:off x="3079313" y="-106"/>
            <a:ext cx="821037" cy="1300652"/>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3">
            <a:hlinkClick r:id="rId9" action="ppaction://hlinksldjump"/>
            <a:extLst>
              <a:ext uri="{FF2B5EF4-FFF2-40B4-BE49-F238E27FC236}">
                <a16:creationId xmlns:a16="http://schemas.microsoft.com/office/drawing/2014/main" id="{FAA8292C-830F-C8C3-11E4-B5B24DA428F7}"/>
              </a:ext>
            </a:extLst>
          </p:cNvPr>
          <p:cNvSpPr/>
          <p:nvPr/>
        </p:nvSpPr>
        <p:spPr>
          <a:xfrm>
            <a:off x="4500928" y="-15978"/>
            <a:ext cx="821037" cy="1300652"/>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4">
            <a:hlinkClick r:id="rId10" action="ppaction://hlinksldjump"/>
            <a:extLst>
              <a:ext uri="{FF2B5EF4-FFF2-40B4-BE49-F238E27FC236}">
                <a16:creationId xmlns:a16="http://schemas.microsoft.com/office/drawing/2014/main" id="{BF9F9E35-4CE3-6B6F-938C-0277736E71E9}"/>
              </a:ext>
            </a:extLst>
          </p:cNvPr>
          <p:cNvSpPr/>
          <p:nvPr/>
        </p:nvSpPr>
        <p:spPr>
          <a:xfrm>
            <a:off x="5897941" y="16486"/>
            <a:ext cx="821037" cy="1300652"/>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5">
            <a:hlinkClick r:id="rId11" action="ppaction://hlinksldjump"/>
            <a:extLst>
              <a:ext uri="{FF2B5EF4-FFF2-40B4-BE49-F238E27FC236}">
                <a16:creationId xmlns:a16="http://schemas.microsoft.com/office/drawing/2014/main" id="{802B26C5-17C6-14FC-9462-80C9C7F157FB}"/>
              </a:ext>
            </a:extLst>
          </p:cNvPr>
          <p:cNvSpPr/>
          <p:nvPr/>
        </p:nvSpPr>
        <p:spPr>
          <a:xfrm>
            <a:off x="7194113" y="-17821"/>
            <a:ext cx="821037" cy="1300652"/>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đ">
            <a:extLst>
              <a:ext uri="{FF2B5EF4-FFF2-40B4-BE49-F238E27FC236}">
                <a16:creationId xmlns:a16="http://schemas.microsoft.com/office/drawing/2014/main" id="{85802181-61A4-6FD7-EB85-83FF0ED0BC27}"/>
              </a:ext>
            </a:extLst>
          </p:cNvPr>
          <p:cNvSpPr/>
          <p:nvPr/>
        </p:nvSpPr>
        <p:spPr>
          <a:xfrm>
            <a:off x="0" y="586175"/>
            <a:ext cx="1790700" cy="4557325"/>
          </a:xfrm>
          <a:custGeom>
            <a:avLst/>
            <a:gdLst/>
            <a:ahLst/>
            <a:cxnLst/>
            <a:rect l="l" t="t" r="r" b="b"/>
            <a:pathLst>
              <a:path w="2668108" h="3741889">
                <a:moveTo>
                  <a:pt x="0" y="0"/>
                </a:moveTo>
                <a:lnTo>
                  <a:pt x="2668108" y="0"/>
                </a:lnTo>
                <a:lnTo>
                  <a:pt x="2668108" y="3741890"/>
                </a:lnTo>
                <a:lnTo>
                  <a:pt x="0" y="3741890"/>
                </a:lnTo>
                <a:lnTo>
                  <a:pt x="0" y="0"/>
                </a:lnTo>
                <a:close/>
              </a:path>
            </a:pathLst>
          </a:custGeom>
          <a:blipFill>
            <a:blip r:embed="rId12"/>
            <a:stretch>
              <a:fillRect l="476" t="-125" r="-82261"/>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n">
            <a:extLst>
              <a:ext uri="{FF2B5EF4-FFF2-40B4-BE49-F238E27FC236}">
                <a16:creationId xmlns:a16="http://schemas.microsoft.com/office/drawing/2014/main" id="{686A23F8-626B-832C-517C-12F93FC1282B}"/>
              </a:ext>
            </a:extLst>
          </p:cNvPr>
          <p:cNvSpPr/>
          <p:nvPr/>
        </p:nvSpPr>
        <p:spPr>
          <a:xfrm>
            <a:off x="2897096" y="167520"/>
            <a:ext cx="1194840" cy="1194840"/>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n">
            <a:hlinkClick r:id="rId9" action="ppaction://hlinksldjump"/>
            <a:extLst>
              <a:ext uri="{FF2B5EF4-FFF2-40B4-BE49-F238E27FC236}">
                <a16:creationId xmlns:a16="http://schemas.microsoft.com/office/drawing/2014/main" id="{BF642F8B-ADD8-75BD-576A-96FCEBE554BE}"/>
              </a:ext>
            </a:extLst>
          </p:cNvPr>
          <p:cNvSpPr/>
          <p:nvPr/>
        </p:nvSpPr>
        <p:spPr>
          <a:xfrm>
            <a:off x="4301568" y="185235"/>
            <a:ext cx="1194840" cy="1194840"/>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n">
            <a:extLst>
              <a:ext uri="{FF2B5EF4-FFF2-40B4-BE49-F238E27FC236}">
                <a16:creationId xmlns:a16="http://schemas.microsoft.com/office/drawing/2014/main" id="{70F1A94F-EDA4-394A-6BF0-7358825E737A}"/>
              </a:ext>
            </a:extLst>
          </p:cNvPr>
          <p:cNvSpPr/>
          <p:nvPr/>
        </p:nvSpPr>
        <p:spPr>
          <a:xfrm>
            <a:off x="5732555" y="210486"/>
            <a:ext cx="1194840" cy="1194840"/>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n">
            <a:extLst>
              <a:ext uri="{FF2B5EF4-FFF2-40B4-BE49-F238E27FC236}">
                <a16:creationId xmlns:a16="http://schemas.microsoft.com/office/drawing/2014/main" id="{F931CFBB-3E42-12EE-AE07-45EB874D0BEA}"/>
              </a:ext>
            </a:extLst>
          </p:cNvPr>
          <p:cNvSpPr/>
          <p:nvPr/>
        </p:nvSpPr>
        <p:spPr>
          <a:xfrm>
            <a:off x="7114297" y="210486"/>
            <a:ext cx="1194840" cy="1194840"/>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Picture 27">
            <a:extLst>
              <a:ext uri="{FF2B5EF4-FFF2-40B4-BE49-F238E27FC236}">
                <a16:creationId xmlns:a16="http://schemas.microsoft.com/office/drawing/2014/main" id="{752E6336-6CC1-5C44-5E3E-5A4D4A8FCADA}"/>
              </a:ext>
            </a:extLst>
          </p:cNvPr>
          <p:cNvPicPr>
            <a:picLocks noChangeAspect="1"/>
          </p:cNvPicPr>
          <p:nvPr/>
        </p:nvPicPr>
        <p:blipFill>
          <a:blip r:embed="rId13"/>
          <a:srcRect/>
          <a:stretch>
            <a:fillRect/>
          </a:stretch>
        </p:blipFill>
        <p:spPr>
          <a:xfrm>
            <a:off x="4582582" y="219835"/>
            <a:ext cx="5087472" cy="5034336"/>
          </a:xfrm>
          <a:prstGeom prst="rect">
            <a:avLst/>
          </a:prstGeom>
        </p:spPr>
      </p:pic>
      <p:pic>
        <p:nvPicPr>
          <p:cNvPr id="1026" name="Picture 2" descr="https://cdn-icons-png.flaticon.com/128/9812/9812561.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62437" y="4102100"/>
            <a:ext cx="821564" cy="82156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610624" y="2078182"/>
            <a:ext cx="4262965" cy="1911927"/>
          </a:xfrm>
          <a:prstGeom prst="roundRect">
            <a:avLst/>
          </a:prstGeom>
          <a:solidFill>
            <a:schemeClr val="accent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0000"/>
                </a:solidFill>
                <a:effectLst/>
                <a:uLnTx/>
                <a:uFillTx/>
                <a:latin typeface="Arial"/>
                <a:ea typeface="+mn-ea"/>
                <a:cs typeface="+mn-cs"/>
                <a:sym typeface="Arial"/>
              </a:rPr>
              <a:t>TRÒ CHƠI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0000"/>
                </a:solidFill>
                <a:effectLst/>
                <a:uLnTx/>
                <a:uFillTx/>
                <a:latin typeface="Arial"/>
                <a:ea typeface="+mn-ea"/>
                <a:cs typeface="+mn-cs"/>
                <a:sym typeface="Arial"/>
              </a:rPr>
              <a:t>ĐẬP BÓNG</a:t>
            </a:r>
          </a:p>
        </p:txBody>
      </p:sp>
    </p:spTree>
    <p:extLst>
      <p:ext uri="{BB962C8B-B14F-4D97-AF65-F5344CB8AC3E}">
        <p14:creationId xmlns:p14="http://schemas.microsoft.com/office/powerpoint/2010/main" val="866843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
                                            <p:txEl>
                                              <p:pRg st="1" end="1"/>
                                            </p:txEl>
                                          </p:spTgt>
                                        </p:tgtEl>
                                      </p:cBhvr>
                                    </p:animEffect>
                                    <p:animScale>
                                      <p:cBhvr>
                                        <p:cTn id="10" dur="250" autoRev="1" fill="hold"/>
                                        <p:tgtEl>
                                          <p:spTgt spid="2">
                                            <p:txEl>
                                              <p:pRg st="1" end="1"/>
                                            </p:txEl>
                                          </p:spTgt>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grpId="0" nodeType="clickEffect">
                                  <p:stCondLst>
                                    <p:cond delay="0"/>
                                  </p:stCondLst>
                                  <p:childTnLst>
                                    <p:animEffect transition="out" filter="fade">
                                      <p:cBhvr>
                                        <p:cTn id="14" dur="500"/>
                                        <p:tgtEl>
                                          <p:spTgt spid="2">
                                            <p:txEl>
                                              <p:pRg st="0" end="0"/>
                                            </p:txEl>
                                          </p:spTgt>
                                        </p:tgtEl>
                                      </p:cBhvr>
                                    </p:animEffect>
                                    <p:anim calcmode="lin" valueType="num">
                                      <p:cBhvr>
                                        <p:cTn id="15" dur="500"/>
                                        <p:tgtEl>
                                          <p:spTgt spid="2">
                                            <p:txEl>
                                              <p:pRg st="0" end="0"/>
                                            </p:txEl>
                                          </p:spTgt>
                                        </p:tgtEl>
                                        <p:attrNameLst>
                                          <p:attrName>ppt_x</p:attrName>
                                        </p:attrNameLst>
                                      </p:cBhvr>
                                      <p:tavLst>
                                        <p:tav tm="0">
                                          <p:val>
                                            <p:strVal val="ppt_x"/>
                                          </p:val>
                                        </p:tav>
                                        <p:tav tm="100000">
                                          <p:val>
                                            <p:strVal val="ppt_x"/>
                                          </p:val>
                                        </p:tav>
                                      </p:tavLst>
                                    </p:anim>
                                    <p:anim calcmode="lin" valueType="num">
                                      <p:cBhvr>
                                        <p:cTn id="16" dur="50" decel="100000"/>
                                        <p:tgtEl>
                                          <p:spTgt spid="2">
                                            <p:txEl>
                                              <p:pRg st="0" end="0"/>
                                            </p:txEl>
                                          </p:spTgt>
                                        </p:tgtEl>
                                        <p:attrNameLst>
                                          <p:attrName>ppt_y</p:attrName>
                                        </p:attrNameLst>
                                      </p:cBhvr>
                                      <p:tavLst>
                                        <p:tav tm="0">
                                          <p:val>
                                            <p:strVal val="ppt_y"/>
                                          </p:val>
                                        </p:tav>
                                        <p:tav tm="100000">
                                          <p:val>
                                            <p:strVal val="ppt_y-.03"/>
                                          </p:val>
                                        </p:tav>
                                      </p:tavLst>
                                    </p:anim>
                                    <p:anim calcmode="lin" valueType="num">
                                      <p:cBhvr>
                                        <p:cTn id="17" dur="450" accel="100000">
                                          <p:stCondLst>
                                            <p:cond delay="50"/>
                                          </p:stCondLst>
                                        </p:cTn>
                                        <p:tgtEl>
                                          <p:spTgt spid="2">
                                            <p:txEl>
                                              <p:pRg st="0" end="0"/>
                                            </p:txEl>
                                          </p:spTgt>
                                        </p:tgtEl>
                                        <p:attrNameLst>
                                          <p:attrName>ppt_y</p:attrName>
                                        </p:attrNameLst>
                                      </p:cBhvr>
                                      <p:tavLst>
                                        <p:tav tm="0">
                                          <p:val>
                                            <p:strVal val="ppt_y"/>
                                          </p:val>
                                        </p:tav>
                                        <p:tav tm="100000">
                                          <p:val>
                                            <p:strVal val="ppt_y+1"/>
                                          </p:val>
                                        </p:tav>
                                      </p:tavLst>
                                    </p:anim>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37" presetClass="exit" presetSubtype="0" fill="hold" grpId="0" nodeType="withEffect">
                                  <p:stCondLst>
                                    <p:cond delay="0"/>
                                  </p:stCondLst>
                                  <p:childTnLst>
                                    <p:animEffect transition="out" filter="fade">
                                      <p:cBhvr>
                                        <p:cTn id="20" dur="500"/>
                                        <p:tgtEl>
                                          <p:spTgt spid="2">
                                            <p:txEl>
                                              <p:pRg st="1" end="1"/>
                                            </p:txEl>
                                          </p:spTgt>
                                        </p:tgtEl>
                                      </p:cBhvr>
                                    </p:animEffect>
                                    <p:anim calcmode="lin" valueType="num">
                                      <p:cBhvr>
                                        <p:cTn id="21" dur="500"/>
                                        <p:tgtEl>
                                          <p:spTgt spid="2">
                                            <p:txEl>
                                              <p:pRg st="1" end="1"/>
                                            </p:txEl>
                                          </p:spTgt>
                                        </p:tgtEl>
                                        <p:attrNameLst>
                                          <p:attrName>ppt_x</p:attrName>
                                        </p:attrNameLst>
                                      </p:cBhvr>
                                      <p:tavLst>
                                        <p:tav tm="0">
                                          <p:val>
                                            <p:strVal val="ppt_x"/>
                                          </p:val>
                                        </p:tav>
                                        <p:tav tm="100000">
                                          <p:val>
                                            <p:strVal val="ppt_x"/>
                                          </p:val>
                                        </p:tav>
                                      </p:tavLst>
                                    </p:anim>
                                    <p:anim calcmode="lin" valueType="num">
                                      <p:cBhvr>
                                        <p:cTn id="22" dur="50" decel="100000"/>
                                        <p:tgtEl>
                                          <p:spTgt spid="2">
                                            <p:txEl>
                                              <p:pRg st="1" end="1"/>
                                            </p:txEl>
                                          </p:spTgt>
                                        </p:tgtEl>
                                        <p:attrNameLst>
                                          <p:attrName>ppt_y</p:attrName>
                                        </p:attrNameLst>
                                      </p:cBhvr>
                                      <p:tavLst>
                                        <p:tav tm="0">
                                          <p:val>
                                            <p:strVal val="ppt_y"/>
                                          </p:val>
                                        </p:tav>
                                        <p:tav tm="100000">
                                          <p:val>
                                            <p:strVal val="ppt_y-.03"/>
                                          </p:val>
                                        </p:tav>
                                      </p:tavLst>
                                    </p:anim>
                                    <p:anim calcmode="lin" valueType="num">
                                      <p:cBhvr>
                                        <p:cTn id="23" dur="450" accel="100000">
                                          <p:stCondLst>
                                            <p:cond delay="50"/>
                                          </p:stCondLst>
                                        </p:cTn>
                                        <p:tgtEl>
                                          <p:spTgt spid="2">
                                            <p:txEl>
                                              <p:pRg st="1" end="1"/>
                                            </p:txEl>
                                          </p:spTgt>
                                        </p:tgtEl>
                                        <p:attrNameLst>
                                          <p:attrName>ppt_y</p:attrName>
                                        </p:attrNameLst>
                                      </p:cBhvr>
                                      <p:tavLst>
                                        <p:tav tm="0">
                                          <p:val>
                                            <p:strVal val="ppt_y"/>
                                          </p:val>
                                        </p:tav>
                                        <p:tav tm="100000">
                                          <p:val>
                                            <p:strVal val="ppt_y+1"/>
                                          </p:val>
                                        </p:tav>
                                      </p:tavLst>
                                    </p:anim>
                                    <p:set>
                                      <p:cBhvr>
                                        <p:cTn id="24" dur="1" fill="hold">
                                          <p:stCondLst>
                                            <p:cond delay="499"/>
                                          </p:stCondLst>
                                        </p:cTn>
                                        <p:tgtEl>
                                          <p:spTgt spid="2">
                                            <p:txEl>
                                              <p:pRg st="1" end="1"/>
                                            </p:txEl>
                                          </p:spTgt>
                                        </p:tgtEl>
                                        <p:attrNameLst>
                                          <p:attrName>style.visibility</p:attrName>
                                        </p:attrNameLst>
                                      </p:cBhvr>
                                      <p:to>
                                        <p:strVal val="hidden"/>
                                      </p:to>
                                    </p:set>
                                  </p:childTnLst>
                                </p:cTn>
                              </p:par>
                              <p:par>
                                <p:cTn id="25" presetID="37" presetClass="exit" presetSubtype="0" fill="hold" grpId="0" nodeType="withEffect">
                                  <p:stCondLst>
                                    <p:cond delay="0"/>
                                  </p:stCondLst>
                                  <p:childTnLst>
                                    <p:animEffect transition="out" filter="fade">
                                      <p:cBhvr>
                                        <p:cTn id="26" dur="500"/>
                                        <p:tgtEl>
                                          <p:spTgt spid="2">
                                            <p:bg/>
                                          </p:spTgt>
                                        </p:tgtEl>
                                      </p:cBhvr>
                                    </p:animEffect>
                                    <p:anim calcmode="lin" valueType="num">
                                      <p:cBhvr>
                                        <p:cTn id="27" dur="500"/>
                                        <p:tgtEl>
                                          <p:spTgt spid="2">
                                            <p:bg/>
                                          </p:spTgt>
                                        </p:tgtEl>
                                        <p:attrNameLst>
                                          <p:attrName>ppt_x</p:attrName>
                                        </p:attrNameLst>
                                      </p:cBhvr>
                                      <p:tavLst>
                                        <p:tav tm="0">
                                          <p:val>
                                            <p:strVal val="ppt_x"/>
                                          </p:val>
                                        </p:tav>
                                        <p:tav tm="100000">
                                          <p:val>
                                            <p:strVal val="ppt_x"/>
                                          </p:val>
                                        </p:tav>
                                      </p:tavLst>
                                    </p:anim>
                                    <p:anim calcmode="lin" valueType="num">
                                      <p:cBhvr>
                                        <p:cTn id="28" dur="50" decel="100000"/>
                                        <p:tgtEl>
                                          <p:spTgt spid="2">
                                            <p:bg/>
                                          </p:spTgt>
                                        </p:tgtEl>
                                        <p:attrNameLst>
                                          <p:attrName>ppt_y</p:attrName>
                                        </p:attrNameLst>
                                      </p:cBhvr>
                                      <p:tavLst>
                                        <p:tav tm="0">
                                          <p:val>
                                            <p:strVal val="ppt_y"/>
                                          </p:val>
                                        </p:tav>
                                        <p:tav tm="100000">
                                          <p:val>
                                            <p:strVal val="ppt_y-.03"/>
                                          </p:val>
                                        </p:tav>
                                      </p:tavLst>
                                    </p:anim>
                                    <p:anim calcmode="lin" valueType="num">
                                      <p:cBhvr>
                                        <p:cTn id="29" dur="450" accel="100000">
                                          <p:stCondLst>
                                            <p:cond delay="50"/>
                                          </p:stCondLst>
                                        </p:cTn>
                                        <p:tgtEl>
                                          <p:spTgt spid="2">
                                            <p:bg/>
                                          </p:spTgt>
                                        </p:tgtEl>
                                        <p:attrNameLst>
                                          <p:attrName>ppt_y</p:attrName>
                                        </p:attrNameLst>
                                      </p:cBhvr>
                                      <p:tavLst>
                                        <p:tav tm="0">
                                          <p:val>
                                            <p:strVal val="ppt_y"/>
                                          </p:val>
                                        </p:tav>
                                        <p:tav tm="100000">
                                          <p:val>
                                            <p:strVal val="ppt_y+1"/>
                                          </p:val>
                                        </p:tav>
                                      </p:tavLst>
                                    </p:anim>
                                    <p:set>
                                      <p:cBhvr>
                                        <p:cTn id="30" dur="1" fill="hold">
                                          <p:stCondLst>
                                            <p:cond delay="499"/>
                                          </p:stCondLst>
                                        </p:cTn>
                                        <p:tgtEl>
                                          <p:spTgt spid="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par>
                          <p:cTn id="44" fill="hold">
                            <p:stCondLst>
                              <p:cond delay="500"/>
                            </p:stCondLst>
                            <p:childTnLst>
                              <p:par>
                                <p:cTn id="45" presetID="37" presetClass="exit" presetSubtype="0" fill="hold" nodeType="afterEffect">
                                  <p:stCondLst>
                                    <p:cond delay="0"/>
                                  </p:stCondLst>
                                  <p:childTnLst>
                                    <p:animEffect transition="out" filter="fade">
                                      <p:cBhvr>
                                        <p:cTn id="46" dur="1000"/>
                                        <p:tgtEl>
                                          <p:spTgt spid="11"/>
                                        </p:tgtEl>
                                      </p:cBhvr>
                                    </p:animEffect>
                                    <p:anim calcmode="lin" valueType="num">
                                      <p:cBhvr>
                                        <p:cTn id="47" dur="1000"/>
                                        <p:tgtEl>
                                          <p:spTgt spid="11"/>
                                        </p:tgtEl>
                                        <p:attrNameLst>
                                          <p:attrName>ppt_x</p:attrName>
                                        </p:attrNameLst>
                                      </p:cBhvr>
                                      <p:tavLst>
                                        <p:tav tm="0">
                                          <p:val>
                                            <p:strVal val="ppt_x"/>
                                          </p:val>
                                        </p:tav>
                                        <p:tav tm="100000">
                                          <p:val>
                                            <p:strVal val="ppt_x"/>
                                          </p:val>
                                        </p:tav>
                                      </p:tavLst>
                                    </p:anim>
                                    <p:anim calcmode="lin" valueType="num">
                                      <p:cBhvr>
                                        <p:cTn id="48" dur="100" decel="100000"/>
                                        <p:tgtEl>
                                          <p:spTgt spid="11"/>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11"/>
                                        </p:tgtEl>
                                        <p:attrNameLst>
                                          <p:attrName>ppt_y</p:attrName>
                                        </p:attrNameLst>
                                      </p:cBhvr>
                                      <p:tavLst>
                                        <p:tav tm="0">
                                          <p:val>
                                            <p:strVal val="ppt_y"/>
                                          </p:val>
                                        </p:tav>
                                        <p:tav tm="100000">
                                          <p:val>
                                            <p:strVal val="ppt_y+1"/>
                                          </p:val>
                                        </p:tav>
                                      </p:tavLst>
                                    </p:anim>
                                    <p:set>
                                      <p:cBhvr>
                                        <p:cTn id="50" dur="1" fill="hold">
                                          <p:stCondLst>
                                            <p:cond delay="999"/>
                                          </p:stCondLst>
                                        </p:cTn>
                                        <p:tgtEl>
                                          <p:spTgt spid="11"/>
                                        </p:tgtEl>
                                        <p:attrNameLst>
                                          <p:attrName>style.visibility</p:attrName>
                                        </p:attrNameLst>
                                      </p:cBhvr>
                                      <p:to>
                                        <p:strVal val="hidden"/>
                                      </p:to>
                                    </p:set>
                                  </p:childTnLst>
                                </p:cTn>
                              </p:par>
                            </p:childTnLst>
                          </p:cTn>
                        </p:par>
                        <p:par>
                          <p:cTn id="51" fill="hold">
                            <p:stCondLst>
                              <p:cond delay="1500"/>
                            </p:stCondLst>
                            <p:childTnLst>
                              <p:par>
                                <p:cTn id="52" presetID="0" presetClass="path" presetSubtype="0" accel="50000" decel="50000" fill="hold" grpId="0" nodeType="afterEffect">
                                  <p:stCondLst>
                                    <p:cond delay="0"/>
                                  </p:stCondLst>
                                  <p:childTnLst>
                                    <p:animMotion origin="layout" path="M 0.00312 0.03195 L 0.10529 -0.0199 " pathEditMode="relative" rAng="0" ptsTypes="AA">
                                      <p:cBhvr>
                                        <p:cTn id="53" dur="1000" fill="hold"/>
                                        <p:tgtEl>
                                          <p:spTgt spid="17"/>
                                        </p:tgtEl>
                                        <p:attrNameLst>
                                          <p:attrName>ppt_x</p:attrName>
                                          <p:attrName>ppt_y</p:attrName>
                                        </p:attrNameLst>
                                      </p:cBhvr>
                                      <p:rCtr x="5104" y="-2593"/>
                                    </p:animMotion>
                                  </p:childTnLst>
                                </p:cTn>
                              </p:par>
                            </p:childTnLst>
                          </p:cTn>
                        </p:par>
                      </p:childTnLst>
                    </p:cTn>
                  </p:par>
                </p:childTnLst>
              </p:cTn>
              <p:nextCondLst>
                <p:cond evt="onClick" delay="0">
                  <p:tgtEl>
                    <p:spTgt spid="6"/>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par>
                          <p:cTn id="67" fill="hold">
                            <p:stCondLst>
                              <p:cond delay="500"/>
                            </p:stCondLst>
                            <p:childTnLst>
                              <p:par>
                                <p:cTn id="68" presetID="37" presetClass="exit" presetSubtype="0" fill="hold" nodeType="afterEffect">
                                  <p:stCondLst>
                                    <p:cond delay="0"/>
                                  </p:stCondLst>
                                  <p:childTnLst>
                                    <p:animEffect transition="out" filter="fade">
                                      <p:cBhvr>
                                        <p:cTn id="69" dur="1000"/>
                                        <p:tgtEl>
                                          <p:spTgt spid="18"/>
                                        </p:tgtEl>
                                      </p:cBhvr>
                                    </p:animEffect>
                                    <p:anim calcmode="lin" valueType="num">
                                      <p:cBhvr>
                                        <p:cTn id="70" dur="1000"/>
                                        <p:tgtEl>
                                          <p:spTgt spid="18"/>
                                        </p:tgtEl>
                                        <p:attrNameLst>
                                          <p:attrName>ppt_x</p:attrName>
                                        </p:attrNameLst>
                                      </p:cBhvr>
                                      <p:tavLst>
                                        <p:tav tm="0">
                                          <p:val>
                                            <p:strVal val="ppt_x"/>
                                          </p:val>
                                        </p:tav>
                                        <p:tav tm="100000">
                                          <p:val>
                                            <p:strVal val="ppt_x"/>
                                          </p:val>
                                        </p:tav>
                                      </p:tavLst>
                                    </p:anim>
                                    <p:anim calcmode="lin" valueType="num">
                                      <p:cBhvr>
                                        <p:cTn id="71" dur="100" decel="100000"/>
                                        <p:tgtEl>
                                          <p:spTgt spid="18"/>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18"/>
                                        </p:tgtEl>
                                        <p:attrNameLst>
                                          <p:attrName>ppt_y</p:attrName>
                                        </p:attrNameLst>
                                      </p:cBhvr>
                                      <p:tavLst>
                                        <p:tav tm="0">
                                          <p:val>
                                            <p:strVal val="ppt_y"/>
                                          </p:val>
                                        </p:tav>
                                        <p:tav tm="100000">
                                          <p:val>
                                            <p:strVal val="ppt_y+1"/>
                                          </p:val>
                                        </p:tav>
                                      </p:tavLst>
                                    </p:anim>
                                    <p:set>
                                      <p:cBhvr>
                                        <p:cTn id="73" dur="1" fill="hold">
                                          <p:stCondLst>
                                            <p:cond delay="999"/>
                                          </p:stCondLst>
                                        </p:cTn>
                                        <p:tgtEl>
                                          <p:spTgt spid="18"/>
                                        </p:tgtEl>
                                        <p:attrNameLst>
                                          <p:attrName>style.visibility</p:attrName>
                                        </p:attrNameLst>
                                      </p:cBhvr>
                                      <p:to>
                                        <p:strVal val="hidden"/>
                                      </p:to>
                                    </p:set>
                                  </p:childTnLst>
                                </p:cTn>
                              </p:par>
                            </p:childTnLst>
                          </p:cTn>
                        </p:par>
                        <p:par>
                          <p:cTn id="74" fill="hold">
                            <p:stCondLst>
                              <p:cond delay="1500"/>
                            </p:stCondLst>
                            <p:childTnLst>
                              <p:par>
                                <p:cTn id="75" presetID="0" presetClass="path" presetSubtype="0" accel="50000" decel="50000" fill="hold" grpId="1" nodeType="afterEffect">
                                  <p:stCondLst>
                                    <p:cond delay="0"/>
                                  </p:stCondLst>
                                  <p:childTnLst>
                                    <p:animMotion origin="layout" path="M 0.10529 -0.01991 L 0.25269 -0.10139 " pathEditMode="relative" rAng="0" ptsTypes="AA">
                                      <p:cBhvr>
                                        <p:cTn id="76" dur="1000" fill="hold"/>
                                        <p:tgtEl>
                                          <p:spTgt spid="17"/>
                                        </p:tgtEl>
                                        <p:attrNameLst>
                                          <p:attrName>ppt_x</p:attrName>
                                          <p:attrName>ppt_y</p:attrName>
                                        </p:attrNameLst>
                                      </p:cBhvr>
                                      <p:rCtr x="7370" y="-4074"/>
                                    </p:animMotion>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14"/>
                                        </p:tgtEl>
                                        <p:attrNameLst>
                                          <p:attrName>ppt_w</p:attrName>
                                        </p:attrNameLst>
                                      </p:cBhvr>
                                      <p:tavLst>
                                        <p:tav tm="0">
                                          <p:val>
                                            <p:strVal val="ppt_w"/>
                                          </p:val>
                                        </p:tav>
                                        <p:tav tm="100000">
                                          <p:val>
                                            <p:fltVal val="0"/>
                                          </p:val>
                                        </p:tav>
                                      </p:tavLst>
                                    </p:anim>
                                    <p:anim calcmode="lin" valueType="num">
                                      <p:cBhvr>
                                        <p:cTn id="82" dur="500"/>
                                        <p:tgtEl>
                                          <p:spTgt spid="14"/>
                                        </p:tgtEl>
                                        <p:attrNameLst>
                                          <p:attrName>ppt_h</p:attrName>
                                        </p:attrNameLst>
                                      </p:cBhvr>
                                      <p:tavLst>
                                        <p:tav tm="0">
                                          <p:val>
                                            <p:strVal val="ppt_h"/>
                                          </p:val>
                                        </p:tav>
                                        <p:tav tm="100000">
                                          <p:val>
                                            <p:fltVal val="0"/>
                                          </p:val>
                                        </p:tav>
                                      </p:tavLst>
                                    </p:anim>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7" presetClass="exit" presetSubtype="0" fill="hold" nodeType="afterEffect">
                                  <p:stCondLst>
                                    <p:cond delay="0"/>
                                  </p:stCondLst>
                                  <p:childTnLst>
                                    <p:animEffect transition="out" filter="fade">
                                      <p:cBhvr>
                                        <p:cTn id="92" dur="1000"/>
                                        <p:tgtEl>
                                          <p:spTgt spid="19"/>
                                        </p:tgtEl>
                                      </p:cBhvr>
                                    </p:animEffect>
                                    <p:anim calcmode="lin" valueType="num">
                                      <p:cBhvr>
                                        <p:cTn id="93" dur="1000"/>
                                        <p:tgtEl>
                                          <p:spTgt spid="19"/>
                                        </p:tgtEl>
                                        <p:attrNameLst>
                                          <p:attrName>ppt_x</p:attrName>
                                        </p:attrNameLst>
                                      </p:cBhvr>
                                      <p:tavLst>
                                        <p:tav tm="0">
                                          <p:val>
                                            <p:strVal val="ppt_x"/>
                                          </p:val>
                                        </p:tav>
                                        <p:tav tm="100000">
                                          <p:val>
                                            <p:strVal val="ppt_x"/>
                                          </p:val>
                                        </p:tav>
                                      </p:tavLst>
                                    </p:anim>
                                    <p:anim calcmode="lin" valueType="num">
                                      <p:cBhvr>
                                        <p:cTn id="94" dur="100" decel="100000"/>
                                        <p:tgtEl>
                                          <p:spTgt spid="19"/>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19"/>
                                        </p:tgtEl>
                                        <p:attrNameLst>
                                          <p:attrName>ppt_y</p:attrName>
                                        </p:attrNameLst>
                                      </p:cBhvr>
                                      <p:tavLst>
                                        <p:tav tm="0">
                                          <p:val>
                                            <p:strVal val="ppt_y"/>
                                          </p:val>
                                        </p:tav>
                                        <p:tav tm="100000">
                                          <p:val>
                                            <p:strVal val="ppt_y+1"/>
                                          </p:val>
                                        </p:tav>
                                      </p:tavLst>
                                    </p:anim>
                                    <p:set>
                                      <p:cBhvr>
                                        <p:cTn id="96" dur="1" fill="hold">
                                          <p:stCondLst>
                                            <p:cond delay="999"/>
                                          </p:stCondLst>
                                        </p:cTn>
                                        <p:tgtEl>
                                          <p:spTgt spid="19"/>
                                        </p:tgtEl>
                                        <p:attrNameLst>
                                          <p:attrName>style.visibility</p:attrName>
                                        </p:attrNameLst>
                                      </p:cBhvr>
                                      <p:to>
                                        <p:strVal val="hidden"/>
                                      </p:to>
                                    </p:set>
                                  </p:childTnLst>
                                </p:cTn>
                              </p:par>
                            </p:childTnLst>
                          </p:cTn>
                        </p:par>
                        <p:par>
                          <p:cTn id="97" fill="hold">
                            <p:stCondLst>
                              <p:cond delay="1500"/>
                            </p:stCondLst>
                            <p:childTnLst>
                              <p:par>
                                <p:cTn id="98" presetID="0" presetClass="path" presetSubtype="0" accel="50000" decel="50000" fill="hold" grpId="2" nodeType="afterEffect">
                                  <p:stCondLst>
                                    <p:cond delay="0"/>
                                  </p:stCondLst>
                                  <p:childTnLst>
                                    <p:animMotion origin="layout" path="M 0.25269 -0.10138 L 0.36041 -0.05694 " pathEditMode="relative" rAng="0" ptsTypes="AA">
                                      <p:cBhvr>
                                        <p:cTn id="99" dur="1000" fill="hold"/>
                                        <p:tgtEl>
                                          <p:spTgt spid="17"/>
                                        </p:tgtEl>
                                        <p:attrNameLst>
                                          <p:attrName>ppt_x</p:attrName>
                                          <p:attrName>ppt_y</p:attrName>
                                        </p:attrNameLst>
                                      </p:cBhvr>
                                      <p:rCtr x="5382" y="2222"/>
                                    </p:animMotion>
                                  </p:childTnLst>
                                </p:cTn>
                              </p:par>
                            </p:childTnLst>
                          </p:cTn>
                        </p:par>
                      </p:childTnLst>
                    </p:cTn>
                  </p:par>
                </p:childTnLst>
              </p:cTn>
              <p:nextCondLst>
                <p:cond evt="onClick" delay="0">
                  <p:tgtEl>
                    <p:spTgt spid="14"/>
                  </p:tgtEl>
                </p:cond>
              </p:nextCondLst>
            </p:seq>
            <p:seq concurrent="1" nextAc="seek">
              <p:cTn id="100" restart="whenNotActive" fill="hold" evtFilter="cancelBubble" nodeType="interactiveSeq">
                <p:stCondLst>
                  <p:cond evt="onClick" delay="0">
                    <p:tgtEl>
                      <p:spTgt spid="15"/>
                    </p:tgtEl>
                  </p:cond>
                </p:stCondLst>
                <p:endSync evt="end" delay="0">
                  <p:rtn val="all"/>
                </p:endSync>
                <p:childTnLst>
                  <p:par>
                    <p:cTn id="101" fill="hold">
                      <p:stCondLst>
                        <p:cond delay="0"/>
                      </p:stCondLst>
                      <p:childTnLst>
                        <p:par>
                          <p:cTn id="102" fill="hold">
                            <p:stCondLst>
                              <p:cond delay="0"/>
                            </p:stCondLst>
                            <p:childTnLst>
                              <p:par>
                                <p:cTn id="103" presetID="53" presetClass="exit" presetSubtype="32" fill="hold" grpId="0" nodeType="clickEffect">
                                  <p:stCondLst>
                                    <p:cond delay="0"/>
                                  </p:stCondLst>
                                  <p:childTnLst>
                                    <p:anim calcmode="lin" valueType="num">
                                      <p:cBhvr>
                                        <p:cTn id="104" dur="500"/>
                                        <p:tgtEl>
                                          <p:spTgt spid="15"/>
                                        </p:tgtEl>
                                        <p:attrNameLst>
                                          <p:attrName>ppt_w</p:attrName>
                                        </p:attrNameLst>
                                      </p:cBhvr>
                                      <p:tavLst>
                                        <p:tav tm="0">
                                          <p:val>
                                            <p:strVal val="ppt_w"/>
                                          </p:val>
                                        </p:tav>
                                        <p:tav tm="100000">
                                          <p:val>
                                            <p:fltVal val="0"/>
                                          </p:val>
                                        </p:tav>
                                      </p:tavLst>
                                    </p:anim>
                                    <p:anim calcmode="lin" valueType="num">
                                      <p:cBhvr>
                                        <p:cTn id="105" dur="500"/>
                                        <p:tgtEl>
                                          <p:spTgt spid="15"/>
                                        </p:tgtEl>
                                        <p:attrNameLst>
                                          <p:attrName>ppt_h</p:attrName>
                                        </p:attrNameLst>
                                      </p:cBhvr>
                                      <p:tavLst>
                                        <p:tav tm="0">
                                          <p:val>
                                            <p:strVal val="ppt_h"/>
                                          </p:val>
                                        </p:tav>
                                        <p:tav tm="100000">
                                          <p:val>
                                            <p:fltVal val="0"/>
                                          </p:val>
                                        </p:tav>
                                      </p:tavLst>
                                    </p:anim>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53" presetClass="entr" presetSubtype="16" fill="hold" nodeType="with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Effect transition="in" filter="fade">
                                      <p:cBhvr>
                                        <p:cTn id="112" dur="500"/>
                                        <p:tgtEl>
                                          <p:spTgt spid="20"/>
                                        </p:tgtEl>
                                      </p:cBhvr>
                                    </p:animEffect>
                                  </p:childTnLst>
                                </p:cTn>
                              </p:par>
                            </p:childTnLst>
                          </p:cTn>
                        </p:par>
                        <p:par>
                          <p:cTn id="113" fill="hold">
                            <p:stCondLst>
                              <p:cond delay="500"/>
                            </p:stCondLst>
                            <p:childTnLst>
                              <p:par>
                                <p:cTn id="114" presetID="37" presetClass="exit" presetSubtype="0" fill="hold" nodeType="after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 decel="100000"/>
                                        <p:tgtEl>
                                          <p:spTgt spid="20"/>
                                        </p:tgtEl>
                                        <p:attrNameLst>
                                          <p:attrName>ppt_y</p:attrName>
                                        </p:attrNameLst>
                                      </p:cBhvr>
                                      <p:tavLst>
                                        <p:tav tm="0">
                                          <p:val>
                                            <p:strVal val="ppt_y"/>
                                          </p:val>
                                        </p:tav>
                                        <p:tav tm="100000">
                                          <p:val>
                                            <p:strVal val="ppt_y-.03"/>
                                          </p:val>
                                        </p:tav>
                                      </p:tavLst>
                                    </p:anim>
                                    <p:anim calcmode="lin" valueType="num">
                                      <p:cBhvr>
                                        <p:cTn id="118" dur="900" accel="100000">
                                          <p:stCondLst>
                                            <p:cond delay="100"/>
                                          </p:stCondLst>
                                        </p:cTn>
                                        <p:tgtEl>
                                          <p:spTgt spid="20"/>
                                        </p:tgtEl>
                                        <p:attrNameLst>
                                          <p:attrName>ppt_y</p:attrName>
                                        </p:attrNameLst>
                                      </p:cBhvr>
                                      <p:tavLst>
                                        <p:tav tm="0">
                                          <p:val>
                                            <p:strVal val="ppt_y"/>
                                          </p:val>
                                        </p:tav>
                                        <p:tav tm="100000">
                                          <p:val>
                                            <p:strVal val="ppt_y+1"/>
                                          </p:val>
                                        </p:tav>
                                      </p:tavLst>
                                    </p:anim>
                                    <p:set>
                                      <p:cBhvr>
                                        <p:cTn id="119" dur="1" fill="hold">
                                          <p:stCondLst>
                                            <p:cond delay="999"/>
                                          </p:stCondLst>
                                        </p:cTn>
                                        <p:tgtEl>
                                          <p:spTgt spid="20"/>
                                        </p:tgtEl>
                                        <p:attrNameLst>
                                          <p:attrName>style.visibility</p:attrName>
                                        </p:attrNameLst>
                                      </p:cBhvr>
                                      <p:to>
                                        <p:strVal val="hidden"/>
                                      </p:to>
                                    </p:set>
                                  </p:childTnLst>
                                </p:cTn>
                              </p:par>
                            </p:childTnLst>
                          </p:cTn>
                        </p:par>
                        <p:par>
                          <p:cTn id="120" fill="hold">
                            <p:stCondLst>
                              <p:cond delay="1500"/>
                            </p:stCondLst>
                            <p:childTnLst>
                              <p:par>
                                <p:cTn id="121" presetID="0" presetClass="path" presetSubtype="0" accel="50000" decel="50000" fill="hold" grpId="3" nodeType="afterEffect">
                                  <p:stCondLst>
                                    <p:cond delay="0"/>
                                  </p:stCondLst>
                                  <p:childTnLst>
                                    <p:animMotion origin="layout" path="M 0.36041 -0.05694 L 0.52665 -0.05694 " pathEditMode="relative" rAng="0" ptsTypes="AA">
                                      <p:cBhvr>
                                        <p:cTn id="122" dur="1000" fill="hold"/>
                                        <p:tgtEl>
                                          <p:spTgt spid="17"/>
                                        </p:tgtEl>
                                        <p:attrNameLst>
                                          <p:attrName>ppt_x</p:attrName>
                                          <p:attrName>ppt_y</p:attrName>
                                        </p:attrNameLst>
                                      </p:cBhvr>
                                      <p:rCtr x="8307" y="0"/>
                                    </p:animMotion>
                                  </p:childTnLst>
                                </p:cTn>
                              </p:par>
                            </p:childTnLst>
                          </p:cTn>
                        </p:par>
                      </p:childTnLst>
                    </p:cTn>
                  </p:par>
                </p:childTnLst>
              </p:cTn>
              <p:nextCondLst>
                <p:cond evt="onClick" delay="0">
                  <p:tgtEl>
                    <p:spTgt spid="15"/>
                  </p:tgtEl>
                </p:cond>
              </p:nextCondLst>
            </p:seq>
            <p:seq concurrent="1" nextAc="seek">
              <p:cTn id="123" restart="whenNotActive" fill="hold" evtFilter="cancelBubble" nodeType="interactiveSeq">
                <p:stCondLst>
                  <p:cond evt="onClick" delay="0">
                    <p:tgtEl>
                      <p:spTgt spid="16"/>
                    </p:tgtEl>
                  </p:cond>
                </p:stCondLst>
                <p:endSync evt="end" delay="0">
                  <p:rtn val="all"/>
                </p:endSync>
                <p:childTnLst>
                  <p:par>
                    <p:cTn id="124" fill="hold">
                      <p:stCondLst>
                        <p:cond delay="0"/>
                      </p:stCondLst>
                      <p:childTnLst>
                        <p:par>
                          <p:cTn id="125" fill="hold">
                            <p:stCondLst>
                              <p:cond delay="0"/>
                            </p:stCondLst>
                            <p:childTnLst>
                              <p:par>
                                <p:cTn id="126" presetID="53" presetClass="exit" presetSubtype="32" fill="hold" nodeType="clickEffect">
                                  <p:stCondLst>
                                    <p:cond delay="0"/>
                                  </p:stCondLst>
                                  <p:childTnLst>
                                    <p:anim calcmode="lin" valueType="num">
                                      <p:cBhvr>
                                        <p:cTn id="127" dur="500"/>
                                        <p:tgtEl>
                                          <p:spTgt spid="16"/>
                                        </p:tgtEl>
                                        <p:attrNameLst>
                                          <p:attrName>ppt_w</p:attrName>
                                        </p:attrNameLst>
                                      </p:cBhvr>
                                      <p:tavLst>
                                        <p:tav tm="0">
                                          <p:val>
                                            <p:strVal val="ppt_w"/>
                                          </p:val>
                                        </p:tav>
                                        <p:tav tm="100000">
                                          <p:val>
                                            <p:fltVal val="0"/>
                                          </p:val>
                                        </p:tav>
                                      </p:tavLst>
                                    </p:anim>
                                    <p:anim calcmode="lin" valueType="num">
                                      <p:cBhvr>
                                        <p:cTn id="128" dur="500"/>
                                        <p:tgtEl>
                                          <p:spTgt spid="16"/>
                                        </p:tgtEl>
                                        <p:attrNameLst>
                                          <p:attrName>ppt_h</p:attrName>
                                        </p:attrNameLst>
                                      </p:cBhvr>
                                      <p:tavLst>
                                        <p:tav tm="0">
                                          <p:val>
                                            <p:strVal val="ppt_h"/>
                                          </p:val>
                                        </p:tav>
                                        <p:tav tm="100000">
                                          <p:val>
                                            <p:fltVal val="0"/>
                                          </p:val>
                                        </p:tav>
                                      </p:tavLst>
                                    </p:anim>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53" presetClass="entr" presetSubtype="16"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 calcmode="lin" valueType="num">
                                      <p:cBhvr>
                                        <p:cTn id="133" dur="500" fill="hold"/>
                                        <p:tgtEl>
                                          <p:spTgt spid="21"/>
                                        </p:tgtEl>
                                        <p:attrNameLst>
                                          <p:attrName>ppt_w</p:attrName>
                                        </p:attrNameLst>
                                      </p:cBhvr>
                                      <p:tavLst>
                                        <p:tav tm="0">
                                          <p:val>
                                            <p:fltVal val="0"/>
                                          </p:val>
                                        </p:tav>
                                        <p:tav tm="100000">
                                          <p:val>
                                            <p:strVal val="#ppt_w"/>
                                          </p:val>
                                        </p:tav>
                                      </p:tavLst>
                                    </p:anim>
                                    <p:anim calcmode="lin" valueType="num">
                                      <p:cBhvr>
                                        <p:cTn id="134" dur="500" fill="hold"/>
                                        <p:tgtEl>
                                          <p:spTgt spid="21"/>
                                        </p:tgtEl>
                                        <p:attrNameLst>
                                          <p:attrName>ppt_h</p:attrName>
                                        </p:attrNameLst>
                                      </p:cBhvr>
                                      <p:tavLst>
                                        <p:tav tm="0">
                                          <p:val>
                                            <p:fltVal val="0"/>
                                          </p:val>
                                        </p:tav>
                                        <p:tav tm="100000">
                                          <p:val>
                                            <p:strVal val="#ppt_h"/>
                                          </p:val>
                                        </p:tav>
                                      </p:tavLst>
                                    </p:anim>
                                    <p:animEffect transition="in" filter="fade">
                                      <p:cBhvr>
                                        <p:cTn id="135" dur="500"/>
                                        <p:tgtEl>
                                          <p:spTgt spid="21"/>
                                        </p:tgtEl>
                                      </p:cBhvr>
                                    </p:animEffect>
                                  </p:childTnLst>
                                </p:cTn>
                              </p:par>
                            </p:childTnLst>
                          </p:cTn>
                        </p:par>
                        <p:par>
                          <p:cTn id="136" fill="hold">
                            <p:stCondLst>
                              <p:cond delay="500"/>
                            </p:stCondLst>
                            <p:childTnLst>
                              <p:par>
                                <p:cTn id="137" presetID="37" presetClass="exit" presetSubtype="0" fill="hold" nodeType="afterEffect">
                                  <p:stCondLst>
                                    <p:cond delay="0"/>
                                  </p:stCondLst>
                                  <p:childTnLst>
                                    <p:animEffect transition="out" filter="fade">
                                      <p:cBhvr>
                                        <p:cTn id="138" dur="1000"/>
                                        <p:tgtEl>
                                          <p:spTgt spid="21"/>
                                        </p:tgtEl>
                                      </p:cBhvr>
                                    </p:animEffect>
                                    <p:anim calcmode="lin" valueType="num">
                                      <p:cBhvr>
                                        <p:cTn id="139" dur="1000"/>
                                        <p:tgtEl>
                                          <p:spTgt spid="21"/>
                                        </p:tgtEl>
                                        <p:attrNameLst>
                                          <p:attrName>ppt_x</p:attrName>
                                        </p:attrNameLst>
                                      </p:cBhvr>
                                      <p:tavLst>
                                        <p:tav tm="0">
                                          <p:val>
                                            <p:strVal val="ppt_x"/>
                                          </p:val>
                                        </p:tav>
                                        <p:tav tm="100000">
                                          <p:val>
                                            <p:strVal val="ppt_x"/>
                                          </p:val>
                                        </p:tav>
                                      </p:tavLst>
                                    </p:anim>
                                    <p:anim calcmode="lin" valueType="num">
                                      <p:cBhvr>
                                        <p:cTn id="140" dur="100" decel="100000"/>
                                        <p:tgtEl>
                                          <p:spTgt spid="21"/>
                                        </p:tgtEl>
                                        <p:attrNameLst>
                                          <p:attrName>ppt_y</p:attrName>
                                        </p:attrNameLst>
                                      </p:cBhvr>
                                      <p:tavLst>
                                        <p:tav tm="0">
                                          <p:val>
                                            <p:strVal val="ppt_y"/>
                                          </p:val>
                                        </p:tav>
                                        <p:tav tm="100000">
                                          <p:val>
                                            <p:strVal val="ppt_y-.03"/>
                                          </p:val>
                                        </p:tav>
                                      </p:tavLst>
                                    </p:anim>
                                    <p:anim calcmode="lin" valueType="num">
                                      <p:cBhvr>
                                        <p:cTn id="141" dur="900" accel="100000">
                                          <p:stCondLst>
                                            <p:cond delay="100"/>
                                          </p:stCondLst>
                                        </p:cTn>
                                        <p:tgtEl>
                                          <p:spTgt spid="21"/>
                                        </p:tgtEl>
                                        <p:attrNameLst>
                                          <p:attrName>ppt_y</p:attrName>
                                        </p:attrNameLst>
                                      </p:cBhvr>
                                      <p:tavLst>
                                        <p:tav tm="0">
                                          <p:val>
                                            <p:strVal val="ppt_y"/>
                                          </p:val>
                                        </p:tav>
                                        <p:tav tm="100000">
                                          <p:val>
                                            <p:strVal val="ppt_y+1"/>
                                          </p:val>
                                        </p:tav>
                                      </p:tavLst>
                                    </p:anim>
                                    <p:set>
                                      <p:cBhvr>
                                        <p:cTn id="142" dur="1" fill="hold">
                                          <p:stCondLst>
                                            <p:cond delay="999"/>
                                          </p:stCondLst>
                                        </p:cTn>
                                        <p:tgtEl>
                                          <p:spTgt spid="21"/>
                                        </p:tgtEl>
                                        <p:attrNameLst>
                                          <p:attrName>style.visibility</p:attrName>
                                        </p:attrNameLst>
                                      </p:cBhvr>
                                      <p:to>
                                        <p:strVal val="hidden"/>
                                      </p:to>
                                    </p:set>
                                  </p:childTnLst>
                                </p:cTn>
                              </p:par>
                            </p:childTnLst>
                          </p:cTn>
                        </p:par>
                        <p:par>
                          <p:cTn id="143" fill="hold">
                            <p:stCondLst>
                              <p:cond delay="1500"/>
                            </p:stCondLst>
                            <p:childTnLst>
                              <p:par>
                                <p:cTn id="144" presetID="0" presetClass="path" presetSubtype="0" accel="50000" decel="50000" fill="hold" grpId="4" nodeType="afterEffect">
                                  <p:stCondLst>
                                    <p:cond delay="0"/>
                                  </p:stCondLst>
                                  <p:childTnLst>
                                    <p:animMotion origin="layout" path="M 0.52665 -0.05694 L 0.64357 -0.03472 " pathEditMode="relative" rAng="0" ptsTypes="AA">
                                      <p:cBhvr>
                                        <p:cTn id="145" dur="1000" fill="hold"/>
                                        <p:tgtEl>
                                          <p:spTgt spid="17"/>
                                        </p:tgtEl>
                                        <p:attrNameLst>
                                          <p:attrName>ppt_x</p:attrName>
                                          <p:attrName>ppt_y</p:attrName>
                                        </p:attrNameLst>
                                      </p:cBhvr>
                                      <p:rCtr x="5842" y="-370"/>
                                    </p:animMotion>
                                  </p:childTnLst>
                                </p:cTn>
                              </p:par>
                            </p:childTnLst>
                          </p:cTn>
                        </p:par>
                        <p:par>
                          <p:cTn id="146" fill="hold">
                            <p:stCondLst>
                              <p:cond delay="2500"/>
                            </p:stCondLst>
                            <p:childTnLst>
                              <p:par>
                                <p:cTn id="147" presetID="23" presetClass="entr" presetSubtype="16" fill="hold" nodeType="afterEffect">
                                  <p:stCondLst>
                                    <p:cond delay="0"/>
                                  </p:stCondLst>
                                  <p:childTnLst>
                                    <p:set>
                                      <p:cBhvr>
                                        <p:cTn id="148" dur="1" fill="hold">
                                          <p:stCondLst>
                                            <p:cond delay="0"/>
                                          </p:stCondLst>
                                        </p:cTn>
                                        <p:tgtEl>
                                          <p:spTgt spid="22"/>
                                        </p:tgtEl>
                                        <p:attrNameLst>
                                          <p:attrName>style.visibility</p:attrName>
                                        </p:attrNameLst>
                                      </p:cBhvr>
                                      <p:to>
                                        <p:strVal val="visible"/>
                                      </p:to>
                                    </p:set>
                                    <p:anim calcmode="lin" valueType="num">
                                      <p:cBhvr>
                                        <p:cTn id="149" dur="500" fill="hold"/>
                                        <p:tgtEl>
                                          <p:spTgt spid="22"/>
                                        </p:tgtEl>
                                        <p:attrNameLst>
                                          <p:attrName>ppt_w</p:attrName>
                                        </p:attrNameLst>
                                      </p:cBhvr>
                                      <p:tavLst>
                                        <p:tav tm="0">
                                          <p:val>
                                            <p:fltVal val="0"/>
                                          </p:val>
                                        </p:tav>
                                        <p:tav tm="100000">
                                          <p:val>
                                            <p:strVal val="#ppt_w"/>
                                          </p:val>
                                        </p:tav>
                                      </p:tavLst>
                                    </p:anim>
                                    <p:anim calcmode="lin" valueType="num">
                                      <p:cBhvr>
                                        <p:cTn id="150"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6"/>
                  </p:tgtEl>
                </p:cond>
              </p:nextCondLst>
            </p:seq>
          </p:childTnLst>
        </p:cTn>
      </p:par>
    </p:tnLst>
    <p:bldLst>
      <p:bldP spid="15" grpId="0" animBg="1"/>
      <p:bldP spid="17" grpId="0" animBg="1"/>
      <p:bldP spid="17" grpId="1" animBg="1"/>
      <p:bldP spid="17" grpId="2" animBg="1"/>
      <p:bldP spid="17" grpId="3" animBg="1"/>
      <p:bldP spid="17" grpId="4" animBg="1"/>
      <p:bldP spid="2" grpId="0" uiExpand="1"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32" name="Câu hỏi">
            <a:extLst>
              <a:ext uri="{FF2B5EF4-FFF2-40B4-BE49-F238E27FC236}">
                <a16:creationId xmlns:a16="http://schemas.microsoft.com/office/drawing/2014/main" id="{1AB69979-1D5C-6D4F-6590-E0650E70A5B4}"/>
              </a:ext>
            </a:extLst>
          </p:cNvPr>
          <p:cNvSpPr/>
          <p:nvPr/>
        </p:nvSpPr>
        <p:spPr>
          <a:xfrm>
            <a:off x="498020" y="416379"/>
            <a:ext cx="8147958" cy="72339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2000" b="1" i="0" u="none" strike="noStrike" kern="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Câu 1: </a:t>
            </a:r>
            <a:r>
              <a:rPr lang="vi-VN" sz="2000" noProof="1">
                <a:solidFill>
                  <a:srgbClr val="C00000"/>
                </a:solidFill>
                <a:cs typeface="Arial" panose="020B0604020202020204" pitchFamily="34" charset="0"/>
              </a:rPr>
              <a:t>Trách nhiệm là: </a:t>
            </a:r>
            <a:endParaRPr kumimoji="0" lang="vi-VN" sz="2000" b="0" i="0" u="none" strike="noStrike" kern="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33" name="Đáp án đúng">
            <a:extLst>
              <a:ext uri="{FF2B5EF4-FFF2-40B4-BE49-F238E27FC236}">
                <a16:creationId xmlns:a16="http://schemas.microsoft.com/office/drawing/2014/main" id="{2FB644CA-CB55-3594-B5C2-C9F8A867CDF0}"/>
              </a:ext>
            </a:extLst>
          </p:cNvPr>
          <p:cNvSpPr/>
          <p:nvPr/>
        </p:nvSpPr>
        <p:spPr>
          <a:xfrm>
            <a:off x="498021" y="1343459"/>
            <a:ext cx="3990069" cy="166958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A. nghĩa vụ của mỗi người nên thực hiện hoặc hoàn thành.</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4" name="Đáp án sai 1">
            <a:extLst>
              <a:ext uri="{FF2B5EF4-FFF2-40B4-BE49-F238E27FC236}">
                <a16:creationId xmlns:a16="http://schemas.microsoft.com/office/drawing/2014/main" id="{30828281-61AD-7A62-0775-C0E24C9C1DEB}"/>
              </a:ext>
            </a:extLst>
          </p:cNvPr>
          <p:cNvSpPr/>
          <p:nvPr/>
        </p:nvSpPr>
        <p:spPr>
          <a:xfrm>
            <a:off x="498020" y="3216730"/>
            <a:ext cx="3990069" cy="166958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B. công việc của mỗi người phải thực hiện hoặc hoàn thành.</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5" name="Đáp án sai 2">
            <a:extLst>
              <a:ext uri="{FF2B5EF4-FFF2-40B4-BE49-F238E27FC236}">
                <a16:creationId xmlns:a16="http://schemas.microsoft.com/office/drawing/2014/main" id="{E6A889FC-D3A7-FA7C-0DE3-0EA076B22F62}"/>
              </a:ext>
            </a:extLst>
          </p:cNvPr>
          <p:cNvSpPr/>
          <p:nvPr/>
        </p:nvSpPr>
        <p:spPr>
          <a:xfrm>
            <a:off x="4655909" y="1343459"/>
            <a:ext cx="3990069" cy="166958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C. công việc hay nghĩa vụ của mỗi người phải thực hiện hoặc hoàn thành.</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6" name="Đáp án sai 3">
            <a:extLst>
              <a:ext uri="{FF2B5EF4-FFF2-40B4-BE49-F238E27FC236}">
                <a16:creationId xmlns:a16="http://schemas.microsoft.com/office/drawing/2014/main" id="{39170EEF-8452-D761-9524-3629836006CB}"/>
              </a:ext>
            </a:extLst>
          </p:cNvPr>
          <p:cNvSpPr/>
          <p:nvPr/>
        </p:nvSpPr>
        <p:spPr>
          <a:xfrm>
            <a:off x="4655909" y="3216730"/>
            <a:ext cx="3990069" cy="166958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a:t>
            </a:r>
            <a:r>
              <a:rPr lang="vi-VN" sz="2000" noProof="1">
                <a:solidFill>
                  <a:srgbClr val="000000"/>
                </a:solidFill>
                <a:cs typeface="Arial" panose="020B0604020202020204" pitchFamily="34" charset="0"/>
              </a:rPr>
              <a:t>công việc hay nghĩa vụ của mỗi người nên thực hiện hoặc hoàn thành.</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7" name="Đáp án đúng">
            <a:extLst>
              <a:ext uri="{FF2B5EF4-FFF2-40B4-BE49-F238E27FC236}">
                <a16:creationId xmlns:a16="http://schemas.microsoft.com/office/drawing/2014/main" id="{73F5B725-A6FC-F5A2-F2A4-6047B0B0A3CC}"/>
              </a:ext>
            </a:extLst>
          </p:cNvPr>
          <p:cNvSpPr/>
          <p:nvPr/>
        </p:nvSpPr>
        <p:spPr>
          <a:xfrm>
            <a:off x="4655908" y="1343459"/>
            <a:ext cx="3990069" cy="1669588"/>
          </a:xfrm>
          <a:prstGeom prst="roundRect">
            <a:avLst/>
          </a:prstGeom>
          <a:solidFill>
            <a:schemeClr val="tx2">
              <a:lumMod val="60000"/>
              <a:lumOff val="4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C. công việc hay nghĩa vụ của mỗi người phải thực hiện hoặc hoàn thành.</a:t>
            </a:r>
          </a:p>
        </p:txBody>
      </p:sp>
      <p:pic>
        <p:nvPicPr>
          <p:cNvPr id="2054" name="Picture 6" descr="https://cdn-icons-png.flaticon.com/128/10238/10238278.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77" y="117933"/>
            <a:ext cx="532148" cy="53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9258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32" name="Câu hỏi">
            <a:extLst>
              <a:ext uri="{FF2B5EF4-FFF2-40B4-BE49-F238E27FC236}">
                <a16:creationId xmlns:a16="http://schemas.microsoft.com/office/drawing/2014/main" id="{1AB69979-1D5C-6D4F-6590-E0650E70A5B4}"/>
              </a:ext>
            </a:extLst>
          </p:cNvPr>
          <p:cNvSpPr/>
          <p:nvPr/>
        </p:nvSpPr>
        <p:spPr>
          <a:xfrm>
            <a:off x="261257" y="355750"/>
            <a:ext cx="8621483" cy="1113941"/>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2000" b="1" i="0" u="none" strike="noStrike" kern="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Câu 2: </a:t>
            </a:r>
            <a:r>
              <a:rPr lang="vi-VN" sz="2000" noProof="1">
                <a:solidFill>
                  <a:srgbClr val="C00000"/>
                </a:solidFill>
                <a:latin typeface="Arial"/>
                <a:cs typeface="Arial" panose="020B0604020202020204" pitchFamily="34" charset="0"/>
              </a:rPr>
              <a:t>Biểu hiện nào sau đây thiếu trách nhiệm trong công việc?</a:t>
            </a:r>
            <a:endParaRPr kumimoji="0" lang="vi-VN" sz="2000" b="0" i="0" u="none" strike="noStrike" kern="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33" name="Đáp án đúng">
            <a:extLst>
              <a:ext uri="{FF2B5EF4-FFF2-40B4-BE49-F238E27FC236}">
                <a16:creationId xmlns:a16="http://schemas.microsoft.com/office/drawing/2014/main" id="{2FB644CA-CB55-3594-B5C2-C9F8A867CDF0}"/>
              </a:ext>
            </a:extLst>
          </p:cNvPr>
          <p:cNvSpPr/>
          <p:nvPr/>
        </p:nvSpPr>
        <p:spPr>
          <a:xfrm>
            <a:off x="261257" y="1707510"/>
            <a:ext cx="4171950" cy="147304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latin typeface="Arial"/>
                <a:cs typeface="Arial" panose="020B0604020202020204" pitchFamily="34" charset="0"/>
              </a:rPr>
              <a:t>A. Sẵn sàng nhận nhiệm vụ khi được phân công.</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4" name="Đáp án sai 1">
            <a:extLst>
              <a:ext uri="{FF2B5EF4-FFF2-40B4-BE49-F238E27FC236}">
                <a16:creationId xmlns:a16="http://schemas.microsoft.com/office/drawing/2014/main" id="{30828281-61AD-7A62-0775-C0E24C9C1DEB}"/>
              </a:ext>
            </a:extLst>
          </p:cNvPr>
          <p:cNvSpPr/>
          <p:nvPr/>
        </p:nvSpPr>
        <p:spPr>
          <a:xfrm>
            <a:off x="261257" y="3418377"/>
            <a:ext cx="4171950" cy="147304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noProof="1">
                <a:solidFill>
                  <a:srgbClr val="000000"/>
                </a:solidFill>
                <a:cs typeface="Arial" panose="020B0604020202020204" pitchFamily="34" charset="0"/>
              </a:rPr>
              <a:t>B. Chủ động đề xuất cách thực hiện công việc hiệu quả.</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5" name="Đáp án sai 2">
            <a:extLst>
              <a:ext uri="{FF2B5EF4-FFF2-40B4-BE49-F238E27FC236}">
                <a16:creationId xmlns:a16="http://schemas.microsoft.com/office/drawing/2014/main" id="{E6A889FC-D3A7-FA7C-0DE3-0EA076B22F62}"/>
              </a:ext>
            </a:extLst>
          </p:cNvPr>
          <p:cNvSpPr/>
          <p:nvPr/>
        </p:nvSpPr>
        <p:spPr>
          <a:xfrm>
            <a:off x="4710793" y="1707510"/>
            <a:ext cx="4171950" cy="147304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noProof="1">
                <a:solidFill>
                  <a:srgbClr val="000000"/>
                </a:solidFill>
                <a:cs typeface="Arial" panose="020B0604020202020204" pitchFamily="34" charset="0"/>
              </a:rPr>
              <a:t>C. Tìm hiểu những công việc mình phải làm khi nhận nhiệm vụ.</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6" name="Đáp án sai 3">
            <a:extLst>
              <a:ext uri="{FF2B5EF4-FFF2-40B4-BE49-F238E27FC236}">
                <a16:creationId xmlns:a16="http://schemas.microsoft.com/office/drawing/2014/main" id="{39170EEF-8452-D761-9524-3629836006CB}"/>
              </a:ext>
            </a:extLst>
          </p:cNvPr>
          <p:cNvSpPr/>
          <p:nvPr/>
        </p:nvSpPr>
        <p:spPr>
          <a:xfrm>
            <a:off x="4710792" y="3418377"/>
            <a:ext cx="4171949" cy="147304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000" noProof="1">
                <a:solidFill>
                  <a:srgbClr val="000000"/>
                </a:solidFill>
                <a:cs typeface="Arial" panose="020B0604020202020204" pitchFamily="34" charset="0"/>
              </a:rPr>
              <a:t>D. Bỏ dở công việc.</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7" name="Đáp án đúng">
            <a:extLst>
              <a:ext uri="{FF2B5EF4-FFF2-40B4-BE49-F238E27FC236}">
                <a16:creationId xmlns:a16="http://schemas.microsoft.com/office/drawing/2014/main" id="{73F5B725-A6FC-F5A2-F2A4-6047B0B0A3CC}"/>
              </a:ext>
            </a:extLst>
          </p:cNvPr>
          <p:cNvSpPr/>
          <p:nvPr/>
        </p:nvSpPr>
        <p:spPr>
          <a:xfrm>
            <a:off x="4710792" y="3418376"/>
            <a:ext cx="4171948" cy="1473049"/>
          </a:xfrm>
          <a:prstGeom prst="roundRect">
            <a:avLst/>
          </a:prstGeom>
          <a:solidFill>
            <a:schemeClr val="tx2">
              <a:lumMod val="60000"/>
              <a:lumOff val="4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000" noProof="1">
                <a:solidFill>
                  <a:srgbClr val="000000"/>
                </a:solidFill>
                <a:latin typeface="Arial"/>
                <a:cs typeface="Arial" panose="020B0604020202020204" pitchFamily="34" charset="0"/>
              </a:rPr>
              <a:t>D. Bỏ dở công việc.</a:t>
            </a:r>
          </a:p>
        </p:txBody>
      </p:sp>
      <p:pic>
        <p:nvPicPr>
          <p:cNvPr id="2054" name="Picture 6" descr="https://cdn-icons-png.flaticon.com/128/10238/10238278.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77" y="117933"/>
            <a:ext cx="532148" cy="53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5612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2" name="Rounded Rectangle 207">
            <a:extLst>
              <a:ext uri="{FF2B5EF4-FFF2-40B4-BE49-F238E27FC236}">
                <a16:creationId xmlns:a16="http://schemas.microsoft.com/office/drawing/2014/main" id="{3CDFEADE-8FE6-57CB-799E-D9B14A0BF8D8}"/>
              </a:ext>
            </a:extLst>
          </p:cNvPr>
          <p:cNvSpPr/>
          <p:nvPr/>
        </p:nvSpPr>
        <p:spPr>
          <a:xfrm>
            <a:off x="4392386" y="595993"/>
            <a:ext cx="4416879" cy="1943101"/>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Người nhận lệnh có 5 giây để ghi nhớ cụm từ </a:t>
            </a:r>
            <a:r>
              <a:rPr lang="en-US" sz="2000">
                <a:solidFill>
                  <a:sysClr val="windowText" lastClr="000000"/>
                </a:solidFill>
                <a:ea typeface="+mn-ea"/>
                <a:cs typeface="Arial" panose="020B0604020202020204" pitchFamily="34" charset="0"/>
              </a:rPr>
              <a:t>ở </a:t>
            </a:r>
            <a:r>
              <a:rPr lang="vi-VN" sz="2000">
                <a:solidFill>
                  <a:sysClr val="windowText" lastClr="000000"/>
                </a:solidFill>
                <a:ea typeface="+mn-ea"/>
                <a:cs typeface="Arial" panose="020B0604020202020204" pitchFamily="34" charset="0"/>
              </a:rPr>
              <a:t>trong giấy rồi trả lại quản trò. </a:t>
            </a:r>
          </a:p>
        </p:txBody>
      </p:sp>
      <p:cxnSp>
        <p:nvCxnSpPr>
          <p:cNvPr id="3" name="Elbow Connector 209">
            <a:extLst>
              <a:ext uri="{FF2B5EF4-FFF2-40B4-BE49-F238E27FC236}">
                <a16:creationId xmlns:a16="http://schemas.microsoft.com/office/drawing/2014/main" id="{323E5396-D722-3359-C10A-9055014BE300}"/>
              </a:ext>
            </a:extLst>
          </p:cNvPr>
          <p:cNvCxnSpPr>
            <a:cxnSpLocks/>
            <a:stCxn id="12" idx="3"/>
            <a:endCxn id="2" idx="1"/>
          </p:cNvCxnSpPr>
          <p:nvPr/>
        </p:nvCxnSpPr>
        <p:spPr>
          <a:xfrm flipV="1">
            <a:off x="3612497" y="1567544"/>
            <a:ext cx="779889" cy="1133037"/>
          </a:xfrm>
          <a:prstGeom prst="bentConnector3">
            <a:avLst>
              <a:gd name="adj1" fmla="val 50000"/>
            </a:avLst>
          </a:prstGeom>
          <a:noFill/>
          <a:ln w="19050" cap="flat" cmpd="sng" algn="ctr">
            <a:solidFill>
              <a:srgbClr val="000000"/>
            </a:solidFill>
            <a:prstDash val="solid"/>
            <a:tailEnd type="triangle"/>
          </a:ln>
          <a:effectLst/>
        </p:spPr>
      </p:cxnSp>
      <p:sp>
        <p:nvSpPr>
          <p:cNvPr id="5" name="Rounded Rectangle 211">
            <a:extLst>
              <a:ext uri="{FF2B5EF4-FFF2-40B4-BE49-F238E27FC236}">
                <a16:creationId xmlns:a16="http://schemas.microsoft.com/office/drawing/2014/main" id="{E064448B-EE5B-1D56-C6CA-6BF611F24FC1}"/>
              </a:ext>
            </a:extLst>
          </p:cNvPr>
          <p:cNvSpPr/>
          <p:nvPr/>
        </p:nvSpPr>
        <p:spPr>
          <a:xfrm>
            <a:off x="4392385" y="2865664"/>
            <a:ext cx="4416880" cy="1943101"/>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cs typeface="Arial" panose="020B0604020202020204" pitchFamily="34" charset="0"/>
              </a:rPr>
              <a:t>Sau 5 giây, người chơi sẽ trở về đầu hàng để chuẩn bị truyền tin (nhưng chưa được truyền tin ngay).</a:t>
            </a:r>
            <a:endParaRPr lang="vi-VN" sz="2000">
              <a:solidFill>
                <a:sysClr val="windowText" lastClr="000000"/>
              </a:solidFill>
              <a:ea typeface="+mn-ea"/>
              <a:cs typeface="Arial" panose="020B0604020202020204" pitchFamily="34" charset="0"/>
            </a:endParaRPr>
          </a:p>
        </p:txBody>
      </p:sp>
      <p:cxnSp>
        <p:nvCxnSpPr>
          <p:cNvPr id="7" name="Elbow Connector 213">
            <a:extLst>
              <a:ext uri="{FF2B5EF4-FFF2-40B4-BE49-F238E27FC236}">
                <a16:creationId xmlns:a16="http://schemas.microsoft.com/office/drawing/2014/main" id="{F6716194-89AF-814B-35E4-8E9F1A688855}"/>
              </a:ext>
            </a:extLst>
          </p:cNvPr>
          <p:cNvCxnSpPr>
            <a:cxnSpLocks/>
            <a:stCxn id="12" idx="3"/>
            <a:endCxn id="5" idx="1"/>
          </p:cNvCxnSpPr>
          <p:nvPr/>
        </p:nvCxnSpPr>
        <p:spPr>
          <a:xfrm>
            <a:off x="3612497" y="2700581"/>
            <a:ext cx="779888" cy="1136634"/>
          </a:xfrm>
          <a:prstGeom prst="bentConnector3">
            <a:avLst>
              <a:gd name="adj1" fmla="val 50000"/>
            </a:avLst>
          </a:prstGeom>
          <a:noFill/>
          <a:ln w="19050" cap="flat" cmpd="sng" algn="ctr">
            <a:solidFill>
              <a:srgbClr val="000000"/>
            </a:solidFill>
            <a:prstDash val="solid"/>
            <a:tailEnd type="triangle"/>
          </a:ln>
          <a:effectLst/>
        </p:spPr>
      </p:cxnSp>
      <p:grpSp>
        <p:nvGrpSpPr>
          <p:cNvPr id="13" name="Group 12">
            <a:extLst>
              <a:ext uri="{FF2B5EF4-FFF2-40B4-BE49-F238E27FC236}">
                <a16:creationId xmlns:a16="http://schemas.microsoft.com/office/drawing/2014/main" id="{935C31F4-F208-9A7A-3364-9A82293B45EC}"/>
              </a:ext>
            </a:extLst>
          </p:cNvPr>
          <p:cNvGrpSpPr/>
          <p:nvPr/>
        </p:nvGrpSpPr>
        <p:grpSpPr>
          <a:xfrm>
            <a:off x="334735" y="1342647"/>
            <a:ext cx="3277762" cy="2458206"/>
            <a:chOff x="311861" y="1199744"/>
            <a:chExt cx="3277762" cy="2458206"/>
          </a:xfrm>
        </p:grpSpPr>
        <p:pic>
          <p:nvPicPr>
            <p:cNvPr id="12" name="Picture 11" descr="A group of kids smiling&#10;&#10;Description automatically generated">
              <a:extLst>
                <a:ext uri="{FF2B5EF4-FFF2-40B4-BE49-F238E27FC236}">
                  <a16:creationId xmlns:a16="http://schemas.microsoft.com/office/drawing/2014/main" id="{BE1035F2-CB82-1157-8E5C-4F1347F6A424}"/>
                </a:ext>
              </a:extLst>
            </p:cNvPr>
            <p:cNvPicPr>
              <a:picLocks noChangeAspect="1"/>
            </p:cNvPicPr>
            <p:nvPr/>
          </p:nvPicPr>
          <p:blipFill>
            <a:blip r:embed="rId3"/>
            <a:srcRect l="8857" r="7357"/>
            <a:stretch/>
          </p:blipFill>
          <p:spPr>
            <a:xfrm>
              <a:off x="311861" y="1457406"/>
              <a:ext cx="3277762" cy="2200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Rounded Corners 9">
              <a:extLst>
                <a:ext uri="{FF2B5EF4-FFF2-40B4-BE49-F238E27FC236}">
                  <a16:creationId xmlns:a16="http://schemas.microsoft.com/office/drawing/2014/main" id="{BC37C461-8020-80CA-96BB-BCDFDAE2EE01}"/>
                </a:ext>
              </a:extLst>
            </p:cNvPr>
            <p:cNvSpPr/>
            <p:nvPr/>
          </p:nvSpPr>
          <p:spPr>
            <a:xfrm>
              <a:off x="782538" y="1199744"/>
              <a:ext cx="2336408" cy="533940"/>
            </a:xfrm>
            <a:prstGeom prst="roundRect">
              <a:avLst/>
            </a:prstGeom>
            <a:solidFill>
              <a:srgbClr val="FFFFFF"/>
            </a:solidFill>
            <a:ln w="19050" cap="flat" cmpd="sng" algn="ctr">
              <a:solidFill>
                <a:srgbClr val="844D3C">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ea typeface="+mn-ea"/>
                  <a:cs typeface="Arial" panose="020B0604020202020204" pitchFamily="34" charset="0"/>
                </a:rPr>
                <a:t>Cách chơi</a:t>
              </a:r>
            </a:p>
          </p:txBody>
        </p:sp>
      </p:grpSp>
    </p:spTree>
    <p:extLst>
      <p:ext uri="{BB962C8B-B14F-4D97-AF65-F5344CB8AC3E}">
        <p14:creationId xmlns:p14="http://schemas.microsoft.com/office/powerpoint/2010/main" val="355607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00474D7-7747-01CC-3FCD-3C346D9EF8AB}"/>
              </a:ext>
            </a:extLst>
          </p:cNvPr>
          <p:cNvSpPr/>
          <p:nvPr/>
        </p:nvSpPr>
        <p:spPr>
          <a:xfrm>
            <a:off x="261257" y="355750"/>
            <a:ext cx="8621483" cy="1113941"/>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2000" b="1" i="0" u="none" strike="noStrike" kern="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Câu </a:t>
            </a:r>
            <a:r>
              <a:rPr kumimoji="0" lang="en-US" sz="2000" b="1" i="0" u="none" strike="noStrike" kern="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3</a:t>
            </a:r>
            <a:r>
              <a:rPr kumimoji="0" lang="vi-VN" sz="2000" b="1" i="0" u="none" strike="noStrike" kern="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C00000"/>
                </a:solidFill>
                <a:latin typeface="Arial"/>
                <a:cs typeface="Arial" panose="020B0604020202020204" pitchFamily="34" charset="0"/>
              </a:rPr>
              <a:t>Khi phải làm nhiều việc cùng lúc, chúng ta cần làm gì?</a:t>
            </a:r>
            <a:endParaRPr kumimoji="0" lang="vi-VN" sz="2000" b="0" i="0" u="none" strike="noStrike" kern="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4D7E196C-6619-2D94-BA90-178695B4D1F1}"/>
              </a:ext>
            </a:extLst>
          </p:cNvPr>
          <p:cNvSpPr/>
          <p:nvPr/>
        </p:nvSpPr>
        <p:spPr>
          <a:xfrm>
            <a:off x="261257" y="1707510"/>
            <a:ext cx="4171950" cy="147304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latin typeface="Arial"/>
                <a:cs typeface="Arial" panose="020B0604020202020204" pitchFamily="34" charset="0"/>
              </a:rPr>
              <a:t>A. Lên kế hoạch và ưu tiên các công việc quan trọng.</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128B75C-63C6-6D65-F9C5-54C7122F5F8E}"/>
              </a:ext>
            </a:extLst>
          </p:cNvPr>
          <p:cNvSpPr/>
          <p:nvPr/>
        </p:nvSpPr>
        <p:spPr>
          <a:xfrm>
            <a:off x="261257" y="3418377"/>
            <a:ext cx="4171950" cy="147304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noProof="1">
                <a:solidFill>
                  <a:srgbClr val="000000"/>
                </a:solidFill>
                <a:cs typeface="Arial" panose="020B0604020202020204" pitchFamily="34" charset="0"/>
              </a:rPr>
              <a:t>B. Làm việc nào dễ trước, việc khó để sau.</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27B61EBA-7D14-197D-538A-72983EF01EB6}"/>
              </a:ext>
            </a:extLst>
          </p:cNvPr>
          <p:cNvSpPr/>
          <p:nvPr/>
        </p:nvSpPr>
        <p:spPr>
          <a:xfrm>
            <a:off x="4710793" y="1707510"/>
            <a:ext cx="4171950" cy="147304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000" noProof="1">
                <a:solidFill>
                  <a:srgbClr val="000000"/>
                </a:solidFill>
                <a:cs typeface="Arial" panose="020B0604020202020204" pitchFamily="34" charset="0"/>
              </a:rPr>
              <a:t>C. Làm việc mà bạn thích trước.</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2E95B4BD-799C-EFB7-C1C1-7179F9CCF5F2}"/>
              </a:ext>
            </a:extLst>
          </p:cNvPr>
          <p:cNvSpPr/>
          <p:nvPr/>
        </p:nvSpPr>
        <p:spPr>
          <a:xfrm>
            <a:off x="4710792" y="3418377"/>
            <a:ext cx="4171949" cy="147304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noProof="1">
                <a:solidFill>
                  <a:srgbClr val="000000"/>
                </a:solidFill>
                <a:cs typeface="Arial" panose="020B0604020202020204" pitchFamily="34" charset="0"/>
              </a:rPr>
              <a:t>D. Làm mọi việc một cách </a:t>
            </a:r>
            <a:endParaRPr lang="en-US" sz="2000" noProof="1">
              <a:solidFill>
                <a:srgbClr val="000000"/>
              </a:solidFill>
              <a:cs typeface="Arial" panose="020B0604020202020204" pitchFamily="34" charset="0"/>
            </a:endParaRPr>
          </a:p>
          <a:p>
            <a:pPr lvl="0" algn="ctr">
              <a:lnSpc>
                <a:spcPct val="150000"/>
              </a:lnSpc>
              <a:defRPr/>
            </a:pPr>
            <a:r>
              <a:rPr lang="vi-VN" sz="2000" noProof="1">
                <a:solidFill>
                  <a:srgbClr val="000000"/>
                </a:solidFill>
                <a:cs typeface="Arial" panose="020B0604020202020204" pitchFamily="34" charset="0"/>
              </a:rPr>
              <a:t>ngẫu nhiên.</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Đáp án đúng">
            <a:extLst>
              <a:ext uri="{FF2B5EF4-FFF2-40B4-BE49-F238E27FC236}">
                <a16:creationId xmlns:a16="http://schemas.microsoft.com/office/drawing/2014/main" id="{2AA8F851-629C-B69E-27E1-DE8F1486A0A4}"/>
              </a:ext>
            </a:extLst>
          </p:cNvPr>
          <p:cNvSpPr/>
          <p:nvPr/>
        </p:nvSpPr>
        <p:spPr>
          <a:xfrm>
            <a:off x="261259" y="1707508"/>
            <a:ext cx="4171948" cy="1473049"/>
          </a:xfrm>
          <a:prstGeom prst="roundRect">
            <a:avLst/>
          </a:prstGeom>
          <a:solidFill>
            <a:schemeClr val="tx2">
              <a:lumMod val="60000"/>
              <a:lumOff val="4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latin typeface="Arial"/>
                <a:cs typeface="Arial" panose="020B0604020202020204" pitchFamily="34" charset="0"/>
              </a:rPr>
              <a:t>A. Lên kế hoạch và ưu tiên các công việc quan trọng.</a:t>
            </a:r>
            <a:endParaRPr lang="vi-VN" sz="2000" noProof="1">
              <a:solidFill>
                <a:srgbClr val="000000"/>
              </a:solidFill>
              <a:cs typeface="Arial" panose="020B0604020202020204" pitchFamily="34" charset="0"/>
            </a:endParaRPr>
          </a:p>
        </p:txBody>
      </p:sp>
      <p:pic>
        <p:nvPicPr>
          <p:cNvPr id="2054" name="Picture 6" descr="https://cdn-icons-png.flaticon.com/128/10238/10238278.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77" y="117933"/>
            <a:ext cx="532148" cy="53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727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32" name="Câu hỏi">
            <a:extLst>
              <a:ext uri="{FF2B5EF4-FFF2-40B4-BE49-F238E27FC236}">
                <a16:creationId xmlns:a16="http://schemas.microsoft.com/office/drawing/2014/main" id="{1AB69979-1D5C-6D4F-6590-E0650E70A5B4}"/>
              </a:ext>
            </a:extLst>
          </p:cNvPr>
          <p:cNvSpPr/>
          <p:nvPr/>
        </p:nvSpPr>
        <p:spPr>
          <a:xfrm>
            <a:off x="277587" y="419556"/>
            <a:ext cx="8588825" cy="130397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C00000"/>
                </a:solidFill>
                <a:effectLst/>
                <a:uLnTx/>
                <a:uFillTx/>
                <a:latin typeface="Arial" panose="020B0604020202020204" pitchFamily="34" charset="0"/>
                <a:cs typeface="Arial" panose="020B0604020202020204" pitchFamily="34" charset="0"/>
                <a:sym typeface="Arial"/>
              </a:rPr>
              <a:t>Câu 4: </a:t>
            </a:r>
            <a:r>
              <a:rPr lang="vi-VN" sz="2000" noProof="1">
                <a:solidFill>
                  <a:srgbClr val="C00000"/>
                </a:solidFill>
                <a:cs typeface="Arial" panose="020B0604020202020204" pitchFamily="34" charset="0"/>
              </a:rPr>
              <a:t>Chúng ta nên làm gì khi được giao một nhiệm vụ mới mà bạn chưa từng làm?</a:t>
            </a:r>
            <a:endParaRPr kumimoji="0" lang="vi-VN" sz="2000" b="1" i="0" u="none" strike="noStrike" kern="0" cap="none" spc="0" normalizeH="0" baseline="0" noProof="1">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33" name="Đáp án đúng">
            <a:extLst>
              <a:ext uri="{FF2B5EF4-FFF2-40B4-BE49-F238E27FC236}">
                <a16:creationId xmlns:a16="http://schemas.microsoft.com/office/drawing/2014/main" id="{2FB644CA-CB55-3594-B5C2-C9F8A867CDF0}"/>
              </a:ext>
            </a:extLst>
          </p:cNvPr>
          <p:cNvSpPr/>
          <p:nvPr/>
        </p:nvSpPr>
        <p:spPr>
          <a:xfrm>
            <a:off x="277587" y="1983922"/>
            <a:ext cx="4111167" cy="129447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noProof="1">
                <a:solidFill>
                  <a:srgbClr val="000000"/>
                </a:solidFill>
                <a:cs typeface="Arial" panose="020B0604020202020204" pitchFamily="34" charset="0"/>
              </a:rPr>
              <a:t>A. Từ chối vì lo sợ không làm tốt.</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4" name="Đáp án sai 1">
            <a:extLst>
              <a:ext uri="{FF2B5EF4-FFF2-40B4-BE49-F238E27FC236}">
                <a16:creationId xmlns:a16="http://schemas.microsoft.com/office/drawing/2014/main" id="{30828281-61AD-7A62-0775-C0E24C9C1DEB}"/>
              </a:ext>
            </a:extLst>
          </p:cNvPr>
          <p:cNvSpPr/>
          <p:nvPr/>
        </p:nvSpPr>
        <p:spPr>
          <a:xfrm>
            <a:off x="277588" y="3538784"/>
            <a:ext cx="4111166" cy="129447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B. Cố gắng tự làm mà không hỏi ai để tự học hỏi.</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5" name="Đáp án sai 2">
            <a:extLst>
              <a:ext uri="{FF2B5EF4-FFF2-40B4-BE49-F238E27FC236}">
                <a16:creationId xmlns:a16="http://schemas.microsoft.com/office/drawing/2014/main" id="{E6A889FC-D3A7-FA7C-0DE3-0EA076B22F62}"/>
              </a:ext>
            </a:extLst>
          </p:cNvPr>
          <p:cNvSpPr/>
          <p:nvPr/>
        </p:nvSpPr>
        <p:spPr>
          <a:xfrm>
            <a:off x="4755249" y="1983922"/>
            <a:ext cx="4111166" cy="129447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C. Tìm hiểu kỹ về nhiệm vụ và hỏi ý kiến người có kinh nghiệm.</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6" name="Đáp án sai 3">
            <a:extLst>
              <a:ext uri="{FF2B5EF4-FFF2-40B4-BE49-F238E27FC236}">
                <a16:creationId xmlns:a16="http://schemas.microsoft.com/office/drawing/2014/main" id="{39170EEF-8452-D761-9524-3629836006CB}"/>
              </a:ext>
            </a:extLst>
          </p:cNvPr>
          <p:cNvSpPr/>
          <p:nvPr/>
        </p:nvSpPr>
        <p:spPr>
          <a:xfrm>
            <a:off x="4755248" y="3538784"/>
            <a:ext cx="4111165" cy="129447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D. Để đó và làm sau khi đã hoàn thành các công việc khác.</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7" name="Đáp án đúng">
            <a:extLst>
              <a:ext uri="{FF2B5EF4-FFF2-40B4-BE49-F238E27FC236}">
                <a16:creationId xmlns:a16="http://schemas.microsoft.com/office/drawing/2014/main" id="{73F5B725-A6FC-F5A2-F2A4-6047B0B0A3CC}"/>
              </a:ext>
            </a:extLst>
          </p:cNvPr>
          <p:cNvSpPr/>
          <p:nvPr/>
        </p:nvSpPr>
        <p:spPr>
          <a:xfrm>
            <a:off x="4755248" y="1974419"/>
            <a:ext cx="4111164" cy="1303977"/>
          </a:xfrm>
          <a:prstGeom prst="roundRect">
            <a:avLst/>
          </a:prstGeom>
          <a:solidFill>
            <a:schemeClr val="tx2">
              <a:lumMod val="60000"/>
              <a:lumOff val="4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C. Tìm hiểu kỹ về nhiệm vụ và hỏi ý kiến người có kinh nghiệm.</a:t>
            </a:r>
          </a:p>
        </p:txBody>
      </p:sp>
      <p:pic>
        <p:nvPicPr>
          <p:cNvPr id="2054" name="Picture 6" descr="https://cdn-icons-png.flaticon.com/128/10238/10238278.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77" y="117933"/>
            <a:ext cx="532148" cy="53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8023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02B92974-D995-E7CB-FDAA-9107EDFEAD31}"/>
              </a:ext>
            </a:extLst>
          </p:cNvPr>
          <p:cNvSpPr/>
          <p:nvPr/>
        </p:nvSpPr>
        <p:spPr>
          <a:xfrm>
            <a:off x="114302" y="326572"/>
            <a:ext cx="8915396" cy="1518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vi-VN" sz="2000" b="1" i="0" u="none" strike="noStrike" kern="0" cap="none" spc="0" normalizeH="0" baseline="0" noProof="1">
                <a:ln>
                  <a:noFill/>
                </a:ln>
                <a:solidFill>
                  <a:srgbClr val="C00000"/>
                </a:solidFill>
                <a:effectLst/>
                <a:uLnTx/>
                <a:uFillTx/>
                <a:latin typeface="Arial" panose="020B0604020202020204" pitchFamily="34" charset="0"/>
                <a:cs typeface="Arial" panose="020B0604020202020204" pitchFamily="34" charset="0"/>
                <a:sym typeface="Arial"/>
              </a:rPr>
              <a:t>Câu </a:t>
            </a:r>
            <a:r>
              <a:rPr kumimoji="0" lang="en-US" sz="2000" b="1" i="0" u="none" strike="noStrike" kern="0" cap="none" spc="0" normalizeH="0" baseline="0" noProof="1">
                <a:ln>
                  <a:noFill/>
                </a:ln>
                <a:solidFill>
                  <a:srgbClr val="C00000"/>
                </a:solidFill>
                <a:effectLst/>
                <a:uLnTx/>
                <a:uFillTx/>
                <a:latin typeface="Arial" panose="020B0604020202020204" pitchFamily="34" charset="0"/>
                <a:cs typeface="Arial" panose="020B0604020202020204" pitchFamily="34" charset="0"/>
                <a:sym typeface="Arial"/>
              </a:rPr>
              <a:t>5</a:t>
            </a:r>
            <a:r>
              <a:rPr kumimoji="0" lang="vi-VN" sz="2000" b="1" i="0" u="none" strike="noStrike" kern="0" cap="none" spc="0" normalizeH="0" baseline="0" noProof="1">
                <a:ln>
                  <a:noFill/>
                </a:ln>
                <a:solidFill>
                  <a:srgbClr val="C00000"/>
                </a:solidFill>
                <a:effectLst/>
                <a:uLnTx/>
                <a:uFillTx/>
                <a:latin typeface="Arial" panose="020B0604020202020204" pitchFamily="34" charset="0"/>
                <a:cs typeface="Arial" panose="020B0604020202020204" pitchFamily="34" charset="0"/>
                <a:sym typeface="Arial"/>
              </a:rPr>
              <a:t>: </a:t>
            </a:r>
            <a:r>
              <a:rPr lang="vi-VN" sz="2000" b="1" noProof="1">
                <a:solidFill>
                  <a:srgbClr val="C00000"/>
                </a:solidFill>
                <a:cs typeface="Arial" panose="020B0604020202020204" pitchFamily="34" charset="0"/>
              </a:rPr>
              <a:t>Thực hành giải quyết tình huống sau:</a:t>
            </a:r>
            <a:r>
              <a:rPr lang="en-US" sz="2000" b="1" noProof="1">
                <a:solidFill>
                  <a:srgbClr val="C00000"/>
                </a:solidFill>
                <a:cs typeface="Arial" panose="020B0604020202020204" pitchFamily="34" charset="0"/>
              </a:rPr>
              <a:t> </a:t>
            </a:r>
            <a:r>
              <a:rPr lang="vi-VN" sz="2000" noProof="1">
                <a:solidFill>
                  <a:srgbClr val="C00000"/>
                </a:solidFill>
                <a:cs typeface="Arial" panose="020B0604020202020204" pitchFamily="34" charset="0"/>
              </a:rPr>
              <a:t>H là nhóm trưởng nhưng ít phân công công việc cho các bạn trong nhóm và nhận hết nhiệm vụ vì cho rằng làm vậy đỡ mất công tổng hợp.</a:t>
            </a:r>
          </a:p>
        </p:txBody>
      </p:sp>
      <p:sp>
        <p:nvSpPr>
          <p:cNvPr id="3" name="Đáp án đúng">
            <a:extLst>
              <a:ext uri="{FF2B5EF4-FFF2-40B4-BE49-F238E27FC236}">
                <a16:creationId xmlns:a16="http://schemas.microsoft.com/office/drawing/2014/main" id="{943CA037-3683-36B1-8758-5DB8F7AC2938}"/>
              </a:ext>
            </a:extLst>
          </p:cNvPr>
          <p:cNvSpPr/>
          <p:nvPr/>
        </p:nvSpPr>
        <p:spPr>
          <a:xfrm>
            <a:off x="114302" y="2036535"/>
            <a:ext cx="4274450" cy="1261836"/>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A. H làm như vậy là tốt vì sẽ tiết kiệm thời gian cho nhóm.</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626B3B19-2A3D-589C-F46C-D73483EF7D6F}"/>
              </a:ext>
            </a:extLst>
          </p:cNvPr>
          <p:cNvSpPr/>
          <p:nvPr/>
        </p:nvSpPr>
        <p:spPr>
          <a:xfrm>
            <a:off x="114302" y="3489776"/>
            <a:ext cx="4274450" cy="147456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B. H nên phân công công việc để các thành viên trong nhóm cùng tham gia.</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4CF98FDD-5A61-2034-AFD9-16F03273A201}"/>
              </a:ext>
            </a:extLst>
          </p:cNvPr>
          <p:cNvSpPr/>
          <p:nvPr/>
        </p:nvSpPr>
        <p:spPr>
          <a:xfrm>
            <a:off x="4514849" y="2036535"/>
            <a:ext cx="4514849" cy="1261836"/>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C. H hành động như vậy để thể hiện mình có thể làm được mọi việc.</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92D5091D-9E1F-A758-0FD9-211628367FA1}"/>
              </a:ext>
            </a:extLst>
          </p:cNvPr>
          <p:cNvSpPr/>
          <p:nvPr/>
        </p:nvSpPr>
        <p:spPr>
          <a:xfrm>
            <a:off x="4514850" y="3489776"/>
            <a:ext cx="4514849" cy="147456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D. H làm như vậy sẽ khiến các thành viên trong nhóm cảm thấy bị loại bỏ.</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 name="Đáp án đúng">
            <a:extLst>
              <a:ext uri="{FF2B5EF4-FFF2-40B4-BE49-F238E27FC236}">
                <a16:creationId xmlns:a16="http://schemas.microsoft.com/office/drawing/2014/main" id="{BAA5334F-39EC-E733-C43F-8A71F9C31CAE}"/>
              </a:ext>
            </a:extLst>
          </p:cNvPr>
          <p:cNvSpPr/>
          <p:nvPr/>
        </p:nvSpPr>
        <p:spPr>
          <a:xfrm>
            <a:off x="114301" y="3489775"/>
            <a:ext cx="4274450" cy="1474561"/>
          </a:xfrm>
          <a:prstGeom prst="roundRect">
            <a:avLst/>
          </a:prstGeom>
          <a:solidFill>
            <a:schemeClr val="tx2">
              <a:lumMod val="60000"/>
              <a:lumOff val="4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B. H nên phân công công việc để các thành viên trong nhóm cùng tham gia.</a:t>
            </a:r>
          </a:p>
        </p:txBody>
      </p:sp>
      <p:pic>
        <p:nvPicPr>
          <p:cNvPr id="2054" name="Picture 6" descr="https://cdn-icons-png.flaticon.com/128/10238/10238278.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77" y="117933"/>
            <a:ext cx="392137" cy="39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8830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95"/>
        <p:cNvGrpSpPr/>
        <p:nvPr/>
      </p:nvGrpSpPr>
      <p:grpSpPr>
        <a:xfrm>
          <a:off x="0" y="0"/>
          <a:ext cx="0" cy="0"/>
          <a:chOff x="0" y="0"/>
          <a:chExt cx="0" cy="0"/>
        </a:xfrm>
      </p:grpSpPr>
      <p:grpSp>
        <p:nvGrpSpPr>
          <p:cNvPr id="2798" name="Google Shape;2798;p61"/>
          <p:cNvGrpSpPr/>
          <p:nvPr/>
        </p:nvGrpSpPr>
        <p:grpSpPr>
          <a:xfrm>
            <a:off x="862499" y="3056926"/>
            <a:ext cx="1980650" cy="2404936"/>
            <a:chOff x="862499" y="3056926"/>
            <a:chExt cx="1980650" cy="2404936"/>
          </a:xfrm>
        </p:grpSpPr>
        <p:grpSp>
          <p:nvGrpSpPr>
            <p:cNvPr id="2799" name="Google Shape;2799;p61"/>
            <p:cNvGrpSpPr/>
            <p:nvPr/>
          </p:nvGrpSpPr>
          <p:grpSpPr>
            <a:xfrm rot="624552">
              <a:off x="1043196" y="3185534"/>
              <a:ext cx="1619255" cy="2147720"/>
              <a:chOff x="862648" y="2893322"/>
              <a:chExt cx="1753972" cy="2326403"/>
            </a:xfrm>
          </p:grpSpPr>
          <p:grpSp>
            <p:nvGrpSpPr>
              <p:cNvPr id="2800" name="Google Shape;2800;p61"/>
              <p:cNvGrpSpPr/>
              <p:nvPr/>
            </p:nvGrpSpPr>
            <p:grpSpPr>
              <a:xfrm rot="-491169" flipH="1">
                <a:off x="1002062" y="2947085"/>
                <a:ext cx="899893" cy="2022607"/>
                <a:chOff x="5423876" y="2963375"/>
                <a:chExt cx="662199" cy="1488364"/>
              </a:xfrm>
            </p:grpSpPr>
            <p:sp>
              <p:nvSpPr>
                <p:cNvPr id="2801" name="Google Shape;2801;p61"/>
                <p:cNvSpPr/>
                <p:nvPr/>
              </p:nvSpPr>
              <p:spPr>
                <a:xfrm rot="1381308">
                  <a:off x="5480225" y="4035150"/>
                  <a:ext cx="357717" cy="361017"/>
                </a:xfrm>
                <a:custGeom>
                  <a:avLst/>
                  <a:gdLst/>
                  <a:ahLst/>
                  <a:cxnLst/>
                  <a:rect l="l" t="t" r="r" b="b"/>
                  <a:pathLst>
                    <a:path w="14308" h="14440" extrusionOk="0">
                      <a:moveTo>
                        <a:pt x="11772" y="1"/>
                      </a:moveTo>
                      <a:cubicBezTo>
                        <a:pt x="11754" y="1"/>
                        <a:pt x="11736" y="1"/>
                        <a:pt x="11717" y="2"/>
                      </a:cubicBezTo>
                      <a:cubicBezTo>
                        <a:pt x="11275" y="33"/>
                        <a:pt x="10895" y="307"/>
                        <a:pt x="10590" y="612"/>
                      </a:cubicBezTo>
                      <a:cubicBezTo>
                        <a:pt x="9798" y="1419"/>
                        <a:pt x="9219" y="2425"/>
                        <a:pt x="8960" y="3507"/>
                      </a:cubicBezTo>
                      <a:cubicBezTo>
                        <a:pt x="8728" y="3251"/>
                        <a:pt x="8408" y="3139"/>
                        <a:pt x="8072" y="3139"/>
                      </a:cubicBezTo>
                      <a:cubicBezTo>
                        <a:pt x="7566" y="3139"/>
                        <a:pt x="7025" y="3393"/>
                        <a:pt x="6705" y="3796"/>
                      </a:cubicBezTo>
                      <a:cubicBezTo>
                        <a:pt x="6171" y="4482"/>
                        <a:pt x="6080" y="5396"/>
                        <a:pt x="6004" y="6249"/>
                      </a:cubicBezTo>
                      <a:cubicBezTo>
                        <a:pt x="5939" y="6243"/>
                        <a:pt x="5874" y="6240"/>
                        <a:pt x="5810" y="6240"/>
                      </a:cubicBezTo>
                      <a:cubicBezTo>
                        <a:pt x="4730" y="6240"/>
                        <a:pt x="3762" y="7069"/>
                        <a:pt x="3216" y="8047"/>
                      </a:cubicBezTo>
                      <a:cubicBezTo>
                        <a:pt x="2652" y="9068"/>
                        <a:pt x="2454" y="10256"/>
                        <a:pt x="2073" y="11353"/>
                      </a:cubicBezTo>
                      <a:cubicBezTo>
                        <a:pt x="1692" y="12465"/>
                        <a:pt x="1067" y="13593"/>
                        <a:pt x="1" y="14065"/>
                      </a:cubicBezTo>
                      <a:cubicBezTo>
                        <a:pt x="896" y="14321"/>
                        <a:pt x="1797" y="14440"/>
                        <a:pt x="2691" y="14440"/>
                      </a:cubicBezTo>
                      <a:cubicBezTo>
                        <a:pt x="5466" y="14440"/>
                        <a:pt x="8183" y="13298"/>
                        <a:pt x="10498" y="11582"/>
                      </a:cubicBezTo>
                      <a:cubicBezTo>
                        <a:pt x="10895" y="11277"/>
                        <a:pt x="11336" y="10896"/>
                        <a:pt x="11397" y="10408"/>
                      </a:cubicBezTo>
                      <a:cubicBezTo>
                        <a:pt x="11435" y="9998"/>
                        <a:pt x="11077" y="9558"/>
                        <a:pt x="10704" y="9558"/>
                      </a:cubicBezTo>
                      <a:cubicBezTo>
                        <a:pt x="10640" y="9558"/>
                        <a:pt x="10576" y="9571"/>
                        <a:pt x="10513" y="9599"/>
                      </a:cubicBezTo>
                      <a:lnTo>
                        <a:pt x="10513" y="9599"/>
                      </a:lnTo>
                      <a:cubicBezTo>
                        <a:pt x="11843" y="8883"/>
                        <a:pt x="12978" y="7799"/>
                        <a:pt x="13728" y="6478"/>
                      </a:cubicBezTo>
                      <a:cubicBezTo>
                        <a:pt x="14033" y="5929"/>
                        <a:pt x="14307" y="5243"/>
                        <a:pt x="14018" y="4680"/>
                      </a:cubicBezTo>
                      <a:cubicBezTo>
                        <a:pt x="13865" y="4374"/>
                        <a:pt x="13508" y="4204"/>
                        <a:pt x="13183" y="4204"/>
                      </a:cubicBezTo>
                      <a:cubicBezTo>
                        <a:pt x="12892" y="4204"/>
                        <a:pt x="12627" y="4339"/>
                        <a:pt x="12555" y="4634"/>
                      </a:cubicBezTo>
                      <a:cubicBezTo>
                        <a:pt x="12616" y="3720"/>
                        <a:pt x="13043" y="2882"/>
                        <a:pt x="13119" y="1968"/>
                      </a:cubicBezTo>
                      <a:cubicBezTo>
                        <a:pt x="13194" y="1072"/>
                        <a:pt x="12654" y="1"/>
                        <a:pt x="117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2" name="Google Shape;2802;p61"/>
                <p:cNvSpPr/>
                <p:nvPr/>
              </p:nvSpPr>
              <p:spPr>
                <a:xfrm rot="1381308">
                  <a:off x="5482695" y="4103987"/>
                  <a:ext cx="272463" cy="266463"/>
                </a:xfrm>
                <a:custGeom>
                  <a:avLst/>
                  <a:gdLst/>
                  <a:ahLst/>
                  <a:cxnLst/>
                  <a:rect l="l" t="t" r="r" b="b"/>
                  <a:pathLst>
                    <a:path w="10898" h="10658" extrusionOk="0">
                      <a:moveTo>
                        <a:pt x="10862" y="0"/>
                      </a:moveTo>
                      <a:cubicBezTo>
                        <a:pt x="10833" y="0"/>
                        <a:pt x="10783" y="58"/>
                        <a:pt x="10727" y="178"/>
                      </a:cubicBezTo>
                      <a:cubicBezTo>
                        <a:pt x="9889" y="2403"/>
                        <a:pt x="8517" y="4429"/>
                        <a:pt x="6842" y="6044"/>
                      </a:cubicBezTo>
                      <a:cubicBezTo>
                        <a:pt x="5181" y="7690"/>
                        <a:pt x="3231" y="8924"/>
                        <a:pt x="1143" y="9701"/>
                      </a:cubicBezTo>
                      <a:cubicBezTo>
                        <a:pt x="793" y="9853"/>
                        <a:pt x="488" y="9975"/>
                        <a:pt x="305" y="10097"/>
                      </a:cubicBezTo>
                      <a:cubicBezTo>
                        <a:pt x="122" y="10234"/>
                        <a:pt x="31" y="10356"/>
                        <a:pt x="1" y="10447"/>
                      </a:cubicBezTo>
                      <a:cubicBezTo>
                        <a:pt x="11" y="10569"/>
                        <a:pt x="170" y="10657"/>
                        <a:pt x="487" y="10657"/>
                      </a:cubicBezTo>
                      <a:cubicBezTo>
                        <a:pt x="646" y="10657"/>
                        <a:pt x="844" y="10635"/>
                        <a:pt x="1082" y="10584"/>
                      </a:cubicBezTo>
                      <a:cubicBezTo>
                        <a:pt x="3215" y="10051"/>
                        <a:pt x="5455" y="8619"/>
                        <a:pt x="7177" y="6699"/>
                      </a:cubicBezTo>
                      <a:cubicBezTo>
                        <a:pt x="8929" y="4795"/>
                        <a:pt x="10163" y="2433"/>
                        <a:pt x="10849" y="224"/>
                      </a:cubicBezTo>
                      <a:cubicBezTo>
                        <a:pt x="10898" y="77"/>
                        <a:pt x="10894" y="0"/>
                        <a:pt x="108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3" name="Google Shape;2803;p61"/>
                <p:cNvSpPr/>
                <p:nvPr/>
              </p:nvSpPr>
              <p:spPr>
                <a:xfrm>
                  <a:off x="5588975" y="3011600"/>
                  <a:ext cx="407575" cy="835475"/>
                </a:xfrm>
                <a:custGeom>
                  <a:avLst/>
                  <a:gdLst/>
                  <a:ahLst/>
                  <a:cxnLst/>
                  <a:rect l="l" t="t" r="r" b="b"/>
                  <a:pathLst>
                    <a:path w="16303" h="33419" extrusionOk="0">
                      <a:moveTo>
                        <a:pt x="6308" y="1"/>
                      </a:moveTo>
                      <a:cubicBezTo>
                        <a:pt x="5790" y="1"/>
                        <a:pt x="5259" y="192"/>
                        <a:pt x="4830" y="509"/>
                      </a:cubicBezTo>
                      <a:cubicBezTo>
                        <a:pt x="4129" y="1027"/>
                        <a:pt x="3672" y="1773"/>
                        <a:pt x="3276" y="2535"/>
                      </a:cubicBezTo>
                      <a:cubicBezTo>
                        <a:pt x="793" y="7213"/>
                        <a:pt x="0" y="12637"/>
                        <a:pt x="320" y="17939"/>
                      </a:cubicBezTo>
                      <a:cubicBezTo>
                        <a:pt x="640" y="23226"/>
                        <a:pt x="2012" y="28391"/>
                        <a:pt x="3688" y="33418"/>
                      </a:cubicBezTo>
                      <a:cubicBezTo>
                        <a:pt x="7954" y="28756"/>
                        <a:pt x="11351" y="23865"/>
                        <a:pt x="13865" y="18533"/>
                      </a:cubicBezTo>
                      <a:cubicBezTo>
                        <a:pt x="14855" y="16415"/>
                        <a:pt x="15709" y="14191"/>
                        <a:pt x="16013" y="11860"/>
                      </a:cubicBezTo>
                      <a:cubicBezTo>
                        <a:pt x="16303" y="9544"/>
                        <a:pt x="15998" y="7060"/>
                        <a:pt x="14779" y="5064"/>
                      </a:cubicBezTo>
                      <a:cubicBezTo>
                        <a:pt x="14148" y="4036"/>
                        <a:pt x="13119" y="3064"/>
                        <a:pt x="11913" y="3064"/>
                      </a:cubicBezTo>
                      <a:cubicBezTo>
                        <a:pt x="11868" y="3064"/>
                        <a:pt x="11823" y="3066"/>
                        <a:pt x="11778" y="3068"/>
                      </a:cubicBezTo>
                      <a:cubicBezTo>
                        <a:pt x="11310" y="3081"/>
                        <a:pt x="10831" y="3262"/>
                        <a:pt x="10360" y="3262"/>
                      </a:cubicBezTo>
                      <a:cubicBezTo>
                        <a:pt x="10263" y="3262"/>
                        <a:pt x="10167" y="3254"/>
                        <a:pt x="10071" y="3236"/>
                      </a:cubicBezTo>
                      <a:cubicBezTo>
                        <a:pt x="8685" y="2992"/>
                        <a:pt x="8472" y="951"/>
                        <a:pt x="7253" y="250"/>
                      </a:cubicBezTo>
                      <a:cubicBezTo>
                        <a:pt x="6963" y="78"/>
                        <a:pt x="6638" y="1"/>
                        <a:pt x="63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4" name="Google Shape;2804;p61"/>
                <p:cNvSpPr/>
                <p:nvPr/>
              </p:nvSpPr>
              <p:spPr>
                <a:xfrm>
                  <a:off x="5743250" y="3045650"/>
                  <a:ext cx="259775" cy="473850"/>
                </a:xfrm>
                <a:custGeom>
                  <a:avLst/>
                  <a:gdLst/>
                  <a:ahLst/>
                  <a:cxnLst/>
                  <a:rect l="l" t="t" r="r" b="b"/>
                  <a:pathLst>
                    <a:path w="10391" h="18954" extrusionOk="0">
                      <a:moveTo>
                        <a:pt x="6643" y="0"/>
                      </a:moveTo>
                      <a:cubicBezTo>
                        <a:pt x="2590" y="5211"/>
                        <a:pt x="244" y="11732"/>
                        <a:pt x="15" y="18420"/>
                      </a:cubicBezTo>
                      <a:lnTo>
                        <a:pt x="0" y="18954"/>
                      </a:lnTo>
                      <a:lnTo>
                        <a:pt x="91" y="18420"/>
                      </a:lnTo>
                      <a:cubicBezTo>
                        <a:pt x="1585" y="12097"/>
                        <a:pt x="5272" y="6399"/>
                        <a:pt x="10391" y="2407"/>
                      </a:cubicBezTo>
                      <a:lnTo>
                        <a:pt x="10330" y="2331"/>
                      </a:lnTo>
                      <a:cubicBezTo>
                        <a:pt x="5333" y="6232"/>
                        <a:pt x="1722" y="11732"/>
                        <a:pt x="122" y="17887"/>
                      </a:cubicBezTo>
                      <a:cubicBezTo>
                        <a:pt x="442" y="11412"/>
                        <a:pt x="2773" y="5104"/>
                        <a:pt x="6719" y="61"/>
                      </a:cubicBezTo>
                      <a:lnTo>
                        <a:pt x="6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5" name="Google Shape;2805;p61"/>
                <p:cNvSpPr/>
                <p:nvPr/>
              </p:nvSpPr>
              <p:spPr>
                <a:xfrm>
                  <a:off x="5691825" y="2963375"/>
                  <a:ext cx="172575" cy="572875"/>
                </a:xfrm>
                <a:custGeom>
                  <a:avLst/>
                  <a:gdLst/>
                  <a:ahLst/>
                  <a:cxnLst/>
                  <a:rect l="l" t="t" r="r" b="b"/>
                  <a:pathLst>
                    <a:path w="6903" h="22915" extrusionOk="0">
                      <a:moveTo>
                        <a:pt x="6811" y="0"/>
                      </a:moveTo>
                      <a:cubicBezTo>
                        <a:pt x="4830" y="3047"/>
                        <a:pt x="3443" y="6704"/>
                        <a:pt x="2682" y="10863"/>
                      </a:cubicBezTo>
                      <a:cubicBezTo>
                        <a:pt x="2087" y="14093"/>
                        <a:pt x="1844" y="17659"/>
                        <a:pt x="1935" y="22031"/>
                      </a:cubicBezTo>
                      <a:cubicBezTo>
                        <a:pt x="107" y="15068"/>
                        <a:pt x="198" y="7466"/>
                        <a:pt x="2240" y="549"/>
                      </a:cubicBezTo>
                      <a:lnTo>
                        <a:pt x="2148" y="518"/>
                      </a:lnTo>
                      <a:cubicBezTo>
                        <a:pt x="46" y="7572"/>
                        <a:pt x="0" y="15388"/>
                        <a:pt x="1950" y="22488"/>
                      </a:cubicBezTo>
                      <a:lnTo>
                        <a:pt x="2072" y="22915"/>
                      </a:lnTo>
                      <a:lnTo>
                        <a:pt x="2057" y="22458"/>
                      </a:lnTo>
                      <a:cubicBezTo>
                        <a:pt x="1935" y="17887"/>
                        <a:pt x="2164" y="14200"/>
                        <a:pt x="2788" y="10863"/>
                      </a:cubicBezTo>
                      <a:cubicBezTo>
                        <a:pt x="3550" y="6719"/>
                        <a:pt x="4952" y="3078"/>
                        <a:pt x="6902" y="61"/>
                      </a:cubicBezTo>
                      <a:lnTo>
                        <a:pt x="6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6" name="Google Shape;2806;p61"/>
                <p:cNvSpPr/>
                <p:nvPr/>
              </p:nvSpPr>
              <p:spPr>
                <a:xfrm>
                  <a:off x="5504025" y="3114900"/>
                  <a:ext cx="269325" cy="732175"/>
                </a:xfrm>
                <a:custGeom>
                  <a:avLst/>
                  <a:gdLst/>
                  <a:ahLst/>
                  <a:cxnLst/>
                  <a:rect l="l" t="t" r="r" b="b"/>
                  <a:pathLst>
                    <a:path w="10773" h="29287" extrusionOk="0">
                      <a:moveTo>
                        <a:pt x="4256" y="1"/>
                      </a:moveTo>
                      <a:cubicBezTo>
                        <a:pt x="4224" y="1"/>
                        <a:pt x="4192" y="1"/>
                        <a:pt x="4160" y="3"/>
                      </a:cubicBezTo>
                      <a:cubicBezTo>
                        <a:pt x="2957" y="49"/>
                        <a:pt x="2073" y="1115"/>
                        <a:pt x="1524" y="2182"/>
                      </a:cubicBezTo>
                      <a:cubicBezTo>
                        <a:pt x="382" y="4391"/>
                        <a:pt x="62" y="6951"/>
                        <a:pt x="47" y="9449"/>
                      </a:cubicBezTo>
                      <a:cubicBezTo>
                        <a:pt x="1" y="16580"/>
                        <a:pt x="2515" y="23725"/>
                        <a:pt x="7009" y="29286"/>
                      </a:cubicBezTo>
                      <a:cubicBezTo>
                        <a:pt x="8762" y="25386"/>
                        <a:pt x="9996" y="21272"/>
                        <a:pt x="10498" y="17098"/>
                      </a:cubicBezTo>
                      <a:cubicBezTo>
                        <a:pt x="10727" y="15026"/>
                        <a:pt x="10773" y="12847"/>
                        <a:pt x="10011" y="10881"/>
                      </a:cubicBezTo>
                      <a:cubicBezTo>
                        <a:pt x="9371" y="9236"/>
                        <a:pt x="8198" y="7834"/>
                        <a:pt x="7680" y="6143"/>
                      </a:cubicBezTo>
                      <a:cubicBezTo>
                        <a:pt x="7299" y="4909"/>
                        <a:pt x="7314" y="3568"/>
                        <a:pt x="6903" y="2349"/>
                      </a:cubicBezTo>
                      <a:cubicBezTo>
                        <a:pt x="6487" y="1146"/>
                        <a:pt x="5491" y="1"/>
                        <a:pt x="42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7" name="Google Shape;2807;p61"/>
                <p:cNvSpPr/>
                <p:nvPr/>
              </p:nvSpPr>
              <p:spPr>
                <a:xfrm>
                  <a:off x="5657525" y="3182150"/>
                  <a:ext cx="428550" cy="662250"/>
                </a:xfrm>
                <a:custGeom>
                  <a:avLst/>
                  <a:gdLst/>
                  <a:ahLst/>
                  <a:cxnLst/>
                  <a:rect l="l" t="t" r="r" b="b"/>
                  <a:pathLst>
                    <a:path w="17142" h="26490" extrusionOk="0">
                      <a:moveTo>
                        <a:pt x="14270" y="1"/>
                      </a:moveTo>
                      <a:cubicBezTo>
                        <a:pt x="13688" y="1"/>
                        <a:pt x="13085" y="136"/>
                        <a:pt x="12525" y="314"/>
                      </a:cubicBezTo>
                      <a:cubicBezTo>
                        <a:pt x="10697" y="909"/>
                        <a:pt x="9036" y="1975"/>
                        <a:pt x="7741" y="3377"/>
                      </a:cubicBezTo>
                      <a:cubicBezTo>
                        <a:pt x="7512" y="3328"/>
                        <a:pt x="7281" y="3305"/>
                        <a:pt x="7051" y="3305"/>
                      </a:cubicBezTo>
                      <a:cubicBezTo>
                        <a:pt x="5776" y="3305"/>
                        <a:pt x="4511" y="4016"/>
                        <a:pt x="3673" y="5022"/>
                      </a:cubicBezTo>
                      <a:cubicBezTo>
                        <a:pt x="2682" y="6196"/>
                        <a:pt x="2164" y="7704"/>
                        <a:pt x="1768" y="9197"/>
                      </a:cubicBezTo>
                      <a:cubicBezTo>
                        <a:pt x="245" y="14804"/>
                        <a:pt x="1" y="20746"/>
                        <a:pt x="1006" y="26490"/>
                      </a:cubicBezTo>
                      <a:cubicBezTo>
                        <a:pt x="9828" y="22696"/>
                        <a:pt x="15892" y="14042"/>
                        <a:pt x="16959" y="4641"/>
                      </a:cubicBezTo>
                      <a:cubicBezTo>
                        <a:pt x="17141" y="3072"/>
                        <a:pt x="17035" y="1213"/>
                        <a:pt x="15709" y="375"/>
                      </a:cubicBezTo>
                      <a:cubicBezTo>
                        <a:pt x="15275" y="105"/>
                        <a:pt x="14781" y="1"/>
                        <a:pt x="142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8" name="Google Shape;2808;p61"/>
                <p:cNvSpPr/>
                <p:nvPr/>
              </p:nvSpPr>
              <p:spPr>
                <a:xfrm>
                  <a:off x="5577925" y="3383600"/>
                  <a:ext cx="362200" cy="455000"/>
                </a:xfrm>
                <a:custGeom>
                  <a:avLst/>
                  <a:gdLst/>
                  <a:ahLst/>
                  <a:cxnLst/>
                  <a:rect l="l" t="t" r="r" b="b"/>
                  <a:pathLst>
                    <a:path w="14488" h="18200" extrusionOk="0">
                      <a:moveTo>
                        <a:pt x="220" y="0"/>
                      </a:moveTo>
                      <a:cubicBezTo>
                        <a:pt x="183" y="0"/>
                        <a:pt x="145" y="80"/>
                        <a:pt x="138" y="240"/>
                      </a:cubicBezTo>
                      <a:cubicBezTo>
                        <a:pt x="1" y="2983"/>
                        <a:pt x="77" y="5801"/>
                        <a:pt x="412" y="8574"/>
                      </a:cubicBezTo>
                      <a:cubicBezTo>
                        <a:pt x="595" y="9976"/>
                        <a:pt x="839" y="11362"/>
                        <a:pt x="1143" y="12734"/>
                      </a:cubicBezTo>
                      <a:cubicBezTo>
                        <a:pt x="1448" y="14105"/>
                        <a:pt x="1844" y="15461"/>
                        <a:pt x="2301" y="16756"/>
                      </a:cubicBezTo>
                      <a:cubicBezTo>
                        <a:pt x="2469" y="17228"/>
                        <a:pt x="2667" y="17563"/>
                        <a:pt x="2834" y="17792"/>
                      </a:cubicBezTo>
                      <a:cubicBezTo>
                        <a:pt x="3002" y="18020"/>
                        <a:pt x="3154" y="18127"/>
                        <a:pt x="3292" y="18127"/>
                      </a:cubicBezTo>
                      <a:cubicBezTo>
                        <a:pt x="3444" y="18127"/>
                        <a:pt x="3535" y="17929"/>
                        <a:pt x="3535" y="17609"/>
                      </a:cubicBezTo>
                      <a:cubicBezTo>
                        <a:pt x="3566" y="17609"/>
                        <a:pt x="3566" y="17624"/>
                        <a:pt x="3581" y="17624"/>
                      </a:cubicBezTo>
                      <a:cubicBezTo>
                        <a:pt x="3636" y="17742"/>
                        <a:pt x="3716" y="17803"/>
                        <a:pt x="3805" y="17803"/>
                      </a:cubicBezTo>
                      <a:cubicBezTo>
                        <a:pt x="3888" y="17803"/>
                        <a:pt x="3980" y="17750"/>
                        <a:pt x="4069" y="17639"/>
                      </a:cubicBezTo>
                      <a:lnTo>
                        <a:pt x="4069" y="17639"/>
                      </a:lnTo>
                      <a:cubicBezTo>
                        <a:pt x="3992" y="17838"/>
                        <a:pt x="3977" y="17990"/>
                        <a:pt x="4038" y="18081"/>
                      </a:cubicBezTo>
                      <a:cubicBezTo>
                        <a:pt x="4077" y="18158"/>
                        <a:pt x="4154" y="18199"/>
                        <a:pt x="4265" y="18199"/>
                      </a:cubicBezTo>
                      <a:cubicBezTo>
                        <a:pt x="4461" y="18199"/>
                        <a:pt x="4759" y="18069"/>
                        <a:pt x="5120" y="17777"/>
                      </a:cubicBezTo>
                      <a:cubicBezTo>
                        <a:pt x="5272" y="17746"/>
                        <a:pt x="5440" y="17685"/>
                        <a:pt x="5653" y="17563"/>
                      </a:cubicBezTo>
                      <a:cubicBezTo>
                        <a:pt x="7573" y="16542"/>
                        <a:pt x="9447" y="14851"/>
                        <a:pt x="10925" y="12886"/>
                      </a:cubicBezTo>
                      <a:cubicBezTo>
                        <a:pt x="12433" y="10920"/>
                        <a:pt x="13576" y="8726"/>
                        <a:pt x="14429" y="6746"/>
                      </a:cubicBezTo>
                      <a:cubicBezTo>
                        <a:pt x="14488" y="6636"/>
                        <a:pt x="14477" y="6569"/>
                        <a:pt x="14432" y="6569"/>
                      </a:cubicBezTo>
                      <a:cubicBezTo>
                        <a:pt x="14396" y="6569"/>
                        <a:pt x="14338" y="6613"/>
                        <a:pt x="14277" y="6715"/>
                      </a:cubicBezTo>
                      <a:cubicBezTo>
                        <a:pt x="13241" y="8696"/>
                        <a:pt x="11885" y="10540"/>
                        <a:pt x="10361" y="12185"/>
                      </a:cubicBezTo>
                      <a:cubicBezTo>
                        <a:pt x="9767" y="12810"/>
                        <a:pt x="9157" y="13419"/>
                        <a:pt x="8533" y="13983"/>
                      </a:cubicBezTo>
                      <a:cubicBezTo>
                        <a:pt x="9020" y="13282"/>
                        <a:pt x="9477" y="12566"/>
                        <a:pt x="9904" y="11819"/>
                      </a:cubicBezTo>
                      <a:cubicBezTo>
                        <a:pt x="11214" y="9519"/>
                        <a:pt x="12189" y="7020"/>
                        <a:pt x="12936" y="4811"/>
                      </a:cubicBezTo>
                      <a:cubicBezTo>
                        <a:pt x="12986" y="4660"/>
                        <a:pt x="12967" y="4578"/>
                        <a:pt x="12925" y="4578"/>
                      </a:cubicBezTo>
                      <a:cubicBezTo>
                        <a:pt x="12890" y="4578"/>
                        <a:pt x="12840" y="4633"/>
                        <a:pt x="12799" y="4750"/>
                      </a:cubicBezTo>
                      <a:cubicBezTo>
                        <a:pt x="11869" y="7005"/>
                        <a:pt x="10651" y="9153"/>
                        <a:pt x="9249" y="11149"/>
                      </a:cubicBezTo>
                      <a:cubicBezTo>
                        <a:pt x="8137" y="12810"/>
                        <a:pt x="6872" y="14364"/>
                        <a:pt x="5562" y="15811"/>
                      </a:cubicBezTo>
                      <a:cubicBezTo>
                        <a:pt x="6552" y="14105"/>
                        <a:pt x="7375" y="12078"/>
                        <a:pt x="8030" y="10006"/>
                      </a:cubicBezTo>
                      <a:cubicBezTo>
                        <a:pt x="8822" y="7629"/>
                        <a:pt x="9401" y="5176"/>
                        <a:pt x="9934" y="3013"/>
                      </a:cubicBezTo>
                      <a:cubicBezTo>
                        <a:pt x="9967" y="2874"/>
                        <a:pt x="9952" y="2797"/>
                        <a:pt x="9914" y="2797"/>
                      </a:cubicBezTo>
                      <a:cubicBezTo>
                        <a:pt x="9881" y="2797"/>
                        <a:pt x="9832" y="2855"/>
                        <a:pt x="9782" y="2983"/>
                      </a:cubicBezTo>
                      <a:cubicBezTo>
                        <a:pt x="8517" y="6898"/>
                        <a:pt x="6765" y="10768"/>
                        <a:pt x="4983" y="14486"/>
                      </a:cubicBezTo>
                      <a:cubicBezTo>
                        <a:pt x="5821" y="10250"/>
                        <a:pt x="6110" y="5298"/>
                        <a:pt x="6613" y="1261"/>
                      </a:cubicBezTo>
                      <a:cubicBezTo>
                        <a:pt x="6629" y="1117"/>
                        <a:pt x="6599" y="1036"/>
                        <a:pt x="6560" y="1036"/>
                      </a:cubicBezTo>
                      <a:cubicBezTo>
                        <a:pt x="6524" y="1036"/>
                        <a:pt x="6482" y="1101"/>
                        <a:pt x="6461" y="1246"/>
                      </a:cubicBezTo>
                      <a:cubicBezTo>
                        <a:pt x="5775" y="4902"/>
                        <a:pt x="4952" y="8620"/>
                        <a:pt x="4221" y="12307"/>
                      </a:cubicBezTo>
                      <a:cubicBezTo>
                        <a:pt x="4206" y="11058"/>
                        <a:pt x="4175" y="9778"/>
                        <a:pt x="4114" y="8483"/>
                      </a:cubicBezTo>
                      <a:cubicBezTo>
                        <a:pt x="3992" y="5679"/>
                        <a:pt x="3871" y="2891"/>
                        <a:pt x="3886" y="392"/>
                      </a:cubicBezTo>
                      <a:cubicBezTo>
                        <a:pt x="3886" y="238"/>
                        <a:pt x="3851" y="158"/>
                        <a:pt x="3814" y="158"/>
                      </a:cubicBezTo>
                      <a:cubicBezTo>
                        <a:pt x="3778" y="158"/>
                        <a:pt x="3741" y="234"/>
                        <a:pt x="3733" y="392"/>
                      </a:cubicBezTo>
                      <a:cubicBezTo>
                        <a:pt x="3337" y="5420"/>
                        <a:pt x="2972" y="10661"/>
                        <a:pt x="3109" y="15720"/>
                      </a:cubicBezTo>
                      <a:cubicBezTo>
                        <a:pt x="2515" y="13511"/>
                        <a:pt x="1859" y="11118"/>
                        <a:pt x="1326" y="8681"/>
                      </a:cubicBezTo>
                      <a:cubicBezTo>
                        <a:pt x="717" y="5816"/>
                        <a:pt x="305" y="2861"/>
                        <a:pt x="290" y="240"/>
                      </a:cubicBezTo>
                      <a:cubicBezTo>
                        <a:pt x="290" y="80"/>
                        <a:pt x="256"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9" name="Google Shape;2809;p61"/>
                <p:cNvSpPr/>
                <p:nvPr/>
              </p:nvSpPr>
              <p:spPr>
                <a:xfrm>
                  <a:off x="5593175" y="3735050"/>
                  <a:ext cx="222075" cy="152775"/>
                </a:xfrm>
                <a:custGeom>
                  <a:avLst/>
                  <a:gdLst/>
                  <a:ahLst/>
                  <a:cxnLst/>
                  <a:rect l="l" t="t" r="r" b="b"/>
                  <a:pathLst>
                    <a:path w="8883" h="6111" extrusionOk="0">
                      <a:moveTo>
                        <a:pt x="4943" y="0"/>
                      </a:moveTo>
                      <a:cubicBezTo>
                        <a:pt x="4633" y="0"/>
                        <a:pt x="4369" y="282"/>
                        <a:pt x="4205" y="550"/>
                      </a:cubicBezTo>
                      <a:cubicBezTo>
                        <a:pt x="3641" y="1494"/>
                        <a:pt x="3352" y="2591"/>
                        <a:pt x="3428" y="3673"/>
                      </a:cubicBezTo>
                      <a:cubicBezTo>
                        <a:pt x="2986" y="2743"/>
                        <a:pt x="2148" y="1997"/>
                        <a:pt x="1158" y="1692"/>
                      </a:cubicBezTo>
                      <a:cubicBezTo>
                        <a:pt x="1031" y="1660"/>
                        <a:pt x="890" y="1640"/>
                        <a:pt x="754" y="1640"/>
                      </a:cubicBezTo>
                      <a:cubicBezTo>
                        <a:pt x="500" y="1640"/>
                        <a:pt x="262" y="1712"/>
                        <a:pt x="152" y="1921"/>
                      </a:cubicBezTo>
                      <a:cubicBezTo>
                        <a:pt x="0" y="2241"/>
                        <a:pt x="229" y="2591"/>
                        <a:pt x="457" y="2865"/>
                      </a:cubicBezTo>
                      <a:cubicBezTo>
                        <a:pt x="1447" y="4039"/>
                        <a:pt x="2529" y="5120"/>
                        <a:pt x="3687" y="6111"/>
                      </a:cubicBezTo>
                      <a:cubicBezTo>
                        <a:pt x="5256" y="5471"/>
                        <a:pt x="6582" y="4709"/>
                        <a:pt x="7847" y="3886"/>
                      </a:cubicBezTo>
                      <a:cubicBezTo>
                        <a:pt x="8167" y="3673"/>
                        <a:pt x="8502" y="3429"/>
                        <a:pt x="8700" y="3094"/>
                      </a:cubicBezTo>
                      <a:cubicBezTo>
                        <a:pt x="8883" y="2728"/>
                        <a:pt x="8867" y="2225"/>
                        <a:pt x="8547" y="1997"/>
                      </a:cubicBezTo>
                      <a:cubicBezTo>
                        <a:pt x="8414" y="1897"/>
                        <a:pt x="8250" y="1861"/>
                        <a:pt x="8078" y="1861"/>
                      </a:cubicBezTo>
                      <a:cubicBezTo>
                        <a:pt x="7935" y="1861"/>
                        <a:pt x="7787" y="1886"/>
                        <a:pt x="7648" y="1921"/>
                      </a:cubicBezTo>
                      <a:cubicBezTo>
                        <a:pt x="6552" y="2195"/>
                        <a:pt x="5576" y="2957"/>
                        <a:pt x="4997" y="3947"/>
                      </a:cubicBezTo>
                      <a:cubicBezTo>
                        <a:pt x="5348" y="3033"/>
                        <a:pt x="5515" y="2073"/>
                        <a:pt x="5561" y="1113"/>
                      </a:cubicBezTo>
                      <a:cubicBezTo>
                        <a:pt x="5561" y="656"/>
                        <a:pt x="5424" y="47"/>
                        <a:pt x="4967" y="1"/>
                      </a:cubicBezTo>
                      <a:cubicBezTo>
                        <a:pt x="4959" y="1"/>
                        <a:pt x="4951" y="0"/>
                        <a:pt x="49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10" name="Google Shape;2810;p61"/>
              <p:cNvSpPr/>
              <p:nvPr/>
            </p:nvSpPr>
            <p:spPr>
              <a:xfrm rot="-2847143">
                <a:off x="1948940" y="3975719"/>
                <a:ext cx="178823" cy="1405718"/>
              </a:xfrm>
              <a:custGeom>
                <a:avLst/>
                <a:gdLst/>
                <a:ahLst/>
                <a:cxnLst/>
                <a:rect l="l" t="t" r="r" b="b"/>
                <a:pathLst>
                  <a:path w="5357" h="42111" extrusionOk="0">
                    <a:moveTo>
                      <a:pt x="4812" y="0"/>
                    </a:moveTo>
                    <a:cubicBezTo>
                      <a:pt x="4747" y="0"/>
                      <a:pt x="4678" y="28"/>
                      <a:pt x="4617" y="94"/>
                    </a:cubicBezTo>
                    <a:cubicBezTo>
                      <a:pt x="4099" y="581"/>
                      <a:pt x="3672" y="1191"/>
                      <a:pt x="3276" y="1815"/>
                    </a:cubicBezTo>
                    <a:cubicBezTo>
                      <a:pt x="2880" y="2455"/>
                      <a:pt x="2499" y="3141"/>
                      <a:pt x="2149" y="3857"/>
                    </a:cubicBezTo>
                    <a:cubicBezTo>
                      <a:pt x="1844" y="4588"/>
                      <a:pt x="1570" y="5350"/>
                      <a:pt x="1341" y="6127"/>
                    </a:cubicBezTo>
                    <a:cubicBezTo>
                      <a:pt x="1113" y="6904"/>
                      <a:pt x="915" y="7727"/>
                      <a:pt x="762" y="8550"/>
                    </a:cubicBezTo>
                    <a:cubicBezTo>
                      <a:pt x="137" y="11840"/>
                      <a:pt x="122" y="15223"/>
                      <a:pt x="61" y="18102"/>
                    </a:cubicBezTo>
                    <a:cubicBezTo>
                      <a:pt x="0" y="20098"/>
                      <a:pt x="46" y="22140"/>
                      <a:pt x="153" y="24136"/>
                    </a:cubicBezTo>
                    <a:cubicBezTo>
                      <a:pt x="275" y="26177"/>
                      <a:pt x="503" y="28173"/>
                      <a:pt x="823" y="30184"/>
                    </a:cubicBezTo>
                    <a:cubicBezTo>
                      <a:pt x="1493" y="34161"/>
                      <a:pt x="2636" y="38077"/>
                      <a:pt x="4343" y="41703"/>
                    </a:cubicBezTo>
                    <a:cubicBezTo>
                      <a:pt x="4479" y="41975"/>
                      <a:pt x="4709" y="42110"/>
                      <a:pt x="4909" y="42110"/>
                    </a:cubicBezTo>
                    <a:cubicBezTo>
                      <a:pt x="5156" y="42110"/>
                      <a:pt x="5356" y="41903"/>
                      <a:pt x="5272" y="41490"/>
                    </a:cubicBezTo>
                    <a:cubicBezTo>
                      <a:pt x="4571" y="37985"/>
                      <a:pt x="3428" y="34603"/>
                      <a:pt x="2667" y="31068"/>
                    </a:cubicBezTo>
                    <a:cubicBezTo>
                      <a:pt x="2271" y="29164"/>
                      <a:pt x="1966" y="27213"/>
                      <a:pt x="1768" y="25263"/>
                    </a:cubicBezTo>
                    <a:cubicBezTo>
                      <a:pt x="1676" y="24334"/>
                      <a:pt x="1600" y="23283"/>
                      <a:pt x="1539" y="22308"/>
                    </a:cubicBezTo>
                    <a:cubicBezTo>
                      <a:pt x="1493" y="21317"/>
                      <a:pt x="1448" y="20357"/>
                      <a:pt x="1433" y="19367"/>
                    </a:cubicBezTo>
                    <a:cubicBezTo>
                      <a:pt x="1372" y="16076"/>
                      <a:pt x="1509" y="12861"/>
                      <a:pt x="2027" y="9692"/>
                    </a:cubicBezTo>
                    <a:cubicBezTo>
                      <a:pt x="2286" y="8108"/>
                      <a:pt x="2636" y="6523"/>
                      <a:pt x="3139" y="4984"/>
                    </a:cubicBezTo>
                    <a:cubicBezTo>
                      <a:pt x="3367" y="4192"/>
                      <a:pt x="3672" y="3430"/>
                      <a:pt x="4007" y="2699"/>
                    </a:cubicBezTo>
                    <a:cubicBezTo>
                      <a:pt x="4327" y="1937"/>
                      <a:pt x="4632" y="1175"/>
                      <a:pt x="5013" y="444"/>
                    </a:cubicBezTo>
                    <a:cubicBezTo>
                      <a:pt x="5136" y="210"/>
                      <a:pt x="4989" y="0"/>
                      <a:pt x="48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11" name="Google Shape;2811;p61"/>
            <p:cNvGrpSpPr/>
            <p:nvPr/>
          </p:nvGrpSpPr>
          <p:grpSpPr>
            <a:xfrm rot="-823739">
              <a:off x="2062733" y="4109754"/>
              <a:ext cx="485586" cy="1313239"/>
              <a:chOff x="3166850" y="3136225"/>
              <a:chExt cx="596500" cy="1613200"/>
            </a:xfrm>
          </p:grpSpPr>
          <p:sp>
            <p:nvSpPr>
              <p:cNvPr id="2812" name="Google Shape;2812;p61"/>
              <p:cNvSpPr/>
              <p:nvPr/>
            </p:nvSpPr>
            <p:spPr>
              <a:xfrm>
                <a:off x="3482600" y="3709550"/>
                <a:ext cx="88400" cy="1039875"/>
              </a:xfrm>
              <a:custGeom>
                <a:avLst/>
                <a:gdLst/>
                <a:ahLst/>
                <a:cxnLst/>
                <a:rect l="l" t="t" r="r" b="b"/>
                <a:pathLst>
                  <a:path w="3536" h="41595" extrusionOk="0">
                    <a:moveTo>
                      <a:pt x="1722" y="0"/>
                    </a:moveTo>
                    <a:lnTo>
                      <a:pt x="1677" y="31"/>
                    </a:lnTo>
                    <a:cubicBezTo>
                      <a:pt x="2240" y="3489"/>
                      <a:pt x="2621" y="6948"/>
                      <a:pt x="2819" y="10437"/>
                    </a:cubicBezTo>
                    <a:cubicBezTo>
                      <a:pt x="3017" y="13926"/>
                      <a:pt x="3017" y="17400"/>
                      <a:pt x="2850" y="20889"/>
                    </a:cubicBezTo>
                    <a:cubicBezTo>
                      <a:pt x="2667" y="24362"/>
                      <a:pt x="2256" y="27821"/>
                      <a:pt x="1783" y="31264"/>
                    </a:cubicBezTo>
                    <a:lnTo>
                      <a:pt x="1402" y="33854"/>
                    </a:lnTo>
                    <a:cubicBezTo>
                      <a:pt x="1265" y="34723"/>
                      <a:pt x="1113" y="35576"/>
                      <a:pt x="991" y="36429"/>
                    </a:cubicBezTo>
                    <a:lnTo>
                      <a:pt x="504" y="39004"/>
                    </a:lnTo>
                    <a:cubicBezTo>
                      <a:pt x="336" y="39857"/>
                      <a:pt x="153" y="40711"/>
                      <a:pt x="1" y="41579"/>
                    </a:cubicBezTo>
                    <a:lnTo>
                      <a:pt x="77" y="41594"/>
                    </a:lnTo>
                    <a:cubicBezTo>
                      <a:pt x="336" y="40756"/>
                      <a:pt x="580" y="39918"/>
                      <a:pt x="839" y="39080"/>
                    </a:cubicBezTo>
                    <a:lnTo>
                      <a:pt x="1479" y="36521"/>
                    </a:lnTo>
                    <a:cubicBezTo>
                      <a:pt x="1692" y="35667"/>
                      <a:pt x="1860" y="34814"/>
                      <a:pt x="2058" y="33961"/>
                    </a:cubicBezTo>
                    <a:lnTo>
                      <a:pt x="2530" y="31371"/>
                    </a:lnTo>
                    <a:cubicBezTo>
                      <a:pt x="3094" y="27897"/>
                      <a:pt x="3353" y="24393"/>
                      <a:pt x="3444" y="20889"/>
                    </a:cubicBezTo>
                    <a:cubicBezTo>
                      <a:pt x="3535" y="17384"/>
                      <a:pt x="3459" y="13880"/>
                      <a:pt x="3170" y="10391"/>
                    </a:cubicBezTo>
                    <a:cubicBezTo>
                      <a:pt x="2865" y="6887"/>
                      <a:pt x="2393" y="3428"/>
                      <a:pt x="17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3" name="Google Shape;2813;p61"/>
              <p:cNvSpPr/>
              <p:nvPr/>
            </p:nvSpPr>
            <p:spPr>
              <a:xfrm>
                <a:off x="3166850" y="3136225"/>
                <a:ext cx="596500" cy="653700"/>
              </a:xfrm>
              <a:custGeom>
                <a:avLst/>
                <a:gdLst/>
                <a:ahLst/>
                <a:cxnLst/>
                <a:rect l="l" t="t" r="r" b="b"/>
                <a:pathLst>
                  <a:path w="23860" h="26148" extrusionOk="0">
                    <a:moveTo>
                      <a:pt x="11131" y="0"/>
                    </a:moveTo>
                    <a:cubicBezTo>
                      <a:pt x="9235" y="0"/>
                      <a:pt x="7474" y="1544"/>
                      <a:pt x="6841" y="3386"/>
                    </a:cubicBezTo>
                    <a:cubicBezTo>
                      <a:pt x="6155" y="5366"/>
                      <a:pt x="6536" y="7591"/>
                      <a:pt x="7252" y="9571"/>
                    </a:cubicBezTo>
                    <a:cubicBezTo>
                      <a:pt x="6446" y="7675"/>
                      <a:pt x="5048" y="5463"/>
                      <a:pt x="3107" y="5463"/>
                    </a:cubicBezTo>
                    <a:cubicBezTo>
                      <a:pt x="2958" y="5463"/>
                      <a:pt x="2806" y="5476"/>
                      <a:pt x="2651" y="5503"/>
                    </a:cubicBezTo>
                    <a:cubicBezTo>
                      <a:pt x="1295" y="5747"/>
                      <a:pt x="335" y="7103"/>
                      <a:pt x="168" y="8474"/>
                    </a:cubicBezTo>
                    <a:cubicBezTo>
                      <a:pt x="0" y="9846"/>
                      <a:pt x="442" y="11202"/>
                      <a:pt x="930" y="12497"/>
                    </a:cubicBezTo>
                    <a:cubicBezTo>
                      <a:pt x="2575" y="16641"/>
                      <a:pt x="5013" y="20480"/>
                      <a:pt x="8060" y="23725"/>
                    </a:cubicBezTo>
                    <a:cubicBezTo>
                      <a:pt x="9583" y="25360"/>
                      <a:pt x="11615" y="26147"/>
                      <a:pt x="13630" y="26147"/>
                    </a:cubicBezTo>
                    <a:cubicBezTo>
                      <a:pt x="16311" y="26147"/>
                      <a:pt x="18964" y="24754"/>
                      <a:pt x="20355" y="22110"/>
                    </a:cubicBezTo>
                    <a:cubicBezTo>
                      <a:pt x="20828" y="21242"/>
                      <a:pt x="21193" y="20328"/>
                      <a:pt x="21483" y="19429"/>
                    </a:cubicBezTo>
                    <a:cubicBezTo>
                      <a:pt x="22732" y="15742"/>
                      <a:pt x="23235" y="11887"/>
                      <a:pt x="23631" y="8033"/>
                    </a:cubicBezTo>
                    <a:cubicBezTo>
                      <a:pt x="23768" y="6875"/>
                      <a:pt x="23860" y="5671"/>
                      <a:pt x="23570" y="4528"/>
                    </a:cubicBezTo>
                    <a:cubicBezTo>
                      <a:pt x="23296" y="3386"/>
                      <a:pt x="22534" y="2304"/>
                      <a:pt x="21407" y="1953"/>
                    </a:cubicBezTo>
                    <a:cubicBezTo>
                      <a:pt x="21156" y="1876"/>
                      <a:pt x="20901" y="1841"/>
                      <a:pt x="20647" y="1841"/>
                    </a:cubicBezTo>
                    <a:cubicBezTo>
                      <a:pt x="19492" y="1841"/>
                      <a:pt x="18345" y="2577"/>
                      <a:pt x="17659" y="3538"/>
                    </a:cubicBezTo>
                    <a:cubicBezTo>
                      <a:pt x="16821" y="4726"/>
                      <a:pt x="16516" y="6189"/>
                      <a:pt x="16226" y="7621"/>
                    </a:cubicBezTo>
                    <a:cubicBezTo>
                      <a:pt x="16028" y="6021"/>
                      <a:pt x="15846" y="4422"/>
                      <a:pt x="15160" y="2974"/>
                    </a:cubicBezTo>
                    <a:cubicBezTo>
                      <a:pt x="14474" y="1527"/>
                      <a:pt x="13194" y="262"/>
                      <a:pt x="11610" y="34"/>
                    </a:cubicBezTo>
                    <a:cubicBezTo>
                      <a:pt x="11450" y="11"/>
                      <a:pt x="11290" y="0"/>
                      <a:pt x="111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4" name="Google Shape;2814;p61"/>
              <p:cNvSpPr/>
              <p:nvPr/>
            </p:nvSpPr>
            <p:spPr>
              <a:xfrm>
                <a:off x="3337450" y="3395600"/>
                <a:ext cx="334100" cy="375500"/>
              </a:xfrm>
              <a:custGeom>
                <a:avLst/>
                <a:gdLst/>
                <a:ahLst/>
                <a:cxnLst/>
                <a:rect l="l" t="t" r="r" b="b"/>
                <a:pathLst>
                  <a:path w="13364" h="15020" extrusionOk="0">
                    <a:moveTo>
                      <a:pt x="1542" y="0"/>
                    </a:moveTo>
                    <a:cubicBezTo>
                      <a:pt x="1484" y="0"/>
                      <a:pt x="1414" y="40"/>
                      <a:pt x="1388" y="156"/>
                    </a:cubicBezTo>
                    <a:cubicBezTo>
                      <a:pt x="1312" y="446"/>
                      <a:pt x="1327" y="750"/>
                      <a:pt x="1312" y="1040"/>
                    </a:cubicBezTo>
                    <a:cubicBezTo>
                      <a:pt x="1282" y="1314"/>
                      <a:pt x="1312" y="1619"/>
                      <a:pt x="1343" y="1908"/>
                    </a:cubicBezTo>
                    <a:cubicBezTo>
                      <a:pt x="1388" y="2198"/>
                      <a:pt x="1404" y="2487"/>
                      <a:pt x="1434" y="2762"/>
                    </a:cubicBezTo>
                    <a:cubicBezTo>
                      <a:pt x="1480" y="3051"/>
                      <a:pt x="1510" y="3356"/>
                      <a:pt x="1571" y="3645"/>
                    </a:cubicBezTo>
                    <a:lnTo>
                      <a:pt x="1708" y="4498"/>
                    </a:lnTo>
                    <a:cubicBezTo>
                      <a:pt x="1739" y="4788"/>
                      <a:pt x="1784" y="5077"/>
                      <a:pt x="1845" y="5382"/>
                    </a:cubicBezTo>
                    <a:cubicBezTo>
                      <a:pt x="1937" y="5961"/>
                      <a:pt x="2074" y="6540"/>
                      <a:pt x="2242" y="7134"/>
                    </a:cubicBezTo>
                    <a:cubicBezTo>
                      <a:pt x="2561" y="8246"/>
                      <a:pt x="2912" y="9374"/>
                      <a:pt x="3338" y="10486"/>
                    </a:cubicBezTo>
                    <a:cubicBezTo>
                      <a:pt x="3521" y="10943"/>
                      <a:pt x="3704" y="11400"/>
                      <a:pt x="3933" y="11873"/>
                    </a:cubicBezTo>
                    <a:cubicBezTo>
                      <a:pt x="3902" y="11857"/>
                      <a:pt x="3857" y="11812"/>
                      <a:pt x="3826" y="11796"/>
                    </a:cubicBezTo>
                    <a:cubicBezTo>
                      <a:pt x="3704" y="11720"/>
                      <a:pt x="3598" y="11644"/>
                      <a:pt x="3460" y="11583"/>
                    </a:cubicBezTo>
                    <a:lnTo>
                      <a:pt x="3079" y="11400"/>
                    </a:lnTo>
                    <a:cubicBezTo>
                      <a:pt x="2607" y="11141"/>
                      <a:pt x="2089" y="10913"/>
                      <a:pt x="1586" y="10715"/>
                    </a:cubicBezTo>
                    <a:cubicBezTo>
                      <a:pt x="1480" y="10654"/>
                      <a:pt x="1343" y="10593"/>
                      <a:pt x="1236" y="10532"/>
                    </a:cubicBezTo>
                    <a:lnTo>
                      <a:pt x="886" y="10364"/>
                    </a:lnTo>
                    <a:cubicBezTo>
                      <a:pt x="657" y="10258"/>
                      <a:pt x="444" y="10105"/>
                      <a:pt x="261" y="9968"/>
                    </a:cubicBezTo>
                    <a:cubicBezTo>
                      <a:pt x="245" y="9955"/>
                      <a:pt x="226" y="9949"/>
                      <a:pt x="206" y="9949"/>
                    </a:cubicBezTo>
                    <a:cubicBezTo>
                      <a:pt x="113" y="9949"/>
                      <a:pt x="0" y="10076"/>
                      <a:pt x="63" y="10151"/>
                    </a:cubicBezTo>
                    <a:lnTo>
                      <a:pt x="520" y="10791"/>
                    </a:lnTo>
                    <a:cubicBezTo>
                      <a:pt x="672" y="10989"/>
                      <a:pt x="870" y="11202"/>
                      <a:pt x="1023" y="11400"/>
                    </a:cubicBezTo>
                    <a:cubicBezTo>
                      <a:pt x="1358" y="11796"/>
                      <a:pt x="1693" y="12208"/>
                      <a:pt x="2028" y="12619"/>
                    </a:cubicBezTo>
                    <a:cubicBezTo>
                      <a:pt x="2196" y="12817"/>
                      <a:pt x="2348" y="13000"/>
                      <a:pt x="2531" y="13198"/>
                    </a:cubicBezTo>
                    <a:cubicBezTo>
                      <a:pt x="3607" y="14436"/>
                      <a:pt x="5185" y="15020"/>
                      <a:pt x="6781" y="15020"/>
                    </a:cubicBezTo>
                    <a:cubicBezTo>
                      <a:pt x="7445" y="15020"/>
                      <a:pt x="8112" y="14919"/>
                      <a:pt x="8747" y="14722"/>
                    </a:cubicBezTo>
                    <a:cubicBezTo>
                      <a:pt x="11871" y="13762"/>
                      <a:pt x="13349" y="10334"/>
                      <a:pt x="13364" y="7256"/>
                    </a:cubicBezTo>
                    <a:cubicBezTo>
                      <a:pt x="13318" y="6936"/>
                      <a:pt x="13303" y="6631"/>
                      <a:pt x="13288" y="6388"/>
                    </a:cubicBezTo>
                    <a:lnTo>
                      <a:pt x="13288" y="5474"/>
                    </a:lnTo>
                    <a:cubicBezTo>
                      <a:pt x="13288" y="5169"/>
                      <a:pt x="13303" y="4864"/>
                      <a:pt x="13288" y="4575"/>
                    </a:cubicBezTo>
                    <a:cubicBezTo>
                      <a:pt x="13272" y="4270"/>
                      <a:pt x="13272" y="3980"/>
                      <a:pt x="13242" y="3676"/>
                    </a:cubicBezTo>
                    <a:cubicBezTo>
                      <a:pt x="13227" y="3112"/>
                      <a:pt x="13227" y="2503"/>
                      <a:pt x="13044" y="1924"/>
                    </a:cubicBezTo>
                    <a:cubicBezTo>
                      <a:pt x="13000" y="1804"/>
                      <a:pt x="12935" y="1755"/>
                      <a:pt x="12879" y="1755"/>
                    </a:cubicBezTo>
                    <a:cubicBezTo>
                      <a:pt x="12798" y="1755"/>
                      <a:pt x="12734" y="1856"/>
                      <a:pt x="12770" y="2000"/>
                    </a:cubicBezTo>
                    <a:cubicBezTo>
                      <a:pt x="12891" y="2548"/>
                      <a:pt x="12770" y="3112"/>
                      <a:pt x="12693" y="3660"/>
                    </a:cubicBezTo>
                    <a:cubicBezTo>
                      <a:pt x="12663" y="3950"/>
                      <a:pt x="12617" y="4209"/>
                      <a:pt x="12556" y="4498"/>
                    </a:cubicBezTo>
                    <a:cubicBezTo>
                      <a:pt x="12511" y="4788"/>
                      <a:pt x="12450" y="5047"/>
                      <a:pt x="12389" y="5336"/>
                    </a:cubicBezTo>
                    <a:lnTo>
                      <a:pt x="12206" y="6174"/>
                    </a:lnTo>
                    <a:cubicBezTo>
                      <a:pt x="12145" y="6464"/>
                      <a:pt x="12099" y="6723"/>
                      <a:pt x="12069" y="6967"/>
                    </a:cubicBezTo>
                    <a:cubicBezTo>
                      <a:pt x="12053" y="6875"/>
                      <a:pt x="12053" y="6769"/>
                      <a:pt x="12023" y="6662"/>
                    </a:cubicBezTo>
                    <a:cubicBezTo>
                      <a:pt x="11993" y="6342"/>
                      <a:pt x="11977" y="6037"/>
                      <a:pt x="11947" y="5733"/>
                    </a:cubicBezTo>
                    <a:cubicBezTo>
                      <a:pt x="11947" y="5653"/>
                      <a:pt x="11880" y="5610"/>
                      <a:pt x="11814" y="5610"/>
                    </a:cubicBezTo>
                    <a:cubicBezTo>
                      <a:pt x="11754" y="5610"/>
                      <a:pt x="11695" y="5645"/>
                      <a:pt x="11688" y="5717"/>
                    </a:cubicBezTo>
                    <a:cubicBezTo>
                      <a:pt x="11551" y="6327"/>
                      <a:pt x="11414" y="6967"/>
                      <a:pt x="11246" y="7561"/>
                    </a:cubicBezTo>
                    <a:cubicBezTo>
                      <a:pt x="11063" y="8155"/>
                      <a:pt x="10835" y="8749"/>
                      <a:pt x="10560" y="9298"/>
                    </a:cubicBezTo>
                    <a:cubicBezTo>
                      <a:pt x="10499" y="9435"/>
                      <a:pt x="10423" y="9542"/>
                      <a:pt x="10378" y="9679"/>
                    </a:cubicBezTo>
                    <a:lnTo>
                      <a:pt x="10378" y="9526"/>
                    </a:lnTo>
                    <a:cubicBezTo>
                      <a:pt x="10347" y="9206"/>
                      <a:pt x="10317" y="8856"/>
                      <a:pt x="10256" y="8521"/>
                    </a:cubicBezTo>
                    <a:cubicBezTo>
                      <a:pt x="10118" y="7850"/>
                      <a:pt x="9936" y="7180"/>
                      <a:pt x="9722" y="6571"/>
                    </a:cubicBezTo>
                    <a:cubicBezTo>
                      <a:pt x="9616" y="6251"/>
                      <a:pt x="9509" y="5961"/>
                      <a:pt x="9418" y="5656"/>
                    </a:cubicBezTo>
                    <a:cubicBezTo>
                      <a:pt x="9326" y="5352"/>
                      <a:pt x="9204" y="5047"/>
                      <a:pt x="9098" y="4773"/>
                    </a:cubicBezTo>
                    <a:cubicBezTo>
                      <a:pt x="9075" y="4721"/>
                      <a:pt x="9028" y="4700"/>
                      <a:pt x="8979" y="4700"/>
                    </a:cubicBezTo>
                    <a:cubicBezTo>
                      <a:pt x="8899" y="4700"/>
                      <a:pt x="8814" y="4758"/>
                      <a:pt x="8823" y="4834"/>
                    </a:cubicBezTo>
                    <a:cubicBezTo>
                      <a:pt x="8930" y="5428"/>
                      <a:pt x="8854" y="6022"/>
                      <a:pt x="8823" y="6647"/>
                    </a:cubicBezTo>
                    <a:cubicBezTo>
                      <a:pt x="8793" y="7256"/>
                      <a:pt x="8732" y="7866"/>
                      <a:pt x="8641" y="8460"/>
                    </a:cubicBezTo>
                    <a:cubicBezTo>
                      <a:pt x="8625" y="8582"/>
                      <a:pt x="8595" y="8673"/>
                      <a:pt x="8595" y="8780"/>
                    </a:cubicBezTo>
                    <a:cubicBezTo>
                      <a:pt x="8443" y="8307"/>
                      <a:pt x="8290" y="7850"/>
                      <a:pt x="8123" y="7393"/>
                    </a:cubicBezTo>
                    <a:cubicBezTo>
                      <a:pt x="8001" y="7089"/>
                      <a:pt x="7909" y="6769"/>
                      <a:pt x="7803" y="6479"/>
                    </a:cubicBezTo>
                    <a:cubicBezTo>
                      <a:pt x="7742" y="6327"/>
                      <a:pt x="7696" y="6190"/>
                      <a:pt x="7650" y="6022"/>
                    </a:cubicBezTo>
                    <a:cubicBezTo>
                      <a:pt x="7589" y="5870"/>
                      <a:pt x="7513" y="5733"/>
                      <a:pt x="7498" y="5626"/>
                    </a:cubicBezTo>
                    <a:cubicBezTo>
                      <a:pt x="7476" y="5567"/>
                      <a:pt x="7410" y="5532"/>
                      <a:pt x="7349" y="5532"/>
                    </a:cubicBezTo>
                    <a:cubicBezTo>
                      <a:pt x="7284" y="5532"/>
                      <a:pt x="7224" y="5570"/>
                      <a:pt x="7224" y="5656"/>
                    </a:cubicBezTo>
                    <a:cubicBezTo>
                      <a:pt x="7224" y="5809"/>
                      <a:pt x="7269" y="5992"/>
                      <a:pt x="7269" y="6113"/>
                    </a:cubicBezTo>
                    <a:cubicBezTo>
                      <a:pt x="7285" y="6251"/>
                      <a:pt x="7269" y="6418"/>
                      <a:pt x="7269" y="6571"/>
                    </a:cubicBezTo>
                    <a:cubicBezTo>
                      <a:pt x="7269" y="6875"/>
                      <a:pt x="7254" y="7180"/>
                      <a:pt x="7254" y="7485"/>
                    </a:cubicBezTo>
                    <a:cubicBezTo>
                      <a:pt x="7224" y="7927"/>
                      <a:pt x="7208" y="8368"/>
                      <a:pt x="7178" y="8810"/>
                    </a:cubicBezTo>
                    <a:cubicBezTo>
                      <a:pt x="7056" y="8521"/>
                      <a:pt x="6949" y="8216"/>
                      <a:pt x="6812" y="7927"/>
                    </a:cubicBezTo>
                    <a:cubicBezTo>
                      <a:pt x="6447" y="7210"/>
                      <a:pt x="6050" y="6479"/>
                      <a:pt x="5670" y="5793"/>
                    </a:cubicBezTo>
                    <a:cubicBezTo>
                      <a:pt x="5472" y="5458"/>
                      <a:pt x="5289" y="5123"/>
                      <a:pt x="5121" y="4788"/>
                    </a:cubicBezTo>
                    <a:cubicBezTo>
                      <a:pt x="4938" y="4437"/>
                      <a:pt x="4771" y="4118"/>
                      <a:pt x="4603" y="3798"/>
                    </a:cubicBezTo>
                    <a:cubicBezTo>
                      <a:pt x="4570" y="3742"/>
                      <a:pt x="4521" y="3719"/>
                      <a:pt x="4475" y="3719"/>
                    </a:cubicBezTo>
                    <a:cubicBezTo>
                      <a:pt x="4393" y="3719"/>
                      <a:pt x="4320" y="3792"/>
                      <a:pt x="4359" y="3889"/>
                    </a:cubicBezTo>
                    <a:cubicBezTo>
                      <a:pt x="4451" y="4224"/>
                      <a:pt x="4527" y="4590"/>
                      <a:pt x="4603" y="4971"/>
                    </a:cubicBezTo>
                    <a:cubicBezTo>
                      <a:pt x="4679" y="5336"/>
                      <a:pt x="4755" y="5717"/>
                      <a:pt x="4832" y="6083"/>
                    </a:cubicBezTo>
                    <a:cubicBezTo>
                      <a:pt x="4969" y="6799"/>
                      <a:pt x="5121" y="7546"/>
                      <a:pt x="5243" y="8262"/>
                    </a:cubicBezTo>
                    <a:cubicBezTo>
                      <a:pt x="5380" y="8978"/>
                      <a:pt x="5456" y="9694"/>
                      <a:pt x="5548" y="10410"/>
                    </a:cubicBezTo>
                    <a:cubicBezTo>
                      <a:pt x="5472" y="10258"/>
                      <a:pt x="5426" y="10105"/>
                      <a:pt x="5350" y="9922"/>
                    </a:cubicBezTo>
                    <a:cubicBezTo>
                      <a:pt x="5091" y="9404"/>
                      <a:pt x="4847" y="8886"/>
                      <a:pt x="4603" y="8353"/>
                    </a:cubicBezTo>
                    <a:cubicBezTo>
                      <a:pt x="4359" y="7820"/>
                      <a:pt x="4085" y="7256"/>
                      <a:pt x="3826" y="6723"/>
                    </a:cubicBezTo>
                    <a:cubicBezTo>
                      <a:pt x="3552" y="6190"/>
                      <a:pt x="3308" y="5656"/>
                      <a:pt x="3095" y="5123"/>
                    </a:cubicBezTo>
                    <a:cubicBezTo>
                      <a:pt x="2988" y="4849"/>
                      <a:pt x="2881" y="4590"/>
                      <a:pt x="2775" y="4285"/>
                    </a:cubicBezTo>
                    <a:cubicBezTo>
                      <a:pt x="2653" y="4011"/>
                      <a:pt x="2561" y="3721"/>
                      <a:pt x="2455" y="3432"/>
                    </a:cubicBezTo>
                    <a:cubicBezTo>
                      <a:pt x="2333" y="3142"/>
                      <a:pt x="2242" y="2883"/>
                      <a:pt x="2150" y="2609"/>
                    </a:cubicBezTo>
                    <a:cubicBezTo>
                      <a:pt x="2043" y="2350"/>
                      <a:pt x="1967" y="2045"/>
                      <a:pt x="1891" y="1802"/>
                    </a:cubicBezTo>
                    <a:cubicBezTo>
                      <a:pt x="1815" y="1527"/>
                      <a:pt x="1769" y="1268"/>
                      <a:pt x="1723" y="994"/>
                    </a:cubicBezTo>
                    <a:cubicBezTo>
                      <a:pt x="1693" y="705"/>
                      <a:pt x="1647" y="446"/>
                      <a:pt x="1663" y="217"/>
                    </a:cubicBezTo>
                    <a:cubicBezTo>
                      <a:pt x="1693" y="95"/>
                      <a:pt x="1647" y="19"/>
                      <a:pt x="1571" y="4"/>
                    </a:cubicBezTo>
                    <a:cubicBezTo>
                      <a:pt x="1562" y="2"/>
                      <a:pt x="1552" y="0"/>
                      <a:pt x="15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5" name="Google Shape;2815;p61"/>
          <p:cNvGrpSpPr/>
          <p:nvPr/>
        </p:nvGrpSpPr>
        <p:grpSpPr>
          <a:xfrm>
            <a:off x="6037402" y="-85972"/>
            <a:ext cx="1550919" cy="1124152"/>
            <a:chOff x="6037402" y="-85972"/>
            <a:chExt cx="1550919" cy="1124152"/>
          </a:xfrm>
        </p:grpSpPr>
        <p:grpSp>
          <p:nvGrpSpPr>
            <p:cNvPr id="2816" name="Google Shape;2816;p61"/>
            <p:cNvGrpSpPr/>
            <p:nvPr/>
          </p:nvGrpSpPr>
          <p:grpSpPr>
            <a:xfrm rot="-6168881">
              <a:off x="6631199" y="13766"/>
              <a:ext cx="885657" cy="853407"/>
              <a:chOff x="772125" y="3611950"/>
              <a:chExt cx="885650" cy="853400"/>
            </a:xfrm>
          </p:grpSpPr>
          <p:sp>
            <p:nvSpPr>
              <p:cNvPr id="2817" name="Google Shape;2817;p61"/>
              <p:cNvSpPr/>
              <p:nvPr/>
            </p:nvSpPr>
            <p:spPr>
              <a:xfrm>
                <a:off x="772125" y="3611950"/>
                <a:ext cx="826200" cy="777150"/>
              </a:xfrm>
              <a:custGeom>
                <a:avLst/>
                <a:gdLst/>
                <a:ahLst/>
                <a:cxnLst/>
                <a:rect l="l" t="t" r="r" b="b"/>
                <a:pathLst>
                  <a:path w="33048" h="31086" extrusionOk="0">
                    <a:moveTo>
                      <a:pt x="2596" y="0"/>
                    </a:moveTo>
                    <a:cubicBezTo>
                      <a:pt x="1705" y="0"/>
                      <a:pt x="845" y="261"/>
                      <a:pt x="458" y="1025"/>
                    </a:cubicBezTo>
                    <a:cubicBezTo>
                      <a:pt x="46" y="1878"/>
                      <a:pt x="458" y="2883"/>
                      <a:pt x="915" y="3737"/>
                    </a:cubicBezTo>
                    <a:cubicBezTo>
                      <a:pt x="2439" y="6525"/>
                      <a:pt x="4343" y="9130"/>
                      <a:pt x="6583" y="11446"/>
                    </a:cubicBezTo>
                    <a:cubicBezTo>
                      <a:pt x="5608" y="10730"/>
                      <a:pt x="4602" y="10014"/>
                      <a:pt x="3414" y="9846"/>
                    </a:cubicBezTo>
                    <a:cubicBezTo>
                      <a:pt x="3258" y="9820"/>
                      <a:pt x="3099" y="9807"/>
                      <a:pt x="2938" y="9807"/>
                    </a:cubicBezTo>
                    <a:cubicBezTo>
                      <a:pt x="1888" y="9807"/>
                      <a:pt x="792" y="10359"/>
                      <a:pt x="488" y="11324"/>
                    </a:cubicBezTo>
                    <a:cubicBezTo>
                      <a:pt x="1" y="12772"/>
                      <a:pt x="1342" y="14143"/>
                      <a:pt x="2560" y="15057"/>
                    </a:cubicBezTo>
                    <a:cubicBezTo>
                      <a:pt x="5989" y="17632"/>
                      <a:pt x="9645" y="19917"/>
                      <a:pt x="13454" y="21867"/>
                    </a:cubicBezTo>
                    <a:cubicBezTo>
                      <a:pt x="12546" y="21525"/>
                      <a:pt x="11609" y="21212"/>
                      <a:pt x="10657" y="21212"/>
                    </a:cubicBezTo>
                    <a:cubicBezTo>
                      <a:pt x="10635" y="21212"/>
                      <a:pt x="10612" y="21212"/>
                      <a:pt x="10590" y="21212"/>
                    </a:cubicBezTo>
                    <a:cubicBezTo>
                      <a:pt x="9599" y="21258"/>
                      <a:pt x="8579" y="21745"/>
                      <a:pt x="8198" y="22644"/>
                    </a:cubicBezTo>
                    <a:cubicBezTo>
                      <a:pt x="7573" y="24122"/>
                      <a:pt x="8899" y="25676"/>
                      <a:pt x="10239" y="26590"/>
                    </a:cubicBezTo>
                    <a:cubicBezTo>
                      <a:pt x="16105" y="30598"/>
                      <a:pt x="23586" y="30978"/>
                      <a:pt x="32804" y="31085"/>
                    </a:cubicBezTo>
                    <a:cubicBezTo>
                      <a:pt x="33048" y="25311"/>
                      <a:pt x="32133" y="19521"/>
                      <a:pt x="30305" y="14051"/>
                    </a:cubicBezTo>
                    <a:cubicBezTo>
                      <a:pt x="29848" y="12726"/>
                      <a:pt x="29330" y="11370"/>
                      <a:pt x="28370" y="10319"/>
                    </a:cubicBezTo>
                    <a:cubicBezTo>
                      <a:pt x="27602" y="9514"/>
                      <a:pt x="26512" y="8937"/>
                      <a:pt x="25428" y="8937"/>
                    </a:cubicBezTo>
                    <a:cubicBezTo>
                      <a:pt x="25137" y="8937"/>
                      <a:pt x="24845" y="8979"/>
                      <a:pt x="24561" y="9069"/>
                    </a:cubicBezTo>
                    <a:cubicBezTo>
                      <a:pt x="23467" y="9401"/>
                      <a:pt x="22670" y="10586"/>
                      <a:pt x="22772" y="11656"/>
                    </a:cubicBezTo>
                    <a:lnTo>
                      <a:pt x="22772" y="11656"/>
                    </a:lnTo>
                    <a:cubicBezTo>
                      <a:pt x="21727" y="8589"/>
                      <a:pt x="19979" y="5777"/>
                      <a:pt x="17720" y="3462"/>
                    </a:cubicBezTo>
                    <a:cubicBezTo>
                      <a:pt x="16738" y="2465"/>
                      <a:pt x="15530" y="1512"/>
                      <a:pt x="14127" y="1512"/>
                    </a:cubicBezTo>
                    <a:cubicBezTo>
                      <a:pt x="14116" y="1512"/>
                      <a:pt x="14105" y="1512"/>
                      <a:pt x="14094" y="1512"/>
                    </a:cubicBezTo>
                    <a:cubicBezTo>
                      <a:pt x="12058" y="1542"/>
                      <a:pt x="10565" y="4114"/>
                      <a:pt x="11482" y="5909"/>
                    </a:cubicBezTo>
                    <a:lnTo>
                      <a:pt x="11482" y="5909"/>
                    </a:lnTo>
                    <a:cubicBezTo>
                      <a:pt x="9850" y="3070"/>
                      <a:pt x="7005" y="932"/>
                      <a:pt x="3795" y="141"/>
                    </a:cubicBezTo>
                    <a:cubicBezTo>
                      <a:pt x="3417" y="55"/>
                      <a:pt x="3003" y="0"/>
                      <a:pt x="25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8" name="Google Shape;2818;p61"/>
              <p:cNvSpPr/>
              <p:nvPr/>
            </p:nvSpPr>
            <p:spPr>
              <a:xfrm>
                <a:off x="847700" y="3647725"/>
                <a:ext cx="810075" cy="817625"/>
              </a:xfrm>
              <a:custGeom>
                <a:avLst/>
                <a:gdLst/>
                <a:ahLst/>
                <a:cxnLst/>
                <a:rect l="l" t="t" r="r" b="b"/>
                <a:pathLst>
                  <a:path w="32403" h="32705" extrusionOk="0">
                    <a:moveTo>
                      <a:pt x="57" y="1"/>
                    </a:moveTo>
                    <a:cubicBezTo>
                      <a:pt x="0" y="1"/>
                      <a:pt x="136" y="153"/>
                      <a:pt x="482" y="432"/>
                    </a:cubicBezTo>
                    <a:cubicBezTo>
                      <a:pt x="5708" y="4408"/>
                      <a:pt x="11178" y="9360"/>
                      <a:pt x="16251" y="14662"/>
                    </a:cubicBezTo>
                    <a:cubicBezTo>
                      <a:pt x="21340" y="19934"/>
                      <a:pt x="26033" y="25556"/>
                      <a:pt x="30070" y="30599"/>
                    </a:cubicBezTo>
                    <a:cubicBezTo>
                      <a:pt x="31179" y="32025"/>
                      <a:pt x="31888" y="32704"/>
                      <a:pt x="32107" y="32704"/>
                    </a:cubicBezTo>
                    <a:cubicBezTo>
                      <a:pt x="32403" y="32704"/>
                      <a:pt x="31807" y="31468"/>
                      <a:pt x="30101" y="29167"/>
                    </a:cubicBezTo>
                    <a:cubicBezTo>
                      <a:pt x="21919" y="18242"/>
                      <a:pt x="11574" y="8354"/>
                      <a:pt x="558" y="310"/>
                    </a:cubicBezTo>
                    <a:cubicBezTo>
                      <a:pt x="273" y="99"/>
                      <a:pt x="103" y="1"/>
                      <a:pt x="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9" name="Google Shape;2819;p61"/>
              <p:cNvSpPr/>
              <p:nvPr/>
            </p:nvSpPr>
            <p:spPr>
              <a:xfrm>
                <a:off x="973625" y="3951200"/>
                <a:ext cx="380650" cy="138075"/>
              </a:xfrm>
              <a:custGeom>
                <a:avLst/>
                <a:gdLst/>
                <a:ahLst/>
                <a:cxnLst/>
                <a:rect l="l" t="t" r="r" b="b"/>
                <a:pathLst>
                  <a:path w="15226" h="5523" extrusionOk="0">
                    <a:moveTo>
                      <a:pt x="115" y="0"/>
                    </a:moveTo>
                    <a:cubicBezTo>
                      <a:pt x="0" y="0"/>
                      <a:pt x="24" y="90"/>
                      <a:pt x="214" y="161"/>
                    </a:cubicBezTo>
                    <a:cubicBezTo>
                      <a:pt x="4389" y="1868"/>
                      <a:pt x="9477" y="4366"/>
                      <a:pt x="13820" y="5433"/>
                    </a:cubicBezTo>
                    <a:cubicBezTo>
                      <a:pt x="14072" y="5495"/>
                      <a:pt x="14283" y="5523"/>
                      <a:pt x="14451" y="5523"/>
                    </a:cubicBezTo>
                    <a:cubicBezTo>
                      <a:pt x="15225" y="5523"/>
                      <a:pt x="15074" y="4934"/>
                      <a:pt x="13759" y="4458"/>
                    </a:cubicBezTo>
                    <a:cubicBezTo>
                      <a:pt x="9355" y="2889"/>
                      <a:pt x="4693" y="1502"/>
                      <a:pt x="244" y="24"/>
                    </a:cubicBezTo>
                    <a:cubicBezTo>
                      <a:pt x="191" y="7"/>
                      <a:pt x="147" y="0"/>
                      <a:pt x="1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0" name="Google Shape;2820;p61"/>
              <p:cNvSpPr/>
              <p:nvPr/>
            </p:nvSpPr>
            <p:spPr>
              <a:xfrm>
                <a:off x="1163850" y="3748450"/>
                <a:ext cx="120100" cy="267725"/>
              </a:xfrm>
              <a:custGeom>
                <a:avLst/>
                <a:gdLst/>
                <a:ahLst/>
                <a:cxnLst/>
                <a:rect l="l" t="t" r="r" b="b"/>
                <a:pathLst>
                  <a:path w="4804" h="10709" extrusionOk="0">
                    <a:moveTo>
                      <a:pt x="52" y="0"/>
                    </a:moveTo>
                    <a:cubicBezTo>
                      <a:pt x="11" y="0"/>
                      <a:pt x="0" y="71"/>
                      <a:pt x="55" y="181"/>
                    </a:cubicBezTo>
                    <a:cubicBezTo>
                      <a:pt x="908" y="1598"/>
                      <a:pt x="1640" y="3320"/>
                      <a:pt x="2219" y="5057"/>
                    </a:cubicBezTo>
                    <a:cubicBezTo>
                      <a:pt x="2828" y="6778"/>
                      <a:pt x="3285" y="8515"/>
                      <a:pt x="3849" y="10054"/>
                    </a:cubicBezTo>
                    <a:cubicBezTo>
                      <a:pt x="3994" y="10495"/>
                      <a:pt x="4212" y="10708"/>
                      <a:pt x="4393" y="10708"/>
                    </a:cubicBezTo>
                    <a:cubicBezTo>
                      <a:pt x="4631" y="10708"/>
                      <a:pt x="4804" y="10338"/>
                      <a:pt x="4657" y="9627"/>
                    </a:cubicBezTo>
                    <a:cubicBezTo>
                      <a:pt x="3940" y="6154"/>
                      <a:pt x="2204" y="2878"/>
                      <a:pt x="162" y="105"/>
                    </a:cubicBezTo>
                    <a:cubicBezTo>
                      <a:pt x="119" y="32"/>
                      <a:pt x="79" y="0"/>
                      <a:pt x="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1" name="Google Shape;2821;p61"/>
              <p:cNvSpPr/>
              <p:nvPr/>
            </p:nvSpPr>
            <p:spPr>
              <a:xfrm>
                <a:off x="1415675" y="3927750"/>
                <a:ext cx="98500" cy="331500"/>
              </a:xfrm>
              <a:custGeom>
                <a:avLst/>
                <a:gdLst/>
                <a:ahLst/>
                <a:cxnLst/>
                <a:rect l="l" t="t" r="r" b="b"/>
                <a:pathLst>
                  <a:path w="3940" h="13260" extrusionOk="0">
                    <a:moveTo>
                      <a:pt x="48" y="0"/>
                    </a:moveTo>
                    <a:cubicBezTo>
                      <a:pt x="9" y="0"/>
                      <a:pt x="1" y="78"/>
                      <a:pt x="53" y="200"/>
                    </a:cubicBezTo>
                    <a:cubicBezTo>
                      <a:pt x="937" y="1968"/>
                      <a:pt x="1577" y="4086"/>
                      <a:pt x="2034" y="6219"/>
                    </a:cubicBezTo>
                    <a:cubicBezTo>
                      <a:pt x="2491" y="8352"/>
                      <a:pt x="2735" y="10485"/>
                      <a:pt x="3039" y="12389"/>
                    </a:cubicBezTo>
                    <a:cubicBezTo>
                      <a:pt x="3123" y="12968"/>
                      <a:pt x="3322" y="13259"/>
                      <a:pt x="3509" y="13259"/>
                    </a:cubicBezTo>
                    <a:cubicBezTo>
                      <a:pt x="3732" y="13259"/>
                      <a:pt x="3940" y="12850"/>
                      <a:pt x="3923" y="12024"/>
                    </a:cubicBezTo>
                    <a:cubicBezTo>
                      <a:pt x="3725" y="7834"/>
                      <a:pt x="2247" y="3674"/>
                      <a:pt x="175" y="140"/>
                    </a:cubicBezTo>
                    <a:cubicBezTo>
                      <a:pt x="123" y="42"/>
                      <a:pt x="77" y="0"/>
                      <a:pt x="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2" name="Google Shape;2822;p61"/>
              <p:cNvSpPr/>
              <p:nvPr/>
            </p:nvSpPr>
            <p:spPr>
              <a:xfrm>
                <a:off x="1135625" y="4239475"/>
                <a:ext cx="412050" cy="88675"/>
              </a:xfrm>
              <a:custGeom>
                <a:avLst/>
                <a:gdLst/>
                <a:ahLst/>
                <a:cxnLst/>
                <a:rect l="l" t="t" r="r" b="b"/>
                <a:pathLst>
                  <a:path w="16482" h="3547" extrusionOk="0">
                    <a:moveTo>
                      <a:pt x="107" y="1"/>
                    </a:moveTo>
                    <a:cubicBezTo>
                      <a:pt x="1" y="1"/>
                      <a:pt x="36" y="86"/>
                      <a:pt x="224" y="164"/>
                    </a:cubicBezTo>
                    <a:cubicBezTo>
                      <a:pt x="2373" y="1078"/>
                      <a:pt x="4841" y="2023"/>
                      <a:pt x="7401" y="2663"/>
                    </a:cubicBezTo>
                    <a:cubicBezTo>
                      <a:pt x="9579" y="3220"/>
                      <a:pt x="11825" y="3546"/>
                      <a:pt x="13873" y="3546"/>
                    </a:cubicBezTo>
                    <a:cubicBezTo>
                      <a:pt x="14231" y="3546"/>
                      <a:pt x="14583" y="3536"/>
                      <a:pt x="14927" y="3516"/>
                    </a:cubicBezTo>
                    <a:cubicBezTo>
                      <a:pt x="16481" y="3409"/>
                      <a:pt x="16329" y="2678"/>
                      <a:pt x="14592" y="2586"/>
                    </a:cubicBezTo>
                    <a:cubicBezTo>
                      <a:pt x="9823" y="2358"/>
                      <a:pt x="4856" y="1642"/>
                      <a:pt x="285" y="42"/>
                    </a:cubicBezTo>
                    <a:cubicBezTo>
                      <a:pt x="206" y="13"/>
                      <a:pt x="147" y="1"/>
                      <a:pt x="1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3" name="Google Shape;2823;p61"/>
            <p:cNvGrpSpPr/>
            <p:nvPr/>
          </p:nvGrpSpPr>
          <p:grpSpPr>
            <a:xfrm rot="-7036916">
              <a:off x="6195719" y="466169"/>
              <a:ext cx="351357" cy="570360"/>
              <a:chOff x="3108575" y="1392125"/>
              <a:chExt cx="712300" cy="1156075"/>
            </a:xfrm>
          </p:grpSpPr>
          <p:sp>
            <p:nvSpPr>
              <p:cNvPr id="2824" name="Google Shape;2824;p61"/>
              <p:cNvSpPr/>
              <p:nvPr/>
            </p:nvSpPr>
            <p:spPr>
              <a:xfrm>
                <a:off x="3108575" y="1392125"/>
                <a:ext cx="712300" cy="1151525"/>
              </a:xfrm>
              <a:custGeom>
                <a:avLst/>
                <a:gdLst/>
                <a:ahLst/>
                <a:cxnLst/>
                <a:rect l="l" t="t" r="r" b="b"/>
                <a:pathLst>
                  <a:path w="28492" h="46061" extrusionOk="0">
                    <a:moveTo>
                      <a:pt x="7197" y="0"/>
                    </a:moveTo>
                    <a:cubicBezTo>
                      <a:pt x="7170" y="0"/>
                      <a:pt x="7142" y="1"/>
                      <a:pt x="7115" y="2"/>
                    </a:cubicBezTo>
                    <a:cubicBezTo>
                      <a:pt x="5942" y="32"/>
                      <a:pt x="5089" y="1145"/>
                      <a:pt x="4677" y="2226"/>
                    </a:cubicBezTo>
                    <a:cubicBezTo>
                      <a:pt x="3413" y="5472"/>
                      <a:pt x="4418" y="9083"/>
                      <a:pt x="5439" y="12404"/>
                    </a:cubicBezTo>
                    <a:cubicBezTo>
                      <a:pt x="4392" y="11784"/>
                      <a:pt x="3365" y="11347"/>
                      <a:pt x="2457" y="11347"/>
                    </a:cubicBezTo>
                    <a:cubicBezTo>
                      <a:pt x="2006" y="11347"/>
                      <a:pt x="1584" y="11455"/>
                      <a:pt x="1204" y="11703"/>
                    </a:cubicBezTo>
                    <a:cubicBezTo>
                      <a:pt x="335" y="12267"/>
                      <a:pt x="0" y="13471"/>
                      <a:pt x="183" y="14491"/>
                    </a:cubicBezTo>
                    <a:cubicBezTo>
                      <a:pt x="350" y="15543"/>
                      <a:pt x="914" y="16457"/>
                      <a:pt x="1508" y="17340"/>
                    </a:cubicBezTo>
                    <a:cubicBezTo>
                      <a:pt x="3585" y="20420"/>
                      <a:pt x="6120" y="23177"/>
                      <a:pt x="8999" y="25534"/>
                    </a:cubicBezTo>
                    <a:lnTo>
                      <a:pt x="8999" y="25534"/>
                    </a:lnTo>
                    <a:cubicBezTo>
                      <a:pt x="8348" y="25088"/>
                      <a:pt x="7635" y="24848"/>
                      <a:pt x="6965" y="24848"/>
                    </a:cubicBezTo>
                    <a:cubicBezTo>
                      <a:pt x="6566" y="24848"/>
                      <a:pt x="6182" y="24933"/>
                      <a:pt x="5835" y="25111"/>
                    </a:cubicBezTo>
                    <a:cubicBezTo>
                      <a:pt x="4723" y="25659"/>
                      <a:pt x="4114" y="27046"/>
                      <a:pt x="4464" y="28234"/>
                    </a:cubicBezTo>
                    <a:cubicBezTo>
                      <a:pt x="4769" y="29240"/>
                      <a:pt x="5622" y="29986"/>
                      <a:pt x="6445" y="30641"/>
                    </a:cubicBezTo>
                    <a:cubicBezTo>
                      <a:pt x="10955" y="34328"/>
                      <a:pt x="22305" y="44537"/>
                      <a:pt x="23418" y="46060"/>
                    </a:cubicBezTo>
                    <a:cubicBezTo>
                      <a:pt x="23981" y="37802"/>
                      <a:pt x="28491" y="30062"/>
                      <a:pt x="28110" y="21805"/>
                    </a:cubicBezTo>
                    <a:cubicBezTo>
                      <a:pt x="28080" y="20784"/>
                      <a:pt x="27943" y="19717"/>
                      <a:pt x="27425" y="18803"/>
                    </a:cubicBezTo>
                    <a:cubicBezTo>
                      <a:pt x="26932" y="17923"/>
                      <a:pt x="26001" y="17218"/>
                      <a:pt x="24976" y="17218"/>
                    </a:cubicBezTo>
                    <a:cubicBezTo>
                      <a:pt x="24954" y="17218"/>
                      <a:pt x="24932" y="17218"/>
                      <a:pt x="24911" y="17219"/>
                    </a:cubicBezTo>
                    <a:cubicBezTo>
                      <a:pt x="23936" y="17264"/>
                      <a:pt x="23082" y="17950"/>
                      <a:pt x="22595" y="18788"/>
                    </a:cubicBezTo>
                    <a:cubicBezTo>
                      <a:pt x="22092" y="19626"/>
                      <a:pt x="21894" y="20586"/>
                      <a:pt x="21681" y="21546"/>
                    </a:cubicBezTo>
                    <a:cubicBezTo>
                      <a:pt x="22092" y="16396"/>
                      <a:pt x="22290" y="11383"/>
                      <a:pt x="20111" y="7193"/>
                    </a:cubicBezTo>
                    <a:cubicBezTo>
                      <a:pt x="19624" y="6203"/>
                      <a:pt x="18847" y="5213"/>
                      <a:pt x="17750" y="5106"/>
                    </a:cubicBezTo>
                    <a:cubicBezTo>
                      <a:pt x="17680" y="5098"/>
                      <a:pt x="17610" y="5094"/>
                      <a:pt x="17540" y="5094"/>
                    </a:cubicBezTo>
                    <a:cubicBezTo>
                      <a:pt x="16598" y="5094"/>
                      <a:pt x="15724" y="5840"/>
                      <a:pt x="15312" y="6706"/>
                    </a:cubicBezTo>
                    <a:cubicBezTo>
                      <a:pt x="14855" y="7635"/>
                      <a:pt x="14825" y="8702"/>
                      <a:pt x="14779" y="9753"/>
                    </a:cubicBezTo>
                    <a:cubicBezTo>
                      <a:pt x="13133" y="6477"/>
                      <a:pt x="11610" y="3841"/>
                      <a:pt x="9675" y="1556"/>
                    </a:cubicBezTo>
                    <a:cubicBezTo>
                      <a:pt x="9008" y="800"/>
                      <a:pt x="8181" y="0"/>
                      <a:pt x="7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5" name="Google Shape;2825;p61"/>
              <p:cNvSpPr/>
              <p:nvPr/>
            </p:nvSpPr>
            <p:spPr>
              <a:xfrm>
                <a:off x="3281875" y="1450450"/>
                <a:ext cx="418250" cy="1097750"/>
              </a:xfrm>
              <a:custGeom>
                <a:avLst/>
                <a:gdLst/>
                <a:ahLst/>
                <a:cxnLst/>
                <a:rect l="l" t="t" r="r" b="b"/>
                <a:pathLst>
                  <a:path w="16730" h="43910" extrusionOk="0">
                    <a:moveTo>
                      <a:pt x="290" y="0"/>
                    </a:moveTo>
                    <a:lnTo>
                      <a:pt x="214" y="31"/>
                    </a:lnTo>
                    <a:cubicBezTo>
                      <a:pt x="2133" y="3443"/>
                      <a:pt x="3916" y="6963"/>
                      <a:pt x="5546" y="10513"/>
                    </a:cubicBezTo>
                    <a:cubicBezTo>
                      <a:pt x="5607" y="10635"/>
                      <a:pt x="5668" y="10757"/>
                      <a:pt x="5714" y="10894"/>
                    </a:cubicBezTo>
                    <a:cubicBezTo>
                      <a:pt x="5257" y="10376"/>
                      <a:pt x="4647" y="9995"/>
                      <a:pt x="4068" y="9644"/>
                    </a:cubicBezTo>
                    <a:cubicBezTo>
                      <a:pt x="3428" y="9294"/>
                      <a:pt x="2789" y="8989"/>
                      <a:pt x="2103" y="8776"/>
                    </a:cubicBezTo>
                    <a:cubicBezTo>
                      <a:pt x="1417" y="8563"/>
                      <a:pt x="732" y="8426"/>
                      <a:pt x="31" y="8395"/>
                    </a:cubicBezTo>
                    <a:lnTo>
                      <a:pt x="0" y="8471"/>
                    </a:lnTo>
                    <a:cubicBezTo>
                      <a:pt x="671" y="8639"/>
                      <a:pt x="1341" y="8852"/>
                      <a:pt x="1951" y="9157"/>
                    </a:cubicBezTo>
                    <a:cubicBezTo>
                      <a:pt x="2560" y="9446"/>
                      <a:pt x="3154" y="9797"/>
                      <a:pt x="3703" y="10208"/>
                    </a:cubicBezTo>
                    <a:cubicBezTo>
                      <a:pt x="4251" y="10604"/>
                      <a:pt x="4693" y="11122"/>
                      <a:pt x="5211" y="11534"/>
                    </a:cubicBezTo>
                    <a:cubicBezTo>
                      <a:pt x="5668" y="11930"/>
                      <a:pt x="6095" y="12341"/>
                      <a:pt x="6598" y="12753"/>
                    </a:cubicBezTo>
                    <a:cubicBezTo>
                      <a:pt x="7877" y="15571"/>
                      <a:pt x="9051" y="18436"/>
                      <a:pt x="10163" y="21300"/>
                    </a:cubicBezTo>
                    <a:cubicBezTo>
                      <a:pt x="10269" y="21635"/>
                      <a:pt x="10391" y="21940"/>
                      <a:pt x="10513" y="22260"/>
                    </a:cubicBezTo>
                    <a:cubicBezTo>
                      <a:pt x="10117" y="21818"/>
                      <a:pt x="9706" y="21422"/>
                      <a:pt x="9249" y="21056"/>
                    </a:cubicBezTo>
                    <a:cubicBezTo>
                      <a:pt x="8533" y="20462"/>
                      <a:pt x="7695" y="20051"/>
                      <a:pt x="6887" y="19624"/>
                    </a:cubicBezTo>
                    <a:cubicBezTo>
                      <a:pt x="6064" y="19213"/>
                      <a:pt x="5226" y="18832"/>
                      <a:pt x="4388" y="18481"/>
                    </a:cubicBezTo>
                    <a:cubicBezTo>
                      <a:pt x="3535" y="18161"/>
                      <a:pt x="2667" y="17857"/>
                      <a:pt x="1783" y="17628"/>
                    </a:cubicBezTo>
                    <a:lnTo>
                      <a:pt x="1753" y="17704"/>
                    </a:lnTo>
                    <a:cubicBezTo>
                      <a:pt x="2590" y="18055"/>
                      <a:pt x="3413" y="18436"/>
                      <a:pt x="4221" y="18847"/>
                    </a:cubicBezTo>
                    <a:cubicBezTo>
                      <a:pt x="5013" y="19273"/>
                      <a:pt x="5790" y="19700"/>
                      <a:pt x="6552" y="20203"/>
                    </a:cubicBezTo>
                    <a:cubicBezTo>
                      <a:pt x="7314" y="20675"/>
                      <a:pt x="7999" y="21269"/>
                      <a:pt x="8761" y="21726"/>
                    </a:cubicBezTo>
                    <a:cubicBezTo>
                      <a:pt x="9416" y="22138"/>
                      <a:pt x="10087" y="22564"/>
                      <a:pt x="10787" y="22945"/>
                    </a:cubicBezTo>
                    <a:cubicBezTo>
                      <a:pt x="11915" y="26084"/>
                      <a:pt x="12905" y="29268"/>
                      <a:pt x="13865" y="32453"/>
                    </a:cubicBezTo>
                    <a:cubicBezTo>
                      <a:pt x="13911" y="32559"/>
                      <a:pt x="13941" y="32666"/>
                      <a:pt x="13972" y="32803"/>
                    </a:cubicBezTo>
                    <a:cubicBezTo>
                      <a:pt x="13743" y="32574"/>
                      <a:pt x="13515" y="32361"/>
                      <a:pt x="13256" y="32178"/>
                    </a:cubicBezTo>
                    <a:cubicBezTo>
                      <a:pt x="12677" y="31676"/>
                      <a:pt x="11961" y="31356"/>
                      <a:pt x="11275" y="30990"/>
                    </a:cubicBezTo>
                    <a:cubicBezTo>
                      <a:pt x="10589" y="30639"/>
                      <a:pt x="9904" y="30304"/>
                      <a:pt x="9203" y="30030"/>
                    </a:cubicBezTo>
                    <a:cubicBezTo>
                      <a:pt x="8502" y="29741"/>
                      <a:pt x="7771" y="29466"/>
                      <a:pt x="7055" y="29268"/>
                    </a:cubicBezTo>
                    <a:lnTo>
                      <a:pt x="6994" y="29360"/>
                    </a:lnTo>
                    <a:cubicBezTo>
                      <a:pt x="7679" y="29710"/>
                      <a:pt x="8350" y="30045"/>
                      <a:pt x="8990" y="30426"/>
                    </a:cubicBezTo>
                    <a:cubicBezTo>
                      <a:pt x="9645" y="30807"/>
                      <a:pt x="10285" y="31188"/>
                      <a:pt x="10925" y="31615"/>
                    </a:cubicBezTo>
                    <a:cubicBezTo>
                      <a:pt x="11549" y="32026"/>
                      <a:pt x="12113" y="32529"/>
                      <a:pt x="12768" y="32910"/>
                    </a:cubicBezTo>
                    <a:cubicBezTo>
                      <a:pt x="13225" y="33184"/>
                      <a:pt x="13697" y="33458"/>
                      <a:pt x="14200" y="33717"/>
                    </a:cubicBezTo>
                    <a:cubicBezTo>
                      <a:pt x="15145" y="37069"/>
                      <a:pt x="15952" y="40482"/>
                      <a:pt x="16653" y="43910"/>
                    </a:cubicBezTo>
                    <a:lnTo>
                      <a:pt x="16729" y="43879"/>
                    </a:lnTo>
                    <a:cubicBezTo>
                      <a:pt x="16516" y="41929"/>
                      <a:pt x="16333" y="39949"/>
                      <a:pt x="15922" y="38029"/>
                    </a:cubicBezTo>
                    <a:cubicBezTo>
                      <a:pt x="15831" y="37557"/>
                      <a:pt x="15754" y="37054"/>
                      <a:pt x="15663" y="36581"/>
                    </a:cubicBezTo>
                    <a:lnTo>
                      <a:pt x="15526" y="35850"/>
                    </a:lnTo>
                    <a:lnTo>
                      <a:pt x="15358" y="35134"/>
                    </a:lnTo>
                    <a:lnTo>
                      <a:pt x="14657" y="32254"/>
                    </a:lnTo>
                    <a:cubicBezTo>
                      <a:pt x="14459" y="31523"/>
                      <a:pt x="14231" y="30822"/>
                      <a:pt x="14017" y="30121"/>
                    </a:cubicBezTo>
                    <a:cubicBezTo>
                      <a:pt x="14124" y="29527"/>
                      <a:pt x="14200" y="28933"/>
                      <a:pt x="14276" y="28354"/>
                    </a:cubicBezTo>
                    <a:cubicBezTo>
                      <a:pt x="14383" y="27516"/>
                      <a:pt x="14368" y="26648"/>
                      <a:pt x="14475" y="25794"/>
                    </a:cubicBezTo>
                    <a:cubicBezTo>
                      <a:pt x="14581" y="24941"/>
                      <a:pt x="14718" y="24103"/>
                      <a:pt x="14901" y="23265"/>
                    </a:cubicBezTo>
                    <a:cubicBezTo>
                      <a:pt x="15069" y="22427"/>
                      <a:pt x="15297" y="21589"/>
                      <a:pt x="15541" y="20751"/>
                    </a:cubicBezTo>
                    <a:lnTo>
                      <a:pt x="15465" y="20706"/>
                    </a:lnTo>
                    <a:cubicBezTo>
                      <a:pt x="15084" y="21498"/>
                      <a:pt x="14779" y="22305"/>
                      <a:pt x="14505" y="23143"/>
                    </a:cubicBezTo>
                    <a:cubicBezTo>
                      <a:pt x="14231" y="23997"/>
                      <a:pt x="14002" y="24835"/>
                      <a:pt x="13819" y="25688"/>
                    </a:cubicBezTo>
                    <a:cubicBezTo>
                      <a:pt x="13637" y="26541"/>
                      <a:pt x="13438" y="27425"/>
                      <a:pt x="13438" y="28293"/>
                    </a:cubicBezTo>
                    <a:cubicBezTo>
                      <a:pt x="12631" y="25855"/>
                      <a:pt x="11717" y="23448"/>
                      <a:pt x="10772" y="21087"/>
                    </a:cubicBezTo>
                    <a:cubicBezTo>
                      <a:pt x="10467" y="20355"/>
                      <a:pt x="10148" y="19609"/>
                      <a:pt x="9828" y="18862"/>
                    </a:cubicBezTo>
                    <a:cubicBezTo>
                      <a:pt x="9904" y="18116"/>
                      <a:pt x="9949" y="17384"/>
                      <a:pt x="9980" y="16638"/>
                    </a:cubicBezTo>
                    <a:cubicBezTo>
                      <a:pt x="10041" y="15708"/>
                      <a:pt x="9965" y="14764"/>
                      <a:pt x="10010" y="13819"/>
                    </a:cubicBezTo>
                    <a:cubicBezTo>
                      <a:pt x="10041" y="12890"/>
                      <a:pt x="10117" y="11930"/>
                      <a:pt x="10239" y="11000"/>
                    </a:cubicBezTo>
                    <a:cubicBezTo>
                      <a:pt x="10330" y="10071"/>
                      <a:pt x="10483" y="9126"/>
                      <a:pt x="10650" y="8197"/>
                    </a:cubicBezTo>
                    <a:lnTo>
                      <a:pt x="10574" y="8182"/>
                    </a:lnTo>
                    <a:cubicBezTo>
                      <a:pt x="10269" y="9081"/>
                      <a:pt x="10041" y="10010"/>
                      <a:pt x="9812" y="10939"/>
                    </a:cubicBezTo>
                    <a:cubicBezTo>
                      <a:pt x="9629" y="11884"/>
                      <a:pt x="9447" y="12829"/>
                      <a:pt x="9340" y="13789"/>
                    </a:cubicBezTo>
                    <a:cubicBezTo>
                      <a:pt x="9218" y="14733"/>
                      <a:pt x="9096" y="15693"/>
                      <a:pt x="9142" y="16653"/>
                    </a:cubicBezTo>
                    <a:cubicBezTo>
                      <a:pt x="9172" y="16942"/>
                      <a:pt x="9188" y="17232"/>
                      <a:pt x="9218" y="17521"/>
                    </a:cubicBezTo>
                    <a:cubicBezTo>
                      <a:pt x="8182" y="15099"/>
                      <a:pt x="7070" y="12722"/>
                      <a:pt x="5912" y="10360"/>
                    </a:cubicBezTo>
                    <a:cubicBezTo>
                      <a:pt x="5821" y="10147"/>
                      <a:pt x="5699" y="9934"/>
                      <a:pt x="5607" y="9751"/>
                    </a:cubicBezTo>
                    <a:cubicBezTo>
                      <a:pt x="5638" y="9599"/>
                      <a:pt x="5668" y="9446"/>
                      <a:pt x="5683" y="9294"/>
                    </a:cubicBezTo>
                    <a:cubicBezTo>
                      <a:pt x="5699" y="9065"/>
                      <a:pt x="5699" y="8852"/>
                      <a:pt x="5699" y="8624"/>
                    </a:cubicBezTo>
                    <a:cubicBezTo>
                      <a:pt x="5699" y="8182"/>
                      <a:pt x="5531" y="7786"/>
                      <a:pt x="5455" y="7344"/>
                    </a:cubicBezTo>
                    <a:lnTo>
                      <a:pt x="5211" y="6064"/>
                    </a:lnTo>
                    <a:cubicBezTo>
                      <a:pt x="5135" y="5653"/>
                      <a:pt x="5059" y="5211"/>
                      <a:pt x="4983" y="4769"/>
                    </a:cubicBezTo>
                    <a:lnTo>
                      <a:pt x="4906" y="4769"/>
                    </a:lnTo>
                    <a:cubicBezTo>
                      <a:pt x="4845" y="5211"/>
                      <a:pt x="4830" y="5653"/>
                      <a:pt x="4800" y="6094"/>
                    </a:cubicBezTo>
                    <a:cubicBezTo>
                      <a:pt x="4784" y="6521"/>
                      <a:pt x="4784" y="6963"/>
                      <a:pt x="4800" y="7420"/>
                    </a:cubicBezTo>
                    <a:lnTo>
                      <a:pt x="4800" y="8121"/>
                    </a:lnTo>
                    <a:cubicBezTo>
                      <a:pt x="3383" y="5363"/>
                      <a:pt x="1890" y="2666"/>
                      <a:pt x="2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 name="Google Shape;2335;p41">
            <a:extLst>
              <a:ext uri="{FF2B5EF4-FFF2-40B4-BE49-F238E27FC236}">
                <a16:creationId xmlns:a16="http://schemas.microsoft.com/office/drawing/2014/main" id="{95639033-F320-B2C3-148B-8E40BAC65531}"/>
              </a:ext>
            </a:extLst>
          </p:cNvPr>
          <p:cNvSpPr txBox="1">
            <a:spLocks/>
          </p:cNvSpPr>
          <p:nvPr/>
        </p:nvSpPr>
        <p:spPr>
          <a:xfrm>
            <a:off x="1646890" y="1409208"/>
            <a:ext cx="5850220" cy="23154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Varela Round"/>
              <a:buNone/>
              <a:defRPr sz="9600" b="1" i="0" u="none" strike="noStrike" cap="none">
                <a:solidFill>
                  <a:schemeClr val="accent1"/>
                </a:solidFill>
                <a:latin typeface="Arial" panose="020B0604020202020204" pitchFamily="34" charset="0"/>
                <a:ea typeface="Varela Round"/>
                <a:cs typeface="Arial" panose="020B0604020202020204" pitchFamily="34" charset="0"/>
                <a:sym typeface="Varela Round"/>
              </a:defRPr>
            </a:lvl1pPr>
            <a:lvl2pPr marR="0" lvl="1"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50000"/>
              </a:lnSpc>
              <a:spcBef>
                <a:spcPts val="0"/>
              </a:spcBef>
              <a:spcAft>
                <a:spcPts val="0"/>
              </a:spcAft>
              <a:buClr>
                <a:srgbClr val="646B96"/>
              </a:buClr>
              <a:buSzPts val="3500"/>
              <a:buFont typeface="Varela Round"/>
              <a:buNone/>
              <a:tabLst/>
              <a:defRPr/>
            </a:pPr>
            <a:r>
              <a:rPr kumimoji="0" lang="vi-VN" sz="3000" b="1" i="0" u="none" strike="noStrike" kern="0" cap="none" spc="0" normalizeH="0" baseline="0" noProof="0">
                <a:ln>
                  <a:noFill/>
                </a:ln>
                <a:solidFill>
                  <a:srgbClr val="F09381">
                    <a:lumMod val="50000"/>
                  </a:srgbClr>
                </a:solidFill>
                <a:effectLst/>
                <a:uLnTx/>
                <a:uFillTx/>
                <a:latin typeface="Arial" panose="020B0604020202020204" pitchFamily="34" charset="0"/>
                <a:cs typeface="Arial" panose="020B0604020202020204" pitchFamily="34" charset="0"/>
                <a:sym typeface="Varela Round"/>
              </a:rPr>
              <a:t>TRÒ CHƠI KẾT THÚC, MỜI </a:t>
            </a:r>
            <a:r>
              <a:rPr kumimoji="0" lang="en-US" sz="3000" b="1" i="0" u="none" strike="noStrike" kern="0" cap="none" spc="0" normalizeH="0" baseline="0" noProof="0">
                <a:ln>
                  <a:noFill/>
                </a:ln>
                <a:solidFill>
                  <a:srgbClr val="F09381">
                    <a:lumMod val="50000"/>
                  </a:srgbClr>
                </a:solidFill>
                <a:effectLst/>
                <a:uLnTx/>
                <a:uFillTx/>
                <a:latin typeface="Arial" panose="020B0604020202020204" pitchFamily="34" charset="0"/>
                <a:cs typeface="Arial" panose="020B0604020202020204" pitchFamily="34" charset="0"/>
                <a:sym typeface="Varela Round"/>
              </a:rPr>
              <a:t>CÁC EM </a:t>
            </a:r>
            <a:r>
              <a:rPr kumimoji="0" lang="vi-VN" sz="3000" b="1" i="0" u="none" strike="noStrike" kern="0" cap="none" spc="0" normalizeH="0" baseline="0" noProof="0">
                <a:ln>
                  <a:noFill/>
                </a:ln>
                <a:solidFill>
                  <a:srgbClr val="F09381">
                    <a:lumMod val="50000"/>
                  </a:srgbClr>
                </a:solidFill>
                <a:effectLst/>
                <a:uLnTx/>
                <a:uFillTx/>
                <a:latin typeface="Arial" panose="020B0604020202020204" pitchFamily="34" charset="0"/>
                <a:cs typeface="Arial" panose="020B0604020202020204" pitchFamily="34" charset="0"/>
                <a:sym typeface="Varela Round"/>
              </a:rPr>
              <a:t>CÙNG CHUYỂN SANG NỘI DUNG TIẾP THEO!</a:t>
            </a:r>
          </a:p>
        </p:txBody>
      </p:sp>
    </p:spTree>
    <p:extLst>
      <p:ext uri="{BB962C8B-B14F-4D97-AF65-F5344CB8AC3E}">
        <p14:creationId xmlns:p14="http://schemas.microsoft.com/office/powerpoint/2010/main" val="21690034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2" name="Rounded Rectangle 1">
            <a:extLst>
              <a:ext uri="{FF2B5EF4-FFF2-40B4-BE49-F238E27FC236}">
                <a16:creationId xmlns:a16="http://schemas.microsoft.com/office/drawing/2014/main" id="{94188865-07CB-1975-307D-0360B0880BA7}"/>
              </a:ext>
            </a:extLst>
          </p:cNvPr>
          <p:cNvSpPr/>
          <p:nvPr/>
        </p:nvSpPr>
        <p:spPr>
          <a:xfrm>
            <a:off x="1055317" y="1183822"/>
            <a:ext cx="4014704" cy="2515414"/>
          </a:xfrm>
          <a:prstGeom prst="rect">
            <a:avLst/>
          </a:prstGeom>
          <a:solidFill>
            <a:srgbClr val="FFFFFF"/>
          </a:solidFill>
          <a:ln w="19050" cap="flat" cmpd="sng" algn="ctr">
            <a:noFill/>
            <a:prstDash val="dash"/>
          </a:ln>
          <a:effectLst/>
        </p:spPr>
        <p:txBody>
          <a:bodyPr rtlCol="0" anchor="ctr"/>
          <a:lstStyle/>
          <a:p>
            <a:pPr algn="ctr">
              <a:lnSpc>
                <a:spcPct val="150000"/>
              </a:lnSpc>
              <a:buClrTx/>
            </a:pPr>
            <a:r>
              <a:rPr lang="vi-VN" sz="2000">
                <a:ea typeface="+mn-ea"/>
                <a:cs typeface="Arial" panose="020B0604020202020204" pitchFamily="34" charset="0"/>
              </a:rPr>
              <a:t>Tìm hiểu những khó khăn và cách khắc phục khó khăn trong thực hiện có trách nhiệm với nhiệm vụ được giao.</a:t>
            </a:r>
          </a:p>
        </p:txBody>
      </p:sp>
      <p:sp>
        <p:nvSpPr>
          <p:cNvPr id="3" name="Rounded Rectangle 1">
            <a:extLst>
              <a:ext uri="{FF2B5EF4-FFF2-40B4-BE49-F238E27FC236}">
                <a16:creationId xmlns:a16="http://schemas.microsoft.com/office/drawing/2014/main" id="{AEB425D6-CF0E-26B6-591C-45B793B331AA}"/>
              </a:ext>
            </a:extLst>
          </p:cNvPr>
          <p:cNvSpPr/>
          <p:nvPr/>
        </p:nvSpPr>
        <p:spPr>
          <a:xfrm>
            <a:off x="1055318" y="4011667"/>
            <a:ext cx="7033363" cy="848084"/>
          </a:xfrm>
          <a:prstGeom prst="roundRect">
            <a:avLst/>
          </a:prstGeom>
          <a:solidFill>
            <a:srgbClr val="FFA800">
              <a:lumMod val="75000"/>
            </a:srgbClr>
          </a:solidFill>
          <a:ln w="19050" cap="flat" cmpd="sng" algn="ctr">
            <a:noFill/>
            <a:prstDash val="solid"/>
          </a:ln>
          <a:effectLst/>
        </p:spPr>
        <p:txBody>
          <a:bodyPr rtlCol="0" anchor="ctr"/>
          <a:lstStyle/>
          <a:p>
            <a:pPr algn="ctr">
              <a:buClrTx/>
              <a:buFontTx/>
              <a:buNone/>
              <a:defRPr/>
            </a:pPr>
            <a:r>
              <a:rPr lang="en-US" sz="2600" b="1">
                <a:solidFill>
                  <a:srgbClr val="FFFFFF"/>
                </a:solidFill>
                <a:ea typeface="+mn-ea"/>
                <a:cs typeface="Arial" panose="020B0604020202020204" pitchFamily="34" charset="0"/>
              </a:rPr>
              <a:t>LÀM VIỆC CÁ NHÂN</a:t>
            </a:r>
            <a:endParaRPr lang="vi-VN" sz="2600" b="1" dirty="0">
              <a:solidFill>
                <a:srgbClr val="FFFFFF"/>
              </a:solidFill>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49C6B5E-2A19-A1F3-19B4-13C50228AE1C}"/>
              </a:ext>
            </a:extLst>
          </p:cNvPr>
          <p:cNvPicPr>
            <a:picLocks noChangeAspect="1"/>
          </p:cNvPicPr>
          <p:nvPr/>
        </p:nvPicPr>
        <p:blipFill>
          <a:blip r:embed="rId3"/>
          <a:stretch>
            <a:fillRect/>
          </a:stretch>
        </p:blipFill>
        <p:spPr>
          <a:xfrm>
            <a:off x="699191" y="868388"/>
            <a:ext cx="712251" cy="586948"/>
          </a:xfrm>
          <a:prstGeom prst="rect">
            <a:avLst/>
          </a:prstGeom>
        </p:spPr>
      </p:pic>
      <p:pic>
        <p:nvPicPr>
          <p:cNvPr id="96" name="Picture 95">
            <a:extLst>
              <a:ext uri="{FF2B5EF4-FFF2-40B4-BE49-F238E27FC236}">
                <a16:creationId xmlns:a16="http://schemas.microsoft.com/office/drawing/2014/main" id="{4FB2C57E-EC17-BCAC-ADC2-600ED15C62B3}"/>
              </a:ext>
            </a:extLst>
          </p:cNvPr>
          <p:cNvPicPr>
            <a:picLocks noChangeAspect="1"/>
          </p:cNvPicPr>
          <p:nvPr/>
        </p:nvPicPr>
        <p:blipFill>
          <a:blip r:embed="rId4"/>
          <a:stretch>
            <a:fillRect/>
          </a:stretch>
        </p:blipFill>
        <p:spPr>
          <a:xfrm>
            <a:off x="5456917" y="1278790"/>
            <a:ext cx="2631764" cy="2445031"/>
          </a:xfrm>
          <a:prstGeom prst="rect">
            <a:avLst/>
          </a:prstGeom>
        </p:spPr>
      </p:pic>
      <p:grpSp>
        <p:nvGrpSpPr>
          <p:cNvPr id="178" name="Group 177">
            <a:extLst>
              <a:ext uri="{FF2B5EF4-FFF2-40B4-BE49-F238E27FC236}">
                <a16:creationId xmlns:a16="http://schemas.microsoft.com/office/drawing/2014/main" id="{EE4F9E19-4720-C2B1-AF8D-6B45BE0B96D6}"/>
              </a:ext>
            </a:extLst>
          </p:cNvPr>
          <p:cNvGrpSpPr/>
          <p:nvPr/>
        </p:nvGrpSpPr>
        <p:grpSpPr>
          <a:xfrm>
            <a:off x="2991863" y="-21298"/>
            <a:ext cx="3162300" cy="790239"/>
            <a:chOff x="5715000" y="-1"/>
            <a:chExt cx="6324600" cy="1563773"/>
          </a:xfrm>
        </p:grpSpPr>
        <p:sp>
          <p:nvSpPr>
            <p:cNvPr id="179" name="Round Same Side Corner Rectangle 11">
              <a:extLst>
                <a:ext uri="{FF2B5EF4-FFF2-40B4-BE49-F238E27FC236}">
                  <a16:creationId xmlns:a16="http://schemas.microsoft.com/office/drawing/2014/main" id="{E4DADEBA-76B7-A762-AC06-79BC0BC1C19E}"/>
                </a:ext>
              </a:extLst>
            </p:cNvPr>
            <p:cNvSpPr/>
            <p:nvPr/>
          </p:nvSpPr>
          <p:spPr>
            <a:xfrm flipV="1">
              <a:off x="5715000" y="-1"/>
              <a:ext cx="6324600" cy="1563773"/>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180" name="TextBox 179">
              <a:extLst>
                <a:ext uri="{FF2B5EF4-FFF2-40B4-BE49-F238E27FC236}">
                  <a16:creationId xmlns:a16="http://schemas.microsoft.com/office/drawing/2014/main" id="{EA3F9304-F70F-A16B-ADB0-58D79B7CF609}"/>
                </a:ext>
              </a:extLst>
            </p:cNvPr>
            <p:cNvSpPr txBox="1"/>
            <p:nvPr/>
          </p:nvSpPr>
          <p:spPr>
            <a:xfrm>
              <a:off x="6513076" y="274053"/>
              <a:ext cx="4724400" cy="109628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VẬN DỤNG</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96"/>
                                        </p:tgtEl>
                                        <p:attrNameLst>
                                          <p:attrName>style.visibility</p:attrName>
                                        </p:attrNameLst>
                                      </p:cBhvr>
                                      <p:to>
                                        <p:strVal val="visible"/>
                                      </p:to>
                                    </p:set>
                                    <p:anim calcmode="lin" valueType="num">
                                      <p:cBhvr>
                                        <p:cTn id="12" dur="500" fill="hold"/>
                                        <p:tgtEl>
                                          <p:spTgt spid="96"/>
                                        </p:tgtEl>
                                        <p:attrNameLst>
                                          <p:attrName>ppt_w</p:attrName>
                                        </p:attrNameLst>
                                      </p:cBhvr>
                                      <p:tavLst>
                                        <p:tav tm="0">
                                          <p:val>
                                            <p:fltVal val="0"/>
                                          </p:val>
                                        </p:tav>
                                        <p:tav tm="100000">
                                          <p:val>
                                            <p:strVal val="#ppt_w"/>
                                          </p:val>
                                        </p:tav>
                                      </p:tavLst>
                                    </p:anim>
                                    <p:anim calcmode="lin" valueType="num">
                                      <p:cBhvr>
                                        <p:cTn id="13" dur="500" fill="hold"/>
                                        <p:tgtEl>
                                          <p:spTgt spid="96"/>
                                        </p:tgtEl>
                                        <p:attrNameLst>
                                          <p:attrName>ppt_h</p:attrName>
                                        </p:attrNameLst>
                                      </p:cBhvr>
                                      <p:tavLst>
                                        <p:tav tm="0">
                                          <p:val>
                                            <p:fltVal val="0"/>
                                          </p:val>
                                        </p:tav>
                                        <p:tav tm="100000">
                                          <p:val>
                                            <p:strVal val="#ppt_h"/>
                                          </p:val>
                                        </p:tav>
                                      </p:tavLst>
                                    </p:anim>
                                    <p:animEffect transition="in" filter="fade">
                                      <p:cBhvr>
                                        <p:cTn id="14" dur="500"/>
                                        <p:tgtEl>
                                          <p:spTgt spid="9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cxnSp>
        <p:nvCxnSpPr>
          <p:cNvPr id="2" name="Google Shape;2242;p63">
            <a:extLst>
              <a:ext uri="{FF2B5EF4-FFF2-40B4-BE49-F238E27FC236}">
                <a16:creationId xmlns:a16="http://schemas.microsoft.com/office/drawing/2014/main" id="{D0D893AF-E835-1ADD-CB44-521E526E3BAA}"/>
              </a:ext>
            </a:extLst>
          </p:cNvPr>
          <p:cNvCxnSpPr>
            <a:cxnSpLocks/>
          </p:cNvCxnSpPr>
          <p:nvPr/>
        </p:nvCxnSpPr>
        <p:spPr>
          <a:xfrm>
            <a:off x="727199" y="1150353"/>
            <a:ext cx="7689600" cy="0"/>
          </a:xfrm>
          <a:prstGeom prst="straightConnector1">
            <a:avLst/>
          </a:prstGeom>
          <a:noFill/>
          <a:ln w="19050" cap="flat" cmpd="sng">
            <a:solidFill>
              <a:srgbClr val="8D50D9">
                <a:lumMod val="10000"/>
              </a:srgbClr>
            </a:solidFill>
            <a:prstDash val="solid"/>
            <a:round/>
            <a:headEnd type="oval" w="med" len="med"/>
            <a:tailEnd type="oval" w="med" len="med"/>
          </a:ln>
        </p:spPr>
      </p:cxnSp>
      <p:sp>
        <p:nvSpPr>
          <p:cNvPr id="3" name="TextBox 2">
            <a:extLst>
              <a:ext uri="{FF2B5EF4-FFF2-40B4-BE49-F238E27FC236}">
                <a16:creationId xmlns:a16="http://schemas.microsoft.com/office/drawing/2014/main" id="{4B2BFAE7-68F9-B13D-731F-F1D5DD2817F5}"/>
              </a:ext>
            </a:extLst>
          </p:cNvPr>
          <p:cNvSpPr txBox="1"/>
          <p:nvPr/>
        </p:nvSpPr>
        <p:spPr>
          <a:xfrm>
            <a:off x="1273323" y="513546"/>
            <a:ext cx="6597352" cy="544830"/>
          </a:xfrm>
          <a:prstGeom prst="roundRect">
            <a:avLst/>
          </a:prstGeom>
          <a:noFill/>
          <a:ln w="28575">
            <a:no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0" rtlCol="0" anchor="ctr">
            <a:spAutoFit/>
          </a:bodyPr>
          <a:lstStyle/>
          <a:p>
            <a:pPr algn="ctr"/>
            <a:r>
              <a:rPr lang="en-US" sz="3200" b="1">
                <a:solidFill>
                  <a:srgbClr val="C00000"/>
                </a:solidFill>
                <a:latin typeface="Arial" panose="020B0604020202020204" pitchFamily="34" charset="0"/>
                <a:cs typeface="Arial" panose="020B0604020202020204" pitchFamily="34" charset="0"/>
              </a:rPr>
              <a:t>HƯỚNG DẪN VỀ NHÀ</a:t>
            </a:r>
            <a:endParaRPr lang="en-US" sz="3200" b="1" dirty="0">
              <a:solidFill>
                <a:srgbClr val="C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CC755C-6B5F-76CA-2A5C-CB94ED1BA0BE}"/>
              </a:ext>
            </a:extLst>
          </p:cNvPr>
          <p:cNvSpPr txBox="1"/>
          <p:nvPr/>
        </p:nvSpPr>
        <p:spPr>
          <a:xfrm>
            <a:off x="727199" y="1224047"/>
            <a:ext cx="7689600" cy="1881990"/>
          </a:xfrm>
          <a:prstGeom prst="rect">
            <a:avLst/>
          </a:prstGeom>
          <a:noFill/>
          <a:ln w="12700">
            <a:noFill/>
          </a:ln>
        </p:spPr>
        <p:txBody>
          <a:bodyPr wrap="square">
            <a:spAutoFit/>
          </a:bodyPr>
          <a:lstStyle/>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Ôn lại kiến thức, kĩ năng đã học: </a:t>
            </a:r>
            <a:r>
              <a:rPr lang="vi-VN" sz="2000">
                <a:solidFill>
                  <a:srgbClr val="FF0000"/>
                </a:solidFill>
                <a:latin typeface="Arial" panose="020B0604020202020204" pitchFamily="34" charset="0"/>
                <a:cs typeface="Arial" panose="020B0604020202020204" pitchFamily="34" charset="0"/>
              </a:rPr>
              <a:t>Tìm hiểu về những việc đã làm để thể hiện là người có trách nhiệm với nhiệm vụ được giao và cách thực hiện có trách nhiệm các nhiệm vụ được giao.</a:t>
            </a:r>
          </a:p>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Chuẩn bị cho nội dung tiết </a:t>
            </a:r>
            <a:r>
              <a:rPr lang="vi-VN" sz="2000" b="1">
                <a:solidFill>
                  <a:srgbClr val="080808"/>
                </a:solidFill>
                <a:latin typeface="Arial" panose="020B0604020202020204" pitchFamily="34" charset="0"/>
                <a:cs typeface="Arial" panose="020B0604020202020204" pitchFamily="34" charset="0"/>
              </a:rPr>
              <a:t>Sinh hoạt lớp.</a:t>
            </a:r>
          </a:p>
        </p:txBody>
      </p:sp>
      <p:pic>
        <p:nvPicPr>
          <p:cNvPr id="5" name="Picture 4">
            <a:extLst>
              <a:ext uri="{FF2B5EF4-FFF2-40B4-BE49-F238E27FC236}">
                <a16:creationId xmlns:a16="http://schemas.microsoft.com/office/drawing/2014/main" id="{4215D20C-8031-B4D2-6731-2403598BD47A}"/>
              </a:ext>
            </a:extLst>
          </p:cNvPr>
          <p:cNvPicPr>
            <a:picLocks noChangeAspect="1"/>
          </p:cNvPicPr>
          <p:nvPr/>
        </p:nvPicPr>
        <p:blipFill>
          <a:blip r:embed="rId3"/>
          <a:stretch>
            <a:fillRect/>
          </a:stretch>
        </p:blipFill>
        <p:spPr>
          <a:xfrm>
            <a:off x="1383702" y="3363686"/>
            <a:ext cx="6376596" cy="1634623"/>
          </a:xfrm>
          <a:prstGeom prst="rect">
            <a:avLst/>
          </a:prstGeom>
        </p:spPr>
      </p:pic>
    </p:spTree>
    <p:extLst>
      <p:ext uri="{BB962C8B-B14F-4D97-AF65-F5344CB8AC3E}">
        <p14:creationId xmlns:p14="http://schemas.microsoft.com/office/powerpoint/2010/main" val="3951922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anim calcmode="lin" valueType="num">
                                      <p:cBhvr>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4" name="TextBox 3">
            <a:extLst>
              <a:ext uri="{FF2B5EF4-FFF2-40B4-BE49-F238E27FC236}">
                <a16:creationId xmlns:a16="http://schemas.microsoft.com/office/drawing/2014/main" id="{188998FA-B041-ED5F-1ECF-1297E222D0B3}"/>
              </a:ext>
            </a:extLst>
          </p:cNvPr>
          <p:cNvSpPr txBox="1"/>
          <p:nvPr/>
        </p:nvSpPr>
        <p:spPr>
          <a:xfrm>
            <a:off x="682543" y="1748768"/>
            <a:ext cx="7778914" cy="1645963"/>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8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CẢM</a:t>
            </a:r>
            <a:r>
              <a:rPr kumimoji="0" lang="en-US" sz="3800" b="1" i="0" u="none" strike="noStrike" kern="1200" cap="none" spc="0" normalizeH="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 ƠN TẤT CẢ CÁC EM ĐÃ LẮNG NGHE, HẸN GẶP LẠI!</a:t>
            </a:r>
            <a:endParaRPr kumimoji="0" lang="en-US" sz="38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hlinkClick r:id="rId3" action="ppaction://hlinksldjump"/>
            <a:extLst>
              <a:ext uri="{FF2B5EF4-FFF2-40B4-BE49-F238E27FC236}">
                <a16:creationId xmlns:a16="http://schemas.microsoft.com/office/drawing/2014/main" id="{A5C572DB-4AEF-C056-A89C-1C93B083E5B8}"/>
              </a:ext>
            </a:extLst>
          </p:cNvPr>
          <p:cNvPicPr>
            <a:picLocks noChangeAspect="1"/>
          </p:cNvPicPr>
          <p:nvPr/>
        </p:nvPicPr>
        <p:blipFill>
          <a:blip r:embed="rId4"/>
          <a:stretch>
            <a:fillRect/>
          </a:stretch>
        </p:blipFill>
        <p:spPr>
          <a:xfrm>
            <a:off x="0" y="144703"/>
            <a:ext cx="949311" cy="949311"/>
          </a:xfrm>
          <a:prstGeom prst="rect">
            <a:avLst/>
          </a:prstGeom>
        </p:spPr>
      </p:pic>
    </p:spTree>
    <p:extLst>
      <p:ext uri="{BB962C8B-B14F-4D97-AF65-F5344CB8AC3E}">
        <p14:creationId xmlns:p14="http://schemas.microsoft.com/office/powerpoint/2010/main" val="3418020193"/>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3CDA65-F3C8-39B6-C8CF-25A4830D5720}"/>
              </a:ext>
            </a:extLst>
          </p:cNvPr>
          <p:cNvGrpSpPr/>
          <p:nvPr/>
        </p:nvGrpSpPr>
        <p:grpSpPr>
          <a:xfrm>
            <a:off x="2863030" y="0"/>
            <a:ext cx="3314700" cy="1091381"/>
            <a:chOff x="633147" y="-1998"/>
            <a:chExt cx="5288779" cy="785741"/>
          </a:xfrm>
          <a:solidFill>
            <a:srgbClr val="CE3028"/>
          </a:solidFill>
        </p:grpSpPr>
        <p:sp>
          <p:nvSpPr>
            <p:cNvPr id="7" name="Rectangle 6">
              <a:extLst>
                <a:ext uri="{FF2B5EF4-FFF2-40B4-BE49-F238E27FC236}">
                  <a16:creationId xmlns:a16="http://schemas.microsoft.com/office/drawing/2014/main" id="{AB204737-7B5E-8DED-9126-985E813FAF62}"/>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17"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621F7446-5275-3A85-46F2-6983F90D2A52}"/>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17"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14">
              <a:extLst>
                <a:ext uri="{FF2B5EF4-FFF2-40B4-BE49-F238E27FC236}">
                  <a16:creationId xmlns:a16="http://schemas.microsoft.com/office/drawing/2014/main" id="{5406D286-4F2E-C7A5-BAB2-45EAE76EDA25}"/>
                </a:ext>
              </a:extLst>
            </p:cNvPr>
            <p:cNvSpPr/>
            <p:nvPr/>
          </p:nvSpPr>
          <p:spPr>
            <a:xfrm>
              <a:off x="633147" y="219500"/>
              <a:ext cx="5288779"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17"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prstClr val="white"/>
                  </a:solidFill>
                  <a:effectLst/>
                  <a:uLnTx/>
                  <a:uFillTx/>
                  <a:latin typeface="Bahnschrift SemiBold" panose="020B0502040204020203" pitchFamily="34" charset="0"/>
                  <a:ea typeface="+mn-ea"/>
                  <a:cs typeface="+mn-cs"/>
                  <a:sym typeface="Arial"/>
                </a:rPr>
                <a:t>kenhgiaovien</a:t>
              </a:r>
            </a:p>
          </p:txBody>
        </p:sp>
      </p:grpSp>
      <p:grpSp>
        <p:nvGrpSpPr>
          <p:cNvPr id="10" name="Group 9">
            <a:extLst>
              <a:ext uri="{FF2B5EF4-FFF2-40B4-BE49-F238E27FC236}">
                <a16:creationId xmlns:a16="http://schemas.microsoft.com/office/drawing/2014/main" id="{9253708E-9A65-6A98-BE26-A14B00DB24A5}"/>
              </a:ext>
            </a:extLst>
          </p:cNvPr>
          <p:cNvGrpSpPr/>
          <p:nvPr/>
        </p:nvGrpSpPr>
        <p:grpSpPr>
          <a:xfrm>
            <a:off x="877609" y="3740053"/>
            <a:ext cx="4786679" cy="675701"/>
            <a:chOff x="5029200" y="3390900"/>
            <a:chExt cx="9573359" cy="1351401"/>
          </a:xfrm>
        </p:grpSpPr>
        <p:sp>
          <p:nvSpPr>
            <p:cNvPr id="11" name="Rectangle: Rounded Corners 10">
              <a:extLst>
                <a:ext uri="{FF2B5EF4-FFF2-40B4-BE49-F238E27FC236}">
                  <a16:creationId xmlns:a16="http://schemas.microsoft.com/office/drawing/2014/main" id="{CCB6566E-8237-96BE-F9BE-5414F3BE592F}"/>
                </a:ext>
              </a:extLst>
            </p:cNvPr>
            <p:cNvSpPr/>
            <p:nvPr/>
          </p:nvSpPr>
          <p:spPr>
            <a:xfrm>
              <a:off x="5029200" y="3390900"/>
              <a:ext cx="9573359" cy="1066800"/>
            </a:xfrm>
            <a:prstGeom prst="roundRect">
              <a:avLst>
                <a:gd name="adj" fmla="val 50000"/>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hlinkClick r:id="rId2"/>
                </a:rPr>
                <a:t>https://kenhgiaovien.com/</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p:pic>
          <p:nvPicPr>
            <p:cNvPr id="12" name="Picture 11" descr="A colorful letter g on a black background&#10;&#10;Description automatically generated">
              <a:extLst>
                <a:ext uri="{FF2B5EF4-FFF2-40B4-BE49-F238E27FC236}">
                  <a16:creationId xmlns:a16="http://schemas.microsoft.com/office/drawing/2014/main" id="{893A54C1-66BC-A206-8F78-D87B3C36A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288" y="3463290"/>
              <a:ext cx="922020" cy="922020"/>
            </a:xfrm>
            <a:prstGeom prst="rect">
              <a:avLst/>
            </a:prstGeom>
          </p:spPr>
        </p:pic>
        <p:pic>
          <p:nvPicPr>
            <p:cNvPr id="13" name="Picture 3">
              <a:extLst>
                <a:ext uri="{FF2B5EF4-FFF2-40B4-BE49-F238E27FC236}">
                  <a16:creationId xmlns:a16="http://schemas.microsoft.com/office/drawing/2014/main" id="{B0505D00-70F1-EAF0-062C-E7764811C3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25570">
              <a:off x="13354142" y="3525549"/>
              <a:ext cx="912564" cy="1216752"/>
            </a:xfrm>
            <a:prstGeom prst="rect">
              <a:avLst/>
            </a:prstGeom>
          </p:spPr>
        </p:pic>
      </p:grpSp>
      <p:sp>
        <p:nvSpPr>
          <p:cNvPr id="17" name="TextBox 16">
            <a:extLst>
              <a:ext uri="{FF2B5EF4-FFF2-40B4-BE49-F238E27FC236}">
                <a16:creationId xmlns:a16="http://schemas.microsoft.com/office/drawing/2014/main" id="{D53CB61D-719D-A7C2-420F-2223A10742BD}"/>
              </a:ext>
            </a:extLst>
          </p:cNvPr>
          <p:cNvSpPr txBox="1"/>
          <p:nvPr/>
        </p:nvSpPr>
        <p:spPr>
          <a:xfrm>
            <a:off x="483751" y="1122895"/>
            <a:ext cx="5384476" cy="2534027"/>
          </a:xfrm>
          <a:prstGeom prst="rect">
            <a:avLst/>
          </a:prstGeom>
          <a:noFill/>
        </p:spPr>
        <p:txBody>
          <a:bodyPr wrap="square">
            <a:spAutoFit/>
          </a:bodyPr>
          <a:lstStyle/>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Bài giảng và giáo án này chỉ có duy nhất trên </a:t>
            </a:r>
            <a:r>
              <a:rPr kumimoji="0" lang="vi-VN"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kenhgiaovien.com</a:t>
            </a: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Bất cứ nơi nào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đăng </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bán lại</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đều là đánh cắp</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bản quyền</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và h</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ưởng lợi bất chính trên</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công sức của giáo viên. </a:t>
            </a:r>
          </a:p>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Vui lòng không tiếp tay cho hành vi xấu</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pic>
        <p:nvPicPr>
          <p:cNvPr id="2" name="Picture 19">
            <a:extLst>
              <a:ext uri="{FF2B5EF4-FFF2-40B4-BE49-F238E27FC236}">
                <a16:creationId xmlns:a16="http://schemas.microsoft.com/office/drawing/2014/main" id="{2FBA0E4D-BB63-F122-F585-E3E1748AB3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98826" y="707923"/>
            <a:ext cx="2827680" cy="4435577"/>
          </a:xfrm>
          <a:prstGeom prst="rect">
            <a:avLst/>
          </a:prstGeom>
        </p:spPr>
      </p:pic>
      <p:sp>
        <p:nvSpPr>
          <p:cNvPr id="3" name="TextBox 2">
            <a:extLst>
              <a:ext uri="{FF2B5EF4-FFF2-40B4-BE49-F238E27FC236}">
                <a16:creationId xmlns:a16="http://schemas.microsoft.com/office/drawing/2014/main" id="{635331B4-6D9F-4E6B-B186-618DA19C5DB6}"/>
              </a:ext>
            </a:extLst>
          </p:cNvPr>
          <p:cNvSpPr txBox="1"/>
          <p:nvPr/>
        </p:nvSpPr>
        <p:spPr>
          <a:xfrm>
            <a:off x="1644009" y="4370882"/>
            <a:ext cx="3253877"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sym typeface="Arial"/>
              </a:rPr>
              <a:t>Zalo: </a:t>
            </a:r>
            <a:r>
              <a:rPr kumimoji="0" lang="en-US" sz="3300" b="1" i="0" u="none" strike="noStrike" kern="1200" cap="none" spc="0" normalizeH="0" baseline="0" noProof="0">
                <a:ln>
                  <a:noFill/>
                </a:ln>
                <a:solidFill>
                  <a:srgbClr val="4EA72E"/>
                </a:solidFill>
                <a:effectLst/>
                <a:uLnTx/>
                <a:uFillTx/>
                <a:latin typeface="Aharoni" panose="02010803020104030203" pitchFamily="2" charset="-79"/>
                <a:ea typeface="+mn-ea"/>
                <a:cs typeface="Aharoni" panose="02010803020104030203" pitchFamily="2" charset="-79"/>
                <a:sym typeface="Arial"/>
              </a:rPr>
              <a:t>0386 168 725</a:t>
            </a:r>
            <a:endParaRPr kumimoji="0" lang="en-US" sz="3000" b="1" i="0" u="none" strike="noStrike" kern="1200" cap="none" spc="0" normalizeH="0" baseline="0" noProof="0">
              <a:ln>
                <a:noFill/>
              </a:ln>
              <a:solidFill>
                <a:srgbClr val="4EA72E"/>
              </a:solidFill>
              <a:effectLst/>
              <a:uLnTx/>
              <a:uFillTx/>
              <a:latin typeface="Aharoni" panose="02010803020104030203" pitchFamily="2" charset="-79"/>
              <a:ea typeface="+mn-ea"/>
              <a:cs typeface="Aharoni" panose="02010803020104030203" pitchFamily="2" charset="-79"/>
              <a:sym typeface="Arial"/>
            </a:endParaRPr>
          </a:p>
        </p:txBody>
      </p:sp>
    </p:spTree>
    <p:extLst>
      <p:ext uri="{BB962C8B-B14F-4D97-AF65-F5344CB8AC3E}">
        <p14:creationId xmlns:p14="http://schemas.microsoft.com/office/powerpoint/2010/main" val="1521883964"/>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2" name="Rounded Rectangle 207">
            <a:extLst>
              <a:ext uri="{FF2B5EF4-FFF2-40B4-BE49-F238E27FC236}">
                <a16:creationId xmlns:a16="http://schemas.microsoft.com/office/drawing/2014/main" id="{3CDFEADE-8FE6-57CB-799E-D9B14A0BF8D8}"/>
              </a:ext>
            </a:extLst>
          </p:cNvPr>
          <p:cNvSpPr/>
          <p:nvPr/>
        </p:nvSpPr>
        <p:spPr>
          <a:xfrm>
            <a:off x="4286250" y="498021"/>
            <a:ext cx="4523015" cy="2041073"/>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Khi có hiệu lệnh “truyền tin” của quản trò, người nhận lệnh mỗi đội nhanh chóng nói nhỏ thông tin vào tai của người chơi thứ hai của đội mình. </a:t>
            </a:r>
          </a:p>
        </p:txBody>
      </p:sp>
      <p:cxnSp>
        <p:nvCxnSpPr>
          <p:cNvPr id="3" name="Elbow Connector 209">
            <a:extLst>
              <a:ext uri="{FF2B5EF4-FFF2-40B4-BE49-F238E27FC236}">
                <a16:creationId xmlns:a16="http://schemas.microsoft.com/office/drawing/2014/main" id="{323E5396-D722-3359-C10A-9055014BE300}"/>
              </a:ext>
            </a:extLst>
          </p:cNvPr>
          <p:cNvCxnSpPr>
            <a:cxnSpLocks/>
            <a:stCxn id="12" idx="3"/>
            <a:endCxn id="2" idx="1"/>
          </p:cNvCxnSpPr>
          <p:nvPr/>
        </p:nvCxnSpPr>
        <p:spPr>
          <a:xfrm flipV="1">
            <a:off x="3612497" y="1518558"/>
            <a:ext cx="673753" cy="1182023"/>
          </a:xfrm>
          <a:prstGeom prst="bentConnector3">
            <a:avLst>
              <a:gd name="adj1" fmla="val 50000"/>
            </a:avLst>
          </a:prstGeom>
          <a:noFill/>
          <a:ln w="19050" cap="flat" cmpd="sng" algn="ctr">
            <a:solidFill>
              <a:srgbClr val="000000"/>
            </a:solidFill>
            <a:prstDash val="solid"/>
            <a:tailEnd type="triangle"/>
          </a:ln>
          <a:effectLst/>
        </p:spPr>
      </p:cxnSp>
      <p:sp>
        <p:nvSpPr>
          <p:cNvPr id="5" name="Rounded Rectangle 211">
            <a:extLst>
              <a:ext uri="{FF2B5EF4-FFF2-40B4-BE49-F238E27FC236}">
                <a16:creationId xmlns:a16="http://schemas.microsoft.com/office/drawing/2014/main" id="{E064448B-EE5B-1D56-C6CA-6BF611F24FC1}"/>
              </a:ext>
            </a:extLst>
          </p:cNvPr>
          <p:cNvSpPr/>
          <p:nvPr/>
        </p:nvSpPr>
        <p:spPr>
          <a:xfrm>
            <a:off x="4286250" y="2767694"/>
            <a:ext cx="4523015" cy="2041072"/>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cs typeface="Arial" panose="020B0604020202020204" pitchFamily="34" charset="0"/>
              </a:rPr>
              <a:t>Người chơi thứ hai tiếp nhận thông tin và tiếp tục truyền tin tới người thứ ba,... Cứ như vậy cho đến người cuối cùng.</a:t>
            </a:r>
            <a:endParaRPr lang="vi-VN" sz="2000">
              <a:solidFill>
                <a:sysClr val="windowText" lastClr="000000"/>
              </a:solidFill>
              <a:ea typeface="+mn-ea"/>
              <a:cs typeface="Arial" panose="020B0604020202020204" pitchFamily="34" charset="0"/>
            </a:endParaRPr>
          </a:p>
        </p:txBody>
      </p:sp>
      <p:cxnSp>
        <p:nvCxnSpPr>
          <p:cNvPr id="7" name="Elbow Connector 213">
            <a:extLst>
              <a:ext uri="{FF2B5EF4-FFF2-40B4-BE49-F238E27FC236}">
                <a16:creationId xmlns:a16="http://schemas.microsoft.com/office/drawing/2014/main" id="{F6716194-89AF-814B-35E4-8E9F1A688855}"/>
              </a:ext>
            </a:extLst>
          </p:cNvPr>
          <p:cNvCxnSpPr>
            <a:cxnSpLocks/>
            <a:stCxn id="12" idx="3"/>
            <a:endCxn id="5" idx="1"/>
          </p:cNvCxnSpPr>
          <p:nvPr/>
        </p:nvCxnSpPr>
        <p:spPr>
          <a:xfrm>
            <a:off x="3612497" y="2700581"/>
            <a:ext cx="673753" cy="1087649"/>
          </a:xfrm>
          <a:prstGeom prst="bentConnector3">
            <a:avLst>
              <a:gd name="adj1" fmla="val 50000"/>
            </a:avLst>
          </a:prstGeom>
          <a:noFill/>
          <a:ln w="19050" cap="flat" cmpd="sng" algn="ctr">
            <a:solidFill>
              <a:srgbClr val="000000"/>
            </a:solidFill>
            <a:prstDash val="solid"/>
            <a:tailEnd type="triangle"/>
          </a:ln>
          <a:effectLst/>
        </p:spPr>
      </p:cxnSp>
      <p:grpSp>
        <p:nvGrpSpPr>
          <p:cNvPr id="13" name="Group 12">
            <a:extLst>
              <a:ext uri="{FF2B5EF4-FFF2-40B4-BE49-F238E27FC236}">
                <a16:creationId xmlns:a16="http://schemas.microsoft.com/office/drawing/2014/main" id="{935C31F4-F208-9A7A-3364-9A82293B45EC}"/>
              </a:ext>
            </a:extLst>
          </p:cNvPr>
          <p:cNvGrpSpPr/>
          <p:nvPr/>
        </p:nvGrpSpPr>
        <p:grpSpPr>
          <a:xfrm>
            <a:off x="334735" y="1342647"/>
            <a:ext cx="3277762" cy="2458206"/>
            <a:chOff x="311861" y="1199744"/>
            <a:chExt cx="3277762" cy="2458206"/>
          </a:xfrm>
        </p:grpSpPr>
        <p:pic>
          <p:nvPicPr>
            <p:cNvPr id="12" name="Picture 11" descr="A group of kids smiling&#10;&#10;Description automatically generated">
              <a:extLst>
                <a:ext uri="{FF2B5EF4-FFF2-40B4-BE49-F238E27FC236}">
                  <a16:creationId xmlns:a16="http://schemas.microsoft.com/office/drawing/2014/main" id="{BE1035F2-CB82-1157-8E5C-4F1347F6A424}"/>
                </a:ext>
              </a:extLst>
            </p:cNvPr>
            <p:cNvPicPr>
              <a:picLocks noChangeAspect="1"/>
            </p:cNvPicPr>
            <p:nvPr/>
          </p:nvPicPr>
          <p:blipFill>
            <a:blip r:embed="rId3"/>
            <a:srcRect l="8857" r="7357"/>
            <a:stretch/>
          </p:blipFill>
          <p:spPr>
            <a:xfrm>
              <a:off x="311861" y="1457406"/>
              <a:ext cx="3277762" cy="2200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Rounded Corners 9">
              <a:extLst>
                <a:ext uri="{FF2B5EF4-FFF2-40B4-BE49-F238E27FC236}">
                  <a16:creationId xmlns:a16="http://schemas.microsoft.com/office/drawing/2014/main" id="{BC37C461-8020-80CA-96BB-BCDFDAE2EE01}"/>
                </a:ext>
              </a:extLst>
            </p:cNvPr>
            <p:cNvSpPr/>
            <p:nvPr/>
          </p:nvSpPr>
          <p:spPr>
            <a:xfrm>
              <a:off x="782538" y="1199744"/>
              <a:ext cx="2336408" cy="533940"/>
            </a:xfrm>
            <a:prstGeom prst="roundRect">
              <a:avLst/>
            </a:prstGeom>
            <a:solidFill>
              <a:srgbClr val="FFFFFF"/>
            </a:solidFill>
            <a:ln w="19050" cap="flat" cmpd="sng" algn="ctr">
              <a:solidFill>
                <a:srgbClr val="844D3C">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ea typeface="+mn-ea"/>
                  <a:cs typeface="Arial" panose="020B0604020202020204" pitchFamily="34" charset="0"/>
                </a:rPr>
                <a:t>Cách chơi</a:t>
              </a:r>
            </a:p>
          </p:txBody>
        </p:sp>
      </p:grpSp>
    </p:spTree>
    <p:extLst>
      <p:ext uri="{BB962C8B-B14F-4D97-AF65-F5344CB8AC3E}">
        <p14:creationId xmlns:p14="http://schemas.microsoft.com/office/powerpoint/2010/main" val="12270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2" name="Rounded Rectangle 207">
            <a:extLst>
              <a:ext uri="{FF2B5EF4-FFF2-40B4-BE49-F238E27FC236}">
                <a16:creationId xmlns:a16="http://schemas.microsoft.com/office/drawing/2014/main" id="{3CDFEADE-8FE6-57CB-799E-D9B14A0BF8D8}"/>
              </a:ext>
            </a:extLst>
          </p:cNvPr>
          <p:cNvSpPr/>
          <p:nvPr/>
        </p:nvSpPr>
        <p:spPr>
          <a:xfrm>
            <a:off x="4286250" y="334735"/>
            <a:ext cx="4523015" cy="2563586"/>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Người cuối cùng sau khi tiếp nhận thông tin nhanh chóng chạy về phía quản trò và truyền lại thông tin mà mình nhận được. Khi đó, quản trò công khai tờ giấy của đội đó.</a:t>
            </a:r>
          </a:p>
        </p:txBody>
      </p:sp>
      <p:cxnSp>
        <p:nvCxnSpPr>
          <p:cNvPr id="3" name="Elbow Connector 209">
            <a:extLst>
              <a:ext uri="{FF2B5EF4-FFF2-40B4-BE49-F238E27FC236}">
                <a16:creationId xmlns:a16="http://schemas.microsoft.com/office/drawing/2014/main" id="{323E5396-D722-3359-C10A-9055014BE300}"/>
              </a:ext>
            </a:extLst>
          </p:cNvPr>
          <p:cNvCxnSpPr>
            <a:cxnSpLocks/>
            <a:stCxn id="12" idx="3"/>
            <a:endCxn id="2" idx="1"/>
          </p:cNvCxnSpPr>
          <p:nvPr/>
        </p:nvCxnSpPr>
        <p:spPr>
          <a:xfrm flipV="1">
            <a:off x="3612497" y="1616528"/>
            <a:ext cx="673753" cy="1084053"/>
          </a:xfrm>
          <a:prstGeom prst="bentConnector3">
            <a:avLst>
              <a:gd name="adj1" fmla="val 50000"/>
            </a:avLst>
          </a:prstGeom>
          <a:noFill/>
          <a:ln w="19050" cap="flat" cmpd="sng" algn="ctr">
            <a:solidFill>
              <a:srgbClr val="000000"/>
            </a:solidFill>
            <a:prstDash val="solid"/>
            <a:tailEnd type="triangle"/>
          </a:ln>
          <a:effectLst/>
        </p:spPr>
      </p:cxnSp>
      <p:sp>
        <p:nvSpPr>
          <p:cNvPr id="5" name="Rounded Rectangle 211">
            <a:extLst>
              <a:ext uri="{FF2B5EF4-FFF2-40B4-BE49-F238E27FC236}">
                <a16:creationId xmlns:a16="http://schemas.microsoft.com/office/drawing/2014/main" id="{E064448B-EE5B-1D56-C6CA-6BF611F24FC1}"/>
              </a:ext>
            </a:extLst>
          </p:cNvPr>
          <p:cNvSpPr/>
          <p:nvPr/>
        </p:nvSpPr>
        <p:spPr>
          <a:xfrm>
            <a:off x="4286250" y="3126920"/>
            <a:ext cx="4523015" cy="1771651"/>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cs typeface="Arial" panose="020B0604020202020204" pitchFamily="34" charset="0"/>
              </a:rPr>
              <a:t>Đội giành chiến thắng của trò chơi là đội truyền tin tới quản trò nhanh nhất và chính xác nhất.</a:t>
            </a:r>
            <a:endParaRPr lang="vi-VN" sz="2000">
              <a:solidFill>
                <a:sysClr val="windowText" lastClr="000000"/>
              </a:solidFill>
              <a:ea typeface="+mn-ea"/>
              <a:cs typeface="Arial" panose="020B0604020202020204" pitchFamily="34" charset="0"/>
            </a:endParaRPr>
          </a:p>
        </p:txBody>
      </p:sp>
      <p:cxnSp>
        <p:nvCxnSpPr>
          <p:cNvPr id="7" name="Elbow Connector 213">
            <a:extLst>
              <a:ext uri="{FF2B5EF4-FFF2-40B4-BE49-F238E27FC236}">
                <a16:creationId xmlns:a16="http://schemas.microsoft.com/office/drawing/2014/main" id="{F6716194-89AF-814B-35E4-8E9F1A688855}"/>
              </a:ext>
            </a:extLst>
          </p:cNvPr>
          <p:cNvCxnSpPr>
            <a:cxnSpLocks/>
            <a:stCxn id="12" idx="3"/>
            <a:endCxn id="5" idx="1"/>
          </p:cNvCxnSpPr>
          <p:nvPr/>
        </p:nvCxnSpPr>
        <p:spPr>
          <a:xfrm>
            <a:off x="3612497" y="2700581"/>
            <a:ext cx="673753" cy="1312165"/>
          </a:xfrm>
          <a:prstGeom prst="bentConnector3">
            <a:avLst>
              <a:gd name="adj1" fmla="val 50000"/>
            </a:avLst>
          </a:prstGeom>
          <a:noFill/>
          <a:ln w="19050" cap="flat" cmpd="sng" algn="ctr">
            <a:solidFill>
              <a:srgbClr val="000000"/>
            </a:solidFill>
            <a:prstDash val="solid"/>
            <a:tailEnd type="triangle"/>
          </a:ln>
          <a:effectLst/>
        </p:spPr>
      </p:cxnSp>
      <p:grpSp>
        <p:nvGrpSpPr>
          <p:cNvPr id="13" name="Group 12">
            <a:extLst>
              <a:ext uri="{FF2B5EF4-FFF2-40B4-BE49-F238E27FC236}">
                <a16:creationId xmlns:a16="http://schemas.microsoft.com/office/drawing/2014/main" id="{935C31F4-F208-9A7A-3364-9A82293B45EC}"/>
              </a:ext>
            </a:extLst>
          </p:cNvPr>
          <p:cNvGrpSpPr/>
          <p:nvPr/>
        </p:nvGrpSpPr>
        <p:grpSpPr>
          <a:xfrm>
            <a:off x="334735" y="1342647"/>
            <a:ext cx="3277762" cy="2458206"/>
            <a:chOff x="311861" y="1199744"/>
            <a:chExt cx="3277762" cy="2458206"/>
          </a:xfrm>
        </p:grpSpPr>
        <p:pic>
          <p:nvPicPr>
            <p:cNvPr id="12" name="Picture 11" descr="A group of kids smiling&#10;&#10;Description automatically generated">
              <a:extLst>
                <a:ext uri="{FF2B5EF4-FFF2-40B4-BE49-F238E27FC236}">
                  <a16:creationId xmlns:a16="http://schemas.microsoft.com/office/drawing/2014/main" id="{BE1035F2-CB82-1157-8E5C-4F1347F6A424}"/>
                </a:ext>
              </a:extLst>
            </p:cNvPr>
            <p:cNvPicPr>
              <a:picLocks noChangeAspect="1"/>
            </p:cNvPicPr>
            <p:nvPr/>
          </p:nvPicPr>
          <p:blipFill>
            <a:blip r:embed="rId3"/>
            <a:srcRect l="8857" r="7357"/>
            <a:stretch/>
          </p:blipFill>
          <p:spPr>
            <a:xfrm>
              <a:off x="311861" y="1457406"/>
              <a:ext cx="3277762" cy="2200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Rounded Corners 9">
              <a:extLst>
                <a:ext uri="{FF2B5EF4-FFF2-40B4-BE49-F238E27FC236}">
                  <a16:creationId xmlns:a16="http://schemas.microsoft.com/office/drawing/2014/main" id="{BC37C461-8020-80CA-96BB-BCDFDAE2EE01}"/>
                </a:ext>
              </a:extLst>
            </p:cNvPr>
            <p:cNvSpPr/>
            <p:nvPr/>
          </p:nvSpPr>
          <p:spPr>
            <a:xfrm>
              <a:off x="782538" y="1199744"/>
              <a:ext cx="2336408" cy="533940"/>
            </a:xfrm>
            <a:prstGeom prst="roundRect">
              <a:avLst/>
            </a:prstGeom>
            <a:solidFill>
              <a:srgbClr val="FFFFFF"/>
            </a:solidFill>
            <a:ln w="19050" cap="flat" cmpd="sng" algn="ctr">
              <a:solidFill>
                <a:srgbClr val="844D3C">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ea typeface="+mn-ea"/>
                  <a:cs typeface="Arial" panose="020B0604020202020204" pitchFamily="34" charset="0"/>
                </a:rPr>
                <a:t>Cách chơi</a:t>
              </a:r>
            </a:p>
          </p:txBody>
        </p:sp>
      </p:grpSp>
    </p:spTree>
    <p:extLst>
      <p:ext uri="{BB962C8B-B14F-4D97-AF65-F5344CB8AC3E}">
        <p14:creationId xmlns:p14="http://schemas.microsoft.com/office/powerpoint/2010/main" val="22237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12" name="Rounded Rectangle 207">
            <a:extLst>
              <a:ext uri="{FF2B5EF4-FFF2-40B4-BE49-F238E27FC236}">
                <a16:creationId xmlns:a16="http://schemas.microsoft.com/office/drawing/2014/main" id="{AE1742E7-76B7-3684-2297-7C1D0C25D554}"/>
              </a:ext>
            </a:extLst>
          </p:cNvPr>
          <p:cNvSpPr/>
          <p:nvPr/>
        </p:nvSpPr>
        <p:spPr>
          <a:xfrm>
            <a:off x="4392385" y="375556"/>
            <a:ext cx="4418301" cy="1097115"/>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Không được để lộ thông tin khi truyền tin. </a:t>
            </a:r>
          </a:p>
        </p:txBody>
      </p:sp>
      <p:cxnSp>
        <p:nvCxnSpPr>
          <p:cNvPr id="13" name="Elbow Connector 209">
            <a:extLst>
              <a:ext uri="{FF2B5EF4-FFF2-40B4-BE49-F238E27FC236}">
                <a16:creationId xmlns:a16="http://schemas.microsoft.com/office/drawing/2014/main" id="{62A4DA6E-700F-8747-2D70-79616F26477E}"/>
              </a:ext>
            </a:extLst>
          </p:cNvPr>
          <p:cNvCxnSpPr>
            <a:cxnSpLocks/>
            <a:stCxn id="27" idx="3"/>
            <a:endCxn id="12" idx="1"/>
          </p:cNvCxnSpPr>
          <p:nvPr/>
        </p:nvCxnSpPr>
        <p:spPr>
          <a:xfrm flipV="1">
            <a:off x="3589623" y="924114"/>
            <a:ext cx="802762" cy="1732412"/>
          </a:xfrm>
          <a:prstGeom prst="bentConnector3">
            <a:avLst>
              <a:gd name="adj1" fmla="val 50000"/>
            </a:avLst>
          </a:prstGeom>
          <a:noFill/>
          <a:ln w="19050" cap="flat" cmpd="sng" algn="ctr">
            <a:solidFill>
              <a:srgbClr val="000000"/>
            </a:solidFill>
            <a:prstDash val="solid"/>
            <a:tailEnd type="triangle"/>
          </a:ln>
          <a:effectLst/>
        </p:spPr>
      </p:cxnSp>
      <p:cxnSp>
        <p:nvCxnSpPr>
          <p:cNvPr id="14" name="Straight Arrow Connector 13">
            <a:extLst>
              <a:ext uri="{FF2B5EF4-FFF2-40B4-BE49-F238E27FC236}">
                <a16:creationId xmlns:a16="http://schemas.microsoft.com/office/drawing/2014/main" id="{19CC92FC-5AA4-99C5-01CE-BFB5BADA39B9}"/>
              </a:ext>
            </a:extLst>
          </p:cNvPr>
          <p:cNvCxnSpPr>
            <a:cxnSpLocks/>
            <a:stCxn id="27" idx="3"/>
            <a:endCxn id="15" idx="1"/>
          </p:cNvCxnSpPr>
          <p:nvPr/>
        </p:nvCxnSpPr>
        <p:spPr>
          <a:xfrm flipV="1">
            <a:off x="3589623" y="2656525"/>
            <a:ext cx="802762" cy="1"/>
          </a:xfrm>
          <a:prstGeom prst="straightConnector1">
            <a:avLst/>
          </a:prstGeom>
          <a:noFill/>
          <a:ln w="19050" cap="flat" cmpd="sng" algn="ctr">
            <a:solidFill>
              <a:srgbClr val="000000"/>
            </a:solidFill>
            <a:prstDash val="solid"/>
            <a:tailEnd type="triangle"/>
          </a:ln>
          <a:effectLst/>
        </p:spPr>
      </p:cxnSp>
      <p:sp>
        <p:nvSpPr>
          <p:cNvPr id="15" name="Rounded Rectangle 211">
            <a:extLst>
              <a:ext uri="{FF2B5EF4-FFF2-40B4-BE49-F238E27FC236}">
                <a16:creationId xmlns:a16="http://schemas.microsoft.com/office/drawing/2014/main" id="{4E9EB4D8-5720-7FBC-19C2-6325AF4EA3BA}"/>
              </a:ext>
            </a:extLst>
          </p:cNvPr>
          <p:cNvSpPr/>
          <p:nvPr/>
        </p:nvSpPr>
        <p:spPr>
          <a:xfrm>
            <a:off x="4392385" y="1684974"/>
            <a:ext cx="4418300" cy="1943101"/>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ea typeface="+mn-ea"/>
                <a:cs typeface="Arial" panose="020B0604020202020204" pitchFamily="34" charset="0"/>
              </a:rPr>
              <a:t>Trong quá trình truyền tin, nếu đội nào đó nghe được thông tin của đội khác (vì nói quá to) và báo với quản trò thì đội bị lộ thông tin bị xử thua.</a:t>
            </a:r>
          </a:p>
        </p:txBody>
      </p:sp>
      <p:sp>
        <p:nvSpPr>
          <p:cNvPr id="16" name="Rounded Rectangle 212">
            <a:extLst>
              <a:ext uri="{FF2B5EF4-FFF2-40B4-BE49-F238E27FC236}">
                <a16:creationId xmlns:a16="http://schemas.microsoft.com/office/drawing/2014/main" id="{E305F306-618F-AD3B-56FC-D799590DC6A7}"/>
              </a:ext>
            </a:extLst>
          </p:cNvPr>
          <p:cNvSpPr/>
          <p:nvPr/>
        </p:nvSpPr>
        <p:spPr>
          <a:xfrm>
            <a:off x="4392385" y="3840377"/>
            <a:ext cx="4418302" cy="1099016"/>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ea typeface="+mn-ea"/>
                <a:cs typeface="Arial" panose="020B0604020202020204" pitchFamily="34" charset="0"/>
              </a:rPr>
              <a:t>Không được truyền tắt qua người chơi. Nếu truyền tắt cũng bị xử thua.</a:t>
            </a:r>
          </a:p>
        </p:txBody>
      </p:sp>
      <p:cxnSp>
        <p:nvCxnSpPr>
          <p:cNvPr id="18" name="Elbow Connector 213">
            <a:extLst>
              <a:ext uri="{FF2B5EF4-FFF2-40B4-BE49-F238E27FC236}">
                <a16:creationId xmlns:a16="http://schemas.microsoft.com/office/drawing/2014/main" id="{18E2A15C-04C2-3798-58AA-9DBB77914AE6}"/>
              </a:ext>
            </a:extLst>
          </p:cNvPr>
          <p:cNvCxnSpPr>
            <a:cxnSpLocks/>
            <a:stCxn id="27" idx="3"/>
            <a:endCxn id="16" idx="1"/>
          </p:cNvCxnSpPr>
          <p:nvPr/>
        </p:nvCxnSpPr>
        <p:spPr>
          <a:xfrm>
            <a:off x="3589623" y="2656526"/>
            <a:ext cx="802762" cy="1733359"/>
          </a:xfrm>
          <a:prstGeom prst="bentConnector3">
            <a:avLst>
              <a:gd name="adj1" fmla="val 50000"/>
            </a:avLst>
          </a:prstGeom>
          <a:noFill/>
          <a:ln w="19050" cap="flat" cmpd="sng" algn="ctr">
            <a:solidFill>
              <a:srgbClr val="000000"/>
            </a:solidFill>
            <a:prstDash val="solid"/>
            <a:tailEnd type="triangle"/>
          </a:ln>
          <a:effectLst/>
        </p:spPr>
      </p:cxnSp>
      <p:grpSp>
        <p:nvGrpSpPr>
          <p:cNvPr id="28" name="Group 27">
            <a:extLst>
              <a:ext uri="{FF2B5EF4-FFF2-40B4-BE49-F238E27FC236}">
                <a16:creationId xmlns:a16="http://schemas.microsoft.com/office/drawing/2014/main" id="{F789CDAE-04AB-958F-6F04-CD2AC3FC726C}"/>
              </a:ext>
            </a:extLst>
          </p:cNvPr>
          <p:cNvGrpSpPr/>
          <p:nvPr/>
        </p:nvGrpSpPr>
        <p:grpSpPr>
          <a:xfrm>
            <a:off x="333313" y="1205704"/>
            <a:ext cx="3256310" cy="2634673"/>
            <a:chOff x="333312" y="1184037"/>
            <a:chExt cx="3256310" cy="2634673"/>
          </a:xfrm>
        </p:grpSpPr>
        <p:pic>
          <p:nvPicPr>
            <p:cNvPr id="27" name="Picture 26" descr="A group of children whispering in their mouths&#10;&#10;Description automatically generated">
              <a:extLst>
                <a:ext uri="{FF2B5EF4-FFF2-40B4-BE49-F238E27FC236}">
                  <a16:creationId xmlns:a16="http://schemas.microsoft.com/office/drawing/2014/main" id="{65C9220C-C2A4-6B42-011C-75BCDFAABA0E}"/>
                </a:ext>
              </a:extLst>
            </p:cNvPr>
            <p:cNvPicPr>
              <a:picLocks noChangeAspect="1"/>
            </p:cNvPicPr>
            <p:nvPr/>
          </p:nvPicPr>
          <p:blipFill>
            <a:blip r:embed="rId3"/>
            <a:srcRect l="11696" r="12232"/>
            <a:stretch/>
          </p:blipFill>
          <p:spPr>
            <a:xfrm>
              <a:off x="333312" y="1451007"/>
              <a:ext cx="3256310" cy="2367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Rounded Corners 20">
              <a:extLst>
                <a:ext uri="{FF2B5EF4-FFF2-40B4-BE49-F238E27FC236}">
                  <a16:creationId xmlns:a16="http://schemas.microsoft.com/office/drawing/2014/main" id="{19FC416C-D73E-8F99-C48B-6C489A2E5024}"/>
                </a:ext>
              </a:extLst>
            </p:cNvPr>
            <p:cNvSpPr/>
            <p:nvPr/>
          </p:nvSpPr>
          <p:spPr>
            <a:xfrm>
              <a:off x="793263" y="1184037"/>
              <a:ext cx="2336408" cy="533940"/>
            </a:xfrm>
            <a:prstGeom prst="roundRect">
              <a:avLst/>
            </a:prstGeom>
            <a:solidFill>
              <a:srgbClr val="FFFFFF"/>
            </a:solidFill>
            <a:ln w="190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2060"/>
                  </a:solidFill>
                  <a:effectLst/>
                  <a:uLnTx/>
                  <a:uFillTx/>
                  <a:ea typeface="+mn-ea"/>
                  <a:cs typeface="Arial" panose="020B0604020202020204" pitchFamily="34" charset="0"/>
                </a:rPr>
                <a:t>Luật chơi</a:t>
              </a:r>
            </a:p>
          </p:txBody>
        </p:sp>
      </p:grpSp>
    </p:spTree>
    <p:extLst>
      <p:ext uri="{BB962C8B-B14F-4D97-AF65-F5344CB8AC3E}">
        <p14:creationId xmlns:p14="http://schemas.microsoft.com/office/powerpoint/2010/main" val="11978923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3" name="Picture 10">
            <a:extLst>
              <a:ext uri="{FF2B5EF4-FFF2-40B4-BE49-F238E27FC236}">
                <a16:creationId xmlns:a16="http://schemas.microsoft.com/office/drawing/2014/main" id="{79D2707B-2DE5-3C1F-468B-7E2C68C6BC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42431" y="980925"/>
            <a:ext cx="2634915" cy="4528761"/>
          </a:xfrm>
          <a:prstGeom prst="rect">
            <a:avLst/>
          </a:prstGeom>
        </p:spPr>
      </p:pic>
      <p:sp>
        <p:nvSpPr>
          <p:cNvPr id="4" name="Thought Bubble: Cloud 3">
            <a:extLst>
              <a:ext uri="{FF2B5EF4-FFF2-40B4-BE49-F238E27FC236}">
                <a16:creationId xmlns:a16="http://schemas.microsoft.com/office/drawing/2014/main" id="{4F645097-4C14-5AB1-0675-293D8F14B177}"/>
              </a:ext>
            </a:extLst>
          </p:cNvPr>
          <p:cNvSpPr/>
          <p:nvPr/>
        </p:nvSpPr>
        <p:spPr>
          <a:xfrm>
            <a:off x="1027745" y="506186"/>
            <a:ext cx="4946894" cy="2065565"/>
          </a:xfrm>
          <a:prstGeom prst="cloudCallout">
            <a:avLst>
              <a:gd name="adj1" fmla="val 58577"/>
              <a:gd name="adj2" fmla="val 46583"/>
            </a:avLst>
          </a:prstGeom>
          <a:solidFill>
            <a:srgbClr val="F79646">
              <a:lumMod val="20000"/>
              <a:lumOff val="80000"/>
            </a:srgbClr>
          </a:solidFill>
          <a:ln w="38100" cap="flat" cmpd="sng" algn="ctr">
            <a:solidFill>
              <a:srgbClr val="F79646">
                <a:lumMod val="60000"/>
                <a:lumOff val="40000"/>
              </a:srgbClr>
            </a:solidFill>
            <a:prstDash val="solid"/>
          </a:ln>
          <a:effectLst/>
        </p:spPr>
        <p:txBody>
          <a:bodyPr rtlCol="0" anchor="ctr"/>
          <a:lstStyle/>
          <a:p>
            <a:pPr lvl="0" algn="ctr" defTabSz="457200">
              <a:lnSpc>
                <a:spcPct val="150000"/>
              </a:lnSpc>
              <a:buClrTx/>
            </a:pPr>
            <a:r>
              <a:rPr lang="vi-VN" sz="2000" kern="1200">
                <a:solidFill>
                  <a:prstClr val="black"/>
                </a:solidFill>
                <a:latin typeface="+mn-lt"/>
                <a:ea typeface="+mn-ea"/>
                <a:cs typeface="Arial" panose="020B0604020202020204" pitchFamily="34" charset="0"/>
              </a:rPr>
              <a:t>Em có cảm nhận gì sau khi chơi trò chơi?</a:t>
            </a:r>
            <a:endPar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p:txBody>
      </p:sp>
      <p:grpSp>
        <p:nvGrpSpPr>
          <p:cNvPr id="5" name="Group 4">
            <a:extLst>
              <a:ext uri="{FF2B5EF4-FFF2-40B4-BE49-F238E27FC236}">
                <a16:creationId xmlns:a16="http://schemas.microsoft.com/office/drawing/2014/main" id="{737E0ACC-78AB-3FD7-7ACD-7CA24C5A0109}"/>
              </a:ext>
            </a:extLst>
          </p:cNvPr>
          <p:cNvGrpSpPr/>
          <p:nvPr/>
        </p:nvGrpSpPr>
        <p:grpSpPr>
          <a:xfrm>
            <a:off x="342590" y="2863845"/>
            <a:ext cx="6066375" cy="1881990"/>
            <a:chOff x="771099" y="6285295"/>
            <a:chExt cx="12132750" cy="3763979"/>
          </a:xfrm>
        </p:grpSpPr>
        <p:pic>
          <p:nvPicPr>
            <p:cNvPr id="6" name="Graphic 5" descr="Back with solid fill">
              <a:extLst>
                <a:ext uri="{FF2B5EF4-FFF2-40B4-BE49-F238E27FC236}">
                  <a16:creationId xmlns:a16="http://schemas.microsoft.com/office/drawing/2014/main" id="{EAD66C2A-43C9-D9FC-9CF7-F045CBF02B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771099" y="7589435"/>
              <a:ext cx="1760532" cy="1155700"/>
            </a:xfrm>
            <a:prstGeom prst="rect">
              <a:avLst/>
            </a:prstGeom>
          </p:spPr>
        </p:pic>
        <p:sp>
          <p:nvSpPr>
            <p:cNvPr id="7" name="TextBox 6">
              <a:extLst>
                <a:ext uri="{FF2B5EF4-FFF2-40B4-BE49-F238E27FC236}">
                  <a16:creationId xmlns:a16="http://schemas.microsoft.com/office/drawing/2014/main" id="{2664C7E8-A888-4739-1980-E234D5F784D2}"/>
                </a:ext>
              </a:extLst>
            </p:cNvPr>
            <p:cNvSpPr txBox="1"/>
            <p:nvPr/>
          </p:nvSpPr>
          <p:spPr>
            <a:xfrm>
              <a:off x="2531631" y="6285295"/>
              <a:ext cx="10372218" cy="3763979"/>
            </a:xfrm>
            <a:prstGeom prst="rect">
              <a:avLst/>
            </a:prstGeom>
            <a:noFill/>
          </p:spPr>
          <p:txBody>
            <a:bodyPr wrap="square" rtlCol="0">
              <a:spAutoFit/>
            </a:bodyPr>
            <a:lstStyle/>
            <a:p>
              <a:pPr algn="just" defTabSz="457200">
                <a:lnSpc>
                  <a:spcPct val="150000"/>
                </a:lnSpc>
                <a:buClrTx/>
              </a:pPr>
              <a:r>
                <a:rPr lang="vi-VN" sz="2000" kern="1200">
                  <a:latin typeface="+mn-lt"/>
                  <a:ea typeface="Calibri" panose="020F0502020204030204" pitchFamily="34" charset="0"/>
                  <a:cs typeface="Arial" panose="020B0604020202020204" pitchFamily="34" charset="0"/>
                </a:rPr>
                <a:t>Khi làm bất cứ điều gì, dù là chơi trò chơi, mỗi người cần phải nhận thức được đầy đủ nhiệm vụ mình cần thực hiện và thực hiện có trách nhiệm với nhiệm vụ đã nhận. </a:t>
              </a:r>
              <a:endParaRPr lang="en-US" sz="2000" kern="1200">
                <a:solidFill>
                  <a:prstClr val="black"/>
                </a:solidFill>
                <a:latin typeface="+mn-l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853108164"/>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8" name="TextBox 27">
            <a:extLst>
              <a:ext uri="{FF2B5EF4-FFF2-40B4-BE49-F238E27FC236}">
                <a16:creationId xmlns:a16="http://schemas.microsoft.com/office/drawing/2014/main" id="{9BEC2928-4888-C69C-ABF1-42703E75C589}"/>
              </a:ext>
            </a:extLst>
          </p:cNvPr>
          <p:cNvSpPr txBox="1"/>
          <p:nvPr/>
        </p:nvSpPr>
        <p:spPr>
          <a:xfrm>
            <a:off x="418111" y="229018"/>
            <a:ext cx="8307759" cy="1694951"/>
          </a:xfrm>
          <a:prstGeom prst="rect">
            <a:avLst/>
          </a:prstGeom>
          <a:noFill/>
        </p:spPr>
        <p:txBody>
          <a:bodyPr wrap="square">
            <a:spAutoFit/>
          </a:bodyPr>
          <a:lstStyle/>
          <a:p>
            <a:pPr algn="ctr" defTabSz="457200">
              <a:lnSpc>
                <a:spcPct val="150000"/>
              </a:lnSpc>
              <a:buClrTx/>
            </a:pPr>
            <a:r>
              <a:rPr lang="vi-VN"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rPr>
              <a:t>CHỦ ĐỀ </a:t>
            </a:r>
            <a:r>
              <a:rPr lang="en-US"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rPr>
              <a:t>3</a:t>
            </a:r>
            <a:r>
              <a:rPr lang="vi-VN"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rPr>
              <a:t>: </a:t>
            </a:r>
            <a:endParaRPr lang="en-US"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endParaRPr>
          </a:p>
          <a:p>
            <a:pPr algn="ctr" defTabSz="457200">
              <a:lnSpc>
                <a:spcPct val="150000"/>
              </a:lnSpc>
              <a:buClrTx/>
            </a:pPr>
            <a:r>
              <a:rPr lang="en-US"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rPr>
              <a:t>TRÁCH NHIỆM VỚI BẢN THÂN</a:t>
            </a:r>
            <a:endParaRPr lang="en-US" sz="3700" b="1" dirty="0">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2593368F-37F3-B1A0-F249-C71FD919A5F6}"/>
              </a:ext>
            </a:extLst>
          </p:cNvPr>
          <p:cNvSpPr txBox="1"/>
          <p:nvPr/>
        </p:nvSpPr>
        <p:spPr>
          <a:xfrm>
            <a:off x="383114" y="2427783"/>
            <a:ext cx="8377755" cy="2549031"/>
          </a:xfrm>
          <a:prstGeom prst="rect">
            <a:avLst/>
          </a:prstGeom>
          <a:noFill/>
        </p:spPr>
        <p:txBody>
          <a:bodyPr wrap="square">
            <a:spAutoFit/>
          </a:bodyPr>
          <a:lstStyle/>
          <a:p>
            <a:pPr algn="ctr">
              <a:lnSpc>
                <a:spcPct val="150000"/>
              </a:lnSpc>
            </a:pPr>
            <a:r>
              <a:rPr lang="en-US" sz="3700" b="1">
                <a:solidFill>
                  <a:srgbClr val="C00000"/>
                </a:solidFill>
                <a:latin typeface="Arial" panose="020B0604020202020204" pitchFamily="34" charset="0"/>
                <a:ea typeface="Calibri" panose="020F0502020204030204" pitchFamily="34" charset="0"/>
                <a:cs typeface="Arial" panose="020B0604020202020204" pitchFamily="34" charset="0"/>
              </a:rPr>
              <a:t>TUẦN 1: </a:t>
            </a:r>
          </a:p>
          <a:p>
            <a:pPr algn="ctr">
              <a:lnSpc>
                <a:spcPct val="150000"/>
              </a:lnSpc>
            </a:pP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TRÁCH NHIỆM VỚI NHIỆM VỤ ĐƯỢC GIAO (HOẠT ĐỘNG 1</a:t>
            </a:r>
            <a:r>
              <a:rPr lang="en-US" sz="37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37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412D6012-658E-8AB2-F807-91F1585DD08B}"/>
              </a:ext>
            </a:extLst>
          </p:cNvPr>
          <p:cNvCxnSpPr>
            <a:cxnSpLocks/>
          </p:cNvCxnSpPr>
          <p:nvPr/>
        </p:nvCxnSpPr>
        <p:spPr>
          <a:xfrm>
            <a:off x="573204" y="2237310"/>
            <a:ext cx="7997572" cy="0"/>
          </a:xfrm>
          <a:prstGeom prst="line">
            <a:avLst/>
          </a:prstGeom>
          <a:noFill/>
          <a:ln w="28575" cap="flat" cmpd="sng" algn="ctr">
            <a:solidFill>
              <a:sysClr val="windowText" lastClr="000000"/>
            </a:solidFill>
            <a:prstDash val="lgDashDotDot"/>
          </a:ln>
          <a:effectLst/>
        </p:spPr>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heme/theme1.xml><?xml version="1.0" encoding="utf-8"?>
<a:theme xmlns:a="http://schemas.openxmlformats.org/drawingml/2006/main" name="Stress Management and Coping Strategies - 11th Grade by Slidesgo">
  <a:themeElements>
    <a:clrScheme name="Simple Light">
      <a:dk1>
        <a:srgbClr val="220719"/>
      </a:dk1>
      <a:lt1>
        <a:srgbClr val="F8F8F8"/>
      </a:lt1>
      <a:dk2>
        <a:srgbClr val="F0323E"/>
      </a:dk2>
      <a:lt2>
        <a:srgbClr val="DE2F40"/>
      </a:lt2>
      <a:accent1>
        <a:srgbClr val="FFBA38"/>
      </a:accent1>
      <a:accent2>
        <a:srgbClr val="EF9B3E"/>
      </a:accent2>
      <a:accent3>
        <a:srgbClr val="7ACAD5"/>
      </a:accent3>
      <a:accent4>
        <a:srgbClr val="8E9FD2"/>
      </a:accent4>
      <a:accent5>
        <a:srgbClr val="EA89AC"/>
      </a:accent5>
      <a:accent6>
        <a:srgbClr val="EEEEE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udy Guide to Middle School Students by Slidesgo">
  <a:themeElements>
    <a:clrScheme name="Simple Light">
      <a:dk1>
        <a:srgbClr val="646B96"/>
      </a:dk1>
      <a:lt1>
        <a:srgbClr val="FAFAFA"/>
      </a:lt1>
      <a:dk2>
        <a:srgbClr val="D5D9EE"/>
      </a:dk2>
      <a:lt2>
        <a:srgbClr val="FBDC77"/>
      </a:lt2>
      <a:accent1>
        <a:srgbClr val="F172AC"/>
      </a:accent1>
      <a:accent2>
        <a:srgbClr val="FBBEE6"/>
      </a:accent2>
      <a:accent3>
        <a:srgbClr val="DADADA"/>
      </a:accent3>
      <a:accent4>
        <a:srgbClr val="F3F3F3"/>
      </a:accent4>
      <a:accent5>
        <a:srgbClr val="FFFFFF"/>
      </a:accent5>
      <a:accent6>
        <a:srgbClr val="FFFFFF"/>
      </a:accent6>
      <a:hlink>
        <a:srgbClr val="434D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ndonesian Mother's Day by Slidesgo">
  <a:themeElements>
    <a:clrScheme name="Simple Light">
      <a:dk1>
        <a:srgbClr val="2E2D2C"/>
      </a:dk1>
      <a:lt1>
        <a:srgbClr val="FFF9EF"/>
      </a:lt1>
      <a:dk2>
        <a:srgbClr val="F09381"/>
      </a:dk2>
      <a:lt2>
        <a:srgbClr val="F39A2D"/>
      </a:lt2>
      <a:accent1>
        <a:srgbClr val="D97A42"/>
      </a:accent1>
      <a:accent2>
        <a:srgbClr val="D34E3A"/>
      </a:accent2>
      <a:accent3>
        <a:srgbClr val="AACEC0"/>
      </a:accent3>
      <a:accent4>
        <a:srgbClr val="57977E"/>
      </a:accent4>
      <a:accent5>
        <a:srgbClr val="4B8F96"/>
      </a:accent5>
      <a:accent6>
        <a:srgbClr val="005159"/>
      </a:accent6>
      <a:hlink>
        <a:srgbClr val="2E2D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TotalTime>
  <Words>2677</Words>
  <Application>Microsoft Office PowerPoint</Application>
  <PresentationFormat>On-screen Show (16:9)</PresentationFormat>
  <Paragraphs>217</Paragraphs>
  <Slides>47</Slides>
  <Notes>45</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47</vt:i4>
      </vt:variant>
    </vt:vector>
  </HeadingPairs>
  <TitlesOfParts>
    <vt:vector size="69" baseType="lpstr">
      <vt:lpstr>Aptos Display</vt:lpstr>
      <vt:lpstr>Merriweather</vt:lpstr>
      <vt:lpstr>Manrope</vt:lpstr>
      <vt:lpstr>Merriweather Black</vt:lpstr>
      <vt:lpstr>Varela Round</vt:lpstr>
      <vt:lpstr>Calibri</vt:lpstr>
      <vt:lpstr>Krub Medium</vt:lpstr>
      <vt:lpstr>Nunito Light</vt:lpstr>
      <vt:lpstr>Bahnschrift SemiBold</vt:lpstr>
      <vt:lpstr>Fira Sans</vt:lpstr>
      <vt:lpstr>DM Sans</vt:lpstr>
      <vt:lpstr>Aptos</vt:lpstr>
      <vt:lpstr>Arial</vt:lpstr>
      <vt:lpstr>Courier New</vt:lpstr>
      <vt:lpstr>Anaheim</vt:lpstr>
      <vt:lpstr>Aharoni</vt:lpstr>
      <vt:lpstr>Bebas Neue</vt:lpstr>
      <vt:lpstr>Stress Management and Coping Strategies - 11th Grade by Slidesgo</vt:lpstr>
      <vt:lpstr>Office Theme</vt:lpstr>
      <vt:lpstr>Study Guide to Middle School Students by Slidesgo</vt:lpstr>
      <vt:lpstr>Indonesian Mother's Day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Linh Phan</cp:lastModifiedBy>
  <cp:revision>1</cp:revision>
  <dcterms:modified xsi:type="dcterms:W3CDTF">2024-09-16T10:07:04Z</dcterms:modified>
</cp:coreProperties>
</file>