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742" r:id="rId2"/>
  </p:sldMasterIdLst>
  <p:notesMasterIdLst>
    <p:notesMasterId r:id="rId35"/>
  </p:notesMasterIdLst>
  <p:sldIdLst>
    <p:sldId id="256" r:id="rId3"/>
    <p:sldId id="257" r:id="rId4"/>
    <p:sldId id="263" r:id="rId5"/>
    <p:sldId id="276" r:id="rId6"/>
    <p:sldId id="260" r:id="rId7"/>
    <p:sldId id="503" r:id="rId8"/>
    <p:sldId id="509" r:id="rId9"/>
    <p:sldId id="278" r:id="rId10"/>
    <p:sldId id="510" r:id="rId11"/>
    <p:sldId id="511" r:id="rId12"/>
    <p:sldId id="512" r:id="rId13"/>
    <p:sldId id="513" r:id="rId14"/>
    <p:sldId id="515" r:id="rId15"/>
    <p:sldId id="506" r:id="rId16"/>
    <p:sldId id="265" r:id="rId17"/>
    <p:sldId id="262" r:id="rId18"/>
    <p:sldId id="310" r:id="rId19"/>
    <p:sldId id="277" r:id="rId20"/>
    <p:sldId id="504" r:id="rId21"/>
    <p:sldId id="283" r:id="rId22"/>
    <p:sldId id="502" r:id="rId23"/>
    <p:sldId id="285" r:id="rId24"/>
    <p:sldId id="351" r:id="rId25"/>
    <p:sldId id="352" r:id="rId26"/>
    <p:sldId id="294" r:id="rId27"/>
    <p:sldId id="516" r:id="rId28"/>
    <p:sldId id="517" r:id="rId29"/>
    <p:sldId id="302" r:id="rId30"/>
    <p:sldId id="519" r:id="rId31"/>
    <p:sldId id="296" r:id="rId32"/>
    <p:sldId id="292" r:id="rId33"/>
    <p:sldId id="274" r:id="rId34"/>
  </p:sldIdLst>
  <p:sldSz cx="9144000" cy="5143500" type="screen16x9"/>
  <p:notesSz cx="6858000" cy="9144000"/>
  <p:embeddedFontLst>
    <p:embeddedFont>
      <p:font typeface="Fira Sans Condensed" panose="020B0503050000020004" pitchFamily="34" charset="0"/>
      <p:regular r:id="rId36"/>
      <p:bold r:id="rId37"/>
      <p:italic r:id="rId38"/>
      <p:boldItalic r:id="rId39"/>
    </p:embeddedFont>
    <p:embeddedFont>
      <p:font typeface="Gilda Display" panose="020B0604020202020204" charset="0"/>
      <p:regular r:id="rId40"/>
    </p:embeddedFont>
    <p:embeddedFont>
      <p:font typeface="Nunito" panose="00000500000000000000" pitchFamily="2" charset="0"/>
      <p:regular r:id="rId41"/>
      <p:bold r:id="rId42"/>
      <p:italic r:id="rId43"/>
      <p:boldItalic r:id="rId44"/>
    </p:embeddedFont>
    <p:embeddedFont>
      <p:font typeface="Quicksand"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9E7"/>
    <a:srgbClr val="FDE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C0547-DC5B-4B53-9FC4-CAEDCF7E9B88}" v="900" dt="2024-09-17T06:25:18.956"/>
  </p1510:revLst>
</p1510:revInfo>
</file>

<file path=ppt/tableStyles.xml><?xml version="1.0" encoding="utf-8"?>
<a:tblStyleLst xmlns:a="http://schemas.openxmlformats.org/drawingml/2006/main" def="{888269E5-45DD-48B7-A16B-D09CFBF00CDF}">
  <a:tblStyle styleId="{888269E5-45DD-48B7-A16B-D09CFBF00C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napToGrid="0">
      <p:cViewPr varScale="1">
        <p:scale>
          <a:sx n="103" d="100"/>
          <a:sy n="103" d="100"/>
        </p:scale>
        <p:origin x="874" y="96"/>
      </p:cViewPr>
      <p:guideLst>
        <p:guide orient="horz" pos="1620"/>
        <p:guide pos="2880"/>
      </p:guideLst>
    </p:cSldViewPr>
  </p:slideViewPr>
  <p:notesTextViewPr>
    <p:cViewPr>
      <p:scale>
        <a:sx n="1" d="1"/>
        <a:sy n="1" d="1"/>
      </p:scale>
      <p:origin x="0" y="0"/>
    </p:cViewPr>
  </p:notesTextViewPr>
  <p:sorterViewPr>
    <p:cViewPr>
      <p:scale>
        <a:sx n="100" d="100"/>
        <a:sy n="100" d="100"/>
      </p:scale>
      <p:origin x="0" y="-8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 Phan" userId="228774c6-8676-4985-b789-d1a1db399f40" providerId="ADAL" clId="{6CCAACE3-DFEE-435A-83B4-A50B4446F821}"/>
    <pc:docChg chg="undo redo custSel addSld delSld modSld sldOrd delMainMaster">
      <pc:chgData name="Linh Phan" userId="228774c6-8676-4985-b789-d1a1db399f40" providerId="ADAL" clId="{6CCAACE3-DFEE-435A-83B4-A50B4446F821}" dt="2024-09-10T02:40:46.113" v="1967" actId="1076"/>
      <pc:docMkLst>
        <pc:docMk/>
      </pc:docMkLst>
      <pc:sldChg chg="addSp delSp modSp mod modTransition modAnim">
        <pc:chgData name="Linh Phan" userId="228774c6-8676-4985-b789-d1a1db399f40" providerId="ADAL" clId="{6CCAACE3-DFEE-435A-83B4-A50B4446F821}" dt="2024-09-06T02:43:54.065" v="1816"/>
        <pc:sldMkLst>
          <pc:docMk/>
          <pc:sldMk cId="0" sldId="256"/>
        </pc:sldMkLst>
        <pc:spChg chg="add del mod">
          <ac:chgData name="Linh Phan" userId="228774c6-8676-4985-b789-d1a1db399f40" providerId="ADAL" clId="{6CCAACE3-DFEE-435A-83B4-A50B4446F821}" dt="2024-09-04T09:16:32.776" v="1" actId="478"/>
          <ac:spMkLst>
            <pc:docMk/>
            <pc:sldMk cId="0" sldId="256"/>
            <ac:spMk id="3" creationId="{81BC7E38-B56B-A99C-4CD2-3D19F815BC56}"/>
          </ac:spMkLst>
        </pc:spChg>
        <pc:spChg chg="add del mod">
          <ac:chgData name="Linh Phan" userId="228774c6-8676-4985-b789-d1a1db399f40" providerId="ADAL" clId="{6CCAACE3-DFEE-435A-83B4-A50B4446F821}" dt="2024-09-04T09:16:32.776" v="1" actId="478"/>
          <ac:spMkLst>
            <pc:docMk/>
            <pc:sldMk cId="0" sldId="256"/>
            <ac:spMk id="5" creationId="{167160D5-3C76-455F-4AD4-7763F56E9AC0}"/>
          </ac:spMkLst>
        </pc:spChg>
        <pc:spChg chg="add mod">
          <ac:chgData name="Linh Phan" userId="228774c6-8676-4985-b789-d1a1db399f40" providerId="ADAL" clId="{6CCAACE3-DFEE-435A-83B4-A50B4446F821}" dt="2024-09-04T09:17:16.768" v="28" actId="207"/>
          <ac:spMkLst>
            <pc:docMk/>
            <pc:sldMk cId="0" sldId="256"/>
            <ac:spMk id="6" creationId="{A43468DA-1AAE-8845-C872-1E5BB3E83867}"/>
          </ac:spMkLst>
        </pc:spChg>
        <pc:spChg chg="del">
          <ac:chgData name="Linh Phan" userId="228774c6-8676-4985-b789-d1a1db399f40" providerId="ADAL" clId="{6CCAACE3-DFEE-435A-83B4-A50B4446F821}" dt="2024-09-04T09:16:30.417" v="0" actId="478"/>
          <ac:spMkLst>
            <pc:docMk/>
            <pc:sldMk cId="0" sldId="256"/>
            <ac:spMk id="1253" creationId="{00000000-0000-0000-0000-000000000000}"/>
          </ac:spMkLst>
        </pc:spChg>
        <pc:spChg chg="del">
          <ac:chgData name="Linh Phan" userId="228774c6-8676-4985-b789-d1a1db399f40" providerId="ADAL" clId="{6CCAACE3-DFEE-435A-83B4-A50B4446F821}" dt="2024-09-04T09:16:30.417" v="0" actId="478"/>
          <ac:spMkLst>
            <pc:docMk/>
            <pc:sldMk cId="0" sldId="256"/>
            <ac:spMk id="1254" creationId="{00000000-0000-0000-0000-000000000000}"/>
          </ac:spMkLst>
        </pc:spChg>
        <pc:spChg chg="del">
          <ac:chgData name="Linh Phan" userId="228774c6-8676-4985-b789-d1a1db399f40" providerId="ADAL" clId="{6CCAACE3-DFEE-435A-83B4-A50B4446F821}" dt="2024-09-04T09:16:30.417" v="0" actId="478"/>
          <ac:spMkLst>
            <pc:docMk/>
            <pc:sldMk cId="0" sldId="256"/>
            <ac:spMk id="1265" creationId="{00000000-0000-0000-0000-000000000000}"/>
          </ac:spMkLst>
        </pc:spChg>
        <pc:spChg chg="del">
          <ac:chgData name="Linh Phan" userId="228774c6-8676-4985-b789-d1a1db399f40" providerId="ADAL" clId="{6CCAACE3-DFEE-435A-83B4-A50B4446F821}" dt="2024-09-04T09:16:30.417" v="0" actId="478"/>
          <ac:spMkLst>
            <pc:docMk/>
            <pc:sldMk cId="0" sldId="256"/>
            <ac:spMk id="1266" creationId="{00000000-0000-0000-0000-000000000000}"/>
          </ac:spMkLst>
        </pc:spChg>
        <pc:spChg chg="del">
          <ac:chgData name="Linh Phan" userId="228774c6-8676-4985-b789-d1a1db399f40" providerId="ADAL" clId="{6CCAACE3-DFEE-435A-83B4-A50B4446F821}" dt="2024-09-04T09:16:30.417" v="0" actId="478"/>
          <ac:spMkLst>
            <pc:docMk/>
            <pc:sldMk cId="0" sldId="256"/>
            <ac:spMk id="1268" creationId="{00000000-0000-0000-0000-000000000000}"/>
          </ac:spMkLst>
        </pc:spChg>
        <pc:grpChg chg="mod">
          <ac:chgData name="Linh Phan" userId="228774c6-8676-4985-b789-d1a1db399f40" providerId="ADAL" clId="{6CCAACE3-DFEE-435A-83B4-A50B4446F821}" dt="2024-09-04T09:16:36.911" v="3" actId="1076"/>
          <ac:grpSpMkLst>
            <pc:docMk/>
            <pc:sldMk cId="0" sldId="256"/>
            <ac:grpSpMk id="1269" creationId="{00000000-0000-0000-0000-000000000000}"/>
          </ac:grpSpMkLst>
        </pc:grpChg>
      </pc:sldChg>
      <pc:sldChg chg="addSp delSp modSp mod modTransition addAnim delAnim modAnim">
        <pc:chgData name="Linh Phan" userId="228774c6-8676-4985-b789-d1a1db399f40" providerId="ADAL" clId="{6CCAACE3-DFEE-435A-83B4-A50B4446F821}" dt="2024-09-06T02:44:06.106" v="1822"/>
        <pc:sldMkLst>
          <pc:docMk/>
          <pc:sldMk cId="0" sldId="257"/>
        </pc:sldMkLst>
        <pc:spChg chg="add del mod">
          <ac:chgData name="Linh Phan" userId="228774c6-8676-4985-b789-d1a1db399f40" providerId="ADAL" clId="{6CCAACE3-DFEE-435A-83B4-A50B4446F821}" dt="2024-09-04T09:17:20.823" v="30" actId="478"/>
          <ac:spMkLst>
            <pc:docMk/>
            <pc:sldMk cId="0" sldId="257"/>
            <ac:spMk id="3" creationId="{2EFB54D8-547E-3D76-BE07-A2285AA98C82}"/>
          </ac:spMkLst>
        </pc:spChg>
        <pc:spChg chg="add del mod">
          <ac:chgData name="Linh Phan" userId="228774c6-8676-4985-b789-d1a1db399f40" providerId="ADAL" clId="{6CCAACE3-DFEE-435A-83B4-A50B4446F821}" dt="2024-09-04T09:17:20.823" v="30" actId="478"/>
          <ac:spMkLst>
            <pc:docMk/>
            <pc:sldMk cId="0" sldId="257"/>
            <ac:spMk id="5" creationId="{6BE5E5C0-3F93-7A2C-1853-528719AA6C60}"/>
          </ac:spMkLst>
        </pc:spChg>
        <pc:spChg chg="add mod">
          <ac:chgData name="Linh Phan" userId="228774c6-8676-4985-b789-d1a1db399f40" providerId="ADAL" clId="{6CCAACE3-DFEE-435A-83B4-A50B4446F821}" dt="2024-09-04T09:26:34.477" v="194" actId="1076"/>
          <ac:spMkLst>
            <pc:docMk/>
            <pc:sldMk cId="0" sldId="257"/>
            <ac:spMk id="6" creationId="{B944F045-D840-ACBB-912E-7C9B5B41C072}"/>
          </ac:spMkLst>
        </pc:spChg>
        <pc:spChg chg="add mod">
          <ac:chgData name="Linh Phan" userId="228774c6-8676-4985-b789-d1a1db399f40" providerId="ADAL" clId="{6CCAACE3-DFEE-435A-83B4-A50B4446F821}" dt="2024-09-04T09:23:53.889" v="31"/>
          <ac:spMkLst>
            <pc:docMk/>
            <pc:sldMk cId="0" sldId="257"/>
            <ac:spMk id="9" creationId="{193A21ED-F1A8-DB6D-0684-8A9F40D89EA1}"/>
          </ac:spMkLst>
        </pc:spChg>
        <pc:spChg chg="del">
          <ac:chgData name="Linh Phan" userId="228774c6-8676-4985-b789-d1a1db399f40" providerId="ADAL" clId="{6CCAACE3-DFEE-435A-83B4-A50B4446F821}" dt="2024-09-04T09:17:19.561" v="29" actId="478"/>
          <ac:spMkLst>
            <pc:docMk/>
            <pc:sldMk cId="0" sldId="257"/>
            <ac:spMk id="1402" creationId="{00000000-0000-0000-0000-000000000000}"/>
          </ac:spMkLst>
        </pc:spChg>
        <pc:spChg chg="del">
          <ac:chgData name="Linh Phan" userId="228774c6-8676-4985-b789-d1a1db399f40" providerId="ADAL" clId="{6CCAACE3-DFEE-435A-83B4-A50B4446F821}" dt="2024-09-04T09:17:19.561" v="29" actId="478"/>
          <ac:spMkLst>
            <pc:docMk/>
            <pc:sldMk cId="0" sldId="257"/>
            <ac:spMk id="1403" creationId="{00000000-0000-0000-0000-000000000000}"/>
          </ac:spMkLst>
        </pc:spChg>
        <pc:spChg chg="del">
          <ac:chgData name="Linh Phan" userId="228774c6-8676-4985-b789-d1a1db399f40" providerId="ADAL" clId="{6CCAACE3-DFEE-435A-83B4-A50B4446F821}" dt="2024-09-04T09:17:19.561" v="29" actId="478"/>
          <ac:spMkLst>
            <pc:docMk/>
            <pc:sldMk cId="0" sldId="257"/>
            <ac:spMk id="1405" creationId="{00000000-0000-0000-0000-000000000000}"/>
          </ac:spMkLst>
        </pc:spChg>
        <pc:spChg chg="del">
          <ac:chgData name="Linh Phan" userId="228774c6-8676-4985-b789-d1a1db399f40" providerId="ADAL" clId="{6CCAACE3-DFEE-435A-83B4-A50B4446F821}" dt="2024-09-04T09:17:19.561" v="29" actId="478"/>
          <ac:spMkLst>
            <pc:docMk/>
            <pc:sldMk cId="0" sldId="257"/>
            <ac:spMk id="1406" creationId="{00000000-0000-0000-0000-000000000000}"/>
          </ac:spMkLst>
        </pc:spChg>
        <pc:graphicFrameChg chg="del">
          <ac:chgData name="Linh Phan" userId="228774c6-8676-4985-b789-d1a1db399f40" providerId="ADAL" clId="{6CCAACE3-DFEE-435A-83B4-A50B4446F821}" dt="2024-09-04T09:17:19.561" v="29" actId="478"/>
          <ac:graphicFrameMkLst>
            <pc:docMk/>
            <pc:sldMk cId="0" sldId="257"/>
            <ac:graphicFrameMk id="1404" creationId="{00000000-0000-0000-0000-000000000000}"/>
          </ac:graphicFrameMkLst>
        </pc:graphicFrameChg>
        <pc:picChg chg="add del mod">
          <ac:chgData name="Linh Phan" userId="228774c6-8676-4985-b789-d1a1db399f40" providerId="ADAL" clId="{6CCAACE3-DFEE-435A-83B4-A50B4446F821}" dt="2024-09-04T09:25:47.815" v="186" actId="478"/>
          <ac:picMkLst>
            <pc:docMk/>
            <pc:sldMk cId="0" sldId="257"/>
            <ac:picMk id="7" creationId="{0B70EFBF-2A5D-62A1-29B4-0303AC187D84}"/>
          </ac:picMkLst>
        </pc:picChg>
        <pc:picChg chg="add del mod">
          <ac:chgData name="Linh Phan" userId="228774c6-8676-4985-b789-d1a1db399f40" providerId="ADAL" clId="{6CCAACE3-DFEE-435A-83B4-A50B4446F821}" dt="2024-09-04T09:24:53.623" v="184" actId="478"/>
          <ac:picMkLst>
            <pc:docMk/>
            <pc:sldMk cId="0" sldId="257"/>
            <ac:picMk id="8" creationId="{D64FD147-15D6-D15B-8BCD-8A0F00ABEFEB}"/>
          </ac:picMkLst>
        </pc:picChg>
        <pc:picChg chg="add mod">
          <ac:chgData name="Linh Phan" userId="228774c6-8676-4985-b789-d1a1db399f40" providerId="ADAL" clId="{6CCAACE3-DFEE-435A-83B4-A50B4446F821}" dt="2024-09-04T09:26:35.848" v="195" actId="1076"/>
          <ac:picMkLst>
            <pc:docMk/>
            <pc:sldMk cId="0" sldId="257"/>
            <ac:picMk id="10" creationId="{E2E4F718-25E6-26EB-ED9F-4A70A761206E}"/>
          </ac:picMkLst>
        </pc:picChg>
      </pc:sldChg>
      <pc:sldChg chg="del">
        <pc:chgData name="Linh Phan" userId="228774c6-8676-4985-b789-d1a1db399f40" providerId="ADAL" clId="{6CCAACE3-DFEE-435A-83B4-A50B4446F821}" dt="2024-09-06T02:31:07.129" v="1629" actId="47"/>
        <pc:sldMkLst>
          <pc:docMk/>
          <pc:sldMk cId="0" sldId="258"/>
        </pc:sldMkLst>
      </pc:sldChg>
      <pc:sldChg chg="addSp delSp modSp del mod ord">
        <pc:chgData name="Linh Phan" userId="228774c6-8676-4985-b789-d1a1db399f40" providerId="ADAL" clId="{6CCAACE3-DFEE-435A-83B4-A50B4446F821}" dt="2024-09-06T02:34:40.603" v="1742" actId="47"/>
        <pc:sldMkLst>
          <pc:docMk/>
          <pc:sldMk cId="0" sldId="259"/>
        </pc:sldMkLst>
        <pc:spChg chg="add del mod">
          <ac:chgData name="Linh Phan" userId="228774c6-8676-4985-b789-d1a1db399f40" providerId="ADAL" clId="{6CCAACE3-DFEE-435A-83B4-A50B4446F821}" dt="2024-09-06T02:30:52.259" v="1623" actId="478"/>
          <ac:spMkLst>
            <pc:docMk/>
            <pc:sldMk cId="0" sldId="259"/>
            <ac:spMk id="3" creationId="{5F1E1CC1-D7A2-6333-9676-449AAB4EA173}"/>
          </ac:spMkLst>
        </pc:spChg>
        <pc:spChg chg="add del mod">
          <ac:chgData name="Linh Phan" userId="228774c6-8676-4985-b789-d1a1db399f40" providerId="ADAL" clId="{6CCAACE3-DFEE-435A-83B4-A50B4446F821}" dt="2024-09-06T02:30:52.259" v="1623" actId="478"/>
          <ac:spMkLst>
            <pc:docMk/>
            <pc:sldMk cId="0" sldId="259"/>
            <ac:spMk id="5" creationId="{70106B38-77F7-0A99-5306-B275F04358E7}"/>
          </ac:spMkLst>
        </pc:spChg>
        <pc:spChg chg="del">
          <ac:chgData name="Linh Phan" userId="228774c6-8676-4985-b789-d1a1db399f40" providerId="ADAL" clId="{6CCAACE3-DFEE-435A-83B4-A50B4446F821}" dt="2024-09-06T02:30:50.551" v="1622" actId="478"/>
          <ac:spMkLst>
            <pc:docMk/>
            <pc:sldMk cId="0" sldId="259"/>
            <ac:spMk id="1438" creationId="{00000000-0000-0000-0000-000000000000}"/>
          </ac:spMkLst>
        </pc:spChg>
        <pc:spChg chg="del">
          <ac:chgData name="Linh Phan" userId="228774c6-8676-4985-b789-d1a1db399f40" providerId="ADAL" clId="{6CCAACE3-DFEE-435A-83B4-A50B4446F821}" dt="2024-09-06T02:30:50.551" v="1622" actId="478"/>
          <ac:spMkLst>
            <pc:docMk/>
            <pc:sldMk cId="0" sldId="259"/>
            <ac:spMk id="1439" creationId="{00000000-0000-0000-0000-000000000000}"/>
          </ac:spMkLst>
        </pc:spChg>
        <pc:grpChg chg="del">
          <ac:chgData name="Linh Phan" userId="228774c6-8676-4985-b789-d1a1db399f40" providerId="ADAL" clId="{6CCAACE3-DFEE-435A-83B4-A50B4446F821}" dt="2024-09-06T02:30:50.551" v="1622" actId="478"/>
          <ac:grpSpMkLst>
            <pc:docMk/>
            <pc:sldMk cId="0" sldId="259"/>
            <ac:grpSpMk id="1440" creationId="{00000000-0000-0000-0000-000000000000}"/>
          </ac:grpSpMkLst>
        </pc:grpChg>
      </pc:sldChg>
      <pc:sldChg chg="addSp delSp modSp mod ord modTransition">
        <pc:chgData name="Linh Phan" userId="228774c6-8676-4985-b789-d1a1db399f40" providerId="ADAL" clId="{6CCAACE3-DFEE-435A-83B4-A50B4446F821}" dt="2024-09-06T02:35:10.015" v="1765"/>
        <pc:sldMkLst>
          <pc:docMk/>
          <pc:sldMk cId="0" sldId="260"/>
        </pc:sldMkLst>
        <pc:spChg chg="add del mod">
          <ac:chgData name="Linh Phan" userId="228774c6-8676-4985-b789-d1a1db399f40" providerId="ADAL" clId="{6CCAACE3-DFEE-435A-83B4-A50B4446F821}" dt="2024-09-04T09:33:24.964" v="289" actId="478"/>
          <ac:spMkLst>
            <pc:docMk/>
            <pc:sldMk cId="0" sldId="260"/>
            <ac:spMk id="3" creationId="{3C35D0E9-5780-DAF4-6FF4-B1B584F2EDEF}"/>
          </ac:spMkLst>
        </pc:spChg>
        <pc:spChg chg="add del mod">
          <ac:chgData name="Linh Phan" userId="228774c6-8676-4985-b789-d1a1db399f40" providerId="ADAL" clId="{6CCAACE3-DFEE-435A-83B4-A50B4446F821}" dt="2024-09-04T09:33:24.129" v="288" actId="478"/>
          <ac:spMkLst>
            <pc:docMk/>
            <pc:sldMk cId="0" sldId="260"/>
            <ac:spMk id="5" creationId="{68F0BFA7-8007-C55E-73FF-DBA66D310028}"/>
          </ac:spMkLst>
        </pc:spChg>
        <pc:spChg chg="add del mod">
          <ac:chgData name="Linh Phan" userId="228774c6-8676-4985-b789-d1a1db399f40" providerId="ADAL" clId="{6CCAACE3-DFEE-435A-83B4-A50B4446F821}" dt="2024-09-04T09:33:24.964" v="289" actId="478"/>
          <ac:spMkLst>
            <pc:docMk/>
            <pc:sldMk cId="0" sldId="260"/>
            <ac:spMk id="7" creationId="{4B34FE02-0C8A-ECE1-77B6-9055A1B4D923}"/>
          </ac:spMkLst>
        </pc:spChg>
        <pc:spChg chg="add mod">
          <ac:chgData name="Linh Phan" userId="228774c6-8676-4985-b789-d1a1db399f40" providerId="ADAL" clId="{6CCAACE3-DFEE-435A-83B4-A50B4446F821}" dt="2024-09-04T09:33:37.743" v="290"/>
          <ac:spMkLst>
            <pc:docMk/>
            <pc:sldMk cId="0" sldId="260"/>
            <ac:spMk id="8" creationId="{720C17C0-C98B-0576-9FB0-4E1D61E43EBB}"/>
          </ac:spMkLst>
        </pc:spChg>
        <pc:spChg chg="add mod">
          <ac:chgData name="Linh Phan" userId="228774c6-8676-4985-b789-d1a1db399f40" providerId="ADAL" clId="{6CCAACE3-DFEE-435A-83B4-A50B4446F821}" dt="2024-09-04T09:34:07.700" v="302" actId="1076"/>
          <ac:spMkLst>
            <pc:docMk/>
            <pc:sldMk cId="0" sldId="260"/>
            <ac:spMk id="9" creationId="{0F901F3E-2B82-4747-79C2-FA5EEB2213A0}"/>
          </ac:spMkLst>
        </pc:spChg>
        <pc:spChg chg="del">
          <ac:chgData name="Linh Phan" userId="228774c6-8676-4985-b789-d1a1db399f40" providerId="ADAL" clId="{6CCAACE3-DFEE-435A-83B4-A50B4446F821}" dt="2024-09-04T09:33:23.261" v="287" actId="478"/>
          <ac:spMkLst>
            <pc:docMk/>
            <pc:sldMk cId="0" sldId="260"/>
            <ac:spMk id="1516" creationId="{00000000-0000-0000-0000-000000000000}"/>
          </ac:spMkLst>
        </pc:spChg>
        <pc:spChg chg="del">
          <ac:chgData name="Linh Phan" userId="228774c6-8676-4985-b789-d1a1db399f40" providerId="ADAL" clId="{6CCAACE3-DFEE-435A-83B4-A50B4446F821}" dt="2024-09-04T09:33:23.261" v="287" actId="478"/>
          <ac:spMkLst>
            <pc:docMk/>
            <pc:sldMk cId="0" sldId="260"/>
            <ac:spMk id="1517" creationId="{00000000-0000-0000-0000-000000000000}"/>
          </ac:spMkLst>
        </pc:spChg>
        <pc:spChg chg="del">
          <ac:chgData name="Linh Phan" userId="228774c6-8676-4985-b789-d1a1db399f40" providerId="ADAL" clId="{6CCAACE3-DFEE-435A-83B4-A50B4446F821}" dt="2024-09-04T09:33:23.261" v="287" actId="478"/>
          <ac:spMkLst>
            <pc:docMk/>
            <pc:sldMk cId="0" sldId="260"/>
            <ac:spMk id="1518" creationId="{00000000-0000-0000-0000-000000000000}"/>
          </ac:spMkLst>
        </pc:spChg>
        <pc:grpChg chg="mod">
          <ac:chgData name="Linh Phan" userId="228774c6-8676-4985-b789-d1a1db399f40" providerId="ADAL" clId="{6CCAACE3-DFEE-435A-83B4-A50B4446F821}" dt="2024-09-04T09:33:59.192" v="298" actId="1076"/>
          <ac:grpSpMkLst>
            <pc:docMk/>
            <pc:sldMk cId="0" sldId="260"/>
            <ac:grpSpMk id="1519" creationId="{00000000-0000-0000-0000-000000000000}"/>
          </ac:grpSpMkLst>
        </pc:grpChg>
      </pc:sldChg>
      <pc:sldChg chg="del">
        <pc:chgData name="Linh Phan" userId="228774c6-8676-4985-b789-d1a1db399f40" providerId="ADAL" clId="{6CCAACE3-DFEE-435A-83B4-A50B4446F821}" dt="2024-09-06T02:31:06.347" v="1628" actId="47"/>
        <pc:sldMkLst>
          <pc:docMk/>
          <pc:sldMk cId="0" sldId="261"/>
        </pc:sldMkLst>
      </pc:sldChg>
      <pc:sldChg chg="addSp delSp modSp mod ord modTransition modAnim">
        <pc:chgData name="Linh Phan" userId="228774c6-8676-4985-b789-d1a1db399f40" providerId="ADAL" clId="{6CCAACE3-DFEE-435A-83B4-A50B4446F821}" dt="2024-09-06T02:35:06.556" v="1760"/>
        <pc:sldMkLst>
          <pc:docMk/>
          <pc:sldMk cId="0" sldId="262"/>
        </pc:sldMkLst>
        <pc:spChg chg="add del mod">
          <ac:chgData name="Linh Phan" userId="228774c6-8676-4985-b789-d1a1db399f40" providerId="ADAL" clId="{6CCAACE3-DFEE-435A-83B4-A50B4446F821}" dt="2024-09-04T09:31:28.160" v="214" actId="478"/>
          <ac:spMkLst>
            <pc:docMk/>
            <pc:sldMk cId="0" sldId="262"/>
            <ac:spMk id="3" creationId="{1A30BE50-686B-6141-712C-C127C2A90002}"/>
          </ac:spMkLst>
        </pc:spChg>
        <pc:spChg chg="add del mod">
          <ac:chgData name="Linh Phan" userId="228774c6-8676-4985-b789-d1a1db399f40" providerId="ADAL" clId="{6CCAACE3-DFEE-435A-83B4-A50B4446F821}" dt="2024-09-04T09:31:28.160" v="214" actId="478"/>
          <ac:spMkLst>
            <pc:docMk/>
            <pc:sldMk cId="0" sldId="262"/>
            <ac:spMk id="5" creationId="{6E86D657-0ACB-4134-8AE1-37B2AFA827BF}"/>
          </ac:spMkLst>
        </pc:spChg>
        <pc:spChg chg="mod">
          <ac:chgData name="Linh Phan" userId="228774c6-8676-4985-b789-d1a1db399f40" providerId="ADAL" clId="{6CCAACE3-DFEE-435A-83B4-A50B4446F821}" dt="2024-09-04T09:31:40.961" v="221"/>
          <ac:spMkLst>
            <pc:docMk/>
            <pc:sldMk cId="0" sldId="262"/>
            <ac:spMk id="7" creationId="{C4513CBC-B22A-585E-2188-605821DA44D5}"/>
          </ac:spMkLst>
        </pc:spChg>
        <pc:spChg chg="mod">
          <ac:chgData name="Linh Phan" userId="228774c6-8676-4985-b789-d1a1db399f40" providerId="ADAL" clId="{6CCAACE3-DFEE-435A-83B4-A50B4446F821}" dt="2024-09-04T09:33:15.444" v="284" actId="1076"/>
          <ac:spMkLst>
            <pc:docMk/>
            <pc:sldMk cId="0" sldId="262"/>
            <ac:spMk id="8" creationId="{7D36D479-EF30-FD30-5768-1118D3861FB7}"/>
          </ac:spMkLst>
        </pc:spChg>
        <pc:spChg chg="mod">
          <ac:chgData name="Linh Phan" userId="228774c6-8676-4985-b789-d1a1db399f40" providerId="ADAL" clId="{6CCAACE3-DFEE-435A-83B4-A50B4446F821}" dt="2024-09-04T09:31:40.961" v="221"/>
          <ac:spMkLst>
            <pc:docMk/>
            <pc:sldMk cId="0" sldId="262"/>
            <ac:spMk id="11" creationId="{EC3C23FE-BF25-C485-5417-53EAE0A8D0D7}"/>
          </ac:spMkLst>
        </pc:spChg>
        <pc:spChg chg="mod">
          <ac:chgData name="Linh Phan" userId="228774c6-8676-4985-b789-d1a1db399f40" providerId="ADAL" clId="{6CCAACE3-DFEE-435A-83B4-A50B4446F821}" dt="2024-09-04T09:31:40.961" v="221"/>
          <ac:spMkLst>
            <pc:docMk/>
            <pc:sldMk cId="0" sldId="262"/>
            <ac:spMk id="14" creationId="{979150AE-9749-CE0D-6FD7-B6B25FC8581D}"/>
          </ac:spMkLst>
        </pc:spChg>
        <pc:spChg chg="mod">
          <ac:chgData name="Linh Phan" userId="228774c6-8676-4985-b789-d1a1db399f40" providerId="ADAL" clId="{6CCAACE3-DFEE-435A-83B4-A50B4446F821}" dt="2024-09-04T09:31:40.961" v="221"/>
          <ac:spMkLst>
            <pc:docMk/>
            <pc:sldMk cId="0" sldId="262"/>
            <ac:spMk id="15" creationId="{446F0DD4-DDB9-FD72-A6BA-8D1CA352A1D8}"/>
          </ac:spMkLst>
        </pc:spChg>
        <pc:spChg chg="mod">
          <ac:chgData name="Linh Phan" userId="228774c6-8676-4985-b789-d1a1db399f40" providerId="ADAL" clId="{6CCAACE3-DFEE-435A-83B4-A50B4446F821}" dt="2024-09-04T09:31:40.961" v="221"/>
          <ac:spMkLst>
            <pc:docMk/>
            <pc:sldMk cId="0" sldId="262"/>
            <ac:spMk id="16" creationId="{C392293D-F9F0-FFB2-3A9C-6E90583730DF}"/>
          </ac:spMkLst>
        </pc:spChg>
        <pc:spChg chg="mod">
          <ac:chgData name="Linh Phan" userId="228774c6-8676-4985-b789-d1a1db399f40" providerId="ADAL" clId="{6CCAACE3-DFEE-435A-83B4-A50B4446F821}" dt="2024-09-04T09:31:40.961" v="221"/>
          <ac:spMkLst>
            <pc:docMk/>
            <pc:sldMk cId="0" sldId="262"/>
            <ac:spMk id="17" creationId="{51B19D71-036E-53A2-D593-7A6D9819177B}"/>
          </ac:spMkLst>
        </pc:spChg>
        <pc:spChg chg="mod">
          <ac:chgData name="Linh Phan" userId="228774c6-8676-4985-b789-d1a1db399f40" providerId="ADAL" clId="{6CCAACE3-DFEE-435A-83B4-A50B4446F821}" dt="2024-09-04T09:31:40.961" v="221"/>
          <ac:spMkLst>
            <pc:docMk/>
            <pc:sldMk cId="0" sldId="262"/>
            <ac:spMk id="19" creationId="{01104F27-D409-5F46-9F65-2E5C9B134108}"/>
          </ac:spMkLst>
        </pc:spChg>
        <pc:spChg chg="mod">
          <ac:chgData name="Linh Phan" userId="228774c6-8676-4985-b789-d1a1db399f40" providerId="ADAL" clId="{6CCAACE3-DFEE-435A-83B4-A50B4446F821}" dt="2024-09-04T09:33:11.038" v="283" actId="1076"/>
          <ac:spMkLst>
            <pc:docMk/>
            <pc:sldMk cId="0" sldId="262"/>
            <ac:spMk id="20" creationId="{7BC142CE-0ABA-1273-CDBE-CBD71AEB67B4}"/>
          </ac:spMkLst>
        </pc:spChg>
        <pc:spChg chg="mod">
          <ac:chgData name="Linh Phan" userId="228774c6-8676-4985-b789-d1a1db399f40" providerId="ADAL" clId="{6CCAACE3-DFEE-435A-83B4-A50B4446F821}" dt="2024-09-04T09:31:40.961" v="221"/>
          <ac:spMkLst>
            <pc:docMk/>
            <pc:sldMk cId="0" sldId="262"/>
            <ac:spMk id="23" creationId="{B5C97BD0-3899-0F8E-25F0-A98F1934465C}"/>
          </ac:spMkLst>
        </pc:spChg>
        <pc:spChg chg="mod">
          <ac:chgData name="Linh Phan" userId="228774c6-8676-4985-b789-d1a1db399f40" providerId="ADAL" clId="{6CCAACE3-DFEE-435A-83B4-A50B4446F821}" dt="2024-09-04T09:31:40.961" v="221"/>
          <ac:spMkLst>
            <pc:docMk/>
            <pc:sldMk cId="0" sldId="262"/>
            <ac:spMk id="26" creationId="{C2AD0C79-8E4F-CAC9-0207-A9697C1BF0F5}"/>
          </ac:spMkLst>
        </pc:spChg>
        <pc:spChg chg="mod">
          <ac:chgData name="Linh Phan" userId="228774c6-8676-4985-b789-d1a1db399f40" providerId="ADAL" clId="{6CCAACE3-DFEE-435A-83B4-A50B4446F821}" dt="2024-09-04T09:31:40.961" v="221"/>
          <ac:spMkLst>
            <pc:docMk/>
            <pc:sldMk cId="0" sldId="262"/>
            <ac:spMk id="27" creationId="{69D3C087-AEC7-6349-39D9-8C6D0DE5E639}"/>
          </ac:spMkLst>
        </pc:spChg>
        <pc:spChg chg="mod">
          <ac:chgData name="Linh Phan" userId="228774c6-8676-4985-b789-d1a1db399f40" providerId="ADAL" clId="{6CCAACE3-DFEE-435A-83B4-A50B4446F821}" dt="2024-09-04T09:31:40.961" v="221"/>
          <ac:spMkLst>
            <pc:docMk/>
            <pc:sldMk cId="0" sldId="262"/>
            <ac:spMk id="28" creationId="{0CC1B84A-8C25-F52D-07F2-9EF1F84E7E04}"/>
          </ac:spMkLst>
        </pc:spChg>
        <pc:spChg chg="mod">
          <ac:chgData name="Linh Phan" userId="228774c6-8676-4985-b789-d1a1db399f40" providerId="ADAL" clId="{6CCAACE3-DFEE-435A-83B4-A50B4446F821}" dt="2024-09-04T09:31:40.961" v="221"/>
          <ac:spMkLst>
            <pc:docMk/>
            <pc:sldMk cId="0" sldId="262"/>
            <ac:spMk id="29" creationId="{6F0F72CC-E7F0-7B10-FC89-8B1B13B81019}"/>
          </ac:spMkLst>
        </pc:spChg>
        <pc:spChg chg="mod">
          <ac:chgData name="Linh Phan" userId="228774c6-8676-4985-b789-d1a1db399f40" providerId="ADAL" clId="{6CCAACE3-DFEE-435A-83B4-A50B4446F821}" dt="2024-09-04T09:32:09.617" v="267" actId="1076"/>
          <ac:spMkLst>
            <pc:docMk/>
            <pc:sldMk cId="0" sldId="262"/>
            <ac:spMk id="32" creationId="{4ACF169C-6892-DE1E-297D-B2FD4A19A0BC}"/>
          </ac:spMkLst>
        </pc:spChg>
        <pc:spChg chg="mod">
          <ac:chgData name="Linh Phan" userId="228774c6-8676-4985-b789-d1a1db399f40" providerId="ADAL" clId="{6CCAACE3-DFEE-435A-83B4-A50B4446F821}" dt="2024-09-04T09:32:07.985" v="266" actId="14100"/>
          <ac:spMkLst>
            <pc:docMk/>
            <pc:sldMk cId="0" sldId="262"/>
            <ac:spMk id="33" creationId="{5FB6D860-C82E-E52D-78D8-AAA9E65A2739}"/>
          </ac:spMkLst>
        </pc:spChg>
        <pc:spChg chg="mod">
          <ac:chgData name="Linh Phan" userId="228774c6-8676-4985-b789-d1a1db399f40" providerId="ADAL" clId="{6CCAACE3-DFEE-435A-83B4-A50B4446F821}" dt="2024-09-04T09:31:40.961" v="221"/>
          <ac:spMkLst>
            <pc:docMk/>
            <pc:sldMk cId="0" sldId="262"/>
            <ac:spMk id="34" creationId="{89ABBA34-E197-F9A2-766A-E8B621AB8AE2}"/>
          </ac:spMkLst>
        </pc:spChg>
        <pc:spChg chg="del">
          <ac:chgData name="Linh Phan" userId="228774c6-8676-4985-b789-d1a1db399f40" providerId="ADAL" clId="{6CCAACE3-DFEE-435A-83B4-A50B4446F821}" dt="2024-09-04T09:31:26.616" v="213" actId="478"/>
          <ac:spMkLst>
            <pc:docMk/>
            <pc:sldMk cId="0" sldId="262"/>
            <ac:spMk id="1607" creationId="{00000000-0000-0000-0000-000000000000}"/>
          </ac:spMkLst>
        </pc:spChg>
        <pc:spChg chg="del">
          <ac:chgData name="Linh Phan" userId="228774c6-8676-4985-b789-d1a1db399f40" providerId="ADAL" clId="{6CCAACE3-DFEE-435A-83B4-A50B4446F821}" dt="2024-09-04T09:31:26.616" v="213" actId="478"/>
          <ac:spMkLst>
            <pc:docMk/>
            <pc:sldMk cId="0" sldId="262"/>
            <ac:spMk id="1608" creationId="{00000000-0000-0000-0000-000000000000}"/>
          </ac:spMkLst>
        </pc:spChg>
        <pc:grpChg chg="add mod">
          <ac:chgData name="Linh Phan" userId="228774c6-8676-4985-b789-d1a1db399f40" providerId="ADAL" clId="{6CCAACE3-DFEE-435A-83B4-A50B4446F821}" dt="2024-09-04T09:31:40.961" v="221"/>
          <ac:grpSpMkLst>
            <pc:docMk/>
            <pc:sldMk cId="0" sldId="262"/>
            <ac:grpSpMk id="6" creationId="{F3CFBC0D-1CFB-C230-FCB7-0B55FA086FEF}"/>
          </ac:grpSpMkLst>
        </pc:grpChg>
        <pc:grpChg chg="mod">
          <ac:chgData name="Linh Phan" userId="228774c6-8676-4985-b789-d1a1db399f40" providerId="ADAL" clId="{6CCAACE3-DFEE-435A-83B4-A50B4446F821}" dt="2024-09-04T09:31:40.961" v="221"/>
          <ac:grpSpMkLst>
            <pc:docMk/>
            <pc:sldMk cId="0" sldId="262"/>
            <ac:grpSpMk id="9" creationId="{D91F0090-65B5-345B-EB0E-72BE3D92B9E4}"/>
          </ac:grpSpMkLst>
        </pc:grpChg>
        <pc:grpChg chg="mod">
          <ac:chgData name="Linh Phan" userId="228774c6-8676-4985-b789-d1a1db399f40" providerId="ADAL" clId="{6CCAACE3-DFEE-435A-83B4-A50B4446F821}" dt="2024-09-04T09:31:40.961" v="221"/>
          <ac:grpSpMkLst>
            <pc:docMk/>
            <pc:sldMk cId="0" sldId="262"/>
            <ac:grpSpMk id="10" creationId="{BF42263B-5C00-EDB1-720E-FAB601FF3BD2}"/>
          </ac:grpSpMkLst>
        </pc:grpChg>
        <pc:grpChg chg="mod">
          <ac:chgData name="Linh Phan" userId="228774c6-8676-4985-b789-d1a1db399f40" providerId="ADAL" clId="{6CCAACE3-DFEE-435A-83B4-A50B4446F821}" dt="2024-09-04T09:31:40.961" v="221"/>
          <ac:grpSpMkLst>
            <pc:docMk/>
            <pc:sldMk cId="0" sldId="262"/>
            <ac:grpSpMk id="12" creationId="{DF621E5D-0180-C20E-B0FA-845046E1FDC8}"/>
          </ac:grpSpMkLst>
        </pc:grpChg>
        <pc:grpChg chg="mod">
          <ac:chgData name="Linh Phan" userId="228774c6-8676-4985-b789-d1a1db399f40" providerId="ADAL" clId="{6CCAACE3-DFEE-435A-83B4-A50B4446F821}" dt="2024-09-04T09:31:40.961" v="221"/>
          <ac:grpSpMkLst>
            <pc:docMk/>
            <pc:sldMk cId="0" sldId="262"/>
            <ac:grpSpMk id="13" creationId="{4DF5E48F-CF90-B02F-32C4-E909E6D41935}"/>
          </ac:grpSpMkLst>
        </pc:grpChg>
        <pc:grpChg chg="add mod">
          <ac:chgData name="Linh Phan" userId="228774c6-8676-4985-b789-d1a1db399f40" providerId="ADAL" clId="{6CCAACE3-DFEE-435A-83B4-A50B4446F821}" dt="2024-09-04T09:31:40.961" v="221"/>
          <ac:grpSpMkLst>
            <pc:docMk/>
            <pc:sldMk cId="0" sldId="262"/>
            <ac:grpSpMk id="18" creationId="{F553418F-C2B8-36F5-A833-4E350CC96F59}"/>
          </ac:grpSpMkLst>
        </pc:grpChg>
        <pc:grpChg chg="mod">
          <ac:chgData name="Linh Phan" userId="228774c6-8676-4985-b789-d1a1db399f40" providerId="ADAL" clId="{6CCAACE3-DFEE-435A-83B4-A50B4446F821}" dt="2024-09-04T09:31:40.961" v="221"/>
          <ac:grpSpMkLst>
            <pc:docMk/>
            <pc:sldMk cId="0" sldId="262"/>
            <ac:grpSpMk id="21" creationId="{2CC4A8B8-C5CB-4FA5-ECE0-2F0AFBBE4557}"/>
          </ac:grpSpMkLst>
        </pc:grpChg>
        <pc:grpChg chg="mod">
          <ac:chgData name="Linh Phan" userId="228774c6-8676-4985-b789-d1a1db399f40" providerId="ADAL" clId="{6CCAACE3-DFEE-435A-83B4-A50B4446F821}" dt="2024-09-04T09:31:40.961" v="221"/>
          <ac:grpSpMkLst>
            <pc:docMk/>
            <pc:sldMk cId="0" sldId="262"/>
            <ac:grpSpMk id="22" creationId="{672C56BA-D4BE-9B33-661E-0F01469E0335}"/>
          </ac:grpSpMkLst>
        </pc:grpChg>
        <pc:grpChg chg="mod">
          <ac:chgData name="Linh Phan" userId="228774c6-8676-4985-b789-d1a1db399f40" providerId="ADAL" clId="{6CCAACE3-DFEE-435A-83B4-A50B4446F821}" dt="2024-09-04T09:31:40.961" v="221"/>
          <ac:grpSpMkLst>
            <pc:docMk/>
            <pc:sldMk cId="0" sldId="262"/>
            <ac:grpSpMk id="24" creationId="{1B857073-C367-0AD2-7EBE-900FBF8FF773}"/>
          </ac:grpSpMkLst>
        </pc:grpChg>
        <pc:grpChg chg="mod">
          <ac:chgData name="Linh Phan" userId="228774c6-8676-4985-b789-d1a1db399f40" providerId="ADAL" clId="{6CCAACE3-DFEE-435A-83B4-A50B4446F821}" dt="2024-09-04T09:31:40.961" v="221"/>
          <ac:grpSpMkLst>
            <pc:docMk/>
            <pc:sldMk cId="0" sldId="262"/>
            <ac:grpSpMk id="25" creationId="{E2503B6B-E4E1-77CC-47EC-08D4E9CC2BA0}"/>
          </ac:grpSpMkLst>
        </pc:grpChg>
        <pc:grpChg chg="add mod">
          <ac:chgData name="Linh Phan" userId="228774c6-8676-4985-b789-d1a1db399f40" providerId="ADAL" clId="{6CCAACE3-DFEE-435A-83B4-A50B4446F821}" dt="2024-09-04T09:31:40.961" v="221"/>
          <ac:grpSpMkLst>
            <pc:docMk/>
            <pc:sldMk cId="0" sldId="262"/>
            <ac:grpSpMk id="30" creationId="{7FE5CD07-2CCC-3BF2-7C93-B0BBDE6B9991}"/>
          </ac:grpSpMkLst>
        </pc:grpChg>
        <pc:grpChg chg="mod">
          <ac:chgData name="Linh Phan" userId="228774c6-8676-4985-b789-d1a1db399f40" providerId="ADAL" clId="{6CCAACE3-DFEE-435A-83B4-A50B4446F821}" dt="2024-09-04T09:31:40.961" v="221"/>
          <ac:grpSpMkLst>
            <pc:docMk/>
            <pc:sldMk cId="0" sldId="262"/>
            <ac:grpSpMk id="31" creationId="{054ABC06-ED1F-AA23-4362-A40339FE9A08}"/>
          </ac:grpSpMkLst>
        </pc:grpChg>
        <pc:grpChg chg="add del mod">
          <ac:chgData name="Linh Phan" userId="228774c6-8676-4985-b789-d1a1db399f40" providerId="ADAL" clId="{6CCAACE3-DFEE-435A-83B4-A50B4446F821}" dt="2024-09-04T09:31:47.853" v="225" actId="478"/>
          <ac:grpSpMkLst>
            <pc:docMk/>
            <pc:sldMk cId="0" sldId="262"/>
            <ac:grpSpMk id="1609" creationId="{00000000-0000-0000-0000-000000000000}"/>
          </ac:grpSpMkLst>
        </pc:grpChg>
        <pc:picChg chg="add del mod">
          <ac:chgData name="Linh Phan" userId="228774c6-8676-4985-b789-d1a1db399f40" providerId="ADAL" clId="{6CCAACE3-DFEE-435A-83B4-A50B4446F821}" dt="2024-09-04T09:31:44.203" v="223" actId="478"/>
          <ac:picMkLst>
            <pc:docMk/>
            <pc:sldMk cId="0" sldId="262"/>
            <ac:picMk id="35" creationId="{95B72122-4D24-9ABB-2B35-A432E4CCC7F4}"/>
          </ac:picMkLst>
        </pc:picChg>
        <pc:picChg chg="add mod">
          <ac:chgData name="Linh Phan" userId="228774c6-8676-4985-b789-d1a1db399f40" providerId="ADAL" clId="{6CCAACE3-DFEE-435A-83B4-A50B4446F821}" dt="2024-09-04T09:32:35.725" v="274" actId="1076"/>
          <ac:picMkLst>
            <pc:docMk/>
            <pc:sldMk cId="0" sldId="262"/>
            <ac:picMk id="36" creationId="{2941169A-64EC-8D6C-8622-B605C6A56FF6}"/>
          </ac:picMkLst>
        </pc:picChg>
      </pc:sldChg>
      <pc:sldChg chg="addSp delSp modSp mod ord modTransition modAnim">
        <pc:chgData name="Linh Phan" userId="228774c6-8676-4985-b789-d1a1db399f40" providerId="ADAL" clId="{6CCAACE3-DFEE-435A-83B4-A50B4446F821}" dt="2024-09-06T02:35:06.556" v="1760"/>
        <pc:sldMkLst>
          <pc:docMk/>
          <pc:sldMk cId="0" sldId="263"/>
        </pc:sldMkLst>
        <pc:spChg chg="add del mod">
          <ac:chgData name="Linh Phan" userId="228774c6-8676-4985-b789-d1a1db399f40" providerId="ADAL" clId="{6CCAACE3-DFEE-435A-83B4-A50B4446F821}" dt="2024-09-04T09:30:07.067" v="202" actId="478"/>
          <ac:spMkLst>
            <pc:docMk/>
            <pc:sldMk cId="0" sldId="263"/>
            <ac:spMk id="3" creationId="{27EE5456-760E-63D9-7262-C9C9BC69623C}"/>
          </ac:spMkLst>
        </pc:spChg>
        <pc:spChg chg="add del mod">
          <ac:chgData name="Linh Phan" userId="228774c6-8676-4985-b789-d1a1db399f40" providerId="ADAL" clId="{6CCAACE3-DFEE-435A-83B4-A50B4446F821}" dt="2024-09-04T09:30:07.067" v="202" actId="478"/>
          <ac:spMkLst>
            <pc:docMk/>
            <pc:sldMk cId="0" sldId="263"/>
            <ac:spMk id="5" creationId="{E4C33810-E009-52F9-F7AE-4CD805D6D793}"/>
          </ac:spMkLst>
        </pc:spChg>
        <pc:spChg chg="add del mod">
          <ac:chgData name="Linh Phan" userId="228774c6-8676-4985-b789-d1a1db399f40" providerId="ADAL" clId="{6CCAACE3-DFEE-435A-83B4-A50B4446F821}" dt="2024-09-04T09:30:07.067" v="202" actId="478"/>
          <ac:spMkLst>
            <pc:docMk/>
            <pc:sldMk cId="0" sldId="263"/>
            <ac:spMk id="7" creationId="{EFD762B6-FDCF-2650-D732-959A0262EAD8}"/>
          </ac:spMkLst>
        </pc:spChg>
        <pc:spChg chg="add del mod">
          <ac:chgData name="Linh Phan" userId="228774c6-8676-4985-b789-d1a1db399f40" providerId="ADAL" clId="{6CCAACE3-DFEE-435A-83B4-A50B4446F821}" dt="2024-09-04T09:30:07.067" v="202" actId="478"/>
          <ac:spMkLst>
            <pc:docMk/>
            <pc:sldMk cId="0" sldId="263"/>
            <ac:spMk id="9" creationId="{2F79E025-A876-EBF1-7B48-8B79BA2C4C42}"/>
          </ac:spMkLst>
        </pc:spChg>
        <pc:spChg chg="add del mod">
          <ac:chgData name="Linh Phan" userId="228774c6-8676-4985-b789-d1a1db399f40" providerId="ADAL" clId="{6CCAACE3-DFEE-435A-83B4-A50B4446F821}" dt="2024-09-04T09:30:07.067" v="202" actId="478"/>
          <ac:spMkLst>
            <pc:docMk/>
            <pc:sldMk cId="0" sldId="263"/>
            <ac:spMk id="11" creationId="{8F272505-DFD2-155D-F1A1-C06726308996}"/>
          </ac:spMkLst>
        </pc:spChg>
        <pc:spChg chg="add mod">
          <ac:chgData name="Linh Phan" userId="228774c6-8676-4985-b789-d1a1db399f40" providerId="ADAL" clId="{6CCAACE3-DFEE-435A-83B4-A50B4446F821}" dt="2024-09-04T09:30:08.517" v="203"/>
          <ac:spMkLst>
            <pc:docMk/>
            <pc:sldMk cId="0" sldId="263"/>
            <ac:spMk id="12" creationId="{A16D787B-1D47-3B8A-9D8B-5BBDB6071C62}"/>
          </ac:spMkLst>
        </pc:spChg>
        <pc:spChg chg="add mod">
          <ac:chgData name="Linh Phan" userId="228774c6-8676-4985-b789-d1a1db399f40" providerId="ADAL" clId="{6CCAACE3-DFEE-435A-83B4-A50B4446F821}" dt="2024-09-04T09:30:13.897" v="210" actId="20577"/>
          <ac:spMkLst>
            <pc:docMk/>
            <pc:sldMk cId="0" sldId="263"/>
            <ac:spMk id="13" creationId="{A71BEFF3-ADB2-44E7-A344-ACFB92A541AD}"/>
          </ac:spMkLst>
        </pc:spChg>
        <pc:spChg chg="del">
          <ac:chgData name="Linh Phan" userId="228774c6-8676-4985-b789-d1a1db399f40" providerId="ADAL" clId="{6CCAACE3-DFEE-435A-83B4-A50B4446F821}" dt="2024-09-04T09:30:06.600" v="201" actId="478"/>
          <ac:spMkLst>
            <pc:docMk/>
            <pc:sldMk cId="0" sldId="263"/>
            <ac:spMk id="1689" creationId="{00000000-0000-0000-0000-000000000000}"/>
          </ac:spMkLst>
        </pc:spChg>
        <pc:spChg chg="del">
          <ac:chgData name="Linh Phan" userId="228774c6-8676-4985-b789-d1a1db399f40" providerId="ADAL" clId="{6CCAACE3-DFEE-435A-83B4-A50B4446F821}" dt="2024-09-04T09:30:06.600" v="201" actId="478"/>
          <ac:spMkLst>
            <pc:docMk/>
            <pc:sldMk cId="0" sldId="263"/>
            <ac:spMk id="1690" creationId="{00000000-0000-0000-0000-000000000000}"/>
          </ac:spMkLst>
        </pc:spChg>
        <pc:spChg chg="del">
          <ac:chgData name="Linh Phan" userId="228774c6-8676-4985-b789-d1a1db399f40" providerId="ADAL" clId="{6CCAACE3-DFEE-435A-83B4-A50B4446F821}" dt="2024-09-04T09:30:06.600" v="201" actId="478"/>
          <ac:spMkLst>
            <pc:docMk/>
            <pc:sldMk cId="0" sldId="263"/>
            <ac:spMk id="1691" creationId="{00000000-0000-0000-0000-000000000000}"/>
          </ac:spMkLst>
        </pc:spChg>
        <pc:spChg chg="del">
          <ac:chgData name="Linh Phan" userId="228774c6-8676-4985-b789-d1a1db399f40" providerId="ADAL" clId="{6CCAACE3-DFEE-435A-83B4-A50B4446F821}" dt="2024-09-04T09:30:06.600" v="201" actId="478"/>
          <ac:spMkLst>
            <pc:docMk/>
            <pc:sldMk cId="0" sldId="263"/>
            <ac:spMk id="1692" creationId="{00000000-0000-0000-0000-000000000000}"/>
          </ac:spMkLst>
        </pc:spChg>
        <pc:spChg chg="del">
          <ac:chgData name="Linh Phan" userId="228774c6-8676-4985-b789-d1a1db399f40" providerId="ADAL" clId="{6CCAACE3-DFEE-435A-83B4-A50B4446F821}" dt="2024-09-04T09:30:06.600" v="201" actId="478"/>
          <ac:spMkLst>
            <pc:docMk/>
            <pc:sldMk cId="0" sldId="263"/>
            <ac:spMk id="1693" creationId="{00000000-0000-0000-0000-000000000000}"/>
          </ac:spMkLst>
        </pc:spChg>
        <pc:spChg chg="del">
          <ac:chgData name="Linh Phan" userId="228774c6-8676-4985-b789-d1a1db399f40" providerId="ADAL" clId="{6CCAACE3-DFEE-435A-83B4-A50B4446F821}" dt="2024-09-04T09:30:06.600" v="201" actId="478"/>
          <ac:spMkLst>
            <pc:docMk/>
            <pc:sldMk cId="0" sldId="263"/>
            <ac:spMk id="1694" creationId="{00000000-0000-0000-0000-000000000000}"/>
          </ac:spMkLst>
        </pc:spChg>
        <pc:spChg chg="del">
          <ac:chgData name="Linh Phan" userId="228774c6-8676-4985-b789-d1a1db399f40" providerId="ADAL" clId="{6CCAACE3-DFEE-435A-83B4-A50B4446F821}" dt="2024-09-04T09:30:06.600" v="201" actId="478"/>
          <ac:spMkLst>
            <pc:docMk/>
            <pc:sldMk cId="0" sldId="263"/>
            <ac:spMk id="1695" creationId="{00000000-0000-0000-0000-000000000000}"/>
          </ac:spMkLst>
        </pc:spChg>
        <pc:spChg chg="del">
          <ac:chgData name="Linh Phan" userId="228774c6-8676-4985-b789-d1a1db399f40" providerId="ADAL" clId="{6CCAACE3-DFEE-435A-83B4-A50B4446F821}" dt="2024-09-04T09:30:06.600" v="201" actId="478"/>
          <ac:spMkLst>
            <pc:docMk/>
            <pc:sldMk cId="0" sldId="263"/>
            <ac:spMk id="1696" creationId="{00000000-0000-0000-0000-000000000000}"/>
          </ac:spMkLst>
        </pc:spChg>
        <pc:spChg chg="del">
          <ac:chgData name="Linh Phan" userId="228774c6-8676-4985-b789-d1a1db399f40" providerId="ADAL" clId="{6CCAACE3-DFEE-435A-83B4-A50B4446F821}" dt="2024-09-04T09:30:06.600" v="201" actId="478"/>
          <ac:spMkLst>
            <pc:docMk/>
            <pc:sldMk cId="0" sldId="263"/>
            <ac:spMk id="1697" creationId="{00000000-0000-0000-0000-000000000000}"/>
          </ac:spMkLst>
        </pc:spChg>
        <pc:cxnChg chg="add mod">
          <ac:chgData name="Linh Phan" userId="228774c6-8676-4985-b789-d1a1db399f40" providerId="ADAL" clId="{6CCAACE3-DFEE-435A-83B4-A50B4446F821}" dt="2024-09-04T09:30:08.517" v="203"/>
          <ac:cxnSpMkLst>
            <pc:docMk/>
            <pc:sldMk cId="0" sldId="263"/>
            <ac:cxnSpMk id="14" creationId="{E0F0CDB6-7963-6CA2-AD39-D5E56CB4AFBB}"/>
          </ac:cxnSpMkLst>
        </pc:cxnChg>
      </pc:sldChg>
      <pc:sldChg chg="del">
        <pc:chgData name="Linh Phan" userId="228774c6-8676-4985-b789-d1a1db399f40" providerId="ADAL" clId="{6CCAACE3-DFEE-435A-83B4-A50B4446F821}" dt="2024-09-06T02:31:05.560" v="1627" actId="47"/>
        <pc:sldMkLst>
          <pc:docMk/>
          <pc:sldMk cId="0" sldId="264"/>
        </pc:sldMkLst>
      </pc:sldChg>
      <pc:sldChg chg="addSp delSp modSp mod ord modTransition modAnim">
        <pc:chgData name="Linh Phan" userId="228774c6-8676-4985-b789-d1a1db399f40" providerId="ADAL" clId="{6CCAACE3-DFEE-435A-83B4-A50B4446F821}" dt="2024-09-06T02:56:46.013" v="1884"/>
        <pc:sldMkLst>
          <pc:docMk/>
          <pc:sldMk cId="0" sldId="265"/>
        </pc:sldMkLst>
        <pc:spChg chg="add del mod">
          <ac:chgData name="Linh Phan" userId="228774c6-8676-4985-b789-d1a1db399f40" providerId="ADAL" clId="{6CCAACE3-DFEE-435A-83B4-A50B4446F821}" dt="2024-09-06T02:07:30.285" v="1050" actId="478"/>
          <ac:spMkLst>
            <pc:docMk/>
            <pc:sldMk cId="0" sldId="265"/>
            <ac:spMk id="3" creationId="{EA74429D-05E0-3729-E86B-346C576D1199}"/>
          </ac:spMkLst>
        </pc:spChg>
        <pc:spChg chg="add del mod">
          <ac:chgData name="Linh Phan" userId="228774c6-8676-4985-b789-d1a1db399f40" providerId="ADAL" clId="{6CCAACE3-DFEE-435A-83B4-A50B4446F821}" dt="2024-09-06T02:07:30.285" v="1050" actId="478"/>
          <ac:spMkLst>
            <pc:docMk/>
            <pc:sldMk cId="0" sldId="265"/>
            <ac:spMk id="5" creationId="{0CCD7FA8-524D-8A63-89C8-0C9C8F30DC81}"/>
          </ac:spMkLst>
        </pc:spChg>
        <pc:spChg chg="add del mod">
          <ac:chgData name="Linh Phan" userId="228774c6-8676-4985-b789-d1a1db399f40" providerId="ADAL" clId="{6CCAACE3-DFEE-435A-83B4-A50B4446F821}" dt="2024-09-06T02:07:30.285" v="1050" actId="478"/>
          <ac:spMkLst>
            <pc:docMk/>
            <pc:sldMk cId="0" sldId="265"/>
            <ac:spMk id="7" creationId="{7D0A6FCD-60F7-C0FE-802B-AB0BD0E1874D}"/>
          </ac:spMkLst>
        </pc:spChg>
        <pc:spChg chg="add del mod">
          <ac:chgData name="Linh Phan" userId="228774c6-8676-4985-b789-d1a1db399f40" providerId="ADAL" clId="{6CCAACE3-DFEE-435A-83B4-A50B4446F821}" dt="2024-09-06T02:07:30.285" v="1050" actId="478"/>
          <ac:spMkLst>
            <pc:docMk/>
            <pc:sldMk cId="0" sldId="265"/>
            <ac:spMk id="9" creationId="{23D3C23C-15BD-5A00-F720-C1A4860581FD}"/>
          </ac:spMkLst>
        </pc:spChg>
        <pc:spChg chg="add del mod">
          <ac:chgData name="Linh Phan" userId="228774c6-8676-4985-b789-d1a1db399f40" providerId="ADAL" clId="{6CCAACE3-DFEE-435A-83B4-A50B4446F821}" dt="2024-09-06T02:07:30.285" v="1050" actId="478"/>
          <ac:spMkLst>
            <pc:docMk/>
            <pc:sldMk cId="0" sldId="265"/>
            <ac:spMk id="11" creationId="{EA1B195A-7574-79E7-8FA9-6A0ADDEFB202}"/>
          </ac:spMkLst>
        </pc:spChg>
        <pc:spChg chg="add del mod">
          <ac:chgData name="Linh Phan" userId="228774c6-8676-4985-b789-d1a1db399f40" providerId="ADAL" clId="{6CCAACE3-DFEE-435A-83B4-A50B4446F821}" dt="2024-09-06T02:07:30.285" v="1050" actId="478"/>
          <ac:spMkLst>
            <pc:docMk/>
            <pc:sldMk cId="0" sldId="265"/>
            <ac:spMk id="13" creationId="{420D32AE-741C-C328-BA5F-27B0C496564B}"/>
          </ac:spMkLst>
        </pc:spChg>
        <pc:spChg chg="add del mod">
          <ac:chgData name="Linh Phan" userId="228774c6-8676-4985-b789-d1a1db399f40" providerId="ADAL" clId="{6CCAACE3-DFEE-435A-83B4-A50B4446F821}" dt="2024-09-06T02:07:30.285" v="1050" actId="478"/>
          <ac:spMkLst>
            <pc:docMk/>
            <pc:sldMk cId="0" sldId="265"/>
            <ac:spMk id="15" creationId="{875D11AD-B1DC-6AA9-97D7-CC3F57C22FE9}"/>
          </ac:spMkLst>
        </pc:spChg>
        <pc:spChg chg="mod">
          <ac:chgData name="Linh Phan" userId="228774c6-8676-4985-b789-d1a1db399f40" providerId="ADAL" clId="{6CCAACE3-DFEE-435A-83B4-A50B4446F821}" dt="2024-09-06T02:07:31.947" v="1051"/>
          <ac:spMkLst>
            <pc:docMk/>
            <pc:sldMk cId="0" sldId="265"/>
            <ac:spMk id="19" creationId="{9C614D81-CE4D-8F8F-B654-5B0A3129C39E}"/>
          </ac:spMkLst>
        </pc:spChg>
        <pc:spChg chg="add mod">
          <ac:chgData name="Linh Phan" userId="228774c6-8676-4985-b789-d1a1db399f40" providerId="ADAL" clId="{6CCAACE3-DFEE-435A-83B4-A50B4446F821}" dt="2024-09-06T02:13:42.831" v="1107" actId="1076"/>
          <ac:spMkLst>
            <pc:docMk/>
            <pc:sldMk cId="0" sldId="265"/>
            <ac:spMk id="20" creationId="{EB554549-6C80-1D88-93C1-78E25285C30A}"/>
          </ac:spMkLst>
        </pc:spChg>
        <pc:spChg chg="add mod">
          <ac:chgData name="Linh Phan" userId="228774c6-8676-4985-b789-d1a1db399f40" providerId="ADAL" clId="{6CCAACE3-DFEE-435A-83B4-A50B4446F821}" dt="2024-09-06T02:13:42.831" v="1107" actId="1076"/>
          <ac:spMkLst>
            <pc:docMk/>
            <pc:sldMk cId="0" sldId="265"/>
            <ac:spMk id="21" creationId="{E4D6800F-B5E9-0C69-86B1-69D738446A8B}"/>
          </ac:spMkLst>
        </pc:spChg>
        <pc:spChg chg="mod topLvl">
          <ac:chgData name="Linh Phan" userId="228774c6-8676-4985-b789-d1a1db399f40" providerId="ADAL" clId="{6CCAACE3-DFEE-435A-83B4-A50B4446F821}" dt="2024-09-06T02:13:35.923" v="1105" actId="164"/>
          <ac:spMkLst>
            <pc:docMk/>
            <pc:sldMk cId="0" sldId="265"/>
            <ac:spMk id="23" creationId="{601E74D1-DA11-010C-1B4F-89E3AEC83257}"/>
          </ac:spMkLst>
        </pc:spChg>
        <pc:spChg chg="mod">
          <ac:chgData name="Linh Phan" userId="228774c6-8676-4985-b789-d1a1db399f40" providerId="ADAL" clId="{6CCAACE3-DFEE-435A-83B4-A50B4446F821}" dt="2024-09-06T02:13:22.370" v="1100" actId="165"/>
          <ac:spMkLst>
            <pc:docMk/>
            <pc:sldMk cId="0" sldId="265"/>
            <ac:spMk id="25" creationId="{A7C025BA-E25F-6B5D-B331-B3E87FD052C9}"/>
          </ac:spMkLst>
        </pc:spChg>
        <pc:spChg chg="mod">
          <ac:chgData name="Linh Phan" userId="228774c6-8676-4985-b789-d1a1db399f40" providerId="ADAL" clId="{6CCAACE3-DFEE-435A-83B4-A50B4446F821}" dt="2024-09-06T02:13:22.370" v="1100" actId="165"/>
          <ac:spMkLst>
            <pc:docMk/>
            <pc:sldMk cId="0" sldId="265"/>
            <ac:spMk id="26" creationId="{C28ADDB4-3633-D512-FF73-E8B38A8EEADC}"/>
          </ac:spMkLst>
        </pc:spChg>
        <pc:spChg chg="del">
          <ac:chgData name="Linh Phan" userId="228774c6-8676-4985-b789-d1a1db399f40" providerId="ADAL" clId="{6CCAACE3-DFEE-435A-83B4-A50B4446F821}" dt="2024-09-06T02:07:28.832" v="1049" actId="478"/>
          <ac:spMkLst>
            <pc:docMk/>
            <pc:sldMk cId="0" sldId="265"/>
            <ac:spMk id="1778" creationId="{00000000-0000-0000-0000-000000000000}"/>
          </ac:spMkLst>
        </pc:spChg>
        <pc:spChg chg="del">
          <ac:chgData name="Linh Phan" userId="228774c6-8676-4985-b789-d1a1db399f40" providerId="ADAL" clId="{6CCAACE3-DFEE-435A-83B4-A50B4446F821}" dt="2024-09-06T02:07:28.832" v="1049" actId="478"/>
          <ac:spMkLst>
            <pc:docMk/>
            <pc:sldMk cId="0" sldId="265"/>
            <ac:spMk id="1779" creationId="{00000000-0000-0000-0000-000000000000}"/>
          </ac:spMkLst>
        </pc:spChg>
        <pc:spChg chg="del">
          <ac:chgData name="Linh Phan" userId="228774c6-8676-4985-b789-d1a1db399f40" providerId="ADAL" clId="{6CCAACE3-DFEE-435A-83B4-A50B4446F821}" dt="2024-09-06T02:07:28.832" v="1049" actId="478"/>
          <ac:spMkLst>
            <pc:docMk/>
            <pc:sldMk cId="0" sldId="265"/>
            <ac:spMk id="1780" creationId="{00000000-0000-0000-0000-000000000000}"/>
          </ac:spMkLst>
        </pc:spChg>
        <pc:spChg chg="del">
          <ac:chgData name="Linh Phan" userId="228774c6-8676-4985-b789-d1a1db399f40" providerId="ADAL" clId="{6CCAACE3-DFEE-435A-83B4-A50B4446F821}" dt="2024-09-06T02:07:28.832" v="1049" actId="478"/>
          <ac:spMkLst>
            <pc:docMk/>
            <pc:sldMk cId="0" sldId="265"/>
            <ac:spMk id="1781" creationId="{00000000-0000-0000-0000-000000000000}"/>
          </ac:spMkLst>
        </pc:spChg>
        <pc:spChg chg="del">
          <ac:chgData name="Linh Phan" userId="228774c6-8676-4985-b789-d1a1db399f40" providerId="ADAL" clId="{6CCAACE3-DFEE-435A-83B4-A50B4446F821}" dt="2024-09-06T02:07:28.832" v="1049" actId="478"/>
          <ac:spMkLst>
            <pc:docMk/>
            <pc:sldMk cId="0" sldId="265"/>
            <ac:spMk id="1782" creationId="{00000000-0000-0000-0000-000000000000}"/>
          </ac:spMkLst>
        </pc:spChg>
        <pc:spChg chg="del">
          <ac:chgData name="Linh Phan" userId="228774c6-8676-4985-b789-d1a1db399f40" providerId="ADAL" clId="{6CCAACE3-DFEE-435A-83B4-A50B4446F821}" dt="2024-09-06T02:07:28.832" v="1049" actId="478"/>
          <ac:spMkLst>
            <pc:docMk/>
            <pc:sldMk cId="0" sldId="265"/>
            <ac:spMk id="1783" creationId="{00000000-0000-0000-0000-000000000000}"/>
          </ac:spMkLst>
        </pc:spChg>
        <pc:spChg chg="del">
          <ac:chgData name="Linh Phan" userId="228774c6-8676-4985-b789-d1a1db399f40" providerId="ADAL" clId="{6CCAACE3-DFEE-435A-83B4-A50B4446F821}" dt="2024-09-06T02:07:28.832" v="1049" actId="478"/>
          <ac:spMkLst>
            <pc:docMk/>
            <pc:sldMk cId="0" sldId="265"/>
            <ac:spMk id="1784" creationId="{00000000-0000-0000-0000-000000000000}"/>
          </ac:spMkLst>
        </pc:spChg>
        <pc:spChg chg="del">
          <ac:chgData name="Linh Phan" userId="228774c6-8676-4985-b789-d1a1db399f40" providerId="ADAL" clId="{6CCAACE3-DFEE-435A-83B4-A50B4446F821}" dt="2024-09-06T02:07:28.832" v="1049" actId="478"/>
          <ac:spMkLst>
            <pc:docMk/>
            <pc:sldMk cId="0" sldId="265"/>
            <ac:spMk id="1785" creationId="{00000000-0000-0000-0000-000000000000}"/>
          </ac:spMkLst>
        </pc:spChg>
        <pc:spChg chg="del">
          <ac:chgData name="Linh Phan" userId="228774c6-8676-4985-b789-d1a1db399f40" providerId="ADAL" clId="{6CCAACE3-DFEE-435A-83B4-A50B4446F821}" dt="2024-09-06T02:07:28.832" v="1049" actId="478"/>
          <ac:spMkLst>
            <pc:docMk/>
            <pc:sldMk cId="0" sldId="265"/>
            <ac:spMk id="1786" creationId="{00000000-0000-0000-0000-000000000000}"/>
          </ac:spMkLst>
        </pc:spChg>
        <pc:spChg chg="del">
          <ac:chgData name="Linh Phan" userId="228774c6-8676-4985-b789-d1a1db399f40" providerId="ADAL" clId="{6CCAACE3-DFEE-435A-83B4-A50B4446F821}" dt="2024-09-06T02:07:28.832" v="1049" actId="478"/>
          <ac:spMkLst>
            <pc:docMk/>
            <pc:sldMk cId="0" sldId="265"/>
            <ac:spMk id="1787" creationId="{00000000-0000-0000-0000-000000000000}"/>
          </ac:spMkLst>
        </pc:spChg>
        <pc:grpChg chg="add mod">
          <ac:chgData name="Linh Phan" userId="228774c6-8676-4985-b789-d1a1db399f40" providerId="ADAL" clId="{6CCAACE3-DFEE-435A-83B4-A50B4446F821}" dt="2024-09-06T02:07:31.947" v="1051"/>
          <ac:grpSpMkLst>
            <pc:docMk/>
            <pc:sldMk cId="0" sldId="265"/>
            <ac:grpSpMk id="16" creationId="{15F6D188-1A74-1361-B96B-7658229FC014}"/>
          </ac:grpSpMkLst>
        </pc:grpChg>
        <pc:grpChg chg="add del mod topLvl">
          <ac:chgData name="Linh Phan" userId="228774c6-8676-4985-b789-d1a1db399f40" providerId="ADAL" clId="{6CCAACE3-DFEE-435A-83B4-A50B4446F821}" dt="2024-09-06T02:13:22.370" v="1100" actId="165"/>
          <ac:grpSpMkLst>
            <pc:docMk/>
            <pc:sldMk cId="0" sldId="265"/>
            <ac:grpSpMk id="22" creationId="{6F0AF869-837C-0C3C-11F0-8FEB610ADD71}"/>
          </ac:grpSpMkLst>
        </pc:grpChg>
        <pc:grpChg chg="mod topLvl">
          <ac:chgData name="Linh Phan" userId="228774c6-8676-4985-b789-d1a1db399f40" providerId="ADAL" clId="{6CCAACE3-DFEE-435A-83B4-A50B4446F821}" dt="2024-09-06T02:13:35.923" v="1105" actId="164"/>
          <ac:grpSpMkLst>
            <pc:docMk/>
            <pc:sldMk cId="0" sldId="265"/>
            <ac:grpSpMk id="24" creationId="{7C73A883-93F9-886E-66C3-456F566895B5}"/>
          </ac:grpSpMkLst>
        </pc:grpChg>
        <pc:grpChg chg="add del mod">
          <ac:chgData name="Linh Phan" userId="228774c6-8676-4985-b789-d1a1db399f40" providerId="ADAL" clId="{6CCAACE3-DFEE-435A-83B4-A50B4446F821}" dt="2024-09-06T02:13:19.535" v="1099" actId="165"/>
          <ac:grpSpMkLst>
            <pc:docMk/>
            <pc:sldMk cId="0" sldId="265"/>
            <ac:grpSpMk id="29" creationId="{F7DC975D-B38B-10CA-4FFD-ED29C38B9E4D}"/>
          </ac:grpSpMkLst>
        </pc:grpChg>
        <pc:grpChg chg="add mod">
          <ac:chgData name="Linh Phan" userId="228774c6-8676-4985-b789-d1a1db399f40" providerId="ADAL" clId="{6CCAACE3-DFEE-435A-83B4-A50B4446F821}" dt="2024-09-06T02:13:45.474" v="1108" actId="1076"/>
          <ac:grpSpMkLst>
            <pc:docMk/>
            <pc:sldMk cId="0" sldId="265"/>
            <ac:grpSpMk id="30" creationId="{96872338-E4D4-344A-905F-FED262320614}"/>
          </ac:grpSpMkLst>
        </pc:grpChg>
        <pc:grpChg chg="del">
          <ac:chgData name="Linh Phan" userId="228774c6-8676-4985-b789-d1a1db399f40" providerId="ADAL" clId="{6CCAACE3-DFEE-435A-83B4-A50B4446F821}" dt="2024-09-06T02:07:28.832" v="1049" actId="478"/>
          <ac:grpSpMkLst>
            <pc:docMk/>
            <pc:sldMk cId="0" sldId="265"/>
            <ac:grpSpMk id="1788" creationId="{00000000-0000-0000-0000-000000000000}"/>
          </ac:grpSpMkLst>
        </pc:grpChg>
        <pc:grpChg chg="del">
          <ac:chgData name="Linh Phan" userId="228774c6-8676-4985-b789-d1a1db399f40" providerId="ADAL" clId="{6CCAACE3-DFEE-435A-83B4-A50B4446F821}" dt="2024-09-06T02:07:28.832" v="1049" actId="478"/>
          <ac:grpSpMkLst>
            <pc:docMk/>
            <pc:sldMk cId="0" sldId="265"/>
            <ac:grpSpMk id="1793" creationId="{00000000-0000-0000-0000-000000000000}"/>
          </ac:grpSpMkLst>
        </pc:grpChg>
        <pc:grpChg chg="del">
          <ac:chgData name="Linh Phan" userId="228774c6-8676-4985-b789-d1a1db399f40" providerId="ADAL" clId="{6CCAACE3-DFEE-435A-83B4-A50B4446F821}" dt="2024-09-06T02:07:28.832" v="1049" actId="478"/>
          <ac:grpSpMkLst>
            <pc:docMk/>
            <pc:sldMk cId="0" sldId="265"/>
            <ac:grpSpMk id="1797" creationId="{00000000-0000-0000-0000-000000000000}"/>
          </ac:grpSpMkLst>
        </pc:grpChg>
        <pc:picChg chg="add mod topLvl modCrop">
          <ac:chgData name="Linh Phan" userId="228774c6-8676-4985-b789-d1a1db399f40" providerId="ADAL" clId="{6CCAACE3-DFEE-435A-83B4-A50B4446F821}" dt="2024-09-06T02:13:35.923" v="1105" actId="164"/>
          <ac:picMkLst>
            <pc:docMk/>
            <pc:sldMk cId="0" sldId="265"/>
            <ac:picMk id="28" creationId="{0CE451F8-0FDC-095C-672F-78DF35F16791}"/>
          </ac:picMkLst>
        </pc:picChg>
        <pc:cxnChg chg="mod">
          <ac:chgData name="Linh Phan" userId="228774c6-8676-4985-b789-d1a1db399f40" providerId="ADAL" clId="{6CCAACE3-DFEE-435A-83B4-A50B4446F821}" dt="2024-09-06T02:07:31.947" v="1051"/>
          <ac:cxnSpMkLst>
            <pc:docMk/>
            <pc:sldMk cId="0" sldId="265"/>
            <ac:cxnSpMk id="17" creationId="{3200C30E-89C9-CF53-6819-95FDE71867FD}"/>
          </ac:cxnSpMkLst>
        </pc:cxnChg>
        <pc:cxnChg chg="mod">
          <ac:chgData name="Linh Phan" userId="228774c6-8676-4985-b789-d1a1db399f40" providerId="ADAL" clId="{6CCAACE3-DFEE-435A-83B4-A50B4446F821}" dt="2024-09-06T02:07:31.947" v="1051"/>
          <ac:cxnSpMkLst>
            <pc:docMk/>
            <pc:sldMk cId="0" sldId="265"/>
            <ac:cxnSpMk id="18" creationId="{5F52E9E1-80DA-6DD1-A844-427927A44AF2}"/>
          </ac:cxnSpMkLst>
        </pc:cxnChg>
      </pc:sldChg>
      <pc:sldChg chg="del">
        <pc:chgData name="Linh Phan" userId="228774c6-8676-4985-b789-d1a1db399f40" providerId="ADAL" clId="{6CCAACE3-DFEE-435A-83B4-A50B4446F821}" dt="2024-09-06T02:31:04.459" v="1626" actId="47"/>
        <pc:sldMkLst>
          <pc:docMk/>
          <pc:sldMk cId="0" sldId="266"/>
        </pc:sldMkLst>
      </pc:sldChg>
      <pc:sldChg chg="addSp delSp modSp mod ord modTransition delAnim modAnim">
        <pc:chgData name="Linh Phan" userId="228774c6-8676-4985-b789-d1a1db399f40" providerId="ADAL" clId="{6CCAACE3-DFEE-435A-83B4-A50B4446F821}" dt="2024-09-06T02:43:23.331" v="1799"/>
        <pc:sldMkLst>
          <pc:docMk/>
          <pc:sldMk cId="0" sldId="267"/>
        </pc:sldMkLst>
        <pc:spChg chg="add del mod">
          <ac:chgData name="Linh Phan" userId="228774c6-8676-4985-b789-d1a1db399f40" providerId="ADAL" clId="{6CCAACE3-DFEE-435A-83B4-A50B4446F821}" dt="2024-09-06T02:05:46.015" v="1004" actId="478"/>
          <ac:spMkLst>
            <pc:docMk/>
            <pc:sldMk cId="0" sldId="267"/>
            <ac:spMk id="3" creationId="{DFA6C201-C28E-9A1A-BD29-9D4D05961872}"/>
          </ac:spMkLst>
        </pc:spChg>
        <pc:spChg chg="add del mod">
          <ac:chgData name="Linh Phan" userId="228774c6-8676-4985-b789-d1a1db399f40" providerId="ADAL" clId="{6CCAACE3-DFEE-435A-83B4-A50B4446F821}" dt="2024-09-06T02:05:46.015" v="1004" actId="478"/>
          <ac:spMkLst>
            <pc:docMk/>
            <pc:sldMk cId="0" sldId="267"/>
            <ac:spMk id="5" creationId="{BEBD8931-0AA6-FEF7-DAF9-1E23C6DEB279}"/>
          </ac:spMkLst>
        </pc:spChg>
        <pc:spChg chg="add del mod">
          <ac:chgData name="Linh Phan" userId="228774c6-8676-4985-b789-d1a1db399f40" providerId="ADAL" clId="{6CCAACE3-DFEE-435A-83B4-A50B4446F821}" dt="2024-09-06T02:05:46.015" v="1004" actId="478"/>
          <ac:spMkLst>
            <pc:docMk/>
            <pc:sldMk cId="0" sldId="267"/>
            <ac:spMk id="7" creationId="{5D8CCF9D-F177-1CD5-8E95-AA3C5CCBD988}"/>
          </ac:spMkLst>
        </pc:spChg>
        <pc:spChg chg="add del mod">
          <ac:chgData name="Linh Phan" userId="228774c6-8676-4985-b789-d1a1db399f40" providerId="ADAL" clId="{6CCAACE3-DFEE-435A-83B4-A50B4446F821}" dt="2024-09-06T02:05:46.015" v="1004" actId="478"/>
          <ac:spMkLst>
            <pc:docMk/>
            <pc:sldMk cId="0" sldId="267"/>
            <ac:spMk id="9" creationId="{BD77F415-2EF8-A066-4283-B9001338C5E9}"/>
          </ac:spMkLst>
        </pc:spChg>
        <pc:spChg chg="add del mod">
          <ac:chgData name="Linh Phan" userId="228774c6-8676-4985-b789-d1a1db399f40" providerId="ADAL" clId="{6CCAACE3-DFEE-435A-83B4-A50B4446F821}" dt="2024-09-06T02:05:46.015" v="1004" actId="478"/>
          <ac:spMkLst>
            <pc:docMk/>
            <pc:sldMk cId="0" sldId="267"/>
            <ac:spMk id="11" creationId="{A84EA942-5837-C281-226A-93BCDCB0925D}"/>
          </ac:spMkLst>
        </pc:spChg>
        <pc:spChg chg="add del mod">
          <ac:chgData name="Linh Phan" userId="228774c6-8676-4985-b789-d1a1db399f40" providerId="ADAL" clId="{6CCAACE3-DFEE-435A-83B4-A50B4446F821}" dt="2024-09-06T02:05:46.015" v="1004" actId="478"/>
          <ac:spMkLst>
            <pc:docMk/>
            <pc:sldMk cId="0" sldId="267"/>
            <ac:spMk id="13" creationId="{234436F3-7139-C7C4-7B51-D6C2B6B2E7B5}"/>
          </ac:spMkLst>
        </pc:spChg>
        <pc:spChg chg="add del mod">
          <ac:chgData name="Linh Phan" userId="228774c6-8676-4985-b789-d1a1db399f40" providerId="ADAL" clId="{6CCAACE3-DFEE-435A-83B4-A50B4446F821}" dt="2024-09-06T02:05:46.015" v="1004" actId="478"/>
          <ac:spMkLst>
            <pc:docMk/>
            <pc:sldMk cId="0" sldId="267"/>
            <ac:spMk id="15" creationId="{69CA2858-5ECE-CA66-900A-784D5ECF6ABD}"/>
          </ac:spMkLst>
        </pc:spChg>
        <pc:spChg chg="add del mod">
          <ac:chgData name="Linh Phan" userId="228774c6-8676-4985-b789-d1a1db399f40" providerId="ADAL" clId="{6CCAACE3-DFEE-435A-83B4-A50B4446F821}" dt="2024-09-06T02:05:46.015" v="1004" actId="478"/>
          <ac:spMkLst>
            <pc:docMk/>
            <pc:sldMk cId="0" sldId="267"/>
            <ac:spMk id="17" creationId="{4B976FB6-BED3-A32D-5B05-CD7BF4F7C88D}"/>
          </ac:spMkLst>
        </pc:spChg>
        <pc:spChg chg="add del mod">
          <ac:chgData name="Linh Phan" userId="228774c6-8676-4985-b789-d1a1db399f40" providerId="ADAL" clId="{6CCAACE3-DFEE-435A-83B4-A50B4446F821}" dt="2024-09-06T02:05:46.015" v="1004" actId="478"/>
          <ac:spMkLst>
            <pc:docMk/>
            <pc:sldMk cId="0" sldId="267"/>
            <ac:spMk id="19" creationId="{3C278EFF-CB48-9410-0195-220927B5970E}"/>
          </ac:spMkLst>
        </pc:spChg>
        <pc:spChg chg="add del mod">
          <ac:chgData name="Linh Phan" userId="228774c6-8676-4985-b789-d1a1db399f40" providerId="ADAL" clId="{6CCAACE3-DFEE-435A-83B4-A50B4446F821}" dt="2024-09-06T02:05:46.015" v="1004" actId="478"/>
          <ac:spMkLst>
            <pc:docMk/>
            <pc:sldMk cId="0" sldId="267"/>
            <ac:spMk id="21" creationId="{E434541E-CA67-D476-6CF4-26F0141896CF}"/>
          </ac:spMkLst>
        </pc:spChg>
        <pc:spChg chg="add del mod">
          <ac:chgData name="Linh Phan" userId="228774c6-8676-4985-b789-d1a1db399f40" providerId="ADAL" clId="{6CCAACE3-DFEE-435A-83B4-A50B4446F821}" dt="2024-09-06T02:05:46.015" v="1004" actId="478"/>
          <ac:spMkLst>
            <pc:docMk/>
            <pc:sldMk cId="0" sldId="267"/>
            <ac:spMk id="23" creationId="{C3A451C4-2867-7540-5C0A-5684C3301F0E}"/>
          </ac:spMkLst>
        </pc:spChg>
        <pc:spChg chg="add del mod">
          <ac:chgData name="Linh Phan" userId="228774c6-8676-4985-b789-d1a1db399f40" providerId="ADAL" clId="{6CCAACE3-DFEE-435A-83B4-A50B4446F821}" dt="2024-09-06T02:05:46.015" v="1004" actId="478"/>
          <ac:spMkLst>
            <pc:docMk/>
            <pc:sldMk cId="0" sldId="267"/>
            <ac:spMk id="25" creationId="{D2B396D7-D489-BB54-C521-F00C86380E8E}"/>
          </ac:spMkLst>
        </pc:spChg>
        <pc:spChg chg="add del mod">
          <ac:chgData name="Linh Phan" userId="228774c6-8676-4985-b789-d1a1db399f40" providerId="ADAL" clId="{6CCAACE3-DFEE-435A-83B4-A50B4446F821}" dt="2024-09-06T02:05:46.015" v="1004" actId="478"/>
          <ac:spMkLst>
            <pc:docMk/>
            <pc:sldMk cId="0" sldId="267"/>
            <ac:spMk id="27" creationId="{B1E52A2D-EE1E-B87A-C004-C78B6F2EBA60}"/>
          </ac:spMkLst>
        </pc:spChg>
        <pc:spChg chg="mod">
          <ac:chgData name="Linh Phan" userId="228774c6-8676-4985-b789-d1a1db399f40" providerId="ADAL" clId="{6CCAACE3-DFEE-435A-83B4-A50B4446F821}" dt="2024-09-06T02:06:57.101" v="1040" actId="14100"/>
          <ac:spMkLst>
            <pc:docMk/>
            <pc:sldMk cId="0" sldId="267"/>
            <ac:spMk id="31" creationId="{4471652B-13D7-C07C-19E0-E6E736CA9367}"/>
          </ac:spMkLst>
        </pc:spChg>
        <pc:spChg chg="add del mod">
          <ac:chgData name="Linh Phan" userId="228774c6-8676-4985-b789-d1a1db399f40" providerId="ADAL" clId="{6CCAACE3-DFEE-435A-83B4-A50B4446F821}" dt="2024-09-06T02:06:18.094" v="1029" actId="478"/>
          <ac:spMkLst>
            <pc:docMk/>
            <pc:sldMk cId="0" sldId="267"/>
            <ac:spMk id="32" creationId="{75C4CE7F-5651-D417-720C-BC9CA6AC508D}"/>
          </ac:spMkLst>
        </pc:spChg>
        <pc:spChg chg="add del mod">
          <ac:chgData name="Linh Phan" userId="228774c6-8676-4985-b789-d1a1db399f40" providerId="ADAL" clId="{6CCAACE3-DFEE-435A-83B4-A50B4446F821}" dt="2024-09-06T02:06:18.094" v="1029" actId="478"/>
          <ac:spMkLst>
            <pc:docMk/>
            <pc:sldMk cId="0" sldId="267"/>
            <ac:spMk id="33" creationId="{D688F5F1-9899-F294-25A5-A6C401307B4B}"/>
          </ac:spMkLst>
        </pc:spChg>
        <pc:spChg chg="mod">
          <ac:chgData name="Linh Phan" userId="228774c6-8676-4985-b789-d1a1db399f40" providerId="ADAL" clId="{6CCAACE3-DFEE-435A-83B4-A50B4446F821}" dt="2024-09-06T02:06:16.245" v="1028"/>
          <ac:spMkLst>
            <pc:docMk/>
            <pc:sldMk cId="0" sldId="267"/>
            <ac:spMk id="37" creationId="{910B4AA4-21BE-65CF-97C3-33184A35CF48}"/>
          </ac:spMkLst>
        </pc:spChg>
        <pc:spChg chg="mod">
          <ac:chgData name="Linh Phan" userId="228774c6-8676-4985-b789-d1a1db399f40" providerId="ADAL" clId="{6CCAACE3-DFEE-435A-83B4-A50B4446F821}" dt="2024-09-06T02:06:16.245" v="1028"/>
          <ac:spMkLst>
            <pc:docMk/>
            <pc:sldMk cId="0" sldId="267"/>
            <ac:spMk id="39" creationId="{B8C7B8DD-033D-8253-A89C-2EE4708141FB}"/>
          </ac:spMkLst>
        </pc:spChg>
        <pc:spChg chg="mod">
          <ac:chgData name="Linh Phan" userId="228774c6-8676-4985-b789-d1a1db399f40" providerId="ADAL" clId="{6CCAACE3-DFEE-435A-83B4-A50B4446F821}" dt="2024-09-06T02:06:16.245" v="1028"/>
          <ac:spMkLst>
            <pc:docMk/>
            <pc:sldMk cId="0" sldId="267"/>
            <ac:spMk id="40" creationId="{36705C7D-E2F0-7CAF-47F8-B6B9D19F2031}"/>
          </ac:spMkLst>
        </pc:spChg>
        <pc:spChg chg="add del mod">
          <ac:chgData name="Linh Phan" userId="228774c6-8676-4985-b789-d1a1db399f40" providerId="ADAL" clId="{6CCAACE3-DFEE-435A-83B4-A50B4446F821}" dt="2024-09-06T02:07:20.093" v="1046" actId="478"/>
          <ac:spMkLst>
            <pc:docMk/>
            <pc:sldMk cId="0" sldId="267"/>
            <ac:spMk id="41" creationId="{90146213-82B3-36C3-41D3-B4431CA4D07C}"/>
          </ac:spMkLst>
        </pc:spChg>
        <pc:spChg chg="add del mod">
          <ac:chgData name="Linh Phan" userId="228774c6-8676-4985-b789-d1a1db399f40" providerId="ADAL" clId="{6CCAACE3-DFEE-435A-83B4-A50B4446F821}" dt="2024-09-06T02:07:20.093" v="1046" actId="478"/>
          <ac:spMkLst>
            <pc:docMk/>
            <pc:sldMk cId="0" sldId="267"/>
            <ac:spMk id="42" creationId="{D63E7C68-177A-8841-6E17-F04FC208D6FC}"/>
          </ac:spMkLst>
        </pc:spChg>
        <pc:spChg chg="mod">
          <ac:chgData name="Linh Phan" userId="228774c6-8676-4985-b789-d1a1db399f40" providerId="ADAL" clId="{6CCAACE3-DFEE-435A-83B4-A50B4446F821}" dt="2024-09-06T02:06:38.252" v="1035" actId="207"/>
          <ac:spMkLst>
            <pc:docMk/>
            <pc:sldMk cId="0" sldId="267"/>
            <ac:spMk id="46" creationId="{D7AF1D8C-C100-9BFE-9B70-E7B4C200B8EB}"/>
          </ac:spMkLst>
        </pc:spChg>
        <pc:spChg chg="mod">
          <ac:chgData name="Linh Phan" userId="228774c6-8676-4985-b789-d1a1db399f40" providerId="ADAL" clId="{6CCAACE3-DFEE-435A-83B4-A50B4446F821}" dt="2024-09-06T02:06:29.756" v="1032"/>
          <ac:spMkLst>
            <pc:docMk/>
            <pc:sldMk cId="0" sldId="267"/>
            <ac:spMk id="48" creationId="{FEB63364-6D76-B077-25AC-C971C7CD35B4}"/>
          </ac:spMkLst>
        </pc:spChg>
        <pc:spChg chg="mod">
          <ac:chgData name="Linh Phan" userId="228774c6-8676-4985-b789-d1a1db399f40" providerId="ADAL" clId="{6CCAACE3-DFEE-435A-83B4-A50B4446F821}" dt="2024-09-06T02:06:45.419" v="1038" actId="255"/>
          <ac:spMkLst>
            <pc:docMk/>
            <pc:sldMk cId="0" sldId="267"/>
            <ac:spMk id="49" creationId="{9C86E72A-3C61-4794-B80D-9BD611A986A4}"/>
          </ac:spMkLst>
        </pc:spChg>
        <pc:spChg chg="add mod">
          <ac:chgData name="Linh Phan" userId="228774c6-8676-4985-b789-d1a1db399f40" providerId="ADAL" clId="{6CCAACE3-DFEE-435A-83B4-A50B4446F821}" dt="2024-09-06T02:15:30.068" v="1169" actId="20577"/>
          <ac:spMkLst>
            <pc:docMk/>
            <pc:sldMk cId="0" sldId="267"/>
            <ac:spMk id="50" creationId="{7F266943-92A9-B0DA-4BB3-78A98715E04B}"/>
          </ac:spMkLst>
        </pc:spChg>
        <pc:spChg chg="add mod">
          <ac:chgData name="Linh Phan" userId="228774c6-8676-4985-b789-d1a1db399f40" providerId="ADAL" clId="{6CCAACE3-DFEE-435A-83B4-A50B4446F821}" dt="2024-09-06T02:15:42.602" v="1173" actId="14100"/>
          <ac:spMkLst>
            <pc:docMk/>
            <pc:sldMk cId="0" sldId="267"/>
            <ac:spMk id="51" creationId="{33A72DCC-52DA-68BA-18F3-42966A280E1E}"/>
          </ac:spMkLst>
        </pc:spChg>
        <pc:spChg chg="add mod">
          <ac:chgData name="Linh Phan" userId="228774c6-8676-4985-b789-d1a1db399f40" providerId="ADAL" clId="{6CCAACE3-DFEE-435A-83B4-A50B4446F821}" dt="2024-09-06T02:15:49.178" v="1174"/>
          <ac:spMkLst>
            <pc:docMk/>
            <pc:sldMk cId="0" sldId="267"/>
            <ac:spMk id="52" creationId="{C75FD03C-ABBA-6A77-F3E4-9263DC3C58E2}"/>
          </ac:spMkLst>
        </pc:spChg>
        <pc:spChg chg="del">
          <ac:chgData name="Linh Phan" userId="228774c6-8676-4985-b789-d1a1db399f40" providerId="ADAL" clId="{6CCAACE3-DFEE-435A-83B4-A50B4446F821}" dt="2024-09-06T02:05:45.645" v="1003" actId="478"/>
          <ac:spMkLst>
            <pc:docMk/>
            <pc:sldMk cId="0" sldId="267"/>
            <ac:spMk id="1876" creationId="{00000000-0000-0000-0000-000000000000}"/>
          </ac:spMkLst>
        </pc:spChg>
        <pc:spChg chg="del">
          <ac:chgData name="Linh Phan" userId="228774c6-8676-4985-b789-d1a1db399f40" providerId="ADAL" clId="{6CCAACE3-DFEE-435A-83B4-A50B4446F821}" dt="2024-09-06T02:05:45.645" v="1003" actId="478"/>
          <ac:spMkLst>
            <pc:docMk/>
            <pc:sldMk cId="0" sldId="267"/>
            <ac:spMk id="1877" creationId="{00000000-0000-0000-0000-000000000000}"/>
          </ac:spMkLst>
        </pc:spChg>
        <pc:spChg chg="del">
          <ac:chgData name="Linh Phan" userId="228774c6-8676-4985-b789-d1a1db399f40" providerId="ADAL" clId="{6CCAACE3-DFEE-435A-83B4-A50B4446F821}" dt="2024-09-06T02:05:45.645" v="1003" actId="478"/>
          <ac:spMkLst>
            <pc:docMk/>
            <pc:sldMk cId="0" sldId="267"/>
            <ac:spMk id="1878" creationId="{00000000-0000-0000-0000-000000000000}"/>
          </ac:spMkLst>
        </pc:spChg>
        <pc:spChg chg="del">
          <ac:chgData name="Linh Phan" userId="228774c6-8676-4985-b789-d1a1db399f40" providerId="ADAL" clId="{6CCAACE3-DFEE-435A-83B4-A50B4446F821}" dt="2024-09-06T02:05:45.645" v="1003" actId="478"/>
          <ac:spMkLst>
            <pc:docMk/>
            <pc:sldMk cId="0" sldId="267"/>
            <ac:spMk id="1879" creationId="{00000000-0000-0000-0000-000000000000}"/>
          </ac:spMkLst>
        </pc:spChg>
        <pc:spChg chg="del">
          <ac:chgData name="Linh Phan" userId="228774c6-8676-4985-b789-d1a1db399f40" providerId="ADAL" clId="{6CCAACE3-DFEE-435A-83B4-A50B4446F821}" dt="2024-09-06T02:05:45.645" v="1003" actId="478"/>
          <ac:spMkLst>
            <pc:docMk/>
            <pc:sldMk cId="0" sldId="267"/>
            <ac:spMk id="1880" creationId="{00000000-0000-0000-0000-000000000000}"/>
          </ac:spMkLst>
        </pc:spChg>
        <pc:spChg chg="del">
          <ac:chgData name="Linh Phan" userId="228774c6-8676-4985-b789-d1a1db399f40" providerId="ADAL" clId="{6CCAACE3-DFEE-435A-83B4-A50B4446F821}" dt="2024-09-06T02:05:45.645" v="1003" actId="478"/>
          <ac:spMkLst>
            <pc:docMk/>
            <pc:sldMk cId="0" sldId="267"/>
            <ac:spMk id="1881" creationId="{00000000-0000-0000-0000-000000000000}"/>
          </ac:spMkLst>
        </pc:spChg>
        <pc:spChg chg="del">
          <ac:chgData name="Linh Phan" userId="228774c6-8676-4985-b789-d1a1db399f40" providerId="ADAL" clId="{6CCAACE3-DFEE-435A-83B4-A50B4446F821}" dt="2024-09-06T02:05:45.645" v="1003" actId="478"/>
          <ac:spMkLst>
            <pc:docMk/>
            <pc:sldMk cId="0" sldId="267"/>
            <ac:spMk id="1882" creationId="{00000000-0000-0000-0000-000000000000}"/>
          </ac:spMkLst>
        </pc:spChg>
        <pc:spChg chg="del">
          <ac:chgData name="Linh Phan" userId="228774c6-8676-4985-b789-d1a1db399f40" providerId="ADAL" clId="{6CCAACE3-DFEE-435A-83B4-A50B4446F821}" dt="2024-09-06T02:05:45.645" v="1003" actId="478"/>
          <ac:spMkLst>
            <pc:docMk/>
            <pc:sldMk cId="0" sldId="267"/>
            <ac:spMk id="1883" creationId="{00000000-0000-0000-0000-000000000000}"/>
          </ac:spMkLst>
        </pc:spChg>
        <pc:spChg chg="del">
          <ac:chgData name="Linh Phan" userId="228774c6-8676-4985-b789-d1a1db399f40" providerId="ADAL" clId="{6CCAACE3-DFEE-435A-83B4-A50B4446F821}" dt="2024-09-06T02:05:45.645" v="1003" actId="478"/>
          <ac:spMkLst>
            <pc:docMk/>
            <pc:sldMk cId="0" sldId="267"/>
            <ac:spMk id="1884" creationId="{00000000-0000-0000-0000-000000000000}"/>
          </ac:spMkLst>
        </pc:spChg>
        <pc:spChg chg="del">
          <ac:chgData name="Linh Phan" userId="228774c6-8676-4985-b789-d1a1db399f40" providerId="ADAL" clId="{6CCAACE3-DFEE-435A-83B4-A50B4446F821}" dt="2024-09-06T02:05:45.645" v="1003" actId="478"/>
          <ac:spMkLst>
            <pc:docMk/>
            <pc:sldMk cId="0" sldId="267"/>
            <ac:spMk id="1885" creationId="{00000000-0000-0000-0000-000000000000}"/>
          </ac:spMkLst>
        </pc:spChg>
        <pc:spChg chg="del">
          <ac:chgData name="Linh Phan" userId="228774c6-8676-4985-b789-d1a1db399f40" providerId="ADAL" clId="{6CCAACE3-DFEE-435A-83B4-A50B4446F821}" dt="2024-09-06T02:05:45.645" v="1003" actId="478"/>
          <ac:spMkLst>
            <pc:docMk/>
            <pc:sldMk cId="0" sldId="267"/>
            <ac:spMk id="1886" creationId="{00000000-0000-0000-0000-000000000000}"/>
          </ac:spMkLst>
        </pc:spChg>
        <pc:spChg chg="del">
          <ac:chgData name="Linh Phan" userId="228774c6-8676-4985-b789-d1a1db399f40" providerId="ADAL" clId="{6CCAACE3-DFEE-435A-83B4-A50B4446F821}" dt="2024-09-06T02:05:45.645" v="1003" actId="478"/>
          <ac:spMkLst>
            <pc:docMk/>
            <pc:sldMk cId="0" sldId="267"/>
            <ac:spMk id="1887" creationId="{00000000-0000-0000-0000-000000000000}"/>
          </ac:spMkLst>
        </pc:spChg>
        <pc:spChg chg="del">
          <ac:chgData name="Linh Phan" userId="228774c6-8676-4985-b789-d1a1db399f40" providerId="ADAL" clId="{6CCAACE3-DFEE-435A-83B4-A50B4446F821}" dt="2024-09-06T02:05:45.645" v="1003" actId="478"/>
          <ac:spMkLst>
            <pc:docMk/>
            <pc:sldMk cId="0" sldId="267"/>
            <ac:spMk id="1888" creationId="{00000000-0000-0000-0000-000000000000}"/>
          </ac:spMkLst>
        </pc:spChg>
        <pc:grpChg chg="add del mod">
          <ac:chgData name="Linh Phan" userId="228774c6-8676-4985-b789-d1a1db399f40" providerId="ADAL" clId="{6CCAACE3-DFEE-435A-83B4-A50B4446F821}" dt="2024-09-06T02:07:20.093" v="1046" actId="478"/>
          <ac:grpSpMkLst>
            <pc:docMk/>
            <pc:sldMk cId="0" sldId="267"/>
            <ac:grpSpMk id="28" creationId="{6A6C9610-D182-B941-7E75-71C8DD706AC0}"/>
          </ac:grpSpMkLst>
        </pc:grpChg>
        <pc:grpChg chg="add del mod">
          <ac:chgData name="Linh Phan" userId="228774c6-8676-4985-b789-d1a1db399f40" providerId="ADAL" clId="{6CCAACE3-DFEE-435A-83B4-A50B4446F821}" dt="2024-09-06T02:06:18.094" v="1029" actId="478"/>
          <ac:grpSpMkLst>
            <pc:docMk/>
            <pc:sldMk cId="0" sldId="267"/>
            <ac:grpSpMk id="34" creationId="{C7F99477-014E-FF3E-AE34-90B7216BAA26}"/>
          </ac:grpSpMkLst>
        </pc:grpChg>
        <pc:grpChg chg="mod">
          <ac:chgData name="Linh Phan" userId="228774c6-8676-4985-b789-d1a1db399f40" providerId="ADAL" clId="{6CCAACE3-DFEE-435A-83B4-A50B4446F821}" dt="2024-09-06T02:06:16.245" v="1028"/>
          <ac:grpSpMkLst>
            <pc:docMk/>
            <pc:sldMk cId="0" sldId="267"/>
            <ac:grpSpMk id="35" creationId="{D798AFE0-8BCF-C360-38CE-CF0B0AA1D939}"/>
          </ac:grpSpMkLst>
        </pc:grpChg>
        <pc:grpChg chg="mod">
          <ac:chgData name="Linh Phan" userId="228774c6-8676-4985-b789-d1a1db399f40" providerId="ADAL" clId="{6CCAACE3-DFEE-435A-83B4-A50B4446F821}" dt="2024-09-06T02:06:16.245" v="1028"/>
          <ac:grpSpMkLst>
            <pc:docMk/>
            <pc:sldMk cId="0" sldId="267"/>
            <ac:grpSpMk id="38" creationId="{A0F3C8CA-D104-C1F1-794B-BB7CE3A0F714}"/>
          </ac:grpSpMkLst>
        </pc:grpChg>
        <pc:grpChg chg="add del mod">
          <ac:chgData name="Linh Phan" userId="228774c6-8676-4985-b789-d1a1db399f40" providerId="ADAL" clId="{6CCAACE3-DFEE-435A-83B4-A50B4446F821}" dt="2024-09-06T02:06:41.175" v="1037" actId="478"/>
          <ac:grpSpMkLst>
            <pc:docMk/>
            <pc:sldMk cId="0" sldId="267"/>
            <ac:grpSpMk id="43" creationId="{140BE1D0-BA78-2509-1C96-FA09D6C80DC2}"/>
          </ac:grpSpMkLst>
        </pc:grpChg>
        <pc:grpChg chg="del mod topLvl">
          <ac:chgData name="Linh Phan" userId="228774c6-8676-4985-b789-d1a1db399f40" providerId="ADAL" clId="{6CCAACE3-DFEE-435A-83B4-A50B4446F821}" dt="2024-09-06T02:07:20.093" v="1046" actId="478"/>
          <ac:grpSpMkLst>
            <pc:docMk/>
            <pc:sldMk cId="0" sldId="267"/>
            <ac:grpSpMk id="44" creationId="{DB081D9E-94C1-33C2-506E-706944480B13}"/>
          </ac:grpSpMkLst>
        </pc:grpChg>
        <pc:grpChg chg="mod">
          <ac:chgData name="Linh Phan" userId="228774c6-8676-4985-b789-d1a1db399f40" providerId="ADAL" clId="{6CCAACE3-DFEE-435A-83B4-A50B4446F821}" dt="2024-09-06T02:06:29.756" v="1032"/>
          <ac:grpSpMkLst>
            <pc:docMk/>
            <pc:sldMk cId="0" sldId="267"/>
            <ac:grpSpMk id="47" creationId="{F94958A1-0B9F-DF33-14F4-07475B6AF418}"/>
          </ac:grpSpMkLst>
        </pc:grpChg>
        <pc:picChg chg="mod">
          <ac:chgData name="Linh Phan" userId="228774c6-8676-4985-b789-d1a1db399f40" providerId="ADAL" clId="{6CCAACE3-DFEE-435A-83B4-A50B4446F821}" dt="2024-09-06T02:06:16.245" v="1028"/>
          <ac:picMkLst>
            <pc:docMk/>
            <pc:sldMk cId="0" sldId="267"/>
            <ac:picMk id="36" creationId="{49CB360B-9117-18FC-637E-63F5EA5BEDF5}"/>
          </ac:picMkLst>
        </pc:picChg>
        <pc:picChg chg="del mod topLvl">
          <ac:chgData name="Linh Phan" userId="228774c6-8676-4985-b789-d1a1db399f40" providerId="ADAL" clId="{6CCAACE3-DFEE-435A-83B4-A50B4446F821}" dt="2024-09-06T02:06:41.175" v="1037" actId="478"/>
          <ac:picMkLst>
            <pc:docMk/>
            <pc:sldMk cId="0" sldId="267"/>
            <ac:picMk id="45" creationId="{6D5D0C5A-11E4-DE6D-6A40-54E9C3C6E686}"/>
          </ac:picMkLst>
        </pc:picChg>
        <pc:cxnChg chg="mod">
          <ac:chgData name="Linh Phan" userId="228774c6-8676-4985-b789-d1a1db399f40" providerId="ADAL" clId="{6CCAACE3-DFEE-435A-83B4-A50B4446F821}" dt="2024-09-06T02:05:47.428" v="1005"/>
          <ac:cxnSpMkLst>
            <pc:docMk/>
            <pc:sldMk cId="0" sldId="267"/>
            <ac:cxnSpMk id="29" creationId="{BE54D66E-E6B3-8D8B-E6C1-25AA0E936D9B}"/>
          </ac:cxnSpMkLst>
        </pc:cxnChg>
        <pc:cxnChg chg="mod">
          <ac:chgData name="Linh Phan" userId="228774c6-8676-4985-b789-d1a1db399f40" providerId="ADAL" clId="{6CCAACE3-DFEE-435A-83B4-A50B4446F821}" dt="2024-09-06T02:05:47.428" v="1005"/>
          <ac:cxnSpMkLst>
            <pc:docMk/>
            <pc:sldMk cId="0" sldId="267"/>
            <ac:cxnSpMk id="30" creationId="{7D5939AF-BB21-9DDD-F258-A7BA543FA998}"/>
          </ac:cxnSpMkLst>
        </pc:cxnChg>
      </pc:sldChg>
      <pc:sldChg chg="del">
        <pc:chgData name="Linh Phan" userId="228774c6-8676-4985-b789-d1a1db399f40" providerId="ADAL" clId="{6CCAACE3-DFEE-435A-83B4-A50B4446F821}" dt="2024-09-06T02:33:05.235" v="1653" actId="47"/>
        <pc:sldMkLst>
          <pc:docMk/>
          <pc:sldMk cId="0" sldId="268"/>
        </pc:sldMkLst>
      </pc:sldChg>
      <pc:sldChg chg="addSp delSp modSp mod ord modTransition modAnim">
        <pc:chgData name="Linh Phan" userId="228774c6-8676-4985-b789-d1a1db399f40" providerId="ADAL" clId="{6CCAACE3-DFEE-435A-83B4-A50B4446F821}" dt="2024-09-06T02:45:17.517" v="1845"/>
        <pc:sldMkLst>
          <pc:docMk/>
          <pc:sldMk cId="0" sldId="269"/>
        </pc:sldMkLst>
        <pc:spChg chg="add del mod">
          <ac:chgData name="Linh Phan" userId="228774c6-8676-4985-b789-d1a1db399f40" providerId="ADAL" clId="{6CCAACE3-DFEE-435A-83B4-A50B4446F821}" dt="2024-09-06T00:53:00.711" v="306" actId="478"/>
          <ac:spMkLst>
            <pc:docMk/>
            <pc:sldMk cId="0" sldId="269"/>
            <ac:spMk id="3" creationId="{67CC1663-97EB-A8C4-90CB-B8E4A776CDC5}"/>
          </ac:spMkLst>
        </pc:spChg>
        <pc:spChg chg="add mod">
          <ac:chgData name="Linh Phan" userId="228774c6-8676-4985-b789-d1a1db399f40" providerId="ADAL" clId="{6CCAACE3-DFEE-435A-83B4-A50B4446F821}" dt="2024-09-06T01:50:12.897" v="687" actId="1076"/>
          <ac:spMkLst>
            <pc:docMk/>
            <pc:sldMk cId="0" sldId="269"/>
            <ac:spMk id="4" creationId="{60B0F2D4-006C-A410-3D1D-930FFE041898}"/>
          </ac:spMkLst>
        </pc:spChg>
        <pc:spChg chg="mod">
          <ac:chgData name="Linh Phan" userId="228774c6-8676-4985-b789-d1a1db399f40" providerId="ADAL" clId="{6CCAACE3-DFEE-435A-83B4-A50B4446F821}" dt="2024-09-06T02:44:57.406" v="1843" actId="20577"/>
          <ac:spMkLst>
            <pc:docMk/>
            <pc:sldMk cId="0" sldId="269"/>
            <ac:spMk id="11" creationId="{AEE0F1F4-71A2-72EC-45F3-C70ED1B134B9}"/>
          </ac:spMkLst>
        </pc:spChg>
        <pc:spChg chg="add mod">
          <ac:chgData name="Linh Phan" userId="228774c6-8676-4985-b789-d1a1db399f40" providerId="ADAL" clId="{6CCAACE3-DFEE-435A-83B4-A50B4446F821}" dt="2024-09-06T02:44:46.840" v="1833" actId="14100"/>
          <ac:spMkLst>
            <pc:docMk/>
            <pc:sldMk cId="0" sldId="269"/>
            <ac:spMk id="13" creationId="{D8BD9A12-021E-3247-6A39-0F1068DA4B74}"/>
          </ac:spMkLst>
        </pc:spChg>
        <pc:spChg chg="add mod">
          <ac:chgData name="Linh Phan" userId="228774c6-8676-4985-b789-d1a1db399f40" providerId="ADAL" clId="{6CCAACE3-DFEE-435A-83B4-A50B4446F821}" dt="2024-09-06T02:44:38.555" v="1829" actId="1076"/>
          <ac:spMkLst>
            <pc:docMk/>
            <pc:sldMk cId="0" sldId="269"/>
            <ac:spMk id="14" creationId="{83EB35FD-4FD0-C678-0DC1-A19BA692E0EC}"/>
          </ac:spMkLst>
        </pc:spChg>
        <pc:spChg chg="add mod">
          <ac:chgData name="Linh Phan" userId="228774c6-8676-4985-b789-d1a1db399f40" providerId="ADAL" clId="{6CCAACE3-DFEE-435A-83B4-A50B4446F821}" dt="2024-09-06T02:44:43.416" v="1832" actId="14100"/>
          <ac:spMkLst>
            <pc:docMk/>
            <pc:sldMk cId="0" sldId="269"/>
            <ac:spMk id="15" creationId="{19CF06E9-BED0-034D-8456-989B7FA6EFC7}"/>
          </ac:spMkLst>
        </pc:spChg>
        <pc:spChg chg="mod">
          <ac:chgData name="Linh Phan" userId="228774c6-8676-4985-b789-d1a1db399f40" providerId="ADAL" clId="{6CCAACE3-DFEE-435A-83B4-A50B4446F821}" dt="2024-09-06T02:00:08.495" v="875"/>
          <ac:spMkLst>
            <pc:docMk/>
            <pc:sldMk cId="0" sldId="269"/>
            <ac:spMk id="17" creationId="{84E828B0-6E82-F596-4939-FAA151938E42}"/>
          </ac:spMkLst>
        </pc:spChg>
        <pc:spChg chg="del">
          <ac:chgData name="Linh Phan" userId="228774c6-8676-4985-b789-d1a1db399f40" providerId="ADAL" clId="{6CCAACE3-DFEE-435A-83B4-A50B4446F821}" dt="2024-09-06T00:53:00.209" v="305" actId="478"/>
          <ac:spMkLst>
            <pc:docMk/>
            <pc:sldMk cId="0" sldId="269"/>
            <ac:spMk id="1944" creationId="{00000000-0000-0000-0000-000000000000}"/>
          </ac:spMkLst>
        </pc:spChg>
        <pc:spChg chg="del">
          <ac:chgData name="Linh Phan" userId="228774c6-8676-4985-b789-d1a1db399f40" providerId="ADAL" clId="{6CCAACE3-DFEE-435A-83B4-A50B4446F821}" dt="2024-09-06T00:53:00.209" v="305" actId="478"/>
          <ac:spMkLst>
            <pc:docMk/>
            <pc:sldMk cId="0" sldId="269"/>
            <ac:spMk id="1945" creationId="{00000000-0000-0000-0000-000000000000}"/>
          </ac:spMkLst>
        </pc:spChg>
        <pc:spChg chg="del">
          <ac:chgData name="Linh Phan" userId="228774c6-8676-4985-b789-d1a1db399f40" providerId="ADAL" clId="{6CCAACE3-DFEE-435A-83B4-A50B4446F821}" dt="2024-09-06T00:53:00.209" v="305" actId="478"/>
          <ac:spMkLst>
            <pc:docMk/>
            <pc:sldMk cId="0" sldId="269"/>
            <ac:spMk id="1946" creationId="{00000000-0000-0000-0000-000000000000}"/>
          </ac:spMkLst>
        </pc:spChg>
        <pc:grpChg chg="add mod">
          <ac:chgData name="Linh Phan" userId="228774c6-8676-4985-b789-d1a1db399f40" providerId="ADAL" clId="{6CCAACE3-DFEE-435A-83B4-A50B4446F821}" dt="2024-09-06T01:11:31.998" v="409" actId="1076"/>
          <ac:grpSpMkLst>
            <pc:docMk/>
            <pc:sldMk cId="0" sldId="269"/>
            <ac:grpSpMk id="5" creationId="{6FAD381C-D77B-7D62-FF14-3DE344DEC342}"/>
          </ac:grpSpMkLst>
        </pc:grpChg>
        <pc:grpChg chg="add mod">
          <ac:chgData name="Linh Phan" userId="228774c6-8676-4985-b789-d1a1db399f40" providerId="ADAL" clId="{6CCAACE3-DFEE-435A-83B4-A50B4446F821}" dt="2024-09-06T01:06:24.539" v="307"/>
          <ac:grpSpMkLst>
            <pc:docMk/>
            <pc:sldMk cId="0" sldId="269"/>
            <ac:grpSpMk id="10" creationId="{31E2D5A1-8B8F-1664-1A97-3BA9E8D20F2F}"/>
          </ac:grpSpMkLst>
        </pc:grpChg>
        <pc:grpChg chg="add mod">
          <ac:chgData name="Linh Phan" userId="228774c6-8676-4985-b789-d1a1db399f40" providerId="ADAL" clId="{6CCAACE3-DFEE-435A-83B4-A50B4446F821}" dt="2024-09-06T02:00:08.685" v="876" actId="1076"/>
          <ac:grpSpMkLst>
            <pc:docMk/>
            <pc:sldMk cId="0" sldId="269"/>
            <ac:grpSpMk id="16" creationId="{646F4CA6-41C0-6E19-EEC6-D3BA8F6AFFAA}"/>
          </ac:grpSpMkLst>
        </pc:grpChg>
        <pc:graphicFrameChg chg="del">
          <ac:chgData name="Linh Phan" userId="228774c6-8676-4985-b789-d1a1db399f40" providerId="ADAL" clId="{6CCAACE3-DFEE-435A-83B4-A50B4446F821}" dt="2024-09-06T00:53:00.209" v="305" actId="478"/>
          <ac:graphicFrameMkLst>
            <pc:docMk/>
            <pc:sldMk cId="0" sldId="269"/>
            <ac:graphicFrameMk id="1947" creationId="{00000000-0000-0000-0000-000000000000}"/>
          </ac:graphicFrameMkLst>
        </pc:graphicFrameChg>
        <pc:graphicFrameChg chg="del">
          <ac:chgData name="Linh Phan" userId="228774c6-8676-4985-b789-d1a1db399f40" providerId="ADAL" clId="{6CCAACE3-DFEE-435A-83B4-A50B4446F821}" dt="2024-09-06T00:53:00.209" v="305" actId="478"/>
          <ac:graphicFrameMkLst>
            <pc:docMk/>
            <pc:sldMk cId="0" sldId="269"/>
            <ac:graphicFrameMk id="1948" creationId="{00000000-0000-0000-0000-000000000000}"/>
          </ac:graphicFrameMkLst>
        </pc:graphicFrameChg>
        <pc:picChg chg="mod">
          <ac:chgData name="Linh Phan" userId="228774c6-8676-4985-b789-d1a1db399f40" providerId="ADAL" clId="{6CCAACE3-DFEE-435A-83B4-A50B4446F821}" dt="2024-09-06T02:45:02.641" v="1844" actId="1076"/>
          <ac:picMkLst>
            <pc:docMk/>
            <pc:sldMk cId="0" sldId="269"/>
            <ac:picMk id="12" creationId="{90E1E808-00A8-5B93-CDC7-A0FF06ABAA96}"/>
          </ac:picMkLst>
        </pc:picChg>
        <pc:picChg chg="mod">
          <ac:chgData name="Linh Phan" userId="228774c6-8676-4985-b789-d1a1db399f40" providerId="ADAL" clId="{6CCAACE3-DFEE-435A-83B4-A50B4446F821}" dt="2024-09-06T02:00:01.426" v="872"/>
          <ac:picMkLst>
            <pc:docMk/>
            <pc:sldMk cId="0" sldId="269"/>
            <ac:picMk id="18" creationId="{E049D1E8-83DC-BF0A-FA1C-5E1DBE14B0AD}"/>
          </ac:picMkLst>
        </pc:picChg>
        <pc:cxnChg chg="mod">
          <ac:chgData name="Linh Phan" userId="228774c6-8676-4985-b789-d1a1db399f40" providerId="ADAL" clId="{6CCAACE3-DFEE-435A-83B4-A50B4446F821}" dt="2024-09-06T01:06:24.539" v="307"/>
          <ac:cxnSpMkLst>
            <pc:docMk/>
            <pc:sldMk cId="0" sldId="269"/>
            <ac:cxnSpMk id="6" creationId="{A4B91451-8D97-43DD-6AEB-44778E0CEA34}"/>
          </ac:cxnSpMkLst>
        </pc:cxnChg>
        <pc:cxnChg chg="mod">
          <ac:chgData name="Linh Phan" userId="228774c6-8676-4985-b789-d1a1db399f40" providerId="ADAL" clId="{6CCAACE3-DFEE-435A-83B4-A50B4446F821}" dt="2024-09-06T01:06:24.539" v="307"/>
          <ac:cxnSpMkLst>
            <pc:docMk/>
            <pc:sldMk cId="0" sldId="269"/>
            <ac:cxnSpMk id="7" creationId="{3CC14B87-863B-9FB3-C546-90894667BA79}"/>
          </ac:cxnSpMkLst>
        </pc:cxnChg>
        <pc:cxnChg chg="mod">
          <ac:chgData name="Linh Phan" userId="228774c6-8676-4985-b789-d1a1db399f40" providerId="ADAL" clId="{6CCAACE3-DFEE-435A-83B4-A50B4446F821}" dt="2024-09-06T01:06:24.539" v="307"/>
          <ac:cxnSpMkLst>
            <pc:docMk/>
            <pc:sldMk cId="0" sldId="269"/>
            <ac:cxnSpMk id="8" creationId="{A5B40CA8-A585-E57D-E120-6A185E7A50D1}"/>
          </ac:cxnSpMkLst>
        </pc:cxnChg>
        <pc:cxnChg chg="mod">
          <ac:chgData name="Linh Phan" userId="228774c6-8676-4985-b789-d1a1db399f40" providerId="ADAL" clId="{6CCAACE3-DFEE-435A-83B4-A50B4446F821}" dt="2024-09-06T01:06:24.539" v="307"/>
          <ac:cxnSpMkLst>
            <pc:docMk/>
            <pc:sldMk cId="0" sldId="269"/>
            <ac:cxnSpMk id="9" creationId="{7E65F253-9425-FB9F-0BBF-EEE5430F11F8}"/>
          </ac:cxnSpMkLst>
        </pc:cxnChg>
      </pc:sldChg>
      <pc:sldChg chg="del">
        <pc:chgData name="Linh Phan" userId="228774c6-8676-4985-b789-d1a1db399f40" providerId="ADAL" clId="{6CCAACE3-DFEE-435A-83B4-A50B4446F821}" dt="2024-09-06T02:31:10.585" v="1630" actId="47"/>
        <pc:sldMkLst>
          <pc:docMk/>
          <pc:sldMk cId="0" sldId="270"/>
        </pc:sldMkLst>
      </pc:sldChg>
      <pc:sldChg chg="del">
        <pc:chgData name="Linh Phan" userId="228774c6-8676-4985-b789-d1a1db399f40" providerId="ADAL" clId="{6CCAACE3-DFEE-435A-83B4-A50B4446F821}" dt="2024-09-04T09:29:48.439" v="196" actId="47"/>
        <pc:sldMkLst>
          <pc:docMk/>
          <pc:sldMk cId="0" sldId="271"/>
        </pc:sldMkLst>
      </pc:sldChg>
      <pc:sldChg chg="addSp delSp modSp del mod ord modAnim">
        <pc:chgData name="Linh Phan" userId="228774c6-8676-4985-b789-d1a1db399f40" providerId="ADAL" clId="{6CCAACE3-DFEE-435A-83B4-A50B4446F821}" dt="2024-09-06T02:30:46.869" v="1621" actId="47"/>
        <pc:sldMkLst>
          <pc:docMk/>
          <pc:sldMk cId="0" sldId="272"/>
        </pc:sldMkLst>
        <pc:spChg chg="add del mod">
          <ac:chgData name="Linh Phan" userId="228774c6-8676-4985-b789-d1a1db399f40" providerId="ADAL" clId="{6CCAACE3-DFEE-435A-83B4-A50B4446F821}" dt="2024-09-06T02:17:52.418" v="1176" actId="478"/>
          <ac:spMkLst>
            <pc:docMk/>
            <pc:sldMk cId="0" sldId="272"/>
            <ac:spMk id="3" creationId="{21FA6C07-FE93-469A-776C-89637F8F92D7}"/>
          </ac:spMkLst>
        </pc:spChg>
        <pc:spChg chg="add del mod">
          <ac:chgData name="Linh Phan" userId="228774c6-8676-4985-b789-d1a1db399f40" providerId="ADAL" clId="{6CCAACE3-DFEE-435A-83B4-A50B4446F821}" dt="2024-09-06T02:17:52.418" v="1176" actId="478"/>
          <ac:spMkLst>
            <pc:docMk/>
            <pc:sldMk cId="0" sldId="272"/>
            <ac:spMk id="5" creationId="{F8FD471F-8033-7B24-CD5D-21DB372BD246}"/>
          </ac:spMkLst>
        </pc:spChg>
        <pc:spChg chg="add del mod">
          <ac:chgData name="Linh Phan" userId="228774c6-8676-4985-b789-d1a1db399f40" providerId="ADAL" clId="{6CCAACE3-DFEE-435A-83B4-A50B4446F821}" dt="2024-09-06T02:17:52.418" v="1176" actId="478"/>
          <ac:spMkLst>
            <pc:docMk/>
            <pc:sldMk cId="0" sldId="272"/>
            <ac:spMk id="7" creationId="{AB0D0756-007A-3C5C-3105-A95888ED17B4}"/>
          </ac:spMkLst>
        </pc:spChg>
        <pc:spChg chg="add mod">
          <ac:chgData name="Linh Phan" userId="228774c6-8676-4985-b789-d1a1db399f40" providerId="ADAL" clId="{6CCAACE3-DFEE-435A-83B4-A50B4446F821}" dt="2024-09-06T02:17:57.092" v="1179"/>
          <ac:spMkLst>
            <pc:docMk/>
            <pc:sldMk cId="0" sldId="272"/>
            <ac:spMk id="8" creationId="{CD95812A-5951-DB88-CE4F-763879FDCF18}"/>
          </ac:spMkLst>
        </pc:spChg>
        <pc:spChg chg="add mod">
          <ac:chgData name="Linh Phan" userId="228774c6-8676-4985-b789-d1a1db399f40" providerId="ADAL" clId="{6CCAACE3-DFEE-435A-83B4-A50B4446F821}" dt="2024-09-06T02:17:57.092" v="1179"/>
          <ac:spMkLst>
            <pc:docMk/>
            <pc:sldMk cId="0" sldId="272"/>
            <ac:spMk id="9" creationId="{8FE01D00-D1BA-7E98-2F64-47FF8F73C9A1}"/>
          </ac:spMkLst>
        </pc:spChg>
        <pc:spChg chg="add mod">
          <ac:chgData name="Linh Phan" userId="228774c6-8676-4985-b789-d1a1db399f40" providerId="ADAL" clId="{6CCAACE3-DFEE-435A-83B4-A50B4446F821}" dt="2024-09-06T02:17:57.092" v="1179"/>
          <ac:spMkLst>
            <pc:docMk/>
            <pc:sldMk cId="0" sldId="272"/>
            <ac:spMk id="10" creationId="{3CB65AE3-D66B-842F-F29D-BB16CAD0A3E8}"/>
          </ac:spMkLst>
        </pc:spChg>
        <pc:spChg chg="mod">
          <ac:chgData name="Linh Phan" userId="228774c6-8676-4985-b789-d1a1db399f40" providerId="ADAL" clId="{6CCAACE3-DFEE-435A-83B4-A50B4446F821}" dt="2024-09-06T02:17:57.092" v="1179"/>
          <ac:spMkLst>
            <pc:docMk/>
            <pc:sldMk cId="0" sldId="272"/>
            <ac:spMk id="16" creationId="{A692AE58-C34C-D287-1967-056CA7279F3C}"/>
          </ac:spMkLst>
        </pc:spChg>
        <pc:spChg chg="mod">
          <ac:chgData name="Linh Phan" userId="228774c6-8676-4985-b789-d1a1db399f40" providerId="ADAL" clId="{6CCAACE3-DFEE-435A-83B4-A50B4446F821}" dt="2024-09-06T02:17:57.092" v="1179"/>
          <ac:spMkLst>
            <pc:docMk/>
            <pc:sldMk cId="0" sldId="272"/>
            <ac:spMk id="17" creationId="{FA8732C5-2CFC-890F-7298-9AA27B1FD9A4}"/>
          </ac:spMkLst>
        </pc:spChg>
        <pc:spChg chg="mod">
          <ac:chgData name="Linh Phan" userId="228774c6-8676-4985-b789-d1a1db399f40" providerId="ADAL" clId="{6CCAACE3-DFEE-435A-83B4-A50B4446F821}" dt="2024-09-06T02:17:57.092" v="1179"/>
          <ac:spMkLst>
            <pc:docMk/>
            <pc:sldMk cId="0" sldId="272"/>
            <ac:spMk id="18" creationId="{56AF28C4-4E70-445D-1D1E-C9A5370AD928}"/>
          </ac:spMkLst>
        </pc:spChg>
        <pc:spChg chg="mod">
          <ac:chgData name="Linh Phan" userId="228774c6-8676-4985-b789-d1a1db399f40" providerId="ADAL" clId="{6CCAACE3-DFEE-435A-83B4-A50B4446F821}" dt="2024-09-06T02:17:57.092" v="1179"/>
          <ac:spMkLst>
            <pc:docMk/>
            <pc:sldMk cId="0" sldId="272"/>
            <ac:spMk id="19" creationId="{C55F9DC7-A801-0A8A-4D75-C8095D476FC7}"/>
          </ac:spMkLst>
        </pc:spChg>
        <pc:spChg chg="del">
          <ac:chgData name="Linh Phan" userId="228774c6-8676-4985-b789-d1a1db399f40" providerId="ADAL" clId="{6CCAACE3-DFEE-435A-83B4-A50B4446F821}" dt="2024-09-06T02:17:51.938" v="1175" actId="478"/>
          <ac:spMkLst>
            <pc:docMk/>
            <pc:sldMk cId="0" sldId="272"/>
            <ac:spMk id="2031" creationId="{00000000-0000-0000-0000-000000000000}"/>
          </ac:spMkLst>
        </pc:spChg>
        <pc:spChg chg="del">
          <ac:chgData name="Linh Phan" userId="228774c6-8676-4985-b789-d1a1db399f40" providerId="ADAL" clId="{6CCAACE3-DFEE-435A-83B4-A50B4446F821}" dt="2024-09-06T02:17:51.938" v="1175" actId="478"/>
          <ac:spMkLst>
            <pc:docMk/>
            <pc:sldMk cId="0" sldId="272"/>
            <ac:spMk id="2032" creationId="{00000000-0000-0000-0000-000000000000}"/>
          </ac:spMkLst>
        </pc:spChg>
        <pc:grpChg chg="add mod">
          <ac:chgData name="Linh Phan" userId="228774c6-8676-4985-b789-d1a1db399f40" providerId="ADAL" clId="{6CCAACE3-DFEE-435A-83B4-A50B4446F821}" dt="2024-09-06T02:17:57.092" v="1179"/>
          <ac:grpSpMkLst>
            <pc:docMk/>
            <pc:sldMk cId="0" sldId="272"/>
            <ac:grpSpMk id="11" creationId="{D7EE8DD3-CAE9-2013-B0C8-49C488FE1019}"/>
          </ac:grpSpMkLst>
        </pc:grpChg>
        <pc:grpChg chg="mod">
          <ac:chgData name="Linh Phan" userId="228774c6-8676-4985-b789-d1a1db399f40" providerId="ADAL" clId="{6CCAACE3-DFEE-435A-83B4-A50B4446F821}" dt="2024-09-06T02:17:57.092" v="1179"/>
          <ac:grpSpMkLst>
            <pc:docMk/>
            <pc:sldMk cId="0" sldId="272"/>
            <ac:grpSpMk id="12" creationId="{05BAB9B4-0937-0AB3-3F01-94D6C551213F}"/>
          </ac:grpSpMkLst>
        </pc:grpChg>
        <pc:grpChg chg="mod">
          <ac:chgData name="Linh Phan" userId="228774c6-8676-4985-b789-d1a1db399f40" providerId="ADAL" clId="{6CCAACE3-DFEE-435A-83B4-A50B4446F821}" dt="2024-09-06T02:17:57.092" v="1179"/>
          <ac:grpSpMkLst>
            <pc:docMk/>
            <pc:sldMk cId="0" sldId="272"/>
            <ac:grpSpMk id="14" creationId="{BEEC2B4B-BD55-63C8-150E-7190FE861773}"/>
          </ac:grpSpMkLst>
        </pc:grpChg>
        <pc:grpChg chg="mod">
          <ac:chgData name="Linh Phan" userId="228774c6-8676-4985-b789-d1a1db399f40" providerId="ADAL" clId="{6CCAACE3-DFEE-435A-83B4-A50B4446F821}" dt="2024-09-06T02:17:57.092" v="1179"/>
          <ac:grpSpMkLst>
            <pc:docMk/>
            <pc:sldMk cId="0" sldId="272"/>
            <ac:grpSpMk id="15" creationId="{C17D750A-F00E-0F34-40BD-11BEAF83C4B7}"/>
          </ac:grpSpMkLst>
        </pc:grpChg>
        <pc:picChg chg="mod">
          <ac:chgData name="Linh Phan" userId="228774c6-8676-4985-b789-d1a1db399f40" providerId="ADAL" clId="{6CCAACE3-DFEE-435A-83B4-A50B4446F821}" dt="2024-09-06T02:17:57.092" v="1179"/>
          <ac:picMkLst>
            <pc:docMk/>
            <pc:sldMk cId="0" sldId="272"/>
            <ac:picMk id="13" creationId="{D7A8EA0C-6057-482E-EC79-AC6255F09093}"/>
          </ac:picMkLst>
        </pc:picChg>
        <pc:picChg chg="del">
          <ac:chgData name="Linh Phan" userId="228774c6-8676-4985-b789-d1a1db399f40" providerId="ADAL" clId="{6CCAACE3-DFEE-435A-83B4-A50B4446F821}" dt="2024-09-06T02:17:51.938" v="1175" actId="478"/>
          <ac:picMkLst>
            <pc:docMk/>
            <pc:sldMk cId="0" sldId="272"/>
            <ac:picMk id="2030" creationId="{00000000-0000-0000-0000-000000000000}"/>
          </ac:picMkLst>
        </pc:picChg>
      </pc:sldChg>
      <pc:sldChg chg="addSp delSp modSp mod ord modTransition modAnim">
        <pc:chgData name="Linh Phan" userId="228774c6-8676-4985-b789-d1a1db399f40" providerId="ADAL" clId="{6CCAACE3-DFEE-435A-83B4-A50B4446F821}" dt="2024-09-06T02:45:30.829" v="1854"/>
        <pc:sldMkLst>
          <pc:docMk/>
          <pc:sldMk cId="0" sldId="273"/>
        </pc:sldMkLst>
        <pc:spChg chg="add del mod">
          <ac:chgData name="Linh Phan" userId="228774c6-8676-4985-b789-d1a1db399f40" providerId="ADAL" clId="{6CCAACE3-DFEE-435A-83B4-A50B4446F821}" dt="2024-09-06T01:22:07.279" v="414" actId="478"/>
          <ac:spMkLst>
            <pc:docMk/>
            <pc:sldMk cId="0" sldId="273"/>
            <ac:spMk id="3" creationId="{48CE77D6-AAEE-EA95-B5B1-640262117F0F}"/>
          </ac:spMkLst>
        </pc:spChg>
        <pc:spChg chg="mod">
          <ac:chgData name="Linh Phan" userId="228774c6-8676-4985-b789-d1a1db399f40" providerId="ADAL" clId="{6CCAACE3-DFEE-435A-83B4-A50B4446F821}" dt="2024-09-06T01:22:08.636" v="415"/>
          <ac:spMkLst>
            <pc:docMk/>
            <pc:sldMk cId="0" sldId="273"/>
            <ac:spMk id="5" creationId="{270E004E-CD0B-B61F-82AF-3AAEA97E997A}"/>
          </ac:spMkLst>
        </pc:spChg>
        <pc:spChg chg="mod">
          <ac:chgData name="Linh Phan" userId="228774c6-8676-4985-b789-d1a1db399f40" providerId="ADAL" clId="{6CCAACE3-DFEE-435A-83B4-A50B4446F821}" dt="2024-09-06T01:22:13.428" v="444" actId="20577"/>
          <ac:spMkLst>
            <pc:docMk/>
            <pc:sldMk cId="0" sldId="273"/>
            <ac:spMk id="6" creationId="{3FC54DAA-6834-2CCA-D74A-DA29A5A9D848}"/>
          </ac:spMkLst>
        </pc:spChg>
        <pc:spChg chg="mod">
          <ac:chgData name="Linh Phan" userId="228774c6-8676-4985-b789-d1a1db399f40" providerId="ADAL" clId="{6CCAACE3-DFEE-435A-83B4-A50B4446F821}" dt="2024-09-06T01:22:48.420" v="452" actId="14100"/>
          <ac:spMkLst>
            <pc:docMk/>
            <pc:sldMk cId="0" sldId="273"/>
            <ac:spMk id="8" creationId="{2D3C6006-BE7A-5EAC-251C-9EBD72CD7D5B}"/>
          </ac:spMkLst>
        </pc:spChg>
        <pc:spChg chg="mod">
          <ac:chgData name="Linh Phan" userId="228774c6-8676-4985-b789-d1a1db399f40" providerId="ADAL" clId="{6CCAACE3-DFEE-435A-83B4-A50B4446F821}" dt="2024-09-06T01:22:46.259" v="451" actId="1076"/>
          <ac:spMkLst>
            <pc:docMk/>
            <pc:sldMk cId="0" sldId="273"/>
            <ac:spMk id="10" creationId="{D88934BD-4289-248C-CE3F-C30D5963E704}"/>
          </ac:spMkLst>
        </pc:spChg>
        <pc:spChg chg="add mod">
          <ac:chgData name="Linh Phan" userId="228774c6-8676-4985-b789-d1a1db399f40" providerId="ADAL" clId="{6CCAACE3-DFEE-435A-83B4-A50B4446F821}" dt="2024-09-06T01:28:21.767" v="488" actId="14100"/>
          <ac:spMkLst>
            <pc:docMk/>
            <pc:sldMk cId="0" sldId="273"/>
            <ac:spMk id="12" creationId="{D5B2250A-85E6-895E-7420-BD2FDC6A16FB}"/>
          </ac:spMkLst>
        </pc:spChg>
        <pc:spChg chg="add mod">
          <ac:chgData name="Linh Phan" userId="228774c6-8676-4985-b789-d1a1db399f40" providerId="ADAL" clId="{6CCAACE3-DFEE-435A-83B4-A50B4446F821}" dt="2024-09-06T01:28:58.161" v="501" actId="1076"/>
          <ac:spMkLst>
            <pc:docMk/>
            <pc:sldMk cId="0" sldId="273"/>
            <ac:spMk id="13" creationId="{B793A686-9C82-A6AA-8A8E-FB1F572C43BE}"/>
          </ac:spMkLst>
        </pc:spChg>
        <pc:spChg chg="add mod">
          <ac:chgData name="Linh Phan" userId="228774c6-8676-4985-b789-d1a1db399f40" providerId="ADAL" clId="{6CCAACE3-DFEE-435A-83B4-A50B4446F821}" dt="2024-09-06T01:28:21.767" v="488" actId="14100"/>
          <ac:spMkLst>
            <pc:docMk/>
            <pc:sldMk cId="0" sldId="273"/>
            <ac:spMk id="14" creationId="{27841D89-EDEC-2100-C4B4-CF48F54683EA}"/>
          </ac:spMkLst>
        </pc:spChg>
        <pc:spChg chg="del">
          <ac:chgData name="Linh Phan" userId="228774c6-8676-4985-b789-d1a1db399f40" providerId="ADAL" clId="{6CCAACE3-DFEE-435A-83B4-A50B4446F821}" dt="2024-09-06T01:22:05.618" v="413" actId="478"/>
          <ac:spMkLst>
            <pc:docMk/>
            <pc:sldMk cId="0" sldId="273"/>
            <ac:spMk id="2037" creationId="{00000000-0000-0000-0000-000000000000}"/>
          </ac:spMkLst>
        </pc:spChg>
        <pc:spChg chg="del">
          <ac:chgData name="Linh Phan" userId="228774c6-8676-4985-b789-d1a1db399f40" providerId="ADAL" clId="{6CCAACE3-DFEE-435A-83B4-A50B4446F821}" dt="2024-09-06T01:22:05.618" v="413" actId="478"/>
          <ac:spMkLst>
            <pc:docMk/>
            <pc:sldMk cId="0" sldId="273"/>
            <ac:spMk id="2039" creationId="{00000000-0000-0000-0000-000000000000}"/>
          </ac:spMkLst>
        </pc:spChg>
        <pc:grpChg chg="add mod">
          <ac:chgData name="Linh Phan" userId="228774c6-8676-4985-b789-d1a1db399f40" providerId="ADAL" clId="{6CCAACE3-DFEE-435A-83B4-A50B4446F821}" dt="2024-09-06T01:22:08.636" v="415"/>
          <ac:grpSpMkLst>
            <pc:docMk/>
            <pc:sldMk cId="0" sldId="273"/>
            <ac:grpSpMk id="4" creationId="{9DF1E4DA-F8C3-6A2C-B767-554A8DF72A81}"/>
          </ac:grpSpMkLst>
        </pc:grpChg>
        <pc:grpChg chg="add mod">
          <ac:chgData name="Linh Phan" userId="228774c6-8676-4985-b789-d1a1db399f40" providerId="ADAL" clId="{6CCAACE3-DFEE-435A-83B4-A50B4446F821}" dt="2024-09-06T01:24:18.363" v="461" actId="1076"/>
          <ac:grpSpMkLst>
            <pc:docMk/>
            <pc:sldMk cId="0" sldId="273"/>
            <ac:grpSpMk id="7" creationId="{59DBE6BE-DD76-D012-0FCF-0CE92EA8D313}"/>
          </ac:grpSpMkLst>
        </pc:grpChg>
        <pc:graphicFrameChg chg="del">
          <ac:chgData name="Linh Phan" userId="228774c6-8676-4985-b789-d1a1db399f40" providerId="ADAL" clId="{6CCAACE3-DFEE-435A-83B4-A50B4446F821}" dt="2024-09-06T01:22:05.618" v="413" actId="478"/>
          <ac:graphicFrameMkLst>
            <pc:docMk/>
            <pc:sldMk cId="0" sldId="273"/>
            <ac:graphicFrameMk id="2038" creationId="{00000000-0000-0000-0000-000000000000}"/>
          </ac:graphicFrameMkLst>
        </pc:graphicFrameChg>
        <pc:picChg chg="add mod">
          <ac:chgData name="Linh Phan" userId="228774c6-8676-4985-b789-d1a1db399f40" providerId="ADAL" clId="{6CCAACE3-DFEE-435A-83B4-A50B4446F821}" dt="2024-09-06T01:28:52.103" v="499" actId="1076"/>
          <ac:picMkLst>
            <pc:docMk/>
            <pc:sldMk cId="0" sldId="273"/>
            <ac:picMk id="1026" creationId="{C71B5AC7-50E9-C2D3-8745-4743AB325FCC}"/>
          </ac:picMkLst>
        </pc:picChg>
        <pc:picChg chg="add mod">
          <ac:chgData name="Linh Phan" userId="228774c6-8676-4985-b789-d1a1db399f40" providerId="ADAL" clId="{6CCAACE3-DFEE-435A-83B4-A50B4446F821}" dt="2024-09-06T01:29:21.024" v="507" actId="1440"/>
          <ac:picMkLst>
            <pc:docMk/>
            <pc:sldMk cId="0" sldId="273"/>
            <ac:picMk id="1028" creationId="{6ED79B70-7371-9F89-210E-202CA12D6877}"/>
          </ac:picMkLst>
        </pc:picChg>
        <pc:picChg chg="add mod">
          <ac:chgData name="Linh Phan" userId="228774c6-8676-4985-b789-d1a1db399f40" providerId="ADAL" clId="{6CCAACE3-DFEE-435A-83B4-A50B4446F821}" dt="2024-09-06T01:30:20.183" v="520" actId="1440"/>
          <ac:picMkLst>
            <pc:docMk/>
            <pc:sldMk cId="0" sldId="273"/>
            <ac:picMk id="1030" creationId="{AAA756CA-0E90-BFAC-0950-3B107BC52E6F}"/>
          </ac:picMkLst>
        </pc:picChg>
        <pc:cxnChg chg="mod">
          <ac:chgData name="Linh Phan" userId="228774c6-8676-4985-b789-d1a1db399f40" providerId="ADAL" clId="{6CCAACE3-DFEE-435A-83B4-A50B4446F821}" dt="2024-09-06T01:22:34.800" v="449" actId="14100"/>
          <ac:cxnSpMkLst>
            <pc:docMk/>
            <pc:sldMk cId="0" sldId="273"/>
            <ac:cxnSpMk id="9" creationId="{4234DB80-F0CB-A0AF-B5F1-809872AE5D5E}"/>
          </ac:cxnSpMkLst>
        </pc:cxnChg>
      </pc:sldChg>
      <pc:sldChg chg="addSp delSp modSp mod ord modTransition modAnim">
        <pc:chgData name="Linh Phan" userId="228774c6-8676-4985-b789-d1a1db399f40" providerId="ADAL" clId="{6CCAACE3-DFEE-435A-83B4-A50B4446F821}" dt="2024-09-06T07:48:41.964" v="1900"/>
        <pc:sldMkLst>
          <pc:docMk/>
          <pc:sldMk cId="0" sldId="274"/>
        </pc:sldMkLst>
        <pc:spChg chg="add del mod">
          <ac:chgData name="Linh Phan" userId="228774c6-8676-4985-b789-d1a1db399f40" providerId="ADAL" clId="{6CCAACE3-DFEE-435A-83B4-A50B4446F821}" dt="2024-09-06T02:33:25.316" v="1661" actId="478"/>
          <ac:spMkLst>
            <pc:docMk/>
            <pc:sldMk cId="0" sldId="274"/>
            <ac:spMk id="3" creationId="{B4B1AA39-DB55-3917-AB40-6A39CBA6E3F7}"/>
          </ac:spMkLst>
        </pc:spChg>
        <pc:spChg chg="add del mod">
          <ac:chgData name="Linh Phan" userId="228774c6-8676-4985-b789-d1a1db399f40" providerId="ADAL" clId="{6CCAACE3-DFEE-435A-83B4-A50B4446F821}" dt="2024-09-06T02:33:25.316" v="1661" actId="478"/>
          <ac:spMkLst>
            <pc:docMk/>
            <pc:sldMk cId="0" sldId="274"/>
            <ac:spMk id="5" creationId="{6D3792F6-6A03-3559-BC84-66563352C9CA}"/>
          </ac:spMkLst>
        </pc:spChg>
        <pc:spChg chg="add mod">
          <ac:chgData name="Linh Phan" userId="228774c6-8676-4985-b789-d1a1db399f40" providerId="ADAL" clId="{6CCAACE3-DFEE-435A-83B4-A50B4446F821}" dt="2024-09-06T02:34:51.420" v="1747" actId="1076"/>
          <ac:spMkLst>
            <pc:docMk/>
            <pc:sldMk cId="0" sldId="274"/>
            <ac:spMk id="6" creationId="{E76084FB-1B02-D33E-2555-3A012D3A56E9}"/>
          </ac:spMkLst>
        </pc:spChg>
        <pc:spChg chg="del">
          <ac:chgData name="Linh Phan" userId="228774c6-8676-4985-b789-d1a1db399f40" providerId="ADAL" clId="{6CCAACE3-DFEE-435A-83B4-A50B4446F821}" dt="2024-09-06T02:33:24.386" v="1660" actId="478"/>
          <ac:spMkLst>
            <pc:docMk/>
            <pc:sldMk cId="0" sldId="274"/>
            <ac:spMk id="2044" creationId="{00000000-0000-0000-0000-000000000000}"/>
          </ac:spMkLst>
        </pc:spChg>
        <pc:spChg chg="del">
          <ac:chgData name="Linh Phan" userId="228774c6-8676-4985-b789-d1a1db399f40" providerId="ADAL" clId="{6CCAACE3-DFEE-435A-83B4-A50B4446F821}" dt="2024-09-06T02:33:24.386" v="1660" actId="478"/>
          <ac:spMkLst>
            <pc:docMk/>
            <pc:sldMk cId="0" sldId="274"/>
            <ac:spMk id="2045" creationId="{00000000-0000-0000-0000-000000000000}"/>
          </ac:spMkLst>
        </pc:spChg>
        <pc:grpChg chg="mod">
          <ac:chgData name="Linh Phan" userId="228774c6-8676-4985-b789-d1a1db399f40" providerId="ADAL" clId="{6CCAACE3-DFEE-435A-83B4-A50B4446F821}" dt="2024-09-06T02:34:31.171" v="1739" actId="1076"/>
          <ac:grpSpMkLst>
            <pc:docMk/>
            <pc:sldMk cId="0" sldId="274"/>
            <ac:grpSpMk id="2046" creationId="{00000000-0000-0000-0000-000000000000}"/>
          </ac:grpSpMkLst>
        </pc:grpChg>
        <pc:picChg chg="add mod">
          <ac:chgData name="Linh Phan" userId="228774c6-8676-4985-b789-d1a1db399f40" providerId="ADAL" clId="{6CCAACE3-DFEE-435A-83B4-A50B4446F821}" dt="2024-09-06T07:48:41.964" v="1900"/>
          <ac:picMkLst>
            <pc:docMk/>
            <pc:sldMk cId="0" sldId="274"/>
            <ac:picMk id="2" creationId="{8097D800-716E-1F2E-B4EE-8C8A3207F0AA}"/>
          </ac:picMkLst>
        </pc:picChg>
      </pc:sldChg>
      <pc:sldChg chg="del">
        <pc:chgData name="Linh Phan" userId="228774c6-8676-4985-b789-d1a1db399f40" providerId="ADAL" clId="{6CCAACE3-DFEE-435A-83B4-A50B4446F821}" dt="2024-09-06T02:31:12.272" v="1631" actId="47"/>
        <pc:sldMkLst>
          <pc:docMk/>
          <pc:sldMk cId="0" sldId="275"/>
        </pc:sldMkLst>
      </pc:sldChg>
      <pc:sldChg chg="addSp delSp modSp mod ord modTransition delAnim modAnim">
        <pc:chgData name="Linh Phan" userId="228774c6-8676-4985-b789-d1a1db399f40" providerId="ADAL" clId="{6CCAACE3-DFEE-435A-83B4-A50B4446F821}" dt="2024-09-06T02:55:51.728" v="1879"/>
        <pc:sldMkLst>
          <pc:docMk/>
          <pc:sldMk cId="0" sldId="276"/>
        </pc:sldMkLst>
        <pc:spChg chg="add del mod">
          <ac:chgData name="Linh Phan" userId="228774c6-8676-4985-b789-d1a1db399f40" providerId="ADAL" clId="{6CCAACE3-DFEE-435A-83B4-A50B4446F821}" dt="2024-09-06T01:45:57.581" v="606" actId="478"/>
          <ac:spMkLst>
            <pc:docMk/>
            <pc:sldMk cId="0" sldId="276"/>
            <ac:spMk id="3" creationId="{935BB83E-E1B2-074C-1084-EC473358C0C4}"/>
          </ac:spMkLst>
        </pc:spChg>
        <pc:spChg chg="add del mod">
          <ac:chgData name="Linh Phan" userId="228774c6-8676-4985-b789-d1a1db399f40" providerId="ADAL" clId="{6CCAACE3-DFEE-435A-83B4-A50B4446F821}" dt="2024-09-06T01:45:57.581" v="606" actId="478"/>
          <ac:spMkLst>
            <pc:docMk/>
            <pc:sldMk cId="0" sldId="276"/>
            <ac:spMk id="5" creationId="{B5FD363B-64F7-2744-E828-13CD71A04319}"/>
          </ac:spMkLst>
        </pc:spChg>
        <pc:spChg chg="add del mod">
          <ac:chgData name="Linh Phan" userId="228774c6-8676-4985-b789-d1a1db399f40" providerId="ADAL" clId="{6CCAACE3-DFEE-435A-83B4-A50B4446F821}" dt="2024-09-06T01:45:57.581" v="606" actId="478"/>
          <ac:spMkLst>
            <pc:docMk/>
            <pc:sldMk cId="0" sldId="276"/>
            <ac:spMk id="7" creationId="{D86B01CB-D6BE-D6A0-F840-73AD9F811998}"/>
          </ac:spMkLst>
        </pc:spChg>
        <pc:spChg chg="add del mod">
          <ac:chgData name="Linh Phan" userId="228774c6-8676-4985-b789-d1a1db399f40" providerId="ADAL" clId="{6CCAACE3-DFEE-435A-83B4-A50B4446F821}" dt="2024-09-06T01:45:57.581" v="606" actId="478"/>
          <ac:spMkLst>
            <pc:docMk/>
            <pc:sldMk cId="0" sldId="276"/>
            <ac:spMk id="9" creationId="{1AB542BD-BC59-30A6-C0EE-335E3EC9D12E}"/>
          </ac:spMkLst>
        </pc:spChg>
        <pc:spChg chg="add del mod">
          <ac:chgData name="Linh Phan" userId="228774c6-8676-4985-b789-d1a1db399f40" providerId="ADAL" clId="{6CCAACE3-DFEE-435A-83B4-A50B4446F821}" dt="2024-09-06T01:45:57.581" v="606" actId="478"/>
          <ac:spMkLst>
            <pc:docMk/>
            <pc:sldMk cId="0" sldId="276"/>
            <ac:spMk id="11" creationId="{253DFEC1-71DC-E959-5DAD-B2C770B0478D}"/>
          </ac:spMkLst>
        </pc:spChg>
        <pc:spChg chg="add del mod">
          <ac:chgData name="Linh Phan" userId="228774c6-8676-4985-b789-d1a1db399f40" providerId="ADAL" clId="{6CCAACE3-DFEE-435A-83B4-A50B4446F821}" dt="2024-09-06T01:45:57.581" v="606" actId="478"/>
          <ac:spMkLst>
            <pc:docMk/>
            <pc:sldMk cId="0" sldId="276"/>
            <ac:spMk id="13" creationId="{AA9F410F-3AA3-6DC8-2630-9E0065D03ADD}"/>
          </ac:spMkLst>
        </pc:spChg>
        <pc:spChg chg="add del mod">
          <ac:chgData name="Linh Phan" userId="228774c6-8676-4985-b789-d1a1db399f40" providerId="ADAL" clId="{6CCAACE3-DFEE-435A-83B4-A50B4446F821}" dt="2024-09-06T01:45:57.581" v="606" actId="478"/>
          <ac:spMkLst>
            <pc:docMk/>
            <pc:sldMk cId="0" sldId="276"/>
            <ac:spMk id="15" creationId="{15DD40C4-CFE6-5CA7-5860-8352959C79D6}"/>
          </ac:spMkLst>
        </pc:spChg>
        <pc:spChg chg="add del mod">
          <ac:chgData name="Linh Phan" userId="228774c6-8676-4985-b789-d1a1db399f40" providerId="ADAL" clId="{6CCAACE3-DFEE-435A-83B4-A50B4446F821}" dt="2024-09-06T01:45:57.581" v="606" actId="478"/>
          <ac:spMkLst>
            <pc:docMk/>
            <pc:sldMk cId="0" sldId="276"/>
            <ac:spMk id="17" creationId="{F724535C-5218-1569-BBB7-90A39CE3B3C4}"/>
          </ac:spMkLst>
        </pc:spChg>
        <pc:spChg chg="add del mod">
          <ac:chgData name="Linh Phan" userId="228774c6-8676-4985-b789-d1a1db399f40" providerId="ADAL" clId="{6CCAACE3-DFEE-435A-83B4-A50B4446F821}" dt="2024-09-06T01:45:57.581" v="606" actId="478"/>
          <ac:spMkLst>
            <pc:docMk/>
            <pc:sldMk cId="0" sldId="276"/>
            <ac:spMk id="19" creationId="{1DC5D363-7298-2F89-C923-6A8DDBC78D8A}"/>
          </ac:spMkLst>
        </pc:spChg>
        <pc:spChg chg="add del mod">
          <ac:chgData name="Linh Phan" userId="228774c6-8676-4985-b789-d1a1db399f40" providerId="ADAL" clId="{6CCAACE3-DFEE-435A-83B4-A50B4446F821}" dt="2024-09-06T01:45:57.581" v="606" actId="478"/>
          <ac:spMkLst>
            <pc:docMk/>
            <pc:sldMk cId="0" sldId="276"/>
            <ac:spMk id="21" creationId="{CF078C9E-6B73-0DC4-22C9-2251748F2748}"/>
          </ac:spMkLst>
        </pc:spChg>
        <pc:spChg chg="add mod">
          <ac:chgData name="Linh Phan" userId="228774c6-8676-4985-b789-d1a1db399f40" providerId="ADAL" clId="{6CCAACE3-DFEE-435A-83B4-A50B4446F821}" dt="2024-09-06T01:55:53.257" v="830" actId="1076"/>
          <ac:spMkLst>
            <pc:docMk/>
            <pc:sldMk cId="0" sldId="276"/>
            <ac:spMk id="22" creationId="{2AFC70FC-FBCE-9222-9401-9420EBD1B35E}"/>
          </ac:spMkLst>
        </pc:spChg>
        <pc:spChg chg="mod">
          <ac:chgData name="Linh Phan" userId="228774c6-8676-4985-b789-d1a1db399f40" providerId="ADAL" clId="{6CCAACE3-DFEE-435A-83B4-A50B4446F821}" dt="2024-09-06T01:51:01.514" v="704" actId="14100"/>
          <ac:spMkLst>
            <pc:docMk/>
            <pc:sldMk cId="0" sldId="276"/>
            <ac:spMk id="24" creationId="{EC9FCCF6-42ED-71E7-133B-4751ECAC2129}"/>
          </ac:spMkLst>
        </pc:spChg>
        <pc:spChg chg="add del mod">
          <ac:chgData name="Linh Phan" userId="228774c6-8676-4985-b789-d1a1db399f40" providerId="ADAL" clId="{6CCAACE3-DFEE-435A-83B4-A50B4446F821}" dt="2024-09-06T01:51:43.347" v="707" actId="478"/>
          <ac:spMkLst>
            <pc:docMk/>
            <pc:sldMk cId="0" sldId="276"/>
            <ac:spMk id="26" creationId="{BF8E3D9F-8492-C64C-94F3-26976189D2B6}"/>
          </ac:spMkLst>
        </pc:spChg>
        <pc:spChg chg="add del mod">
          <ac:chgData name="Linh Phan" userId="228774c6-8676-4985-b789-d1a1db399f40" providerId="ADAL" clId="{6CCAACE3-DFEE-435A-83B4-A50B4446F821}" dt="2024-09-06T01:51:43.347" v="707" actId="478"/>
          <ac:spMkLst>
            <pc:docMk/>
            <pc:sldMk cId="0" sldId="276"/>
            <ac:spMk id="27" creationId="{34BD7591-53AC-DE9B-5610-BE921F484CC1}"/>
          </ac:spMkLst>
        </pc:spChg>
        <pc:spChg chg="add del mod">
          <ac:chgData name="Linh Phan" userId="228774c6-8676-4985-b789-d1a1db399f40" providerId="ADAL" clId="{6CCAACE3-DFEE-435A-83B4-A50B4446F821}" dt="2024-09-06T01:51:43.347" v="707" actId="478"/>
          <ac:spMkLst>
            <pc:docMk/>
            <pc:sldMk cId="0" sldId="276"/>
            <ac:spMk id="28" creationId="{C44B9A39-C29B-9304-4765-2205590AF832}"/>
          </ac:spMkLst>
        </pc:spChg>
        <pc:spChg chg="add del mod">
          <ac:chgData name="Linh Phan" userId="228774c6-8676-4985-b789-d1a1db399f40" providerId="ADAL" clId="{6CCAACE3-DFEE-435A-83B4-A50B4446F821}" dt="2024-09-06T01:51:43.347" v="707" actId="478"/>
          <ac:spMkLst>
            <pc:docMk/>
            <pc:sldMk cId="0" sldId="276"/>
            <ac:spMk id="29" creationId="{9B4BB5F1-1487-319C-48F5-A7E31BE7EF13}"/>
          </ac:spMkLst>
        </pc:spChg>
        <pc:spChg chg="mod">
          <ac:chgData name="Linh Phan" userId="228774c6-8676-4985-b789-d1a1db399f40" providerId="ADAL" clId="{6CCAACE3-DFEE-435A-83B4-A50B4446F821}" dt="2024-09-06T01:51:43.569" v="708"/>
          <ac:spMkLst>
            <pc:docMk/>
            <pc:sldMk cId="0" sldId="276"/>
            <ac:spMk id="33" creationId="{661F5885-184D-B810-DF05-2B645633D361}"/>
          </ac:spMkLst>
        </pc:spChg>
        <pc:spChg chg="mod">
          <ac:chgData name="Linh Phan" userId="228774c6-8676-4985-b789-d1a1db399f40" providerId="ADAL" clId="{6CCAACE3-DFEE-435A-83B4-A50B4446F821}" dt="2024-09-06T01:51:43.569" v="708"/>
          <ac:spMkLst>
            <pc:docMk/>
            <pc:sldMk cId="0" sldId="276"/>
            <ac:spMk id="34" creationId="{FE5E755C-D9E5-9B76-12EE-4A6C2370943F}"/>
          </ac:spMkLst>
        </pc:spChg>
        <pc:spChg chg="mod">
          <ac:chgData name="Linh Phan" userId="228774c6-8676-4985-b789-d1a1db399f40" providerId="ADAL" clId="{6CCAACE3-DFEE-435A-83B4-A50B4446F821}" dt="2024-09-06T01:51:43.569" v="708"/>
          <ac:spMkLst>
            <pc:docMk/>
            <pc:sldMk cId="0" sldId="276"/>
            <ac:spMk id="35" creationId="{C0044839-F5CC-9B18-609D-BF50C2DFA4DB}"/>
          </ac:spMkLst>
        </pc:spChg>
        <pc:spChg chg="mod">
          <ac:chgData name="Linh Phan" userId="228774c6-8676-4985-b789-d1a1db399f40" providerId="ADAL" clId="{6CCAACE3-DFEE-435A-83B4-A50B4446F821}" dt="2024-09-06T01:51:43.569" v="708"/>
          <ac:spMkLst>
            <pc:docMk/>
            <pc:sldMk cId="0" sldId="276"/>
            <ac:spMk id="36" creationId="{7E5241C0-DA90-2D78-D17F-7A177DBD3DBD}"/>
          </ac:spMkLst>
        </pc:spChg>
        <pc:spChg chg="mod">
          <ac:chgData name="Linh Phan" userId="228774c6-8676-4985-b789-d1a1db399f40" providerId="ADAL" clId="{6CCAACE3-DFEE-435A-83B4-A50B4446F821}" dt="2024-09-06T01:51:43.569" v="708"/>
          <ac:spMkLst>
            <pc:docMk/>
            <pc:sldMk cId="0" sldId="276"/>
            <ac:spMk id="39" creationId="{703A2A51-7F06-1549-6882-EFF092B25358}"/>
          </ac:spMkLst>
        </pc:spChg>
        <pc:spChg chg="mod">
          <ac:chgData name="Linh Phan" userId="228774c6-8676-4985-b789-d1a1db399f40" providerId="ADAL" clId="{6CCAACE3-DFEE-435A-83B4-A50B4446F821}" dt="2024-09-06T01:51:43.569" v="708"/>
          <ac:spMkLst>
            <pc:docMk/>
            <pc:sldMk cId="0" sldId="276"/>
            <ac:spMk id="40" creationId="{5204C1DF-45EE-9741-5C02-66F0A941801A}"/>
          </ac:spMkLst>
        </pc:spChg>
        <pc:spChg chg="mod">
          <ac:chgData name="Linh Phan" userId="228774c6-8676-4985-b789-d1a1db399f40" providerId="ADAL" clId="{6CCAACE3-DFEE-435A-83B4-A50B4446F821}" dt="2024-09-06T01:51:43.569" v="708"/>
          <ac:spMkLst>
            <pc:docMk/>
            <pc:sldMk cId="0" sldId="276"/>
            <ac:spMk id="41" creationId="{3EF97FF8-06A6-01E8-96D9-637941CB2AA3}"/>
          </ac:spMkLst>
        </pc:spChg>
        <pc:spChg chg="mod">
          <ac:chgData name="Linh Phan" userId="228774c6-8676-4985-b789-d1a1db399f40" providerId="ADAL" clId="{6CCAACE3-DFEE-435A-83B4-A50B4446F821}" dt="2024-09-06T01:51:43.569" v="708"/>
          <ac:spMkLst>
            <pc:docMk/>
            <pc:sldMk cId="0" sldId="276"/>
            <ac:spMk id="42" creationId="{CA0B31AE-F7C5-EBD5-C60E-FBDD031B166C}"/>
          </ac:spMkLst>
        </pc:spChg>
        <pc:spChg chg="del mod topLvl">
          <ac:chgData name="Linh Phan" userId="228774c6-8676-4985-b789-d1a1db399f40" providerId="ADAL" clId="{6CCAACE3-DFEE-435A-83B4-A50B4446F821}" dt="2024-09-06T01:54:01.714" v="751" actId="478"/>
          <ac:spMkLst>
            <pc:docMk/>
            <pc:sldMk cId="0" sldId="276"/>
            <ac:spMk id="45" creationId="{BAE15450-A0D5-5609-3637-D0C47BBE5C4A}"/>
          </ac:spMkLst>
        </pc:spChg>
        <pc:spChg chg="add mod">
          <ac:chgData name="Linh Phan" userId="228774c6-8676-4985-b789-d1a1db399f40" providerId="ADAL" clId="{6CCAACE3-DFEE-435A-83B4-A50B4446F821}" dt="2024-09-06T01:56:06.574" v="836" actId="1076"/>
          <ac:spMkLst>
            <pc:docMk/>
            <pc:sldMk cId="0" sldId="276"/>
            <ac:spMk id="47" creationId="{EA7EA9FE-17FE-6B41-CB57-8D752FDD8CCB}"/>
          </ac:spMkLst>
        </pc:spChg>
        <pc:spChg chg="add mod">
          <ac:chgData name="Linh Phan" userId="228774c6-8676-4985-b789-d1a1db399f40" providerId="ADAL" clId="{6CCAACE3-DFEE-435A-83B4-A50B4446F821}" dt="2024-09-06T01:56:08.500" v="837" actId="1076"/>
          <ac:spMkLst>
            <pc:docMk/>
            <pc:sldMk cId="0" sldId="276"/>
            <ac:spMk id="49" creationId="{2E6661A2-364C-0F2D-16C4-EB21CB580C7A}"/>
          </ac:spMkLst>
        </pc:spChg>
        <pc:spChg chg="del">
          <ac:chgData name="Linh Phan" userId="228774c6-8676-4985-b789-d1a1db399f40" providerId="ADAL" clId="{6CCAACE3-DFEE-435A-83B4-A50B4446F821}" dt="2024-09-06T01:45:57.023" v="605" actId="478"/>
          <ac:spMkLst>
            <pc:docMk/>
            <pc:sldMk cId="0" sldId="276"/>
            <ac:spMk id="2151" creationId="{00000000-0000-0000-0000-000000000000}"/>
          </ac:spMkLst>
        </pc:spChg>
        <pc:spChg chg="del">
          <ac:chgData name="Linh Phan" userId="228774c6-8676-4985-b789-d1a1db399f40" providerId="ADAL" clId="{6CCAACE3-DFEE-435A-83B4-A50B4446F821}" dt="2024-09-06T01:45:57.023" v="605" actId="478"/>
          <ac:spMkLst>
            <pc:docMk/>
            <pc:sldMk cId="0" sldId="276"/>
            <ac:spMk id="2152" creationId="{00000000-0000-0000-0000-000000000000}"/>
          </ac:spMkLst>
        </pc:spChg>
        <pc:spChg chg="del">
          <ac:chgData name="Linh Phan" userId="228774c6-8676-4985-b789-d1a1db399f40" providerId="ADAL" clId="{6CCAACE3-DFEE-435A-83B4-A50B4446F821}" dt="2024-09-06T01:45:57.023" v="605" actId="478"/>
          <ac:spMkLst>
            <pc:docMk/>
            <pc:sldMk cId="0" sldId="276"/>
            <ac:spMk id="2153" creationId="{00000000-0000-0000-0000-000000000000}"/>
          </ac:spMkLst>
        </pc:spChg>
        <pc:spChg chg="del">
          <ac:chgData name="Linh Phan" userId="228774c6-8676-4985-b789-d1a1db399f40" providerId="ADAL" clId="{6CCAACE3-DFEE-435A-83B4-A50B4446F821}" dt="2024-09-06T01:45:57.023" v="605" actId="478"/>
          <ac:spMkLst>
            <pc:docMk/>
            <pc:sldMk cId="0" sldId="276"/>
            <ac:spMk id="2154" creationId="{00000000-0000-0000-0000-000000000000}"/>
          </ac:spMkLst>
        </pc:spChg>
        <pc:spChg chg="del">
          <ac:chgData name="Linh Phan" userId="228774c6-8676-4985-b789-d1a1db399f40" providerId="ADAL" clId="{6CCAACE3-DFEE-435A-83B4-A50B4446F821}" dt="2024-09-06T01:45:57.023" v="605" actId="478"/>
          <ac:spMkLst>
            <pc:docMk/>
            <pc:sldMk cId="0" sldId="276"/>
            <ac:spMk id="2155" creationId="{00000000-0000-0000-0000-000000000000}"/>
          </ac:spMkLst>
        </pc:spChg>
        <pc:spChg chg="del">
          <ac:chgData name="Linh Phan" userId="228774c6-8676-4985-b789-d1a1db399f40" providerId="ADAL" clId="{6CCAACE3-DFEE-435A-83B4-A50B4446F821}" dt="2024-09-06T01:45:57.023" v="605" actId="478"/>
          <ac:spMkLst>
            <pc:docMk/>
            <pc:sldMk cId="0" sldId="276"/>
            <ac:spMk id="2156" creationId="{00000000-0000-0000-0000-000000000000}"/>
          </ac:spMkLst>
        </pc:spChg>
        <pc:spChg chg="del">
          <ac:chgData name="Linh Phan" userId="228774c6-8676-4985-b789-d1a1db399f40" providerId="ADAL" clId="{6CCAACE3-DFEE-435A-83B4-A50B4446F821}" dt="2024-09-06T01:45:57.023" v="605" actId="478"/>
          <ac:spMkLst>
            <pc:docMk/>
            <pc:sldMk cId="0" sldId="276"/>
            <ac:spMk id="2157" creationId="{00000000-0000-0000-0000-000000000000}"/>
          </ac:spMkLst>
        </pc:spChg>
        <pc:spChg chg="del">
          <ac:chgData name="Linh Phan" userId="228774c6-8676-4985-b789-d1a1db399f40" providerId="ADAL" clId="{6CCAACE3-DFEE-435A-83B4-A50B4446F821}" dt="2024-09-06T01:45:57.023" v="605" actId="478"/>
          <ac:spMkLst>
            <pc:docMk/>
            <pc:sldMk cId="0" sldId="276"/>
            <ac:spMk id="2158" creationId="{00000000-0000-0000-0000-000000000000}"/>
          </ac:spMkLst>
        </pc:spChg>
        <pc:spChg chg="del">
          <ac:chgData name="Linh Phan" userId="228774c6-8676-4985-b789-d1a1db399f40" providerId="ADAL" clId="{6CCAACE3-DFEE-435A-83B4-A50B4446F821}" dt="2024-09-06T01:45:57.023" v="605" actId="478"/>
          <ac:spMkLst>
            <pc:docMk/>
            <pc:sldMk cId="0" sldId="276"/>
            <ac:spMk id="2159" creationId="{00000000-0000-0000-0000-000000000000}"/>
          </ac:spMkLst>
        </pc:spChg>
        <pc:spChg chg="del">
          <ac:chgData name="Linh Phan" userId="228774c6-8676-4985-b789-d1a1db399f40" providerId="ADAL" clId="{6CCAACE3-DFEE-435A-83B4-A50B4446F821}" dt="2024-09-06T01:45:57.023" v="605" actId="478"/>
          <ac:spMkLst>
            <pc:docMk/>
            <pc:sldMk cId="0" sldId="276"/>
            <ac:spMk id="2160" creationId="{00000000-0000-0000-0000-000000000000}"/>
          </ac:spMkLst>
        </pc:spChg>
        <pc:spChg chg="del">
          <ac:chgData name="Linh Phan" userId="228774c6-8676-4985-b789-d1a1db399f40" providerId="ADAL" clId="{6CCAACE3-DFEE-435A-83B4-A50B4446F821}" dt="2024-09-06T01:45:57.023" v="605" actId="478"/>
          <ac:spMkLst>
            <pc:docMk/>
            <pc:sldMk cId="0" sldId="276"/>
            <ac:spMk id="2161" creationId="{00000000-0000-0000-0000-000000000000}"/>
          </ac:spMkLst>
        </pc:spChg>
        <pc:spChg chg="del">
          <ac:chgData name="Linh Phan" userId="228774c6-8676-4985-b789-d1a1db399f40" providerId="ADAL" clId="{6CCAACE3-DFEE-435A-83B4-A50B4446F821}" dt="2024-09-06T01:45:57.023" v="605" actId="478"/>
          <ac:spMkLst>
            <pc:docMk/>
            <pc:sldMk cId="0" sldId="276"/>
            <ac:spMk id="2162" creationId="{00000000-0000-0000-0000-000000000000}"/>
          </ac:spMkLst>
        </pc:spChg>
        <pc:spChg chg="del">
          <ac:chgData name="Linh Phan" userId="228774c6-8676-4985-b789-d1a1db399f40" providerId="ADAL" clId="{6CCAACE3-DFEE-435A-83B4-A50B4446F821}" dt="2024-09-06T01:45:57.023" v="605" actId="478"/>
          <ac:spMkLst>
            <pc:docMk/>
            <pc:sldMk cId="0" sldId="276"/>
            <ac:spMk id="2163" creationId="{00000000-0000-0000-0000-000000000000}"/>
          </ac:spMkLst>
        </pc:spChg>
        <pc:spChg chg="del">
          <ac:chgData name="Linh Phan" userId="228774c6-8676-4985-b789-d1a1db399f40" providerId="ADAL" clId="{6CCAACE3-DFEE-435A-83B4-A50B4446F821}" dt="2024-09-06T01:45:57.023" v="605" actId="478"/>
          <ac:spMkLst>
            <pc:docMk/>
            <pc:sldMk cId="0" sldId="276"/>
            <ac:spMk id="2164" creationId="{00000000-0000-0000-0000-000000000000}"/>
          </ac:spMkLst>
        </pc:spChg>
        <pc:spChg chg="del">
          <ac:chgData name="Linh Phan" userId="228774c6-8676-4985-b789-d1a1db399f40" providerId="ADAL" clId="{6CCAACE3-DFEE-435A-83B4-A50B4446F821}" dt="2024-09-06T01:45:57.023" v="605" actId="478"/>
          <ac:spMkLst>
            <pc:docMk/>
            <pc:sldMk cId="0" sldId="276"/>
            <ac:spMk id="2165" creationId="{00000000-0000-0000-0000-000000000000}"/>
          </ac:spMkLst>
        </pc:spChg>
        <pc:spChg chg="del">
          <ac:chgData name="Linh Phan" userId="228774c6-8676-4985-b789-d1a1db399f40" providerId="ADAL" clId="{6CCAACE3-DFEE-435A-83B4-A50B4446F821}" dt="2024-09-06T01:45:57.023" v="605" actId="478"/>
          <ac:spMkLst>
            <pc:docMk/>
            <pc:sldMk cId="0" sldId="276"/>
            <ac:spMk id="2166" creationId="{00000000-0000-0000-0000-000000000000}"/>
          </ac:spMkLst>
        </pc:spChg>
        <pc:grpChg chg="add del mod">
          <ac:chgData name="Linh Phan" userId="228774c6-8676-4985-b789-d1a1db399f40" providerId="ADAL" clId="{6CCAACE3-DFEE-435A-83B4-A50B4446F821}" dt="2024-09-06T01:51:43.347" v="707" actId="478"/>
          <ac:grpSpMkLst>
            <pc:docMk/>
            <pc:sldMk cId="0" sldId="276"/>
            <ac:grpSpMk id="23" creationId="{5BDDA36E-9D4E-C525-C580-0C7C6E0F2865}"/>
          </ac:grpSpMkLst>
        </pc:grpChg>
        <pc:grpChg chg="add del mod">
          <ac:chgData name="Linh Phan" userId="228774c6-8676-4985-b789-d1a1db399f40" providerId="ADAL" clId="{6CCAACE3-DFEE-435A-83B4-A50B4446F821}" dt="2024-09-06T01:51:48.681" v="710" actId="478"/>
          <ac:grpSpMkLst>
            <pc:docMk/>
            <pc:sldMk cId="0" sldId="276"/>
            <ac:grpSpMk id="31" creationId="{5C45FFF4-8B6E-46D8-0F35-BE9538053D6D}"/>
          </ac:grpSpMkLst>
        </pc:grpChg>
        <pc:grpChg chg="mod">
          <ac:chgData name="Linh Phan" userId="228774c6-8676-4985-b789-d1a1db399f40" providerId="ADAL" clId="{6CCAACE3-DFEE-435A-83B4-A50B4446F821}" dt="2024-09-06T01:51:43.569" v="708"/>
          <ac:grpSpMkLst>
            <pc:docMk/>
            <pc:sldMk cId="0" sldId="276"/>
            <ac:grpSpMk id="32" creationId="{F1893BEC-773F-AFF2-15A5-53585C0A3B36}"/>
          </ac:grpSpMkLst>
        </pc:grpChg>
        <pc:grpChg chg="add del mod">
          <ac:chgData name="Linh Phan" userId="228774c6-8676-4985-b789-d1a1db399f40" providerId="ADAL" clId="{6CCAACE3-DFEE-435A-83B4-A50B4446F821}" dt="2024-09-06T01:51:48.681" v="710" actId="478"/>
          <ac:grpSpMkLst>
            <pc:docMk/>
            <pc:sldMk cId="0" sldId="276"/>
            <ac:grpSpMk id="37" creationId="{59EB788E-548B-3429-853A-9FFA11E977E6}"/>
          </ac:grpSpMkLst>
        </pc:grpChg>
        <pc:grpChg chg="mod">
          <ac:chgData name="Linh Phan" userId="228774c6-8676-4985-b789-d1a1db399f40" providerId="ADAL" clId="{6CCAACE3-DFEE-435A-83B4-A50B4446F821}" dt="2024-09-06T01:51:43.569" v="708"/>
          <ac:grpSpMkLst>
            <pc:docMk/>
            <pc:sldMk cId="0" sldId="276"/>
            <ac:grpSpMk id="38" creationId="{CE0519EA-BA2A-3325-A1E8-0523DEF32D99}"/>
          </ac:grpSpMkLst>
        </pc:grpChg>
        <pc:grpChg chg="add del mod">
          <ac:chgData name="Linh Phan" userId="228774c6-8676-4985-b789-d1a1db399f40" providerId="ADAL" clId="{6CCAACE3-DFEE-435A-83B4-A50B4446F821}" dt="2024-09-06T01:53:26.599" v="713" actId="478"/>
          <ac:grpSpMkLst>
            <pc:docMk/>
            <pc:sldMk cId="0" sldId="276"/>
            <ac:grpSpMk id="44" creationId="{4E735D3A-E446-1075-D020-F1BBB3DB1D9A}"/>
          </ac:grpSpMkLst>
        </pc:grpChg>
        <pc:picChg chg="mod">
          <ac:chgData name="Linh Phan" userId="228774c6-8676-4985-b789-d1a1db399f40" providerId="ADAL" clId="{6CCAACE3-DFEE-435A-83B4-A50B4446F821}" dt="2024-09-06T01:51:07.310" v="705" actId="1076"/>
          <ac:picMkLst>
            <pc:docMk/>
            <pc:sldMk cId="0" sldId="276"/>
            <ac:picMk id="25" creationId="{47751AAC-CC9C-9003-DE97-7D3A298D5BBA}"/>
          </ac:picMkLst>
        </pc:picChg>
        <pc:picChg chg="add del mod">
          <ac:chgData name="Linh Phan" userId="228774c6-8676-4985-b789-d1a1db399f40" providerId="ADAL" clId="{6CCAACE3-DFEE-435A-83B4-A50B4446F821}" dt="2024-09-06T01:50:37.663" v="695" actId="478"/>
          <ac:picMkLst>
            <pc:docMk/>
            <pc:sldMk cId="0" sldId="276"/>
            <ac:picMk id="30" creationId="{79161C30-77FA-7FB6-192D-87B5A6934E51}"/>
          </ac:picMkLst>
        </pc:picChg>
        <pc:picChg chg="add del mod">
          <ac:chgData name="Linh Phan" userId="228774c6-8676-4985-b789-d1a1db399f40" providerId="ADAL" clId="{6CCAACE3-DFEE-435A-83B4-A50B4446F821}" dt="2024-09-06T01:51:48.681" v="710" actId="478"/>
          <ac:picMkLst>
            <pc:docMk/>
            <pc:sldMk cId="0" sldId="276"/>
            <ac:picMk id="43" creationId="{5E24EAAF-4390-54C2-BB7A-D24F85652157}"/>
          </ac:picMkLst>
        </pc:picChg>
        <pc:picChg chg="del mod topLvl">
          <ac:chgData name="Linh Phan" userId="228774c6-8676-4985-b789-d1a1db399f40" providerId="ADAL" clId="{6CCAACE3-DFEE-435A-83B4-A50B4446F821}" dt="2024-09-06T01:53:26.599" v="713" actId="478"/>
          <ac:picMkLst>
            <pc:docMk/>
            <pc:sldMk cId="0" sldId="276"/>
            <ac:picMk id="46" creationId="{79D98DBD-6AC5-BAD9-7EB0-C675BBFE404C}"/>
          </ac:picMkLst>
        </pc:picChg>
        <pc:picChg chg="add del mod">
          <ac:chgData name="Linh Phan" userId="228774c6-8676-4985-b789-d1a1db399f40" providerId="ADAL" clId="{6CCAACE3-DFEE-435A-83B4-A50B4446F821}" dt="2024-09-06T01:54:02.259" v="752" actId="478"/>
          <ac:picMkLst>
            <pc:docMk/>
            <pc:sldMk cId="0" sldId="276"/>
            <ac:picMk id="51" creationId="{578DBF66-499D-876A-8056-4B167E04126A}"/>
          </ac:picMkLst>
        </pc:picChg>
        <pc:picChg chg="add mod">
          <ac:chgData name="Linh Phan" userId="228774c6-8676-4985-b789-d1a1db399f40" providerId="ADAL" clId="{6CCAACE3-DFEE-435A-83B4-A50B4446F821}" dt="2024-09-06T01:56:03.772" v="835" actId="1076"/>
          <ac:picMkLst>
            <pc:docMk/>
            <pc:sldMk cId="0" sldId="276"/>
            <ac:picMk id="2112" creationId="{AF8709F3-0410-081E-C1E4-B46B69113917}"/>
          </ac:picMkLst>
        </pc:picChg>
        <pc:cxnChg chg="add mod">
          <ac:chgData name="Linh Phan" userId="228774c6-8676-4985-b789-d1a1db399f40" providerId="ADAL" clId="{6CCAACE3-DFEE-435A-83B4-A50B4446F821}" dt="2024-09-06T01:56:06.574" v="836" actId="1076"/>
          <ac:cxnSpMkLst>
            <pc:docMk/>
            <pc:sldMk cId="0" sldId="276"/>
            <ac:cxnSpMk id="48" creationId="{712E7B87-A870-B9A0-32AF-1C2FCA87F261}"/>
          </ac:cxnSpMkLst>
        </pc:cxnChg>
        <pc:cxnChg chg="add mod">
          <ac:chgData name="Linh Phan" userId="228774c6-8676-4985-b789-d1a1db399f40" providerId="ADAL" clId="{6CCAACE3-DFEE-435A-83B4-A50B4446F821}" dt="2024-09-06T01:56:08.500" v="837" actId="1076"/>
          <ac:cxnSpMkLst>
            <pc:docMk/>
            <pc:sldMk cId="0" sldId="276"/>
            <ac:cxnSpMk id="50" creationId="{C8B80C86-0195-97DB-6EB8-C06BCF1B00D8}"/>
          </ac:cxnSpMkLst>
        </pc:cxnChg>
      </pc:sldChg>
      <pc:sldChg chg="addSp delSp modSp mod ord modTransition modAnim">
        <pc:chgData name="Linh Phan" userId="228774c6-8676-4985-b789-d1a1db399f40" providerId="ADAL" clId="{6CCAACE3-DFEE-435A-83B4-A50B4446F821}" dt="2024-09-06T02:35:53.733" v="1778"/>
        <pc:sldMkLst>
          <pc:docMk/>
          <pc:sldMk cId="0" sldId="277"/>
        </pc:sldMkLst>
        <pc:spChg chg="add del mod">
          <ac:chgData name="Linh Phan" userId="228774c6-8676-4985-b789-d1a1db399f40" providerId="ADAL" clId="{6CCAACE3-DFEE-435A-83B4-A50B4446F821}" dt="2024-09-06T01:57:03.939" v="839" actId="478"/>
          <ac:spMkLst>
            <pc:docMk/>
            <pc:sldMk cId="0" sldId="277"/>
            <ac:spMk id="3" creationId="{C0D07188-976E-B314-BC83-9E38E692CF86}"/>
          </ac:spMkLst>
        </pc:spChg>
        <pc:spChg chg="mod">
          <ac:chgData name="Linh Phan" userId="228774c6-8676-4985-b789-d1a1db399f40" providerId="ADAL" clId="{6CCAACE3-DFEE-435A-83B4-A50B4446F821}" dt="2024-09-06T01:57:05.740" v="840"/>
          <ac:spMkLst>
            <pc:docMk/>
            <pc:sldMk cId="0" sldId="277"/>
            <ac:spMk id="5" creationId="{88DD8217-3442-DE33-03CE-F73D2F80F22E}"/>
          </ac:spMkLst>
        </pc:spChg>
        <pc:spChg chg="mod">
          <ac:chgData name="Linh Phan" userId="228774c6-8676-4985-b789-d1a1db399f40" providerId="ADAL" clId="{6CCAACE3-DFEE-435A-83B4-A50B4446F821}" dt="2024-09-06T01:57:53.418" v="852" actId="1076"/>
          <ac:spMkLst>
            <pc:docMk/>
            <pc:sldMk cId="0" sldId="277"/>
            <ac:spMk id="8" creationId="{5CB2D53D-7782-EA17-AF05-18533B272A2B}"/>
          </ac:spMkLst>
        </pc:spChg>
        <pc:spChg chg="mod">
          <ac:chgData name="Linh Phan" userId="228774c6-8676-4985-b789-d1a1db399f40" providerId="ADAL" clId="{6CCAACE3-DFEE-435A-83B4-A50B4446F821}" dt="2024-09-06T01:57:05.740" v="840"/>
          <ac:spMkLst>
            <pc:docMk/>
            <pc:sldMk cId="0" sldId="277"/>
            <ac:spMk id="9" creationId="{F852891E-4555-7C54-A62A-D91AE6756B60}"/>
          </ac:spMkLst>
        </pc:spChg>
        <pc:spChg chg="mod">
          <ac:chgData name="Linh Phan" userId="228774c6-8676-4985-b789-d1a1db399f40" providerId="ADAL" clId="{6CCAACE3-DFEE-435A-83B4-A50B4446F821}" dt="2024-09-06T01:57:05.740" v="840"/>
          <ac:spMkLst>
            <pc:docMk/>
            <pc:sldMk cId="0" sldId="277"/>
            <ac:spMk id="10" creationId="{740556BB-06B0-5AA8-4F2E-792BD3275A7B}"/>
          </ac:spMkLst>
        </pc:spChg>
        <pc:spChg chg="mod">
          <ac:chgData name="Linh Phan" userId="228774c6-8676-4985-b789-d1a1db399f40" providerId="ADAL" clId="{6CCAACE3-DFEE-435A-83B4-A50B4446F821}" dt="2024-09-06T01:57:05.740" v="840"/>
          <ac:spMkLst>
            <pc:docMk/>
            <pc:sldMk cId="0" sldId="277"/>
            <ac:spMk id="11" creationId="{7841DB85-CEA7-ADD2-31FA-F055816B76AE}"/>
          </ac:spMkLst>
        </pc:spChg>
        <pc:spChg chg="mod">
          <ac:chgData name="Linh Phan" userId="228774c6-8676-4985-b789-d1a1db399f40" providerId="ADAL" clId="{6CCAACE3-DFEE-435A-83B4-A50B4446F821}" dt="2024-09-06T01:57:05.740" v="840"/>
          <ac:spMkLst>
            <pc:docMk/>
            <pc:sldMk cId="0" sldId="277"/>
            <ac:spMk id="12" creationId="{710A6DBF-2A30-E512-C74C-FCEE0C832DB1}"/>
          </ac:spMkLst>
        </pc:spChg>
        <pc:spChg chg="mod">
          <ac:chgData name="Linh Phan" userId="228774c6-8676-4985-b789-d1a1db399f40" providerId="ADAL" clId="{6CCAACE3-DFEE-435A-83B4-A50B4446F821}" dt="2024-09-06T01:57:05.740" v="840"/>
          <ac:spMkLst>
            <pc:docMk/>
            <pc:sldMk cId="0" sldId="277"/>
            <ac:spMk id="13" creationId="{1758525B-7F8C-1B19-5BA7-34578D5B6236}"/>
          </ac:spMkLst>
        </pc:spChg>
        <pc:spChg chg="mod">
          <ac:chgData name="Linh Phan" userId="228774c6-8676-4985-b789-d1a1db399f40" providerId="ADAL" clId="{6CCAACE3-DFEE-435A-83B4-A50B4446F821}" dt="2024-09-06T01:57:05.740" v="840"/>
          <ac:spMkLst>
            <pc:docMk/>
            <pc:sldMk cId="0" sldId="277"/>
            <ac:spMk id="14" creationId="{208B1406-8505-6DC4-F383-B4F7AF68296D}"/>
          </ac:spMkLst>
        </pc:spChg>
        <pc:spChg chg="mod">
          <ac:chgData name="Linh Phan" userId="228774c6-8676-4985-b789-d1a1db399f40" providerId="ADAL" clId="{6CCAACE3-DFEE-435A-83B4-A50B4446F821}" dt="2024-09-06T01:58:13.908" v="871"/>
          <ac:spMkLst>
            <pc:docMk/>
            <pc:sldMk cId="0" sldId="277"/>
            <ac:spMk id="17" creationId="{79C2E08B-3370-E1AA-176A-5C06FE6C2CA5}"/>
          </ac:spMkLst>
        </pc:spChg>
        <pc:spChg chg="mod">
          <ac:chgData name="Linh Phan" userId="228774c6-8676-4985-b789-d1a1db399f40" providerId="ADAL" clId="{6CCAACE3-DFEE-435A-83B4-A50B4446F821}" dt="2024-09-06T01:57:28.340" v="846"/>
          <ac:spMkLst>
            <pc:docMk/>
            <pc:sldMk cId="0" sldId="277"/>
            <ac:spMk id="18" creationId="{BF0C9DD6-EA1F-E669-4E11-9CD8718F3B89}"/>
          </ac:spMkLst>
        </pc:spChg>
        <pc:spChg chg="mod">
          <ac:chgData name="Linh Phan" userId="228774c6-8676-4985-b789-d1a1db399f40" providerId="ADAL" clId="{6CCAACE3-DFEE-435A-83B4-A50B4446F821}" dt="2024-09-06T01:57:28.340" v="846"/>
          <ac:spMkLst>
            <pc:docMk/>
            <pc:sldMk cId="0" sldId="277"/>
            <ac:spMk id="19" creationId="{DFCB5551-2DB5-338A-C46F-FB5BDCEF3E7F}"/>
          </ac:spMkLst>
        </pc:spChg>
        <pc:spChg chg="mod">
          <ac:chgData name="Linh Phan" userId="228774c6-8676-4985-b789-d1a1db399f40" providerId="ADAL" clId="{6CCAACE3-DFEE-435A-83B4-A50B4446F821}" dt="2024-09-06T01:57:28.340" v="846"/>
          <ac:spMkLst>
            <pc:docMk/>
            <pc:sldMk cId="0" sldId="277"/>
            <ac:spMk id="20" creationId="{A7ACE215-B5A9-2277-AAA2-1F33DB675DDD}"/>
          </ac:spMkLst>
        </pc:spChg>
        <pc:spChg chg="del">
          <ac:chgData name="Linh Phan" userId="228774c6-8676-4985-b789-d1a1db399f40" providerId="ADAL" clId="{6CCAACE3-DFEE-435A-83B4-A50B4446F821}" dt="2024-09-06T01:57:03.371" v="838" actId="478"/>
          <ac:spMkLst>
            <pc:docMk/>
            <pc:sldMk cId="0" sldId="277"/>
            <ac:spMk id="2171" creationId="{00000000-0000-0000-0000-000000000000}"/>
          </ac:spMkLst>
        </pc:spChg>
        <pc:spChg chg="del">
          <ac:chgData name="Linh Phan" userId="228774c6-8676-4985-b789-d1a1db399f40" providerId="ADAL" clId="{6CCAACE3-DFEE-435A-83B4-A50B4446F821}" dt="2024-09-06T01:57:03.371" v="838" actId="478"/>
          <ac:spMkLst>
            <pc:docMk/>
            <pc:sldMk cId="0" sldId="277"/>
            <ac:spMk id="2172" creationId="{00000000-0000-0000-0000-000000000000}"/>
          </ac:spMkLst>
        </pc:spChg>
        <pc:spChg chg="del">
          <ac:chgData name="Linh Phan" userId="228774c6-8676-4985-b789-d1a1db399f40" providerId="ADAL" clId="{6CCAACE3-DFEE-435A-83B4-A50B4446F821}" dt="2024-09-06T01:57:03.371" v="838" actId="478"/>
          <ac:spMkLst>
            <pc:docMk/>
            <pc:sldMk cId="0" sldId="277"/>
            <ac:spMk id="2173" creationId="{00000000-0000-0000-0000-000000000000}"/>
          </ac:spMkLst>
        </pc:spChg>
        <pc:spChg chg="del">
          <ac:chgData name="Linh Phan" userId="228774c6-8676-4985-b789-d1a1db399f40" providerId="ADAL" clId="{6CCAACE3-DFEE-435A-83B4-A50B4446F821}" dt="2024-09-06T01:57:03.371" v="838" actId="478"/>
          <ac:spMkLst>
            <pc:docMk/>
            <pc:sldMk cId="0" sldId="277"/>
            <ac:spMk id="2174" creationId="{00000000-0000-0000-0000-000000000000}"/>
          </ac:spMkLst>
        </pc:spChg>
        <pc:spChg chg="del">
          <ac:chgData name="Linh Phan" userId="228774c6-8676-4985-b789-d1a1db399f40" providerId="ADAL" clId="{6CCAACE3-DFEE-435A-83B4-A50B4446F821}" dt="2024-09-06T01:57:03.371" v="838" actId="478"/>
          <ac:spMkLst>
            <pc:docMk/>
            <pc:sldMk cId="0" sldId="277"/>
            <ac:spMk id="2175" creationId="{00000000-0000-0000-0000-000000000000}"/>
          </ac:spMkLst>
        </pc:spChg>
        <pc:spChg chg="del">
          <ac:chgData name="Linh Phan" userId="228774c6-8676-4985-b789-d1a1db399f40" providerId="ADAL" clId="{6CCAACE3-DFEE-435A-83B4-A50B4446F821}" dt="2024-09-06T01:57:03.371" v="838" actId="478"/>
          <ac:spMkLst>
            <pc:docMk/>
            <pc:sldMk cId="0" sldId="277"/>
            <ac:spMk id="2176" creationId="{00000000-0000-0000-0000-000000000000}"/>
          </ac:spMkLst>
        </pc:spChg>
        <pc:spChg chg="del">
          <ac:chgData name="Linh Phan" userId="228774c6-8676-4985-b789-d1a1db399f40" providerId="ADAL" clId="{6CCAACE3-DFEE-435A-83B4-A50B4446F821}" dt="2024-09-06T01:57:03.371" v="838" actId="478"/>
          <ac:spMkLst>
            <pc:docMk/>
            <pc:sldMk cId="0" sldId="277"/>
            <ac:spMk id="2177" creationId="{00000000-0000-0000-0000-000000000000}"/>
          </ac:spMkLst>
        </pc:spChg>
        <pc:spChg chg="del">
          <ac:chgData name="Linh Phan" userId="228774c6-8676-4985-b789-d1a1db399f40" providerId="ADAL" clId="{6CCAACE3-DFEE-435A-83B4-A50B4446F821}" dt="2024-09-06T01:57:03.371" v="838" actId="478"/>
          <ac:spMkLst>
            <pc:docMk/>
            <pc:sldMk cId="0" sldId="277"/>
            <ac:spMk id="2178" creationId="{00000000-0000-0000-0000-000000000000}"/>
          </ac:spMkLst>
        </pc:spChg>
        <pc:spChg chg="del">
          <ac:chgData name="Linh Phan" userId="228774c6-8676-4985-b789-d1a1db399f40" providerId="ADAL" clId="{6CCAACE3-DFEE-435A-83B4-A50B4446F821}" dt="2024-09-06T01:57:03.371" v="838" actId="478"/>
          <ac:spMkLst>
            <pc:docMk/>
            <pc:sldMk cId="0" sldId="277"/>
            <ac:spMk id="2179" creationId="{00000000-0000-0000-0000-000000000000}"/>
          </ac:spMkLst>
        </pc:spChg>
        <pc:spChg chg="del">
          <ac:chgData name="Linh Phan" userId="228774c6-8676-4985-b789-d1a1db399f40" providerId="ADAL" clId="{6CCAACE3-DFEE-435A-83B4-A50B4446F821}" dt="2024-09-06T01:57:03.371" v="838" actId="478"/>
          <ac:spMkLst>
            <pc:docMk/>
            <pc:sldMk cId="0" sldId="277"/>
            <ac:spMk id="2180" creationId="{00000000-0000-0000-0000-000000000000}"/>
          </ac:spMkLst>
        </pc:spChg>
        <pc:spChg chg="del">
          <ac:chgData name="Linh Phan" userId="228774c6-8676-4985-b789-d1a1db399f40" providerId="ADAL" clId="{6CCAACE3-DFEE-435A-83B4-A50B4446F821}" dt="2024-09-06T01:57:03.371" v="838" actId="478"/>
          <ac:spMkLst>
            <pc:docMk/>
            <pc:sldMk cId="0" sldId="277"/>
            <ac:spMk id="2181" creationId="{00000000-0000-0000-0000-000000000000}"/>
          </ac:spMkLst>
        </pc:spChg>
        <pc:spChg chg="del">
          <ac:chgData name="Linh Phan" userId="228774c6-8676-4985-b789-d1a1db399f40" providerId="ADAL" clId="{6CCAACE3-DFEE-435A-83B4-A50B4446F821}" dt="2024-09-06T01:57:03.371" v="838" actId="478"/>
          <ac:spMkLst>
            <pc:docMk/>
            <pc:sldMk cId="0" sldId="277"/>
            <ac:spMk id="2182" creationId="{00000000-0000-0000-0000-000000000000}"/>
          </ac:spMkLst>
        </pc:spChg>
        <pc:spChg chg="del">
          <ac:chgData name="Linh Phan" userId="228774c6-8676-4985-b789-d1a1db399f40" providerId="ADAL" clId="{6CCAACE3-DFEE-435A-83B4-A50B4446F821}" dt="2024-09-06T01:57:03.371" v="838" actId="478"/>
          <ac:spMkLst>
            <pc:docMk/>
            <pc:sldMk cId="0" sldId="277"/>
            <ac:spMk id="2183" creationId="{00000000-0000-0000-0000-000000000000}"/>
          </ac:spMkLst>
        </pc:spChg>
        <pc:grpChg chg="add mod">
          <ac:chgData name="Linh Phan" userId="228774c6-8676-4985-b789-d1a1db399f40" providerId="ADAL" clId="{6CCAACE3-DFEE-435A-83B4-A50B4446F821}" dt="2024-09-06T01:57:47.786" v="850" actId="1076"/>
          <ac:grpSpMkLst>
            <pc:docMk/>
            <pc:sldMk cId="0" sldId="277"/>
            <ac:grpSpMk id="4" creationId="{5F55A33D-A1A9-985B-86F7-EE1BA6C412D0}"/>
          </ac:grpSpMkLst>
        </pc:grpChg>
        <pc:grpChg chg="mod">
          <ac:chgData name="Linh Phan" userId="228774c6-8676-4985-b789-d1a1db399f40" providerId="ADAL" clId="{6CCAACE3-DFEE-435A-83B4-A50B4446F821}" dt="2024-09-06T01:57:05.740" v="840"/>
          <ac:grpSpMkLst>
            <pc:docMk/>
            <pc:sldMk cId="0" sldId="277"/>
            <ac:grpSpMk id="6" creationId="{D2DE8790-62DF-51A7-1761-2624286A782B}"/>
          </ac:grpSpMkLst>
        </pc:grpChg>
        <pc:grpChg chg="mod">
          <ac:chgData name="Linh Phan" userId="228774c6-8676-4985-b789-d1a1db399f40" providerId="ADAL" clId="{6CCAACE3-DFEE-435A-83B4-A50B4446F821}" dt="2024-09-06T01:57:05.740" v="840"/>
          <ac:grpSpMkLst>
            <pc:docMk/>
            <pc:sldMk cId="0" sldId="277"/>
            <ac:grpSpMk id="7" creationId="{D47A9068-4682-3868-D0B0-F835B2A7CC1D}"/>
          </ac:grpSpMkLst>
        </pc:grpChg>
        <pc:grpChg chg="add mod">
          <ac:chgData name="Linh Phan" userId="228774c6-8676-4985-b789-d1a1db399f40" providerId="ADAL" clId="{6CCAACE3-DFEE-435A-83B4-A50B4446F821}" dt="2024-09-06T01:57:39.389" v="848" actId="1076"/>
          <ac:grpSpMkLst>
            <pc:docMk/>
            <pc:sldMk cId="0" sldId="277"/>
            <ac:grpSpMk id="15" creationId="{1BA715F5-22AF-599D-14B5-774B9D2DEB85}"/>
          </ac:grpSpMkLst>
        </pc:grpChg>
        <pc:grpChg chg="mod">
          <ac:chgData name="Linh Phan" userId="228774c6-8676-4985-b789-d1a1db399f40" providerId="ADAL" clId="{6CCAACE3-DFEE-435A-83B4-A50B4446F821}" dt="2024-09-06T01:57:28.340" v="846"/>
          <ac:grpSpMkLst>
            <pc:docMk/>
            <pc:sldMk cId="0" sldId="277"/>
            <ac:grpSpMk id="16" creationId="{53607D5E-3A66-33F2-6E15-50AC78EAF7B6}"/>
          </ac:grpSpMkLst>
        </pc:grpChg>
        <pc:grpChg chg="del">
          <ac:chgData name="Linh Phan" userId="228774c6-8676-4985-b789-d1a1db399f40" providerId="ADAL" clId="{6CCAACE3-DFEE-435A-83B4-A50B4446F821}" dt="2024-09-06T01:57:03.371" v="838" actId="478"/>
          <ac:grpSpMkLst>
            <pc:docMk/>
            <pc:sldMk cId="0" sldId="277"/>
            <ac:grpSpMk id="2184" creationId="{00000000-0000-0000-0000-000000000000}"/>
          </ac:grpSpMkLst>
        </pc:grpChg>
        <pc:grpChg chg="del">
          <ac:chgData name="Linh Phan" userId="228774c6-8676-4985-b789-d1a1db399f40" providerId="ADAL" clId="{6CCAACE3-DFEE-435A-83B4-A50B4446F821}" dt="2024-09-06T01:57:03.371" v="838" actId="478"/>
          <ac:grpSpMkLst>
            <pc:docMk/>
            <pc:sldMk cId="0" sldId="277"/>
            <ac:grpSpMk id="2195" creationId="{00000000-0000-0000-0000-000000000000}"/>
          </ac:grpSpMkLst>
        </pc:grpChg>
        <pc:grpChg chg="del">
          <ac:chgData name="Linh Phan" userId="228774c6-8676-4985-b789-d1a1db399f40" providerId="ADAL" clId="{6CCAACE3-DFEE-435A-83B4-A50B4446F821}" dt="2024-09-06T01:57:03.371" v="838" actId="478"/>
          <ac:grpSpMkLst>
            <pc:docMk/>
            <pc:sldMk cId="0" sldId="277"/>
            <ac:grpSpMk id="2199" creationId="{00000000-0000-0000-0000-000000000000}"/>
          </ac:grpSpMkLst>
        </pc:grpChg>
        <pc:grpChg chg="del">
          <ac:chgData name="Linh Phan" userId="228774c6-8676-4985-b789-d1a1db399f40" providerId="ADAL" clId="{6CCAACE3-DFEE-435A-83B4-A50B4446F821}" dt="2024-09-06T01:57:03.371" v="838" actId="478"/>
          <ac:grpSpMkLst>
            <pc:docMk/>
            <pc:sldMk cId="0" sldId="277"/>
            <ac:grpSpMk id="2204" creationId="{00000000-0000-0000-0000-000000000000}"/>
          </ac:grpSpMkLst>
        </pc:grpChg>
        <pc:grpChg chg="del">
          <ac:chgData name="Linh Phan" userId="228774c6-8676-4985-b789-d1a1db399f40" providerId="ADAL" clId="{6CCAACE3-DFEE-435A-83B4-A50B4446F821}" dt="2024-09-06T01:57:03.371" v="838" actId="478"/>
          <ac:grpSpMkLst>
            <pc:docMk/>
            <pc:sldMk cId="0" sldId="277"/>
            <ac:grpSpMk id="2212" creationId="{00000000-0000-0000-0000-000000000000}"/>
          </ac:grpSpMkLst>
        </pc:grpChg>
        <pc:picChg chg="add mod">
          <ac:chgData name="Linh Phan" userId="228774c6-8676-4985-b789-d1a1db399f40" providerId="ADAL" clId="{6CCAACE3-DFEE-435A-83B4-A50B4446F821}" dt="2024-09-06T01:57:28.340" v="846"/>
          <ac:picMkLst>
            <pc:docMk/>
            <pc:sldMk cId="0" sldId="277"/>
            <ac:picMk id="21" creationId="{AA06472A-8A78-1A81-9C6A-309473794818}"/>
          </ac:picMkLst>
        </pc:picChg>
        <pc:picChg chg="add mod">
          <ac:chgData name="Linh Phan" userId="228774c6-8676-4985-b789-d1a1db399f40" providerId="ADAL" clId="{6CCAACE3-DFEE-435A-83B4-A50B4446F821}" dt="2024-09-06T01:57:42.161" v="849" actId="1076"/>
          <ac:picMkLst>
            <pc:docMk/>
            <pc:sldMk cId="0" sldId="277"/>
            <ac:picMk id="22" creationId="{6D82A6EE-B838-FF43-B348-FDB787694302}"/>
          </ac:picMkLst>
        </pc:picChg>
        <pc:cxnChg chg="del mod">
          <ac:chgData name="Linh Phan" userId="228774c6-8676-4985-b789-d1a1db399f40" providerId="ADAL" clId="{6CCAACE3-DFEE-435A-83B4-A50B4446F821}" dt="2024-09-06T01:57:03.371" v="838" actId="478"/>
          <ac:cxnSpMkLst>
            <pc:docMk/>
            <pc:sldMk cId="0" sldId="277"/>
            <ac:cxnSpMk id="2207" creationId="{00000000-0000-0000-0000-000000000000}"/>
          </ac:cxnSpMkLst>
        </pc:cxnChg>
        <pc:cxnChg chg="del mod">
          <ac:chgData name="Linh Phan" userId="228774c6-8676-4985-b789-d1a1db399f40" providerId="ADAL" clId="{6CCAACE3-DFEE-435A-83B4-A50B4446F821}" dt="2024-09-06T01:57:03.371" v="838" actId="478"/>
          <ac:cxnSpMkLst>
            <pc:docMk/>
            <pc:sldMk cId="0" sldId="277"/>
            <ac:cxnSpMk id="2209" creationId="{00000000-0000-0000-0000-000000000000}"/>
          </ac:cxnSpMkLst>
        </pc:cxnChg>
        <pc:cxnChg chg="del mod">
          <ac:chgData name="Linh Phan" userId="228774c6-8676-4985-b789-d1a1db399f40" providerId="ADAL" clId="{6CCAACE3-DFEE-435A-83B4-A50B4446F821}" dt="2024-09-06T01:57:03.371" v="838" actId="478"/>
          <ac:cxnSpMkLst>
            <pc:docMk/>
            <pc:sldMk cId="0" sldId="277"/>
            <ac:cxnSpMk id="2210" creationId="{00000000-0000-0000-0000-000000000000}"/>
          </ac:cxnSpMkLst>
        </pc:cxnChg>
        <pc:cxnChg chg="del mod">
          <ac:chgData name="Linh Phan" userId="228774c6-8676-4985-b789-d1a1db399f40" providerId="ADAL" clId="{6CCAACE3-DFEE-435A-83B4-A50B4446F821}" dt="2024-09-06T01:57:03.371" v="838" actId="478"/>
          <ac:cxnSpMkLst>
            <pc:docMk/>
            <pc:sldMk cId="0" sldId="277"/>
            <ac:cxnSpMk id="2211" creationId="{00000000-0000-0000-0000-000000000000}"/>
          </ac:cxnSpMkLst>
        </pc:cxnChg>
      </pc:sldChg>
      <pc:sldChg chg="addSp delSp modSp mod ord modTransition delAnim modAnim">
        <pc:chgData name="Linh Phan" userId="228774c6-8676-4985-b789-d1a1db399f40" providerId="ADAL" clId="{6CCAACE3-DFEE-435A-83B4-A50B4446F821}" dt="2024-09-06T03:05:45.700" v="1893"/>
        <pc:sldMkLst>
          <pc:docMk/>
          <pc:sldMk cId="0" sldId="278"/>
        </pc:sldMkLst>
        <pc:spChg chg="add del mod">
          <ac:chgData name="Linh Phan" userId="228774c6-8676-4985-b789-d1a1db399f40" providerId="ADAL" clId="{6CCAACE3-DFEE-435A-83B4-A50B4446F821}" dt="2024-09-06T02:01:42.048" v="885" actId="478"/>
          <ac:spMkLst>
            <pc:docMk/>
            <pc:sldMk cId="0" sldId="278"/>
            <ac:spMk id="3" creationId="{7EA947C8-4D03-BAE6-9182-39725BB2855F}"/>
          </ac:spMkLst>
        </pc:spChg>
        <pc:spChg chg="add mod">
          <ac:chgData name="Linh Phan" userId="228774c6-8676-4985-b789-d1a1db399f40" providerId="ADAL" clId="{6CCAACE3-DFEE-435A-83B4-A50B4446F821}" dt="2024-09-06T02:05:26.444" v="1000" actId="14100"/>
          <ac:spMkLst>
            <pc:docMk/>
            <pc:sldMk cId="0" sldId="278"/>
            <ac:spMk id="4" creationId="{69DE4D56-3670-823F-5803-BEBDF1AC0FF6}"/>
          </ac:spMkLst>
        </pc:spChg>
        <pc:spChg chg="add mod">
          <ac:chgData name="Linh Phan" userId="228774c6-8676-4985-b789-d1a1db399f40" providerId="ADAL" clId="{6CCAACE3-DFEE-435A-83B4-A50B4446F821}" dt="2024-09-06T02:03:33.040" v="979" actId="14100"/>
          <ac:spMkLst>
            <pc:docMk/>
            <pc:sldMk cId="0" sldId="278"/>
            <ac:spMk id="5" creationId="{FCA3CAC2-1A3C-8660-BBFA-321C8818EDB9}"/>
          </ac:spMkLst>
        </pc:spChg>
        <pc:spChg chg="add mod">
          <ac:chgData name="Linh Phan" userId="228774c6-8676-4985-b789-d1a1db399f40" providerId="ADAL" clId="{6CCAACE3-DFEE-435A-83B4-A50B4446F821}" dt="2024-09-06T02:03:34.546" v="980" actId="14100"/>
          <ac:spMkLst>
            <pc:docMk/>
            <pc:sldMk cId="0" sldId="278"/>
            <ac:spMk id="6" creationId="{258FD051-4C50-6678-D8A8-3DAD792A5A0A}"/>
          </ac:spMkLst>
        </pc:spChg>
        <pc:spChg chg="mod">
          <ac:chgData name="Linh Phan" userId="228774c6-8676-4985-b789-d1a1db399f40" providerId="ADAL" clId="{6CCAACE3-DFEE-435A-83B4-A50B4446F821}" dt="2024-09-06T02:01:43.452" v="886"/>
          <ac:spMkLst>
            <pc:docMk/>
            <pc:sldMk cId="0" sldId="278"/>
            <ac:spMk id="8" creationId="{0DB356BB-10FC-CA90-1D9A-2CD0AE018CAE}"/>
          </ac:spMkLst>
        </pc:spChg>
        <pc:spChg chg="mod">
          <ac:chgData name="Linh Phan" userId="228774c6-8676-4985-b789-d1a1db399f40" providerId="ADAL" clId="{6CCAACE3-DFEE-435A-83B4-A50B4446F821}" dt="2024-09-06T02:01:43.452" v="886"/>
          <ac:spMkLst>
            <pc:docMk/>
            <pc:sldMk cId="0" sldId="278"/>
            <ac:spMk id="9" creationId="{75ABCB10-28B7-7E19-9E35-303F5197A89B}"/>
          </ac:spMkLst>
        </pc:spChg>
        <pc:spChg chg="add mod">
          <ac:chgData name="Linh Phan" userId="228774c6-8676-4985-b789-d1a1db399f40" providerId="ADAL" clId="{6CCAACE3-DFEE-435A-83B4-A50B4446F821}" dt="2024-09-06T02:04:22.347" v="999" actId="1076"/>
          <ac:spMkLst>
            <pc:docMk/>
            <pc:sldMk cId="0" sldId="278"/>
            <ac:spMk id="10" creationId="{B4FE5830-0D30-178F-65AB-2A2288262806}"/>
          </ac:spMkLst>
        </pc:spChg>
        <pc:spChg chg="del">
          <ac:chgData name="Linh Phan" userId="228774c6-8676-4985-b789-d1a1db399f40" providerId="ADAL" clId="{6CCAACE3-DFEE-435A-83B4-A50B4446F821}" dt="2024-09-06T02:01:37.203" v="880" actId="478"/>
          <ac:spMkLst>
            <pc:docMk/>
            <pc:sldMk cId="0" sldId="278"/>
            <ac:spMk id="2227" creationId="{00000000-0000-0000-0000-000000000000}"/>
          </ac:spMkLst>
        </pc:spChg>
        <pc:spChg chg="del">
          <ac:chgData name="Linh Phan" userId="228774c6-8676-4985-b789-d1a1db399f40" providerId="ADAL" clId="{6CCAACE3-DFEE-435A-83B4-A50B4446F821}" dt="2024-09-06T02:01:37.203" v="880" actId="478"/>
          <ac:spMkLst>
            <pc:docMk/>
            <pc:sldMk cId="0" sldId="278"/>
            <ac:spMk id="2228" creationId="{00000000-0000-0000-0000-000000000000}"/>
          </ac:spMkLst>
        </pc:spChg>
        <pc:grpChg chg="add mod">
          <ac:chgData name="Linh Phan" userId="228774c6-8676-4985-b789-d1a1db399f40" providerId="ADAL" clId="{6CCAACE3-DFEE-435A-83B4-A50B4446F821}" dt="2024-09-06T02:04:09.531" v="996" actId="1076"/>
          <ac:grpSpMkLst>
            <pc:docMk/>
            <pc:sldMk cId="0" sldId="278"/>
            <ac:grpSpMk id="7" creationId="{0A312E0E-E357-2ED5-C96E-0417830B6E1B}"/>
          </ac:grpSpMkLst>
        </pc:grpChg>
        <pc:grpChg chg="del">
          <ac:chgData name="Linh Phan" userId="228774c6-8676-4985-b789-d1a1db399f40" providerId="ADAL" clId="{6CCAACE3-DFEE-435A-83B4-A50B4446F821}" dt="2024-09-06T02:01:37.203" v="880" actId="478"/>
          <ac:grpSpMkLst>
            <pc:docMk/>
            <pc:sldMk cId="0" sldId="278"/>
            <ac:grpSpMk id="2229" creationId="{00000000-0000-0000-0000-000000000000}"/>
          </ac:grpSpMkLst>
        </pc:grpChg>
        <pc:graphicFrameChg chg="del">
          <ac:chgData name="Linh Phan" userId="228774c6-8676-4985-b789-d1a1db399f40" providerId="ADAL" clId="{6CCAACE3-DFEE-435A-83B4-A50B4446F821}" dt="2024-09-06T02:01:37.203" v="880" actId="478"/>
          <ac:graphicFrameMkLst>
            <pc:docMk/>
            <pc:sldMk cId="0" sldId="278"/>
            <ac:graphicFrameMk id="2236" creationId="{00000000-0000-0000-0000-000000000000}"/>
          </ac:graphicFrameMkLst>
        </pc:graphicFrameChg>
        <pc:graphicFrameChg chg="del">
          <ac:chgData name="Linh Phan" userId="228774c6-8676-4985-b789-d1a1db399f40" providerId="ADAL" clId="{6CCAACE3-DFEE-435A-83B4-A50B4446F821}" dt="2024-09-06T02:01:37.203" v="880" actId="478"/>
          <ac:graphicFrameMkLst>
            <pc:docMk/>
            <pc:sldMk cId="0" sldId="278"/>
            <ac:graphicFrameMk id="2237" creationId="{00000000-0000-0000-0000-000000000000}"/>
          </ac:graphicFrameMkLst>
        </pc:graphicFrameChg>
        <pc:picChg chg="add del mod">
          <ac:chgData name="Linh Phan" userId="228774c6-8676-4985-b789-d1a1db399f40" providerId="ADAL" clId="{6CCAACE3-DFEE-435A-83B4-A50B4446F821}" dt="2024-09-06T02:01:47.819" v="887" actId="478"/>
          <ac:picMkLst>
            <pc:docMk/>
            <pc:sldMk cId="0" sldId="278"/>
            <ac:picMk id="11" creationId="{C2D11992-E674-4540-B496-A9A4CA728416}"/>
          </ac:picMkLst>
        </pc:picChg>
        <pc:picChg chg="add mod">
          <ac:chgData name="Linh Phan" userId="228774c6-8676-4985-b789-d1a1db399f40" providerId="ADAL" clId="{6CCAACE3-DFEE-435A-83B4-A50B4446F821}" dt="2024-09-06T02:02:04.391" v="894" actId="1076"/>
          <ac:picMkLst>
            <pc:docMk/>
            <pc:sldMk cId="0" sldId="278"/>
            <ac:picMk id="12" creationId="{A96CBB73-364A-E08C-C18D-B1E5B13C7369}"/>
          </ac:picMkLst>
        </pc:picChg>
      </pc:sldChg>
      <pc:sldChg chg="del">
        <pc:chgData name="Linh Phan" userId="228774c6-8676-4985-b789-d1a1db399f40" providerId="ADAL" clId="{6CCAACE3-DFEE-435A-83B4-A50B4446F821}" dt="2024-09-06T02:30:42.353" v="1620" actId="47"/>
        <pc:sldMkLst>
          <pc:docMk/>
          <pc:sldMk cId="0" sldId="279"/>
        </pc:sldMkLst>
      </pc:sldChg>
      <pc:sldChg chg="del">
        <pc:chgData name="Linh Phan" userId="228774c6-8676-4985-b789-d1a1db399f40" providerId="ADAL" clId="{6CCAACE3-DFEE-435A-83B4-A50B4446F821}" dt="2024-09-06T02:30:40.710" v="1618" actId="47"/>
        <pc:sldMkLst>
          <pc:docMk/>
          <pc:sldMk cId="0" sldId="280"/>
        </pc:sldMkLst>
      </pc:sldChg>
      <pc:sldChg chg="del">
        <pc:chgData name="Linh Phan" userId="228774c6-8676-4985-b789-d1a1db399f40" providerId="ADAL" clId="{6CCAACE3-DFEE-435A-83B4-A50B4446F821}" dt="2024-09-06T02:30:41.553" v="1619" actId="47"/>
        <pc:sldMkLst>
          <pc:docMk/>
          <pc:sldMk cId="0" sldId="281"/>
        </pc:sldMkLst>
      </pc:sldChg>
      <pc:sldChg chg="del">
        <pc:chgData name="Linh Phan" userId="228774c6-8676-4985-b789-d1a1db399f40" providerId="ADAL" clId="{6CCAACE3-DFEE-435A-83B4-A50B4446F821}" dt="2024-09-06T02:33:08.113" v="1654" actId="47"/>
        <pc:sldMkLst>
          <pc:docMk/>
          <pc:sldMk cId="0" sldId="282"/>
        </pc:sldMkLst>
      </pc:sldChg>
      <pc:sldChg chg="addSp delSp modSp mod modTransition modAnim">
        <pc:chgData name="Linh Phan" userId="228774c6-8676-4985-b789-d1a1db399f40" providerId="ADAL" clId="{6CCAACE3-DFEE-435A-83B4-A50B4446F821}" dt="2024-09-06T02:43:23.331" v="1799"/>
        <pc:sldMkLst>
          <pc:docMk/>
          <pc:sldMk cId="0" sldId="283"/>
        </pc:sldMkLst>
        <pc:spChg chg="add del mod">
          <ac:chgData name="Linh Phan" userId="228774c6-8676-4985-b789-d1a1db399f40" providerId="ADAL" clId="{6CCAACE3-DFEE-435A-83B4-A50B4446F821}" dt="2024-09-06T02:18:07.667" v="1182" actId="478"/>
          <ac:spMkLst>
            <pc:docMk/>
            <pc:sldMk cId="0" sldId="283"/>
            <ac:spMk id="3" creationId="{57059F16-5341-4864-1375-8D040C76D14C}"/>
          </ac:spMkLst>
        </pc:spChg>
        <pc:spChg chg="add mod">
          <ac:chgData name="Linh Phan" userId="228774c6-8676-4985-b789-d1a1db399f40" providerId="ADAL" clId="{6CCAACE3-DFEE-435A-83B4-A50B4446F821}" dt="2024-09-06T02:18:21.971" v="1187" actId="1076"/>
          <ac:spMkLst>
            <pc:docMk/>
            <pc:sldMk cId="0" sldId="283"/>
            <ac:spMk id="4" creationId="{C3240418-2F2A-7439-0EF8-F7110C415850}"/>
          </ac:spMkLst>
        </pc:spChg>
        <pc:spChg chg="add mod">
          <ac:chgData name="Linh Phan" userId="228774c6-8676-4985-b789-d1a1db399f40" providerId="ADAL" clId="{6CCAACE3-DFEE-435A-83B4-A50B4446F821}" dt="2024-09-06T02:20:20.551" v="1424" actId="14100"/>
          <ac:spMkLst>
            <pc:docMk/>
            <pc:sldMk cId="0" sldId="283"/>
            <ac:spMk id="5" creationId="{2A818540-EACA-9C82-EA3F-84E51DD68399}"/>
          </ac:spMkLst>
        </pc:spChg>
        <pc:spChg chg="add mod">
          <ac:chgData name="Linh Phan" userId="228774c6-8676-4985-b789-d1a1db399f40" providerId="ADAL" clId="{6CCAACE3-DFEE-435A-83B4-A50B4446F821}" dt="2024-09-06T02:20:39.215" v="1426" actId="14100"/>
          <ac:spMkLst>
            <pc:docMk/>
            <pc:sldMk cId="0" sldId="283"/>
            <ac:spMk id="6" creationId="{BDE98716-B94A-EBEF-BE96-6B6A12896355}"/>
          </ac:spMkLst>
        </pc:spChg>
        <pc:spChg chg="mod">
          <ac:chgData name="Linh Phan" userId="228774c6-8676-4985-b789-d1a1db399f40" providerId="ADAL" clId="{6CCAACE3-DFEE-435A-83B4-A50B4446F821}" dt="2024-09-06T02:18:09.199" v="1183"/>
          <ac:spMkLst>
            <pc:docMk/>
            <pc:sldMk cId="0" sldId="283"/>
            <ac:spMk id="12" creationId="{B1159A44-8E1C-722F-1518-636E3BD4385F}"/>
          </ac:spMkLst>
        </pc:spChg>
        <pc:spChg chg="mod">
          <ac:chgData name="Linh Phan" userId="228774c6-8676-4985-b789-d1a1db399f40" providerId="ADAL" clId="{6CCAACE3-DFEE-435A-83B4-A50B4446F821}" dt="2024-09-06T02:18:34.254" v="1198" actId="1076"/>
          <ac:spMkLst>
            <pc:docMk/>
            <pc:sldMk cId="0" sldId="283"/>
            <ac:spMk id="13" creationId="{FB7BA528-31D1-F49B-1124-2A9C538E9DA9}"/>
          </ac:spMkLst>
        </pc:spChg>
        <pc:spChg chg="mod">
          <ac:chgData name="Linh Phan" userId="228774c6-8676-4985-b789-d1a1db399f40" providerId="ADAL" clId="{6CCAACE3-DFEE-435A-83B4-A50B4446F821}" dt="2024-09-06T02:18:09.199" v="1183"/>
          <ac:spMkLst>
            <pc:docMk/>
            <pc:sldMk cId="0" sldId="283"/>
            <ac:spMk id="14" creationId="{8E00D5CC-C876-DE81-364C-87940E4B68FE}"/>
          </ac:spMkLst>
        </pc:spChg>
        <pc:spChg chg="mod">
          <ac:chgData name="Linh Phan" userId="228774c6-8676-4985-b789-d1a1db399f40" providerId="ADAL" clId="{6CCAACE3-DFEE-435A-83B4-A50B4446F821}" dt="2024-09-06T02:18:09.199" v="1183"/>
          <ac:spMkLst>
            <pc:docMk/>
            <pc:sldMk cId="0" sldId="283"/>
            <ac:spMk id="15" creationId="{2105D8C1-10E9-606D-6EDF-0E0A7DC51108}"/>
          </ac:spMkLst>
        </pc:spChg>
        <pc:spChg chg="del">
          <ac:chgData name="Linh Phan" userId="228774c6-8676-4985-b789-d1a1db399f40" providerId="ADAL" clId="{6CCAACE3-DFEE-435A-83B4-A50B4446F821}" dt="2024-09-06T02:18:07.257" v="1181" actId="478"/>
          <ac:spMkLst>
            <pc:docMk/>
            <pc:sldMk cId="0" sldId="283"/>
            <ac:spMk id="2378" creationId="{00000000-0000-0000-0000-000000000000}"/>
          </ac:spMkLst>
        </pc:spChg>
        <pc:spChg chg="del">
          <ac:chgData name="Linh Phan" userId="228774c6-8676-4985-b789-d1a1db399f40" providerId="ADAL" clId="{6CCAACE3-DFEE-435A-83B4-A50B4446F821}" dt="2024-09-06T02:18:07.257" v="1181" actId="478"/>
          <ac:spMkLst>
            <pc:docMk/>
            <pc:sldMk cId="0" sldId="283"/>
            <ac:spMk id="2379" creationId="{00000000-0000-0000-0000-000000000000}"/>
          </ac:spMkLst>
        </pc:spChg>
        <pc:spChg chg="del">
          <ac:chgData name="Linh Phan" userId="228774c6-8676-4985-b789-d1a1db399f40" providerId="ADAL" clId="{6CCAACE3-DFEE-435A-83B4-A50B4446F821}" dt="2024-09-06T02:18:07.257" v="1181" actId="478"/>
          <ac:spMkLst>
            <pc:docMk/>
            <pc:sldMk cId="0" sldId="283"/>
            <ac:spMk id="2381" creationId="{00000000-0000-0000-0000-000000000000}"/>
          </ac:spMkLst>
        </pc:spChg>
        <pc:grpChg chg="add mod">
          <ac:chgData name="Linh Phan" userId="228774c6-8676-4985-b789-d1a1db399f40" providerId="ADAL" clId="{6CCAACE3-DFEE-435A-83B4-A50B4446F821}" dt="2024-09-06T02:18:09.199" v="1183"/>
          <ac:grpSpMkLst>
            <pc:docMk/>
            <pc:sldMk cId="0" sldId="283"/>
            <ac:grpSpMk id="7" creationId="{5C7117C5-D659-9D80-1B1A-04D852DF8BEF}"/>
          </ac:grpSpMkLst>
        </pc:grpChg>
        <pc:grpChg chg="mod">
          <ac:chgData name="Linh Phan" userId="228774c6-8676-4985-b789-d1a1db399f40" providerId="ADAL" clId="{6CCAACE3-DFEE-435A-83B4-A50B4446F821}" dt="2024-09-06T02:18:09.199" v="1183"/>
          <ac:grpSpMkLst>
            <pc:docMk/>
            <pc:sldMk cId="0" sldId="283"/>
            <ac:grpSpMk id="8" creationId="{7C548E33-2AD6-F3B1-1896-29821B2AB262}"/>
          </ac:grpSpMkLst>
        </pc:grpChg>
        <pc:grpChg chg="mod">
          <ac:chgData name="Linh Phan" userId="228774c6-8676-4985-b789-d1a1db399f40" providerId="ADAL" clId="{6CCAACE3-DFEE-435A-83B4-A50B4446F821}" dt="2024-09-06T02:18:09.199" v="1183"/>
          <ac:grpSpMkLst>
            <pc:docMk/>
            <pc:sldMk cId="0" sldId="283"/>
            <ac:grpSpMk id="10" creationId="{507D9D77-755C-DB53-DAFF-85DFC5C91BB6}"/>
          </ac:grpSpMkLst>
        </pc:grpChg>
        <pc:grpChg chg="mod">
          <ac:chgData name="Linh Phan" userId="228774c6-8676-4985-b789-d1a1db399f40" providerId="ADAL" clId="{6CCAACE3-DFEE-435A-83B4-A50B4446F821}" dt="2024-09-06T02:18:09.199" v="1183"/>
          <ac:grpSpMkLst>
            <pc:docMk/>
            <pc:sldMk cId="0" sldId="283"/>
            <ac:grpSpMk id="11" creationId="{3BE992B4-A150-FF33-B1C8-AD0106D61C96}"/>
          </ac:grpSpMkLst>
        </pc:grpChg>
        <pc:grpChg chg="del">
          <ac:chgData name="Linh Phan" userId="228774c6-8676-4985-b789-d1a1db399f40" providerId="ADAL" clId="{6CCAACE3-DFEE-435A-83B4-A50B4446F821}" dt="2024-09-06T02:18:07.257" v="1181" actId="478"/>
          <ac:grpSpMkLst>
            <pc:docMk/>
            <pc:sldMk cId="0" sldId="283"/>
            <ac:grpSpMk id="2382" creationId="{00000000-0000-0000-0000-000000000000}"/>
          </ac:grpSpMkLst>
        </pc:grpChg>
        <pc:graphicFrameChg chg="del">
          <ac:chgData name="Linh Phan" userId="228774c6-8676-4985-b789-d1a1db399f40" providerId="ADAL" clId="{6CCAACE3-DFEE-435A-83B4-A50B4446F821}" dt="2024-09-06T02:18:07.257" v="1181" actId="478"/>
          <ac:graphicFrameMkLst>
            <pc:docMk/>
            <pc:sldMk cId="0" sldId="283"/>
            <ac:graphicFrameMk id="2380" creationId="{00000000-0000-0000-0000-000000000000}"/>
          </ac:graphicFrameMkLst>
        </pc:graphicFrameChg>
        <pc:picChg chg="mod">
          <ac:chgData name="Linh Phan" userId="228774c6-8676-4985-b789-d1a1db399f40" providerId="ADAL" clId="{6CCAACE3-DFEE-435A-83B4-A50B4446F821}" dt="2024-09-06T02:18:09.199" v="1183"/>
          <ac:picMkLst>
            <pc:docMk/>
            <pc:sldMk cId="0" sldId="283"/>
            <ac:picMk id="9" creationId="{625BF85B-9E55-EE44-F741-687186E2DABA}"/>
          </ac:picMkLst>
        </pc:picChg>
      </pc:sldChg>
      <pc:sldChg chg="del">
        <pc:chgData name="Linh Phan" userId="228774c6-8676-4985-b789-d1a1db399f40" providerId="ADAL" clId="{6CCAACE3-DFEE-435A-83B4-A50B4446F821}" dt="2024-09-06T02:30:27.193" v="1616" actId="47"/>
        <pc:sldMkLst>
          <pc:docMk/>
          <pc:sldMk cId="0" sldId="284"/>
        </pc:sldMkLst>
      </pc:sldChg>
      <pc:sldChg chg="del">
        <pc:chgData name="Linh Phan" userId="228774c6-8676-4985-b789-d1a1db399f40" providerId="ADAL" clId="{6CCAACE3-DFEE-435A-83B4-A50B4446F821}" dt="2024-09-06T02:30:26.154" v="1615" actId="47"/>
        <pc:sldMkLst>
          <pc:docMk/>
          <pc:sldMk cId="105268243" sldId="285"/>
        </pc:sldMkLst>
      </pc:sldChg>
      <pc:sldChg chg="del">
        <pc:chgData name="Linh Phan" userId="228774c6-8676-4985-b789-d1a1db399f40" providerId="ADAL" clId="{6CCAACE3-DFEE-435A-83B4-A50B4446F821}" dt="2024-09-06T02:30:24.535" v="1614" actId="47"/>
        <pc:sldMkLst>
          <pc:docMk/>
          <pc:sldMk cId="0" sldId="286"/>
        </pc:sldMkLst>
      </pc:sldChg>
      <pc:sldChg chg="del">
        <pc:chgData name="Linh Phan" userId="228774c6-8676-4985-b789-d1a1db399f40" providerId="ADAL" clId="{6CCAACE3-DFEE-435A-83B4-A50B4446F821}" dt="2024-09-06T02:30:27.724" v="1617" actId="47"/>
        <pc:sldMkLst>
          <pc:docMk/>
          <pc:sldMk cId="0" sldId="287"/>
        </pc:sldMkLst>
      </pc:sldChg>
      <pc:sldChg chg="del">
        <pc:chgData name="Linh Phan" userId="228774c6-8676-4985-b789-d1a1db399f40" providerId="ADAL" clId="{6CCAACE3-DFEE-435A-83B4-A50B4446F821}" dt="2024-09-06T02:33:00.289" v="1650" actId="47"/>
        <pc:sldMkLst>
          <pc:docMk/>
          <pc:sldMk cId="0" sldId="288"/>
        </pc:sldMkLst>
      </pc:sldChg>
      <pc:sldChg chg="del">
        <pc:chgData name="Linh Phan" userId="228774c6-8676-4985-b789-d1a1db399f40" providerId="ADAL" clId="{6CCAACE3-DFEE-435A-83B4-A50B4446F821}" dt="2024-09-06T02:33:00.986" v="1651" actId="47"/>
        <pc:sldMkLst>
          <pc:docMk/>
          <pc:sldMk cId="0" sldId="289"/>
        </pc:sldMkLst>
      </pc:sldChg>
      <pc:sldChg chg="del">
        <pc:chgData name="Linh Phan" userId="228774c6-8676-4985-b789-d1a1db399f40" providerId="ADAL" clId="{6CCAACE3-DFEE-435A-83B4-A50B4446F821}" dt="2024-09-06T02:31:56.078" v="1633" actId="47"/>
        <pc:sldMkLst>
          <pc:docMk/>
          <pc:sldMk cId="0" sldId="290"/>
        </pc:sldMkLst>
      </pc:sldChg>
      <pc:sldChg chg="del">
        <pc:chgData name="Linh Phan" userId="228774c6-8676-4985-b789-d1a1db399f40" providerId="ADAL" clId="{6CCAACE3-DFEE-435A-83B4-A50B4446F821}" dt="2024-09-06T02:31:16.118" v="1632" actId="47"/>
        <pc:sldMkLst>
          <pc:docMk/>
          <pc:sldMk cId="0" sldId="291"/>
        </pc:sldMkLst>
      </pc:sldChg>
      <pc:sldChg chg="addSp delSp modSp mod ord modTransition modAnim">
        <pc:chgData name="Linh Phan" userId="228774c6-8676-4985-b789-d1a1db399f40" providerId="ADAL" clId="{6CCAACE3-DFEE-435A-83B4-A50B4446F821}" dt="2024-09-06T02:43:45.291" v="1813"/>
        <pc:sldMkLst>
          <pc:docMk/>
          <pc:sldMk cId="0" sldId="292"/>
        </pc:sldMkLst>
        <pc:spChg chg="add del mod">
          <ac:chgData name="Linh Phan" userId="228774c6-8676-4985-b789-d1a1db399f40" providerId="ADAL" clId="{6CCAACE3-DFEE-435A-83B4-A50B4446F821}" dt="2024-09-06T02:32:01.994" v="1635" actId="478"/>
          <ac:spMkLst>
            <pc:docMk/>
            <pc:sldMk cId="0" sldId="292"/>
            <ac:spMk id="3" creationId="{ED6E6B20-2F60-A07C-07F9-933443177E2F}"/>
          </ac:spMkLst>
        </pc:spChg>
        <pc:spChg chg="add del mod">
          <ac:chgData name="Linh Phan" userId="228774c6-8676-4985-b789-d1a1db399f40" providerId="ADAL" clId="{6CCAACE3-DFEE-435A-83B4-A50B4446F821}" dt="2024-09-06T02:32:01.994" v="1635" actId="478"/>
          <ac:spMkLst>
            <pc:docMk/>
            <pc:sldMk cId="0" sldId="292"/>
            <ac:spMk id="5" creationId="{8209A6FD-1B25-CECE-D603-CBD7F06AAF8A}"/>
          </ac:spMkLst>
        </pc:spChg>
        <pc:spChg chg="add mod">
          <ac:chgData name="Linh Phan" userId="228774c6-8676-4985-b789-d1a1db399f40" providerId="ADAL" clId="{6CCAACE3-DFEE-435A-83B4-A50B4446F821}" dt="2024-09-06T02:32:35.698" v="1641" actId="1076"/>
          <ac:spMkLst>
            <pc:docMk/>
            <pc:sldMk cId="0" sldId="292"/>
            <ac:spMk id="7" creationId="{8EB14CE9-6322-52CD-D3EC-1BFCDBC6DCD6}"/>
          </ac:spMkLst>
        </pc:spChg>
        <pc:spChg chg="add mod">
          <ac:chgData name="Linh Phan" userId="228774c6-8676-4985-b789-d1a1db399f40" providerId="ADAL" clId="{6CCAACE3-DFEE-435A-83B4-A50B4446F821}" dt="2024-09-06T02:33:18.375" v="1658" actId="113"/>
          <ac:spMkLst>
            <pc:docMk/>
            <pc:sldMk cId="0" sldId="292"/>
            <ac:spMk id="8" creationId="{4720C855-EB89-8532-4F66-A82CAC1E998F}"/>
          </ac:spMkLst>
        </pc:spChg>
        <pc:spChg chg="del">
          <ac:chgData name="Linh Phan" userId="228774c6-8676-4985-b789-d1a1db399f40" providerId="ADAL" clId="{6CCAACE3-DFEE-435A-83B4-A50B4446F821}" dt="2024-09-06T02:32:01.149" v="1634" actId="478"/>
          <ac:spMkLst>
            <pc:docMk/>
            <pc:sldMk cId="0" sldId="292"/>
            <ac:spMk id="2976" creationId="{00000000-0000-0000-0000-000000000000}"/>
          </ac:spMkLst>
        </pc:spChg>
        <pc:spChg chg="del">
          <ac:chgData name="Linh Phan" userId="228774c6-8676-4985-b789-d1a1db399f40" providerId="ADAL" clId="{6CCAACE3-DFEE-435A-83B4-A50B4446F821}" dt="2024-09-06T02:32:01.149" v="1634" actId="478"/>
          <ac:spMkLst>
            <pc:docMk/>
            <pc:sldMk cId="0" sldId="292"/>
            <ac:spMk id="2977" creationId="{00000000-0000-0000-0000-000000000000}"/>
          </ac:spMkLst>
        </pc:spChg>
        <pc:grpChg chg="del mod">
          <ac:chgData name="Linh Phan" userId="228774c6-8676-4985-b789-d1a1db399f40" providerId="ADAL" clId="{6CCAACE3-DFEE-435A-83B4-A50B4446F821}" dt="2024-09-06T02:32:39.781" v="1642" actId="478"/>
          <ac:grpSpMkLst>
            <pc:docMk/>
            <pc:sldMk cId="0" sldId="292"/>
            <ac:grpSpMk id="2978" creationId="{00000000-0000-0000-0000-000000000000}"/>
          </ac:grpSpMkLst>
        </pc:grpChg>
        <pc:grpChg chg="del mod">
          <ac:chgData name="Linh Phan" userId="228774c6-8676-4985-b789-d1a1db399f40" providerId="ADAL" clId="{6CCAACE3-DFEE-435A-83B4-A50B4446F821}" dt="2024-09-06T02:32:48.459" v="1646" actId="478"/>
          <ac:grpSpMkLst>
            <pc:docMk/>
            <pc:sldMk cId="0" sldId="292"/>
            <ac:grpSpMk id="2988" creationId="{00000000-0000-0000-0000-000000000000}"/>
          </ac:grpSpMkLst>
        </pc:grpChg>
        <pc:grpChg chg="del mod">
          <ac:chgData name="Linh Phan" userId="228774c6-8676-4985-b789-d1a1db399f40" providerId="ADAL" clId="{6CCAACE3-DFEE-435A-83B4-A50B4446F821}" dt="2024-09-06T02:32:48.459" v="1646" actId="478"/>
          <ac:grpSpMkLst>
            <pc:docMk/>
            <pc:sldMk cId="0" sldId="292"/>
            <ac:grpSpMk id="3111" creationId="{00000000-0000-0000-0000-000000000000}"/>
          </ac:grpSpMkLst>
        </pc:grpChg>
        <pc:grpChg chg="del mod">
          <ac:chgData name="Linh Phan" userId="228774c6-8676-4985-b789-d1a1db399f40" providerId="ADAL" clId="{6CCAACE3-DFEE-435A-83B4-A50B4446F821}" dt="2024-09-06T02:32:48.459" v="1646" actId="478"/>
          <ac:grpSpMkLst>
            <pc:docMk/>
            <pc:sldMk cId="0" sldId="292"/>
            <ac:grpSpMk id="3158" creationId="{00000000-0000-0000-0000-000000000000}"/>
          </ac:grpSpMkLst>
        </pc:grpChg>
        <pc:picChg chg="add mod">
          <ac:chgData name="Linh Phan" userId="228774c6-8676-4985-b789-d1a1db399f40" providerId="ADAL" clId="{6CCAACE3-DFEE-435A-83B4-A50B4446F821}" dt="2024-09-06T02:32:52.924" v="1647" actId="1076"/>
          <ac:picMkLst>
            <pc:docMk/>
            <pc:sldMk cId="0" sldId="292"/>
            <ac:picMk id="9" creationId="{93AAA22C-1BB9-E15D-8088-7C2D49ECA50A}"/>
          </ac:picMkLst>
        </pc:picChg>
        <pc:cxnChg chg="add mod">
          <ac:chgData name="Linh Phan" userId="228774c6-8676-4985-b789-d1a1db399f40" providerId="ADAL" clId="{6CCAACE3-DFEE-435A-83B4-A50B4446F821}" dt="2024-09-06T02:32:35.698" v="1641" actId="1076"/>
          <ac:cxnSpMkLst>
            <pc:docMk/>
            <pc:sldMk cId="0" sldId="292"/>
            <ac:cxnSpMk id="6" creationId="{F8DBBA2F-E8A4-82D7-BB6C-636FBEACC5F0}"/>
          </ac:cxnSpMkLst>
        </pc:cxnChg>
      </pc:sldChg>
      <pc:sldChg chg="del">
        <pc:chgData name="Linh Phan" userId="228774c6-8676-4985-b789-d1a1db399f40" providerId="ADAL" clId="{6CCAACE3-DFEE-435A-83B4-A50B4446F821}" dt="2024-09-06T02:33:01.634" v="1652" actId="47"/>
        <pc:sldMkLst>
          <pc:docMk/>
          <pc:sldMk cId="0" sldId="293"/>
        </pc:sldMkLst>
      </pc:sldChg>
      <pc:sldChg chg="addSp delSp modSp add del mod modAnim">
        <pc:chgData name="Linh Phan" userId="228774c6-8676-4985-b789-d1a1db399f40" providerId="ADAL" clId="{6CCAACE3-DFEE-435A-83B4-A50B4446F821}" dt="2024-09-06T02:55:29.763" v="1862"/>
        <pc:sldMkLst>
          <pc:docMk/>
          <pc:sldMk cId="3029932204" sldId="294"/>
        </pc:sldMkLst>
        <pc:spChg chg="mod">
          <ac:chgData name="Linh Phan" userId="228774c6-8676-4985-b789-d1a1db399f40" providerId="ADAL" clId="{6CCAACE3-DFEE-435A-83B4-A50B4446F821}" dt="2024-09-06T01:30:36.880" v="526" actId="20577"/>
          <ac:spMkLst>
            <pc:docMk/>
            <pc:sldMk cId="3029932204" sldId="294"/>
            <ac:spMk id="8" creationId="{2D3C6006-BE7A-5EAC-251C-9EBD72CD7D5B}"/>
          </ac:spMkLst>
        </pc:spChg>
        <pc:spChg chg="mod">
          <ac:chgData name="Linh Phan" userId="228774c6-8676-4985-b789-d1a1db399f40" providerId="ADAL" clId="{6CCAACE3-DFEE-435A-83B4-A50B4446F821}" dt="2024-09-06T01:39:51.674" v="575" actId="20577"/>
          <ac:spMkLst>
            <pc:docMk/>
            <pc:sldMk cId="3029932204" sldId="294"/>
            <ac:spMk id="10" creationId="{D88934BD-4289-248C-CE3F-C30D5963E704}"/>
          </ac:spMkLst>
        </pc:spChg>
        <pc:spChg chg="mod">
          <ac:chgData name="Linh Phan" userId="228774c6-8676-4985-b789-d1a1db399f40" providerId="ADAL" clId="{6CCAACE3-DFEE-435A-83B4-A50B4446F821}" dt="2024-09-06T01:31:50.853" v="544" actId="1076"/>
          <ac:spMkLst>
            <pc:docMk/>
            <pc:sldMk cId="3029932204" sldId="294"/>
            <ac:spMk id="12" creationId="{D5B2250A-85E6-895E-7420-BD2FDC6A16FB}"/>
          </ac:spMkLst>
        </pc:spChg>
        <pc:spChg chg="mod">
          <ac:chgData name="Linh Phan" userId="228774c6-8676-4985-b789-d1a1db399f40" providerId="ADAL" clId="{6CCAACE3-DFEE-435A-83B4-A50B4446F821}" dt="2024-09-06T01:31:48.240" v="543" actId="1076"/>
          <ac:spMkLst>
            <pc:docMk/>
            <pc:sldMk cId="3029932204" sldId="294"/>
            <ac:spMk id="13" creationId="{B793A686-9C82-A6AA-8A8E-FB1F572C43BE}"/>
          </ac:spMkLst>
        </pc:spChg>
        <pc:spChg chg="mod">
          <ac:chgData name="Linh Phan" userId="228774c6-8676-4985-b789-d1a1db399f40" providerId="ADAL" clId="{6CCAACE3-DFEE-435A-83B4-A50B4446F821}" dt="2024-09-06T01:31:51.926" v="545" actId="1076"/>
          <ac:spMkLst>
            <pc:docMk/>
            <pc:sldMk cId="3029932204" sldId="294"/>
            <ac:spMk id="14" creationId="{27841D89-EDEC-2100-C4B4-CF48F54683EA}"/>
          </ac:spMkLst>
        </pc:spChg>
        <pc:picChg chg="add mod modCrop">
          <ac:chgData name="Linh Phan" userId="228774c6-8676-4985-b789-d1a1db399f40" providerId="ADAL" clId="{6CCAACE3-DFEE-435A-83B4-A50B4446F821}" dt="2024-09-06T01:35:42.318" v="557" actId="1076"/>
          <ac:picMkLst>
            <pc:docMk/>
            <pc:sldMk cId="3029932204" sldId="294"/>
            <ac:picMk id="3" creationId="{D47576EC-DAD4-8F2A-C4F0-CECD5D2B5DCE}"/>
          </ac:picMkLst>
        </pc:picChg>
        <pc:picChg chg="add del mod">
          <ac:chgData name="Linh Phan" userId="228774c6-8676-4985-b789-d1a1db399f40" providerId="ADAL" clId="{6CCAACE3-DFEE-435A-83B4-A50B4446F821}" dt="2024-09-06T01:36:07.679" v="561" actId="478"/>
          <ac:picMkLst>
            <pc:docMk/>
            <pc:sldMk cId="3029932204" sldId="294"/>
            <ac:picMk id="15" creationId="{7766CF81-D7C6-9278-6D36-D4E333573DAB}"/>
          </ac:picMkLst>
        </pc:picChg>
        <pc:picChg chg="add mod">
          <ac:chgData name="Linh Phan" userId="228774c6-8676-4985-b789-d1a1db399f40" providerId="ADAL" clId="{6CCAACE3-DFEE-435A-83B4-A50B4446F821}" dt="2024-09-06T01:36:54.971" v="569" actId="1076"/>
          <ac:picMkLst>
            <pc:docMk/>
            <pc:sldMk cId="3029932204" sldId="294"/>
            <ac:picMk id="17" creationId="{6276D432-9F53-0CE0-7AF3-6DA48723411B}"/>
          </ac:picMkLst>
        </pc:picChg>
        <pc:picChg chg="add mod">
          <ac:chgData name="Linh Phan" userId="228774c6-8676-4985-b789-d1a1db399f40" providerId="ADAL" clId="{6CCAACE3-DFEE-435A-83B4-A50B4446F821}" dt="2024-09-06T01:50:33.639" v="694" actId="1076"/>
          <ac:picMkLst>
            <pc:docMk/>
            <pc:sldMk cId="3029932204" sldId="294"/>
            <ac:picMk id="19" creationId="{C66CE5BB-E3DC-7402-7370-C80A28342ABF}"/>
          </ac:picMkLst>
        </pc:picChg>
        <pc:picChg chg="del">
          <ac:chgData name="Linh Phan" userId="228774c6-8676-4985-b789-d1a1db399f40" providerId="ADAL" clId="{6CCAACE3-DFEE-435A-83B4-A50B4446F821}" dt="2024-09-06T01:30:25.140" v="522" actId="478"/>
          <ac:picMkLst>
            <pc:docMk/>
            <pc:sldMk cId="3029932204" sldId="294"/>
            <ac:picMk id="1026" creationId="{C71B5AC7-50E9-C2D3-8745-4743AB325FCC}"/>
          </ac:picMkLst>
        </pc:picChg>
        <pc:picChg chg="del">
          <ac:chgData name="Linh Phan" userId="228774c6-8676-4985-b789-d1a1db399f40" providerId="ADAL" clId="{6CCAACE3-DFEE-435A-83B4-A50B4446F821}" dt="2024-09-06T01:30:25.140" v="522" actId="478"/>
          <ac:picMkLst>
            <pc:docMk/>
            <pc:sldMk cId="3029932204" sldId="294"/>
            <ac:picMk id="1028" creationId="{6ED79B70-7371-9F89-210E-202CA12D6877}"/>
          </ac:picMkLst>
        </pc:picChg>
        <pc:picChg chg="del">
          <ac:chgData name="Linh Phan" userId="228774c6-8676-4985-b789-d1a1db399f40" providerId="ADAL" clId="{6CCAACE3-DFEE-435A-83B4-A50B4446F821}" dt="2024-09-06T01:30:25.140" v="522" actId="478"/>
          <ac:picMkLst>
            <pc:docMk/>
            <pc:sldMk cId="3029932204" sldId="294"/>
            <ac:picMk id="1030" creationId="{AAA756CA-0E90-BFAC-0950-3B107BC52E6F}"/>
          </ac:picMkLst>
        </pc:picChg>
        <pc:cxnChg chg="mod">
          <ac:chgData name="Linh Phan" userId="228774c6-8676-4985-b789-d1a1db399f40" providerId="ADAL" clId="{6CCAACE3-DFEE-435A-83B4-A50B4446F821}" dt="2024-09-06T01:30:34.710" v="524" actId="208"/>
          <ac:cxnSpMkLst>
            <pc:docMk/>
            <pc:sldMk cId="3029932204" sldId="294"/>
            <ac:cxnSpMk id="9" creationId="{4234DB80-F0CB-A0AF-B5F1-809872AE5D5E}"/>
          </ac:cxnSpMkLst>
        </pc:cxnChg>
      </pc:sldChg>
      <pc:sldChg chg="addSp delSp modSp add del mod delAnim modAnim">
        <pc:chgData name="Linh Phan" userId="228774c6-8676-4985-b789-d1a1db399f40" providerId="ADAL" clId="{6CCAACE3-DFEE-435A-83B4-A50B4446F821}" dt="2024-09-06T01:48:16.835" v="638" actId="47"/>
        <pc:sldMkLst>
          <pc:docMk/>
          <pc:sldMk cId="2322603925" sldId="295"/>
        </pc:sldMkLst>
        <pc:spChg chg="add mod">
          <ac:chgData name="Linh Phan" userId="228774c6-8676-4985-b789-d1a1db399f40" providerId="ADAL" clId="{6CCAACE3-DFEE-435A-83B4-A50B4446F821}" dt="2024-09-06T01:42:51.158" v="602" actId="14100"/>
          <ac:spMkLst>
            <pc:docMk/>
            <pc:sldMk cId="2322603925" sldId="295"/>
            <ac:spMk id="2" creationId="{D0CF32D7-1CBE-5C9F-0096-D7615A1EC2A1}"/>
          </ac:spMkLst>
        </pc:spChg>
        <pc:spChg chg="mod">
          <ac:chgData name="Linh Phan" userId="228774c6-8676-4985-b789-d1a1db399f40" providerId="ADAL" clId="{6CCAACE3-DFEE-435A-83B4-A50B4446F821}" dt="2024-09-06T01:40:01.646" v="578" actId="207"/>
          <ac:spMkLst>
            <pc:docMk/>
            <pc:sldMk cId="2322603925" sldId="295"/>
            <ac:spMk id="8" creationId="{2D3C6006-BE7A-5EAC-251C-9EBD72CD7D5B}"/>
          </ac:spMkLst>
        </pc:spChg>
        <pc:spChg chg="mod">
          <ac:chgData name="Linh Phan" userId="228774c6-8676-4985-b789-d1a1db399f40" providerId="ADAL" clId="{6CCAACE3-DFEE-435A-83B4-A50B4446F821}" dt="2024-09-06T01:39:48.046" v="574" actId="20577"/>
          <ac:spMkLst>
            <pc:docMk/>
            <pc:sldMk cId="2322603925" sldId="295"/>
            <ac:spMk id="10" creationId="{D88934BD-4289-248C-CE3F-C30D5963E704}"/>
          </ac:spMkLst>
        </pc:spChg>
        <pc:spChg chg="del">
          <ac:chgData name="Linh Phan" userId="228774c6-8676-4985-b789-d1a1db399f40" providerId="ADAL" clId="{6CCAACE3-DFEE-435A-83B4-A50B4446F821}" dt="2024-09-06T01:39:40.188" v="571" actId="478"/>
          <ac:spMkLst>
            <pc:docMk/>
            <pc:sldMk cId="2322603925" sldId="295"/>
            <ac:spMk id="12" creationId="{D5B2250A-85E6-895E-7420-BD2FDC6A16FB}"/>
          </ac:spMkLst>
        </pc:spChg>
        <pc:spChg chg="del">
          <ac:chgData name="Linh Phan" userId="228774c6-8676-4985-b789-d1a1db399f40" providerId="ADAL" clId="{6CCAACE3-DFEE-435A-83B4-A50B4446F821}" dt="2024-09-06T01:39:40.188" v="571" actId="478"/>
          <ac:spMkLst>
            <pc:docMk/>
            <pc:sldMk cId="2322603925" sldId="295"/>
            <ac:spMk id="13" creationId="{B793A686-9C82-A6AA-8A8E-FB1F572C43BE}"/>
          </ac:spMkLst>
        </pc:spChg>
        <pc:spChg chg="del">
          <ac:chgData name="Linh Phan" userId="228774c6-8676-4985-b789-d1a1db399f40" providerId="ADAL" clId="{6CCAACE3-DFEE-435A-83B4-A50B4446F821}" dt="2024-09-06T01:39:40.188" v="571" actId="478"/>
          <ac:spMkLst>
            <pc:docMk/>
            <pc:sldMk cId="2322603925" sldId="295"/>
            <ac:spMk id="14" creationId="{27841D89-EDEC-2100-C4B4-CF48F54683EA}"/>
          </ac:spMkLst>
        </pc:spChg>
        <pc:spChg chg="add mod">
          <ac:chgData name="Linh Phan" userId="228774c6-8676-4985-b789-d1a1db399f40" providerId="ADAL" clId="{6CCAACE3-DFEE-435A-83B4-A50B4446F821}" dt="2024-09-06T01:42:52.585" v="603" actId="14100"/>
          <ac:spMkLst>
            <pc:docMk/>
            <pc:sldMk cId="2322603925" sldId="295"/>
            <ac:spMk id="15" creationId="{9BCF6A53-EC78-6F0D-DBA1-042960ECF2A6}"/>
          </ac:spMkLst>
        </pc:spChg>
        <pc:grpChg chg="mod">
          <ac:chgData name="Linh Phan" userId="228774c6-8676-4985-b789-d1a1db399f40" providerId="ADAL" clId="{6CCAACE3-DFEE-435A-83B4-A50B4446F821}" dt="2024-09-06T01:42:14.937" v="600" actId="1076"/>
          <ac:grpSpMkLst>
            <pc:docMk/>
            <pc:sldMk cId="2322603925" sldId="295"/>
            <ac:grpSpMk id="7" creationId="{59DBE6BE-DD76-D012-0FCF-0CE92EA8D313}"/>
          </ac:grpSpMkLst>
        </pc:grpChg>
        <pc:picChg chg="del">
          <ac:chgData name="Linh Phan" userId="228774c6-8676-4985-b789-d1a1db399f40" providerId="ADAL" clId="{6CCAACE3-DFEE-435A-83B4-A50B4446F821}" dt="2024-09-06T01:39:40.188" v="571" actId="478"/>
          <ac:picMkLst>
            <pc:docMk/>
            <pc:sldMk cId="2322603925" sldId="295"/>
            <ac:picMk id="3" creationId="{D47576EC-DAD4-8F2A-C4F0-CECD5D2B5DCE}"/>
          </ac:picMkLst>
        </pc:picChg>
        <pc:picChg chg="del">
          <ac:chgData name="Linh Phan" userId="228774c6-8676-4985-b789-d1a1db399f40" providerId="ADAL" clId="{6CCAACE3-DFEE-435A-83B4-A50B4446F821}" dt="2024-09-06T01:39:40.188" v="571" actId="478"/>
          <ac:picMkLst>
            <pc:docMk/>
            <pc:sldMk cId="2322603925" sldId="295"/>
            <ac:picMk id="17" creationId="{6276D432-9F53-0CE0-7AF3-6DA48723411B}"/>
          </ac:picMkLst>
        </pc:picChg>
        <pc:picChg chg="add mod">
          <ac:chgData name="Linh Phan" userId="228774c6-8676-4985-b789-d1a1db399f40" providerId="ADAL" clId="{6CCAACE3-DFEE-435A-83B4-A50B4446F821}" dt="2024-09-06T01:42:58.513" v="604" actId="1076"/>
          <ac:picMkLst>
            <pc:docMk/>
            <pc:sldMk cId="2322603925" sldId="295"/>
            <ac:picMk id="18" creationId="{EA4E813C-4B79-2D4A-8DD4-F7387B1D9A1A}"/>
          </ac:picMkLst>
        </pc:picChg>
        <pc:cxnChg chg="mod">
          <ac:chgData name="Linh Phan" userId="228774c6-8676-4985-b789-d1a1db399f40" providerId="ADAL" clId="{6CCAACE3-DFEE-435A-83B4-A50B4446F821}" dt="2024-09-06T01:40:05.602" v="579" actId="208"/>
          <ac:cxnSpMkLst>
            <pc:docMk/>
            <pc:sldMk cId="2322603925" sldId="295"/>
            <ac:cxnSpMk id="9" creationId="{4234DB80-F0CB-A0AF-B5F1-809872AE5D5E}"/>
          </ac:cxnSpMkLst>
        </pc:cxnChg>
        <pc:cxnChg chg="add mod">
          <ac:chgData name="Linh Phan" userId="228774c6-8676-4985-b789-d1a1db399f40" providerId="ADAL" clId="{6CCAACE3-DFEE-435A-83B4-A50B4446F821}" dt="2024-09-06T01:42:58.513" v="604" actId="1076"/>
          <ac:cxnSpMkLst>
            <pc:docMk/>
            <pc:sldMk cId="2322603925" sldId="295"/>
            <ac:cxnSpMk id="11" creationId="{A370B018-D621-24CD-DDF2-F28381AEE4EE}"/>
          </ac:cxnSpMkLst>
        </pc:cxnChg>
        <pc:cxnChg chg="add mod">
          <ac:chgData name="Linh Phan" userId="228774c6-8676-4985-b789-d1a1db399f40" providerId="ADAL" clId="{6CCAACE3-DFEE-435A-83B4-A50B4446F821}" dt="2024-09-06T01:42:58.513" v="604" actId="1076"/>
          <ac:cxnSpMkLst>
            <pc:docMk/>
            <pc:sldMk cId="2322603925" sldId="295"/>
            <ac:cxnSpMk id="16" creationId="{45025E1B-480E-9A59-CBFC-8CC45857DDD2}"/>
          </ac:cxnSpMkLst>
        </pc:cxnChg>
      </pc:sldChg>
      <pc:sldChg chg="addSp delSp modSp add del mod delAnim modAnim">
        <pc:chgData name="Linh Phan" userId="228774c6-8676-4985-b789-d1a1db399f40" providerId="ADAL" clId="{6CCAACE3-DFEE-435A-83B4-A50B4446F821}" dt="2024-09-06T02:55:38.736" v="1869"/>
        <pc:sldMkLst>
          <pc:docMk/>
          <pc:sldMk cId="3737400175" sldId="296"/>
        </pc:sldMkLst>
        <pc:spChg chg="del">
          <ac:chgData name="Linh Phan" userId="228774c6-8676-4985-b789-d1a1db399f40" providerId="ADAL" clId="{6CCAACE3-DFEE-435A-83B4-A50B4446F821}" dt="2024-09-06T01:46:32.193" v="611" actId="478"/>
          <ac:spMkLst>
            <pc:docMk/>
            <pc:sldMk cId="3737400175" sldId="296"/>
            <ac:spMk id="2" creationId="{D0CF32D7-1CBE-5C9F-0096-D7615A1EC2A1}"/>
          </ac:spMkLst>
        </pc:spChg>
        <pc:spChg chg="mod">
          <ac:chgData name="Linh Phan" userId="228774c6-8676-4985-b789-d1a1db399f40" providerId="ADAL" clId="{6CCAACE3-DFEE-435A-83B4-A50B4446F821}" dt="2024-09-06T01:46:32.511" v="612"/>
          <ac:spMkLst>
            <pc:docMk/>
            <pc:sldMk cId="3737400175" sldId="296"/>
            <ac:spMk id="12" creationId="{E26C6A85-3774-4537-6F71-B681EADB6BC3}"/>
          </ac:spMkLst>
        </pc:spChg>
        <pc:spChg chg="del">
          <ac:chgData name="Linh Phan" userId="228774c6-8676-4985-b789-d1a1db399f40" providerId="ADAL" clId="{6CCAACE3-DFEE-435A-83B4-A50B4446F821}" dt="2024-09-06T01:46:32.193" v="611" actId="478"/>
          <ac:spMkLst>
            <pc:docMk/>
            <pc:sldMk cId="3737400175" sldId="296"/>
            <ac:spMk id="15" creationId="{9BCF6A53-EC78-6F0D-DBA1-042960ECF2A6}"/>
          </ac:spMkLst>
        </pc:spChg>
        <pc:spChg chg="mod">
          <ac:chgData name="Linh Phan" userId="228774c6-8676-4985-b789-d1a1db399f40" providerId="ADAL" clId="{6CCAACE3-DFEE-435A-83B4-A50B4446F821}" dt="2024-09-06T01:46:32.511" v="612"/>
          <ac:spMkLst>
            <pc:docMk/>
            <pc:sldMk cId="3737400175" sldId="296"/>
            <ac:spMk id="19" creationId="{EA1E645B-463C-7653-AAC9-BB7538F193E8}"/>
          </ac:spMkLst>
        </pc:spChg>
        <pc:spChg chg="mod">
          <ac:chgData name="Linh Phan" userId="228774c6-8676-4985-b789-d1a1db399f40" providerId="ADAL" clId="{6CCAACE3-DFEE-435A-83B4-A50B4446F821}" dt="2024-09-06T01:48:12.899" v="637" actId="20577"/>
          <ac:spMkLst>
            <pc:docMk/>
            <pc:sldMk cId="3737400175" sldId="296"/>
            <ac:spMk id="22" creationId="{A4AA76A9-C71B-B7BF-AF24-52759291CE30}"/>
          </ac:spMkLst>
        </pc:spChg>
        <pc:spChg chg="mod">
          <ac:chgData name="Linh Phan" userId="228774c6-8676-4985-b789-d1a1db399f40" providerId="ADAL" clId="{6CCAACE3-DFEE-435A-83B4-A50B4446F821}" dt="2024-09-06T01:48:07.393" v="635" actId="14100"/>
          <ac:spMkLst>
            <pc:docMk/>
            <pc:sldMk cId="3737400175" sldId="296"/>
            <ac:spMk id="25" creationId="{E646403A-939A-B653-A94C-5BB8DBC6C4C7}"/>
          </ac:spMkLst>
        </pc:spChg>
        <pc:grpChg chg="add del mod">
          <ac:chgData name="Linh Phan" userId="228774c6-8676-4985-b789-d1a1db399f40" providerId="ADAL" clId="{6CCAACE3-DFEE-435A-83B4-A50B4446F821}" dt="2024-09-06T01:47:14.453" v="613" actId="478"/>
          <ac:grpSpMkLst>
            <pc:docMk/>
            <pc:sldMk cId="3737400175" sldId="296"/>
            <ac:grpSpMk id="3" creationId="{0B217B37-26CA-7FE6-B152-806912FD7949}"/>
          </ac:grpSpMkLst>
        </pc:grpChg>
        <pc:grpChg chg="add del mod">
          <ac:chgData name="Linh Phan" userId="228774c6-8676-4985-b789-d1a1db399f40" providerId="ADAL" clId="{6CCAACE3-DFEE-435A-83B4-A50B4446F821}" dt="2024-09-06T01:47:14.453" v="613" actId="478"/>
          <ac:grpSpMkLst>
            <pc:docMk/>
            <pc:sldMk cId="3737400175" sldId="296"/>
            <ac:grpSpMk id="17" creationId="{B8EFECDD-0DD2-34D6-22B7-C4264478FAF2}"/>
          </ac:grpSpMkLst>
        </pc:grpChg>
        <pc:grpChg chg="add mod">
          <ac:chgData name="Linh Phan" userId="228774c6-8676-4985-b789-d1a1db399f40" providerId="ADAL" clId="{6CCAACE3-DFEE-435A-83B4-A50B4446F821}" dt="2024-09-06T01:48:05.358" v="634" actId="1076"/>
          <ac:grpSpMkLst>
            <pc:docMk/>
            <pc:sldMk cId="3737400175" sldId="296"/>
            <ac:grpSpMk id="21" creationId="{0E119731-194E-89E7-7596-15FC3F4C93B4}"/>
          </ac:grpSpMkLst>
        </pc:grpChg>
        <pc:grpChg chg="add mod">
          <ac:chgData name="Linh Phan" userId="228774c6-8676-4985-b789-d1a1db399f40" providerId="ADAL" clId="{6CCAACE3-DFEE-435A-83B4-A50B4446F821}" dt="2024-09-06T01:48:01.449" v="632" actId="1076"/>
          <ac:grpSpMkLst>
            <pc:docMk/>
            <pc:sldMk cId="3737400175" sldId="296"/>
            <ac:grpSpMk id="24" creationId="{AD33B189-2347-46D0-CC1D-D21D74E04B08}"/>
          </ac:grpSpMkLst>
        </pc:grpChg>
        <pc:picChg chg="mod">
          <ac:chgData name="Linh Phan" userId="228774c6-8676-4985-b789-d1a1db399f40" providerId="ADAL" clId="{6CCAACE3-DFEE-435A-83B4-A50B4446F821}" dt="2024-09-06T01:46:32.511" v="612"/>
          <ac:picMkLst>
            <pc:docMk/>
            <pc:sldMk cId="3737400175" sldId="296"/>
            <ac:picMk id="13" creationId="{9AE727E7-CEA0-A507-37D7-ED94C1BC1D6F}"/>
          </ac:picMkLst>
        </pc:picChg>
        <pc:picChg chg="add mod">
          <ac:chgData name="Linh Phan" userId="228774c6-8676-4985-b789-d1a1db399f40" providerId="ADAL" clId="{6CCAACE3-DFEE-435A-83B4-A50B4446F821}" dt="2024-09-06T01:48:09.457" v="636" actId="14100"/>
          <ac:picMkLst>
            <pc:docMk/>
            <pc:sldMk cId="3737400175" sldId="296"/>
            <ac:picMk id="14" creationId="{D05230C5-97FE-E504-F499-E58F3BFE4889}"/>
          </ac:picMkLst>
        </pc:picChg>
        <pc:picChg chg="del">
          <ac:chgData name="Linh Phan" userId="228774c6-8676-4985-b789-d1a1db399f40" providerId="ADAL" clId="{6CCAACE3-DFEE-435A-83B4-A50B4446F821}" dt="2024-09-06T01:46:32.193" v="611" actId="478"/>
          <ac:picMkLst>
            <pc:docMk/>
            <pc:sldMk cId="3737400175" sldId="296"/>
            <ac:picMk id="18" creationId="{EA4E813C-4B79-2D4A-8DD4-F7387B1D9A1A}"/>
          </ac:picMkLst>
        </pc:picChg>
        <pc:picChg chg="mod">
          <ac:chgData name="Linh Phan" userId="228774c6-8676-4985-b789-d1a1db399f40" providerId="ADAL" clId="{6CCAACE3-DFEE-435A-83B4-A50B4446F821}" dt="2024-09-06T01:46:32.511" v="612"/>
          <ac:picMkLst>
            <pc:docMk/>
            <pc:sldMk cId="3737400175" sldId="296"/>
            <ac:picMk id="20" creationId="{FEF55C46-82B5-8C9C-94BF-E4D60B31F27B}"/>
          </ac:picMkLst>
        </pc:picChg>
        <pc:picChg chg="mod">
          <ac:chgData name="Linh Phan" userId="228774c6-8676-4985-b789-d1a1db399f40" providerId="ADAL" clId="{6CCAACE3-DFEE-435A-83B4-A50B4446F821}" dt="2024-09-06T01:47:14.704" v="614"/>
          <ac:picMkLst>
            <pc:docMk/>
            <pc:sldMk cId="3737400175" sldId="296"/>
            <ac:picMk id="23" creationId="{5DCBAA96-C4DD-F21A-B8DD-3F64F22639B0}"/>
          </ac:picMkLst>
        </pc:picChg>
        <pc:picChg chg="mod">
          <ac:chgData name="Linh Phan" userId="228774c6-8676-4985-b789-d1a1db399f40" providerId="ADAL" clId="{6CCAACE3-DFEE-435A-83B4-A50B4446F821}" dt="2024-09-06T01:47:14.704" v="614"/>
          <ac:picMkLst>
            <pc:docMk/>
            <pc:sldMk cId="3737400175" sldId="296"/>
            <ac:picMk id="26" creationId="{33FD734E-BF6F-5A97-6273-140F1FAB0B64}"/>
          </ac:picMkLst>
        </pc:picChg>
        <pc:cxnChg chg="del mod">
          <ac:chgData name="Linh Phan" userId="228774c6-8676-4985-b789-d1a1db399f40" providerId="ADAL" clId="{6CCAACE3-DFEE-435A-83B4-A50B4446F821}" dt="2024-09-06T01:46:32.193" v="611" actId="478"/>
          <ac:cxnSpMkLst>
            <pc:docMk/>
            <pc:sldMk cId="3737400175" sldId="296"/>
            <ac:cxnSpMk id="11" creationId="{A370B018-D621-24CD-DDF2-F28381AEE4EE}"/>
          </ac:cxnSpMkLst>
        </pc:cxnChg>
        <pc:cxnChg chg="del mod">
          <ac:chgData name="Linh Phan" userId="228774c6-8676-4985-b789-d1a1db399f40" providerId="ADAL" clId="{6CCAACE3-DFEE-435A-83B4-A50B4446F821}" dt="2024-09-06T01:46:32.193" v="611" actId="478"/>
          <ac:cxnSpMkLst>
            <pc:docMk/>
            <pc:sldMk cId="3737400175" sldId="296"/>
            <ac:cxnSpMk id="16" creationId="{45025E1B-480E-9A59-CBFC-8CC45857DDD2}"/>
          </ac:cxnSpMkLst>
        </pc:cxnChg>
      </pc:sldChg>
      <pc:sldChg chg="addSp modSp add del mod modAnim">
        <pc:chgData name="Linh Phan" userId="228774c6-8676-4985-b789-d1a1db399f40" providerId="ADAL" clId="{6CCAACE3-DFEE-435A-83B4-A50B4446F821}" dt="2024-09-06T02:14:25.975" v="1124" actId="47"/>
        <pc:sldMkLst>
          <pc:docMk/>
          <pc:sldMk cId="1720770268" sldId="297"/>
        </pc:sldMkLst>
        <pc:spChg chg="mod">
          <ac:chgData name="Linh Phan" userId="228774c6-8676-4985-b789-d1a1db399f40" providerId="ADAL" clId="{6CCAACE3-DFEE-435A-83B4-A50B4446F821}" dt="2024-09-06T02:08:35.224" v="1071" actId="1076"/>
          <ac:spMkLst>
            <pc:docMk/>
            <pc:sldMk cId="1720770268" sldId="297"/>
            <ac:spMk id="21" creationId="{E4D6800F-B5E9-0C69-86B1-69D738446A8B}"/>
          </ac:spMkLst>
        </pc:spChg>
        <pc:spChg chg="mod">
          <ac:chgData name="Linh Phan" userId="228774c6-8676-4985-b789-d1a1db399f40" providerId="ADAL" clId="{6CCAACE3-DFEE-435A-83B4-A50B4446F821}" dt="2024-09-06T02:08:37.293" v="1072" actId="20577"/>
          <ac:spMkLst>
            <pc:docMk/>
            <pc:sldMk cId="1720770268" sldId="297"/>
            <ac:spMk id="26" creationId="{C28ADDB4-3633-D512-FF73-E8B38A8EEADC}"/>
          </ac:spMkLst>
        </pc:spChg>
        <pc:picChg chg="add mod modCrop">
          <ac:chgData name="Linh Phan" userId="228774c6-8676-4985-b789-d1a1db399f40" providerId="ADAL" clId="{6CCAACE3-DFEE-435A-83B4-A50B4446F821}" dt="2024-09-06T02:13:09.345" v="1098" actId="1076"/>
          <ac:picMkLst>
            <pc:docMk/>
            <pc:sldMk cId="1720770268" sldId="297"/>
            <ac:picMk id="3" creationId="{4090B849-E431-4A41-D83B-5223B7122DC8}"/>
          </ac:picMkLst>
        </pc:picChg>
      </pc:sldChg>
      <pc:sldChg chg="addSp delSp modSp add del mod modTransition delAnim modAnim">
        <pc:chgData name="Linh Phan" userId="228774c6-8676-4985-b789-d1a1db399f40" providerId="ADAL" clId="{6CCAACE3-DFEE-435A-83B4-A50B4446F821}" dt="2024-09-06T02:56:55.664" v="1889"/>
        <pc:sldMkLst>
          <pc:docMk/>
          <pc:sldMk cId="583688762" sldId="298"/>
        </pc:sldMkLst>
        <pc:spChg chg="add mod">
          <ac:chgData name="Linh Phan" userId="228774c6-8676-4985-b789-d1a1db399f40" providerId="ADAL" clId="{6CCAACE3-DFEE-435A-83B4-A50B4446F821}" dt="2024-09-06T02:14:06.407" v="1116" actId="1076"/>
          <ac:spMkLst>
            <pc:docMk/>
            <pc:sldMk cId="583688762" sldId="298"/>
            <ac:spMk id="2" creationId="{11597499-ABDE-8963-EA70-8E390EF5C835}"/>
          </ac:spMkLst>
        </pc:spChg>
        <pc:spChg chg="mod">
          <ac:chgData name="Linh Phan" userId="228774c6-8676-4985-b789-d1a1db399f40" providerId="ADAL" clId="{6CCAACE3-DFEE-435A-83B4-A50B4446F821}" dt="2024-09-06T02:14:04.434" v="1115" actId="14100"/>
          <ac:spMkLst>
            <pc:docMk/>
            <pc:sldMk cId="583688762" sldId="298"/>
            <ac:spMk id="20" creationId="{EB554549-6C80-1D88-93C1-78E25285C30A}"/>
          </ac:spMkLst>
        </pc:spChg>
        <pc:spChg chg="del">
          <ac:chgData name="Linh Phan" userId="228774c6-8676-4985-b789-d1a1db399f40" providerId="ADAL" clId="{6CCAACE3-DFEE-435A-83B4-A50B4446F821}" dt="2024-09-06T02:13:55.725" v="1110" actId="478"/>
          <ac:spMkLst>
            <pc:docMk/>
            <pc:sldMk cId="583688762" sldId="298"/>
            <ac:spMk id="21" creationId="{E4D6800F-B5E9-0C69-86B1-69D738446A8B}"/>
          </ac:spMkLst>
        </pc:spChg>
        <pc:spChg chg="mod">
          <ac:chgData name="Linh Phan" userId="228774c6-8676-4985-b789-d1a1db399f40" providerId="ADAL" clId="{6CCAACE3-DFEE-435A-83B4-A50B4446F821}" dt="2024-09-06T02:14:09.325" v="1118" actId="20577"/>
          <ac:spMkLst>
            <pc:docMk/>
            <pc:sldMk cId="583688762" sldId="298"/>
            <ac:spMk id="26" creationId="{C28ADDB4-3633-D512-FF73-E8B38A8EEADC}"/>
          </ac:spMkLst>
        </pc:spChg>
        <pc:grpChg chg="add mod">
          <ac:chgData name="Linh Phan" userId="228774c6-8676-4985-b789-d1a1db399f40" providerId="ADAL" clId="{6CCAACE3-DFEE-435A-83B4-A50B4446F821}" dt="2024-09-06T02:14:24.592" v="1123" actId="164"/>
          <ac:grpSpMkLst>
            <pc:docMk/>
            <pc:sldMk cId="583688762" sldId="298"/>
            <ac:grpSpMk id="4" creationId="{093EB818-50E7-13B7-180F-A22313B70060}"/>
          </ac:grpSpMkLst>
        </pc:grpChg>
        <pc:grpChg chg="mod">
          <ac:chgData name="Linh Phan" userId="228774c6-8676-4985-b789-d1a1db399f40" providerId="ADAL" clId="{6CCAACE3-DFEE-435A-83B4-A50B4446F821}" dt="2024-09-06T02:14:24.592" v="1123" actId="164"/>
          <ac:grpSpMkLst>
            <pc:docMk/>
            <pc:sldMk cId="583688762" sldId="298"/>
            <ac:grpSpMk id="30" creationId="{96872338-E4D4-344A-905F-FED262320614}"/>
          </ac:grpSpMkLst>
        </pc:grpChg>
        <pc:picChg chg="add mod">
          <ac:chgData name="Linh Phan" userId="228774c6-8676-4985-b789-d1a1db399f40" providerId="ADAL" clId="{6CCAACE3-DFEE-435A-83B4-A50B4446F821}" dt="2024-09-06T02:14:24.592" v="1123" actId="164"/>
          <ac:picMkLst>
            <pc:docMk/>
            <pc:sldMk cId="583688762" sldId="298"/>
            <ac:picMk id="3" creationId="{BB8E63F8-0582-9817-44A7-7685A8268501}"/>
          </ac:picMkLst>
        </pc:picChg>
        <pc:picChg chg="del">
          <ac:chgData name="Linh Phan" userId="228774c6-8676-4985-b789-d1a1db399f40" providerId="ADAL" clId="{6CCAACE3-DFEE-435A-83B4-A50B4446F821}" dt="2024-09-06T02:14:08.072" v="1117" actId="478"/>
          <ac:picMkLst>
            <pc:docMk/>
            <pc:sldMk cId="583688762" sldId="298"/>
            <ac:picMk id="28" creationId="{0CE451F8-0FDC-095C-672F-78DF35F16791}"/>
          </ac:picMkLst>
        </pc:picChg>
      </pc:sldChg>
      <pc:sldChg chg="del">
        <pc:chgData name="Linh Phan" userId="228774c6-8676-4985-b789-d1a1db399f40" providerId="ADAL" clId="{6CCAACE3-DFEE-435A-83B4-A50B4446F821}" dt="2024-09-04T09:29:56.013" v="197" actId="47"/>
        <pc:sldMkLst>
          <pc:docMk/>
          <pc:sldMk cId="0" sldId="299"/>
        </pc:sldMkLst>
      </pc:sldChg>
      <pc:sldChg chg="del">
        <pc:chgData name="Linh Phan" userId="228774c6-8676-4985-b789-d1a1db399f40" providerId="ADAL" clId="{6CCAACE3-DFEE-435A-83B4-A50B4446F821}" dt="2024-09-04T09:29:56.013" v="197" actId="47"/>
        <pc:sldMkLst>
          <pc:docMk/>
          <pc:sldMk cId="0" sldId="300"/>
        </pc:sldMkLst>
      </pc:sldChg>
      <pc:sldChg chg="del">
        <pc:chgData name="Linh Phan" userId="228774c6-8676-4985-b789-d1a1db399f40" providerId="ADAL" clId="{6CCAACE3-DFEE-435A-83B4-A50B4446F821}" dt="2024-09-04T09:29:56.013" v="197" actId="47"/>
        <pc:sldMkLst>
          <pc:docMk/>
          <pc:sldMk cId="1991433466" sldId="301"/>
        </pc:sldMkLst>
        <pc:spChg chg="mod">
          <ac:chgData name="Linh Phan" userId="228774c6-8676-4985-b789-d1a1db399f40" providerId="ADAL" clId="{6CCAACE3-DFEE-435A-83B4-A50B4446F821}" dt="2024-09-06T02:27:33.285" v="1540" actId="1076"/>
          <ac:spMkLst>
            <pc:docMk/>
            <pc:sldMk cId="1991433466" sldId="301"/>
            <ac:spMk id="32" creationId="{1AB69979-1D5C-6D4F-6590-E0650E70A5B4}"/>
          </ac:spMkLst>
        </pc:spChg>
        <pc:spChg chg="mod">
          <ac:chgData name="Linh Phan" userId="228774c6-8676-4985-b789-d1a1db399f40" providerId="ADAL" clId="{6CCAACE3-DFEE-435A-83B4-A50B4446F821}" dt="2024-09-06T02:27:33.285" v="1540" actId="1076"/>
          <ac:spMkLst>
            <pc:docMk/>
            <pc:sldMk cId="1991433466" sldId="301"/>
            <ac:spMk id="33" creationId="{2FB644CA-CB55-3594-B5C2-C9F8A867CDF0}"/>
          </ac:spMkLst>
        </pc:spChg>
        <pc:spChg chg="mod">
          <ac:chgData name="Linh Phan" userId="228774c6-8676-4985-b789-d1a1db399f40" providerId="ADAL" clId="{6CCAACE3-DFEE-435A-83B4-A50B4446F821}" dt="2024-09-06T02:27:33.285" v="1540" actId="1076"/>
          <ac:spMkLst>
            <pc:docMk/>
            <pc:sldMk cId="1991433466" sldId="301"/>
            <ac:spMk id="34" creationId="{30828281-61AD-7A62-0775-C0E24C9C1DEB}"/>
          </ac:spMkLst>
        </pc:spChg>
        <pc:spChg chg="mod">
          <ac:chgData name="Linh Phan" userId="228774c6-8676-4985-b789-d1a1db399f40" providerId="ADAL" clId="{6CCAACE3-DFEE-435A-83B4-A50B4446F821}" dt="2024-09-06T02:27:33.285" v="1540" actId="1076"/>
          <ac:spMkLst>
            <pc:docMk/>
            <pc:sldMk cId="1991433466" sldId="301"/>
            <ac:spMk id="35" creationId="{E6A889FC-D3A7-FA7C-0DE3-0EA076B22F62}"/>
          </ac:spMkLst>
        </pc:spChg>
        <pc:spChg chg="mod">
          <ac:chgData name="Linh Phan" userId="228774c6-8676-4985-b789-d1a1db399f40" providerId="ADAL" clId="{6CCAACE3-DFEE-435A-83B4-A50B4446F821}" dt="2024-09-06T02:27:33.285" v="1540" actId="1076"/>
          <ac:spMkLst>
            <pc:docMk/>
            <pc:sldMk cId="1991433466" sldId="301"/>
            <ac:spMk id="36" creationId="{39170EEF-8452-D761-9524-3629836006CB}"/>
          </ac:spMkLst>
        </pc:spChg>
        <pc:spChg chg="mod">
          <ac:chgData name="Linh Phan" userId="228774c6-8676-4985-b789-d1a1db399f40" providerId="ADAL" clId="{6CCAACE3-DFEE-435A-83B4-A50B4446F821}" dt="2024-09-06T02:27:46.736" v="1544" actId="14100"/>
          <ac:spMkLst>
            <pc:docMk/>
            <pc:sldMk cId="1991433466" sldId="301"/>
            <ac:spMk id="37" creationId="{73F5B725-A6FC-F5A2-F2A4-6047B0B0A3CC}"/>
          </ac:spMkLst>
        </pc:spChg>
      </pc:sldChg>
      <pc:sldChg chg="del">
        <pc:chgData name="Linh Phan" userId="228774c6-8676-4985-b789-d1a1db399f40" providerId="ADAL" clId="{6CCAACE3-DFEE-435A-83B4-A50B4446F821}" dt="2024-09-04T09:29:56.013" v="197" actId="47"/>
        <pc:sldMkLst>
          <pc:docMk/>
          <pc:sldMk cId="1245011231" sldId="302"/>
        </pc:sldMkLst>
      </pc:sldChg>
      <pc:sldChg chg="del">
        <pc:chgData name="Linh Phan" userId="228774c6-8676-4985-b789-d1a1db399f40" providerId="ADAL" clId="{6CCAACE3-DFEE-435A-83B4-A50B4446F821}" dt="2024-09-04T09:29:56.013" v="197" actId="47"/>
        <pc:sldMkLst>
          <pc:docMk/>
          <pc:sldMk cId="0" sldId="303"/>
        </pc:sldMkLst>
      </pc:sldChg>
      <pc:sldChg chg="add modTransition">
        <pc:chgData name="Linh Phan" userId="228774c6-8676-4985-b789-d1a1db399f40" providerId="ADAL" clId="{6CCAACE3-DFEE-435A-83B4-A50B4446F821}" dt="2024-09-06T02:43:34.256" v="1801"/>
        <pc:sldMkLst>
          <pc:docMk/>
          <pc:sldMk cId="3544306385" sldId="304"/>
        </pc:sldMkLst>
      </pc:sldChg>
      <pc:sldChg chg="del">
        <pc:chgData name="Linh Phan" userId="228774c6-8676-4985-b789-d1a1db399f40" providerId="ADAL" clId="{6CCAACE3-DFEE-435A-83B4-A50B4446F821}" dt="2024-09-04T09:29:56.013" v="197" actId="47"/>
        <pc:sldMkLst>
          <pc:docMk/>
          <pc:sldMk cId="3559974643" sldId="305"/>
        </pc:sldMkLst>
        <pc:spChg chg="mod">
          <ac:chgData name="Linh Phan" userId="228774c6-8676-4985-b789-d1a1db399f40" providerId="ADAL" clId="{6CCAACE3-DFEE-435A-83B4-A50B4446F821}" dt="2024-09-06T02:21:46.700" v="1428"/>
          <ac:spMkLst>
            <pc:docMk/>
            <pc:sldMk cId="3559974643" sldId="305"/>
            <ac:spMk id="32" creationId="{1AB69979-1D5C-6D4F-6590-E0650E70A5B4}"/>
          </ac:spMkLst>
        </pc:spChg>
        <pc:spChg chg="mod">
          <ac:chgData name="Linh Phan" userId="228774c6-8676-4985-b789-d1a1db399f40" providerId="ADAL" clId="{6CCAACE3-DFEE-435A-83B4-A50B4446F821}" dt="2024-09-06T02:21:53.115" v="1430" actId="2710"/>
          <ac:spMkLst>
            <pc:docMk/>
            <pc:sldMk cId="3559974643" sldId="305"/>
            <ac:spMk id="33" creationId="{2FB644CA-CB55-3594-B5C2-C9F8A867CDF0}"/>
          </ac:spMkLst>
        </pc:spChg>
        <pc:spChg chg="mod">
          <ac:chgData name="Linh Phan" userId="228774c6-8676-4985-b789-d1a1db399f40" providerId="ADAL" clId="{6CCAACE3-DFEE-435A-83B4-A50B4446F821}" dt="2024-09-06T02:22:05.604" v="1434" actId="2710"/>
          <ac:spMkLst>
            <pc:docMk/>
            <pc:sldMk cId="3559974643" sldId="305"/>
            <ac:spMk id="34" creationId="{30828281-61AD-7A62-0775-C0E24C9C1DEB}"/>
          </ac:spMkLst>
        </pc:spChg>
        <pc:spChg chg="mod">
          <ac:chgData name="Linh Phan" userId="228774c6-8676-4985-b789-d1a1db399f40" providerId="ADAL" clId="{6CCAACE3-DFEE-435A-83B4-A50B4446F821}" dt="2024-09-06T02:21:57.547" v="1431"/>
          <ac:spMkLst>
            <pc:docMk/>
            <pc:sldMk cId="3559974643" sldId="305"/>
            <ac:spMk id="35" creationId="{E6A889FC-D3A7-FA7C-0DE3-0EA076B22F62}"/>
          </ac:spMkLst>
        </pc:spChg>
        <pc:spChg chg="mod">
          <ac:chgData name="Linh Phan" userId="228774c6-8676-4985-b789-d1a1db399f40" providerId="ADAL" clId="{6CCAACE3-DFEE-435A-83B4-A50B4446F821}" dt="2024-09-06T02:22:09.980" v="1435"/>
          <ac:spMkLst>
            <pc:docMk/>
            <pc:sldMk cId="3559974643" sldId="305"/>
            <ac:spMk id="36" creationId="{39170EEF-8452-D761-9524-3629836006CB}"/>
          </ac:spMkLst>
        </pc:spChg>
        <pc:spChg chg="mod">
          <ac:chgData name="Linh Phan" userId="228774c6-8676-4985-b789-d1a1db399f40" providerId="ADAL" clId="{6CCAACE3-DFEE-435A-83B4-A50B4446F821}" dt="2024-09-06T02:22:25.262" v="1437" actId="1076"/>
          <ac:spMkLst>
            <pc:docMk/>
            <pc:sldMk cId="3559974643" sldId="305"/>
            <ac:spMk id="37" creationId="{73F5B725-A6FC-F5A2-F2A4-6047B0B0A3CC}"/>
          </ac:spMkLst>
        </pc:spChg>
      </pc:sldChg>
      <pc:sldChg chg="del">
        <pc:chgData name="Linh Phan" userId="228774c6-8676-4985-b789-d1a1db399f40" providerId="ADAL" clId="{6CCAACE3-DFEE-435A-83B4-A50B4446F821}" dt="2024-09-04T09:29:56.013" v="197" actId="47"/>
        <pc:sldMkLst>
          <pc:docMk/>
          <pc:sldMk cId="2197894387" sldId="306"/>
        </pc:sldMkLst>
        <pc:spChg chg="add mod">
          <ac:chgData name="Linh Phan" userId="228774c6-8676-4985-b789-d1a1db399f40" providerId="ADAL" clId="{6CCAACE3-DFEE-435A-83B4-A50B4446F821}" dt="2024-09-06T02:23:56.149" v="1471" actId="1076"/>
          <ac:spMkLst>
            <pc:docMk/>
            <pc:sldMk cId="2197894387" sldId="306"/>
            <ac:spMk id="2" creationId="{79FAABF3-539A-293F-5AA8-B1574E4260D2}"/>
          </ac:spMkLst>
        </pc:spChg>
        <pc:spChg chg="add mod">
          <ac:chgData name="Linh Phan" userId="228774c6-8676-4985-b789-d1a1db399f40" providerId="ADAL" clId="{6CCAACE3-DFEE-435A-83B4-A50B4446F821}" dt="2024-09-06T02:23:57.639" v="1472" actId="14100"/>
          <ac:spMkLst>
            <pc:docMk/>
            <pc:sldMk cId="2197894387" sldId="306"/>
            <ac:spMk id="3" creationId="{A763D0DA-A4C9-A28D-4CE8-BB73231967AB}"/>
          </ac:spMkLst>
        </pc:spChg>
        <pc:spChg chg="add mod">
          <ac:chgData name="Linh Phan" userId="228774c6-8676-4985-b789-d1a1db399f40" providerId="ADAL" clId="{6CCAACE3-DFEE-435A-83B4-A50B4446F821}" dt="2024-09-06T02:24:02.970" v="1475" actId="14100"/>
          <ac:spMkLst>
            <pc:docMk/>
            <pc:sldMk cId="2197894387" sldId="306"/>
            <ac:spMk id="4" creationId="{6FFA978D-3A77-221E-9287-F2D245122B19}"/>
          </ac:spMkLst>
        </pc:spChg>
        <pc:spChg chg="add mod">
          <ac:chgData name="Linh Phan" userId="228774c6-8676-4985-b789-d1a1db399f40" providerId="ADAL" clId="{6CCAACE3-DFEE-435A-83B4-A50B4446F821}" dt="2024-09-06T02:23:59.337" v="1473" actId="14100"/>
          <ac:spMkLst>
            <pc:docMk/>
            <pc:sldMk cId="2197894387" sldId="306"/>
            <ac:spMk id="5" creationId="{F2208878-F9A1-6F15-DFFA-F9CDFBB6DB18}"/>
          </ac:spMkLst>
        </pc:spChg>
        <pc:spChg chg="add mod">
          <ac:chgData name="Linh Phan" userId="228774c6-8676-4985-b789-d1a1db399f40" providerId="ADAL" clId="{6CCAACE3-DFEE-435A-83B4-A50B4446F821}" dt="2024-09-06T02:24:01.370" v="1474" actId="14100"/>
          <ac:spMkLst>
            <pc:docMk/>
            <pc:sldMk cId="2197894387" sldId="306"/>
            <ac:spMk id="6" creationId="{01B9F270-EC10-4602-F35C-3AFF8F540E26}"/>
          </ac:spMkLst>
        </pc:spChg>
        <pc:spChg chg="add mod">
          <ac:chgData name="Linh Phan" userId="228774c6-8676-4985-b789-d1a1db399f40" providerId="ADAL" clId="{6CCAACE3-DFEE-435A-83B4-A50B4446F821}" dt="2024-09-06T02:24:19.299" v="1481" actId="14100"/>
          <ac:spMkLst>
            <pc:docMk/>
            <pc:sldMk cId="2197894387" sldId="306"/>
            <ac:spMk id="7" creationId="{B6E1BC42-3C1F-9FCB-F91C-F298F76FCC3C}"/>
          </ac:spMkLst>
        </pc:spChg>
        <pc:spChg chg="del">
          <ac:chgData name="Linh Phan" userId="228774c6-8676-4985-b789-d1a1db399f40" providerId="ADAL" clId="{6CCAACE3-DFEE-435A-83B4-A50B4446F821}" dt="2024-09-06T02:22:38.578" v="1438" actId="478"/>
          <ac:spMkLst>
            <pc:docMk/>
            <pc:sldMk cId="2197894387" sldId="306"/>
            <ac:spMk id="32" creationId="{1AB69979-1D5C-6D4F-6590-E0650E70A5B4}"/>
          </ac:spMkLst>
        </pc:spChg>
        <pc:spChg chg="del">
          <ac:chgData name="Linh Phan" userId="228774c6-8676-4985-b789-d1a1db399f40" providerId="ADAL" clId="{6CCAACE3-DFEE-435A-83B4-A50B4446F821}" dt="2024-09-06T02:22:38.578" v="1438" actId="478"/>
          <ac:spMkLst>
            <pc:docMk/>
            <pc:sldMk cId="2197894387" sldId="306"/>
            <ac:spMk id="33" creationId="{2FB644CA-CB55-3594-B5C2-C9F8A867CDF0}"/>
          </ac:spMkLst>
        </pc:spChg>
        <pc:spChg chg="del">
          <ac:chgData name="Linh Phan" userId="228774c6-8676-4985-b789-d1a1db399f40" providerId="ADAL" clId="{6CCAACE3-DFEE-435A-83B4-A50B4446F821}" dt="2024-09-06T02:22:38.578" v="1438" actId="478"/>
          <ac:spMkLst>
            <pc:docMk/>
            <pc:sldMk cId="2197894387" sldId="306"/>
            <ac:spMk id="34" creationId="{30828281-61AD-7A62-0775-C0E24C9C1DEB}"/>
          </ac:spMkLst>
        </pc:spChg>
        <pc:spChg chg="del">
          <ac:chgData name="Linh Phan" userId="228774c6-8676-4985-b789-d1a1db399f40" providerId="ADAL" clId="{6CCAACE3-DFEE-435A-83B4-A50B4446F821}" dt="2024-09-06T02:22:38.578" v="1438" actId="478"/>
          <ac:spMkLst>
            <pc:docMk/>
            <pc:sldMk cId="2197894387" sldId="306"/>
            <ac:spMk id="35" creationId="{E6A889FC-D3A7-FA7C-0DE3-0EA076B22F62}"/>
          </ac:spMkLst>
        </pc:spChg>
        <pc:spChg chg="del">
          <ac:chgData name="Linh Phan" userId="228774c6-8676-4985-b789-d1a1db399f40" providerId="ADAL" clId="{6CCAACE3-DFEE-435A-83B4-A50B4446F821}" dt="2024-09-06T02:22:38.578" v="1438" actId="478"/>
          <ac:spMkLst>
            <pc:docMk/>
            <pc:sldMk cId="2197894387" sldId="306"/>
            <ac:spMk id="36" creationId="{39170EEF-8452-D761-9524-3629836006CB}"/>
          </ac:spMkLst>
        </pc:spChg>
        <pc:spChg chg="del">
          <ac:chgData name="Linh Phan" userId="228774c6-8676-4985-b789-d1a1db399f40" providerId="ADAL" clId="{6CCAACE3-DFEE-435A-83B4-A50B4446F821}" dt="2024-09-06T02:22:38.578" v="1438" actId="478"/>
          <ac:spMkLst>
            <pc:docMk/>
            <pc:sldMk cId="2197894387" sldId="306"/>
            <ac:spMk id="37" creationId="{73F5B725-A6FC-F5A2-F2A4-6047B0B0A3CC}"/>
          </ac:spMkLst>
        </pc:spChg>
        <pc:picChg chg="mod">
          <ac:chgData name="Linh Phan" userId="228774c6-8676-4985-b789-d1a1db399f40" providerId="ADAL" clId="{6CCAACE3-DFEE-435A-83B4-A50B4446F821}" dt="2024-09-06T02:22:41.220" v="1440" actId="166"/>
          <ac:picMkLst>
            <pc:docMk/>
            <pc:sldMk cId="2197894387" sldId="306"/>
            <ac:picMk id="2054" creationId="{00000000-0000-0000-0000-000000000000}"/>
          </ac:picMkLst>
        </pc:picChg>
      </pc:sldChg>
      <pc:sldChg chg="del">
        <pc:chgData name="Linh Phan" userId="228774c6-8676-4985-b789-d1a1db399f40" providerId="ADAL" clId="{6CCAACE3-DFEE-435A-83B4-A50B4446F821}" dt="2024-09-04T09:29:56.013" v="197" actId="47"/>
        <pc:sldMkLst>
          <pc:docMk/>
          <pc:sldMk cId="2584213998" sldId="307"/>
        </pc:sldMkLst>
        <pc:spChg chg="add mod">
          <ac:chgData name="Linh Phan" userId="228774c6-8676-4985-b789-d1a1db399f40" providerId="ADAL" clId="{6CCAACE3-DFEE-435A-83B4-A50B4446F821}" dt="2024-09-06T02:25:25.444" v="1501" actId="14100"/>
          <ac:spMkLst>
            <pc:docMk/>
            <pc:sldMk cId="2584213998" sldId="307"/>
            <ac:spMk id="2" creationId="{8807B169-5821-62F1-4012-CEB44EFB99DF}"/>
          </ac:spMkLst>
        </pc:spChg>
        <pc:spChg chg="add mod">
          <ac:chgData name="Linh Phan" userId="228774c6-8676-4985-b789-d1a1db399f40" providerId="ADAL" clId="{6CCAACE3-DFEE-435A-83B4-A50B4446F821}" dt="2024-09-06T02:25:34.735" v="1505" actId="1076"/>
          <ac:spMkLst>
            <pc:docMk/>
            <pc:sldMk cId="2584213998" sldId="307"/>
            <ac:spMk id="3" creationId="{23A7F217-1BBB-0644-267A-6D9AEA35DEAE}"/>
          </ac:spMkLst>
        </pc:spChg>
        <pc:spChg chg="add mod">
          <ac:chgData name="Linh Phan" userId="228774c6-8676-4985-b789-d1a1db399f40" providerId="ADAL" clId="{6CCAACE3-DFEE-435A-83B4-A50B4446F821}" dt="2024-09-06T02:24:53.512" v="1490"/>
          <ac:spMkLst>
            <pc:docMk/>
            <pc:sldMk cId="2584213998" sldId="307"/>
            <ac:spMk id="4" creationId="{F4633E32-B59B-9065-615A-EAC5E2D84252}"/>
          </ac:spMkLst>
        </pc:spChg>
        <pc:spChg chg="add mod">
          <ac:chgData name="Linh Phan" userId="228774c6-8676-4985-b789-d1a1db399f40" providerId="ADAL" clId="{6CCAACE3-DFEE-435A-83B4-A50B4446F821}" dt="2024-09-06T02:25:34.735" v="1505" actId="1076"/>
          <ac:spMkLst>
            <pc:docMk/>
            <pc:sldMk cId="2584213998" sldId="307"/>
            <ac:spMk id="5" creationId="{DA1F3E0F-65DF-C16B-8904-77ADA0AE7926}"/>
          </ac:spMkLst>
        </pc:spChg>
        <pc:spChg chg="add mod">
          <ac:chgData name="Linh Phan" userId="228774c6-8676-4985-b789-d1a1db399f40" providerId="ADAL" clId="{6CCAACE3-DFEE-435A-83B4-A50B4446F821}" dt="2024-09-06T02:25:00.139" v="1492"/>
          <ac:spMkLst>
            <pc:docMk/>
            <pc:sldMk cId="2584213998" sldId="307"/>
            <ac:spMk id="6" creationId="{E359A583-741B-27A4-5EFF-E76936705920}"/>
          </ac:spMkLst>
        </pc:spChg>
        <pc:spChg chg="add mod">
          <ac:chgData name="Linh Phan" userId="228774c6-8676-4985-b789-d1a1db399f40" providerId="ADAL" clId="{6CCAACE3-DFEE-435A-83B4-A50B4446F821}" dt="2024-09-06T02:25:17.764" v="1499" actId="1076"/>
          <ac:spMkLst>
            <pc:docMk/>
            <pc:sldMk cId="2584213998" sldId="307"/>
            <ac:spMk id="7" creationId="{5C596F3D-68C3-B38B-624E-14EBC2C34399}"/>
          </ac:spMkLst>
        </pc:spChg>
        <pc:spChg chg="del">
          <ac:chgData name="Linh Phan" userId="228774c6-8676-4985-b789-d1a1db399f40" providerId="ADAL" clId="{6CCAACE3-DFEE-435A-83B4-A50B4446F821}" dt="2024-09-06T02:24:31.308" v="1483" actId="478"/>
          <ac:spMkLst>
            <pc:docMk/>
            <pc:sldMk cId="2584213998" sldId="307"/>
            <ac:spMk id="32" creationId="{1AB69979-1D5C-6D4F-6590-E0650E70A5B4}"/>
          </ac:spMkLst>
        </pc:spChg>
        <pc:spChg chg="del">
          <ac:chgData name="Linh Phan" userId="228774c6-8676-4985-b789-d1a1db399f40" providerId="ADAL" clId="{6CCAACE3-DFEE-435A-83B4-A50B4446F821}" dt="2024-09-06T02:24:29.348" v="1482" actId="478"/>
          <ac:spMkLst>
            <pc:docMk/>
            <pc:sldMk cId="2584213998" sldId="307"/>
            <ac:spMk id="33" creationId="{2FB644CA-CB55-3594-B5C2-C9F8A867CDF0}"/>
          </ac:spMkLst>
        </pc:spChg>
        <pc:spChg chg="del">
          <ac:chgData name="Linh Phan" userId="228774c6-8676-4985-b789-d1a1db399f40" providerId="ADAL" clId="{6CCAACE3-DFEE-435A-83B4-A50B4446F821}" dt="2024-09-06T02:24:29.348" v="1482" actId="478"/>
          <ac:spMkLst>
            <pc:docMk/>
            <pc:sldMk cId="2584213998" sldId="307"/>
            <ac:spMk id="34" creationId="{30828281-61AD-7A62-0775-C0E24C9C1DEB}"/>
          </ac:spMkLst>
        </pc:spChg>
        <pc:spChg chg="del">
          <ac:chgData name="Linh Phan" userId="228774c6-8676-4985-b789-d1a1db399f40" providerId="ADAL" clId="{6CCAACE3-DFEE-435A-83B4-A50B4446F821}" dt="2024-09-06T02:24:29.348" v="1482" actId="478"/>
          <ac:spMkLst>
            <pc:docMk/>
            <pc:sldMk cId="2584213998" sldId="307"/>
            <ac:spMk id="35" creationId="{E6A889FC-D3A7-FA7C-0DE3-0EA076B22F62}"/>
          </ac:spMkLst>
        </pc:spChg>
        <pc:spChg chg="del">
          <ac:chgData name="Linh Phan" userId="228774c6-8676-4985-b789-d1a1db399f40" providerId="ADAL" clId="{6CCAACE3-DFEE-435A-83B4-A50B4446F821}" dt="2024-09-06T02:24:29.348" v="1482" actId="478"/>
          <ac:spMkLst>
            <pc:docMk/>
            <pc:sldMk cId="2584213998" sldId="307"/>
            <ac:spMk id="36" creationId="{39170EEF-8452-D761-9524-3629836006CB}"/>
          </ac:spMkLst>
        </pc:spChg>
        <pc:spChg chg="del">
          <ac:chgData name="Linh Phan" userId="228774c6-8676-4985-b789-d1a1db399f40" providerId="ADAL" clId="{6CCAACE3-DFEE-435A-83B4-A50B4446F821}" dt="2024-09-06T02:24:29.348" v="1482" actId="478"/>
          <ac:spMkLst>
            <pc:docMk/>
            <pc:sldMk cId="2584213998" sldId="307"/>
            <ac:spMk id="37" creationId="{73F5B725-A6FC-F5A2-F2A4-6047B0B0A3CC}"/>
          </ac:spMkLst>
        </pc:spChg>
        <pc:picChg chg="mod">
          <ac:chgData name="Linh Phan" userId="228774c6-8676-4985-b789-d1a1db399f40" providerId="ADAL" clId="{6CCAACE3-DFEE-435A-83B4-A50B4446F821}" dt="2024-09-06T02:24:33.995" v="1485" actId="166"/>
          <ac:picMkLst>
            <pc:docMk/>
            <pc:sldMk cId="2584213998" sldId="307"/>
            <ac:picMk id="2054" creationId="{00000000-0000-0000-0000-000000000000}"/>
          </ac:picMkLst>
        </pc:picChg>
      </pc:sldChg>
      <pc:sldChg chg="del">
        <pc:chgData name="Linh Phan" userId="228774c6-8676-4985-b789-d1a1db399f40" providerId="ADAL" clId="{6CCAACE3-DFEE-435A-83B4-A50B4446F821}" dt="2024-09-04T09:29:56.013" v="197" actId="47"/>
        <pc:sldMkLst>
          <pc:docMk/>
          <pc:sldMk cId="4181976524" sldId="308"/>
        </pc:sldMkLst>
        <pc:spChg chg="add mod">
          <ac:chgData name="Linh Phan" userId="228774c6-8676-4985-b789-d1a1db399f40" providerId="ADAL" clId="{6CCAACE3-DFEE-435A-83B4-A50B4446F821}" dt="2024-09-06T02:29:48.683" v="1609" actId="2710"/>
          <ac:spMkLst>
            <pc:docMk/>
            <pc:sldMk cId="4181976524" sldId="308"/>
            <ac:spMk id="2" creationId="{B53A5BAD-85AE-92FA-BAC0-37E0BA609F35}"/>
          </ac:spMkLst>
        </pc:spChg>
        <pc:spChg chg="add mod">
          <ac:chgData name="Linh Phan" userId="228774c6-8676-4985-b789-d1a1db399f40" providerId="ADAL" clId="{6CCAACE3-DFEE-435A-83B4-A50B4446F821}" dt="2024-09-06T02:29:46.596" v="1608" actId="1076"/>
          <ac:spMkLst>
            <pc:docMk/>
            <pc:sldMk cId="4181976524" sldId="308"/>
            <ac:spMk id="3" creationId="{29D45DD1-33B5-CBAA-5E94-84FC62A8C563}"/>
          </ac:spMkLst>
        </pc:spChg>
        <pc:spChg chg="add mod">
          <ac:chgData name="Linh Phan" userId="228774c6-8676-4985-b789-d1a1db399f40" providerId="ADAL" clId="{6CCAACE3-DFEE-435A-83B4-A50B4446F821}" dt="2024-09-06T02:29:38.793" v="1605" actId="1076"/>
          <ac:spMkLst>
            <pc:docMk/>
            <pc:sldMk cId="4181976524" sldId="308"/>
            <ac:spMk id="4" creationId="{F6E6AD8C-DBBC-57C3-8EAA-EA58FDE2D6AD}"/>
          </ac:spMkLst>
        </pc:spChg>
        <pc:spChg chg="add mod">
          <ac:chgData name="Linh Phan" userId="228774c6-8676-4985-b789-d1a1db399f40" providerId="ADAL" clId="{6CCAACE3-DFEE-435A-83B4-A50B4446F821}" dt="2024-09-06T02:29:46.596" v="1608" actId="1076"/>
          <ac:spMkLst>
            <pc:docMk/>
            <pc:sldMk cId="4181976524" sldId="308"/>
            <ac:spMk id="5" creationId="{9667E680-3C16-B967-0B1E-D505E49F8E78}"/>
          </ac:spMkLst>
        </pc:spChg>
        <pc:spChg chg="add mod">
          <ac:chgData name="Linh Phan" userId="228774c6-8676-4985-b789-d1a1db399f40" providerId="ADAL" clId="{6CCAACE3-DFEE-435A-83B4-A50B4446F821}" dt="2024-09-06T02:29:38.793" v="1605" actId="1076"/>
          <ac:spMkLst>
            <pc:docMk/>
            <pc:sldMk cId="4181976524" sldId="308"/>
            <ac:spMk id="6" creationId="{45E2327D-721A-4513-3690-077B765FCD59}"/>
          </ac:spMkLst>
        </pc:spChg>
        <pc:spChg chg="add mod">
          <ac:chgData name="Linh Phan" userId="228774c6-8676-4985-b789-d1a1db399f40" providerId="ADAL" clId="{6CCAACE3-DFEE-435A-83B4-A50B4446F821}" dt="2024-09-06T02:29:58.867" v="1613" actId="14100"/>
          <ac:spMkLst>
            <pc:docMk/>
            <pc:sldMk cId="4181976524" sldId="308"/>
            <ac:spMk id="7" creationId="{59CE0597-FF56-F991-D54C-889E05E6C31D}"/>
          </ac:spMkLst>
        </pc:spChg>
        <pc:spChg chg="del mod">
          <ac:chgData name="Linh Phan" userId="228774c6-8676-4985-b789-d1a1db399f40" providerId="ADAL" clId="{6CCAACE3-DFEE-435A-83B4-A50B4446F821}" dt="2024-09-06T02:28:12.457" v="1552" actId="478"/>
          <ac:spMkLst>
            <pc:docMk/>
            <pc:sldMk cId="4181976524" sldId="308"/>
            <ac:spMk id="32" creationId="{1AB69979-1D5C-6D4F-6590-E0650E70A5B4}"/>
          </ac:spMkLst>
        </pc:spChg>
        <pc:spChg chg="del">
          <ac:chgData name="Linh Phan" userId="228774c6-8676-4985-b789-d1a1db399f40" providerId="ADAL" clId="{6CCAACE3-DFEE-435A-83B4-A50B4446F821}" dt="2024-09-06T02:28:12.457" v="1552" actId="478"/>
          <ac:spMkLst>
            <pc:docMk/>
            <pc:sldMk cId="4181976524" sldId="308"/>
            <ac:spMk id="33" creationId="{2FB644CA-CB55-3594-B5C2-C9F8A867CDF0}"/>
          </ac:spMkLst>
        </pc:spChg>
        <pc:spChg chg="del">
          <ac:chgData name="Linh Phan" userId="228774c6-8676-4985-b789-d1a1db399f40" providerId="ADAL" clId="{6CCAACE3-DFEE-435A-83B4-A50B4446F821}" dt="2024-09-06T02:28:12.457" v="1552" actId="478"/>
          <ac:spMkLst>
            <pc:docMk/>
            <pc:sldMk cId="4181976524" sldId="308"/>
            <ac:spMk id="34" creationId="{30828281-61AD-7A62-0775-C0E24C9C1DEB}"/>
          </ac:spMkLst>
        </pc:spChg>
        <pc:spChg chg="del">
          <ac:chgData name="Linh Phan" userId="228774c6-8676-4985-b789-d1a1db399f40" providerId="ADAL" clId="{6CCAACE3-DFEE-435A-83B4-A50B4446F821}" dt="2024-09-06T02:28:12.457" v="1552" actId="478"/>
          <ac:spMkLst>
            <pc:docMk/>
            <pc:sldMk cId="4181976524" sldId="308"/>
            <ac:spMk id="35" creationId="{E6A889FC-D3A7-FA7C-0DE3-0EA076B22F62}"/>
          </ac:spMkLst>
        </pc:spChg>
        <pc:spChg chg="del">
          <ac:chgData name="Linh Phan" userId="228774c6-8676-4985-b789-d1a1db399f40" providerId="ADAL" clId="{6CCAACE3-DFEE-435A-83B4-A50B4446F821}" dt="2024-09-06T02:28:12.457" v="1552" actId="478"/>
          <ac:spMkLst>
            <pc:docMk/>
            <pc:sldMk cId="4181976524" sldId="308"/>
            <ac:spMk id="36" creationId="{39170EEF-8452-D761-9524-3629836006CB}"/>
          </ac:spMkLst>
        </pc:spChg>
        <pc:spChg chg="del">
          <ac:chgData name="Linh Phan" userId="228774c6-8676-4985-b789-d1a1db399f40" providerId="ADAL" clId="{6CCAACE3-DFEE-435A-83B4-A50B4446F821}" dt="2024-09-06T02:28:12.457" v="1552" actId="478"/>
          <ac:spMkLst>
            <pc:docMk/>
            <pc:sldMk cId="4181976524" sldId="308"/>
            <ac:spMk id="37" creationId="{73F5B725-A6FC-F5A2-F2A4-6047B0B0A3CC}"/>
          </ac:spMkLst>
        </pc:spChg>
        <pc:picChg chg="mod">
          <ac:chgData name="Linh Phan" userId="228774c6-8676-4985-b789-d1a1db399f40" providerId="ADAL" clId="{6CCAACE3-DFEE-435A-83B4-A50B4446F821}" dt="2024-09-06T02:28:14.919" v="1554" actId="166"/>
          <ac:picMkLst>
            <pc:docMk/>
            <pc:sldMk cId="4181976524" sldId="308"/>
            <ac:picMk id="2054" creationId="{00000000-0000-0000-0000-000000000000}"/>
          </ac:picMkLst>
        </pc:picChg>
      </pc:sldChg>
      <pc:sldChg chg="add del">
        <pc:chgData name="Linh Phan" userId="228774c6-8676-4985-b789-d1a1db399f40" providerId="ADAL" clId="{6CCAACE3-DFEE-435A-83B4-A50B4446F821}" dt="2024-09-06T02:21:40.201" v="1427"/>
        <pc:sldMkLst>
          <pc:docMk/>
          <pc:sldMk cId="0" sldId="309"/>
        </pc:sldMkLst>
      </pc:sldChg>
      <pc:sldChg chg="del">
        <pc:chgData name="Linh Phan" userId="228774c6-8676-4985-b789-d1a1db399f40" providerId="ADAL" clId="{6CCAACE3-DFEE-435A-83B4-A50B4446F821}" dt="2024-09-04T09:29:58.443" v="198" actId="47"/>
        <pc:sldMkLst>
          <pc:docMk/>
          <pc:sldMk cId="322682460" sldId="310"/>
        </pc:sldMkLst>
        <pc:spChg chg="mod">
          <ac:chgData name="Linh Phan" userId="228774c6-8676-4985-b789-d1a1db399f40" providerId="ADAL" clId="{6CCAACE3-DFEE-435A-83B4-A50B4446F821}" dt="2024-09-06T02:36:43.843" v="1787" actId="1076"/>
          <ac:spMkLst>
            <pc:docMk/>
            <pc:sldMk cId="322682460" sldId="310"/>
            <ac:spMk id="9" creationId="{0F901F3E-2B82-4747-79C2-FA5EEB2213A0}"/>
          </ac:spMkLst>
        </pc:spChg>
      </pc:sldChg>
      <pc:sldChg chg="del">
        <pc:chgData name="Linh Phan" userId="228774c6-8676-4985-b789-d1a1db399f40" providerId="ADAL" clId="{6CCAACE3-DFEE-435A-83B4-A50B4446F821}" dt="2024-09-04T09:29:58.443" v="198" actId="47"/>
        <pc:sldMkLst>
          <pc:docMk/>
          <pc:sldMk cId="0" sldId="311"/>
        </pc:sldMkLst>
      </pc:sldChg>
      <pc:sldChg chg="add">
        <pc:chgData name="Linh Phan" userId="228774c6-8676-4985-b789-d1a1db399f40" providerId="ADAL" clId="{6CCAACE3-DFEE-435A-83B4-A50B4446F821}" dt="2024-09-06T07:48:05.038" v="1894"/>
        <pc:sldMkLst>
          <pc:docMk/>
          <pc:sldMk cId="1521883964" sldId="501"/>
        </pc:sldMkLst>
      </pc:sldChg>
      <pc:sldChg chg="modSp add mod">
        <pc:chgData name="Linh Phan" userId="228774c6-8676-4985-b789-d1a1db399f40" providerId="ADAL" clId="{6CCAACE3-DFEE-435A-83B4-A50B4446F821}" dt="2024-09-10T02:40:46.113" v="1967" actId="1076"/>
        <pc:sldMkLst>
          <pc:docMk/>
          <pc:sldMk cId="1644696026" sldId="502"/>
        </pc:sldMkLst>
        <pc:spChg chg="mod">
          <ac:chgData name="Linh Phan" userId="228774c6-8676-4985-b789-d1a1db399f40" providerId="ADAL" clId="{6CCAACE3-DFEE-435A-83B4-A50B4446F821}" dt="2024-09-10T02:40:46.113" v="1967" actId="1076"/>
          <ac:spMkLst>
            <pc:docMk/>
            <pc:sldMk cId="1644696026" sldId="502"/>
            <ac:spMk id="9" creationId="{0F901F3E-2B82-4747-79C2-FA5EEB2213A0}"/>
          </ac:spMkLst>
        </pc:spChg>
      </pc:sldChg>
      <pc:sldMasterChg chg="delSldLayout">
        <pc:chgData name="Linh Phan" userId="228774c6-8676-4985-b789-d1a1db399f40" providerId="ADAL" clId="{6CCAACE3-DFEE-435A-83B4-A50B4446F821}" dt="2024-09-06T02:34:40.603" v="1742" actId="47"/>
        <pc:sldMasterMkLst>
          <pc:docMk/>
          <pc:sldMasterMk cId="0" sldId="2147483683"/>
        </pc:sldMasterMkLst>
        <pc:sldLayoutChg chg="del">
          <pc:chgData name="Linh Phan" userId="228774c6-8676-4985-b789-d1a1db399f40" providerId="ADAL" clId="{6CCAACE3-DFEE-435A-83B4-A50B4446F821}" dt="2024-09-06T02:31:06.347" v="1628" actId="47"/>
          <pc:sldLayoutMkLst>
            <pc:docMk/>
            <pc:sldMasterMk cId="0" sldId="2147483683"/>
            <pc:sldLayoutMk cId="0" sldId="2147483651"/>
          </pc:sldLayoutMkLst>
        </pc:sldLayoutChg>
        <pc:sldLayoutChg chg="del">
          <pc:chgData name="Linh Phan" userId="228774c6-8676-4985-b789-d1a1db399f40" providerId="ADAL" clId="{6CCAACE3-DFEE-435A-83B4-A50B4446F821}" dt="2024-09-06T02:33:05.235" v="1653" actId="47"/>
          <pc:sldLayoutMkLst>
            <pc:docMk/>
            <pc:sldMasterMk cId="0" sldId="2147483683"/>
            <pc:sldLayoutMk cId="0" sldId="2147483654"/>
          </pc:sldLayoutMkLst>
        </pc:sldLayoutChg>
        <pc:sldLayoutChg chg="del">
          <pc:chgData name="Linh Phan" userId="228774c6-8676-4985-b789-d1a1db399f40" providerId="ADAL" clId="{6CCAACE3-DFEE-435A-83B4-A50B4446F821}" dt="2024-09-06T02:34:40.603" v="1742" actId="47"/>
          <pc:sldLayoutMkLst>
            <pc:docMk/>
            <pc:sldMasterMk cId="0" sldId="2147483683"/>
            <pc:sldLayoutMk cId="0" sldId="2147483655"/>
          </pc:sldLayoutMkLst>
        </pc:sldLayoutChg>
        <pc:sldLayoutChg chg="del">
          <pc:chgData name="Linh Phan" userId="228774c6-8676-4985-b789-d1a1db399f40" providerId="ADAL" clId="{6CCAACE3-DFEE-435A-83B4-A50B4446F821}" dt="2024-09-04T09:29:48.439" v="196" actId="47"/>
          <pc:sldLayoutMkLst>
            <pc:docMk/>
            <pc:sldMasterMk cId="0" sldId="2147483683"/>
            <pc:sldLayoutMk cId="0" sldId="2147483656"/>
          </pc:sldLayoutMkLst>
        </pc:sldLayoutChg>
        <pc:sldLayoutChg chg="del">
          <pc:chgData name="Linh Phan" userId="228774c6-8676-4985-b789-d1a1db399f40" providerId="ADAL" clId="{6CCAACE3-DFEE-435A-83B4-A50B4446F821}" dt="2024-09-06T02:31:07.129" v="1629" actId="47"/>
          <pc:sldLayoutMkLst>
            <pc:docMk/>
            <pc:sldMasterMk cId="0" sldId="2147483683"/>
            <pc:sldLayoutMk cId="0" sldId="2147483659"/>
          </pc:sldLayoutMkLst>
        </pc:sldLayoutChg>
        <pc:sldLayoutChg chg="del">
          <pc:chgData name="Linh Phan" userId="228774c6-8676-4985-b789-d1a1db399f40" providerId="ADAL" clId="{6CCAACE3-DFEE-435A-83B4-A50B4446F821}" dt="2024-09-06T02:31:05.560" v="1627" actId="47"/>
          <pc:sldLayoutMkLst>
            <pc:docMk/>
            <pc:sldMasterMk cId="0" sldId="2147483683"/>
            <pc:sldLayoutMk cId="0" sldId="2147483660"/>
          </pc:sldLayoutMkLst>
        </pc:sldLayoutChg>
        <pc:sldLayoutChg chg="del">
          <pc:chgData name="Linh Phan" userId="228774c6-8676-4985-b789-d1a1db399f40" providerId="ADAL" clId="{6CCAACE3-DFEE-435A-83B4-A50B4446F821}" dt="2024-09-06T02:33:08.113" v="1654" actId="47"/>
          <pc:sldLayoutMkLst>
            <pc:docMk/>
            <pc:sldMasterMk cId="0" sldId="2147483683"/>
            <pc:sldLayoutMk cId="0" sldId="2147483661"/>
          </pc:sldLayoutMkLst>
        </pc:sldLayoutChg>
        <pc:sldLayoutChg chg="del">
          <pc:chgData name="Linh Phan" userId="228774c6-8676-4985-b789-d1a1db399f40" providerId="ADAL" clId="{6CCAACE3-DFEE-435A-83B4-A50B4446F821}" dt="2024-09-06T02:31:10.585" v="1630" actId="47"/>
          <pc:sldLayoutMkLst>
            <pc:docMk/>
            <pc:sldMasterMk cId="0" sldId="2147483683"/>
            <pc:sldLayoutMk cId="0" sldId="2147483662"/>
          </pc:sldLayoutMkLst>
        </pc:sldLayoutChg>
        <pc:sldLayoutChg chg="del">
          <pc:chgData name="Linh Phan" userId="228774c6-8676-4985-b789-d1a1db399f40" providerId="ADAL" clId="{6CCAACE3-DFEE-435A-83B4-A50B4446F821}" dt="2024-09-06T02:31:12.272" v="1631" actId="47"/>
          <pc:sldLayoutMkLst>
            <pc:docMk/>
            <pc:sldMasterMk cId="0" sldId="2147483683"/>
            <pc:sldLayoutMk cId="0" sldId="2147483663"/>
          </pc:sldLayoutMkLst>
        </pc:sldLayoutChg>
        <pc:sldLayoutChg chg="del">
          <pc:chgData name="Linh Phan" userId="228774c6-8676-4985-b789-d1a1db399f40" providerId="ADAL" clId="{6CCAACE3-DFEE-435A-83B4-A50B4446F821}" dt="2024-09-06T02:33:00.986" v="1651" actId="47"/>
          <pc:sldLayoutMkLst>
            <pc:docMk/>
            <pc:sldMasterMk cId="0" sldId="2147483683"/>
            <pc:sldLayoutMk cId="0" sldId="2147483666"/>
          </pc:sldLayoutMkLst>
        </pc:sldLayoutChg>
        <pc:sldLayoutChg chg="del">
          <pc:chgData name="Linh Phan" userId="228774c6-8676-4985-b789-d1a1db399f40" providerId="ADAL" clId="{6CCAACE3-DFEE-435A-83B4-A50B4446F821}" dt="2024-09-06T02:33:01.634" v="1652" actId="47"/>
          <pc:sldLayoutMkLst>
            <pc:docMk/>
            <pc:sldMasterMk cId="0" sldId="2147483683"/>
            <pc:sldLayoutMk cId="0" sldId="2147483667"/>
          </pc:sldLayoutMkLst>
        </pc:sldLayoutChg>
        <pc:sldLayoutChg chg="del">
          <pc:chgData name="Linh Phan" userId="228774c6-8676-4985-b789-d1a1db399f40" providerId="ADAL" clId="{6CCAACE3-DFEE-435A-83B4-A50B4446F821}" dt="2024-09-06T02:31:04.459" v="1626" actId="47"/>
          <pc:sldLayoutMkLst>
            <pc:docMk/>
            <pc:sldMasterMk cId="0" sldId="2147483683"/>
            <pc:sldLayoutMk cId="0" sldId="2147483669"/>
          </pc:sldLayoutMkLst>
        </pc:sldLayoutChg>
        <pc:sldLayoutChg chg="del">
          <pc:chgData name="Linh Phan" userId="228774c6-8676-4985-b789-d1a1db399f40" providerId="ADAL" clId="{6CCAACE3-DFEE-435A-83B4-A50B4446F821}" dt="2024-09-06T02:30:46.869" v="1621" actId="47"/>
          <pc:sldLayoutMkLst>
            <pc:docMk/>
            <pc:sldMasterMk cId="0" sldId="2147483683"/>
            <pc:sldLayoutMk cId="0" sldId="2147483671"/>
          </pc:sldLayoutMkLst>
        </pc:sldLayoutChg>
        <pc:sldLayoutChg chg="del">
          <pc:chgData name="Linh Phan" userId="228774c6-8676-4985-b789-d1a1db399f40" providerId="ADAL" clId="{6CCAACE3-DFEE-435A-83B4-A50B4446F821}" dt="2024-09-06T02:30:42.353" v="1620" actId="47"/>
          <pc:sldLayoutMkLst>
            <pc:docMk/>
            <pc:sldMasterMk cId="0" sldId="2147483683"/>
            <pc:sldLayoutMk cId="0" sldId="2147483672"/>
          </pc:sldLayoutMkLst>
        </pc:sldLayoutChg>
        <pc:sldLayoutChg chg="del">
          <pc:chgData name="Linh Phan" userId="228774c6-8676-4985-b789-d1a1db399f40" providerId="ADAL" clId="{6CCAACE3-DFEE-435A-83B4-A50B4446F821}" dt="2024-09-06T02:30:40.710" v="1618" actId="47"/>
          <pc:sldLayoutMkLst>
            <pc:docMk/>
            <pc:sldMasterMk cId="0" sldId="2147483683"/>
            <pc:sldLayoutMk cId="0" sldId="2147483673"/>
          </pc:sldLayoutMkLst>
        </pc:sldLayoutChg>
        <pc:sldLayoutChg chg="del">
          <pc:chgData name="Linh Phan" userId="228774c6-8676-4985-b789-d1a1db399f40" providerId="ADAL" clId="{6CCAACE3-DFEE-435A-83B4-A50B4446F821}" dt="2024-09-06T02:30:41.553" v="1619" actId="47"/>
          <pc:sldLayoutMkLst>
            <pc:docMk/>
            <pc:sldMasterMk cId="0" sldId="2147483683"/>
            <pc:sldLayoutMk cId="0" sldId="2147483674"/>
          </pc:sldLayoutMkLst>
        </pc:sldLayoutChg>
        <pc:sldLayoutChg chg="del">
          <pc:chgData name="Linh Phan" userId="228774c6-8676-4985-b789-d1a1db399f40" providerId="ADAL" clId="{6CCAACE3-DFEE-435A-83B4-A50B4446F821}" dt="2024-09-06T02:31:56.078" v="1633" actId="47"/>
          <pc:sldLayoutMkLst>
            <pc:docMk/>
            <pc:sldMasterMk cId="0" sldId="2147483683"/>
            <pc:sldLayoutMk cId="0" sldId="2147483678"/>
          </pc:sldLayoutMkLst>
        </pc:sldLayoutChg>
      </pc:sldMasterChg>
      <pc:sldMasterChg chg="del delSldLayout">
        <pc:chgData name="Linh Phan" userId="228774c6-8676-4985-b789-d1a1db399f40" providerId="ADAL" clId="{6CCAACE3-DFEE-435A-83B4-A50B4446F821}" dt="2024-09-04T09:29:58.443" v="198" actId="47"/>
        <pc:sldMasterMkLst>
          <pc:docMk/>
          <pc:sldMasterMk cId="0" sldId="2147483684"/>
        </pc:sldMasterMkLst>
        <pc:sldLayoutChg chg="del">
          <pc:chgData name="Linh Phan" userId="228774c6-8676-4985-b789-d1a1db399f40" providerId="ADAL" clId="{6CCAACE3-DFEE-435A-83B4-A50B4446F821}" dt="2024-09-04T09:29:58.443" v="198" actId="47"/>
          <pc:sldLayoutMkLst>
            <pc:docMk/>
            <pc:sldMasterMk cId="0" sldId="2147483684"/>
            <pc:sldLayoutMk cId="0" sldId="2147483681"/>
          </pc:sldLayoutMkLst>
        </pc:sldLayoutChg>
        <pc:sldLayoutChg chg="del">
          <pc:chgData name="Linh Phan" userId="228774c6-8676-4985-b789-d1a1db399f40" providerId="ADAL" clId="{6CCAACE3-DFEE-435A-83B4-A50B4446F821}" dt="2024-09-04T09:29:58.443" v="198" actId="47"/>
          <pc:sldLayoutMkLst>
            <pc:docMk/>
            <pc:sldMasterMk cId="0" sldId="2147483684"/>
            <pc:sldLayoutMk cId="0" sldId="2147483682"/>
          </pc:sldLayoutMkLst>
        </pc:sldLayoutChg>
      </pc:sldMasterChg>
    </pc:docChg>
  </pc:docChgLst>
  <pc:docChgLst>
    <pc:chgData name="Linh Phan" userId="228774c6-8676-4985-b789-d1a1db399f40" providerId="ADAL" clId="{D37C0547-DC5B-4B53-9FC4-CAEDCF7E9B88}"/>
    <pc:docChg chg="undo redo custSel addSld delSld modSld sldOrd delMainMaster">
      <pc:chgData name="Linh Phan" userId="228774c6-8676-4985-b789-d1a1db399f40" providerId="ADAL" clId="{D37C0547-DC5B-4B53-9FC4-CAEDCF7E9B88}" dt="2024-09-17T06:25:18.956" v="2244" actId="20577"/>
      <pc:docMkLst>
        <pc:docMk/>
      </pc:docMkLst>
      <pc:sldChg chg="addSp delSp modSp mod delAnim modAnim">
        <pc:chgData name="Linh Phan" userId="228774c6-8676-4985-b789-d1a1db399f40" providerId="ADAL" clId="{D37C0547-DC5B-4B53-9FC4-CAEDCF7E9B88}" dt="2024-09-16T10:09:08.587" v="13" actId="1076"/>
        <pc:sldMkLst>
          <pc:docMk/>
          <pc:sldMk cId="0" sldId="257"/>
        </pc:sldMkLst>
        <pc:spChg chg="add mod">
          <ac:chgData name="Linh Phan" userId="228774c6-8676-4985-b789-d1a1db399f40" providerId="ADAL" clId="{D37C0547-DC5B-4B53-9FC4-CAEDCF7E9B88}" dt="2024-09-16T10:09:05.606" v="12" actId="1076"/>
          <ac:spMkLst>
            <pc:docMk/>
            <pc:sldMk cId="0" sldId="257"/>
            <ac:spMk id="2" creationId="{E2DF836B-6A52-7168-D459-F67E818F9F7A}"/>
          </ac:spMkLst>
        </pc:spChg>
        <pc:spChg chg="del">
          <ac:chgData name="Linh Phan" userId="228774c6-8676-4985-b789-d1a1db399f40" providerId="ADAL" clId="{D37C0547-DC5B-4B53-9FC4-CAEDCF7E9B88}" dt="2024-09-16T10:08:40.090" v="0" actId="478"/>
          <ac:spMkLst>
            <pc:docMk/>
            <pc:sldMk cId="0" sldId="257"/>
            <ac:spMk id="6" creationId="{B944F045-D840-ACBB-912E-7C9B5B41C072}"/>
          </ac:spMkLst>
        </pc:spChg>
        <pc:spChg chg="mod">
          <ac:chgData name="Linh Phan" userId="228774c6-8676-4985-b789-d1a1db399f40" providerId="ADAL" clId="{D37C0547-DC5B-4B53-9FC4-CAEDCF7E9B88}" dt="2024-09-16T10:08:50.530" v="4" actId="1076"/>
          <ac:spMkLst>
            <pc:docMk/>
            <pc:sldMk cId="0" sldId="257"/>
            <ac:spMk id="9" creationId="{193A21ED-F1A8-DB6D-0684-8A9F40D89EA1}"/>
          </ac:spMkLst>
        </pc:spChg>
        <pc:picChg chg="add mod">
          <ac:chgData name="Linh Phan" userId="228774c6-8676-4985-b789-d1a1db399f40" providerId="ADAL" clId="{D37C0547-DC5B-4B53-9FC4-CAEDCF7E9B88}" dt="2024-09-16T10:09:04.036" v="11" actId="1076"/>
          <ac:picMkLst>
            <pc:docMk/>
            <pc:sldMk cId="0" sldId="257"/>
            <ac:picMk id="3" creationId="{FAAE64FF-A32F-0770-C9BE-054C16ABB251}"/>
          </ac:picMkLst>
        </pc:picChg>
        <pc:picChg chg="add mod">
          <ac:chgData name="Linh Phan" userId="228774c6-8676-4985-b789-d1a1db399f40" providerId="ADAL" clId="{D37C0547-DC5B-4B53-9FC4-CAEDCF7E9B88}" dt="2024-09-16T10:09:08.587" v="13" actId="1076"/>
          <ac:picMkLst>
            <pc:docMk/>
            <pc:sldMk cId="0" sldId="257"/>
            <ac:picMk id="4" creationId="{14F9F196-ED27-8C64-DC74-A0234581FE37}"/>
          </ac:picMkLst>
        </pc:picChg>
        <pc:picChg chg="del">
          <ac:chgData name="Linh Phan" userId="228774c6-8676-4985-b789-d1a1db399f40" providerId="ADAL" clId="{D37C0547-DC5B-4B53-9FC4-CAEDCF7E9B88}" dt="2024-09-16T10:08:40.090" v="0" actId="478"/>
          <ac:picMkLst>
            <pc:docMk/>
            <pc:sldMk cId="0" sldId="257"/>
            <ac:picMk id="10" creationId="{E2E4F718-25E6-26EB-ED9F-4A70A761206E}"/>
          </ac:picMkLst>
        </pc:picChg>
      </pc:sldChg>
      <pc:sldChg chg="modSp mod ord">
        <pc:chgData name="Linh Phan" userId="228774c6-8676-4985-b789-d1a1db399f40" providerId="ADAL" clId="{D37C0547-DC5B-4B53-9FC4-CAEDCF7E9B88}" dt="2024-09-16T10:14:58.104" v="55" actId="1076"/>
        <pc:sldMkLst>
          <pc:docMk/>
          <pc:sldMk cId="0" sldId="260"/>
        </pc:sldMkLst>
        <pc:spChg chg="mod">
          <ac:chgData name="Linh Phan" userId="228774c6-8676-4985-b789-d1a1db399f40" providerId="ADAL" clId="{D37C0547-DC5B-4B53-9FC4-CAEDCF7E9B88}" dt="2024-09-16T10:14:58.104" v="55" actId="1076"/>
          <ac:spMkLst>
            <pc:docMk/>
            <pc:sldMk cId="0" sldId="260"/>
            <ac:spMk id="9" creationId="{0F901F3E-2B82-4747-79C2-FA5EEB2213A0}"/>
          </ac:spMkLst>
        </pc:spChg>
      </pc:sldChg>
      <pc:sldChg chg="addSp delSp modSp mod ord modTransition delAnim modAnim">
        <pc:chgData name="Linh Phan" userId="228774c6-8676-4985-b789-d1a1db399f40" providerId="ADAL" clId="{D37C0547-DC5B-4B53-9FC4-CAEDCF7E9B88}" dt="2024-09-17T01:39:53.219" v="2223"/>
        <pc:sldMkLst>
          <pc:docMk/>
          <pc:sldMk cId="0" sldId="262"/>
        </pc:sldMkLst>
        <pc:spChg chg="mod">
          <ac:chgData name="Linh Phan" userId="228774c6-8676-4985-b789-d1a1db399f40" providerId="ADAL" clId="{D37C0547-DC5B-4B53-9FC4-CAEDCF7E9B88}" dt="2024-09-16T10:13:47.351" v="32"/>
          <ac:spMkLst>
            <pc:docMk/>
            <pc:sldMk cId="0" sldId="262"/>
            <ac:spMk id="3" creationId="{0646DA25-057D-0C0E-7745-9B1259F6D698}"/>
          </ac:spMkLst>
        </pc:spChg>
        <pc:spChg chg="mod">
          <ac:chgData name="Linh Phan" userId="228774c6-8676-4985-b789-d1a1db399f40" providerId="ADAL" clId="{D37C0547-DC5B-4B53-9FC4-CAEDCF7E9B88}" dt="2024-09-16T10:13:47.351" v="32"/>
          <ac:spMkLst>
            <pc:docMk/>
            <pc:sldMk cId="0" sldId="262"/>
            <ac:spMk id="4" creationId="{00600DFD-ED0F-D2DD-5872-11A50330CFBE}"/>
          </ac:spMkLst>
        </pc:spChg>
        <pc:spChg chg="add mod">
          <ac:chgData name="Linh Phan" userId="228774c6-8676-4985-b789-d1a1db399f40" providerId="ADAL" clId="{D37C0547-DC5B-4B53-9FC4-CAEDCF7E9B88}" dt="2024-09-16T10:13:47.351" v="32"/>
          <ac:spMkLst>
            <pc:docMk/>
            <pc:sldMk cId="0" sldId="262"/>
            <ac:spMk id="35" creationId="{4E55BDD0-74AA-BAEE-0B3C-0CE8077DEE0B}"/>
          </ac:spMkLst>
        </pc:spChg>
        <pc:spChg chg="mod">
          <ac:chgData name="Linh Phan" userId="228774c6-8676-4985-b789-d1a1db399f40" providerId="ADAL" clId="{D37C0547-DC5B-4B53-9FC4-CAEDCF7E9B88}" dt="2024-09-16T10:13:47.351" v="32"/>
          <ac:spMkLst>
            <pc:docMk/>
            <pc:sldMk cId="0" sldId="262"/>
            <ac:spMk id="41" creationId="{87ABAB02-5BE1-F9CF-4BD9-9DA78A521C2D}"/>
          </ac:spMkLst>
        </pc:spChg>
        <pc:spChg chg="mod">
          <ac:chgData name="Linh Phan" userId="228774c6-8676-4985-b789-d1a1db399f40" providerId="ADAL" clId="{D37C0547-DC5B-4B53-9FC4-CAEDCF7E9B88}" dt="2024-09-16T10:13:47.351" v="32"/>
          <ac:spMkLst>
            <pc:docMk/>
            <pc:sldMk cId="0" sldId="262"/>
            <ac:spMk id="42" creationId="{5C67A0EA-D77E-F295-AC4A-ECF5452CA71D}"/>
          </ac:spMkLst>
        </pc:spChg>
        <pc:spChg chg="mod">
          <ac:chgData name="Linh Phan" userId="228774c6-8676-4985-b789-d1a1db399f40" providerId="ADAL" clId="{D37C0547-DC5B-4B53-9FC4-CAEDCF7E9B88}" dt="2024-09-16T10:13:47.351" v="32"/>
          <ac:spMkLst>
            <pc:docMk/>
            <pc:sldMk cId="0" sldId="262"/>
            <ac:spMk id="43" creationId="{4EDFA578-0A45-23F6-B02F-B796B48C5C9D}"/>
          </ac:spMkLst>
        </pc:spChg>
        <pc:spChg chg="mod">
          <ac:chgData name="Linh Phan" userId="228774c6-8676-4985-b789-d1a1db399f40" providerId="ADAL" clId="{D37C0547-DC5B-4B53-9FC4-CAEDCF7E9B88}" dt="2024-09-16T10:13:47.351" v="32"/>
          <ac:spMkLst>
            <pc:docMk/>
            <pc:sldMk cId="0" sldId="262"/>
            <ac:spMk id="49" creationId="{2379B1F9-17DB-21CA-9EB6-6B8798FF9895}"/>
          </ac:spMkLst>
        </pc:spChg>
        <pc:spChg chg="mod">
          <ac:chgData name="Linh Phan" userId="228774c6-8676-4985-b789-d1a1db399f40" providerId="ADAL" clId="{D37C0547-DC5B-4B53-9FC4-CAEDCF7E9B88}" dt="2024-09-16T10:13:47.351" v="32"/>
          <ac:spMkLst>
            <pc:docMk/>
            <pc:sldMk cId="0" sldId="262"/>
            <ac:spMk id="50" creationId="{2510DC20-05A9-97C3-A351-B52C2B40BC4E}"/>
          </ac:spMkLst>
        </pc:spChg>
        <pc:spChg chg="mod">
          <ac:chgData name="Linh Phan" userId="228774c6-8676-4985-b789-d1a1db399f40" providerId="ADAL" clId="{D37C0547-DC5B-4B53-9FC4-CAEDCF7E9B88}" dt="2024-09-16T10:13:47.351" v="32"/>
          <ac:spMkLst>
            <pc:docMk/>
            <pc:sldMk cId="0" sldId="262"/>
            <ac:spMk id="51" creationId="{05D8A725-667F-9ACD-BF81-7A310E1011E9}"/>
          </ac:spMkLst>
        </pc:spChg>
        <pc:spChg chg="mod">
          <ac:chgData name="Linh Phan" userId="228774c6-8676-4985-b789-d1a1db399f40" providerId="ADAL" clId="{D37C0547-DC5B-4B53-9FC4-CAEDCF7E9B88}" dt="2024-09-16T10:13:47.351" v="32"/>
          <ac:spMkLst>
            <pc:docMk/>
            <pc:sldMk cId="0" sldId="262"/>
            <ac:spMk id="56" creationId="{97E35827-ADB1-EB93-E3EE-C1442B30F8FD}"/>
          </ac:spMkLst>
        </pc:spChg>
        <pc:spChg chg="mod">
          <ac:chgData name="Linh Phan" userId="228774c6-8676-4985-b789-d1a1db399f40" providerId="ADAL" clId="{D37C0547-DC5B-4B53-9FC4-CAEDCF7E9B88}" dt="2024-09-16T10:13:47.351" v="32"/>
          <ac:spMkLst>
            <pc:docMk/>
            <pc:sldMk cId="0" sldId="262"/>
            <ac:spMk id="57" creationId="{9B46FA73-71C0-897A-5A5C-485990729D6A}"/>
          </ac:spMkLst>
        </pc:spChg>
        <pc:spChg chg="mod">
          <ac:chgData name="Linh Phan" userId="228774c6-8676-4985-b789-d1a1db399f40" providerId="ADAL" clId="{D37C0547-DC5B-4B53-9FC4-CAEDCF7E9B88}" dt="2024-09-16T10:13:47.351" v="32"/>
          <ac:spMkLst>
            <pc:docMk/>
            <pc:sldMk cId="0" sldId="262"/>
            <ac:spMk id="58" creationId="{F9FD6624-D39A-49BB-FC8C-EC49887149A8}"/>
          </ac:spMkLst>
        </pc:spChg>
        <pc:spChg chg="add mod">
          <ac:chgData name="Linh Phan" userId="228774c6-8676-4985-b789-d1a1db399f40" providerId="ADAL" clId="{D37C0547-DC5B-4B53-9FC4-CAEDCF7E9B88}" dt="2024-09-16T10:20:40.914" v="153"/>
          <ac:spMkLst>
            <pc:docMk/>
            <pc:sldMk cId="0" sldId="262"/>
            <ac:spMk id="59" creationId="{E8B159AE-4B4A-168D-8495-CC012E38A1C2}"/>
          </ac:spMkLst>
        </pc:spChg>
        <pc:spChg chg="add mod">
          <ac:chgData name="Linh Phan" userId="228774c6-8676-4985-b789-d1a1db399f40" providerId="ADAL" clId="{D37C0547-DC5B-4B53-9FC4-CAEDCF7E9B88}" dt="2024-09-16T10:20:40.914" v="153"/>
          <ac:spMkLst>
            <pc:docMk/>
            <pc:sldMk cId="0" sldId="262"/>
            <ac:spMk id="60" creationId="{FDF5C13A-DEBE-28A0-660C-FDB3B2BD6C63}"/>
          </ac:spMkLst>
        </pc:spChg>
        <pc:spChg chg="add mod">
          <ac:chgData name="Linh Phan" userId="228774c6-8676-4985-b789-d1a1db399f40" providerId="ADAL" clId="{D37C0547-DC5B-4B53-9FC4-CAEDCF7E9B88}" dt="2024-09-16T10:20:40.914" v="153"/>
          <ac:spMkLst>
            <pc:docMk/>
            <pc:sldMk cId="0" sldId="262"/>
            <ac:spMk id="61" creationId="{8592F5A6-107D-B068-2CBA-850972A00146}"/>
          </ac:spMkLst>
        </pc:spChg>
        <pc:spChg chg="mod">
          <ac:chgData name="Linh Phan" userId="228774c6-8676-4985-b789-d1a1db399f40" providerId="ADAL" clId="{D37C0547-DC5B-4B53-9FC4-CAEDCF7E9B88}" dt="2024-09-16T11:43:48.397" v="1428"/>
          <ac:spMkLst>
            <pc:docMk/>
            <pc:sldMk cId="0" sldId="262"/>
            <ac:spMk id="65" creationId="{9EFBBCC6-EA86-25E4-6378-3B26A5B4BE6A}"/>
          </ac:spMkLst>
        </pc:spChg>
        <pc:spChg chg="add mod">
          <ac:chgData name="Linh Phan" userId="228774c6-8676-4985-b789-d1a1db399f40" providerId="ADAL" clId="{D37C0547-DC5B-4B53-9FC4-CAEDCF7E9B88}" dt="2024-09-16T11:44:23.772" v="1438" actId="1076"/>
          <ac:spMkLst>
            <pc:docMk/>
            <pc:sldMk cId="0" sldId="262"/>
            <ac:spMk id="66" creationId="{07D725FD-B1CE-75A7-CDFF-C5E7CC77A2D6}"/>
          </ac:spMkLst>
        </pc:spChg>
        <pc:spChg chg="add mod">
          <ac:chgData name="Linh Phan" userId="228774c6-8676-4985-b789-d1a1db399f40" providerId="ADAL" clId="{D37C0547-DC5B-4B53-9FC4-CAEDCF7E9B88}" dt="2024-09-16T11:43:48.397" v="1428"/>
          <ac:spMkLst>
            <pc:docMk/>
            <pc:sldMk cId="0" sldId="262"/>
            <ac:spMk id="67" creationId="{5B3012A9-C600-6B03-10C6-C73291490A9C}"/>
          </ac:spMkLst>
        </pc:spChg>
        <pc:grpChg chg="add mod">
          <ac:chgData name="Linh Phan" userId="228774c6-8676-4985-b789-d1a1db399f40" providerId="ADAL" clId="{D37C0547-DC5B-4B53-9FC4-CAEDCF7E9B88}" dt="2024-09-16T10:13:47.351" v="32"/>
          <ac:grpSpMkLst>
            <pc:docMk/>
            <pc:sldMk cId="0" sldId="262"/>
            <ac:grpSpMk id="2" creationId="{20F8F680-0BB0-AE1F-8EC3-7C91995041E0}"/>
          </ac:grpSpMkLst>
        </pc:grpChg>
        <pc:grpChg chg="del">
          <ac:chgData name="Linh Phan" userId="228774c6-8676-4985-b789-d1a1db399f40" providerId="ADAL" clId="{D37C0547-DC5B-4B53-9FC4-CAEDCF7E9B88}" dt="2024-09-16T10:10:16.946" v="30" actId="478"/>
          <ac:grpSpMkLst>
            <pc:docMk/>
            <pc:sldMk cId="0" sldId="262"/>
            <ac:grpSpMk id="6" creationId="{F3CFBC0D-1CFB-C230-FCB7-0B55FA086FEF}"/>
          </ac:grpSpMkLst>
        </pc:grpChg>
        <pc:grpChg chg="del">
          <ac:chgData name="Linh Phan" userId="228774c6-8676-4985-b789-d1a1db399f40" providerId="ADAL" clId="{D37C0547-DC5B-4B53-9FC4-CAEDCF7E9B88}" dt="2024-09-16T10:10:16.232" v="29" actId="478"/>
          <ac:grpSpMkLst>
            <pc:docMk/>
            <pc:sldMk cId="0" sldId="262"/>
            <ac:grpSpMk id="18" creationId="{F553418F-C2B8-36F5-A833-4E350CC96F59}"/>
          </ac:grpSpMkLst>
        </pc:grpChg>
        <pc:grpChg chg="del mod">
          <ac:chgData name="Linh Phan" userId="228774c6-8676-4985-b789-d1a1db399f40" providerId="ADAL" clId="{D37C0547-DC5B-4B53-9FC4-CAEDCF7E9B88}" dt="2024-09-16T10:10:15.580" v="28" actId="478"/>
          <ac:grpSpMkLst>
            <pc:docMk/>
            <pc:sldMk cId="0" sldId="262"/>
            <ac:grpSpMk id="30" creationId="{7FE5CD07-2CCC-3BF2-7C93-B0BBDE6B9991}"/>
          </ac:grpSpMkLst>
        </pc:grpChg>
        <pc:grpChg chg="add mod">
          <ac:chgData name="Linh Phan" userId="228774c6-8676-4985-b789-d1a1db399f40" providerId="ADAL" clId="{D37C0547-DC5B-4B53-9FC4-CAEDCF7E9B88}" dt="2024-09-16T10:13:47.351" v="32"/>
          <ac:grpSpMkLst>
            <pc:docMk/>
            <pc:sldMk cId="0" sldId="262"/>
            <ac:grpSpMk id="37" creationId="{BAE61E7A-B842-2913-DB98-C190243B77C5}"/>
          </ac:grpSpMkLst>
        </pc:grpChg>
        <pc:grpChg chg="mod">
          <ac:chgData name="Linh Phan" userId="228774c6-8676-4985-b789-d1a1db399f40" providerId="ADAL" clId="{D37C0547-DC5B-4B53-9FC4-CAEDCF7E9B88}" dt="2024-09-16T10:13:47.351" v="32"/>
          <ac:grpSpMkLst>
            <pc:docMk/>
            <pc:sldMk cId="0" sldId="262"/>
            <ac:grpSpMk id="38" creationId="{838E68CB-750F-AA5C-9B03-4BB5D4DC4D23}"/>
          </ac:grpSpMkLst>
        </pc:grpChg>
        <pc:grpChg chg="mod">
          <ac:chgData name="Linh Phan" userId="228774c6-8676-4985-b789-d1a1db399f40" providerId="ADAL" clId="{D37C0547-DC5B-4B53-9FC4-CAEDCF7E9B88}" dt="2024-09-16T10:13:47.351" v="32"/>
          <ac:grpSpMkLst>
            <pc:docMk/>
            <pc:sldMk cId="0" sldId="262"/>
            <ac:grpSpMk id="40" creationId="{C1CFD879-5EE5-647B-B762-FEFE5D1B0A01}"/>
          </ac:grpSpMkLst>
        </pc:grpChg>
        <pc:grpChg chg="add mod">
          <ac:chgData name="Linh Phan" userId="228774c6-8676-4985-b789-d1a1db399f40" providerId="ADAL" clId="{D37C0547-DC5B-4B53-9FC4-CAEDCF7E9B88}" dt="2024-09-16T10:13:47.351" v="32"/>
          <ac:grpSpMkLst>
            <pc:docMk/>
            <pc:sldMk cId="0" sldId="262"/>
            <ac:grpSpMk id="45" creationId="{C50ECE76-2AC6-D2B9-DE3C-631237510401}"/>
          </ac:grpSpMkLst>
        </pc:grpChg>
        <pc:grpChg chg="mod">
          <ac:chgData name="Linh Phan" userId="228774c6-8676-4985-b789-d1a1db399f40" providerId="ADAL" clId="{D37C0547-DC5B-4B53-9FC4-CAEDCF7E9B88}" dt="2024-09-16T10:13:47.351" v="32"/>
          <ac:grpSpMkLst>
            <pc:docMk/>
            <pc:sldMk cId="0" sldId="262"/>
            <ac:grpSpMk id="46" creationId="{B9B7D6A9-96E0-88B0-6ADF-EAFF3D3B526B}"/>
          </ac:grpSpMkLst>
        </pc:grpChg>
        <pc:grpChg chg="mod">
          <ac:chgData name="Linh Phan" userId="228774c6-8676-4985-b789-d1a1db399f40" providerId="ADAL" clId="{D37C0547-DC5B-4B53-9FC4-CAEDCF7E9B88}" dt="2024-09-16T10:13:47.351" v="32"/>
          <ac:grpSpMkLst>
            <pc:docMk/>
            <pc:sldMk cId="0" sldId="262"/>
            <ac:grpSpMk id="48" creationId="{3C60E902-2A29-A84D-80A7-E1C2564C72AC}"/>
          </ac:grpSpMkLst>
        </pc:grpChg>
        <pc:grpChg chg="add mod">
          <ac:chgData name="Linh Phan" userId="228774c6-8676-4985-b789-d1a1db399f40" providerId="ADAL" clId="{D37C0547-DC5B-4B53-9FC4-CAEDCF7E9B88}" dt="2024-09-16T10:13:47.351" v="32"/>
          <ac:grpSpMkLst>
            <pc:docMk/>
            <pc:sldMk cId="0" sldId="262"/>
            <ac:grpSpMk id="52" creationId="{85FB0904-2B3D-2B93-CB67-AA94D3E3190E}"/>
          </ac:grpSpMkLst>
        </pc:grpChg>
        <pc:grpChg chg="mod">
          <ac:chgData name="Linh Phan" userId="228774c6-8676-4985-b789-d1a1db399f40" providerId="ADAL" clId="{D37C0547-DC5B-4B53-9FC4-CAEDCF7E9B88}" dt="2024-09-16T10:13:47.351" v="32"/>
          <ac:grpSpMkLst>
            <pc:docMk/>
            <pc:sldMk cId="0" sldId="262"/>
            <ac:grpSpMk id="53" creationId="{AA751F91-08A2-A8FC-3A2C-E259C8C53037}"/>
          </ac:grpSpMkLst>
        </pc:grpChg>
        <pc:grpChg chg="mod">
          <ac:chgData name="Linh Phan" userId="228774c6-8676-4985-b789-d1a1db399f40" providerId="ADAL" clId="{D37C0547-DC5B-4B53-9FC4-CAEDCF7E9B88}" dt="2024-09-16T10:13:47.351" v="32"/>
          <ac:grpSpMkLst>
            <pc:docMk/>
            <pc:sldMk cId="0" sldId="262"/>
            <ac:grpSpMk id="55" creationId="{694E39B5-A47C-A097-7C64-14CBEB8F8CC9}"/>
          </ac:grpSpMkLst>
        </pc:grpChg>
        <pc:grpChg chg="add mod">
          <ac:chgData name="Linh Phan" userId="228774c6-8676-4985-b789-d1a1db399f40" providerId="ADAL" clId="{D37C0547-DC5B-4B53-9FC4-CAEDCF7E9B88}" dt="2024-09-16T11:43:48.397" v="1428"/>
          <ac:grpSpMkLst>
            <pc:docMk/>
            <pc:sldMk cId="0" sldId="262"/>
            <ac:grpSpMk id="63" creationId="{8E93D304-31E8-D4A8-C207-387B441F5ECC}"/>
          </ac:grpSpMkLst>
        </pc:grpChg>
        <pc:picChg chg="add mod">
          <ac:chgData name="Linh Phan" userId="228774c6-8676-4985-b789-d1a1db399f40" providerId="ADAL" clId="{D37C0547-DC5B-4B53-9FC4-CAEDCF7E9B88}" dt="2024-09-16T10:13:47.351" v="32"/>
          <ac:picMkLst>
            <pc:docMk/>
            <pc:sldMk cId="0" sldId="262"/>
            <ac:picMk id="5" creationId="{FDF09231-22D6-ED9A-E0A5-8994DB393CA1}"/>
          </ac:picMkLst>
        </pc:picChg>
        <pc:picChg chg="mod ord">
          <ac:chgData name="Linh Phan" userId="228774c6-8676-4985-b789-d1a1db399f40" providerId="ADAL" clId="{D37C0547-DC5B-4B53-9FC4-CAEDCF7E9B88}" dt="2024-09-17T01:32:42.571" v="2103" actId="166"/>
          <ac:picMkLst>
            <pc:docMk/>
            <pc:sldMk cId="0" sldId="262"/>
            <ac:picMk id="36" creationId="{2941169A-64EC-8D6C-8622-B605C6A56FF6}"/>
          </ac:picMkLst>
        </pc:picChg>
        <pc:picChg chg="mod">
          <ac:chgData name="Linh Phan" userId="228774c6-8676-4985-b789-d1a1db399f40" providerId="ADAL" clId="{D37C0547-DC5B-4B53-9FC4-CAEDCF7E9B88}" dt="2024-09-16T10:13:47.351" v="32"/>
          <ac:picMkLst>
            <pc:docMk/>
            <pc:sldMk cId="0" sldId="262"/>
            <ac:picMk id="39" creationId="{8D7598FC-BE85-4943-7F36-DD2DCFCD1598}"/>
          </ac:picMkLst>
        </pc:picChg>
        <pc:picChg chg="add mod">
          <ac:chgData name="Linh Phan" userId="228774c6-8676-4985-b789-d1a1db399f40" providerId="ADAL" clId="{D37C0547-DC5B-4B53-9FC4-CAEDCF7E9B88}" dt="2024-09-16T10:13:47.351" v="32"/>
          <ac:picMkLst>
            <pc:docMk/>
            <pc:sldMk cId="0" sldId="262"/>
            <ac:picMk id="44" creationId="{5944A17A-7F98-8075-20EF-DB1B7D402123}"/>
          </ac:picMkLst>
        </pc:picChg>
        <pc:picChg chg="mod">
          <ac:chgData name="Linh Phan" userId="228774c6-8676-4985-b789-d1a1db399f40" providerId="ADAL" clId="{D37C0547-DC5B-4B53-9FC4-CAEDCF7E9B88}" dt="2024-09-16T10:13:47.351" v="32"/>
          <ac:picMkLst>
            <pc:docMk/>
            <pc:sldMk cId="0" sldId="262"/>
            <ac:picMk id="47" creationId="{488A03B0-57DD-00FF-51F8-65A3D7D7B1A4}"/>
          </ac:picMkLst>
        </pc:picChg>
        <pc:picChg chg="mod">
          <ac:chgData name="Linh Phan" userId="228774c6-8676-4985-b789-d1a1db399f40" providerId="ADAL" clId="{D37C0547-DC5B-4B53-9FC4-CAEDCF7E9B88}" dt="2024-09-16T10:13:47.351" v="32"/>
          <ac:picMkLst>
            <pc:docMk/>
            <pc:sldMk cId="0" sldId="262"/>
            <ac:picMk id="54" creationId="{F9CB4E80-BC7A-42B8-3F71-01243F3824CC}"/>
          </ac:picMkLst>
        </pc:picChg>
        <pc:picChg chg="add mod">
          <ac:chgData name="Linh Phan" userId="228774c6-8676-4985-b789-d1a1db399f40" providerId="ADAL" clId="{D37C0547-DC5B-4B53-9FC4-CAEDCF7E9B88}" dt="2024-09-16T11:43:56.300" v="1430"/>
          <ac:picMkLst>
            <pc:docMk/>
            <pc:sldMk cId="0" sldId="262"/>
            <ac:picMk id="62" creationId="{2EDF35A0-B05D-4EB0-C447-D68163DFF36D}"/>
          </ac:picMkLst>
        </pc:picChg>
        <pc:picChg chg="mod">
          <ac:chgData name="Linh Phan" userId="228774c6-8676-4985-b789-d1a1db399f40" providerId="ADAL" clId="{D37C0547-DC5B-4B53-9FC4-CAEDCF7E9B88}" dt="2024-09-16T11:44:01.755" v="1431" actId="207"/>
          <ac:picMkLst>
            <pc:docMk/>
            <pc:sldMk cId="0" sldId="262"/>
            <ac:picMk id="64" creationId="{B10A321E-E6B8-DE09-EBE6-0623AC7F753A}"/>
          </ac:picMkLst>
        </pc:picChg>
        <pc:picChg chg="add del mod">
          <ac:chgData name="Linh Phan" userId="228774c6-8676-4985-b789-d1a1db399f40" providerId="ADAL" clId="{D37C0547-DC5B-4B53-9FC4-CAEDCF7E9B88}" dt="2024-09-16T11:43:49.901" v="1429" actId="478"/>
          <ac:picMkLst>
            <pc:docMk/>
            <pc:sldMk cId="0" sldId="262"/>
            <ac:picMk id="68" creationId="{DC37A6DA-E3B0-5556-8F78-8C220F146C96}"/>
          </ac:picMkLst>
        </pc:picChg>
      </pc:sldChg>
      <pc:sldChg chg="addSp delSp modSp mod delAnim modAnim">
        <pc:chgData name="Linh Phan" userId="228774c6-8676-4985-b789-d1a1db399f40" providerId="ADAL" clId="{D37C0547-DC5B-4B53-9FC4-CAEDCF7E9B88}" dt="2024-09-17T06:25:18.956" v="2244" actId="20577"/>
        <pc:sldMkLst>
          <pc:docMk/>
          <pc:sldMk cId="0" sldId="263"/>
        </pc:sldMkLst>
        <pc:spChg chg="add mod">
          <ac:chgData name="Linh Phan" userId="228774c6-8676-4985-b789-d1a1db399f40" providerId="ADAL" clId="{D37C0547-DC5B-4B53-9FC4-CAEDCF7E9B88}" dt="2024-09-16T10:09:59.163" v="23"/>
          <ac:spMkLst>
            <pc:docMk/>
            <pc:sldMk cId="0" sldId="263"/>
            <ac:spMk id="2" creationId="{C954C1D5-2F32-49FA-3237-B7450A03CC8D}"/>
          </ac:spMkLst>
        </pc:spChg>
        <pc:spChg chg="add mod">
          <ac:chgData name="Linh Phan" userId="228774c6-8676-4985-b789-d1a1db399f40" providerId="ADAL" clId="{D37C0547-DC5B-4B53-9FC4-CAEDCF7E9B88}" dt="2024-09-17T06:25:18.956" v="2244" actId="20577"/>
          <ac:spMkLst>
            <pc:docMk/>
            <pc:sldMk cId="0" sldId="263"/>
            <ac:spMk id="3" creationId="{D1DFC0F4-ADCF-D6E4-F96E-4F2085816879}"/>
          </ac:spMkLst>
        </pc:spChg>
        <pc:spChg chg="del">
          <ac:chgData name="Linh Phan" userId="228774c6-8676-4985-b789-d1a1db399f40" providerId="ADAL" clId="{D37C0547-DC5B-4B53-9FC4-CAEDCF7E9B88}" dt="2024-09-16T10:09:58.810" v="22" actId="478"/>
          <ac:spMkLst>
            <pc:docMk/>
            <pc:sldMk cId="0" sldId="263"/>
            <ac:spMk id="12" creationId="{A16D787B-1D47-3B8A-9D8B-5BBDB6071C62}"/>
          </ac:spMkLst>
        </pc:spChg>
        <pc:spChg chg="del">
          <ac:chgData name="Linh Phan" userId="228774c6-8676-4985-b789-d1a1db399f40" providerId="ADAL" clId="{D37C0547-DC5B-4B53-9FC4-CAEDCF7E9B88}" dt="2024-09-16T10:09:58.810" v="22" actId="478"/>
          <ac:spMkLst>
            <pc:docMk/>
            <pc:sldMk cId="0" sldId="263"/>
            <ac:spMk id="13" creationId="{A71BEFF3-ADB2-44E7-A344-ACFB92A541AD}"/>
          </ac:spMkLst>
        </pc:spChg>
        <pc:cxnChg chg="add mod">
          <ac:chgData name="Linh Phan" userId="228774c6-8676-4985-b789-d1a1db399f40" providerId="ADAL" clId="{D37C0547-DC5B-4B53-9FC4-CAEDCF7E9B88}" dt="2024-09-16T10:09:59.163" v="23"/>
          <ac:cxnSpMkLst>
            <pc:docMk/>
            <pc:sldMk cId="0" sldId="263"/>
            <ac:cxnSpMk id="4" creationId="{89D06CA7-C34F-0500-AA09-699A55562520}"/>
          </ac:cxnSpMkLst>
        </pc:cxnChg>
        <pc:cxnChg chg="del">
          <ac:chgData name="Linh Phan" userId="228774c6-8676-4985-b789-d1a1db399f40" providerId="ADAL" clId="{D37C0547-DC5B-4B53-9FC4-CAEDCF7E9B88}" dt="2024-09-16T10:09:58.810" v="22" actId="478"/>
          <ac:cxnSpMkLst>
            <pc:docMk/>
            <pc:sldMk cId="0" sldId="263"/>
            <ac:cxnSpMk id="14" creationId="{E0F0CDB6-7963-6CA2-AD39-D5E56CB4AFBB}"/>
          </ac:cxnSpMkLst>
        </pc:cxnChg>
      </pc:sldChg>
      <pc:sldChg chg="addSp delSp modSp mod ord modTransition delAnim">
        <pc:chgData name="Linh Phan" userId="228774c6-8676-4985-b789-d1a1db399f40" providerId="ADAL" clId="{D37C0547-DC5B-4B53-9FC4-CAEDCF7E9B88}" dt="2024-09-17T01:37:05.208" v="2177"/>
        <pc:sldMkLst>
          <pc:docMk/>
          <pc:sldMk cId="0" sldId="265"/>
        </pc:sldMkLst>
        <pc:spChg chg="add mod">
          <ac:chgData name="Linh Phan" userId="228774c6-8676-4985-b789-d1a1db399f40" providerId="ADAL" clId="{D37C0547-DC5B-4B53-9FC4-CAEDCF7E9B88}" dt="2024-09-16T11:41:15.560" v="1420" actId="1076"/>
          <ac:spMkLst>
            <pc:docMk/>
            <pc:sldMk cId="0" sldId="265"/>
            <ac:spMk id="2" creationId="{9D6E3BF2-2075-0773-052B-1231710611C6}"/>
          </ac:spMkLst>
        </pc:spChg>
        <pc:spChg chg="add mod">
          <ac:chgData name="Linh Phan" userId="228774c6-8676-4985-b789-d1a1db399f40" providerId="ADAL" clId="{D37C0547-DC5B-4B53-9FC4-CAEDCF7E9B88}" dt="2024-09-16T11:41:26.001" v="1421" actId="1076"/>
          <ac:spMkLst>
            <pc:docMk/>
            <pc:sldMk cId="0" sldId="265"/>
            <ac:spMk id="3" creationId="{90673576-D65D-9C39-1AB4-47A8E6133B97}"/>
          </ac:spMkLst>
        </pc:spChg>
        <pc:spChg chg="add mod">
          <ac:chgData name="Linh Phan" userId="228774c6-8676-4985-b789-d1a1db399f40" providerId="ADAL" clId="{D37C0547-DC5B-4B53-9FC4-CAEDCF7E9B88}" dt="2024-09-16T11:41:39.113" v="1423" actId="20577"/>
          <ac:spMkLst>
            <pc:docMk/>
            <pc:sldMk cId="0" sldId="265"/>
            <ac:spMk id="4" creationId="{BA49459C-4346-6273-A6AE-3262B1ADF0DB}"/>
          </ac:spMkLst>
        </pc:spChg>
        <pc:spChg chg="del">
          <ac:chgData name="Linh Phan" userId="228774c6-8676-4985-b789-d1a1db399f40" providerId="ADAL" clId="{D37C0547-DC5B-4B53-9FC4-CAEDCF7E9B88}" dt="2024-09-16T11:37:27.058" v="1372" actId="478"/>
          <ac:spMkLst>
            <pc:docMk/>
            <pc:sldMk cId="0" sldId="265"/>
            <ac:spMk id="20" creationId="{EB554549-6C80-1D88-93C1-78E25285C30A}"/>
          </ac:spMkLst>
        </pc:spChg>
        <pc:spChg chg="del">
          <ac:chgData name="Linh Phan" userId="228774c6-8676-4985-b789-d1a1db399f40" providerId="ADAL" clId="{D37C0547-DC5B-4B53-9FC4-CAEDCF7E9B88}" dt="2024-09-16T11:37:27.058" v="1372" actId="478"/>
          <ac:spMkLst>
            <pc:docMk/>
            <pc:sldMk cId="0" sldId="265"/>
            <ac:spMk id="21" creationId="{E4D6800F-B5E9-0C69-86B1-69D738446A8B}"/>
          </ac:spMkLst>
        </pc:spChg>
        <pc:grpChg chg="del">
          <ac:chgData name="Linh Phan" userId="228774c6-8676-4985-b789-d1a1db399f40" providerId="ADAL" clId="{D37C0547-DC5B-4B53-9FC4-CAEDCF7E9B88}" dt="2024-09-16T11:37:27.058" v="1372" actId="478"/>
          <ac:grpSpMkLst>
            <pc:docMk/>
            <pc:sldMk cId="0" sldId="265"/>
            <ac:grpSpMk id="16" creationId="{15F6D188-1A74-1361-B96B-7658229FC014}"/>
          </ac:grpSpMkLst>
        </pc:grpChg>
        <pc:grpChg chg="del">
          <ac:chgData name="Linh Phan" userId="228774c6-8676-4985-b789-d1a1db399f40" providerId="ADAL" clId="{D37C0547-DC5B-4B53-9FC4-CAEDCF7E9B88}" dt="2024-09-16T11:37:27.058" v="1372" actId="478"/>
          <ac:grpSpMkLst>
            <pc:docMk/>
            <pc:sldMk cId="0" sldId="265"/>
            <ac:grpSpMk id="30" creationId="{96872338-E4D4-344A-905F-FED262320614}"/>
          </ac:grpSpMkLst>
        </pc:grpChg>
        <pc:graphicFrameChg chg="add del mod">
          <ac:chgData name="Linh Phan" userId="228774c6-8676-4985-b789-d1a1db399f40" providerId="ADAL" clId="{D37C0547-DC5B-4B53-9FC4-CAEDCF7E9B88}" dt="2024-09-16T11:38:02.838" v="1377" actId="478"/>
          <ac:graphicFrameMkLst>
            <pc:docMk/>
            <pc:sldMk cId="0" sldId="265"/>
            <ac:graphicFrameMk id="5" creationId="{0845872E-93D3-3073-9C19-D0E5CB7C770C}"/>
          </ac:graphicFrameMkLst>
        </pc:graphicFrameChg>
      </pc:sldChg>
      <pc:sldChg chg="addSp delSp modSp del mod ord delAnim modAnim">
        <pc:chgData name="Linh Phan" userId="228774c6-8676-4985-b789-d1a1db399f40" providerId="ADAL" clId="{D37C0547-DC5B-4B53-9FC4-CAEDCF7E9B88}" dt="2024-09-16T10:29:23.051" v="314" actId="47"/>
        <pc:sldMkLst>
          <pc:docMk/>
          <pc:sldMk cId="0" sldId="267"/>
        </pc:sldMkLst>
        <pc:spChg chg="add mod">
          <ac:chgData name="Linh Phan" userId="228774c6-8676-4985-b789-d1a1db399f40" providerId="ADAL" clId="{D37C0547-DC5B-4B53-9FC4-CAEDCF7E9B88}" dt="2024-09-16T10:28:27.669" v="303"/>
          <ac:spMkLst>
            <pc:docMk/>
            <pc:sldMk cId="0" sldId="267"/>
            <ac:spMk id="2" creationId="{CF4C9347-B6AE-60AA-AA2F-F0F35B2E3EFE}"/>
          </ac:spMkLst>
        </pc:spChg>
        <pc:spChg chg="mod">
          <ac:chgData name="Linh Phan" userId="228774c6-8676-4985-b789-d1a1db399f40" providerId="ADAL" clId="{D37C0547-DC5B-4B53-9FC4-CAEDCF7E9B88}" dt="2024-09-16T10:28:27.669" v="303"/>
          <ac:spMkLst>
            <pc:docMk/>
            <pc:sldMk cId="0" sldId="267"/>
            <ac:spMk id="6" creationId="{B3CA983C-8CF5-344F-DABE-7DF243676AAB}"/>
          </ac:spMkLst>
        </pc:spChg>
        <pc:spChg chg="mod">
          <ac:chgData name="Linh Phan" userId="228774c6-8676-4985-b789-d1a1db399f40" providerId="ADAL" clId="{D37C0547-DC5B-4B53-9FC4-CAEDCF7E9B88}" dt="2024-09-16T10:29:16.751" v="311"/>
          <ac:spMkLst>
            <pc:docMk/>
            <pc:sldMk cId="0" sldId="267"/>
            <ac:spMk id="7" creationId="{2EDCD376-1E66-E712-7063-35712F7F84C5}"/>
          </ac:spMkLst>
        </pc:spChg>
        <pc:spChg chg="add mod">
          <ac:chgData name="Linh Phan" userId="228774c6-8676-4985-b789-d1a1db399f40" providerId="ADAL" clId="{D37C0547-DC5B-4B53-9FC4-CAEDCF7E9B88}" dt="2024-09-16T10:29:16.204" v="309"/>
          <ac:spMkLst>
            <pc:docMk/>
            <pc:sldMk cId="0" sldId="267"/>
            <ac:spMk id="8" creationId="{FE9D043C-1CF4-DC83-8341-27B140F2303D}"/>
          </ac:spMkLst>
        </pc:spChg>
        <pc:spChg chg="del">
          <ac:chgData name="Linh Phan" userId="228774c6-8676-4985-b789-d1a1db399f40" providerId="ADAL" clId="{D37C0547-DC5B-4B53-9FC4-CAEDCF7E9B88}" dt="2024-09-16T10:28:26.261" v="302" actId="478"/>
          <ac:spMkLst>
            <pc:docMk/>
            <pc:sldMk cId="0" sldId="267"/>
            <ac:spMk id="50" creationId="{7F266943-92A9-B0DA-4BB3-78A98715E04B}"/>
          </ac:spMkLst>
        </pc:spChg>
        <pc:spChg chg="del">
          <ac:chgData name="Linh Phan" userId="228774c6-8676-4985-b789-d1a1db399f40" providerId="ADAL" clId="{D37C0547-DC5B-4B53-9FC4-CAEDCF7E9B88}" dt="2024-09-16T10:28:26.261" v="302" actId="478"/>
          <ac:spMkLst>
            <pc:docMk/>
            <pc:sldMk cId="0" sldId="267"/>
            <ac:spMk id="51" creationId="{33A72DCC-52DA-68BA-18F3-42966A280E1E}"/>
          </ac:spMkLst>
        </pc:spChg>
        <pc:spChg chg="del">
          <ac:chgData name="Linh Phan" userId="228774c6-8676-4985-b789-d1a1db399f40" providerId="ADAL" clId="{D37C0547-DC5B-4B53-9FC4-CAEDCF7E9B88}" dt="2024-09-16T10:28:26.261" v="302" actId="478"/>
          <ac:spMkLst>
            <pc:docMk/>
            <pc:sldMk cId="0" sldId="267"/>
            <ac:spMk id="52" creationId="{C75FD03C-ABBA-6A77-F3E4-9263DC3C58E2}"/>
          </ac:spMkLst>
        </pc:spChg>
        <pc:grpChg chg="add mod">
          <ac:chgData name="Linh Phan" userId="228774c6-8676-4985-b789-d1a1db399f40" providerId="ADAL" clId="{D37C0547-DC5B-4B53-9FC4-CAEDCF7E9B88}" dt="2024-09-16T10:28:27.669" v="303"/>
          <ac:grpSpMkLst>
            <pc:docMk/>
            <pc:sldMk cId="0" sldId="267"/>
            <ac:grpSpMk id="3" creationId="{5EBEF9C1-F6DD-6FF1-EA81-B8892CFC13C3}"/>
          </ac:grpSpMkLst>
        </pc:grpChg>
        <pc:grpChg chg="mod">
          <ac:chgData name="Linh Phan" userId="228774c6-8676-4985-b789-d1a1db399f40" providerId="ADAL" clId="{D37C0547-DC5B-4B53-9FC4-CAEDCF7E9B88}" dt="2024-09-16T10:28:27.669" v="303"/>
          <ac:grpSpMkLst>
            <pc:docMk/>
            <pc:sldMk cId="0" sldId="267"/>
            <ac:grpSpMk id="4" creationId="{CEBD5756-DC47-B857-35DE-87F4B8438210}"/>
          </ac:grpSpMkLst>
        </pc:grpChg>
        <pc:picChg chg="mod">
          <ac:chgData name="Linh Phan" userId="228774c6-8676-4985-b789-d1a1db399f40" providerId="ADAL" clId="{D37C0547-DC5B-4B53-9FC4-CAEDCF7E9B88}" dt="2024-09-16T10:28:27.669" v="303"/>
          <ac:picMkLst>
            <pc:docMk/>
            <pc:sldMk cId="0" sldId="267"/>
            <ac:picMk id="5" creationId="{27F57BEE-C86A-A207-4A12-4EA484376E6C}"/>
          </ac:picMkLst>
        </pc:picChg>
      </pc:sldChg>
      <pc:sldChg chg="addSp delSp modSp mod ord modTransition delAnim modAnim">
        <pc:chgData name="Linh Phan" userId="228774c6-8676-4985-b789-d1a1db399f40" providerId="ADAL" clId="{D37C0547-DC5B-4B53-9FC4-CAEDCF7E9B88}" dt="2024-09-17T01:36:18.843" v="2158"/>
        <pc:sldMkLst>
          <pc:docMk/>
          <pc:sldMk cId="0" sldId="269"/>
        </pc:sldMkLst>
        <pc:spChg chg="mod">
          <ac:chgData name="Linh Phan" userId="228774c6-8676-4985-b789-d1a1db399f40" providerId="ADAL" clId="{D37C0547-DC5B-4B53-9FC4-CAEDCF7E9B88}" dt="2024-09-16T10:09:30.865" v="18"/>
          <ac:spMkLst>
            <pc:docMk/>
            <pc:sldMk cId="0" sldId="269"/>
            <ac:spMk id="3" creationId="{F73B25D3-26F5-F819-1594-8DBC276A1CB5}"/>
          </ac:spMkLst>
        </pc:spChg>
        <pc:spChg chg="del">
          <ac:chgData name="Linh Phan" userId="228774c6-8676-4985-b789-d1a1db399f40" providerId="ADAL" clId="{D37C0547-DC5B-4B53-9FC4-CAEDCF7E9B88}" dt="2024-09-16T10:09:29.512" v="17" actId="478"/>
          <ac:spMkLst>
            <pc:docMk/>
            <pc:sldMk cId="0" sldId="269"/>
            <ac:spMk id="4" creationId="{60B0F2D4-006C-A410-3D1D-930FFE041898}"/>
          </ac:spMkLst>
        </pc:spChg>
        <pc:spChg chg="del">
          <ac:chgData name="Linh Phan" userId="228774c6-8676-4985-b789-d1a1db399f40" providerId="ADAL" clId="{D37C0547-DC5B-4B53-9FC4-CAEDCF7E9B88}" dt="2024-09-16T10:09:29.512" v="17" actId="478"/>
          <ac:spMkLst>
            <pc:docMk/>
            <pc:sldMk cId="0" sldId="269"/>
            <ac:spMk id="13" creationId="{D8BD9A12-021E-3247-6A39-0F1068DA4B74}"/>
          </ac:spMkLst>
        </pc:spChg>
        <pc:spChg chg="del">
          <ac:chgData name="Linh Phan" userId="228774c6-8676-4985-b789-d1a1db399f40" providerId="ADAL" clId="{D37C0547-DC5B-4B53-9FC4-CAEDCF7E9B88}" dt="2024-09-16T10:09:29.512" v="17" actId="478"/>
          <ac:spMkLst>
            <pc:docMk/>
            <pc:sldMk cId="0" sldId="269"/>
            <ac:spMk id="14" creationId="{83EB35FD-4FD0-C678-0DC1-A19BA692E0EC}"/>
          </ac:spMkLst>
        </pc:spChg>
        <pc:spChg chg="del">
          <ac:chgData name="Linh Phan" userId="228774c6-8676-4985-b789-d1a1db399f40" providerId="ADAL" clId="{D37C0547-DC5B-4B53-9FC4-CAEDCF7E9B88}" dt="2024-09-16T10:09:29.512" v="17" actId="478"/>
          <ac:spMkLst>
            <pc:docMk/>
            <pc:sldMk cId="0" sldId="269"/>
            <ac:spMk id="15" creationId="{19CF06E9-BED0-034D-8456-989B7FA6EFC7}"/>
          </ac:spMkLst>
        </pc:spChg>
        <pc:spChg chg="mod">
          <ac:chgData name="Linh Phan" userId="228774c6-8676-4985-b789-d1a1db399f40" providerId="ADAL" clId="{D37C0547-DC5B-4B53-9FC4-CAEDCF7E9B88}" dt="2024-09-16T10:09:30.865" v="18"/>
          <ac:spMkLst>
            <pc:docMk/>
            <pc:sldMk cId="0" sldId="269"/>
            <ac:spMk id="18" creationId="{AC737B0A-7FD6-B1D9-005A-0DA1690B1257}"/>
          </ac:spMkLst>
        </pc:spChg>
        <pc:spChg chg="add mod">
          <ac:chgData name="Linh Phan" userId="228774c6-8676-4985-b789-d1a1db399f40" providerId="ADAL" clId="{D37C0547-DC5B-4B53-9FC4-CAEDCF7E9B88}" dt="2024-09-16T10:09:30.865" v="18"/>
          <ac:spMkLst>
            <pc:docMk/>
            <pc:sldMk cId="0" sldId="269"/>
            <ac:spMk id="19" creationId="{9B89B189-6A7F-C72B-010E-137A05015E8D}"/>
          </ac:spMkLst>
        </pc:spChg>
        <pc:spChg chg="add mod">
          <ac:chgData name="Linh Phan" userId="228774c6-8676-4985-b789-d1a1db399f40" providerId="ADAL" clId="{D37C0547-DC5B-4B53-9FC4-CAEDCF7E9B88}" dt="2024-09-16T10:09:30.865" v="18"/>
          <ac:spMkLst>
            <pc:docMk/>
            <pc:sldMk cId="0" sldId="269"/>
            <ac:spMk id="20" creationId="{85B7B69E-A0BB-1E54-5BCA-9D51390E2415}"/>
          </ac:spMkLst>
        </pc:spChg>
        <pc:spChg chg="mod">
          <ac:chgData name="Linh Phan" userId="228774c6-8676-4985-b789-d1a1db399f40" providerId="ADAL" clId="{D37C0547-DC5B-4B53-9FC4-CAEDCF7E9B88}" dt="2024-09-16T10:09:30.865" v="18"/>
          <ac:spMkLst>
            <pc:docMk/>
            <pc:sldMk cId="0" sldId="269"/>
            <ac:spMk id="24" creationId="{55C1D4F0-333F-56AA-2590-08C5AE4A2222}"/>
          </ac:spMkLst>
        </pc:spChg>
        <pc:spChg chg="mod">
          <ac:chgData name="Linh Phan" userId="228774c6-8676-4985-b789-d1a1db399f40" providerId="ADAL" clId="{D37C0547-DC5B-4B53-9FC4-CAEDCF7E9B88}" dt="2024-09-16T10:09:30.865" v="18"/>
          <ac:spMkLst>
            <pc:docMk/>
            <pc:sldMk cId="0" sldId="269"/>
            <ac:spMk id="27" creationId="{E35B75E8-8482-6AEC-AB25-B75015DE28DB}"/>
          </ac:spMkLst>
        </pc:spChg>
        <pc:grpChg chg="add del mod">
          <ac:chgData name="Linh Phan" userId="228774c6-8676-4985-b789-d1a1db399f40" providerId="ADAL" clId="{D37C0547-DC5B-4B53-9FC4-CAEDCF7E9B88}" dt="2024-09-16T10:09:33.410" v="20" actId="478"/>
          <ac:grpSpMkLst>
            <pc:docMk/>
            <pc:sldMk cId="0" sldId="269"/>
            <ac:grpSpMk id="2" creationId="{44766C85-6346-C617-9BEE-29EBFC23EA63}"/>
          </ac:grpSpMkLst>
        </pc:grpChg>
        <pc:grpChg chg="del">
          <ac:chgData name="Linh Phan" userId="228774c6-8676-4985-b789-d1a1db399f40" providerId="ADAL" clId="{D37C0547-DC5B-4B53-9FC4-CAEDCF7E9B88}" dt="2024-09-16T10:09:29.512" v="17" actId="478"/>
          <ac:grpSpMkLst>
            <pc:docMk/>
            <pc:sldMk cId="0" sldId="269"/>
            <ac:grpSpMk id="5" creationId="{6FAD381C-D77B-7D62-FF14-3DE344DEC342}"/>
          </ac:grpSpMkLst>
        </pc:grpChg>
        <pc:grpChg chg="del">
          <ac:chgData name="Linh Phan" userId="228774c6-8676-4985-b789-d1a1db399f40" providerId="ADAL" clId="{D37C0547-DC5B-4B53-9FC4-CAEDCF7E9B88}" dt="2024-09-16T10:09:29.512" v="17" actId="478"/>
          <ac:grpSpMkLst>
            <pc:docMk/>
            <pc:sldMk cId="0" sldId="269"/>
            <ac:grpSpMk id="10" creationId="{31E2D5A1-8B8F-1664-1A97-3BA9E8D20F2F}"/>
          </ac:grpSpMkLst>
        </pc:grpChg>
        <pc:grpChg chg="mod">
          <ac:chgData name="Linh Phan" userId="228774c6-8676-4985-b789-d1a1db399f40" providerId="ADAL" clId="{D37C0547-DC5B-4B53-9FC4-CAEDCF7E9B88}" dt="2024-09-16T10:09:30.865" v="18"/>
          <ac:grpSpMkLst>
            <pc:docMk/>
            <pc:sldMk cId="0" sldId="269"/>
            <ac:grpSpMk id="16" creationId="{F937A091-0110-01F1-4B80-834BB3F4F810}"/>
          </ac:grpSpMkLst>
        </pc:grpChg>
        <pc:grpChg chg="add del mod">
          <ac:chgData name="Linh Phan" userId="228774c6-8676-4985-b789-d1a1db399f40" providerId="ADAL" clId="{D37C0547-DC5B-4B53-9FC4-CAEDCF7E9B88}" dt="2024-09-16T10:09:32.696" v="19" actId="478"/>
          <ac:grpSpMkLst>
            <pc:docMk/>
            <pc:sldMk cId="0" sldId="269"/>
            <ac:grpSpMk id="23" creationId="{9C970956-58B5-ADCC-AD9B-E9AB62D6A602}"/>
          </ac:grpSpMkLst>
        </pc:grpChg>
        <pc:grpChg chg="mod">
          <ac:chgData name="Linh Phan" userId="228774c6-8676-4985-b789-d1a1db399f40" providerId="ADAL" clId="{D37C0547-DC5B-4B53-9FC4-CAEDCF7E9B88}" dt="2024-09-16T10:09:30.865" v="18"/>
          <ac:grpSpMkLst>
            <pc:docMk/>
            <pc:sldMk cId="0" sldId="269"/>
            <ac:grpSpMk id="25" creationId="{9265C2F1-0754-7B3A-A2C3-F95122AFDBB0}"/>
          </ac:grpSpMkLst>
        </pc:grpChg>
        <pc:picChg chg="add mod">
          <ac:chgData name="Linh Phan" userId="228774c6-8676-4985-b789-d1a1db399f40" providerId="ADAL" clId="{D37C0547-DC5B-4B53-9FC4-CAEDCF7E9B88}" dt="2024-09-16T10:09:30.865" v="18"/>
          <ac:picMkLst>
            <pc:docMk/>
            <pc:sldMk cId="0" sldId="269"/>
            <ac:picMk id="21" creationId="{14B5E92A-118C-1925-352D-4795F9ACDB37}"/>
          </ac:picMkLst>
        </pc:picChg>
        <pc:picChg chg="add mod">
          <ac:chgData name="Linh Phan" userId="228774c6-8676-4985-b789-d1a1db399f40" providerId="ADAL" clId="{D37C0547-DC5B-4B53-9FC4-CAEDCF7E9B88}" dt="2024-09-16T10:09:30.865" v="18"/>
          <ac:picMkLst>
            <pc:docMk/>
            <pc:sldMk cId="0" sldId="269"/>
            <ac:picMk id="22" creationId="{87132C3A-9D31-4B97-C1C0-B21EEE9CB17E}"/>
          </ac:picMkLst>
        </pc:picChg>
        <pc:cxnChg chg="mod">
          <ac:chgData name="Linh Phan" userId="228774c6-8676-4985-b789-d1a1db399f40" providerId="ADAL" clId="{D37C0547-DC5B-4B53-9FC4-CAEDCF7E9B88}" dt="2024-09-16T10:09:30.865" v="18"/>
          <ac:cxnSpMkLst>
            <pc:docMk/>
            <pc:sldMk cId="0" sldId="269"/>
            <ac:cxnSpMk id="17" creationId="{8610AB27-DF9E-AF38-FF57-A623F7EC3C04}"/>
          </ac:cxnSpMkLst>
        </pc:cxnChg>
        <pc:cxnChg chg="mod">
          <ac:chgData name="Linh Phan" userId="228774c6-8676-4985-b789-d1a1db399f40" providerId="ADAL" clId="{D37C0547-DC5B-4B53-9FC4-CAEDCF7E9B88}" dt="2024-09-16T10:09:30.865" v="18"/>
          <ac:cxnSpMkLst>
            <pc:docMk/>
            <pc:sldMk cId="0" sldId="269"/>
            <ac:cxnSpMk id="26" creationId="{1B9CDCC8-F432-364E-E705-7F1C3D2CDBB6}"/>
          </ac:cxnSpMkLst>
        </pc:cxnChg>
      </pc:sldChg>
      <pc:sldChg chg="addSp delSp modSp mod ord delAnim modAnim">
        <pc:chgData name="Linh Phan" userId="228774c6-8676-4985-b789-d1a1db399f40" providerId="ADAL" clId="{D37C0547-DC5B-4B53-9FC4-CAEDCF7E9B88}" dt="2024-09-17T01:06:28.969" v="1827" actId="478"/>
        <pc:sldMkLst>
          <pc:docMk/>
          <pc:sldMk cId="0" sldId="273"/>
        </pc:sldMkLst>
        <pc:spChg chg="mod">
          <ac:chgData name="Linh Phan" userId="228774c6-8676-4985-b789-d1a1db399f40" providerId="ADAL" clId="{D37C0547-DC5B-4B53-9FC4-CAEDCF7E9B88}" dt="2024-09-17T01:06:26.490" v="1825"/>
          <ac:spMkLst>
            <pc:docMk/>
            <pc:sldMk cId="0" sldId="273"/>
            <ac:spMk id="3" creationId="{07AA5657-5CFF-D6D6-64B0-C54DE00E81C3}"/>
          </ac:spMkLst>
        </pc:spChg>
        <pc:spChg chg="mod">
          <ac:chgData name="Linh Phan" userId="228774c6-8676-4985-b789-d1a1db399f40" providerId="ADAL" clId="{D37C0547-DC5B-4B53-9FC4-CAEDCF7E9B88}" dt="2024-09-17T01:06:26.490" v="1825"/>
          <ac:spMkLst>
            <pc:docMk/>
            <pc:sldMk cId="0" sldId="273"/>
            <ac:spMk id="11" creationId="{48E304D7-6E5E-296C-2D23-903D69A70C09}"/>
          </ac:spMkLst>
        </pc:spChg>
        <pc:spChg chg="del">
          <ac:chgData name="Linh Phan" userId="228774c6-8676-4985-b789-d1a1db399f40" providerId="ADAL" clId="{D37C0547-DC5B-4B53-9FC4-CAEDCF7E9B88}" dt="2024-09-17T01:06:18.247" v="1824" actId="478"/>
          <ac:spMkLst>
            <pc:docMk/>
            <pc:sldMk cId="0" sldId="273"/>
            <ac:spMk id="12" creationId="{D5B2250A-85E6-895E-7420-BD2FDC6A16FB}"/>
          </ac:spMkLst>
        </pc:spChg>
        <pc:spChg chg="del">
          <ac:chgData name="Linh Phan" userId="228774c6-8676-4985-b789-d1a1db399f40" providerId="ADAL" clId="{D37C0547-DC5B-4B53-9FC4-CAEDCF7E9B88}" dt="2024-09-17T01:06:18.247" v="1824" actId="478"/>
          <ac:spMkLst>
            <pc:docMk/>
            <pc:sldMk cId="0" sldId="273"/>
            <ac:spMk id="13" creationId="{B793A686-9C82-A6AA-8A8E-FB1F572C43BE}"/>
          </ac:spMkLst>
        </pc:spChg>
        <pc:spChg chg="del">
          <ac:chgData name="Linh Phan" userId="228774c6-8676-4985-b789-d1a1db399f40" providerId="ADAL" clId="{D37C0547-DC5B-4B53-9FC4-CAEDCF7E9B88}" dt="2024-09-17T01:06:18.247" v="1824" actId="478"/>
          <ac:spMkLst>
            <pc:docMk/>
            <pc:sldMk cId="0" sldId="273"/>
            <ac:spMk id="14" creationId="{27841D89-EDEC-2100-C4B4-CF48F54683EA}"/>
          </ac:spMkLst>
        </pc:spChg>
        <pc:spChg chg="mod">
          <ac:chgData name="Linh Phan" userId="228774c6-8676-4985-b789-d1a1db399f40" providerId="ADAL" clId="{D37C0547-DC5B-4B53-9FC4-CAEDCF7E9B88}" dt="2024-09-17T01:06:26.490" v="1825"/>
          <ac:spMkLst>
            <pc:docMk/>
            <pc:sldMk cId="0" sldId="273"/>
            <ac:spMk id="16" creationId="{E94CC1D4-0668-71B1-DCF9-FAF02D44D8B8}"/>
          </ac:spMkLst>
        </pc:spChg>
        <pc:spChg chg="mod">
          <ac:chgData name="Linh Phan" userId="228774c6-8676-4985-b789-d1a1db399f40" providerId="ADAL" clId="{D37C0547-DC5B-4B53-9FC4-CAEDCF7E9B88}" dt="2024-09-17T01:06:26.490" v="1825"/>
          <ac:spMkLst>
            <pc:docMk/>
            <pc:sldMk cId="0" sldId="273"/>
            <ac:spMk id="19" creationId="{0EFE9D84-F31C-5496-8534-6C97FAF96647}"/>
          </ac:spMkLst>
        </pc:spChg>
        <pc:spChg chg="mod">
          <ac:chgData name="Linh Phan" userId="228774c6-8676-4985-b789-d1a1db399f40" providerId="ADAL" clId="{D37C0547-DC5B-4B53-9FC4-CAEDCF7E9B88}" dt="2024-09-17T01:06:26.490" v="1825"/>
          <ac:spMkLst>
            <pc:docMk/>
            <pc:sldMk cId="0" sldId="273"/>
            <ac:spMk id="21" creationId="{B418ECDA-1CBC-4D57-C211-D0C5836AB863}"/>
          </ac:spMkLst>
        </pc:spChg>
        <pc:spChg chg="add mod">
          <ac:chgData name="Linh Phan" userId="228774c6-8676-4985-b789-d1a1db399f40" providerId="ADAL" clId="{D37C0547-DC5B-4B53-9FC4-CAEDCF7E9B88}" dt="2024-09-17T01:06:26.490" v="1825"/>
          <ac:spMkLst>
            <pc:docMk/>
            <pc:sldMk cId="0" sldId="273"/>
            <ac:spMk id="23" creationId="{EA89679C-A523-52F9-41A3-64653CED00FF}"/>
          </ac:spMkLst>
        </pc:spChg>
        <pc:grpChg chg="add del mod">
          <ac:chgData name="Linh Phan" userId="228774c6-8676-4985-b789-d1a1db399f40" providerId="ADAL" clId="{D37C0547-DC5B-4B53-9FC4-CAEDCF7E9B88}" dt="2024-09-17T01:06:28.969" v="1827" actId="478"/>
          <ac:grpSpMkLst>
            <pc:docMk/>
            <pc:sldMk cId="0" sldId="273"/>
            <ac:grpSpMk id="2" creationId="{55A13FE2-AC51-A3C8-0854-D24A20094C20}"/>
          </ac:grpSpMkLst>
        </pc:grpChg>
        <pc:grpChg chg="del">
          <ac:chgData name="Linh Phan" userId="228774c6-8676-4985-b789-d1a1db399f40" providerId="ADAL" clId="{D37C0547-DC5B-4B53-9FC4-CAEDCF7E9B88}" dt="2024-09-17T01:06:18.247" v="1824" actId="478"/>
          <ac:grpSpMkLst>
            <pc:docMk/>
            <pc:sldMk cId="0" sldId="273"/>
            <ac:grpSpMk id="4" creationId="{9DF1E4DA-F8C3-6A2C-B767-554A8DF72A81}"/>
          </ac:grpSpMkLst>
        </pc:grpChg>
        <pc:grpChg chg="del">
          <ac:chgData name="Linh Phan" userId="228774c6-8676-4985-b789-d1a1db399f40" providerId="ADAL" clId="{D37C0547-DC5B-4B53-9FC4-CAEDCF7E9B88}" dt="2024-09-17T01:06:18.247" v="1824" actId="478"/>
          <ac:grpSpMkLst>
            <pc:docMk/>
            <pc:sldMk cId="0" sldId="273"/>
            <ac:grpSpMk id="7" creationId="{59DBE6BE-DD76-D012-0FCF-0CE92EA8D313}"/>
          </ac:grpSpMkLst>
        </pc:grpChg>
        <pc:grpChg chg="add del mod">
          <ac:chgData name="Linh Phan" userId="228774c6-8676-4985-b789-d1a1db399f40" providerId="ADAL" clId="{D37C0547-DC5B-4B53-9FC4-CAEDCF7E9B88}" dt="2024-09-17T01:06:28.058" v="1826" actId="478"/>
          <ac:grpSpMkLst>
            <pc:docMk/>
            <pc:sldMk cId="0" sldId="273"/>
            <ac:grpSpMk id="15" creationId="{F73F0C95-A1A2-6311-8E97-54E94D93A489}"/>
          </ac:grpSpMkLst>
        </pc:grpChg>
        <pc:grpChg chg="mod">
          <ac:chgData name="Linh Phan" userId="228774c6-8676-4985-b789-d1a1db399f40" providerId="ADAL" clId="{D37C0547-DC5B-4B53-9FC4-CAEDCF7E9B88}" dt="2024-09-17T01:06:26.490" v="1825"/>
          <ac:grpSpMkLst>
            <pc:docMk/>
            <pc:sldMk cId="0" sldId="273"/>
            <ac:grpSpMk id="17" creationId="{3AD2A256-F5A3-AE6B-EF18-7EF3F6E24676}"/>
          </ac:grpSpMkLst>
        </pc:grpChg>
        <pc:grpChg chg="add mod">
          <ac:chgData name="Linh Phan" userId="228774c6-8676-4985-b789-d1a1db399f40" providerId="ADAL" clId="{D37C0547-DC5B-4B53-9FC4-CAEDCF7E9B88}" dt="2024-09-17T01:06:26.490" v="1825"/>
          <ac:grpSpMkLst>
            <pc:docMk/>
            <pc:sldMk cId="0" sldId="273"/>
            <ac:grpSpMk id="20" creationId="{54D76D47-98A7-6754-6217-DBC1A41689FA}"/>
          </ac:grpSpMkLst>
        </pc:grpChg>
        <pc:picChg chg="mod">
          <ac:chgData name="Linh Phan" userId="228774c6-8676-4985-b789-d1a1db399f40" providerId="ADAL" clId="{D37C0547-DC5B-4B53-9FC4-CAEDCF7E9B88}" dt="2024-09-17T01:06:26.490" v="1825"/>
          <ac:picMkLst>
            <pc:docMk/>
            <pc:sldMk cId="0" sldId="273"/>
            <ac:picMk id="22" creationId="{C0416C5C-0DA7-6BD4-2D72-CD7E3FCA6B2D}"/>
          </ac:picMkLst>
        </pc:picChg>
        <pc:picChg chg="add mod">
          <ac:chgData name="Linh Phan" userId="228774c6-8676-4985-b789-d1a1db399f40" providerId="ADAL" clId="{D37C0547-DC5B-4B53-9FC4-CAEDCF7E9B88}" dt="2024-09-17T01:06:26.490" v="1825"/>
          <ac:picMkLst>
            <pc:docMk/>
            <pc:sldMk cId="0" sldId="273"/>
            <ac:picMk id="24" creationId="{9DAB588C-D3F2-4F03-03B9-68147E848654}"/>
          </ac:picMkLst>
        </pc:picChg>
        <pc:picChg chg="add mod">
          <ac:chgData name="Linh Phan" userId="228774c6-8676-4985-b789-d1a1db399f40" providerId="ADAL" clId="{D37C0547-DC5B-4B53-9FC4-CAEDCF7E9B88}" dt="2024-09-17T01:06:26.490" v="1825"/>
          <ac:picMkLst>
            <pc:docMk/>
            <pc:sldMk cId="0" sldId="273"/>
            <ac:picMk id="25" creationId="{A3F4E1F6-4445-2014-B35D-BFDDB5AA10E7}"/>
          </ac:picMkLst>
        </pc:picChg>
        <pc:picChg chg="del">
          <ac:chgData name="Linh Phan" userId="228774c6-8676-4985-b789-d1a1db399f40" providerId="ADAL" clId="{D37C0547-DC5B-4B53-9FC4-CAEDCF7E9B88}" dt="2024-09-17T01:06:18.247" v="1824" actId="478"/>
          <ac:picMkLst>
            <pc:docMk/>
            <pc:sldMk cId="0" sldId="273"/>
            <ac:picMk id="1026" creationId="{C71B5AC7-50E9-C2D3-8745-4743AB325FCC}"/>
          </ac:picMkLst>
        </pc:picChg>
        <pc:picChg chg="del">
          <ac:chgData name="Linh Phan" userId="228774c6-8676-4985-b789-d1a1db399f40" providerId="ADAL" clId="{D37C0547-DC5B-4B53-9FC4-CAEDCF7E9B88}" dt="2024-09-17T01:06:18.247" v="1824" actId="478"/>
          <ac:picMkLst>
            <pc:docMk/>
            <pc:sldMk cId="0" sldId="273"/>
            <ac:picMk id="1028" creationId="{6ED79B70-7371-9F89-210E-202CA12D6877}"/>
          </ac:picMkLst>
        </pc:picChg>
        <pc:picChg chg="del">
          <ac:chgData name="Linh Phan" userId="228774c6-8676-4985-b789-d1a1db399f40" providerId="ADAL" clId="{D37C0547-DC5B-4B53-9FC4-CAEDCF7E9B88}" dt="2024-09-17T01:06:18.247" v="1824" actId="478"/>
          <ac:picMkLst>
            <pc:docMk/>
            <pc:sldMk cId="0" sldId="273"/>
            <ac:picMk id="1030" creationId="{AAA756CA-0E90-BFAC-0950-3B107BC52E6F}"/>
          </ac:picMkLst>
        </pc:picChg>
        <pc:cxnChg chg="mod">
          <ac:chgData name="Linh Phan" userId="228774c6-8676-4985-b789-d1a1db399f40" providerId="ADAL" clId="{D37C0547-DC5B-4B53-9FC4-CAEDCF7E9B88}" dt="2024-09-17T01:06:26.490" v="1825"/>
          <ac:cxnSpMkLst>
            <pc:docMk/>
            <pc:sldMk cId="0" sldId="273"/>
            <ac:cxnSpMk id="18" creationId="{0BCB4830-90F1-BEC8-3BCF-99E573ECC6F8}"/>
          </ac:cxnSpMkLst>
        </pc:cxnChg>
      </pc:sldChg>
      <pc:sldChg chg="modSp mod modTransition">
        <pc:chgData name="Linh Phan" userId="228774c6-8676-4985-b789-d1a1db399f40" providerId="ADAL" clId="{D37C0547-DC5B-4B53-9FC4-CAEDCF7E9B88}" dt="2024-09-17T01:38:02.662" v="2190"/>
        <pc:sldMkLst>
          <pc:docMk/>
          <pc:sldMk cId="0" sldId="274"/>
        </pc:sldMkLst>
        <pc:picChg chg="mod">
          <ac:chgData name="Linh Phan" userId="228774c6-8676-4985-b789-d1a1db399f40" providerId="ADAL" clId="{D37C0547-DC5B-4B53-9FC4-CAEDCF7E9B88}" dt="2024-09-17T01:32:35.662" v="2102" actId="1076"/>
          <ac:picMkLst>
            <pc:docMk/>
            <pc:sldMk cId="0" sldId="274"/>
            <ac:picMk id="2" creationId="{8097D800-716E-1F2E-B4EE-8C8A3207F0AA}"/>
          </ac:picMkLst>
        </pc:picChg>
      </pc:sldChg>
      <pc:sldChg chg="addSp delSp modSp mod ord delAnim modAnim">
        <pc:chgData name="Linh Phan" userId="228774c6-8676-4985-b789-d1a1db399f40" providerId="ADAL" clId="{D37C0547-DC5B-4B53-9FC4-CAEDCF7E9B88}" dt="2024-09-17T01:41:33.001" v="2242" actId="207"/>
        <pc:sldMkLst>
          <pc:docMk/>
          <pc:sldMk cId="0" sldId="276"/>
        </pc:sldMkLst>
        <pc:spChg chg="mod">
          <ac:chgData name="Linh Phan" userId="228774c6-8676-4985-b789-d1a1db399f40" providerId="ADAL" clId="{D37C0547-DC5B-4B53-9FC4-CAEDCF7E9B88}" dt="2024-09-17T01:41:29.782" v="2241" actId="207"/>
          <ac:spMkLst>
            <pc:docMk/>
            <pc:sldMk cId="0" sldId="276"/>
            <ac:spMk id="3" creationId="{52B614F9-ADE6-AAA0-AD9B-B8934FD4FEBD}"/>
          </ac:spMkLst>
        </pc:spChg>
        <pc:spChg chg="mod">
          <ac:chgData name="Linh Phan" userId="228774c6-8676-4985-b789-d1a1db399f40" providerId="ADAL" clId="{D37C0547-DC5B-4B53-9FC4-CAEDCF7E9B88}" dt="2024-09-16T10:14:01.528" v="38"/>
          <ac:spMkLst>
            <pc:docMk/>
            <pc:sldMk cId="0" sldId="276"/>
            <ac:spMk id="4" creationId="{4BA81CB3-8806-B86B-AEC6-292334A5C9CA}"/>
          </ac:spMkLst>
        </pc:spChg>
        <pc:spChg chg="add mod">
          <ac:chgData name="Linh Phan" userId="228774c6-8676-4985-b789-d1a1db399f40" providerId="ADAL" clId="{D37C0547-DC5B-4B53-9FC4-CAEDCF7E9B88}" dt="2024-09-17T01:41:12.232" v="2240" actId="207"/>
          <ac:spMkLst>
            <pc:docMk/>
            <pc:sldMk cId="0" sldId="276"/>
            <ac:spMk id="6" creationId="{E09174E1-C00E-0AEB-D7D4-9FEB05F1D8C6}"/>
          </ac:spMkLst>
        </pc:spChg>
        <pc:spChg chg="mod">
          <ac:chgData name="Linh Phan" userId="228774c6-8676-4985-b789-d1a1db399f40" providerId="ADAL" clId="{D37C0547-DC5B-4B53-9FC4-CAEDCF7E9B88}" dt="2024-09-16T10:14:20.406" v="44"/>
          <ac:spMkLst>
            <pc:docMk/>
            <pc:sldMk cId="0" sldId="276"/>
            <ac:spMk id="11" creationId="{523B7B66-0052-6A5D-D0FA-25E792813C6D}"/>
          </ac:spMkLst>
        </pc:spChg>
        <pc:spChg chg="mod">
          <ac:chgData name="Linh Phan" userId="228774c6-8676-4985-b789-d1a1db399f40" providerId="ADAL" clId="{D37C0547-DC5B-4B53-9FC4-CAEDCF7E9B88}" dt="2024-09-16T10:14:07.212" v="39" actId="207"/>
          <ac:spMkLst>
            <pc:docMk/>
            <pc:sldMk cId="0" sldId="276"/>
            <ac:spMk id="12" creationId="{B4CDB8A8-C918-7EB8-BD10-04D07C54F9E0}"/>
          </ac:spMkLst>
        </pc:spChg>
        <pc:spChg chg="mod">
          <ac:chgData name="Linh Phan" userId="228774c6-8676-4985-b789-d1a1db399f40" providerId="ADAL" clId="{D37C0547-DC5B-4B53-9FC4-CAEDCF7E9B88}" dt="2024-09-16T10:14:01.528" v="38"/>
          <ac:spMkLst>
            <pc:docMk/>
            <pc:sldMk cId="0" sldId="276"/>
            <ac:spMk id="13" creationId="{83D14215-8976-D7DC-E047-FC890884E4BE}"/>
          </ac:spMkLst>
        </pc:spChg>
        <pc:spChg chg="mod">
          <ac:chgData name="Linh Phan" userId="228774c6-8676-4985-b789-d1a1db399f40" providerId="ADAL" clId="{D37C0547-DC5B-4B53-9FC4-CAEDCF7E9B88}" dt="2024-09-16T10:14:34.554" v="47"/>
          <ac:spMkLst>
            <pc:docMk/>
            <pc:sldMk cId="0" sldId="276"/>
            <ac:spMk id="19" creationId="{B4B6146C-F15D-E4A2-E80A-5371AC6790CA}"/>
          </ac:spMkLst>
        </pc:spChg>
        <pc:spChg chg="mod">
          <ac:chgData name="Linh Phan" userId="228774c6-8676-4985-b789-d1a1db399f40" providerId="ADAL" clId="{D37C0547-DC5B-4B53-9FC4-CAEDCF7E9B88}" dt="2024-09-16T10:14:09.258" v="40" actId="207"/>
          <ac:spMkLst>
            <pc:docMk/>
            <pc:sldMk cId="0" sldId="276"/>
            <ac:spMk id="20" creationId="{CB84CDF0-F7C3-F551-9087-CD19DB1D8EFB}"/>
          </ac:spMkLst>
        </pc:spChg>
        <pc:spChg chg="mod">
          <ac:chgData name="Linh Phan" userId="228774c6-8676-4985-b789-d1a1db399f40" providerId="ADAL" clId="{D37C0547-DC5B-4B53-9FC4-CAEDCF7E9B88}" dt="2024-09-16T10:14:01.528" v="38"/>
          <ac:spMkLst>
            <pc:docMk/>
            <pc:sldMk cId="0" sldId="276"/>
            <ac:spMk id="21" creationId="{119C6E24-15FC-C330-712D-E52504C9FA4B}"/>
          </ac:spMkLst>
        </pc:spChg>
        <pc:spChg chg="del">
          <ac:chgData name="Linh Phan" userId="228774c6-8676-4985-b789-d1a1db399f40" providerId="ADAL" clId="{D37C0547-DC5B-4B53-9FC4-CAEDCF7E9B88}" dt="2024-09-16T10:14:00.023" v="37" actId="478"/>
          <ac:spMkLst>
            <pc:docMk/>
            <pc:sldMk cId="0" sldId="276"/>
            <ac:spMk id="22" creationId="{2AFC70FC-FBCE-9222-9401-9420EBD1B35E}"/>
          </ac:spMkLst>
        </pc:spChg>
        <pc:spChg chg="mod">
          <ac:chgData name="Linh Phan" userId="228774c6-8676-4985-b789-d1a1db399f40" providerId="ADAL" clId="{D37C0547-DC5B-4B53-9FC4-CAEDCF7E9B88}" dt="2024-09-16T10:14:44.246" v="49" actId="14100"/>
          <ac:spMkLst>
            <pc:docMk/>
            <pc:sldMk cId="0" sldId="276"/>
            <ac:spMk id="27" creationId="{FE3C2BEF-68B6-0216-16DD-7D2E6FAB3748}"/>
          </ac:spMkLst>
        </pc:spChg>
        <pc:spChg chg="mod">
          <ac:chgData name="Linh Phan" userId="228774c6-8676-4985-b789-d1a1db399f40" providerId="ADAL" clId="{D37C0547-DC5B-4B53-9FC4-CAEDCF7E9B88}" dt="2024-09-16T10:14:11.060" v="41" actId="207"/>
          <ac:spMkLst>
            <pc:docMk/>
            <pc:sldMk cId="0" sldId="276"/>
            <ac:spMk id="28" creationId="{30BC461D-281C-C55B-5D45-D3127F456F4F}"/>
          </ac:spMkLst>
        </pc:spChg>
        <pc:spChg chg="mod">
          <ac:chgData name="Linh Phan" userId="228774c6-8676-4985-b789-d1a1db399f40" providerId="ADAL" clId="{D37C0547-DC5B-4B53-9FC4-CAEDCF7E9B88}" dt="2024-09-16T10:14:01.528" v="38"/>
          <ac:spMkLst>
            <pc:docMk/>
            <pc:sldMk cId="0" sldId="276"/>
            <ac:spMk id="29" creationId="{EF2F92C2-2A53-7E0E-B2B9-E1EAB1CB9AC6}"/>
          </ac:spMkLst>
        </pc:spChg>
        <pc:spChg chg="del">
          <ac:chgData name="Linh Phan" userId="228774c6-8676-4985-b789-d1a1db399f40" providerId="ADAL" clId="{D37C0547-DC5B-4B53-9FC4-CAEDCF7E9B88}" dt="2024-09-16T10:14:00.023" v="37" actId="478"/>
          <ac:spMkLst>
            <pc:docMk/>
            <pc:sldMk cId="0" sldId="276"/>
            <ac:spMk id="47" creationId="{EA7EA9FE-17FE-6B41-CB57-8D752FDD8CCB}"/>
          </ac:spMkLst>
        </pc:spChg>
        <pc:spChg chg="del">
          <ac:chgData name="Linh Phan" userId="228774c6-8676-4985-b789-d1a1db399f40" providerId="ADAL" clId="{D37C0547-DC5B-4B53-9FC4-CAEDCF7E9B88}" dt="2024-09-16T10:14:00.023" v="37" actId="478"/>
          <ac:spMkLst>
            <pc:docMk/>
            <pc:sldMk cId="0" sldId="276"/>
            <ac:spMk id="49" creationId="{2E6661A2-364C-0F2D-16C4-EB21CB580C7A}"/>
          </ac:spMkLst>
        </pc:spChg>
        <pc:grpChg chg="add mod">
          <ac:chgData name="Linh Phan" userId="228774c6-8676-4985-b789-d1a1db399f40" providerId="ADAL" clId="{D37C0547-DC5B-4B53-9FC4-CAEDCF7E9B88}" dt="2024-09-16T10:14:01.528" v="38"/>
          <ac:grpSpMkLst>
            <pc:docMk/>
            <pc:sldMk cId="0" sldId="276"/>
            <ac:grpSpMk id="2" creationId="{84DA61D8-6320-F939-182E-F8FFFB88DA28}"/>
          </ac:grpSpMkLst>
        </pc:grpChg>
        <pc:grpChg chg="add mod">
          <ac:chgData name="Linh Phan" userId="228774c6-8676-4985-b789-d1a1db399f40" providerId="ADAL" clId="{D37C0547-DC5B-4B53-9FC4-CAEDCF7E9B88}" dt="2024-09-16T10:14:01.528" v="38"/>
          <ac:grpSpMkLst>
            <pc:docMk/>
            <pc:sldMk cId="0" sldId="276"/>
            <ac:grpSpMk id="7" creationId="{7B487203-59FA-634C-C4AD-A61FF19D13A2}"/>
          </ac:grpSpMkLst>
        </pc:grpChg>
        <pc:grpChg chg="mod">
          <ac:chgData name="Linh Phan" userId="228774c6-8676-4985-b789-d1a1db399f40" providerId="ADAL" clId="{D37C0547-DC5B-4B53-9FC4-CAEDCF7E9B88}" dt="2024-09-16T10:14:01.528" v="38"/>
          <ac:grpSpMkLst>
            <pc:docMk/>
            <pc:sldMk cId="0" sldId="276"/>
            <ac:grpSpMk id="8" creationId="{625B5E0A-D6B2-7590-B9FA-FD1CAFE0DE78}"/>
          </ac:grpSpMkLst>
        </pc:grpChg>
        <pc:grpChg chg="mod">
          <ac:chgData name="Linh Phan" userId="228774c6-8676-4985-b789-d1a1db399f40" providerId="ADAL" clId="{D37C0547-DC5B-4B53-9FC4-CAEDCF7E9B88}" dt="2024-09-16T10:14:01.528" v="38"/>
          <ac:grpSpMkLst>
            <pc:docMk/>
            <pc:sldMk cId="0" sldId="276"/>
            <ac:grpSpMk id="10" creationId="{DBA7DD11-9F80-4839-DBB4-F6DB5E9B2076}"/>
          </ac:grpSpMkLst>
        </pc:grpChg>
        <pc:grpChg chg="add mod">
          <ac:chgData name="Linh Phan" userId="228774c6-8676-4985-b789-d1a1db399f40" providerId="ADAL" clId="{D37C0547-DC5B-4B53-9FC4-CAEDCF7E9B88}" dt="2024-09-16T10:14:01.528" v="38"/>
          <ac:grpSpMkLst>
            <pc:docMk/>
            <pc:sldMk cId="0" sldId="276"/>
            <ac:grpSpMk id="15" creationId="{522663ED-52F9-EEF1-71BB-BAA1CF1658CB}"/>
          </ac:grpSpMkLst>
        </pc:grpChg>
        <pc:grpChg chg="mod">
          <ac:chgData name="Linh Phan" userId="228774c6-8676-4985-b789-d1a1db399f40" providerId="ADAL" clId="{D37C0547-DC5B-4B53-9FC4-CAEDCF7E9B88}" dt="2024-09-16T10:14:01.528" v="38"/>
          <ac:grpSpMkLst>
            <pc:docMk/>
            <pc:sldMk cId="0" sldId="276"/>
            <ac:grpSpMk id="16" creationId="{E1AABCD8-CDFC-A9A7-70AE-992200B43B24}"/>
          </ac:grpSpMkLst>
        </pc:grpChg>
        <pc:grpChg chg="mod">
          <ac:chgData name="Linh Phan" userId="228774c6-8676-4985-b789-d1a1db399f40" providerId="ADAL" clId="{D37C0547-DC5B-4B53-9FC4-CAEDCF7E9B88}" dt="2024-09-16T10:14:01.528" v="38"/>
          <ac:grpSpMkLst>
            <pc:docMk/>
            <pc:sldMk cId="0" sldId="276"/>
            <ac:grpSpMk id="18" creationId="{552A6BB0-3DB6-F5E8-409A-67F37AF45604}"/>
          </ac:grpSpMkLst>
        </pc:grpChg>
        <pc:grpChg chg="add mod">
          <ac:chgData name="Linh Phan" userId="228774c6-8676-4985-b789-d1a1db399f40" providerId="ADAL" clId="{D37C0547-DC5B-4B53-9FC4-CAEDCF7E9B88}" dt="2024-09-16T10:14:01.528" v="38"/>
          <ac:grpSpMkLst>
            <pc:docMk/>
            <pc:sldMk cId="0" sldId="276"/>
            <ac:grpSpMk id="23" creationId="{3D2EFAE0-FC12-673E-2470-D08D68CD1806}"/>
          </ac:grpSpMkLst>
        </pc:grpChg>
        <pc:grpChg chg="mod">
          <ac:chgData name="Linh Phan" userId="228774c6-8676-4985-b789-d1a1db399f40" providerId="ADAL" clId="{D37C0547-DC5B-4B53-9FC4-CAEDCF7E9B88}" dt="2024-09-16T10:14:01.528" v="38"/>
          <ac:grpSpMkLst>
            <pc:docMk/>
            <pc:sldMk cId="0" sldId="276"/>
            <ac:grpSpMk id="24" creationId="{17403758-D441-3A68-AF82-276ABB659330}"/>
          </ac:grpSpMkLst>
        </pc:grpChg>
        <pc:grpChg chg="mod">
          <ac:chgData name="Linh Phan" userId="228774c6-8676-4985-b789-d1a1db399f40" providerId="ADAL" clId="{D37C0547-DC5B-4B53-9FC4-CAEDCF7E9B88}" dt="2024-09-16T10:14:01.528" v="38"/>
          <ac:grpSpMkLst>
            <pc:docMk/>
            <pc:sldMk cId="0" sldId="276"/>
            <ac:grpSpMk id="26" creationId="{F0A478BE-147C-C637-6D89-37B3724E1E68}"/>
          </ac:grpSpMkLst>
        </pc:grpChg>
        <pc:picChg chg="add mod">
          <ac:chgData name="Linh Phan" userId="228774c6-8676-4985-b789-d1a1db399f40" providerId="ADAL" clId="{D37C0547-DC5B-4B53-9FC4-CAEDCF7E9B88}" dt="2024-09-17T01:41:33.001" v="2242" actId="207"/>
          <ac:picMkLst>
            <pc:docMk/>
            <pc:sldMk cId="0" sldId="276"/>
            <ac:picMk id="5" creationId="{730D9942-F3C1-EA4F-8C46-7680E9195631}"/>
          </ac:picMkLst>
        </pc:picChg>
        <pc:picChg chg="mod">
          <ac:chgData name="Linh Phan" userId="228774c6-8676-4985-b789-d1a1db399f40" providerId="ADAL" clId="{D37C0547-DC5B-4B53-9FC4-CAEDCF7E9B88}" dt="2024-09-16T10:14:01.528" v="38"/>
          <ac:picMkLst>
            <pc:docMk/>
            <pc:sldMk cId="0" sldId="276"/>
            <ac:picMk id="9" creationId="{A6FBB124-86A0-0682-61ED-580798711837}"/>
          </ac:picMkLst>
        </pc:picChg>
        <pc:picChg chg="add mod">
          <ac:chgData name="Linh Phan" userId="228774c6-8676-4985-b789-d1a1db399f40" providerId="ADAL" clId="{D37C0547-DC5B-4B53-9FC4-CAEDCF7E9B88}" dt="2024-09-16T10:14:01.528" v="38"/>
          <ac:picMkLst>
            <pc:docMk/>
            <pc:sldMk cId="0" sldId="276"/>
            <ac:picMk id="14" creationId="{21758559-153C-DD98-6D1B-84CE97C43039}"/>
          </ac:picMkLst>
        </pc:picChg>
        <pc:picChg chg="mod">
          <ac:chgData name="Linh Phan" userId="228774c6-8676-4985-b789-d1a1db399f40" providerId="ADAL" clId="{D37C0547-DC5B-4B53-9FC4-CAEDCF7E9B88}" dt="2024-09-16T10:14:01.528" v="38"/>
          <ac:picMkLst>
            <pc:docMk/>
            <pc:sldMk cId="0" sldId="276"/>
            <ac:picMk id="17" creationId="{21CD71FD-1DB1-FB0B-3EE2-1900A8E9B2B4}"/>
          </ac:picMkLst>
        </pc:picChg>
        <pc:picChg chg="mod">
          <ac:chgData name="Linh Phan" userId="228774c6-8676-4985-b789-d1a1db399f40" providerId="ADAL" clId="{D37C0547-DC5B-4B53-9FC4-CAEDCF7E9B88}" dt="2024-09-16T10:14:01.528" v="38"/>
          <ac:picMkLst>
            <pc:docMk/>
            <pc:sldMk cId="0" sldId="276"/>
            <ac:picMk id="25" creationId="{C80DDF60-A289-E771-4D15-5D769DACFFAD}"/>
          </ac:picMkLst>
        </pc:picChg>
        <pc:picChg chg="del">
          <ac:chgData name="Linh Phan" userId="228774c6-8676-4985-b789-d1a1db399f40" providerId="ADAL" clId="{D37C0547-DC5B-4B53-9FC4-CAEDCF7E9B88}" dt="2024-09-16T10:14:00.023" v="37" actId="478"/>
          <ac:picMkLst>
            <pc:docMk/>
            <pc:sldMk cId="0" sldId="276"/>
            <ac:picMk id="2112" creationId="{AF8709F3-0410-081E-C1E4-B46B69113917}"/>
          </ac:picMkLst>
        </pc:picChg>
        <pc:cxnChg chg="del mod">
          <ac:chgData name="Linh Phan" userId="228774c6-8676-4985-b789-d1a1db399f40" providerId="ADAL" clId="{D37C0547-DC5B-4B53-9FC4-CAEDCF7E9B88}" dt="2024-09-16T10:14:00.023" v="37" actId="478"/>
          <ac:cxnSpMkLst>
            <pc:docMk/>
            <pc:sldMk cId="0" sldId="276"/>
            <ac:cxnSpMk id="48" creationId="{712E7B87-A870-B9A0-32AF-1C2FCA87F261}"/>
          </ac:cxnSpMkLst>
        </pc:cxnChg>
        <pc:cxnChg chg="del mod">
          <ac:chgData name="Linh Phan" userId="228774c6-8676-4985-b789-d1a1db399f40" providerId="ADAL" clId="{D37C0547-DC5B-4B53-9FC4-CAEDCF7E9B88}" dt="2024-09-16T10:14:00.023" v="37" actId="478"/>
          <ac:cxnSpMkLst>
            <pc:docMk/>
            <pc:sldMk cId="0" sldId="276"/>
            <ac:cxnSpMk id="50" creationId="{C8B80C86-0195-97DB-6EB8-C06BCF1B00D8}"/>
          </ac:cxnSpMkLst>
        </pc:cxnChg>
      </pc:sldChg>
      <pc:sldChg chg="addSp delSp modSp mod ord delAnim modAnim">
        <pc:chgData name="Linh Phan" userId="228774c6-8676-4985-b789-d1a1db399f40" providerId="ADAL" clId="{D37C0547-DC5B-4B53-9FC4-CAEDCF7E9B88}" dt="2024-09-17T01:40:06.733" v="2230"/>
        <pc:sldMkLst>
          <pc:docMk/>
          <pc:sldMk cId="0" sldId="277"/>
        </pc:sldMkLst>
        <pc:spChg chg="add del mod">
          <ac:chgData name="Linh Phan" userId="228774c6-8676-4985-b789-d1a1db399f40" providerId="ADAL" clId="{D37C0547-DC5B-4B53-9FC4-CAEDCF7E9B88}" dt="2024-09-16T11:57:30.662" v="1547" actId="478"/>
          <ac:spMkLst>
            <pc:docMk/>
            <pc:sldMk cId="0" sldId="277"/>
            <ac:spMk id="2" creationId="{84CE0E22-33B7-704C-26F5-C92A403096C4}"/>
          </ac:spMkLst>
        </pc:spChg>
        <pc:spChg chg="add del mod">
          <ac:chgData name="Linh Phan" userId="228774c6-8676-4985-b789-d1a1db399f40" providerId="ADAL" clId="{D37C0547-DC5B-4B53-9FC4-CAEDCF7E9B88}" dt="2024-09-16T11:57:30.662" v="1547" actId="478"/>
          <ac:spMkLst>
            <pc:docMk/>
            <pc:sldMk cId="0" sldId="277"/>
            <ac:spMk id="3" creationId="{3F36F020-034B-3464-F44D-1F5D64DB975D}"/>
          </ac:spMkLst>
        </pc:spChg>
        <pc:spChg chg="mod">
          <ac:chgData name="Linh Phan" userId="228774c6-8676-4985-b789-d1a1db399f40" providerId="ADAL" clId="{D37C0547-DC5B-4B53-9FC4-CAEDCF7E9B88}" dt="2024-09-16T11:43:21.199" v="1427"/>
          <ac:spMkLst>
            <pc:docMk/>
            <pc:sldMk cId="0" sldId="277"/>
            <ac:spMk id="17" creationId="{79C2E08B-3370-E1AA-176A-5C06FE6C2CA5}"/>
          </ac:spMkLst>
        </pc:spChg>
        <pc:spChg chg="add del mod">
          <ac:chgData name="Linh Phan" userId="228774c6-8676-4985-b789-d1a1db399f40" providerId="ADAL" clId="{D37C0547-DC5B-4B53-9FC4-CAEDCF7E9B88}" dt="2024-09-16T11:57:30.662" v="1547" actId="478"/>
          <ac:spMkLst>
            <pc:docMk/>
            <pc:sldMk cId="0" sldId="277"/>
            <ac:spMk id="23" creationId="{A9B60AEE-8ED6-AB6F-2D0F-6468BFC24C0A}"/>
          </ac:spMkLst>
        </pc:spChg>
        <pc:spChg chg="add del mod">
          <ac:chgData name="Linh Phan" userId="228774c6-8676-4985-b789-d1a1db399f40" providerId="ADAL" clId="{D37C0547-DC5B-4B53-9FC4-CAEDCF7E9B88}" dt="2024-09-16T11:57:30.662" v="1547" actId="478"/>
          <ac:spMkLst>
            <pc:docMk/>
            <pc:sldMk cId="0" sldId="277"/>
            <ac:spMk id="24" creationId="{1CF39E6B-F670-4518-707B-CE0FA6DEFDAC}"/>
          </ac:spMkLst>
        </pc:spChg>
        <pc:spChg chg="add mod">
          <ac:chgData name="Linh Phan" userId="228774c6-8676-4985-b789-d1a1db399f40" providerId="ADAL" clId="{D37C0547-DC5B-4B53-9FC4-CAEDCF7E9B88}" dt="2024-09-16T11:57:43.312" v="1613" actId="20577"/>
          <ac:spMkLst>
            <pc:docMk/>
            <pc:sldMk cId="0" sldId="277"/>
            <ac:spMk id="27" creationId="{8BA495C5-A3B3-B9BD-07B1-9DE8FC17106A}"/>
          </ac:spMkLst>
        </pc:spChg>
        <pc:spChg chg="mod">
          <ac:chgData name="Linh Phan" userId="228774c6-8676-4985-b789-d1a1db399f40" providerId="ADAL" clId="{D37C0547-DC5B-4B53-9FC4-CAEDCF7E9B88}" dt="2024-09-16T11:58:50.691" v="1720" actId="207"/>
          <ac:spMkLst>
            <pc:docMk/>
            <pc:sldMk cId="0" sldId="277"/>
            <ac:spMk id="29" creationId="{2AAA42A3-8003-0FCF-A239-554D3CC6EF80}"/>
          </ac:spMkLst>
        </pc:spChg>
        <pc:spChg chg="mod">
          <ac:chgData name="Linh Phan" userId="228774c6-8676-4985-b789-d1a1db399f40" providerId="ADAL" clId="{D37C0547-DC5B-4B53-9FC4-CAEDCF7E9B88}" dt="2024-09-16T11:57:32.263" v="1548"/>
          <ac:spMkLst>
            <pc:docMk/>
            <pc:sldMk cId="0" sldId="277"/>
            <ac:spMk id="30" creationId="{B5CC0925-9657-A2EA-73E6-E5F5CA024AC6}"/>
          </ac:spMkLst>
        </pc:spChg>
        <pc:spChg chg="mod">
          <ac:chgData name="Linh Phan" userId="228774c6-8676-4985-b789-d1a1db399f40" providerId="ADAL" clId="{D37C0547-DC5B-4B53-9FC4-CAEDCF7E9B88}" dt="2024-09-16T11:57:32.263" v="1548"/>
          <ac:spMkLst>
            <pc:docMk/>
            <pc:sldMk cId="0" sldId="277"/>
            <ac:spMk id="32" creationId="{F6095F06-8E5E-C203-ED3D-A7E541404C85}"/>
          </ac:spMkLst>
        </pc:spChg>
        <pc:spChg chg="mod">
          <ac:chgData name="Linh Phan" userId="228774c6-8676-4985-b789-d1a1db399f40" providerId="ADAL" clId="{D37C0547-DC5B-4B53-9FC4-CAEDCF7E9B88}" dt="2024-09-16T11:57:32.263" v="1548"/>
          <ac:spMkLst>
            <pc:docMk/>
            <pc:sldMk cId="0" sldId="277"/>
            <ac:spMk id="33" creationId="{61E7CC55-DA23-8005-76A7-5E95FFAA3803}"/>
          </ac:spMkLst>
        </pc:spChg>
        <pc:spChg chg="mod">
          <ac:chgData name="Linh Phan" userId="228774c6-8676-4985-b789-d1a1db399f40" providerId="ADAL" clId="{D37C0547-DC5B-4B53-9FC4-CAEDCF7E9B88}" dt="2024-09-16T11:57:32.263" v="1548"/>
          <ac:spMkLst>
            <pc:docMk/>
            <pc:sldMk cId="0" sldId="277"/>
            <ac:spMk id="34" creationId="{8543B834-5B2D-71FD-18A2-CB570D3B277D}"/>
          </ac:spMkLst>
        </pc:spChg>
        <pc:spChg chg="mod">
          <ac:chgData name="Linh Phan" userId="228774c6-8676-4985-b789-d1a1db399f40" providerId="ADAL" clId="{D37C0547-DC5B-4B53-9FC4-CAEDCF7E9B88}" dt="2024-09-16T11:57:32.263" v="1548"/>
          <ac:spMkLst>
            <pc:docMk/>
            <pc:sldMk cId="0" sldId="277"/>
            <ac:spMk id="35" creationId="{1C28B344-9599-2ED2-70F7-31FD8677E3BF}"/>
          </ac:spMkLst>
        </pc:spChg>
        <pc:spChg chg="mod">
          <ac:chgData name="Linh Phan" userId="228774c6-8676-4985-b789-d1a1db399f40" providerId="ADAL" clId="{D37C0547-DC5B-4B53-9FC4-CAEDCF7E9B88}" dt="2024-09-16T11:57:32.263" v="1548"/>
          <ac:spMkLst>
            <pc:docMk/>
            <pc:sldMk cId="0" sldId="277"/>
            <ac:spMk id="36" creationId="{D079946E-8707-107D-8194-DBDFB44B058E}"/>
          </ac:spMkLst>
        </pc:spChg>
        <pc:spChg chg="mod">
          <ac:chgData name="Linh Phan" userId="228774c6-8676-4985-b789-d1a1db399f40" providerId="ADAL" clId="{D37C0547-DC5B-4B53-9FC4-CAEDCF7E9B88}" dt="2024-09-16T11:57:32.263" v="1548"/>
          <ac:spMkLst>
            <pc:docMk/>
            <pc:sldMk cId="0" sldId="277"/>
            <ac:spMk id="39" creationId="{B6B9B179-E8E9-A6FB-BD5C-2A2438C3C92C}"/>
          </ac:spMkLst>
        </pc:spChg>
        <pc:spChg chg="mod">
          <ac:chgData name="Linh Phan" userId="228774c6-8676-4985-b789-d1a1db399f40" providerId="ADAL" clId="{D37C0547-DC5B-4B53-9FC4-CAEDCF7E9B88}" dt="2024-09-16T11:58:22.936" v="1684" actId="20577"/>
          <ac:spMkLst>
            <pc:docMk/>
            <pc:sldMk cId="0" sldId="277"/>
            <ac:spMk id="41" creationId="{11B820EF-F7BB-909B-BA4C-1CAA55FBF6C6}"/>
          </ac:spMkLst>
        </pc:spChg>
        <pc:spChg chg="mod">
          <ac:chgData name="Linh Phan" userId="228774c6-8676-4985-b789-d1a1db399f40" providerId="ADAL" clId="{D37C0547-DC5B-4B53-9FC4-CAEDCF7E9B88}" dt="2024-09-16T11:57:32.263" v="1548"/>
          <ac:spMkLst>
            <pc:docMk/>
            <pc:sldMk cId="0" sldId="277"/>
            <ac:spMk id="43" creationId="{E84B2E75-EC6E-58A5-FB2C-7AA3085C4971}"/>
          </ac:spMkLst>
        </pc:spChg>
        <pc:spChg chg="mod">
          <ac:chgData name="Linh Phan" userId="228774c6-8676-4985-b789-d1a1db399f40" providerId="ADAL" clId="{D37C0547-DC5B-4B53-9FC4-CAEDCF7E9B88}" dt="2024-09-16T11:58:45.518" v="1719" actId="14100"/>
          <ac:spMkLst>
            <pc:docMk/>
            <pc:sldMk cId="0" sldId="277"/>
            <ac:spMk id="45" creationId="{A7922D0C-1CD2-6651-5157-7EE7F9A1876A}"/>
          </ac:spMkLst>
        </pc:spChg>
        <pc:grpChg chg="del">
          <ac:chgData name="Linh Phan" userId="228774c6-8676-4985-b789-d1a1db399f40" providerId="ADAL" clId="{D37C0547-DC5B-4B53-9FC4-CAEDCF7E9B88}" dt="2024-09-16T11:53:31.225" v="1450" actId="478"/>
          <ac:grpSpMkLst>
            <pc:docMk/>
            <pc:sldMk cId="0" sldId="277"/>
            <ac:grpSpMk id="4" creationId="{5F55A33D-A1A9-985B-86F7-EE1BA6C412D0}"/>
          </ac:grpSpMkLst>
        </pc:grpChg>
        <pc:grpChg chg="del">
          <ac:chgData name="Linh Phan" userId="228774c6-8676-4985-b789-d1a1db399f40" providerId="ADAL" clId="{D37C0547-DC5B-4B53-9FC4-CAEDCF7E9B88}" dt="2024-09-16T11:53:31.225" v="1450" actId="478"/>
          <ac:grpSpMkLst>
            <pc:docMk/>
            <pc:sldMk cId="0" sldId="277"/>
            <ac:grpSpMk id="15" creationId="{1BA715F5-22AF-599D-14B5-774B9D2DEB85}"/>
          </ac:grpSpMkLst>
        </pc:grpChg>
        <pc:grpChg chg="add mod">
          <ac:chgData name="Linh Phan" userId="228774c6-8676-4985-b789-d1a1db399f40" providerId="ADAL" clId="{D37C0547-DC5B-4B53-9FC4-CAEDCF7E9B88}" dt="2024-09-16T11:57:32.263" v="1548"/>
          <ac:grpSpMkLst>
            <pc:docMk/>
            <pc:sldMk cId="0" sldId="277"/>
            <ac:grpSpMk id="28" creationId="{A9F3AA1B-B4FD-265E-8263-CBDA62046EF7}"/>
          </ac:grpSpMkLst>
        </pc:grpChg>
        <pc:grpChg chg="add mod">
          <ac:chgData name="Linh Phan" userId="228774c6-8676-4985-b789-d1a1db399f40" providerId="ADAL" clId="{D37C0547-DC5B-4B53-9FC4-CAEDCF7E9B88}" dt="2024-09-16T11:57:32.263" v="1548"/>
          <ac:grpSpMkLst>
            <pc:docMk/>
            <pc:sldMk cId="0" sldId="277"/>
            <ac:grpSpMk id="31" creationId="{3D1DB5D5-4377-71B3-1E6A-4169E686AD7B}"/>
          </ac:grpSpMkLst>
        </pc:grpChg>
        <pc:grpChg chg="add mod">
          <ac:chgData name="Linh Phan" userId="228774c6-8676-4985-b789-d1a1db399f40" providerId="ADAL" clId="{D37C0547-DC5B-4B53-9FC4-CAEDCF7E9B88}" dt="2024-09-16T11:57:32.263" v="1548"/>
          <ac:grpSpMkLst>
            <pc:docMk/>
            <pc:sldMk cId="0" sldId="277"/>
            <ac:grpSpMk id="38" creationId="{73535E02-2228-0F34-19DD-33403666AB54}"/>
          </ac:grpSpMkLst>
        </pc:grpChg>
        <pc:grpChg chg="add mod">
          <ac:chgData name="Linh Phan" userId="228774c6-8676-4985-b789-d1a1db399f40" providerId="ADAL" clId="{D37C0547-DC5B-4B53-9FC4-CAEDCF7E9B88}" dt="2024-09-16T11:57:32.263" v="1548"/>
          <ac:grpSpMkLst>
            <pc:docMk/>
            <pc:sldMk cId="0" sldId="277"/>
            <ac:grpSpMk id="42" creationId="{CCE7CD8F-F1D2-F4AE-F1B6-4BE13F349D6B}"/>
          </ac:grpSpMkLst>
        </pc:grpChg>
        <pc:picChg chg="del">
          <ac:chgData name="Linh Phan" userId="228774c6-8676-4985-b789-d1a1db399f40" providerId="ADAL" clId="{D37C0547-DC5B-4B53-9FC4-CAEDCF7E9B88}" dt="2024-09-16T11:53:31.225" v="1450" actId="478"/>
          <ac:picMkLst>
            <pc:docMk/>
            <pc:sldMk cId="0" sldId="277"/>
            <ac:picMk id="21" creationId="{AA06472A-8A78-1A81-9C6A-309473794818}"/>
          </ac:picMkLst>
        </pc:picChg>
        <pc:picChg chg="del">
          <ac:chgData name="Linh Phan" userId="228774c6-8676-4985-b789-d1a1db399f40" providerId="ADAL" clId="{D37C0547-DC5B-4B53-9FC4-CAEDCF7E9B88}" dt="2024-09-16T11:53:31.225" v="1450" actId="478"/>
          <ac:picMkLst>
            <pc:docMk/>
            <pc:sldMk cId="0" sldId="277"/>
            <ac:picMk id="22" creationId="{6D82A6EE-B838-FF43-B348-FDB787694302}"/>
          </ac:picMkLst>
        </pc:picChg>
        <pc:picChg chg="add del mod">
          <ac:chgData name="Linh Phan" userId="228774c6-8676-4985-b789-d1a1db399f40" providerId="ADAL" clId="{D37C0547-DC5B-4B53-9FC4-CAEDCF7E9B88}" dt="2024-09-16T11:57:30.662" v="1547" actId="478"/>
          <ac:picMkLst>
            <pc:docMk/>
            <pc:sldMk cId="0" sldId="277"/>
            <ac:picMk id="25" creationId="{6C5183F6-CC3F-2210-9368-DA5942E96C50}"/>
          </ac:picMkLst>
        </pc:picChg>
        <pc:picChg chg="add del mod">
          <ac:chgData name="Linh Phan" userId="228774c6-8676-4985-b789-d1a1db399f40" providerId="ADAL" clId="{D37C0547-DC5B-4B53-9FC4-CAEDCF7E9B88}" dt="2024-09-16T11:57:30.662" v="1547" actId="478"/>
          <ac:picMkLst>
            <pc:docMk/>
            <pc:sldMk cId="0" sldId="277"/>
            <ac:picMk id="26" creationId="{1CCF354B-1FDD-3616-1B99-BBF5D29245F9}"/>
          </ac:picMkLst>
        </pc:picChg>
        <pc:picChg chg="add del mod">
          <ac:chgData name="Linh Phan" userId="228774c6-8676-4985-b789-d1a1db399f40" providerId="ADAL" clId="{D37C0547-DC5B-4B53-9FC4-CAEDCF7E9B88}" dt="2024-09-16T11:58:52.097" v="1721" actId="478"/>
          <ac:picMkLst>
            <pc:docMk/>
            <pc:sldMk cId="0" sldId="277"/>
            <ac:picMk id="37" creationId="{DD4A026F-4FA5-CB69-AC64-6C6D6F18D0FC}"/>
          </ac:picMkLst>
        </pc:picChg>
        <pc:picChg chg="mod">
          <ac:chgData name="Linh Phan" userId="228774c6-8676-4985-b789-d1a1db399f40" providerId="ADAL" clId="{D37C0547-DC5B-4B53-9FC4-CAEDCF7E9B88}" dt="2024-09-16T11:57:32.263" v="1548"/>
          <ac:picMkLst>
            <pc:docMk/>
            <pc:sldMk cId="0" sldId="277"/>
            <ac:picMk id="40" creationId="{483C5940-2C05-661A-742A-6E3F94DF4CB1}"/>
          </ac:picMkLst>
        </pc:picChg>
        <pc:picChg chg="mod">
          <ac:chgData name="Linh Phan" userId="228774c6-8676-4985-b789-d1a1db399f40" providerId="ADAL" clId="{D37C0547-DC5B-4B53-9FC4-CAEDCF7E9B88}" dt="2024-09-16T11:57:32.263" v="1548"/>
          <ac:picMkLst>
            <pc:docMk/>
            <pc:sldMk cId="0" sldId="277"/>
            <ac:picMk id="44" creationId="{8C872785-CF61-E626-CEC3-E256C98CAD1D}"/>
          </ac:picMkLst>
        </pc:picChg>
        <pc:picChg chg="add mod">
          <ac:chgData name="Linh Phan" userId="228774c6-8676-4985-b789-d1a1db399f40" providerId="ADAL" clId="{D37C0547-DC5B-4B53-9FC4-CAEDCF7E9B88}" dt="2024-09-16T11:59:03.094" v="1728" actId="1076"/>
          <ac:picMkLst>
            <pc:docMk/>
            <pc:sldMk cId="0" sldId="277"/>
            <ac:picMk id="46" creationId="{A8CFEF93-70F5-61C3-1337-C21CA68B7154}"/>
          </ac:picMkLst>
        </pc:picChg>
      </pc:sldChg>
      <pc:sldChg chg="addSp delSp modSp mod ord modTransition addAnim delAnim modAnim">
        <pc:chgData name="Linh Phan" userId="228774c6-8676-4985-b789-d1a1db399f40" providerId="ADAL" clId="{D37C0547-DC5B-4B53-9FC4-CAEDCF7E9B88}" dt="2024-09-17T01:38:40.801" v="2201"/>
        <pc:sldMkLst>
          <pc:docMk/>
          <pc:sldMk cId="0" sldId="278"/>
        </pc:sldMkLst>
        <pc:spChg chg="mod">
          <ac:chgData name="Linh Phan" userId="228774c6-8676-4985-b789-d1a1db399f40" providerId="ADAL" clId="{D37C0547-DC5B-4B53-9FC4-CAEDCF7E9B88}" dt="2024-09-16T10:57:49.031" v="563"/>
          <ac:spMkLst>
            <pc:docMk/>
            <pc:sldMk cId="0" sldId="278"/>
            <ac:spMk id="3" creationId="{5BD5839F-0D8E-B335-62E6-A180AC71987B}"/>
          </ac:spMkLst>
        </pc:spChg>
        <pc:spChg chg="del">
          <ac:chgData name="Linh Phan" userId="228774c6-8676-4985-b789-d1a1db399f40" providerId="ADAL" clId="{D37C0547-DC5B-4B53-9FC4-CAEDCF7E9B88}" dt="2024-09-16T10:33:29.146" v="374" actId="478"/>
          <ac:spMkLst>
            <pc:docMk/>
            <pc:sldMk cId="0" sldId="278"/>
            <ac:spMk id="4" creationId="{69DE4D56-3670-823F-5803-BEBDF1AC0FF6}"/>
          </ac:spMkLst>
        </pc:spChg>
        <pc:spChg chg="del">
          <ac:chgData name="Linh Phan" userId="228774c6-8676-4985-b789-d1a1db399f40" providerId="ADAL" clId="{D37C0547-DC5B-4B53-9FC4-CAEDCF7E9B88}" dt="2024-09-16T10:33:29.146" v="374" actId="478"/>
          <ac:spMkLst>
            <pc:docMk/>
            <pc:sldMk cId="0" sldId="278"/>
            <ac:spMk id="5" creationId="{FCA3CAC2-1A3C-8660-BBFA-321C8818EDB9}"/>
          </ac:spMkLst>
        </pc:spChg>
        <pc:spChg chg="del">
          <ac:chgData name="Linh Phan" userId="228774c6-8676-4985-b789-d1a1db399f40" providerId="ADAL" clId="{D37C0547-DC5B-4B53-9FC4-CAEDCF7E9B88}" dt="2024-09-16T10:33:29.146" v="374" actId="478"/>
          <ac:spMkLst>
            <pc:docMk/>
            <pc:sldMk cId="0" sldId="278"/>
            <ac:spMk id="6" creationId="{258FD051-4C50-6678-D8A8-3DAD792A5A0A}"/>
          </ac:spMkLst>
        </pc:spChg>
        <pc:spChg chg="del">
          <ac:chgData name="Linh Phan" userId="228774c6-8676-4985-b789-d1a1db399f40" providerId="ADAL" clId="{D37C0547-DC5B-4B53-9FC4-CAEDCF7E9B88}" dt="2024-09-16T10:33:29.146" v="374" actId="478"/>
          <ac:spMkLst>
            <pc:docMk/>
            <pc:sldMk cId="0" sldId="278"/>
            <ac:spMk id="10" creationId="{B4FE5830-0D30-178F-65AB-2A2288262806}"/>
          </ac:spMkLst>
        </pc:spChg>
        <pc:spChg chg="add del mod">
          <ac:chgData name="Linh Phan" userId="228774c6-8676-4985-b789-d1a1db399f40" providerId="ADAL" clId="{D37C0547-DC5B-4B53-9FC4-CAEDCF7E9B88}" dt="2024-09-16T10:47:11.368" v="470" actId="478"/>
          <ac:spMkLst>
            <pc:docMk/>
            <pc:sldMk cId="0" sldId="278"/>
            <ac:spMk id="13" creationId="{509962A2-B225-A0FE-567E-4BB2316B17CE}"/>
          </ac:spMkLst>
        </pc:spChg>
        <pc:spChg chg="mod">
          <ac:chgData name="Linh Phan" userId="228774c6-8676-4985-b789-d1a1db399f40" providerId="ADAL" clId="{D37C0547-DC5B-4B53-9FC4-CAEDCF7E9B88}" dt="2024-09-16T10:58:30.921" v="575" actId="14100"/>
          <ac:spMkLst>
            <pc:docMk/>
            <pc:sldMk cId="0" sldId="278"/>
            <ac:spMk id="16" creationId="{1C69E4F1-6269-8519-8F93-649F68B9BCDD}"/>
          </ac:spMkLst>
        </pc:spChg>
        <pc:spChg chg="mod">
          <ac:chgData name="Linh Phan" userId="228774c6-8676-4985-b789-d1a1db399f40" providerId="ADAL" clId="{D37C0547-DC5B-4B53-9FC4-CAEDCF7E9B88}" dt="2024-09-16T10:58:37.657" v="578" actId="208"/>
          <ac:spMkLst>
            <pc:docMk/>
            <pc:sldMk cId="0" sldId="278"/>
            <ac:spMk id="17" creationId="{6609AFA9-44C8-8628-7D47-E854967F1BDF}"/>
          </ac:spMkLst>
        </pc:spChg>
        <pc:spChg chg="mod">
          <ac:chgData name="Linh Phan" userId="228774c6-8676-4985-b789-d1a1db399f40" providerId="ADAL" clId="{D37C0547-DC5B-4B53-9FC4-CAEDCF7E9B88}" dt="2024-09-16T10:58:36.591" v="577" actId="208"/>
          <ac:spMkLst>
            <pc:docMk/>
            <pc:sldMk cId="0" sldId="278"/>
            <ac:spMk id="18" creationId="{FB351B92-6B0A-74E3-07C2-9738AEF2E2F0}"/>
          </ac:spMkLst>
        </pc:spChg>
        <pc:spChg chg="mod">
          <ac:chgData name="Linh Phan" userId="228774c6-8676-4985-b789-d1a1db399f40" providerId="ADAL" clId="{D37C0547-DC5B-4B53-9FC4-CAEDCF7E9B88}" dt="2024-09-16T10:47:16.480" v="471"/>
          <ac:spMkLst>
            <pc:docMk/>
            <pc:sldMk cId="0" sldId="278"/>
            <ac:spMk id="20" creationId="{AE30CE1C-1CBA-8DB6-27FF-C9D682573469}"/>
          </ac:spMkLst>
        </pc:spChg>
        <pc:spChg chg="mod">
          <ac:chgData name="Linh Phan" userId="228774c6-8676-4985-b789-d1a1db399f40" providerId="ADAL" clId="{D37C0547-DC5B-4B53-9FC4-CAEDCF7E9B88}" dt="2024-09-16T10:47:16.480" v="471"/>
          <ac:spMkLst>
            <pc:docMk/>
            <pc:sldMk cId="0" sldId="278"/>
            <ac:spMk id="21" creationId="{97F0C936-5F5B-9D46-8A84-152DD4A82C88}"/>
          </ac:spMkLst>
        </pc:spChg>
        <pc:spChg chg="mod">
          <ac:chgData name="Linh Phan" userId="228774c6-8676-4985-b789-d1a1db399f40" providerId="ADAL" clId="{D37C0547-DC5B-4B53-9FC4-CAEDCF7E9B88}" dt="2024-09-16T10:47:32.312" v="514" actId="14100"/>
          <ac:spMkLst>
            <pc:docMk/>
            <pc:sldMk cId="0" sldId="278"/>
            <ac:spMk id="23" creationId="{BA6B0A48-E575-F2C3-4608-487690E2EC90}"/>
          </ac:spMkLst>
        </pc:spChg>
        <pc:spChg chg="mod">
          <ac:chgData name="Linh Phan" userId="228774c6-8676-4985-b789-d1a1db399f40" providerId="ADAL" clId="{D37C0547-DC5B-4B53-9FC4-CAEDCF7E9B88}" dt="2024-09-16T10:47:36.174" v="515" actId="1076"/>
          <ac:spMkLst>
            <pc:docMk/>
            <pc:sldMk cId="0" sldId="278"/>
            <ac:spMk id="24" creationId="{00FB9078-63EE-4AE5-CA69-1FA7DF615666}"/>
          </ac:spMkLst>
        </pc:spChg>
        <pc:spChg chg="mod">
          <ac:chgData name="Linh Phan" userId="228774c6-8676-4985-b789-d1a1db399f40" providerId="ADAL" clId="{D37C0547-DC5B-4B53-9FC4-CAEDCF7E9B88}" dt="2024-09-16T11:00:31.191" v="586"/>
          <ac:spMkLst>
            <pc:docMk/>
            <pc:sldMk cId="0" sldId="278"/>
            <ac:spMk id="29" creationId="{0D5C819F-DC81-4F39-A68A-9FC390D041B0}"/>
          </ac:spMkLst>
        </pc:spChg>
        <pc:spChg chg="mod">
          <ac:chgData name="Linh Phan" userId="228774c6-8676-4985-b789-d1a1db399f40" providerId="ADAL" clId="{D37C0547-DC5B-4B53-9FC4-CAEDCF7E9B88}" dt="2024-09-16T11:00:31.191" v="586"/>
          <ac:spMkLst>
            <pc:docMk/>
            <pc:sldMk cId="0" sldId="278"/>
            <ac:spMk id="30" creationId="{B832334D-D26B-9E86-FCCF-E434A81BB390}"/>
          </ac:spMkLst>
        </pc:spChg>
        <pc:grpChg chg="add del mod">
          <ac:chgData name="Linh Phan" userId="228774c6-8676-4985-b789-d1a1db399f40" providerId="ADAL" clId="{D37C0547-DC5B-4B53-9FC4-CAEDCF7E9B88}" dt="2024-09-16T11:00:30.891" v="585" actId="478"/>
          <ac:grpSpMkLst>
            <pc:docMk/>
            <pc:sldMk cId="0" sldId="278"/>
            <ac:grpSpMk id="2" creationId="{0EC2D7F6-E0B4-F941-948A-3BD061D099A4}"/>
          </ac:grpSpMkLst>
        </pc:grpChg>
        <pc:grpChg chg="del">
          <ac:chgData name="Linh Phan" userId="228774c6-8676-4985-b789-d1a1db399f40" providerId="ADAL" clId="{D37C0547-DC5B-4B53-9FC4-CAEDCF7E9B88}" dt="2024-09-16T10:33:29.146" v="374" actId="478"/>
          <ac:grpSpMkLst>
            <pc:docMk/>
            <pc:sldMk cId="0" sldId="278"/>
            <ac:grpSpMk id="7" creationId="{0A312E0E-E357-2ED5-C96E-0417830B6E1B}"/>
          </ac:grpSpMkLst>
        </pc:grpChg>
        <pc:grpChg chg="add mod topLvl">
          <ac:chgData name="Linh Phan" userId="228774c6-8676-4985-b789-d1a1db399f40" providerId="ADAL" clId="{D37C0547-DC5B-4B53-9FC4-CAEDCF7E9B88}" dt="2024-09-16T11:03:46.200" v="619" actId="164"/>
          <ac:grpSpMkLst>
            <pc:docMk/>
            <pc:sldMk cId="0" sldId="278"/>
            <ac:grpSpMk id="14" creationId="{43A8B82C-01F0-FC19-F1D6-32F6A88F152C}"/>
          </ac:grpSpMkLst>
        </pc:grpChg>
        <pc:grpChg chg="mod">
          <ac:chgData name="Linh Phan" userId="228774c6-8676-4985-b789-d1a1db399f40" providerId="ADAL" clId="{D37C0547-DC5B-4B53-9FC4-CAEDCF7E9B88}" dt="2024-09-16T10:34:01.815" v="377"/>
          <ac:grpSpMkLst>
            <pc:docMk/>
            <pc:sldMk cId="0" sldId="278"/>
            <ac:grpSpMk id="15" creationId="{CE419817-ED6B-0FE3-09C5-535C47C48F49}"/>
          </ac:grpSpMkLst>
        </pc:grpChg>
        <pc:grpChg chg="add mod">
          <ac:chgData name="Linh Phan" userId="228774c6-8676-4985-b789-d1a1db399f40" providerId="ADAL" clId="{D37C0547-DC5B-4B53-9FC4-CAEDCF7E9B88}" dt="2024-09-16T10:47:16.480" v="471"/>
          <ac:grpSpMkLst>
            <pc:docMk/>
            <pc:sldMk cId="0" sldId="278"/>
            <ac:grpSpMk id="19" creationId="{BBDA4CE1-41FA-D74A-7565-3F2D3CA92CFC}"/>
          </ac:grpSpMkLst>
        </pc:grpChg>
        <pc:grpChg chg="add mod">
          <ac:chgData name="Linh Phan" userId="228774c6-8676-4985-b789-d1a1db399f40" providerId="ADAL" clId="{D37C0547-DC5B-4B53-9FC4-CAEDCF7E9B88}" dt="2024-09-16T10:47:37.940" v="516" actId="1076"/>
          <ac:grpSpMkLst>
            <pc:docMk/>
            <pc:sldMk cId="0" sldId="278"/>
            <ac:grpSpMk id="22" creationId="{D11A10A8-3777-CEF5-9BD5-5DBB24402236}"/>
          </ac:grpSpMkLst>
        </pc:grpChg>
        <pc:grpChg chg="add del mod">
          <ac:chgData name="Linh Phan" userId="228774c6-8676-4985-b789-d1a1db399f40" providerId="ADAL" clId="{D37C0547-DC5B-4B53-9FC4-CAEDCF7E9B88}" dt="2024-09-16T10:58:07.116" v="568" actId="478"/>
          <ac:grpSpMkLst>
            <pc:docMk/>
            <pc:sldMk cId="0" sldId="278"/>
            <ac:grpSpMk id="27" creationId="{A40B4418-9657-7E52-7E77-BC76DAEA0FA6}"/>
          </ac:grpSpMkLst>
        </pc:grpChg>
        <pc:grpChg chg="add mod">
          <ac:chgData name="Linh Phan" userId="228774c6-8676-4985-b789-d1a1db399f40" providerId="ADAL" clId="{D37C0547-DC5B-4B53-9FC4-CAEDCF7E9B88}" dt="2024-09-16T11:00:50.651" v="592" actId="1076"/>
          <ac:grpSpMkLst>
            <pc:docMk/>
            <pc:sldMk cId="0" sldId="278"/>
            <ac:grpSpMk id="28" creationId="{FD113887-D722-17B5-6BD7-A3B19EF465B6}"/>
          </ac:grpSpMkLst>
        </pc:grpChg>
        <pc:grpChg chg="add mod">
          <ac:chgData name="Linh Phan" userId="228774c6-8676-4985-b789-d1a1db399f40" providerId="ADAL" clId="{D37C0547-DC5B-4B53-9FC4-CAEDCF7E9B88}" dt="2024-09-16T11:03:46.200" v="619" actId="164"/>
          <ac:grpSpMkLst>
            <pc:docMk/>
            <pc:sldMk cId="0" sldId="278"/>
            <ac:grpSpMk id="33" creationId="{22BE8454-79CC-3B5A-10C0-5B59360689E1}"/>
          </ac:grpSpMkLst>
        </pc:grpChg>
        <pc:picChg chg="mod">
          <ac:chgData name="Linh Phan" userId="228774c6-8676-4985-b789-d1a1db399f40" providerId="ADAL" clId="{D37C0547-DC5B-4B53-9FC4-CAEDCF7E9B88}" dt="2024-09-16T10:33:31.084" v="375"/>
          <ac:picMkLst>
            <pc:docMk/>
            <pc:sldMk cId="0" sldId="278"/>
            <ac:picMk id="11" creationId="{3FCD8492-F556-A2CC-E143-173B7474CAA7}"/>
          </ac:picMkLst>
        </pc:picChg>
        <pc:picChg chg="del">
          <ac:chgData name="Linh Phan" userId="228774c6-8676-4985-b789-d1a1db399f40" providerId="ADAL" clId="{D37C0547-DC5B-4B53-9FC4-CAEDCF7E9B88}" dt="2024-09-16T10:33:29.146" v="374" actId="478"/>
          <ac:picMkLst>
            <pc:docMk/>
            <pc:sldMk cId="0" sldId="278"/>
            <ac:picMk id="12" creationId="{A96CBB73-364A-E08C-C18D-B1E5B13C7369}"/>
          </ac:picMkLst>
        </pc:picChg>
        <pc:picChg chg="add del mod topLvl modCrop">
          <ac:chgData name="Linh Phan" userId="228774c6-8676-4985-b789-d1a1db399f40" providerId="ADAL" clId="{D37C0547-DC5B-4B53-9FC4-CAEDCF7E9B88}" dt="2024-09-16T10:58:07.116" v="568" actId="478"/>
          <ac:picMkLst>
            <pc:docMk/>
            <pc:sldMk cId="0" sldId="278"/>
            <ac:picMk id="26" creationId="{01821974-1AD9-F9FC-DB7D-AFFD8C456B33}"/>
          </ac:picMkLst>
        </pc:picChg>
        <pc:picChg chg="add mod">
          <ac:chgData name="Linh Phan" userId="228774c6-8676-4985-b789-d1a1db399f40" providerId="ADAL" clId="{D37C0547-DC5B-4B53-9FC4-CAEDCF7E9B88}" dt="2024-09-16T11:03:46.200" v="619" actId="164"/>
          <ac:picMkLst>
            <pc:docMk/>
            <pc:sldMk cId="0" sldId="278"/>
            <ac:picMk id="32" creationId="{2BE82C2B-7778-5D8B-AE86-BC58BE0DC241}"/>
          </ac:picMkLst>
        </pc:picChg>
      </pc:sldChg>
      <pc:sldChg chg="addSp delSp modSp mod ord modTransition delAnim modAnim">
        <pc:chgData name="Linh Phan" userId="228774c6-8676-4985-b789-d1a1db399f40" providerId="ADAL" clId="{D37C0547-DC5B-4B53-9FC4-CAEDCF7E9B88}" dt="2024-09-17T01:37:37.996" v="2185"/>
        <pc:sldMkLst>
          <pc:docMk/>
          <pc:sldMk cId="0" sldId="283"/>
        </pc:sldMkLst>
        <pc:spChg chg="add del mod">
          <ac:chgData name="Linh Phan" userId="228774c6-8676-4985-b789-d1a1db399f40" providerId="ADAL" clId="{D37C0547-DC5B-4B53-9FC4-CAEDCF7E9B88}" dt="2024-09-17T01:19:39.055" v="2022" actId="478"/>
          <ac:spMkLst>
            <pc:docMk/>
            <pc:sldMk cId="0" sldId="283"/>
            <ac:spMk id="2" creationId="{D2B50100-ACEC-E219-F20C-EF4D11F258B7}"/>
          </ac:spMkLst>
        </pc:spChg>
        <pc:spChg chg="add del mod">
          <ac:chgData name="Linh Phan" userId="228774c6-8676-4985-b789-d1a1db399f40" providerId="ADAL" clId="{D37C0547-DC5B-4B53-9FC4-CAEDCF7E9B88}" dt="2024-09-17T01:19:39.055" v="2022" actId="478"/>
          <ac:spMkLst>
            <pc:docMk/>
            <pc:sldMk cId="0" sldId="283"/>
            <ac:spMk id="3" creationId="{B37AB6D3-0CFA-8ECB-71B5-8366DFADDF5B}"/>
          </ac:spMkLst>
        </pc:spChg>
        <pc:spChg chg="del">
          <ac:chgData name="Linh Phan" userId="228774c6-8676-4985-b789-d1a1db399f40" providerId="ADAL" clId="{D37C0547-DC5B-4B53-9FC4-CAEDCF7E9B88}" dt="2024-09-17T01:18:14.591" v="2016" actId="478"/>
          <ac:spMkLst>
            <pc:docMk/>
            <pc:sldMk cId="0" sldId="283"/>
            <ac:spMk id="4" creationId="{C3240418-2F2A-7439-0EF8-F7110C415850}"/>
          </ac:spMkLst>
        </pc:spChg>
        <pc:spChg chg="del">
          <ac:chgData name="Linh Phan" userId="228774c6-8676-4985-b789-d1a1db399f40" providerId="ADAL" clId="{D37C0547-DC5B-4B53-9FC4-CAEDCF7E9B88}" dt="2024-09-17T01:18:14.591" v="2016" actId="478"/>
          <ac:spMkLst>
            <pc:docMk/>
            <pc:sldMk cId="0" sldId="283"/>
            <ac:spMk id="5" creationId="{2A818540-EACA-9C82-EA3F-84E51DD68399}"/>
          </ac:spMkLst>
        </pc:spChg>
        <pc:spChg chg="del">
          <ac:chgData name="Linh Phan" userId="228774c6-8676-4985-b789-d1a1db399f40" providerId="ADAL" clId="{D37C0547-DC5B-4B53-9FC4-CAEDCF7E9B88}" dt="2024-09-17T01:18:14.591" v="2016" actId="478"/>
          <ac:spMkLst>
            <pc:docMk/>
            <pc:sldMk cId="0" sldId="283"/>
            <ac:spMk id="6" creationId="{BDE98716-B94A-EBEF-BE96-6B6A12896355}"/>
          </ac:spMkLst>
        </pc:spChg>
        <pc:spChg chg="mod">
          <ac:chgData name="Linh Phan" userId="228774c6-8676-4985-b789-d1a1db399f40" providerId="ADAL" clId="{D37C0547-DC5B-4B53-9FC4-CAEDCF7E9B88}" dt="2024-09-17T01:26:04.743" v="2024"/>
          <ac:spMkLst>
            <pc:docMk/>
            <pc:sldMk cId="0" sldId="283"/>
            <ac:spMk id="19" creationId="{37109AAD-7947-9B6C-2D04-7F971D794215}"/>
          </ac:spMkLst>
        </pc:spChg>
        <pc:spChg chg="mod">
          <ac:chgData name="Linh Phan" userId="228774c6-8676-4985-b789-d1a1db399f40" providerId="ADAL" clId="{D37C0547-DC5B-4B53-9FC4-CAEDCF7E9B88}" dt="2024-09-17T01:26:04.743" v="2024"/>
          <ac:spMkLst>
            <pc:docMk/>
            <pc:sldMk cId="0" sldId="283"/>
            <ac:spMk id="20" creationId="{839E0963-79E3-176A-6DA9-F1A0F6E27B9C}"/>
          </ac:spMkLst>
        </pc:spChg>
        <pc:spChg chg="mod">
          <ac:chgData name="Linh Phan" userId="228774c6-8676-4985-b789-d1a1db399f40" providerId="ADAL" clId="{D37C0547-DC5B-4B53-9FC4-CAEDCF7E9B88}" dt="2024-09-17T01:26:04.743" v="2024"/>
          <ac:spMkLst>
            <pc:docMk/>
            <pc:sldMk cId="0" sldId="283"/>
            <ac:spMk id="22" creationId="{E20800CE-5C58-DEB8-44F8-9D1A98E792A7}"/>
          </ac:spMkLst>
        </pc:spChg>
        <pc:spChg chg="mod">
          <ac:chgData name="Linh Phan" userId="228774c6-8676-4985-b789-d1a1db399f40" providerId="ADAL" clId="{D37C0547-DC5B-4B53-9FC4-CAEDCF7E9B88}" dt="2024-09-17T01:26:04.743" v="2024"/>
          <ac:spMkLst>
            <pc:docMk/>
            <pc:sldMk cId="0" sldId="283"/>
            <ac:spMk id="23" creationId="{7A9AD66D-4F05-5A0A-0B55-2397582BB334}"/>
          </ac:spMkLst>
        </pc:spChg>
        <pc:spChg chg="mod">
          <ac:chgData name="Linh Phan" userId="228774c6-8676-4985-b789-d1a1db399f40" providerId="ADAL" clId="{D37C0547-DC5B-4B53-9FC4-CAEDCF7E9B88}" dt="2024-09-17T01:26:04.743" v="2024"/>
          <ac:spMkLst>
            <pc:docMk/>
            <pc:sldMk cId="0" sldId="283"/>
            <ac:spMk id="24" creationId="{ECDE8236-FB0F-2DC5-189F-3345AC3DB540}"/>
          </ac:spMkLst>
        </pc:spChg>
        <pc:spChg chg="mod">
          <ac:chgData name="Linh Phan" userId="228774c6-8676-4985-b789-d1a1db399f40" providerId="ADAL" clId="{D37C0547-DC5B-4B53-9FC4-CAEDCF7E9B88}" dt="2024-09-17T01:26:04.743" v="2024"/>
          <ac:spMkLst>
            <pc:docMk/>
            <pc:sldMk cId="0" sldId="283"/>
            <ac:spMk id="25" creationId="{0CF384E0-B581-DB0E-C81A-E3BBB92EE30B}"/>
          </ac:spMkLst>
        </pc:spChg>
        <pc:spChg chg="mod">
          <ac:chgData name="Linh Phan" userId="228774c6-8676-4985-b789-d1a1db399f40" providerId="ADAL" clId="{D37C0547-DC5B-4B53-9FC4-CAEDCF7E9B88}" dt="2024-09-17T01:26:04.743" v="2024"/>
          <ac:spMkLst>
            <pc:docMk/>
            <pc:sldMk cId="0" sldId="283"/>
            <ac:spMk id="26" creationId="{6047DCB0-9CB1-C5AA-ED0B-AFFB1FA3CE26}"/>
          </ac:spMkLst>
        </pc:spChg>
        <pc:spChg chg="mod">
          <ac:chgData name="Linh Phan" userId="228774c6-8676-4985-b789-d1a1db399f40" providerId="ADAL" clId="{D37C0547-DC5B-4B53-9FC4-CAEDCF7E9B88}" dt="2024-09-17T01:26:04.743" v="2024"/>
          <ac:spMkLst>
            <pc:docMk/>
            <pc:sldMk cId="0" sldId="283"/>
            <ac:spMk id="31" creationId="{63282A9D-159A-6929-AE7F-E4E01984B771}"/>
          </ac:spMkLst>
        </pc:spChg>
        <pc:spChg chg="mod">
          <ac:chgData name="Linh Phan" userId="228774c6-8676-4985-b789-d1a1db399f40" providerId="ADAL" clId="{D37C0547-DC5B-4B53-9FC4-CAEDCF7E9B88}" dt="2024-09-17T01:26:39.257" v="2035" actId="1076"/>
          <ac:spMkLst>
            <pc:docMk/>
            <pc:sldMk cId="0" sldId="283"/>
            <ac:spMk id="32" creationId="{5B8D7EA4-08D9-2592-341A-34BA62EEDE2E}"/>
          </ac:spMkLst>
        </pc:spChg>
        <pc:spChg chg="add del mod">
          <ac:chgData name="Linh Phan" userId="228774c6-8676-4985-b789-d1a1db399f40" providerId="ADAL" clId="{D37C0547-DC5B-4B53-9FC4-CAEDCF7E9B88}" dt="2024-09-17T01:26:40.891" v="2036" actId="478"/>
          <ac:spMkLst>
            <pc:docMk/>
            <pc:sldMk cId="0" sldId="283"/>
            <ac:spMk id="33" creationId="{92F6381B-B6B7-9C5E-1B75-BA08368044DE}"/>
          </ac:spMkLst>
        </pc:spChg>
        <pc:spChg chg="add del mod">
          <ac:chgData name="Linh Phan" userId="228774c6-8676-4985-b789-d1a1db399f40" providerId="ADAL" clId="{D37C0547-DC5B-4B53-9FC4-CAEDCF7E9B88}" dt="2024-09-17T01:28:41.982" v="2065" actId="478"/>
          <ac:spMkLst>
            <pc:docMk/>
            <pc:sldMk cId="0" sldId="283"/>
            <ac:spMk id="34" creationId="{AA2A660A-02AB-3952-0E30-B848C22FE00A}"/>
          </ac:spMkLst>
        </pc:spChg>
        <pc:spChg chg="add del mod">
          <ac:chgData name="Linh Phan" userId="228774c6-8676-4985-b789-d1a1db399f40" providerId="ADAL" clId="{D37C0547-DC5B-4B53-9FC4-CAEDCF7E9B88}" dt="2024-09-17T01:28:41.982" v="2065" actId="478"/>
          <ac:spMkLst>
            <pc:docMk/>
            <pc:sldMk cId="0" sldId="283"/>
            <ac:spMk id="35" creationId="{2846E0BF-35A9-5F52-F745-FF4E97E41223}"/>
          </ac:spMkLst>
        </pc:spChg>
        <pc:spChg chg="mod">
          <ac:chgData name="Linh Phan" userId="228774c6-8676-4985-b789-d1a1db399f40" providerId="ADAL" clId="{D37C0547-DC5B-4B53-9FC4-CAEDCF7E9B88}" dt="2024-09-17T01:28:09" v="2037"/>
          <ac:spMkLst>
            <pc:docMk/>
            <pc:sldMk cId="0" sldId="283"/>
            <ac:spMk id="38" creationId="{BF91A126-05B6-1848-33D7-4AF68DE4596F}"/>
          </ac:spMkLst>
        </pc:spChg>
        <pc:spChg chg="mod">
          <ac:chgData name="Linh Phan" userId="228774c6-8676-4985-b789-d1a1db399f40" providerId="ADAL" clId="{D37C0547-DC5B-4B53-9FC4-CAEDCF7E9B88}" dt="2024-09-17T01:28:09" v="2037"/>
          <ac:spMkLst>
            <pc:docMk/>
            <pc:sldMk cId="0" sldId="283"/>
            <ac:spMk id="39" creationId="{A8FB7C99-563E-2B1C-E34F-A193CF6444FC}"/>
          </ac:spMkLst>
        </pc:spChg>
        <pc:spChg chg="mod">
          <ac:chgData name="Linh Phan" userId="228774c6-8676-4985-b789-d1a1db399f40" providerId="ADAL" clId="{D37C0547-DC5B-4B53-9FC4-CAEDCF7E9B88}" dt="2024-09-17T01:28:09" v="2037"/>
          <ac:spMkLst>
            <pc:docMk/>
            <pc:sldMk cId="0" sldId="283"/>
            <ac:spMk id="40" creationId="{02846713-7CC4-3B6F-4900-6A5B528BDE8A}"/>
          </ac:spMkLst>
        </pc:spChg>
        <pc:spChg chg="mod">
          <ac:chgData name="Linh Phan" userId="228774c6-8676-4985-b789-d1a1db399f40" providerId="ADAL" clId="{D37C0547-DC5B-4B53-9FC4-CAEDCF7E9B88}" dt="2024-09-17T01:28:09" v="2037"/>
          <ac:spMkLst>
            <pc:docMk/>
            <pc:sldMk cId="0" sldId="283"/>
            <ac:spMk id="41" creationId="{3C2A18A0-F0F2-73AD-FFB8-2DCF8410C2F4}"/>
          </ac:spMkLst>
        </pc:spChg>
        <pc:spChg chg="mod">
          <ac:chgData name="Linh Phan" userId="228774c6-8676-4985-b789-d1a1db399f40" providerId="ADAL" clId="{D37C0547-DC5B-4B53-9FC4-CAEDCF7E9B88}" dt="2024-09-17T01:28:09" v="2037"/>
          <ac:spMkLst>
            <pc:docMk/>
            <pc:sldMk cId="0" sldId="283"/>
            <ac:spMk id="42" creationId="{93488D73-470B-8EB1-7AB2-CCADDBFD3F12}"/>
          </ac:spMkLst>
        </pc:spChg>
        <pc:spChg chg="mod">
          <ac:chgData name="Linh Phan" userId="228774c6-8676-4985-b789-d1a1db399f40" providerId="ADAL" clId="{D37C0547-DC5B-4B53-9FC4-CAEDCF7E9B88}" dt="2024-09-17T01:28:09" v="2037"/>
          <ac:spMkLst>
            <pc:docMk/>
            <pc:sldMk cId="0" sldId="283"/>
            <ac:spMk id="43" creationId="{C9985704-9E14-7252-8555-5644089358F6}"/>
          </ac:spMkLst>
        </pc:spChg>
        <pc:spChg chg="mod">
          <ac:chgData name="Linh Phan" userId="228774c6-8676-4985-b789-d1a1db399f40" providerId="ADAL" clId="{D37C0547-DC5B-4B53-9FC4-CAEDCF7E9B88}" dt="2024-09-17T01:28:09" v="2037"/>
          <ac:spMkLst>
            <pc:docMk/>
            <pc:sldMk cId="0" sldId="283"/>
            <ac:spMk id="44" creationId="{DF1D9111-091C-5CD5-A386-3FACAE5121DE}"/>
          </ac:spMkLst>
        </pc:spChg>
        <pc:spChg chg="mod">
          <ac:chgData name="Linh Phan" userId="228774c6-8676-4985-b789-d1a1db399f40" providerId="ADAL" clId="{D37C0547-DC5B-4B53-9FC4-CAEDCF7E9B88}" dt="2024-09-17T01:28:09" v="2037"/>
          <ac:spMkLst>
            <pc:docMk/>
            <pc:sldMk cId="0" sldId="283"/>
            <ac:spMk id="45" creationId="{351886CC-382A-90E6-3E64-9D408B49376E}"/>
          </ac:spMkLst>
        </pc:spChg>
        <pc:spChg chg="mod">
          <ac:chgData name="Linh Phan" userId="228774c6-8676-4985-b789-d1a1db399f40" providerId="ADAL" clId="{D37C0547-DC5B-4B53-9FC4-CAEDCF7E9B88}" dt="2024-09-17T01:28:09" v="2037"/>
          <ac:spMkLst>
            <pc:docMk/>
            <pc:sldMk cId="0" sldId="283"/>
            <ac:spMk id="46" creationId="{9CFB3001-D907-AF72-A752-EC63D2E8597E}"/>
          </ac:spMkLst>
        </pc:spChg>
        <pc:spChg chg="mod">
          <ac:chgData name="Linh Phan" userId="228774c6-8676-4985-b789-d1a1db399f40" providerId="ADAL" clId="{D37C0547-DC5B-4B53-9FC4-CAEDCF7E9B88}" dt="2024-09-17T01:28:09" v="2037"/>
          <ac:spMkLst>
            <pc:docMk/>
            <pc:sldMk cId="0" sldId="283"/>
            <ac:spMk id="47" creationId="{9B5470FB-6E18-50CF-5E20-C109B64B2E56}"/>
          </ac:spMkLst>
        </pc:spChg>
        <pc:spChg chg="mod">
          <ac:chgData name="Linh Phan" userId="228774c6-8676-4985-b789-d1a1db399f40" providerId="ADAL" clId="{D37C0547-DC5B-4B53-9FC4-CAEDCF7E9B88}" dt="2024-09-17T01:28:09" v="2037"/>
          <ac:spMkLst>
            <pc:docMk/>
            <pc:sldMk cId="0" sldId="283"/>
            <ac:spMk id="48" creationId="{F91B0EF9-37D3-6025-CA6E-4382E4A3F544}"/>
          </ac:spMkLst>
        </pc:spChg>
        <pc:spChg chg="mod">
          <ac:chgData name="Linh Phan" userId="228774c6-8676-4985-b789-d1a1db399f40" providerId="ADAL" clId="{D37C0547-DC5B-4B53-9FC4-CAEDCF7E9B88}" dt="2024-09-17T01:28:09" v="2037"/>
          <ac:spMkLst>
            <pc:docMk/>
            <pc:sldMk cId="0" sldId="283"/>
            <ac:spMk id="49" creationId="{287EE8E0-9CDF-810E-F958-B9DC02448533}"/>
          </ac:spMkLst>
        </pc:spChg>
        <pc:spChg chg="mod">
          <ac:chgData name="Linh Phan" userId="228774c6-8676-4985-b789-d1a1db399f40" providerId="ADAL" clId="{D37C0547-DC5B-4B53-9FC4-CAEDCF7E9B88}" dt="2024-09-17T01:28:09" v="2037"/>
          <ac:spMkLst>
            <pc:docMk/>
            <pc:sldMk cId="0" sldId="283"/>
            <ac:spMk id="50" creationId="{8589986D-A1D0-24F4-1888-D0C8E4A2F884}"/>
          </ac:spMkLst>
        </pc:spChg>
        <pc:spChg chg="mod">
          <ac:chgData name="Linh Phan" userId="228774c6-8676-4985-b789-d1a1db399f40" providerId="ADAL" clId="{D37C0547-DC5B-4B53-9FC4-CAEDCF7E9B88}" dt="2024-09-17T01:28:09" v="2037"/>
          <ac:spMkLst>
            <pc:docMk/>
            <pc:sldMk cId="0" sldId="283"/>
            <ac:spMk id="51" creationId="{695C3739-D936-60E4-BF89-EB2F6F456B82}"/>
          </ac:spMkLst>
        </pc:spChg>
        <pc:spChg chg="mod">
          <ac:chgData name="Linh Phan" userId="228774c6-8676-4985-b789-d1a1db399f40" providerId="ADAL" clId="{D37C0547-DC5B-4B53-9FC4-CAEDCF7E9B88}" dt="2024-09-17T01:28:09" v="2037"/>
          <ac:spMkLst>
            <pc:docMk/>
            <pc:sldMk cId="0" sldId="283"/>
            <ac:spMk id="52" creationId="{F5CD78EB-7229-9659-B172-A70DDD37FDD0}"/>
          </ac:spMkLst>
        </pc:spChg>
        <pc:spChg chg="mod">
          <ac:chgData name="Linh Phan" userId="228774c6-8676-4985-b789-d1a1db399f40" providerId="ADAL" clId="{D37C0547-DC5B-4B53-9FC4-CAEDCF7E9B88}" dt="2024-09-17T01:28:09" v="2037"/>
          <ac:spMkLst>
            <pc:docMk/>
            <pc:sldMk cId="0" sldId="283"/>
            <ac:spMk id="53" creationId="{AE5F4001-4640-E712-FD33-32B4EBAB5B9F}"/>
          </ac:spMkLst>
        </pc:spChg>
        <pc:spChg chg="mod">
          <ac:chgData name="Linh Phan" userId="228774c6-8676-4985-b789-d1a1db399f40" providerId="ADAL" clId="{D37C0547-DC5B-4B53-9FC4-CAEDCF7E9B88}" dt="2024-09-17T01:28:09" v="2037"/>
          <ac:spMkLst>
            <pc:docMk/>
            <pc:sldMk cId="0" sldId="283"/>
            <ac:spMk id="54" creationId="{595E3368-AA18-428A-2A7E-BFDFDC8922E3}"/>
          </ac:spMkLst>
        </pc:spChg>
        <pc:spChg chg="mod">
          <ac:chgData name="Linh Phan" userId="228774c6-8676-4985-b789-d1a1db399f40" providerId="ADAL" clId="{D37C0547-DC5B-4B53-9FC4-CAEDCF7E9B88}" dt="2024-09-17T01:28:09" v="2037"/>
          <ac:spMkLst>
            <pc:docMk/>
            <pc:sldMk cId="0" sldId="283"/>
            <ac:spMk id="55" creationId="{33FE548C-11AF-F71E-CFB2-7AB11CD3B831}"/>
          </ac:spMkLst>
        </pc:spChg>
        <pc:spChg chg="mod">
          <ac:chgData name="Linh Phan" userId="228774c6-8676-4985-b789-d1a1db399f40" providerId="ADAL" clId="{D37C0547-DC5B-4B53-9FC4-CAEDCF7E9B88}" dt="2024-09-17T01:28:09" v="2037"/>
          <ac:spMkLst>
            <pc:docMk/>
            <pc:sldMk cId="0" sldId="283"/>
            <ac:spMk id="56" creationId="{7DD419CA-FEF9-5ACD-ABF8-D602563A48AA}"/>
          </ac:spMkLst>
        </pc:spChg>
        <pc:spChg chg="mod">
          <ac:chgData name="Linh Phan" userId="228774c6-8676-4985-b789-d1a1db399f40" providerId="ADAL" clId="{D37C0547-DC5B-4B53-9FC4-CAEDCF7E9B88}" dt="2024-09-17T01:28:09" v="2037"/>
          <ac:spMkLst>
            <pc:docMk/>
            <pc:sldMk cId="0" sldId="283"/>
            <ac:spMk id="57" creationId="{1AA2BB3D-B826-C67A-908D-A28BBD1B5B12}"/>
          </ac:spMkLst>
        </pc:spChg>
        <pc:spChg chg="mod">
          <ac:chgData name="Linh Phan" userId="228774c6-8676-4985-b789-d1a1db399f40" providerId="ADAL" clId="{D37C0547-DC5B-4B53-9FC4-CAEDCF7E9B88}" dt="2024-09-17T01:28:09" v="2037"/>
          <ac:spMkLst>
            <pc:docMk/>
            <pc:sldMk cId="0" sldId="283"/>
            <ac:spMk id="58" creationId="{56792E20-AE8E-3564-360C-612C3797C2C8}"/>
          </ac:spMkLst>
        </pc:spChg>
        <pc:spChg chg="mod">
          <ac:chgData name="Linh Phan" userId="228774c6-8676-4985-b789-d1a1db399f40" providerId="ADAL" clId="{D37C0547-DC5B-4B53-9FC4-CAEDCF7E9B88}" dt="2024-09-17T01:28:09" v="2037"/>
          <ac:spMkLst>
            <pc:docMk/>
            <pc:sldMk cId="0" sldId="283"/>
            <ac:spMk id="59" creationId="{0DDF9196-987C-8D41-4E9B-E6CA69F3E7F5}"/>
          </ac:spMkLst>
        </pc:spChg>
        <pc:spChg chg="mod">
          <ac:chgData name="Linh Phan" userId="228774c6-8676-4985-b789-d1a1db399f40" providerId="ADAL" clId="{D37C0547-DC5B-4B53-9FC4-CAEDCF7E9B88}" dt="2024-09-17T01:28:09" v="2037"/>
          <ac:spMkLst>
            <pc:docMk/>
            <pc:sldMk cId="0" sldId="283"/>
            <ac:spMk id="60" creationId="{B108179A-EAD1-64B9-D3F7-46AA4C34C3EB}"/>
          </ac:spMkLst>
        </pc:spChg>
        <pc:spChg chg="mod">
          <ac:chgData name="Linh Phan" userId="228774c6-8676-4985-b789-d1a1db399f40" providerId="ADAL" clId="{D37C0547-DC5B-4B53-9FC4-CAEDCF7E9B88}" dt="2024-09-17T01:28:09" v="2037"/>
          <ac:spMkLst>
            <pc:docMk/>
            <pc:sldMk cId="0" sldId="283"/>
            <ac:spMk id="61" creationId="{4CE7BC6D-0F96-A1D2-A336-B4058386E646}"/>
          </ac:spMkLst>
        </pc:spChg>
        <pc:spChg chg="mod">
          <ac:chgData name="Linh Phan" userId="228774c6-8676-4985-b789-d1a1db399f40" providerId="ADAL" clId="{D37C0547-DC5B-4B53-9FC4-CAEDCF7E9B88}" dt="2024-09-17T01:28:09" v="2037"/>
          <ac:spMkLst>
            <pc:docMk/>
            <pc:sldMk cId="0" sldId="283"/>
            <ac:spMk id="63" creationId="{325C915B-7D92-520D-3CB2-9A50AA40BC70}"/>
          </ac:spMkLst>
        </pc:spChg>
        <pc:spChg chg="mod">
          <ac:chgData name="Linh Phan" userId="228774c6-8676-4985-b789-d1a1db399f40" providerId="ADAL" clId="{D37C0547-DC5B-4B53-9FC4-CAEDCF7E9B88}" dt="2024-09-17T01:28:09" v="2037"/>
          <ac:spMkLst>
            <pc:docMk/>
            <pc:sldMk cId="0" sldId="283"/>
            <ac:spMk id="64" creationId="{61391A4B-8131-2130-409D-86A7A01EB1CF}"/>
          </ac:spMkLst>
        </pc:spChg>
        <pc:spChg chg="mod">
          <ac:chgData name="Linh Phan" userId="228774c6-8676-4985-b789-d1a1db399f40" providerId="ADAL" clId="{D37C0547-DC5B-4B53-9FC4-CAEDCF7E9B88}" dt="2024-09-17T01:28:09" v="2037"/>
          <ac:spMkLst>
            <pc:docMk/>
            <pc:sldMk cId="0" sldId="283"/>
            <ac:spMk id="65" creationId="{671B0831-2D69-996B-5F63-E5A17A93D465}"/>
          </ac:spMkLst>
        </pc:spChg>
        <pc:spChg chg="mod">
          <ac:chgData name="Linh Phan" userId="228774c6-8676-4985-b789-d1a1db399f40" providerId="ADAL" clId="{D37C0547-DC5B-4B53-9FC4-CAEDCF7E9B88}" dt="2024-09-17T01:28:09" v="2037"/>
          <ac:spMkLst>
            <pc:docMk/>
            <pc:sldMk cId="0" sldId="283"/>
            <ac:spMk id="66" creationId="{6B4F7E5E-782A-5D4E-E754-73862E95426F}"/>
          </ac:spMkLst>
        </pc:spChg>
        <pc:spChg chg="mod">
          <ac:chgData name="Linh Phan" userId="228774c6-8676-4985-b789-d1a1db399f40" providerId="ADAL" clId="{D37C0547-DC5B-4B53-9FC4-CAEDCF7E9B88}" dt="2024-09-17T01:28:09" v="2037"/>
          <ac:spMkLst>
            <pc:docMk/>
            <pc:sldMk cId="0" sldId="283"/>
            <ac:spMk id="67" creationId="{87E7183B-573E-BBEF-35AD-9D596BF6096B}"/>
          </ac:spMkLst>
        </pc:spChg>
        <pc:spChg chg="mod">
          <ac:chgData name="Linh Phan" userId="228774c6-8676-4985-b789-d1a1db399f40" providerId="ADAL" clId="{D37C0547-DC5B-4B53-9FC4-CAEDCF7E9B88}" dt="2024-09-17T01:28:09" v="2037"/>
          <ac:spMkLst>
            <pc:docMk/>
            <pc:sldMk cId="0" sldId="283"/>
            <ac:spMk id="68" creationId="{36B53897-CDBA-D3CD-2550-17F267BDDEAA}"/>
          </ac:spMkLst>
        </pc:spChg>
        <pc:spChg chg="mod">
          <ac:chgData name="Linh Phan" userId="228774c6-8676-4985-b789-d1a1db399f40" providerId="ADAL" clId="{D37C0547-DC5B-4B53-9FC4-CAEDCF7E9B88}" dt="2024-09-17T01:28:09" v="2037"/>
          <ac:spMkLst>
            <pc:docMk/>
            <pc:sldMk cId="0" sldId="283"/>
            <ac:spMk id="69" creationId="{BE60B190-6377-DD7A-BFBE-9FFDC09AE054}"/>
          </ac:spMkLst>
        </pc:spChg>
        <pc:spChg chg="mod">
          <ac:chgData name="Linh Phan" userId="228774c6-8676-4985-b789-d1a1db399f40" providerId="ADAL" clId="{D37C0547-DC5B-4B53-9FC4-CAEDCF7E9B88}" dt="2024-09-17T01:28:09" v="2037"/>
          <ac:spMkLst>
            <pc:docMk/>
            <pc:sldMk cId="0" sldId="283"/>
            <ac:spMk id="70" creationId="{72025588-FC44-DD9D-A9A0-03853D3FDAE1}"/>
          </ac:spMkLst>
        </pc:spChg>
        <pc:spChg chg="mod">
          <ac:chgData name="Linh Phan" userId="228774c6-8676-4985-b789-d1a1db399f40" providerId="ADAL" clId="{D37C0547-DC5B-4B53-9FC4-CAEDCF7E9B88}" dt="2024-09-17T01:28:09" v="2037"/>
          <ac:spMkLst>
            <pc:docMk/>
            <pc:sldMk cId="0" sldId="283"/>
            <ac:spMk id="71" creationId="{77665549-D636-0DB3-2F1C-1112EE4F7111}"/>
          </ac:spMkLst>
        </pc:spChg>
        <pc:spChg chg="mod">
          <ac:chgData name="Linh Phan" userId="228774c6-8676-4985-b789-d1a1db399f40" providerId="ADAL" clId="{D37C0547-DC5B-4B53-9FC4-CAEDCF7E9B88}" dt="2024-09-17T01:28:09" v="2037"/>
          <ac:spMkLst>
            <pc:docMk/>
            <pc:sldMk cId="0" sldId="283"/>
            <ac:spMk id="72" creationId="{73559229-8682-66EE-E4A6-C72D421B622E}"/>
          </ac:spMkLst>
        </pc:spChg>
        <pc:spChg chg="mod">
          <ac:chgData name="Linh Phan" userId="228774c6-8676-4985-b789-d1a1db399f40" providerId="ADAL" clId="{D37C0547-DC5B-4B53-9FC4-CAEDCF7E9B88}" dt="2024-09-17T01:28:09" v="2037"/>
          <ac:spMkLst>
            <pc:docMk/>
            <pc:sldMk cId="0" sldId="283"/>
            <ac:spMk id="73" creationId="{662BF5E9-9843-BF8F-FF60-5621A5CAA9D2}"/>
          </ac:spMkLst>
        </pc:spChg>
        <pc:spChg chg="mod">
          <ac:chgData name="Linh Phan" userId="228774c6-8676-4985-b789-d1a1db399f40" providerId="ADAL" clId="{D37C0547-DC5B-4B53-9FC4-CAEDCF7E9B88}" dt="2024-09-17T01:28:09" v="2037"/>
          <ac:spMkLst>
            <pc:docMk/>
            <pc:sldMk cId="0" sldId="283"/>
            <ac:spMk id="74" creationId="{FDF1E9EE-69E4-4FE9-361B-FCA93CA69A56}"/>
          </ac:spMkLst>
        </pc:spChg>
        <pc:spChg chg="mod">
          <ac:chgData name="Linh Phan" userId="228774c6-8676-4985-b789-d1a1db399f40" providerId="ADAL" clId="{D37C0547-DC5B-4B53-9FC4-CAEDCF7E9B88}" dt="2024-09-17T01:28:09" v="2037"/>
          <ac:spMkLst>
            <pc:docMk/>
            <pc:sldMk cId="0" sldId="283"/>
            <ac:spMk id="75" creationId="{F94F384B-8203-4716-1F00-A4055930DFA4}"/>
          </ac:spMkLst>
        </pc:spChg>
        <pc:spChg chg="mod">
          <ac:chgData name="Linh Phan" userId="228774c6-8676-4985-b789-d1a1db399f40" providerId="ADAL" clId="{D37C0547-DC5B-4B53-9FC4-CAEDCF7E9B88}" dt="2024-09-17T01:28:09" v="2037"/>
          <ac:spMkLst>
            <pc:docMk/>
            <pc:sldMk cId="0" sldId="283"/>
            <ac:spMk id="76" creationId="{01630D74-6D93-91C2-3D5D-AD347E5F3C2C}"/>
          </ac:spMkLst>
        </pc:spChg>
        <pc:spChg chg="mod">
          <ac:chgData name="Linh Phan" userId="228774c6-8676-4985-b789-d1a1db399f40" providerId="ADAL" clId="{D37C0547-DC5B-4B53-9FC4-CAEDCF7E9B88}" dt="2024-09-17T01:28:09" v="2037"/>
          <ac:spMkLst>
            <pc:docMk/>
            <pc:sldMk cId="0" sldId="283"/>
            <ac:spMk id="77" creationId="{A7FFD0B8-D7C2-1D59-8CE8-C5E056ABE860}"/>
          </ac:spMkLst>
        </pc:spChg>
        <pc:spChg chg="mod">
          <ac:chgData name="Linh Phan" userId="228774c6-8676-4985-b789-d1a1db399f40" providerId="ADAL" clId="{D37C0547-DC5B-4B53-9FC4-CAEDCF7E9B88}" dt="2024-09-17T01:28:09" v="2037"/>
          <ac:spMkLst>
            <pc:docMk/>
            <pc:sldMk cId="0" sldId="283"/>
            <ac:spMk id="78" creationId="{3E9F0F05-7490-E5AC-3D55-130DB8068CBB}"/>
          </ac:spMkLst>
        </pc:spChg>
        <pc:spChg chg="mod">
          <ac:chgData name="Linh Phan" userId="228774c6-8676-4985-b789-d1a1db399f40" providerId="ADAL" clId="{D37C0547-DC5B-4B53-9FC4-CAEDCF7E9B88}" dt="2024-09-17T01:28:09" v="2037"/>
          <ac:spMkLst>
            <pc:docMk/>
            <pc:sldMk cId="0" sldId="283"/>
            <ac:spMk id="79" creationId="{CBF1CF20-04C7-90C6-8A13-53FAB8ADB68C}"/>
          </ac:spMkLst>
        </pc:spChg>
        <pc:spChg chg="mod">
          <ac:chgData name="Linh Phan" userId="228774c6-8676-4985-b789-d1a1db399f40" providerId="ADAL" clId="{D37C0547-DC5B-4B53-9FC4-CAEDCF7E9B88}" dt="2024-09-17T01:28:09" v="2037"/>
          <ac:spMkLst>
            <pc:docMk/>
            <pc:sldMk cId="0" sldId="283"/>
            <ac:spMk id="80" creationId="{D985BA26-5091-131B-EFE9-5AD8DD082363}"/>
          </ac:spMkLst>
        </pc:spChg>
        <pc:spChg chg="mod">
          <ac:chgData name="Linh Phan" userId="228774c6-8676-4985-b789-d1a1db399f40" providerId="ADAL" clId="{D37C0547-DC5B-4B53-9FC4-CAEDCF7E9B88}" dt="2024-09-17T01:28:09" v="2037"/>
          <ac:spMkLst>
            <pc:docMk/>
            <pc:sldMk cId="0" sldId="283"/>
            <ac:spMk id="81" creationId="{BE157056-E5E0-BE3A-0519-9EBE83339D97}"/>
          </ac:spMkLst>
        </pc:spChg>
        <pc:spChg chg="mod">
          <ac:chgData name="Linh Phan" userId="228774c6-8676-4985-b789-d1a1db399f40" providerId="ADAL" clId="{D37C0547-DC5B-4B53-9FC4-CAEDCF7E9B88}" dt="2024-09-17T01:28:09" v="2037"/>
          <ac:spMkLst>
            <pc:docMk/>
            <pc:sldMk cId="0" sldId="283"/>
            <ac:spMk id="82" creationId="{EAF75BDA-807B-4C3A-7184-443B7D7482E7}"/>
          </ac:spMkLst>
        </pc:spChg>
        <pc:spChg chg="mod">
          <ac:chgData name="Linh Phan" userId="228774c6-8676-4985-b789-d1a1db399f40" providerId="ADAL" clId="{D37C0547-DC5B-4B53-9FC4-CAEDCF7E9B88}" dt="2024-09-17T01:28:09" v="2037"/>
          <ac:spMkLst>
            <pc:docMk/>
            <pc:sldMk cId="0" sldId="283"/>
            <ac:spMk id="83" creationId="{66515234-20BB-877C-51CC-0712440F06DA}"/>
          </ac:spMkLst>
        </pc:spChg>
        <pc:spChg chg="mod">
          <ac:chgData name="Linh Phan" userId="228774c6-8676-4985-b789-d1a1db399f40" providerId="ADAL" clId="{D37C0547-DC5B-4B53-9FC4-CAEDCF7E9B88}" dt="2024-09-17T01:28:09" v="2037"/>
          <ac:spMkLst>
            <pc:docMk/>
            <pc:sldMk cId="0" sldId="283"/>
            <ac:spMk id="84" creationId="{DA95EDD7-8F22-2EEC-8606-4E8FB3630F86}"/>
          </ac:spMkLst>
        </pc:spChg>
        <pc:spChg chg="mod">
          <ac:chgData name="Linh Phan" userId="228774c6-8676-4985-b789-d1a1db399f40" providerId="ADAL" clId="{D37C0547-DC5B-4B53-9FC4-CAEDCF7E9B88}" dt="2024-09-17T01:28:09" v="2037"/>
          <ac:spMkLst>
            <pc:docMk/>
            <pc:sldMk cId="0" sldId="283"/>
            <ac:spMk id="85" creationId="{A5B368D9-D1A5-C650-10BF-5A0053B40BCF}"/>
          </ac:spMkLst>
        </pc:spChg>
        <pc:spChg chg="mod">
          <ac:chgData name="Linh Phan" userId="228774c6-8676-4985-b789-d1a1db399f40" providerId="ADAL" clId="{D37C0547-DC5B-4B53-9FC4-CAEDCF7E9B88}" dt="2024-09-17T01:28:09" v="2037"/>
          <ac:spMkLst>
            <pc:docMk/>
            <pc:sldMk cId="0" sldId="283"/>
            <ac:spMk id="86" creationId="{C4FE9185-874C-696B-297B-DFAFF719ABAD}"/>
          </ac:spMkLst>
        </pc:spChg>
        <pc:spChg chg="mod">
          <ac:chgData name="Linh Phan" userId="228774c6-8676-4985-b789-d1a1db399f40" providerId="ADAL" clId="{D37C0547-DC5B-4B53-9FC4-CAEDCF7E9B88}" dt="2024-09-17T01:28:09" v="2037"/>
          <ac:spMkLst>
            <pc:docMk/>
            <pc:sldMk cId="0" sldId="283"/>
            <ac:spMk id="87" creationId="{72D81D94-E8F9-E0E7-D3BF-3A95EAE9B960}"/>
          </ac:spMkLst>
        </pc:spChg>
        <pc:spChg chg="mod">
          <ac:chgData name="Linh Phan" userId="228774c6-8676-4985-b789-d1a1db399f40" providerId="ADAL" clId="{D37C0547-DC5B-4B53-9FC4-CAEDCF7E9B88}" dt="2024-09-17T01:28:09" v="2037"/>
          <ac:spMkLst>
            <pc:docMk/>
            <pc:sldMk cId="0" sldId="283"/>
            <ac:spMk id="88" creationId="{C61EEE0C-4DFA-6579-CA1B-EA7C41066CE2}"/>
          </ac:spMkLst>
        </pc:spChg>
        <pc:spChg chg="mod">
          <ac:chgData name="Linh Phan" userId="228774c6-8676-4985-b789-d1a1db399f40" providerId="ADAL" clId="{D37C0547-DC5B-4B53-9FC4-CAEDCF7E9B88}" dt="2024-09-17T01:28:09" v="2037"/>
          <ac:spMkLst>
            <pc:docMk/>
            <pc:sldMk cId="0" sldId="283"/>
            <ac:spMk id="89" creationId="{48DED290-8524-5520-9F9F-963AA41C81B4}"/>
          </ac:spMkLst>
        </pc:spChg>
        <pc:spChg chg="mod">
          <ac:chgData name="Linh Phan" userId="228774c6-8676-4985-b789-d1a1db399f40" providerId="ADAL" clId="{D37C0547-DC5B-4B53-9FC4-CAEDCF7E9B88}" dt="2024-09-17T01:28:09" v="2037"/>
          <ac:spMkLst>
            <pc:docMk/>
            <pc:sldMk cId="0" sldId="283"/>
            <ac:spMk id="90" creationId="{9F9FA1E6-0BA6-C6F2-1D51-9690A3D39BA6}"/>
          </ac:spMkLst>
        </pc:spChg>
        <pc:spChg chg="mod">
          <ac:chgData name="Linh Phan" userId="228774c6-8676-4985-b789-d1a1db399f40" providerId="ADAL" clId="{D37C0547-DC5B-4B53-9FC4-CAEDCF7E9B88}" dt="2024-09-17T01:28:09" v="2037"/>
          <ac:spMkLst>
            <pc:docMk/>
            <pc:sldMk cId="0" sldId="283"/>
            <ac:spMk id="91" creationId="{377D164D-2684-9C2E-3CFC-895BB60D2F0E}"/>
          </ac:spMkLst>
        </pc:spChg>
        <pc:spChg chg="mod">
          <ac:chgData name="Linh Phan" userId="228774c6-8676-4985-b789-d1a1db399f40" providerId="ADAL" clId="{D37C0547-DC5B-4B53-9FC4-CAEDCF7E9B88}" dt="2024-09-17T01:28:09" v="2037"/>
          <ac:spMkLst>
            <pc:docMk/>
            <pc:sldMk cId="0" sldId="283"/>
            <ac:spMk id="92" creationId="{717EEF84-C99D-916C-783C-6D8B4D8B32B8}"/>
          </ac:spMkLst>
        </pc:spChg>
        <pc:spChg chg="mod">
          <ac:chgData name="Linh Phan" userId="228774c6-8676-4985-b789-d1a1db399f40" providerId="ADAL" clId="{D37C0547-DC5B-4B53-9FC4-CAEDCF7E9B88}" dt="2024-09-17T01:28:09" v="2037"/>
          <ac:spMkLst>
            <pc:docMk/>
            <pc:sldMk cId="0" sldId="283"/>
            <ac:spMk id="93" creationId="{7C03C55C-7147-F64C-35AE-89821FD25BB4}"/>
          </ac:spMkLst>
        </pc:spChg>
        <pc:spChg chg="mod">
          <ac:chgData name="Linh Phan" userId="228774c6-8676-4985-b789-d1a1db399f40" providerId="ADAL" clId="{D37C0547-DC5B-4B53-9FC4-CAEDCF7E9B88}" dt="2024-09-17T01:28:09" v="2037"/>
          <ac:spMkLst>
            <pc:docMk/>
            <pc:sldMk cId="0" sldId="283"/>
            <ac:spMk id="94" creationId="{AD6BFD07-7D30-8DEE-3FA1-13D583E9F17D}"/>
          </ac:spMkLst>
        </pc:spChg>
        <pc:spChg chg="mod">
          <ac:chgData name="Linh Phan" userId="228774c6-8676-4985-b789-d1a1db399f40" providerId="ADAL" clId="{D37C0547-DC5B-4B53-9FC4-CAEDCF7E9B88}" dt="2024-09-17T01:28:09" v="2037"/>
          <ac:spMkLst>
            <pc:docMk/>
            <pc:sldMk cId="0" sldId="283"/>
            <ac:spMk id="96" creationId="{1A4C034A-F1BE-03B9-5CB4-6CC56F277E94}"/>
          </ac:spMkLst>
        </pc:spChg>
        <pc:spChg chg="mod">
          <ac:chgData name="Linh Phan" userId="228774c6-8676-4985-b789-d1a1db399f40" providerId="ADAL" clId="{D37C0547-DC5B-4B53-9FC4-CAEDCF7E9B88}" dt="2024-09-17T01:28:09" v="2037"/>
          <ac:spMkLst>
            <pc:docMk/>
            <pc:sldMk cId="0" sldId="283"/>
            <ac:spMk id="97" creationId="{911E70E1-42AB-6FD0-8696-B72D0B8536EE}"/>
          </ac:spMkLst>
        </pc:spChg>
        <pc:spChg chg="mod">
          <ac:chgData name="Linh Phan" userId="228774c6-8676-4985-b789-d1a1db399f40" providerId="ADAL" clId="{D37C0547-DC5B-4B53-9FC4-CAEDCF7E9B88}" dt="2024-09-17T01:28:09" v="2037"/>
          <ac:spMkLst>
            <pc:docMk/>
            <pc:sldMk cId="0" sldId="283"/>
            <ac:spMk id="98" creationId="{C21C26CE-8B66-14AC-0747-7DE4762D4229}"/>
          </ac:spMkLst>
        </pc:spChg>
        <pc:spChg chg="mod">
          <ac:chgData name="Linh Phan" userId="228774c6-8676-4985-b789-d1a1db399f40" providerId="ADAL" clId="{D37C0547-DC5B-4B53-9FC4-CAEDCF7E9B88}" dt="2024-09-17T01:28:09" v="2037"/>
          <ac:spMkLst>
            <pc:docMk/>
            <pc:sldMk cId="0" sldId="283"/>
            <ac:spMk id="99" creationId="{2F5CD0CB-194F-A476-EC50-010814A2A21C}"/>
          </ac:spMkLst>
        </pc:spChg>
        <pc:spChg chg="mod">
          <ac:chgData name="Linh Phan" userId="228774c6-8676-4985-b789-d1a1db399f40" providerId="ADAL" clId="{D37C0547-DC5B-4B53-9FC4-CAEDCF7E9B88}" dt="2024-09-17T01:28:09" v="2037"/>
          <ac:spMkLst>
            <pc:docMk/>
            <pc:sldMk cId="0" sldId="283"/>
            <ac:spMk id="100" creationId="{0F053C52-68B2-23CC-9051-7461C7124D43}"/>
          </ac:spMkLst>
        </pc:spChg>
        <pc:spChg chg="mod">
          <ac:chgData name="Linh Phan" userId="228774c6-8676-4985-b789-d1a1db399f40" providerId="ADAL" clId="{D37C0547-DC5B-4B53-9FC4-CAEDCF7E9B88}" dt="2024-09-17T01:28:09" v="2037"/>
          <ac:spMkLst>
            <pc:docMk/>
            <pc:sldMk cId="0" sldId="283"/>
            <ac:spMk id="101" creationId="{6AF95830-AC28-D247-59A6-855EF5693CF5}"/>
          </ac:spMkLst>
        </pc:spChg>
        <pc:spChg chg="mod">
          <ac:chgData name="Linh Phan" userId="228774c6-8676-4985-b789-d1a1db399f40" providerId="ADAL" clId="{D37C0547-DC5B-4B53-9FC4-CAEDCF7E9B88}" dt="2024-09-17T01:28:09" v="2037"/>
          <ac:spMkLst>
            <pc:docMk/>
            <pc:sldMk cId="0" sldId="283"/>
            <ac:spMk id="102" creationId="{703A5386-A7C3-435A-1B31-C4C34083C289}"/>
          </ac:spMkLst>
        </pc:spChg>
        <pc:spChg chg="mod">
          <ac:chgData name="Linh Phan" userId="228774c6-8676-4985-b789-d1a1db399f40" providerId="ADAL" clId="{D37C0547-DC5B-4B53-9FC4-CAEDCF7E9B88}" dt="2024-09-17T01:28:09" v="2037"/>
          <ac:spMkLst>
            <pc:docMk/>
            <pc:sldMk cId="0" sldId="283"/>
            <ac:spMk id="103" creationId="{4DDF95E0-32BA-D510-49E9-4D0E67D04420}"/>
          </ac:spMkLst>
        </pc:spChg>
        <pc:spChg chg="mod">
          <ac:chgData name="Linh Phan" userId="228774c6-8676-4985-b789-d1a1db399f40" providerId="ADAL" clId="{D37C0547-DC5B-4B53-9FC4-CAEDCF7E9B88}" dt="2024-09-17T01:28:09" v="2037"/>
          <ac:spMkLst>
            <pc:docMk/>
            <pc:sldMk cId="0" sldId="283"/>
            <ac:spMk id="104" creationId="{06BB4070-3800-2FAE-6A6A-7A73F13AAD18}"/>
          </ac:spMkLst>
        </pc:spChg>
        <pc:spChg chg="mod">
          <ac:chgData name="Linh Phan" userId="228774c6-8676-4985-b789-d1a1db399f40" providerId="ADAL" clId="{D37C0547-DC5B-4B53-9FC4-CAEDCF7E9B88}" dt="2024-09-17T01:28:09" v="2037"/>
          <ac:spMkLst>
            <pc:docMk/>
            <pc:sldMk cId="0" sldId="283"/>
            <ac:spMk id="105" creationId="{E9D910D6-86BB-9890-936E-7BEE9D8AE409}"/>
          </ac:spMkLst>
        </pc:spChg>
        <pc:spChg chg="mod">
          <ac:chgData name="Linh Phan" userId="228774c6-8676-4985-b789-d1a1db399f40" providerId="ADAL" clId="{D37C0547-DC5B-4B53-9FC4-CAEDCF7E9B88}" dt="2024-09-17T01:28:09" v="2037"/>
          <ac:spMkLst>
            <pc:docMk/>
            <pc:sldMk cId="0" sldId="283"/>
            <ac:spMk id="106" creationId="{FE92DD7F-5470-90EB-6FD4-86480A38934B}"/>
          </ac:spMkLst>
        </pc:spChg>
        <pc:spChg chg="mod">
          <ac:chgData name="Linh Phan" userId="228774c6-8676-4985-b789-d1a1db399f40" providerId="ADAL" clId="{D37C0547-DC5B-4B53-9FC4-CAEDCF7E9B88}" dt="2024-09-17T01:28:09" v="2037"/>
          <ac:spMkLst>
            <pc:docMk/>
            <pc:sldMk cId="0" sldId="283"/>
            <ac:spMk id="107" creationId="{87FE21F7-A720-93B0-6B6A-7788DCE2F867}"/>
          </ac:spMkLst>
        </pc:spChg>
        <pc:spChg chg="mod">
          <ac:chgData name="Linh Phan" userId="228774c6-8676-4985-b789-d1a1db399f40" providerId="ADAL" clId="{D37C0547-DC5B-4B53-9FC4-CAEDCF7E9B88}" dt="2024-09-17T01:28:09" v="2037"/>
          <ac:spMkLst>
            <pc:docMk/>
            <pc:sldMk cId="0" sldId="283"/>
            <ac:spMk id="108" creationId="{CB48F7A7-DC5B-C61A-208C-9F460C2EF221}"/>
          </ac:spMkLst>
        </pc:spChg>
        <pc:spChg chg="mod">
          <ac:chgData name="Linh Phan" userId="228774c6-8676-4985-b789-d1a1db399f40" providerId="ADAL" clId="{D37C0547-DC5B-4B53-9FC4-CAEDCF7E9B88}" dt="2024-09-17T01:28:09" v="2037"/>
          <ac:spMkLst>
            <pc:docMk/>
            <pc:sldMk cId="0" sldId="283"/>
            <ac:spMk id="109" creationId="{2DF263A9-FDF6-5681-0712-638EAF12D204}"/>
          </ac:spMkLst>
        </pc:spChg>
        <pc:spChg chg="mod">
          <ac:chgData name="Linh Phan" userId="228774c6-8676-4985-b789-d1a1db399f40" providerId="ADAL" clId="{D37C0547-DC5B-4B53-9FC4-CAEDCF7E9B88}" dt="2024-09-17T01:28:09" v="2037"/>
          <ac:spMkLst>
            <pc:docMk/>
            <pc:sldMk cId="0" sldId="283"/>
            <ac:spMk id="110" creationId="{9BA78B98-BF30-F242-CBA8-6B359D7E36FE}"/>
          </ac:spMkLst>
        </pc:spChg>
        <pc:spChg chg="mod">
          <ac:chgData name="Linh Phan" userId="228774c6-8676-4985-b789-d1a1db399f40" providerId="ADAL" clId="{D37C0547-DC5B-4B53-9FC4-CAEDCF7E9B88}" dt="2024-09-17T01:28:09" v="2037"/>
          <ac:spMkLst>
            <pc:docMk/>
            <pc:sldMk cId="0" sldId="283"/>
            <ac:spMk id="111" creationId="{0DBBF622-EBE3-5FE5-4BF4-AC1913B271E3}"/>
          </ac:spMkLst>
        </pc:spChg>
        <pc:spChg chg="mod">
          <ac:chgData name="Linh Phan" userId="228774c6-8676-4985-b789-d1a1db399f40" providerId="ADAL" clId="{D37C0547-DC5B-4B53-9FC4-CAEDCF7E9B88}" dt="2024-09-17T01:28:09" v="2037"/>
          <ac:spMkLst>
            <pc:docMk/>
            <pc:sldMk cId="0" sldId="283"/>
            <ac:spMk id="112" creationId="{73AF2089-54BC-ECA4-A733-C3F97C4D3393}"/>
          </ac:spMkLst>
        </pc:spChg>
        <pc:spChg chg="mod">
          <ac:chgData name="Linh Phan" userId="228774c6-8676-4985-b789-d1a1db399f40" providerId="ADAL" clId="{D37C0547-DC5B-4B53-9FC4-CAEDCF7E9B88}" dt="2024-09-17T01:28:09" v="2037"/>
          <ac:spMkLst>
            <pc:docMk/>
            <pc:sldMk cId="0" sldId="283"/>
            <ac:spMk id="113" creationId="{C2D4987B-DF6A-BA93-37E3-BB3328B79183}"/>
          </ac:spMkLst>
        </pc:spChg>
        <pc:spChg chg="mod">
          <ac:chgData name="Linh Phan" userId="228774c6-8676-4985-b789-d1a1db399f40" providerId="ADAL" clId="{D37C0547-DC5B-4B53-9FC4-CAEDCF7E9B88}" dt="2024-09-17T01:28:09" v="2037"/>
          <ac:spMkLst>
            <pc:docMk/>
            <pc:sldMk cId="0" sldId="283"/>
            <ac:spMk id="114" creationId="{B9EAD620-C84C-94DA-3161-7364F6521C20}"/>
          </ac:spMkLst>
        </pc:spChg>
        <pc:spChg chg="mod">
          <ac:chgData name="Linh Phan" userId="228774c6-8676-4985-b789-d1a1db399f40" providerId="ADAL" clId="{D37C0547-DC5B-4B53-9FC4-CAEDCF7E9B88}" dt="2024-09-17T01:28:09" v="2037"/>
          <ac:spMkLst>
            <pc:docMk/>
            <pc:sldMk cId="0" sldId="283"/>
            <ac:spMk id="115" creationId="{DCA476C9-FAC9-C1A3-D262-2B44C5DF6F86}"/>
          </ac:spMkLst>
        </pc:spChg>
        <pc:spChg chg="mod">
          <ac:chgData name="Linh Phan" userId="228774c6-8676-4985-b789-d1a1db399f40" providerId="ADAL" clId="{D37C0547-DC5B-4B53-9FC4-CAEDCF7E9B88}" dt="2024-09-17T01:28:09" v="2037"/>
          <ac:spMkLst>
            <pc:docMk/>
            <pc:sldMk cId="0" sldId="283"/>
            <ac:spMk id="116" creationId="{0C4FAE34-F9B6-698E-18D9-035E8ECB90EC}"/>
          </ac:spMkLst>
        </pc:spChg>
        <pc:spChg chg="mod">
          <ac:chgData name="Linh Phan" userId="228774c6-8676-4985-b789-d1a1db399f40" providerId="ADAL" clId="{D37C0547-DC5B-4B53-9FC4-CAEDCF7E9B88}" dt="2024-09-17T01:28:09" v="2037"/>
          <ac:spMkLst>
            <pc:docMk/>
            <pc:sldMk cId="0" sldId="283"/>
            <ac:spMk id="117" creationId="{5C1C5098-FFB8-9448-75F8-DB541FF26DF3}"/>
          </ac:spMkLst>
        </pc:spChg>
        <pc:spChg chg="add mod">
          <ac:chgData name="Linh Phan" userId="228774c6-8676-4985-b789-d1a1db399f40" providerId="ADAL" clId="{D37C0547-DC5B-4B53-9FC4-CAEDCF7E9B88}" dt="2024-09-17T01:31:07.060" v="2097" actId="14100"/>
          <ac:spMkLst>
            <pc:docMk/>
            <pc:sldMk cId="0" sldId="283"/>
            <ac:spMk id="118" creationId="{26A21460-FE40-9B58-4C8D-9EF1E99103D5}"/>
          </ac:spMkLst>
        </pc:spChg>
        <pc:spChg chg="mod">
          <ac:chgData name="Linh Phan" userId="228774c6-8676-4985-b789-d1a1db399f40" providerId="ADAL" clId="{D37C0547-DC5B-4B53-9FC4-CAEDCF7E9B88}" dt="2024-09-17T01:30:39.263" v="2066"/>
          <ac:spMkLst>
            <pc:docMk/>
            <pc:sldMk cId="0" sldId="283"/>
            <ac:spMk id="120" creationId="{6C10B49B-D01E-903A-5E16-106ABAF642BF}"/>
          </ac:spMkLst>
        </pc:spChg>
        <pc:spChg chg="mod">
          <ac:chgData name="Linh Phan" userId="228774c6-8676-4985-b789-d1a1db399f40" providerId="ADAL" clId="{D37C0547-DC5B-4B53-9FC4-CAEDCF7E9B88}" dt="2024-09-17T01:30:39.263" v="2066"/>
          <ac:spMkLst>
            <pc:docMk/>
            <pc:sldMk cId="0" sldId="283"/>
            <ac:spMk id="121" creationId="{3CAC61E8-2494-02B3-4466-39FCD4EA86D0}"/>
          </ac:spMkLst>
        </pc:spChg>
        <pc:spChg chg="mod">
          <ac:chgData name="Linh Phan" userId="228774c6-8676-4985-b789-d1a1db399f40" providerId="ADAL" clId="{D37C0547-DC5B-4B53-9FC4-CAEDCF7E9B88}" dt="2024-09-17T01:30:39.263" v="2066"/>
          <ac:spMkLst>
            <pc:docMk/>
            <pc:sldMk cId="0" sldId="283"/>
            <ac:spMk id="122" creationId="{FB0DBBBF-6B88-9B89-8C7F-699C19CEB36D}"/>
          </ac:spMkLst>
        </pc:spChg>
        <pc:spChg chg="mod">
          <ac:chgData name="Linh Phan" userId="228774c6-8676-4985-b789-d1a1db399f40" providerId="ADAL" clId="{D37C0547-DC5B-4B53-9FC4-CAEDCF7E9B88}" dt="2024-09-17T01:30:39.263" v="2066"/>
          <ac:spMkLst>
            <pc:docMk/>
            <pc:sldMk cId="0" sldId="283"/>
            <ac:spMk id="123" creationId="{01AEF6A2-8EB8-4FBF-0D33-2EA9C19A63B7}"/>
          </ac:spMkLst>
        </pc:spChg>
        <pc:spChg chg="mod">
          <ac:chgData name="Linh Phan" userId="228774c6-8676-4985-b789-d1a1db399f40" providerId="ADAL" clId="{D37C0547-DC5B-4B53-9FC4-CAEDCF7E9B88}" dt="2024-09-17T01:30:39.263" v="2066"/>
          <ac:spMkLst>
            <pc:docMk/>
            <pc:sldMk cId="0" sldId="283"/>
            <ac:spMk id="124" creationId="{4D785E73-E078-2FFB-C07C-4C91CD44C46B}"/>
          </ac:spMkLst>
        </pc:spChg>
        <pc:spChg chg="mod">
          <ac:chgData name="Linh Phan" userId="228774c6-8676-4985-b789-d1a1db399f40" providerId="ADAL" clId="{D37C0547-DC5B-4B53-9FC4-CAEDCF7E9B88}" dt="2024-09-17T01:30:39.263" v="2066"/>
          <ac:spMkLst>
            <pc:docMk/>
            <pc:sldMk cId="0" sldId="283"/>
            <ac:spMk id="125" creationId="{E76CA144-726C-26D6-C535-763130917CE7}"/>
          </ac:spMkLst>
        </pc:spChg>
        <pc:spChg chg="mod">
          <ac:chgData name="Linh Phan" userId="228774c6-8676-4985-b789-d1a1db399f40" providerId="ADAL" clId="{D37C0547-DC5B-4B53-9FC4-CAEDCF7E9B88}" dt="2024-09-17T01:30:39.263" v="2066"/>
          <ac:spMkLst>
            <pc:docMk/>
            <pc:sldMk cId="0" sldId="283"/>
            <ac:spMk id="126" creationId="{21DCBA27-BD93-0EB1-6829-B286AD8C06BC}"/>
          </ac:spMkLst>
        </pc:spChg>
        <pc:spChg chg="mod">
          <ac:chgData name="Linh Phan" userId="228774c6-8676-4985-b789-d1a1db399f40" providerId="ADAL" clId="{D37C0547-DC5B-4B53-9FC4-CAEDCF7E9B88}" dt="2024-09-17T01:30:39.263" v="2066"/>
          <ac:spMkLst>
            <pc:docMk/>
            <pc:sldMk cId="0" sldId="283"/>
            <ac:spMk id="127" creationId="{2BCD04A5-5CFE-69EC-71AC-732BFF9902B1}"/>
          </ac:spMkLst>
        </pc:spChg>
        <pc:spChg chg="mod">
          <ac:chgData name="Linh Phan" userId="228774c6-8676-4985-b789-d1a1db399f40" providerId="ADAL" clId="{D37C0547-DC5B-4B53-9FC4-CAEDCF7E9B88}" dt="2024-09-17T01:30:39.263" v="2066"/>
          <ac:spMkLst>
            <pc:docMk/>
            <pc:sldMk cId="0" sldId="283"/>
            <ac:spMk id="128" creationId="{B173B858-E17C-23FA-1D47-61772F133F0A}"/>
          </ac:spMkLst>
        </pc:spChg>
        <pc:spChg chg="mod">
          <ac:chgData name="Linh Phan" userId="228774c6-8676-4985-b789-d1a1db399f40" providerId="ADAL" clId="{D37C0547-DC5B-4B53-9FC4-CAEDCF7E9B88}" dt="2024-09-17T01:30:39.263" v="2066"/>
          <ac:spMkLst>
            <pc:docMk/>
            <pc:sldMk cId="0" sldId="283"/>
            <ac:spMk id="129" creationId="{B6FEA720-9972-80E3-0582-C0DC6E3654E3}"/>
          </ac:spMkLst>
        </pc:spChg>
        <pc:spChg chg="mod">
          <ac:chgData name="Linh Phan" userId="228774c6-8676-4985-b789-d1a1db399f40" providerId="ADAL" clId="{D37C0547-DC5B-4B53-9FC4-CAEDCF7E9B88}" dt="2024-09-17T01:30:39.263" v="2066"/>
          <ac:spMkLst>
            <pc:docMk/>
            <pc:sldMk cId="0" sldId="283"/>
            <ac:spMk id="130" creationId="{243F6607-36C8-E750-8754-1B7AB56D211B}"/>
          </ac:spMkLst>
        </pc:spChg>
        <pc:spChg chg="mod">
          <ac:chgData name="Linh Phan" userId="228774c6-8676-4985-b789-d1a1db399f40" providerId="ADAL" clId="{D37C0547-DC5B-4B53-9FC4-CAEDCF7E9B88}" dt="2024-09-17T01:30:39.263" v="2066"/>
          <ac:spMkLst>
            <pc:docMk/>
            <pc:sldMk cId="0" sldId="283"/>
            <ac:spMk id="131" creationId="{6733E35D-6EAE-BF43-8CE6-D1C6A29A64C1}"/>
          </ac:spMkLst>
        </pc:spChg>
        <pc:spChg chg="mod">
          <ac:chgData name="Linh Phan" userId="228774c6-8676-4985-b789-d1a1db399f40" providerId="ADAL" clId="{D37C0547-DC5B-4B53-9FC4-CAEDCF7E9B88}" dt="2024-09-17T01:30:39.263" v="2066"/>
          <ac:spMkLst>
            <pc:docMk/>
            <pc:sldMk cId="0" sldId="283"/>
            <ac:spMk id="132" creationId="{9DCE17BF-9EBC-3E69-D74E-E18E8A4D5704}"/>
          </ac:spMkLst>
        </pc:spChg>
        <pc:spChg chg="mod">
          <ac:chgData name="Linh Phan" userId="228774c6-8676-4985-b789-d1a1db399f40" providerId="ADAL" clId="{D37C0547-DC5B-4B53-9FC4-CAEDCF7E9B88}" dt="2024-09-17T01:30:39.263" v="2066"/>
          <ac:spMkLst>
            <pc:docMk/>
            <pc:sldMk cId="0" sldId="283"/>
            <ac:spMk id="133" creationId="{79B70920-A50D-3BEB-691C-48DF3D6BCD15}"/>
          </ac:spMkLst>
        </pc:spChg>
        <pc:spChg chg="mod">
          <ac:chgData name="Linh Phan" userId="228774c6-8676-4985-b789-d1a1db399f40" providerId="ADAL" clId="{D37C0547-DC5B-4B53-9FC4-CAEDCF7E9B88}" dt="2024-09-17T01:30:39.263" v="2066"/>
          <ac:spMkLst>
            <pc:docMk/>
            <pc:sldMk cId="0" sldId="283"/>
            <ac:spMk id="134" creationId="{C7280B40-83E0-B6A7-A890-79EF34199CE1}"/>
          </ac:spMkLst>
        </pc:spChg>
        <pc:spChg chg="mod">
          <ac:chgData name="Linh Phan" userId="228774c6-8676-4985-b789-d1a1db399f40" providerId="ADAL" clId="{D37C0547-DC5B-4B53-9FC4-CAEDCF7E9B88}" dt="2024-09-17T01:30:39.263" v="2066"/>
          <ac:spMkLst>
            <pc:docMk/>
            <pc:sldMk cId="0" sldId="283"/>
            <ac:spMk id="135" creationId="{1BE67863-82E5-2AB4-031D-A0D796690D37}"/>
          </ac:spMkLst>
        </pc:spChg>
        <pc:spChg chg="mod">
          <ac:chgData name="Linh Phan" userId="228774c6-8676-4985-b789-d1a1db399f40" providerId="ADAL" clId="{D37C0547-DC5B-4B53-9FC4-CAEDCF7E9B88}" dt="2024-09-17T01:30:39.263" v="2066"/>
          <ac:spMkLst>
            <pc:docMk/>
            <pc:sldMk cId="0" sldId="283"/>
            <ac:spMk id="136" creationId="{9AC209BC-3C99-C0AA-9DF0-B533F1DE0C93}"/>
          </ac:spMkLst>
        </pc:spChg>
        <pc:spChg chg="mod">
          <ac:chgData name="Linh Phan" userId="228774c6-8676-4985-b789-d1a1db399f40" providerId="ADAL" clId="{D37C0547-DC5B-4B53-9FC4-CAEDCF7E9B88}" dt="2024-09-17T01:30:39.263" v="2066"/>
          <ac:spMkLst>
            <pc:docMk/>
            <pc:sldMk cId="0" sldId="283"/>
            <ac:spMk id="137" creationId="{18B41FC9-93F1-A102-ED49-A6457356AEC7}"/>
          </ac:spMkLst>
        </pc:spChg>
        <pc:spChg chg="mod">
          <ac:chgData name="Linh Phan" userId="228774c6-8676-4985-b789-d1a1db399f40" providerId="ADAL" clId="{D37C0547-DC5B-4B53-9FC4-CAEDCF7E9B88}" dt="2024-09-17T01:30:39.263" v="2066"/>
          <ac:spMkLst>
            <pc:docMk/>
            <pc:sldMk cId="0" sldId="283"/>
            <ac:spMk id="138" creationId="{6440C7B7-B2A1-571E-2DEF-47B47700C263}"/>
          </ac:spMkLst>
        </pc:spChg>
        <pc:spChg chg="mod">
          <ac:chgData name="Linh Phan" userId="228774c6-8676-4985-b789-d1a1db399f40" providerId="ADAL" clId="{D37C0547-DC5B-4B53-9FC4-CAEDCF7E9B88}" dt="2024-09-17T01:30:39.263" v="2066"/>
          <ac:spMkLst>
            <pc:docMk/>
            <pc:sldMk cId="0" sldId="283"/>
            <ac:spMk id="139" creationId="{5EBC8A46-E8A8-8D21-80CF-D45DF939C332}"/>
          </ac:spMkLst>
        </pc:spChg>
        <pc:spChg chg="mod">
          <ac:chgData name="Linh Phan" userId="228774c6-8676-4985-b789-d1a1db399f40" providerId="ADAL" clId="{D37C0547-DC5B-4B53-9FC4-CAEDCF7E9B88}" dt="2024-09-17T01:30:39.263" v="2066"/>
          <ac:spMkLst>
            <pc:docMk/>
            <pc:sldMk cId="0" sldId="283"/>
            <ac:spMk id="140" creationId="{6A49A898-0881-9E60-7918-46A2F0419E63}"/>
          </ac:spMkLst>
        </pc:spChg>
        <pc:spChg chg="mod">
          <ac:chgData name="Linh Phan" userId="228774c6-8676-4985-b789-d1a1db399f40" providerId="ADAL" clId="{D37C0547-DC5B-4B53-9FC4-CAEDCF7E9B88}" dt="2024-09-17T01:30:39.263" v="2066"/>
          <ac:spMkLst>
            <pc:docMk/>
            <pc:sldMk cId="0" sldId="283"/>
            <ac:spMk id="141" creationId="{B42356DE-A5B5-DAF7-2EA3-D6EF0A56DE91}"/>
          </ac:spMkLst>
        </pc:spChg>
        <pc:spChg chg="mod">
          <ac:chgData name="Linh Phan" userId="228774c6-8676-4985-b789-d1a1db399f40" providerId="ADAL" clId="{D37C0547-DC5B-4B53-9FC4-CAEDCF7E9B88}" dt="2024-09-17T01:30:39.263" v="2066"/>
          <ac:spMkLst>
            <pc:docMk/>
            <pc:sldMk cId="0" sldId="283"/>
            <ac:spMk id="142" creationId="{C40BEEA8-8F9E-6A36-FFE8-9F0323DFC9B3}"/>
          </ac:spMkLst>
        </pc:spChg>
        <pc:spChg chg="mod">
          <ac:chgData name="Linh Phan" userId="228774c6-8676-4985-b789-d1a1db399f40" providerId="ADAL" clId="{D37C0547-DC5B-4B53-9FC4-CAEDCF7E9B88}" dt="2024-09-17T01:30:39.263" v="2066"/>
          <ac:spMkLst>
            <pc:docMk/>
            <pc:sldMk cId="0" sldId="283"/>
            <ac:spMk id="143" creationId="{EE8A53D5-9995-D50F-5519-0ABFC72DB010}"/>
          </ac:spMkLst>
        </pc:spChg>
        <pc:spChg chg="mod">
          <ac:chgData name="Linh Phan" userId="228774c6-8676-4985-b789-d1a1db399f40" providerId="ADAL" clId="{D37C0547-DC5B-4B53-9FC4-CAEDCF7E9B88}" dt="2024-09-17T01:30:39.263" v="2066"/>
          <ac:spMkLst>
            <pc:docMk/>
            <pc:sldMk cId="0" sldId="283"/>
            <ac:spMk id="144" creationId="{1E78F738-0BF7-42D4-C433-3435D7D90D67}"/>
          </ac:spMkLst>
        </pc:spChg>
        <pc:spChg chg="mod">
          <ac:chgData name="Linh Phan" userId="228774c6-8676-4985-b789-d1a1db399f40" providerId="ADAL" clId="{D37C0547-DC5B-4B53-9FC4-CAEDCF7E9B88}" dt="2024-09-17T01:30:39.263" v="2066"/>
          <ac:spMkLst>
            <pc:docMk/>
            <pc:sldMk cId="0" sldId="283"/>
            <ac:spMk id="145" creationId="{583A33EE-D395-DCEF-A094-83EFF90F477E}"/>
          </ac:spMkLst>
        </pc:spChg>
        <pc:spChg chg="mod">
          <ac:chgData name="Linh Phan" userId="228774c6-8676-4985-b789-d1a1db399f40" providerId="ADAL" clId="{D37C0547-DC5B-4B53-9FC4-CAEDCF7E9B88}" dt="2024-09-17T01:30:39.263" v="2066"/>
          <ac:spMkLst>
            <pc:docMk/>
            <pc:sldMk cId="0" sldId="283"/>
            <ac:spMk id="146" creationId="{AB8FB7C9-95D7-55FF-886F-C40E0409B99D}"/>
          </ac:spMkLst>
        </pc:spChg>
        <pc:spChg chg="mod">
          <ac:chgData name="Linh Phan" userId="228774c6-8676-4985-b789-d1a1db399f40" providerId="ADAL" clId="{D37C0547-DC5B-4B53-9FC4-CAEDCF7E9B88}" dt="2024-09-17T01:30:39.263" v="2066"/>
          <ac:spMkLst>
            <pc:docMk/>
            <pc:sldMk cId="0" sldId="283"/>
            <ac:spMk id="147" creationId="{395B3BBB-4410-66B1-E5F8-320AC68D27D5}"/>
          </ac:spMkLst>
        </pc:spChg>
        <pc:spChg chg="mod">
          <ac:chgData name="Linh Phan" userId="228774c6-8676-4985-b789-d1a1db399f40" providerId="ADAL" clId="{D37C0547-DC5B-4B53-9FC4-CAEDCF7E9B88}" dt="2024-09-17T01:30:39.263" v="2066"/>
          <ac:spMkLst>
            <pc:docMk/>
            <pc:sldMk cId="0" sldId="283"/>
            <ac:spMk id="148" creationId="{51FFDE4A-794F-4D36-6B99-1C429F6E5F69}"/>
          </ac:spMkLst>
        </pc:spChg>
        <pc:spChg chg="mod">
          <ac:chgData name="Linh Phan" userId="228774c6-8676-4985-b789-d1a1db399f40" providerId="ADAL" clId="{D37C0547-DC5B-4B53-9FC4-CAEDCF7E9B88}" dt="2024-09-17T01:30:39.263" v="2066"/>
          <ac:spMkLst>
            <pc:docMk/>
            <pc:sldMk cId="0" sldId="283"/>
            <ac:spMk id="149" creationId="{0A26FBF0-2C2D-2BFC-BDF1-83F9BA8157AC}"/>
          </ac:spMkLst>
        </pc:spChg>
        <pc:spChg chg="mod">
          <ac:chgData name="Linh Phan" userId="228774c6-8676-4985-b789-d1a1db399f40" providerId="ADAL" clId="{D37C0547-DC5B-4B53-9FC4-CAEDCF7E9B88}" dt="2024-09-17T01:30:39.263" v="2066"/>
          <ac:spMkLst>
            <pc:docMk/>
            <pc:sldMk cId="0" sldId="283"/>
            <ac:spMk id="150" creationId="{3C4E6659-AA43-9D24-185F-29FB146C272A}"/>
          </ac:spMkLst>
        </pc:spChg>
        <pc:spChg chg="mod">
          <ac:chgData name="Linh Phan" userId="228774c6-8676-4985-b789-d1a1db399f40" providerId="ADAL" clId="{D37C0547-DC5B-4B53-9FC4-CAEDCF7E9B88}" dt="2024-09-17T01:30:39.263" v="2066"/>
          <ac:spMkLst>
            <pc:docMk/>
            <pc:sldMk cId="0" sldId="283"/>
            <ac:spMk id="151" creationId="{AC6BA6C9-8FA4-97A4-2AA8-853BFBEAB6F5}"/>
          </ac:spMkLst>
        </pc:spChg>
        <pc:spChg chg="mod">
          <ac:chgData name="Linh Phan" userId="228774c6-8676-4985-b789-d1a1db399f40" providerId="ADAL" clId="{D37C0547-DC5B-4B53-9FC4-CAEDCF7E9B88}" dt="2024-09-17T01:30:39.263" v="2066"/>
          <ac:spMkLst>
            <pc:docMk/>
            <pc:sldMk cId="0" sldId="283"/>
            <ac:spMk id="152" creationId="{E5A9494B-8445-C421-0FB6-868710E81460}"/>
          </ac:spMkLst>
        </pc:spChg>
        <pc:spChg chg="mod">
          <ac:chgData name="Linh Phan" userId="228774c6-8676-4985-b789-d1a1db399f40" providerId="ADAL" clId="{D37C0547-DC5B-4B53-9FC4-CAEDCF7E9B88}" dt="2024-09-17T01:30:39.263" v="2066"/>
          <ac:spMkLst>
            <pc:docMk/>
            <pc:sldMk cId="0" sldId="283"/>
            <ac:spMk id="153" creationId="{48100B8C-806B-2786-EDE5-46109C4DA845}"/>
          </ac:spMkLst>
        </pc:spChg>
        <pc:spChg chg="mod">
          <ac:chgData name="Linh Phan" userId="228774c6-8676-4985-b789-d1a1db399f40" providerId="ADAL" clId="{D37C0547-DC5B-4B53-9FC4-CAEDCF7E9B88}" dt="2024-09-17T01:30:39.263" v="2066"/>
          <ac:spMkLst>
            <pc:docMk/>
            <pc:sldMk cId="0" sldId="283"/>
            <ac:spMk id="154" creationId="{87C99347-405C-9F76-82FA-6A11A0CE46BD}"/>
          </ac:spMkLst>
        </pc:spChg>
        <pc:spChg chg="mod">
          <ac:chgData name="Linh Phan" userId="228774c6-8676-4985-b789-d1a1db399f40" providerId="ADAL" clId="{D37C0547-DC5B-4B53-9FC4-CAEDCF7E9B88}" dt="2024-09-17T01:30:39.263" v="2066"/>
          <ac:spMkLst>
            <pc:docMk/>
            <pc:sldMk cId="0" sldId="283"/>
            <ac:spMk id="155" creationId="{4FFAA529-C796-2354-E82D-6F65FF962E4D}"/>
          </ac:spMkLst>
        </pc:spChg>
        <pc:spChg chg="mod">
          <ac:chgData name="Linh Phan" userId="228774c6-8676-4985-b789-d1a1db399f40" providerId="ADAL" clId="{D37C0547-DC5B-4B53-9FC4-CAEDCF7E9B88}" dt="2024-09-17T01:30:39.263" v="2066"/>
          <ac:spMkLst>
            <pc:docMk/>
            <pc:sldMk cId="0" sldId="283"/>
            <ac:spMk id="156" creationId="{F58D08CD-6BAB-88C8-CE69-C38939F0BCE5}"/>
          </ac:spMkLst>
        </pc:spChg>
        <pc:spChg chg="mod">
          <ac:chgData name="Linh Phan" userId="228774c6-8676-4985-b789-d1a1db399f40" providerId="ADAL" clId="{D37C0547-DC5B-4B53-9FC4-CAEDCF7E9B88}" dt="2024-09-17T01:30:39.263" v="2066"/>
          <ac:spMkLst>
            <pc:docMk/>
            <pc:sldMk cId="0" sldId="283"/>
            <ac:spMk id="157" creationId="{7D59A8DC-1AAB-6A99-497E-CF4713DE112C}"/>
          </ac:spMkLst>
        </pc:spChg>
        <pc:spChg chg="mod">
          <ac:chgData name="Linh Phan" userId="228774c6-8676-4985-b789-d1a1db399f40" providerId="ADAL" clId="{D37C0547-DC5B-4B53-9FC4-CAEDCF7E9B88}" dt="2024-09-17T01:30:39.263" v="2066"/>
          <ac:spMkLst>
            <pc:docMk/>
            <pc:sldMk cId="0" sldId="283"/>
            <ac:spMk id="158" creationId="{99D115FF-CA6D-45CA-D7B2-08121E8A4DAA}"/>
          </ac:spMkLst>
        </pc:spChg>
        <pc:spChg chg="mod">
          <ac:chgData name="Linh Phan" userId="228774c6-8676-4985-b789-d1a1db399f40" providerId="ADAL" clId="{D37C0547-DC5B-4B53-9FC4-CAEDCF7E9B88}" dt="2024-09-17T01:30:39.263" v="2066"/>
          <ac:spMkLst>
            <pc:docMk/>
            <pc:sldMk cId="0" sldId="283"/>
            <ac:spMk id="159" creationId="{D11E64A6-545A-EA5B-ADA3-36A891519CEC}"/>
          </ac:spMkLst>
        </pc:spChg>
        <pc:spChg chg="mod">
          <ac:chgData name="Linh Phan" userId="228774c6-8676-4985-b789-d1a1db399f40" providerId="ADAL" clId="{D37C0547-DC5B-4B53-9FC4-CAEDCF7E9B88}" dt="2024-09-17T01:30:39.263" v="2066"/>
          <ac:spMkLst>
            <pc:docMk/>
            <pc:sldMk cId="0" sldId="283"/>
            <ac:spMk id="160" creationId="{CEEA9FB4-1B7D-5DDB-4727-68B738E600A9}"/>
          </ac:spMkLst>
        </pc:spChg>
        <pc:spChg chg="mod">
          <ac:chgData name="Linh Phan" userId="228774c6-8676-4985-b789-d1a1db399f40" providerId="ADAL" clId="{D37C0547-DC5B-4B53-9FC4-CAEDCF7E9B88}" dt="2024-09-17T01:30:39.263" v="2066"/>
          <ac:spMkLst>
            <pc:docMk/>
            <pc:sldMk cId="0" sldId="283"/>
            <ac:spMk id="161" creationId="{079C440C-9BB2-6913-5A2A-D81BB68C2818}"/>
          </ac:spMkLst>
        </pc:spChg>
        <pc:spChg chg="mod">
          <ac:chgData name="Linh Phan" userId="228774c6-8676-4985-b789-d1a1db399f40" providerId="ADAL" clId="{D37C0547-DC5B-4B53-9FC4-CAEDCF7E9B88}" dt="2024-09-17T01:30:39.263" v="2066"/>
          <ac:spMkLst>
            <pc:docMk/>
            <pc:sldMk cId="0" sldId="283"/>
            <ac:spMk id="162" creationId="{D3B6B36C-701A-8ABF-DD3F-5D5305FE934D}"/>
          </ac:spMkLst>
        </pc:spChg>
        <pc:spChg chg="mod">
          <ac:chgData name="Linh Phan" userId="228774c6-8676-4985-b789-d1a1db399f40" providerId="ADAL" clId="{D37C0547-DC5B-4B53-9FC4-CAEDCF7E9B88}" dt="2024-09-17T01:30:39.263" v="2066"/>
          <ac:spMkLst>
            <pc:docMk/>
            <pc:sldMk cId="0" sldId="283"/>
            <ac:spMk id="163" creationId="{D0EBE7B1-B0DB-D2AE-6C09-269CBBCFB1A4}"/>
          </ac:spMkLst>
        </pc:spChg>
        <pc:spChg chg="mod">
          <ac:chgData name="Linh Phan" userId="228774c6-8676-4985-b789-d1a1db399f40" providerId="ADAL" clId="{D37C0547-DC5B-4B53-9FC4-CAEDCF7E9B88}" dt="2024-09-17T01:30:39.263" v="2066"/>
          <ac:spMkLst>
            <pc:docMk/>
            <pc:sldMk cId="0" sldId="283"/>
            <ac:spMk id="164" creationId="{5BD3D516-96F1-562D-5051-3FB17D319FB9}"/>
          </ac:spMkLst>
        </pc:spChg>
        <pc:spChg chg="mod">
          <ac:chgData name="Linh Phan" userId="228774c6-8676-4985-b789-d1a1db399f40" providerId="ADAL" clId="{D37C0547-DC5B-4B53-9FC4-CAEDCF7E9B88}" dt="2024-09-17T01:30:39.263" v="2066"/>
          <ac:spMkLst>
            <pc:docMk/>
            <pc:sldMk cId="0" sldId="283"/>
            <ac:spMk id="165" creationId="{DC46C339-8D2D-2EC2-1A32-052A3BC0463B}"/>
          </ac:spMkLst>
        </pc:spChg>
        <pc:spChg chg="mod">
          <ac:chgData name="Linh Phan" userId="228774c6-8676-4985-b789-d1a1db399f40" providerId="ADAL" clId="{D37C0547-DC5B-4B53-9FC4-CAEDCF7E9B88}" dt="2024-09-17T01:30:39.263" v="2066"/>
          <ac:spMkLst>
            <pc:docMk/>
            <pc:sldMk cId="0" sldId="283"/>
            <ac:spMk id="167" creationId="{01DCB87B-39EC-EA6B-5BD4-CD77FE832EC0}"/>
          </ac:spMkLst>
        </pc:spChg>
        <pc:spChg chg="mod">
          <ac:chgData name="Linh Phan" userId="228774c6-8676-4985-b789-d1a1db399f40" providerId="ADAL" clId="{D37C0547-DC5B-4B53-9FC4-CAEDCF7E9B88}" dt="2024-09-17T01:30:39.263" v="2066"/>
          <ac:spMkLst>
            <pc:docMk/>
            <pc:sldMk cId="0" sldId="283"/>
            <ac:spMk id="168" creationId="{BC9F9637-599F-2EE9-ABAC-15F0EC52C5EA}"/>
          </ac:spMkLst>
        </pc:spChg>
        <pc:spChg chg="mod">
          <ac:chgData name="Linh Phan" userId="228774c6-8676-4985-b789-d1a1db399f40" providerId="ADAL" clId="{D37C0547-DC5B-4B53-9FC4-CAEDCF7E9B88}" dt="2024-09-17T01:30:39.263" v="2066"/>
          <ac:spMkLst>
            <pc:docMk/>
            <pc:sldMk cId="0" sldId="283"/>
            <ac:spMk id="169" creationId="{0422CF15-D39C-8D11-5A74-303C2748F84A}"/>
          </ac:spMkLst>
        </pc:spChg>
        <pc:spChg chg="mod">
          <ac:chgData name="Linh Phan" userId="228774c6-8676-4985-b789-d1a1db399f40" providerId="ADAL" clId="{D37C0547-DC5B-4B53-9FC4-CAEDCF7E9B88}" dt="2024-09-17T01:30:39.263" v="2066"/>
          <ac:spMkLst>
            <pc:docMk/>
            <pc:sldMk cId="0" sldId="283"/>
            <ac:spMk id="170" creationId="{E0C03A36-8F74-ABC8-F089-28A9381661DE}"/>
          </ac:spMkLst>
        </pc:spChg>
        <pc:spChg chg="mod">
          <ac:chgData name="Linh Phan" userId="228774c6-8676-4985-b789-d1a1db399f40" providerId="ADAL" clId="{D37C0547-DC5B-4B53-9FC4-CAEDCF7E9B88}" dt="2024-09-17T01:30:39.263" v="2066"/>
          <ac:spMkLst>
            <pc:docMk/>
            <pc:sldMk cId="0" sldId="283"/>
            <ac:spMk id="171" creationId="{B9BE1979-7C1A-8F70-4699-1E29A7B585C5}"/>
          </ac:spMkLst>
        </pc:spChg>
        <pc:spChg chg="mod">
          <ac:chgData name="Linh Phan" userId="228774c6-8676-4985-b789-d1a1db399f40" providerId="ADAL" clId="{D37C0547-DC5B-4B53-9FC4-CAEDCF7E9B88}" dt="2024-09-17T01:30:39.263" v="2066"/>
          <ac:spMkLst>
            <pc:docMk/>
            <pc:sldMk cId="0" sldId="283"/>
            <ac:spMk id="172" creationId="{F47FBF23-C5AB-5E70-A29C-B12EF05A5E39}"/>
          </ac:spMkLst>
        </pc:spChg>
        <pc:spChg chg="mod">
          <ac:chgData name="Linh Phan" userId="228774c6-8676-4985-b789-d1a1db399f40" providerId="ADAL" clId="{D37C0547-DC5B-4B53-9FC4-CAEDCF7E9B88}" dt="2024-09-17T01:30:39.263" v="2066"/>
          <ac:spMkLst>
            <pc:docMk/>
            <pc:sldMk cId="0" sldId="283"/>
            <ac:spMk id="173" creationId="{AE104319-1FAB-4491-223C-6E4DAB54A2B7}"/>
          </ac:spMkLst>
        </pc:spChg>
        <pc:spChg chg="mod">
          <ac:chgData name="Linh Phan" userId="228774c6-8676-4985-b789-d1a1db399f40" providerId="ADAL" clId="{D37C0547-DC5B-4B53-9FC4-CAEDCF7E9B88}" dt="2024-09-17T01:30:39.263" v="2066"/>
          <ac:spMkLst>
            <pc:docMk/>
            <pc:sldMk cId="0" sldId="283"/>
            <ac:spMk id="174" creationId="{2A919E1F-2EEB-F4B1-7153-BD598D2F9C13}"/>
          </ac:spMkLst>
        </pc:spChg>
        <pc:spChg chg="mod">
          <ac:chgData name="Linh Phan" userId="228774c6-8676-4985-b789-d1a1db399f40" providerId="ADAL" clId="{D37C0547-DC5B-4B53-9FC4-CAEDCF7E9B88}" dt="2024-09-17T01:30:39.263" v="2066"/>
          <ac:spMkLst>
            <pc:docMk/>
            <pc:sldMk cId="0" sldId="283"/>
            <ac:spMk id="175" creationId="{F21A6402-94A7-E31C-83FB-42367FD1F7C1}"/>
          </ac:spMkLst>
        </pc:spChg>
        <pc:spChg chg="mod">
          <ac:chgData name="Linh Phan" userId="228774c6-8676-4985-b789-d1a1db399f40" providerId="ADAL" clId="{D37C0547-DC5B-4B53-9FC4-CAEDCF7E9B88}" dt="2024-09-17T01:30:39.263" v="2066"/>
          <ac:spMkLst>
            <pc:docMk/>
            <pc:sldMk cId="0" sldId="283"/>
            <ac:spMk id="176" creationId="{2C9CD7BD-F449-DF95-9C89-5D26978E170F}"/>
          </ac:spMkLst>
        </pc:spChg>
        <pc:spChg chg="mod">
          <ac:chgData name="Linh Phan" userId="228774c6-8676-4985-b789-d1a1db399f40" providerId="ADAL" clId="{D37C0547-DC5B-4B53-9FC4-CAEDCF7E9B88}" dt="2024-09-17T01:30:39.263" v="2066"/>
          <ac:spMkLst>
            <pc:docMk/>
            <pc:sldMk cId="0" sldId="283"/>
            <ac:spMk id="177" creationId="{1A4C9CAF-0F7D-29B2-B3A3-50E3AC625336}"/>
          </ac:spMkLst>
        </pc:spChg>
        <pc:spChg chg="mod">
          <ac:chgData name="Linh Phan" userId="228774c6-8676-4985-b789-d1a1db399f40" providerId="ADAL" clId="{D37C0547-DC5B-4B53-9FC4-CAEDCF7E9B88}" dt="2024-09-17T01:30:39.263" v="2066"/>
          <ac:spMkLst>
            <pc:docMk/>
            <pc:sldMk cId="0" sldId="283"/>
            <ac:spMk id="178" creationId="{75255F74-9DFB-BD61-3076-3752E7D6C2F7}"/>
          </ac:spMkLst>
        </pc:spChg>
        <pc:spChg chg="mod">
          <ac:chgData name="Linh Phan" userId="228774c6-8676-4985-b789-d1a1db399f40" providerId="ADAL" clId="{D37C0547-DC5B-4B53-9FC4-CAEDCF7E9B88}" dt="2024-09-17T01:30:39.263" v="2066"/>
          <ac:spMkLst>
            <pc:docMk/>
            <pc:sldMk cId="0" sldId="283"/>
            <ac:spMk id="179" creationId="{43CED880-783D-13B3-A7C5-FE5E881B7A71}"/>
          </ac:spMkLst>
        </pc:spChg>
        <pc:spChg chg="mod">
          <ac:chgData name="Linh Phan" userId="228774c6-8676-4985-b789-d1a1db399f40" providerId="ADAL" clId="{D37C0547-DC5B-4B53-9FC4-CAEDCF7E9B88}" dt="2024-09-17T01:30:39.263" v="2066"/>
          <ac:spMkLst>
            <pc:docMk/>
            <pc:sldMk cId="0" sldId="283"/>
            <ac:spMk id="180" creationId="{0E08FB25-70A4-D706-30BA-26DAB4FCFDE8}"/>
          </ac:spMkLst>
        </pc:spChg>
        <pc:spChg chg="mod">
          <ac:chgData name="Linh Phan" userId="228774c6-8676-4985-b789-d1a1db399f40" providerId="ADAL" clId="{D37C0547-DC5B-4B53-9FC4-CAEDCF7E9B88}" dt="2024-09-17T01:30:39.263" v="2066"/>
          <ac:spMkLst>
            <pc:docMk/>
            <pc:sldMk cId="0" sldId="283"/>
            <ac:spMk id="181" creationId="{0D4B9B8E-A3F6-6B3A-7278-D9518BB6E04C}"/>
          </ac:spMkLst>
        </pc:spChg>
        <pc:spChg chg="mod">
          <ac:chgData name="Linh Phan" userId="228774c6-8676-4985-b789-d1a1db399f40" providerId="ADAL" clId="{D37C0547-DC5B-4B53-9FC4-CAEDCF7E9B88}" dt="2024-09-17T01:30:39.263" v="2066"/>
          <ac:spMkLst>
            <pc:docMk/>
            <pc:sldMk cId="0" sldId="283"/>
            <ac:spMk id="182" creationId="{E1DA6743-C425-259C-0AD1-C296CA6A550A}"/>
          </ac:spMkLst>
        </pc:spChg>
        <pc:spChg chg="mod">
          <ac:chgData name="Linh Phan" userId="228774c6-8676-4985-b789-d1a1db399f40" providerId="ADAL" clId="{D37C0547-DC5B-4B53-9FC4-CAEDCF7E9B88}" dt="2024-09-17T01:30:39.263" v="2066"/>
          <ac:spMkLst>
            <pc:docMk/>
            <pc:sldMk cId="0" sldId="283"/>
            <ac:spMk id="183" creationId="{FD1CA5F2-E57A-EF30-1097-2B1C3FB23799}"/>
          </ac:spMkLst>
        </pc:spChg>
        <pc:spChg chg="mod">
          <ac:chgData name="Linh Phan" userId="228774c6-8676-4985-b789-d1a1db399f40" providerId="ADAL" clId="{D37C0547-DC5B-4B53-9FC4-CAEDCF7E9B88}" dt="2024-09-17T01:30:39.263" v="2066"/>
          <ac:spMkLst>
            <pc:docMk/>
            <pc:sldMk cId="0" sldId="283"/>
            <ac:spMk id="184" creationId="{4C0BA392-215F-08B2-51CF-C4EEE67A5E9E}"/>
          </ac:spMkLst>
        </pc:spChg>
        <pc:spChg chg="mod">
          <ac:chgData name="Linh Phan" userId="228774c6-8676-4985-b789-d1a1db399f40" providerId="ADAL" clId="{D37C0547-DC5B-4B53-9FC4-CAEDCF7E9B88}" dt="2024-09-17T01:30:39.263" v="2066"/>
          <ac:spMkLst>
            <pc:docMk/>
            <pc:sldMk cId="0" sldId="283"/>
            <ac:spMk id="185" creationId="{50BB5F97-2B82-2324-0740-9955DA0647E2}"/>
          </ac:spMkLst>
        </pc:spChg>
        <pc:spChg chg="mod">
          <ac:chgData name="Linh Phan" userId="228774c6-8676-4985-b789-d1a1db399f40" providerId="ADAL" clId="{D37C0547-DC5B-4B53-9FC4-CAEDCF7E9B88}" dt="2024-09-17T01:30:39.263" v="2066"/>
          <ac:spMkLst>
            <pc:docMk/>
            <pc:sldMk cId="0" sldId="283"/>
            <ac:spMk id="186" creationId="{0077758F-B550-90BD-3370-404382EF344D}"/>
          </ac:spMkLst>
        </pc:spChg>
        <pc:spChg chg="mod">
          <ac:chgData name="Linh Phan" userId="228774c6-8676-4985-b789-d1a1db399f40" providerId="ADAL" clId="{D37C0547-DC5B-4B53-9FC4-CAEDCF7E9B88}" dt="2024-09-17T01:30:39.263" v="2066"/>
          <ac:spMkLst>
            <pc:docMk/>
            <pc:sldMk cId="0" sldId="283"/>
            <ac:spMk id="187" creationId="{009571B1-5C0F-3655-BDAC-D9E20B0437AE}"/>
          </ac:spMkLst>
        </pc:spChg>
        <pc:spChg chg="mod">
          <ac:chgData name="Linh Phan" userId="228774c6-8676-4985-b789-d1a1db399f40" providerId="ADAL" clId="{D37C0547-DC5B-4B53-9FC4-CAEDCF7E9B88}" dt="2024-09-17T01:30:39.263" v="2066"/>
          <ac:spMkLst>
            <pc:docMk/>
            <pc:sldMk cId="0" sldId="283"/>
            <ac:spMk id="188" creationId="{E43EFFED-ABCC-DF64-09EE-3FDF5BE7B9E9}"/>
          </ac:spMkLst>
        </pc:spChg>
        <pc:spChg chg="mod">
          <ac:chgData name="Linh Phan" userId="228774c6-8676-4985-b789-d1a1db399f40" providerId="ADAL" clId="{D37C0547-DC5B-4B53-9FC4-CAEDCF7E9B88}" dt="2024-09-17T01:30:39.263" v="2066"/>
          <ac:spMkLst>
            <pc:docMk/>
            <pc:sldMk cId="0" sldId="283"/>
            <ac:spMk id="189" creationId="{65B44140-9319-B08E-8ECA-64F465FFC590}"/>
          </ac:spMkLst>
        </pc:spChg>
        <pc:spChg chg="mod">
          <ac:chgData name="Linh Phan" userId="228774c6-8676-4985-b789-d1a1db399f40" providerId="ADAL" clId="{D37C0547-DC5B-4B53-9FC4-CAEDCF7E9B88}" dt="2024-09-17T01:30:39.263" v="2066"/>
          <ac:spMkLst>
            <pc:docMk/>
            <pc:sldMk cId="0" sldId="283"/>
            <ac:spMk id="190" creationId="{0F1B7AF8-9005-F83A-43DB-8774772F07D1}"/>
          </ac:spMkLst>
        </pc:spChg>
        <pc:spChg chg="mod">
          <ac:chgData name="Linh Phan" userId="228774c6-8676-4985-b789-d1a1db399f40" providerId="ADAL" clId="{D37C0547-DC5B-4B53-9FC4-CAEDCF7E9B88}" dt="2024-09-17T01:30:39.263" v="2066"/>
          <ac:spMkLst>
            <pc:docMk/>
            <pc:sldMk cId="0" sldId="283"/>
            <ac:spMk id="191" creationId="{CBBD8CD8-A90D-B3B2-80F4-D1491557EF7B}"/>
          </ac:spMkLst>
        </pc:spChg>
        <pc:spChg chg="mod">
          <ac:chgData name="Linh Phan" userId="228774c6-8676-4985-b789-d1a1db399f40" providerId="ADAL" clId="{D37C0547-DC5B-4B53-9FC4-CAEDCF7E9B88}" dt="2024-09-17T01:30:39.263" v="2066"/>
          <ac:spMkLst>
            <pc:docMk/>
            <pc:sldMk cId="0" sldId="283"/>
            <ac:spMk id="192" creationId="{57F37646-885E-281C-1EA2-4448DC1B5F53}"/>
          </ac:spMkLst>
        </pc:spChg>
        <pc:spChg chg="mod">
          <ac:chgData name="Linh Phan" userId="228774c6-8676-4985-b789-d1a1db399f40" providerId="ADAL" clId="{D37C0547-DC5B-4B53-9FC4-CAEDCF7E9B88}" dt="2024-09-17T01:30:39.263" v="2066"/>
          <ac:spMkLst>
            <pc:docMk/>
            <pc:sldMk cId="0" sldId="283"/>
            <ac:spMk id="193" creationId="{DD8C142D-F67C-FA05-CAD3-C31037128534}"/>
          </ac:spMkLst>
        </pc:spChg>
        <pc:spChg chg="mod">
          <ac:chgData name="Linh Phan" userId="228774c6-8676-4985-b789-d1a1db399f40" providerId="ADAL" clId="{D37C0547-DC5B-4B53-9FC4-CAEDCF7E9B88}" dt="2024-09-17T01:30:39.263" v="2066"/>
          <ac:spMkLst>
            <pc:docMk/>
            <pc:sldMk cId="0" sldId="283"/>
            <ac:spMk id="194" creationId="{C7343AB9-1B18-8AE2-D4DB-5468DACEDF52}"/>
          </ac:spMkLst>
        </pc:spChg>
        <pc:spChg chg="mod">
          <ac:chgData name="Linh Phan" userId="228774c6-8676-4985-b789-d1a1db399f40" providerId="ADAL" clId="{D37C0547-DC5B-4B53-9FC4-CAEDCF7E9B88}" dt="2024-09-17T01:30:39.263" v="2066"/>
          <ac:spMkLst>
            <pc:docMk/>
            <pc:sldMk cId="0" sldId="283"/>
            <ac:spMk id="195" creationId="{C4C04BB7-512D-85C0-712B-16D64665BC60}"/>
          </ac:spMkLst>
        </pc:spChg>
        <pc:spChg chg="mod">
          <ac:chgData name="Linh Phan" userId="228774c6-8676-4985-b789-d1a1db399f40" providerId="ADAL" clId="{D37C0547-DC5B-4B53-9FC4-CAEDCF7E9B88}" dt="2024-09-17T01:30:39.263" v="2066"/>
          <ac:spMkLst>
            <pc:docMk/>
            <pc:sldMk cId="0" sldId="283"/>
            <ac:spMk id="196" creationId="{F7A6BE31-06B2-79C4-3677-1DFABD8D8882}"/>
          </ac:spMkLst>
        </pc:spChg>
        <pc:spChg chg="mod">
          <ac:chgData name="Linh Phan" userId="228774c6-8676-4985-b789-d1a1db399f40" providerId="ADAL" clId="{D37C0547-DC5B-4B53-9FC4-CAEDCF7E9B88}" dt="2024-09-17T01:30:39.263" v="2066"/>
          <ac:spMkLst>
            <pc:docMk/>
            <pc:sldMk cId="0" sldId="283"/>
            <ac:spMk id="197" creationId="{13CC22A4-FD73-7CA7-E691-CA2297A79740}"/>
          </ac:spMkLst>
        </pc:spChg>
        <pc:spChg chg="mod">
          <ac:chgData name="Linh Phan" userId="228774c6-8676-4985-b789-d1a1db399f40" providerId="ADAL" clId="{D37C0547-DC5B-4B53-9FC4-CAEDCF7E9B88}" dt="2024-09-17T01:30:39.263" v="2066"/>
          <ac:spMkLst>
            <pc:docMk/>
            <pc:sldMk cId="0" sldId="283"/>
            <ac:spMk id="198" creationId="{BE622834-5953-1E31-8C4E-D8750AC19EAD}"/>
          </ac:spMkLst>
        </pc:spChg>
        <pc:spChg chg="mod">
          <ac:chgData name="Linh Phan" userId="228774c6-8676-4985-b789-d1a1db399f40" providerId="ADAL" clId="{D37C0547-DC5B-4B53-9FC4-CAEDCF7E9B88}" dt="2024-09-17T01:30:39.263" v="2066"/>
          <ac:spMkLst>
            <pc:docMk/>
            <pc:sldMk cId="0" sldId="283"/>
            <ac:spMk id="199" creationId="{E6FCA9DB-24A7-88FE-610A-5AAA23AEF4CB}"/>
          </ac:spMkLst>
        </pc:spChg>
        <pc:spChg chg="mod">
          <ac:chgData name="Linh Phan" userId="228774c6-8676-4985-b789-d1a1db399f40" providerId="ADAL" clId="{D37C0547-DC5B-4B53-9FC4-CAEDCF7E9B88}" dt="2024-09-17T01:30:39.263" v="2066"/>
          <ac:spMkLst>
            <pc:docMk/>
            <pc:sldMk cId="0" sldId="283"/>
            <ac:spMk id="200" creationId="{82789BF2-EAEC-E26B-482F-9B4A0CDD97D0}"/>
          </ac:spMkLst>
        </pc:spChg>
        <pc:spChg chg="mod">
          <ac:chgData name="Linh Phan" userId="228774c6-8676-4985-b789-d1a1db399f40" providerId="ADAL" clId="{D37C0547-DC5B-4B53-9FC4-CAEDCF7E9B88}" dt="2024-09-17T01:30:39.263" v="2066"/>
          <ac:spMkLst>
            <pc:docMk/>
            <pc:sldMk cId="0" sldId="283"/>
            <ac:spMk id="201" creationId="{514CF3D5-D55C-D02E-174F-9DF9988C0F98}"/>
          </ac:spMkLst>
        </pc:spChg>
        <pc:spChg chg="mod">
          <ac:chgData name="Linh Phan" userId="228774c6-8676-4985-b789-d1a1db399f40" providerId="ADAL" clId="{D37C0547-DC5B-4B53-9FC4-CAEDCF7E9B88}" dt="2024-09-17T01:30:39.263" v="2066"/>
          <ac:spMkLst>
            <pc:docMk/>
            <pc:sldMk cId="0" sldId="283"/>
            <ac:spMk id="202" creationId="{155F5C30-B15D-8371-C40A-AA71E0D015D1}"/>
          </ac:spMkLst>
        </pc:spChg>
        <pc:spChg chg="mod">
          <ac:chgData name="Linh Phan" userId="228774c6-8676-4985-b789-d1a1db399f40" providerId="ADAL" clId="{D37C0547-DC5B-4B53-9FC4-CAEDCF7E9B88}" dt="2024-09-17T01:30:39.263" v="2066"/>
          <ac:spMkLst>
            <pc:docMk/>
            <pc:sldMk cId="0" sldId="283"/>
            <ac:spMk id="203" creationId="{D778CA1C-C4FB-49CE-11B0-388B0176BD3D}"/>
          </ac:spMkLst>
        </pc:spChg>
        <pc:spChg chg="mod">
          <ac:chgData name="Linh Phan" userId="228774c6-8676-4985-b789-d1a1db399f40" providerId="ADAL" clId="{D37C0547-DC5B-4B53-9FC4-CAEDCF7E9B88}" dt="2024-09-17T01:30:39.263" v="2066"/>
          <ac:spMkLst>
            <pc:docMk/>
            <pc:sldMk cId="0" sldId="283"/>
            <ac:spMk id="204" creationId="{2C90A37B-8810-59D4-EBC6-E82D11C8CDB8}"/>
          </ac:spMkLst>
        </pc:spChg>
        <pc:spChg chg="mod">
          <ac:chgData name="Linh Phan" userId="228774c6-8676-4985-b789-d1a1db399f40" providerId="ADAL" clId="{D37C0547-DC5B-4B53-9FC4-CAEDCF7E9B88}" dt="2024-09-17T01:30:39.263" v="2066"/>
          <ac:spMkLst>
            <pc:docMk/>
            <pc:sldMk cId="0" sldId="283"/>
            <ac:spMk id="205" creationId="{0968BB31-3459-B3CE-F28F-9CE4674E341E}"/>
          </ac:spMkLst>
        </pc:spChg>
        <pc:spChg chg="mod">
          <ac:chgData name="Linh Phan" userId="228774c6-8676-4985-b789-d1a1db399f40" providerId="ADAL" clId="{D37C0547-DC5B-4B53-9FC4-CAEDCF7E9B88}" dt="2024-09-17T01:30:39.263" v="2066"/>
          <ac:spMkLst>
            <pc:docMk/>
            <pc:sldMk cId="0" sldId="283"/>
            <ac:spMk id="206" creationId="{F26819E2-3FF1-F18E-9204-07C516937C43}"/>
          </ac:spMkLst>
        </pc:spChg>
        <pc:spChg chg="mod">
          <ac:chgData name="Linh Phan" userId="228774c6-8676-4985-b789-d1a1db399f40" providerId="ADAL" clId="{D37C0547-DC5B-4B53-9FC4-CAEDCF7E9B88}" dt="2024-09-17T01:30:39.263" v="2066"/>
          <ac:spMkLst>
            <pc:docMk/>
            <pc:sldMk cId="0" sldId="283"/>
            <ac:spMk id="207" creationId="{D48053A2-23CF-43B5-8EC2-42FC0995308B}"/>
          </ac:spMkLst>
        </pc:spChg>
        <pc:spChg chg="mod">
          <ac:chgData name="Linh Phan" userId="228774c6-8676-4985-b789-d1a1db399f40" providerId="ADAL" clId="{D37C0547-DC5B-4B53-9FC4-CAEDCF7E9B88}" dt="2024-09-17T01:30:39.263" v="2066"/>
          <ac:spMkLst>
            <pc:docMk/>
            <pc:sldMk cId="0" sldId="283"/>
            <ac:spMk id="208" creationId="{A06BD10B-66F5-AD66-2BDF-7074D84A16A2}"/>
          </ac:spMkLst>
        </pc:spChg>
        <pc:spChg chg="mod">
          <ac:chgData name="Linh Phan" userId="228774c6-8676-4985-b789-d1a1db399f40" providerId="ADAL" clId="{D37C0547-DC5B-4B53-9FC4-CAEDCF7E9B88}" dt="2024-09-17T01:30:39.263" v="2066"/>
          <ac:spMkLst>
            <pc:docMk/>
            <pc:sldMk cId="0" sldId="283"/>
            <ac:spMk id="209" creationId="{180D27E8-770D-3EA8-F6B9-47ABB466F675}"/>
          </ac:spMkLst>
        </pc:spChg>
        <pc:spChg chg="mod">
          <ac:chgData name="Linh Phan" userId="228774c6-8676-4985-b789-d1a1db399f40" providerId="ADAL" clId="{D37C0547-DC5B-4B53-9FC4-CAEDCF7E9B88}" dt="2024-09-17T01:30:39.263" v="2066"/>
          <ac:spMkLst>
            <pc:docMk/>
            <pc:sldMk cId="0" sldId="283"/>
            <ac:spMk id="210" creationId="{ECA3BF1E-C818-8706-A509-D44D82609AE5}"/>
          </ac:spMkLst>
        </pc:spChg>
        <pc:spChg chg="mod">
          <ac:chgData name="Linh Phan" userId="228774c6-8676-4985-b789-d1a1db399f40" providerId="ADAL" clId="{D37C0547-DC5B-4B53-9FC4-CAEDCF7E9B88}" dt="2024-09-17T01:30:39.263" v="2066"/>
          <ac:spMkLst>
            <pc:docMk/>
            <pc:sldMk cId="0" sldId="283"/>
            <ac:spMk id="211" creationId="{EA2480AF-4E32-48A7-A08B-392A34DEEB32}"/>
          </ac:spMkLst>
        </pc:spChg>
        <pc:spChg chg="mod">
          <ac:chgData name="Linh Phan" userId="228774c6-8676-4985-b789-d1a1db399f40" providerId="ADAL" clId="{D37C0547-DC5B-4B53-9FC4-CAEDCF7E9B88}" dt="2024-09-17T01:30:39.263" v="2066"/>
          <ac:spMkLst>
            <pc:docMk/>
            <pc:sldMk cId="0" sldId="283"/>
            <ac:spMk id="212" creationId="{D5CCD1E7-7D2C-CB41-6349-8941DA7C3AB0}"/>
          </ac:spMkLst>
        </pc:spChg>
        <pc:spChg chg="mod">
          <ac:chgData name="Linh Phan" userId="228774c6-8676-4985-b789-d1a1db399f40" providerId="ADAL" clId="{D37C0547-DC5B-4B53-9FC4-CAEDCF7E9B88}" dt="2024-09-17T01:30:39.263" v="2066"/>
          <ac:spMkLst>
            <pc:docMk/>
            <pc:sldMk cId="0" sldId="283"/>
            <ac:spMk id="213" creationId="{2908C4D6-A9CC-2480-CD50-CB0ADF4617BF}"/>
          </ac:spMkLst>
        </pc:spChg>
        <pc:spChg chg="mod">
          <ac:chgData name="Linh Phan" userId="228774c6-8676-4985-b789-d1a1db399f40" providerId="ADAL" clId="{D37C0547-DC5B-4B53-9FC4-CAEDCF7E9B88}" dt="2024-09-17T01:30:39.263" v="2066"/>
          <ac:spMkLst>
            <pc:docMk/>
            <pc:sldMk cId="0" sldId="283"/>
            <ac:spMk id="214" creationId="{66F7ECD7-B2F1-BFF6-DE82-A337A8FE7E02}"/>
          </ac:spMkLst>
        </pc:spChg>
        <pc:spChg chg="mod">
          <ac:chgData name="Linh Phan" userId="228774c6-8676-4985-b789-d1a1db399f40" providerId="ADAL" clId="{D37C0547-DC5B-4B53-9FC4-CAEDCF7E9B88}" dt="2024-09-17T01:30:39.263" v="2066"/>
          <ac:spMkLst>
            <pc:docMk/>
            <pc:sldMk cId="0" sldId="283"/>
            <ac:spMk id="215" creationId="{EBE6B2C8-9515-A428-7116-E6B23E5BEC4C}"/>
          </ac:spMkLst>
        </pc:spChg>
        <pc:spChg chg="mod">
          <ac:chgData name="Linh Phan" userId="228774c6-8676-4985-b789-d1a1db399f40" providerId="ADAL" clId="{D37C0547-DC5B-4B53-9FC4-CAEDCF7E9B88}" dt="2024-09-17T01:30:39.263" v="2066"/>
          <ac:spMkLst>
            <pc:docMk/>
            <pc:sldMk cId="0" sldId="283"/>
            <ac:spMk id="216" creationId="{E8926127-C052-28DA-B8EB-2A6AD2D7B733}"/>
          </ac:spMkLst>
        </pc:spChg>
        <pc:spChg chg="mod">
          <ac:chgData name="Linh Phan" userId="228774c6-8676-4985-b789-d1a1db399f40" providerId="ADAL" clId="{D37C0547-DC5B-4B53-9FC4-CAEDCF7E9B88}" dt="2024-09-17T01:30:39.263" v="2066"/>
          <ac:spMkLst>
            <pc:docMk/>
            <pc:sldMk cId="0" sldId="283"/>
            <ac:spMk id="217" creationId="{6B8E3CE0-AA73-5DC3-E000-A498377F5274}"/>
          </ac:spMkLst>
        </pc:spChg>
        <pc:spChg chg="mod">
          <ac:chgData name="Linh Phan" userId="228774c6-8676-4985-b789-d1a1db399f40" providerId="ADAL" clId="{D37C0547-DC5B-4B53-9FC4-CAEDCF7E9B88}" dt="2024-09-17T01:30:39.263" v="2066"/>
          <ac:spMkLst>
            <pc:docMk/>
            <pc:sldMk cId="0" sldId="283"/>
            <ac:spMk id="218" creationId="{CDD29EF0-EFCF-F6F7-1157-65B229C3F54E}"/>
          </ac:spMkLst>
        </pc:spChg>
        <pc:spChg chg="mod">
          <ac:chgData name="Linh Phan" userId="228774c6-8676-4985-b789-d1a1db399f40" providerId="ADAL" clId="{D37C0547-DC5B-4B53-9FC4-CAEDCF7E9B88}" dt="2024-09-17T01:30:39.263" v="2066"/>
          <ac:spMkLst>
            <pc:docMk/>
            <pc:sldMk cId="0" sldId="283"/>
            <ac:spMk id="219" creationId="{330572AC-41BF-4508-B5FA-484DEEC98FE1}"/>
          </ac:spMkLst>
        </pc:spChg>
        <pc:spChg chg="mod">
          <ac:chgData name="Linh Phan" userId="228774c6-8676-4985-b789-d1a1db399f40" providerId="ADAL" clId="{D37C0547-DC5B-4B53-9FC4-CAEDCF7E9B88}" dt="2024-09-17T01:30:39.263" v="2066"/>
          <ac:spMkLst>
            <pc:docMk/>
            <pc:sldMk cId="0" sldId="283"/>
            <ac:spMk id="220" creationId="{2B6D9582-28AB-0165-7D3A-966755692475}"/>
          </ac:spMkLst>
        </pc:spChg>
        <pc:spChg chg="mod">
          <ac:chgData name="Linh Phan" userId="228774c6-8676-4985-b789-d1a1db399f40" providerId="ADAL" clId="{D37C0547-DC5B-4B53-9FC4-CAEDCF7E9B88}" dt="2024-09-17T01:30:39.263" v="2066"/>
          <ac:spMkLst>
            <pc:docMk/>
            <pc:sldMk cId="0" sldId="283"/>
            <ac:spMk id="221" creationId="{A8E2FF56-646E-43C9-6E73-063DEB55C673}"/>
          </ac:spMkLst>
        </pc:spChg>
        <pc:spChg chg="mod">
          <ac:chgData name="Linh Phan" userId="228774c6-8676-4985-b789-d1a1db399f40" providerId="ADAL" clId="{D37C0547-DC5B-4B53-9FC4-CAEDCF7E9B88}" dt="2024-09-17T01:30:39.263" v="2066"/>
          <ac:spMkLst>
            <pc:docMk/>
            <pc:sldMk cId="0" sldId="283"/>
            <ac:spMk id="222" creationId="{0D41AA22-78DB-50BB-812D-23CC5E0BB0E9}"/>
          </ac:spMkLst>
        </pc:spChg>
        <pc:spChg chg="mod">
          <ac:chgData name="Linh Phan" userId="228774c6-8676-4985-b789-d1a1db399f40" providerId="ADAL" clId="{D37C0547-DC5B-4B53-9FC4-CAEDCF7E9B88}" dt="2024-09-17T01:30:39.263" v="2066"/>
          <ac:spMkLst>
            <pc:docMk/>
            <pc:sldMk cId="0" sldId="283"/>
            <ac:spMk id="223" creationId="{59CFF90F-E9A6-C539-778B-A9E434DD590B}"/>
          </ac:spMkLst>
        </pc:spChg>
        <pc:spChg chg="mod">
          <ac:chgData name="Linh Phan" userId="228774c6-8676-4985-b789-d1a1db399f40" providerId="ADAL" clId="{D37C0547-DC5B-4B53-9FC4-CAEDCF7E9B88}" dt="2024-09-17T01:30:39.263" v="2066"/>
          <ac:spMkLst>
            <pc:docMk/>
            <pc:sldMk cId="0" sldId="283"/>
            <ac:spMk id="224" creationId="{057D6E5F-CD65-E057-EA51-A2609CA42412}"/>
          </ac:spMkLst>
        </pc:spChg>
        <pc:spChg chg="mod">
          <ac:chgData name="Linh Phan" userId="228774c6-8676-4985-b789-d1a1db399f40" providerId="ADAL" clId="{D37C0547-DC5B-4B53-9FC4-CAEDCF7E9B88}" dt="2024-09-17T01:30:39.263" v="2066"/>
          <ac:spMkLst>
            <pc:docMk/>
            <pc:sldMk cId="0" sldId="283"/>
            <ac:spMk id="225" creationId="{15BDE0A6-868A-5D0B-F251-601A6966A5CD}"/>
          </ac:spMkLst>
        </pc:spChg>
        <pc:spChg chg="mod">
          <ac:chgData name="Linh Phan" userId="228774c6-8676-4985-b789-d1a1db399f40" providerId="ADAL" clId="{D37C0547-DC5B-4B53-9FC4-CAEDCF7E9B88}" dt="2024-09-17T01:30:39.263" v="2066"/>
          <ac:spMkLst>
            <pc:docMk/>
            <pc:sldMk cId="0" sldId="283"/>
            <ac:spMk id="226" creationId="{1D79B0E2-1491-29F6-4FAF-BB3D71858F69}"/>
          </ac:spMkLst>
        </pc:spChg>
        <pc:spChg chg="mod">
          <ac:chgData name="Linh Phan" userId="228774c6-8676-4985-b789-d1a1db399f40" providerId="ADAL" clId="{D37C0547-DC5B-4B53-9FC4-CAEDCF7E9B88}" dt="2024-09-17T01:30:39.263" v="2066"/>
          <ac:spMkLst>
            <pc:docMk/>
            <pc:sldMk cId="0" sldId="283"/>
            <ac:spMk id="227" creationId="{E5404FF9-9F53-60B0-E4C4-4050C7AD09F4}"/>
          </ac:spMkLst>
        </pc:spChg>
        <pc:spChg chg="mod">
          <ac:chgData name="Linh Phan" userId="228774c6-8676-4985-b789-d1a1db399f40" providerId="ADAL" clId="{D37C0547-DC5B-4B53-9FC4-CAEDCF7E9B88}" dt="2024-09-17T01:30:39.263" v="2066"/>
          <ac:spMkLst>
            <pc:docMk/>
            <pc:sldMk cId="0" sldId="283"/>
            <ac:spMk id="228" creationId="{89D0BD7B-EBB5-8BA3-6EED-EE8B51B69670}"/>
          </ac:spMkLst>
        </pc:spChg>
        <pc:spChg chg="mod">
          <ac:chgData name="Linh Phan" userId="228774c6-8676-4985-b789-d1a1db399f40" providerId="ADAL" clId="{D37C0547-DC5B-4B53-9FC4-CAEDCF7E9B88}" dt="2024-09-17T01:30:39.263" v="2066"/>
          <ac:spMkLst>
            <pc:docMk/>
            <pc:sldMk cId="0" sldId="283"/>
            <ac:spMk id="229" creationId="{07228E26-5E60-F098-AF29-7BAD65263B22}"/>
          </ac:spMkLst>
        </pc:spChg>
        <pc:spChg chg="mod">
          <ac:chgData name="Linh Phan" userId="228774c6-8676-4985-b789-d1a1db399f40" providerId="ADAL" clId="{D37C0547-DC5B-4B53-9FC4-CAEDCF7E9B88}" dt="2024-09-17T01:30:39.263" v="2066"/>
          <ac:spMkLst>
            <pc:docMk/>
            <pc:sldMk cId="0" sldId="283"/>
            <ac:spMk id="230" creationId="{492C8A50-9E1F-10CC-6124-DAE7C01DADF2}"/>
          </ac:spMkLst>
        </pc:spChg>
        <pc:spChg chg="mod">
          <ac:chgData name="Linh Phan" userId="228774c6-8676-4985-b789-d1a1db399f40" providerId="ADAL" clId="{D37C0547-DC5B-4B53-9FC4-CAEDCF7E9B88}" dt="2024-09-17T01:30:39.263" v="2066"/>
          <ac:spMkLst>
            <pc:docMk/>
            <pc:sldMk cId="0" sldId="283"/>
            <ac:spMk id="231" creationId="{89767823-2560-0550-B1C2-2BDCFC1F2C66}"/>
          </ac:spMkLst>
        </pc:spChg>
        <pc:spChg chg="mod">
          <ac:chgData name="Linh Phan" userId="228774c6-8676-4985-b789-d1a1db399f40" providerId="ADAL" clId="{D37C0547-DC5B-4B53-9FC4-CAEDCF7E9B88}" dt="2024-09-17T01:30:39.263" v="2066"/>
          <ac:spMkLst>
            <pc:docMk/>
            <pc:sldMk cId="0" sldId="283"/>
            <ac:spMk id="232" creationId="{2B3017C7-DF6D-D488-0FB4-04E7CCD2220A}"/>
          </ac:spMkLst>
        </pc:spChg>
        <pc:spChg chg="mod">
          <ac:chgData name="Linh Phan" userId="228774c6-8676-4985-b789-d1a1db399f40" providerId="ADAL" clId="{D37C0547-DC5B-4B53-9FC4-CAEDCF7E9B88}" dt="2024-09-17T01:30:39.263" v="2066"/>
          <ac:spMkLst>
            <pc:docMk/>
            <pc:sldMk cId="0" sldId="283"/>
            <ac:spMk id="233" creationId="{55465F72-0E86-B8C8-1FB4-5794616BB8B7}"/>
          </ac:spMkLst>
        </pc:spChg>
        <pc:spChg chg="mod">
          <ac:chgData name="Linh Phan" userId="228774c6-8676-4985-b789-d1a1db399f40" providerId="ADAL" clId="{D37C0547-DC5B-4B53-9FC4-CAEDCF7E9B88}" dt="2024-09-17T01:30:39.263" v="2066"/>
          <ac:spMkLst>
            <pc:docMk/>
            <pc:sldMk cId="0" sldId="283"/>
            <ac:spMk id="234" creationId="{EE7D57CE-8E94-6BD1-A370-C90A82AA3568}"/>
          </ac:spMkLst>
        </pc:spChg>
        <pc:spChg chg="mod">
          <ac:chgData name="Linh Phan" userId="228774c6-8676-4985-b789-d1a1db399f40" providerId="ADAL" clId="{D37C0547-DC5B-4B53-9FC4-CAEDCF7E9B88}" dt="2024-09-17T01:30:39.263" v="2066"/>
          <ac:spMkLst>
            <pc:docMk/>
            <pc:sldMk cId="0" sldId="283"/>
            <ac:spMk id="235" creationId="{FEB2433D-7648-8C83-2F5B-10073A11BA93}"/>
          </ac:spMkLst>
        </pc:spChg>
        <pc:spChg chg="mod">
          <ac:chgData name="Linh Phan" userId="228774c6-8676-4985-b789-d1a1db399f40" providerId="ADAL" clId="{D37C0547-DC5B-4B53-9FC4-CAEDCF7E9B88}" dt="2024-09-17T01:30:39.263" v="2066"/>
          <ac:spMkLst>
            <pc:docMk/>
            <pc:sldMk cId="0" sldId="283"/>
            <ac:spMk id="236" creationId="{7813BA28-13DA-7AA6-7377-F55504F56790}"/>
          </ac:spMkLst>
        </pc:spChg>
        <pc:spChg chg="mod">
          <ac:chgData name="Linh Phan" userId="228774c6-8676-4985-b789-d1a1db399f40" providerId="ADAL" clId="{D37C0547-DC5B-4B53-9FC4-CAEDCF7E9B88}" dt="2024-09-17T01:30:39.263" v="2066"/>
          <ac:spMkLst>
            <pc:docMk/>
            <pc:sldMk cId="0" sldId="283"/>
            <ac:spMk id="237" creationId="{3F70D740-EFF2-EB0F-5F7D-B532536E3BC9}"/>
          </ac:spMkLst>
        </pc:spChg>
        <pc:spChg chg="mod">
          <ac:chgData name="Linh Phan" userId="228774c6-8676-4985-b789-d1a1db399f40" providerId="ADAL" clId="{D37C0547-DC5B-4B53-9FC4-CAEDCF7E9B88}" dt="2024-09-17T01:30:39.263" v="2066"/>
          <ac:spMkLst>
            <pc:docMk/>
            <pc:sldMk cId="0" sldId="283"/>
            <ac:spMk id="238" creationId="{A77D01E7-BBC5-77DA-C303-9115EFE1E640}"/>
          </ac:spMkLst>
        </pc:spChg>
        <pc:spChg chg="mod">
          <ac:chgData name="Linh Phan" userId="228774c6-8676-4985-b789-d1a1db399f40" providerId="ADAL" clId="{D37C0547-DC5B-4B53-9FC4-CAEDCF7E9B88}" dt="2024-09-17T01:30:39.263" v="2066"/>
          <ac:spMkLst>
            <pc:docMk/>
            <pc:sldMk cId="0" sldId="283"/>
            <ac:spMk id="239" creationId="{61342FD3-3F8C-01F4-A88E-9378519BBA1B}"/>
          </ac:spMkLst>
        </pc:spChg>
        <pc:spChg chg="mod">
          <ac:chgData name="Linh Phan" userId="228774c6-8676-4985-b789-d1a1db399f40" providerId="ADAL" clId="{D37C0547-DC5B-4B53-9FC4-CAEDCF7E9B88}" dt="2024-09-17T01:30:39.263" v="2066"/>
          <ac:spMkLst>
            <pc:docMk/>
            <pc:sldMk cId="0" sldId="283"/>
            <ac:spMk id="240" creationId="{02E85BE4-BD7F-2DD6-35D3-C80DC32A465E}"/>
          </ac:spMkLst>
        </pc:spChg>
        <pc:spChg chg="mod">
          <ac:chgData name="Linh Phan" userId="228774c6-8676-4985-b789-d1a1db399f40" providerId="ADAL" clId="{D37C0547-DC5B-4B53-9FC4-CAEDCF7E9B88}" dt="2024-09-17T01:30:39.263" v="2066"/>
          <ac:spMkLst>
            <pc:docMk/>
            <pc:sldMk cId="0" sldId="283"/>
            <ac:spMk id="241" creationId="{1A151D7E-29D7-868B-D4F6-A02888D3B390}"/>
          </ac:spMkLst>
        </pc:spChg>
        <pc:spChg chg="mod">
          <ac:chgData name="Linh Phan" userId="228774c6-8676-4985-b789-d1a1db399f40" providerId="ADAL" clId="{D37C0547-DC5B-4B53-9FC4-CAEDCF7E9B88}" dt="2024-09-17T01:30:39.263" v="2066"/>
          <ac:spMkLst>
            <pc:docMk/>
            <pc:sldMk cId="0" sldId="283"/>
            <ac:spMk id="242" creationId="{CAA7AEED-E425-AF83-CC22-DA123A0F05BE}"/>
          </ac:spMkLst>
        </pc:spChg>
        <pc:spChg chg="mod">
          <ac:chgData name="Linh Phan" userId="228774c6-8676-4985-b789-d1a1db399f40" providerId="ADAL" clId="{D37C0547-DC5B-4B53-9FC4-CAEDCF7E9B88}" dt="2024-09-17T01:30:39.263" v="2066"/>
          <ac:spMkLst>
            <pc:docMk/>
            <pc:sldMk cId="0" sldId="283"/>
            <ac:spMk id="243" creationId="{E18FED2E-EB76-82D9-2059-BD3120E369A6}"/>
          </ac:spMkLst>
        </pc:spChg>
        <pc:spChg chg="mod">
          <ac:chgData name="Linh Phan" userId="228774c6-8676-4985-b789-d1a1db399f40" providerId="ADAL" clId="{D37C0547-DC5B-4B53-9FC4-CAEDCF7E9B88}" dt="2024-09-17T01:30:39.263" v="2066"/>
          <ac:spMkLst>
            <pc:docMk/>
            <pc:sldMk cId="0" sldId="283"/>
            <ac:spMk id="244" creationId="{4853B09E-20AA-9C33-4858-71111D28F0A6}"/>
          </ac:spMkLst>
        </pc:spChg>
        <pc:spChg chg="mod">
          <ac:chgData name="Linh Phan" userId="228774c6-8676-4985-b789-d1a1db399f40" providerId="ADAL" clId="{D37C0547-DC5B-4B53-9FC4-CAEDCF7E9B88}" dt="2024-09-17T01:30:39.263" v="2066"/>
          <ac:spMkLst>
            <pc:docMk/>
            <pc:sldMk cId="0" sldId="283"/>
            <ac:spMk id="245" creationId="{AAC4BCFA-835A-015F-B097-C00ACB8952B3}"/>
          </ac:spMkLst>
        </pc:spChg>
        <pc:spChg chg="mod">
          <ac:chgData name="Linh Phan" userId="228774c6-8676-4985-b789-d1a1db399f40" providerId="ADAL" clId="{D37C0547-DC5B-4B53-9FC4-CAEDCF7E9B88}" dt="2024-09-17T01:30:39.263" v="2066"/>
          <ac:spMkLst>
            <pc:docMk/>
            <pc:sldMk cId="0" sldId="283"/>
            <ac:spMk id="246" creationId="{01865A7E-1C72-2756-135D-C698D20BDDD3}"/>
          </ac:spMkLst>
        </pc:spChg>
        <pc:spChg chg="mod">
          <ac:chgData name="Linh Phan" userId="228774c6-8676-4985-b789-d1a1db399f40" providerId="ADAL" clId="{D37C0547-DC5B-4B53-9FC4-CAEDCF7E9B88}" dt="2024-09-17T01:30:39.263" v="2066"/>
          <ac:spMkLst>
            <pc:docMk/>
            <pc:sldMk cId="0" sldId="283"/>
            <ac:spMk id="247" creationId="{9A4F9114-0911-BB18-3364-DC71365DCEC5}"/>
          </ac:spMkLst>
        </pc:spChg>
        <pc:spChg chg="mod">
          <ac:chgData name="Linh Phan" userId="228774c6-8676-4985-b789-d1a1db399f40" providerId="ADAL" clId="{D37C0547-DC5B-4B53-9FC4-CAEDCF7E9B88}" dt="2024-09-17T01:30:39.263" v="2066"/>
          <ac:spMkLst>
            <pc:docMk/>
            <pc:sldMk cId="0" sldId="283"/>
            <ac:spMk id="248" creationId="{C62B2B0F-0021-6AAC-4F06-B7B0B3CBD1BF}"/>
          </ac:spMkLst>
        </pc:spChg>
        <pc:spChg chg="mod">
          <ac:chgData name="Linh Phan" userId="228774c6-8676-4985-b789-d1a1db399f40" providerId="ADAL" clId="{D37C0547-DC5B-4B53-9FC4-CAEDCF7E9B88}" dt="2024-09-17T01:30:39.263" v="2066"/>
          <ac:spMkLst>
            <pc:docMk/>
            <pc:sldMk cId="0" sldId="283"/>
            <ac:spMk id="249" creationId="{A5297BB7-10DF-CE49-BDA2-FB5A14903384}"/>
          </ac:spMkLst>
        </pc:spChg>
        <pc:spChg chg="mod">
          <ac:chgData name="Linh Phan" userId="228774c6-8676-4985-b789-d1a1db399f40" providerId="ADAL" clId="{D37C0547-DC5B-4B53-9FC4-CAEDCF7E9B88}" dt="2024-09-17T01:30:39.263" v="2066"/>
          <ac:spMkLst>
            <pc:docMk/>
            <pc:sldMk cId="0" sldId="283"/>
            <ac:spMk id="250" creationId="{CBDB73E6-F744-08D2-2B09-D1020E7E3DC3}"/>
          </ac:spMkLst>
        </pc:spChg>
        <pc:spChg chg="mod">
          <ac:chgData name="Linh Phan" userId="228774c6-8676-4985-b789-d1a1db399f40" providerId="ADAL" clId="{D37C0547-DC5B-4B53-9FC4-CAEDCF7E9B88}" dt="2024-09-17T01:30:39.263" v="2066"/>
          <ac:spMkLst>
            <pc:docMk/>
            <pc:sldMk cId="0" sldId="283"/>
            <ac:spMk id="251" creationId="{C57345D6-A11D-F516-E43A-2295BEC11DED}"/>
          </ac:spMkLst>
        </pc:spChg>
        <pc:spChg chg="mod">
          <ac:chgData name="Linh Phan" userId="228774c6-8676-4985-b789-d1a1db399f40" providerId="ADAL" clId="{D37C0547-DC5B-4B53-9FC4-CAEDCF7E9B88}" dt="2024-09-17T01:30:39.263" v="2066"/>
          <ac:spMkLst>
            <pc:docMk/>
            <pc:sldMk cId="0" sldId="283"/>
            <ac:spMk id="252" creationId="{DAEEE629-EF43-139B-6AFB-1B33C7B24E9E}"/>
          </ac:spMkLst>
        </pc:spChg>
        <pc:spChg chg="mod">
          <ac:chgData name="Linh Phan" userId="228774c6-8676-4985-b789-d1a1db399f40" providerId="ADAL" clId="{D37C0547-DC5B-4B53-9FC4-CAEDCF7E9B88}" dt="2024-09-17T01:30:39.263" v="2066"/>
          <ac:spMkLst>
            <pc:docMk/>
            <pc:sldMk cId="0" sldId="283"/>
            <ac:spMk id="253" creationId="{C131C43A-FD98-6AA3-3F40-E7E8844C420C}"/>
          </ac:spMkLst>
        </pc:spChg>
        <pc:spChg chg="mod">
          <ac:chgData name="Linh Phan" userId="228774c6-8676-4985-b789-d1a1db399f40" providerId="ADAL" clId="{D37C0547-DC5B-4B53-9FC4-CAEDCF7E9B88}" dt="2024-09-17T01:30:39.263" v="2066"/>
          <ac:spMkLst>
            <pc:docMk/>
            <pc:sldMk cId="0" sldId="283"/>
            <ac:spMk id="254" creationId="{6487D07A-877F-819F-0E4F-6A1601CDAF64}"/>
          </ac:spMkLst>
        </pc:spChg>
        <pc:spChg chg="mod">
          <ac:chgData name="Linh Phan" userId="228774c6-8676-4985-b789-d1a1db399f40" providerId="ADAL" clId="{D37C0547-DC5B-4B53-9FC4-CAEDCF7E9B88}" dt="2024-09-17T01:30:39.263" v="2066"/>
          <ac:spMkLst>
            <pc:docMk/>
            <pc:sldMk cId="0" sldId="283"/>
            <ac:spMk id="255" creationId="{72AB54E0-A704-0D60-BCA8-E1EBCCF1F1A6}"/>
          </ac:spMkLst>
        </pc:spChg>
        <pc:spChg chg="mod">
          <ac:chgData name="Linh Phan" userId="228774c6-8676-4985-b789-d1a1db399f40" providerId="ADAL" clId="{D37C0547-DC5B-4B53-9FC4-CAEDCF7E9B88}" dt="2024-09-17T01:30:39.263" v="2066"/>
          <ac:spMkLst>
            <pc:docMk/>
            <pc:sldMk cId="0" sldId="283"/>
            <ac:spMk id="256" creationId="{803046A5-DA29-F809-4D28-4CCB4F29D9FF}"/>
          </ac:spMkLst>
        </pc:spChg>
        <pc:spChg chg="mod">
          <ac:chgData name="Linh Phan" userId="228774c6-8676-4985-b789-d1a1db399f40" providerId="ADAL" clId="{D37C0547-DC5B-4B53-9FC4-CAEDCF7E9B88}" dt="2024-09-17T01:30:39.263" v="2066"/>
          <ac:spMkLst>
            <pc:docMk/>
            <pc:sldMk cId="0" sldId="283"/>
            <ac:spMk id="257" creationId="{BD43127B-E666-ACCA-780D-9185F864F0B9}"/>
          </ac:spMkLst>
        </pc:spChg>
        <pc:spChg chg="mod">
          <ac:chgData name="Linh Phan" userId="228774c6-8676-4985-b789-d1a1db399f40" providerId="ADAL" clId="{D37C0547-DC5B-4B53-9FC4-CAEDCF7E9B88}" dt="2024-09-17T01:30:39.263" v="2066"/>
          <ac:spMkLst>
            <pc:docMk/>
            <pc:sldMk cId="0" sldId="283"/>
            <ac:spMk id="258" creationId="{33BDA81D-CC06-2E46-4A93-971B89BB122E}"/>
          </ac:spMkLst>
        </pc:spChg>
        <pc:spChg chg="mod">
          <ac:chgData name="Linh Phan" userId="228774c6-8676-4985-b789-d1a1db399f40" providerId="ADAL" clId="{D37C0547-DC5B-4B53-9FC4-CAEDCF7E9B88}" dt="2024-09-17T01:30:39.263" v="2066"/>
          <ac:spMkLst>
            <pc:docMk/>
            <pc:sldMk cId="0" sldId="283"/>
            <ac:spMk id="259" creationId="{0B915D58-2B63-3A73-816C-219333ACE425}"/>
          </ac:spMkLst>
        </pc:spChg>
        <pc:spChg chg="mod">
          <ac:chgData name="Linh Phan" userId="228774c6-8676-4985-b789-d1a1db399f40" providerId="ADAL" clId="{D37C0547-DC5B-4B53-9FC4-CAEDCF7E9B88}" dt="2024-09-17T01:30:39.263" v="2066"/>
          <ac:spMkLst>
            <pc:docMk/>
            <pc:sldMk cId="0" sldId="283"/>
            <ac:spMk id="260" creationId="{2465E81E-404F-C49B-A004-F3099FDDB8FA}"/>
          </ac:spMkLst>
        </pc:spChg>
        <pc:spChg chg="mod">
          <ac:chgData name="Linh Phan" userId="228774c6-8676-4985-b789-d1a1db399f40" providerId="ADAL" clId="{D37C0547-DC5B-4B53-9FC4-CAEDCF7E9B88}" dt="2024-09-17T01:30:39.263" v="2066"/>
          <ac:spMkLst>
            <pc:docMk/>
            <pc:sldMk cId="0" sldId="283"/>
            <ac:spMk id="261" creationId="{C102E860-9D4D-C348-B611-DC05BE1D9D44}"/>
          </ac:spMkLst>
        </pc:spChg>
        <pc:spChg chg="mod">
          <ac:chgData name="Linh Phan" userId="228774c6-8676-4985-b789-d1a1db399f40" providerId="ADAL" clId="{D37C0547-DC5B-4B53-9FC4-CAEDCF7E9B88}" dt="2024-09-17T01:30:39.263" v="2066"/>
          <ac:spMkLst>
            <pc:docMk/>
            <pc:sldMk cId="0" sldId="283"/>
            <ac:spMk id="262" creationId="{FBE037FE-1B73-88F0-5637-6B5242E02BE3}"/>
          </ac:spMkLst>
        </pc:spChg>
        <pc:spChg chg="mod">
          <ac:chgData name="Linh Phan" userId="228774c6-8676-4985-b789-d1a1db399f40" providerId="ADAL" clId="{D37C0547-DC5B-4B53-9FC4-CAEDCF7E9B88}" dt="2024-09-17T01:30:39.263" v="2066"/>
          <ac:spMkLst>
            <pc:docMk/>
            <pc:sldMk cId="0" sldId="283"/>
            <ac:spMk id="263" creationId="{8D5B2FF0-CA77-B4A7-EDD7-A43927F250FD}"/>
          </ac:spMkLst>
        </pc:spChg>
        <pc:spChg chg="mod">
          <ac:chgData name="Linh Phan" userId="228774c6-8676-4985-b789-d1a1db399f40" providerId="ADAL" clId="{D37C0547-DC5B-4B53-9FC4-CAEDCF7E9B88}" dt="2024-09-17T01:30:39.263" v="2066"/>
          <ac:spMkLst>
            <pc:docMk/>
            <pc:sldMk cId="0" sldId="283"/>
            <ac:spMk id="264" creationId="{08CF648E-E2AA-D0C2-75F4-4B20DCB05059}"/>
          </ac:spMkLst>
        </pc:spChg>
        <pc:spChg chg="mod">
          <ac:chgData name="Linh Phan" userId="228774c6-8676-4985-b789-d1a1db399f40" providerId="ADAL" clId="{D37C0547-DC5B-4B53-9FC4-CAEDCF7E9B88}" dt="2024-09-17T01:30:39.263" v="2066"/>
          <ac:spMkLst>
            <pc:docMk/>
            <pc:sldMk cId="0" sldId="283"/>
            <ac:spMk id="265" creationId="{D3938889-38E2-157F-C131-7FE29176C190}"/>
          </ac:spMkLst>
        </pc:spChg>
        <pc:spChg chg="mod">
          <ac:chgData name="Linh Phan" userId="228774c6-8676-4985-b789-d1a1db399f40" providerId="ADAL" clId="{D37C0547-DC5B-4B53-9FC4-CAEDCF7E9B88}" dt="2024-09-17T01:30:39.263" v="2066"/>
          <ac:spMkLst>
            <pc:docMk/>
            <pc:sldMk cId="0" sldId="283"/>
            <ac:spMk id="266" creationId="{8586B5F2-A358-C8E5-24C6-492C037D5AD0}"/>
          </ac:spMkLst>
        </pc:spChg>
        <pc:spChg chg="mod">
          <ac:chgData name="Linh Phan" userId="228774c6-8676-4985-b789-d1a1db399f40" providerId="ADAL" clId="{D37C0547-DC5B-4B53-9FC4-CAEDCF7E9B88}" dt="2024-09-17T01:30:39.263" v="2066"/>
          <ac:spMkLst>
            <pc:docMk/>
            <pc:sldMk cId="0" sldId="283"/>
            <ac:spMk id="267" creationId="{BA269420-0146-EDA3-A579-9129397EF7FB}"/>
          </ac:spMkLst>
        </pc:spChg>
        <pc:spChg chg="mod">
          <ac:chgData name="Linh Phan" userId="228774c6-8676-4985-b789-d1a1db399f40" providerId="ADAL" clId="{D37C0547-DC5B-4B53-9FC4-CAEDCF7E9B88}" dt="2024-09-17T01:30:39.263" v="2066"/>
          <ac:spMkLst>
            <pc:docMk/>
            <pc:sldMk cId="0" sldId="283"/>
            <ac:spMk id="268" creationId="{554A9F3F-66BF-CA9A-BA05-34602DB7E436}"/>
          </ac:spMkLst>
        </pc:spChg>
        <pc:spChg chg="mod">
          <ac:chgData name="Linh Phan" userId="228774c6-8676-4985-b789-d1a1db399f40" providerId="ADAL" clId="{D37C0547-DC5B-4B53-9FC4-CAEDCF7E9B88}" dt="2024-09-17T01:30:39.263" v="2066"/>
          <ac:spMkLst>
            <pc:docMk/>
            <pc:sldMk cId="0" sldId="283"/>
            <ac:spMk id="269" creationId="{DB49724F-32DB-AD84-290B-FC29DEEAE62C}"/>
          </ac:spMkLst>
        </pc:spChg>
        <pc:spChg chg="mod">
          <ac:chgData name="Linh Phan" userId="228774c6-8676-4985-b789-d1a1db399f40" providerId="ADAL" clId="{D37C0547-DC5B-4B53-9FC4-CAEDCF7E9B88}" dt="2024-09-17T01:30:39.263" v="2066"/>
          <ac:spMkLst>
            <pc:docMk/>
            <pc:sldMk cId="0" sldId="283"/>
            <ac:spMk id="270" creationId="{F6F5A467-8E80-CEF9-823E-4F651149B91D}"/>
          </ac:spMkLst>
        </pc:spChg>
        <pc:spChg chg="mod">
          <ac:chgData name="Linh Phan" userId="228774c6-8676-4985-b789-d1a1db399f40" providerId="ADAL" clId="{D37C0547-DC5B-4B53-9FC4-CAEDCF7E9B88}" dt="2024-09-17T01:30:39.263" v="2066"/>
          <ac:spMkLst>
            <pc:docMk/>
            <pc:sldMk cId="0" sldId="283"/>
            <ac:spMk id="271" creationId="{5A2FA2C0-627E-2A18-FBE0-9C67DA7F5334}"/>
          </ac:spMkLst>
        </pc:spChg>
        <pc:spChg chg="mod">
          <ac:chgData name="Linh Phan" userId="228774c6-8676-4985-b789-d1a1db399f40" providerId="ADAL" clId="{D37C0547-DC5B-4B53-9FC4-CAEDCF7E9B88}" dt="2024-09-17T01:30:39.263" v="2066"/>
          <ac:spMkLst>
            <pc:docMk/>
            <pc:sldMk cId="0" sldId="283"/>
            <ac:spMk id="272" creationId="{8CB8831B-F347-4A22-E35B-48F29FE8FB71}"/>
          </ac:spMkLst>
        </pc:spChg>
        <pc:spChg chg="mod">
          <ac:chgData name="Linh Phan" userId="228774c6-8676-4985-b789-d1a1db399f40" providerId="ADAL" clId="{D37C0547-DC5B-4B53-9FC4-CAEDCF7E9B88}" dt="2024-09-17T01:30:39.263" v="2066"/>
          <ac:spMkLst>
            <pc:docMk/>
            <pc:sldMk cId="0" sldId="283"/>
            <ac:spMk id="273" creationId="{227C88A7-76FF-BD99-91CF-5170E170A130}"/>
          </ac:spMkLst>
        </pc:spChg>
        <pc:spChg chg="mod">
          <ac:chgData name="Linh Phan" userId="228774c6-8676-4985-b789-d1a1db399f40" providerId="ADAL" clId="{D37C0547-DC5B-4B53-9FC4-CAEDCF7E9B88}" dt="2024-09-17T01:30:39.263" v="2066"/>
          <ac:spMkLst>
            <pc:docMk/>
            <pc:sldMk cId="0" sldId="283"/>
            <ac:spMk id="274" creationId="{B1614D46-CFC2-A594-24ED-BEDA409A93DC}"/>
          </ac:spMkLst>
        </pc:spChg>
        <pc:spChg chg="mod">
          <ac:chgData name="Linh Phan" userId="228774c6-8676-4985-b789-d1a1db399f40" providerId="ADAL" clId="{D37C0547-DC5B-4B53-9FC4-CAEDCF7E9B88}" dt="2024-09-17T01:30:39.263" v="2066"/>
          <ac:spMkLst>
            <pc:docMk/>
            <pc:sldMk cId="0" sldId="283"/>
            <ac:spMk id="275" creationId="{25EEAC31-877F-6E0F-39DE-3A5BB6045AB2}"/>
          </ac:spMkLst>
        </pc:spChg>
        <pc:spChg chg="mod">
          <ac:chgData name="Linh Phan" userId="228774c6-8676-4985-b789-d1a1db399f40" providerId="ADAL" clId="{D37C0547-DC5B-4B53-9FC4-CAEDCF7E9B88}" dt="2024-09-17T01:30:39.263" v="2066"/>
          <ac:spMkLst>
            <pc:docMk/>
            <pc:sldMk cId="0" sldId="283"/>
            <ac:spMk id="276" creationId="{261F5D54-7C36-F988-9A8E-B46D51F7D570}"/>
          </ac:spMkLst>
        </pc:spChg>
        <pc:spChg chg="mod">
          <ac:chgData name="Linh Phan" userId="228774c6-8676-4985-b789-d1a1db399f40" providerId="ADAL" clId="{D37C0547-DC5B-4B53-9FC4-CAEDCF7E9B88}" dt="2024-09-17T01:30:39.263" v="2066"/>
          <ac:spMkLst>
            <pc:docMk/>
            <pc:sldMk cId="0" sldId="283"/>
            <ac:spMk id="277" creationId="{9972C01B-797A-C998-2EE2-CFB441CE615D}"/>
          </ac:spMkLst>
        </pc:spChg>
        <pc:spChg chg="mod">
          <ac:chgData name="Linh Phan" userId="228774c6-8676-4985-b789-d1a1db399f40" providerId="ADAL" clId="{D37C0547-DC5B-4B53-9FC4-CAEDCF7E9B88}" dt="2024-09-17T01:30:39.263" v="2066"/>
          <ac:spMkLst>
            <pc:docMk/>
            <pc:sldMk cId="0" sldId="283"/>
            <ac:spMk id="278" creationId="{D4DD8DBD-5BFE-74A0-EB1D-E339DA9FBAF1}"/>
          </ac:spMkLst>
        </pc:spChg>
        <pc:spChg chg="mod">
          <ac:chgData name="Linh Phan" userId="228774c6-8676-4985-b789-d1a1db399f40" providerId="ADAL" clId="{D37C0547-DC5B-4B53-9FC4-CAEDCF7E9B88}" dt="2024-09-17T01:30:39.263" v="2066"/>
          <ac:spMkLst>
            <pc:docMk/>
            <pc:sldMk cId="0" sldId="283"/>
            <ac:spMk id="279" creationId="{71014CC9-D65F-AA86-30AF-97F74B1A67F8}"/>
          </ac:spMkLst>
        </pc:spChg>
        <pc:spChg chg="mod">
          <ac:chgData name="Linh Phan" userId="228774c6-8676-4985-b789-d1a1db399f40" providerId="ADAL" clId="{D37C0547-DC5B-4B53-9FC4-CAEDCF7E9B88}" dt="2024-09-17T01:30:39.263" v="2066"/>
          <ac:spMkLst>
            <pc:docMk/>
            <pc:sldMk cId="0" sldId="283"/>
            <ac:spMk id="280" creationId="{AF2899AF-6B80-AC07-7ADC-1502343E3AD6}"/>
          </ac:spMkLst>
        </pc:spChg>
        <pc:spChg chg="mod">
          <ac:chgData name="Linh Phan" userId="228774c6-8676-4985-b789-d1a1db399f40" providerId="ADAL" clId="{D37C0547-DC5B-4B53-9FC4-CAEDCF7E9B88}" dt="2024-09-17T01:30:39.263" v="2066"/>
          <ac:spMkLst>
            <pc:docMk/>
            <pc:sldMk cId="0" sldId="283"/>
            <ac:spMk id="281" creationId="{A8CBFBC9-046A-D02F-F545-B2DD61029CEF}"/>
          </ac:spMkLst>
        </pc:spChg>
        <pc:spChg chg="mod">
          <ac:chgData name="Linh Phan" userId="228774c6-8676-4985-b789-d1a1db399f40" providerId="ADAL" clId="{D37C0547-DC5B-4B53-9FC4-CAEDCF7E9B88}" dt="2024-09-17T01:30:39.263" v="2066"/>
          <ac:spMkLst>
            <pc:docMk/>
            <pc:sldMk cId="0" sldId="283"/>
            <ac:spMk id="282" creationId="{87E1B6F5-7F24-F111-4547-1837581F96BC}"/>
          </ac:spMkLst>
        </pc:spChg>
        <pc:spChg chg="mod">
          <ac:chgData name="Linh Phan" userId="228774c6-8676-4985-b789-d1a1db399f40" providerId="ADAL" clId="{D37C0547-DC5B-4B53-9FC4-CAEDCF7E9B88}" dt="2024-09-17T01:30:39.263" v="2066"/>
          <ac:spMkLst>
            <pc:docMk/>
            <pc:sldMk cId="0" sldId="283"/>
            <ac:spMk id="283" creationId="{430D646D-35E7-9428-BF6A-619C5190A762}"/>
          </ac:spMkLst>
        </pc:spChg>
        <pc:spChg chg="mod">
          <ac:chgData name="Linh Phan" userId="228774c6-8676-4985-b789-d1a1db399f40" providerId="ADAL" clId="{D37C0547-DC5B-4B53-9FC4-CAEDCF7E9B88}" dt="2024-09-17T01:30:39.263" v="2066"/>
          <ac:spMkLst>
            <pc:docMk/>
            <pc:sldMk cId="0" sldId="283"/>
            <ac:spMk id="284" creationId="{1CA4B7FD-F82A-D2C9-EDD0-D12F53559208}"/>
          </ac:spMkLst>
        </pc:spChg>
        <pc:spChg chg="mod">
          <ac:chgData name="Linh Phan" userId="228774c6-8676-4985-b789-d1a1db399f40" providerId="ADAL" clId="{D37C0547-DC5B-4B53-9FC4-CAEDCF7E9B88}" dt="2024-09-17T01:30:39.263" v="2066"/>
          <ac:spMkLst>
            <pc:docMk/>
            <pc:sldMk cId="0" sldId="283"/>
            <ac:spMk id="285" creationId="{7178A010-B316-EA92-C3BB-BBEE8CCED677}"/>
          </ac:spMkLst>
        </pc:spChg>
        <pc:spChg chg="mod">
          <ac:chgData name="Linh Phan" userId="228774c6-8676-4985-b789-d1a1db399f40" providerId="ADAL" clId="{D37C0547-DC5B-4B53-9FC4-CAEDCF7E9B88}" dt="2024-09-17T01:30:39.263" v="2066"/>
          <ac:spMkLst>
            <pc:docMk/>
            <pc:sldMk cId="0" sldId="283"/>
            <ac:spMk id="286" creationId="{7B4A461B-6F21-963F-DD27-5ADB4057591D}"/>
          </ac:spMkLst>
        </pc:spChg>
        <pc:spChg chg="mod">
          <ac:chgData name="Linh Phan" userId="228774c6-8676-4985-b789-d1a1db399f40" providerId="ADAL" clId="{D37C0547-DC5B-4B53-9FC4-CAEDCF7E9B88}" dt="2024-09-17T01:30:39.263" v="2066"/>
          <ac:spMkLst>
            <pc:docMk/>
            <pc:sldMk cId="0" sldId="283"/>
            <ac:spMk id="287" creationId="{5FFB5BE9-88C1-D6A9-AF90-717EC375A6E4}"/>
          </ac:spMkLst>
        </pc:spChg>
        <pc:spChg chg="mod">
          <ac:chgData name="Linh Phan" userId="228774c6-8676-4985-b789-d1a1db399f40" providerId="ADAL" clId="{D37C0547-DC5B-4B53-9FC4-CAEDCF7E9B88}" dt="2024-09-17T01:30:39.263" v="2066"/>
          <ac:spMkLst>
            <pc:docMk/>
            <pc:sldMk cId="0" sldId="283"/>
            <ac:spMk id="288" creationId="{3B0DD800-737F-3579-43D2-941B20A76F1F}"/>
          </ac:spMkLst>
        </pc:spChg>
        <pc:spChg chg="mod">
          <ac:chgData name="Linh Phan" userId="228774c6-8676-4985-b789-d1a1db399f40" providerId="ADAL" clId="{D37C0547-DC5B-4B53-9FC4-CAEDCF7E9B88}" dt="2024-09-17T01:30:39.263" v="2066"/>
          <ac:spMkLst>
            <pc:docMk/>
            <pc:sldMk cId="0" sldId="283"/>
            <ac:spMk id="289" creationId="{2C6DC9EC-E6FE-0215-0D7B-2C768EA269A2}"/>
          </ac:spMkLst>
        </pc:spChg>
        <pc:spChg chg="mod">
          <ac:chgData name="Linh Phan" userId="228774c6-8676-4985-b789-d1a1db399f40" providerId="ADAL" clId="{D37C0547-DC5B-4B53-9FC4-CAEDCF7E9B88}" dt="2024-09-17T01:30:39.263" v="2066"/>
          <ac:spMkLst>
            <pc:docMk/>
            <pc:sldMk cId="0" sldId="283"/>
            <ac:spMk id="290" creationId="{2E7B9AE8-356D-F941-638E-DDDDD4395A90}"/>
          </ac:spMkLst>
        </pc:spChg>
        <pc:spChg chg="mod">
          <ac:chgData name="Linh Phan" userId="228774c6-8676-4985-b789-d1a1db399f40" providerId="ADAL" clId="{D37C0547-DC5B-4B53-9FC4-CAEDCF7E9B88}" dt="2024-09-17T01:30:39.263" v="2066"/>
          <ac:spMkLst>
            <pc:docMk/>
            <pc:sldMk cId="0" sldId="283"/>
            <ac:spMk id="291" creationId="{717F6A40-58C8-17E4-B195-8B165EF4B58A}"/>
          </ac:spMkLst>
        </pc:spChg>
        <pc:spChg chg="mod">
          <ac:chgData name="Linh Phan" userId="228774c6-8676-4985-b789-d1a1db399f40" providerId="ADAL" clId="{D37C0547-DC5B-4B53-9FC4-CAEDCF7E9B88}" dt="2024-09-17T01:30:39.263" v="2066"/>
          <ac:spMkLst>
            <pc:docMk/>
            <pc:sldMk cId="0" sldId="283"/>
            <ac:spMk id="292" creationId="{C0BAAEF3-986B-8747-F5FE-7A85BE296EAD}"/>
          </ac:spMkLst>
        </pc:spChg>
        <pc:spChg chg="mod">
          <ac:chgData name="Linh Phan" userId="228774c6-8676-4985-b789-d1a1db399f40" providerId="ADAL" clId="{D37C0547-DC5B-4B53-9FC4-CAEDCF7E9B88}" dt="2024-09-17T01:30:39.263" v="2066"/>
          <ac:spMkLst>
            <pc:docMk/>
            <pc:sldMk cId="0" sldId="283"/>
            <ac:spMk id="293" creationId="{D3FDAB7F-DBE7-8711-EB6D-8EBA0AAF4D78}"/>
          </ac:spMkLst>
        </pc:spChg>
        <pc:spChg chg="mod">
          <ac:chgData name="Linh Phan" userId="228774c6-8676-4985-b789-d1a1db399f40" providerId="ADAL" clId="{D37C0547-DC5B-4B53-9FC4-CAEDCF7E9B88}" dt="2024-09-17T01:30:39.263" v="2066"/>
          <ac:spMkLst>
            <pc:docMk/>
            <pc:sldMk cId="0" sldId="283"/>
            <ac:spMk id="294" creationId="{86671B4D-E759-FE7C-B5FF-3C1F5E93659A}"/>
          </ac:spMkLst>
        </pc:spChg>
        <pc:spChg chg="mod">
          <ac:chgData name="Linh Phan" userId="228774c6-8676-4985-b789-d1a1db399f40" providerId="ADAL" clId="{D37C0547-DC5B-4B53-9FC4-CAEDCF7E9B88}" dt="2024-09-17T01:30:39.263" v="2066"/>
          <ac:spMkLst>
            <pc:docMk/>
            <pc:sldMk cId="0" sldId="283"/>
            <ac:spMk id="295" creationId="{6BCA24A3-44F7-AF6F-E215-CBEC853D01FB}"/>
          </ac:spMkLst>
        </pc:spChg>
        <pc:spChg chg="mod">
          <ac:chgData name="Linh Phan" userId="228774c6-8676-4985-b789-d1a1db399f40" providerId="ADAL" clId="{D37C0547-DC5B-4B53-9FC4-CAEDCF7E9B88}" dt="2024-09-17T01:30:39.263" v="2066"/>
          <ac:spMkLst>
            <pc:docMk/>
            <pc:sldMk cId="0" sldId="283"/>
            <ac:spMk id="296" creationId="{37E29625-501B-5FC3-F103-6D34B3C5CB9C}"/>
          </ac:spMkLst>
        </pc:spChg>
        <pc:spChg chg="mod">
          <ac:chgData name="Linh Phan" userId="228774c6-8676-4985-b789-d1a1db399f40" providerId="ADAL" clId="{D37C0547-DC5B-4B53-9FC4-CAEDCF7E9B88}" dt="2024-09-17T01:30:39.263" v="2066"/>
          <ac:spMkLst>
            <pc:docMk/>
            <pc:sldMk cId="0" sldId="283"/>
            <ac:spMk id="297" creationId="{B4FCE9F4-55F8-C098-E2C2-6CCF7CA5732D}"/>
          </ac:spMkLst>
        </pc:spChg>
        <pc:spChg chg="mod">
          <ac:chgData name="Linh Phan" userId="228774c6-8676-4985-b789-d1a1db399f40" providerId="ADAL" clId="{D37C0547-DC5B-4B53-9FC4-CAEDCF7E9B88}" dt="2024-09-17T01:30:39.263" v="2066"/>
          <ac:spMkLst>
            <pc:docMk/>
            <pc:sldMk cId="0" sldId="283"/>
            <ac:spMk id="298" creationId="{73965446-02F6-2876-0E66-FE4F5D58BCD5}"/>
          </ac:spMkLst>
        </pc:spChg>
        <pc:spChg chg="mod">
          <ac:chgData name="Linh Phan" userId="228774c6-8676-4985-b789-d1a1db399f40" providerId="ADAL" clId="{D37C0547-DC5B-4B53-9FC4-CAEDCF7E9B88}" dt="2024-09-17T01:30:39.263" v="2066"/>
          <ac:spMkLst>
            <pc:docMk/>
            <pc:sldMk cId="0" sldId="283"/>
            <ac:spMk id="299" creationId="{EFD376D9-B4C1-AD9D-7398-0D3EEC0DBDFF}"/>
          </ac:spMkLst>
        </pc:spChg>
        <pc:spChg chg="mod">
          <ac:chgData name="Linh Phan" userId="228774c6-8676-4985-b789-d1a1db399f40" providerId="ADAL" clId="{D37C0547-DC5B-4B53-9FC4-CAEDCF7E9B88}" dt="2024-09-17T01:30:39.263" v="2066"/>
          <ac:spMkLst>
            <pc:docMk/>
            <pc:sldMk cId="0" sldId="283"/>
            <ac:spMk id="300" creationId="{668376CD-4201-EC0A-0622-D7DBCD4A8EDB}"/>
          </ac:spMkLst>
        </pc:spChg>
        <pc:spChg chg="mod">
          <ac:chgData name="Linh Phan" userId="228774c6-8676-4985-b789-d1a1db399f40" providerId="ADAL" clId="{D37C0547-DC5B-4B53-9FC4-CAEDCF7E9B88}" dt="2024-09-17T01:30:39.263" v="2066"/>
          <ac:spMkLst>
            <pc:docMk/>
            <pc:sldMk cId="0" sldId="283"/>
            <ac:spMk id="301" creationId="{176C0A9D-1AD0-FF34-64C1-4CAEFC063A57}"/>
          </ac:spMkLst>
        </pc:spChg>
        <pc:spChg chg="mod">
          <ac:chgData name="Linh Phan" userId="228774c6-8676-4985-b789-d1a1db399f40" providerId="ADAL" clId="{D37C0547-DC5B-4B53-9FC4-CAEDCF7E9B88}" dt="2024-09-17T01:30:39.263" v="2066"/>
          <ac:spMkLst>
            <pc:docMk/>
            <pc:sldMk cId="0" sldId="283"/>
            <ac:spMk id="302" creationId="{E3B05592-C1EE-6E68-459A-4AEE3B5E51FC}"/>
          </ac:spMkLst>
        </pc:spChg>
        <pc:spChg chg="mod">
          <ac:chgData name="Linh Phan" userId="228774c6-8676-4985-b789-d1a1db399f40" providerId="ADAL" clId="{D37C0547-DC5B-4B53-9FC4-CAEDCF7E9B88}" dt="2024-09-17T01:30:39.263" v="2066"/>
          <ac:spMkLst>
            <pc:docMk/>
            <pc:sldMk cId="0" sldId="283"/>
            <ac:spMk id="303" creationId="{D9109F50-65AE-ABF2-F385-FCAA9246B3AC}"/>
          </ac:spMkLst>
        </pc:spChg>
        <pc:spChg chg="mod">
          <ac:chgData name="Linh Phan" userId="228774c6-8676-4985-b789-d1a1db399f40" providerId="ADAL" clId="{D37C0547-DC5B-4B53-9FC4-CAEDCF7E9B88}" dt="2024-09-17T01:30:39.263" v="2066"/>
          <ac:spMkLst>
            <pc:docMk/>
            <pc:sldMk cId="0" sldId="283"/>
            <ac:spMk id="304" creationId="{92FB30C7-961E-84D7-E5F4-17EE5CD53602}"/>
          </ac:spMkLst>
        </pc:spChg>
        <pc:spChg chg="mod">
          <ac:chgData name="Linh Phan" userId="228774c6-8676-4985-b789-d1a1db399f40" providerId="ADAL" clId="{D37C0547-DC5B-4B53-9FC4-CAEDCF7E9B88}" dt="2024-09-17T01:30:39.263" v="2066"/>
          <ac:spMkLst>
            <pc:docMk/>
            <pc:sldMk cId="0" sldId="283"/>
            <ac:spMk id="305" creationId="{3D5FA5B6-9E6F-0093-6C59-9742A43BA561}"/>
          </ac:spMkLst>
        </pc:spChg>
        <pc:spChg chg="mod">
          <ac:chgData name="Linh Phan" userId="228774c6-8676-4985-b789-d1a1db399f40" providerId="ADAL" clId="{D37C0547-DC5B-4B53-9FC4-CAEDCF7E9B88}" dt="2024-09-17T01:30:39.263" v="2066"/>
          <ac:spMkLst>
            <pc:docMk/>
            <pc:sldMk cId="0" sldId="283"/>
            <ac:spMk id="306" creationId="{3A825FB5-B570-8988-7338-AEE755DAC949}"/>
          </ac:spMkLst>
        </pc:spChg>
        <pc:spChg chg="mod">
          <ac:chgData name="Linh Phan" userId="228774c6-8676-4985-b789-d1a1db399f40" providerId="ADAL" clId="{D37C0547-DC5B-4B53-9FC4-CAEDCF7E9B88}" dt="2024-09-17T01:30:39.263" v="2066"/>
          <ac:spMkLst>
            <pc:docMk/>
            <pc:sldMk cId="0" sldId="283"/>
            <ac:spMk id="307" creationId="{C8896AC8-F956-8808-8202-9C81A8CA1EEF}"/>
          </ac:spMkLst>
        </pc:spChg>
        <pc:spChg chg="mod">
          <ac:chgData name="Linh Phan" userId="228774c6-8676-4985-b789-d1a1db399f40" providerId="ADAL" clId="{D37C0547-DC5B-4B53-9FC4-CAEDCF7E9B88}" dt="2024-09-17T01:30:39.263" v="2066"/>
          <ac:spMkLst>
            <pc:docMk/>
            <pc:sldMk cId="0" sldId="283"/>
            <ac:spMk id="308" creationId="{38CD0D37-9158-64FF-C228-884A5250E610}"/>
          </ac:spMkLst>
        </pc:spChg>
        <pc:spChg chg="mod">
          <ac:chgData name="Linh Phan" userId="228774c6-8676-4985-b789-d1a1db399f40" providerId="ADAL" clId="{D37C0547-DC5B-4B53-9FC4-CAEDCF7E9B88}" dt="2024-09-17T01:30:39.263" v="2066"/>
          <ac:spMkLst>
            <pc:docMk/>
            <pc:sldMk cId="0" sldId="283"/>
            <ac:spMk id="309" creationId="{1C5F2C4D-C9A5-07DF-06F0-507FAAAA1C83}"/>
          </ac:spMkLst>
        </pc:spChg>
        <pc:spChg chg="mod">
          <ac:chgData name="Linh Phan" userId="228774c6-8676-4985-b789-d1a1db399f40" providerId="ADAL" clId="{D37C0547-DC5B-4B53-9FC4-CAEDCF7E9B88}" dt="2024-09-17T01:30:39.263" v="2066"/>
          <ac:spMkLst>
            <pc:docMk/>
            <pc:sldMk cId="0" sldId="283"/>
            <ac:spMk id="310" creationId="{2F2C7CC6-8ADA-9696-69A7-F9763A54393C}"/>
          </ac:spMkLst>
        </pc:spChg>
        <pc:spChg chg="mod">
          <ac:chgData name="Linh Phan" userId="228774c6-8676-4985-b789-d1a1db399f40" providerId="ADAL" clId="{D37C0547-DC5B-4B53-9FC4-CAEDCF7E9B88}" dt="2024-09-17T01:30:39.263" v="2066"/>
          <ac:spMkLst>
            <pc:docMk/>
            <pc:sldMk cId="0" sldId="283"/>
            <ac:spMk id="311" creationId="{E684D540-3872-950A-F723-7FDC95A6695C}"/>
          </ac:spMkLst>
        </pc:spChg>
        <pc:spChg chg="mod">
          <ac:chgData name="Linh Phan" userId="228774c6-8676-4985-b789-d1a1db399f40" providerId="ADAL" clId="{D37C0547-DC5B-4B53-9FC4-CAEDCF7E9B88}" dt="2024-09-17T01:30:39.263" v="2066"/>
          <ac:spMkLst>
            <pc:docMk/>
            <pc:sldMk cId="0" sldId="283"/>
            <ac:spMk id="312" creationId="{C713EE5D-DE39-64A0-7D1B-40D50F727519}"/>
          </ac:spMkLst>
        </pc:spChg>
        <pc:spChg chg="mod">
          <ac:chgData name="Linh Phan" userId="228774c6-8676-4985-b789-d1a1db399f40" providerId="ADAL" clId="{D37C0547-DC5B-4B53-9FC4-CAEDCF7E9B88}" dt="2024-09-17T01:30:39.263" v="2066"/>
          <ac:spMkLst>
            <pc:docMk/>
            <pc:sldMk cId="0" sldId="283"/>
            <ac:spMk id="313" creationId="{C39EC3E2-6B15-727B-696E-9A932FAECCCF}"/>
          </ac:spMkLst>
        </pc:spChg>
        <pc:spChg chg="mod">
          <ac:chgData name="Linh Phan" userId="228774c6-8676-4985-b789-d1a1db399f40" providerId="ADAL" clId="{D37C0547-DC5B-4B53-9FC4-CAEDCF7E9B88}" dt="2024-09-17T01:30:39.263" v="2066"/>
          <ac:spMkLst>
            <pc:docMk/>
            <pc:sldMk cId="0" sldId="283"/>
            <ac:spMk id="314" creationId="{9DF16349-7183-D032-2D51-DF061CA22E43}"/>
          </ac:spMkLst>
        </pc:spChg>
        <pc:spChg chg="mod">
          <ac:chgData name="Linh Phan" userId="228774c6-8676-4985-b789-d1a1db399f40" providerId="ADAL" clId="{D37C0547-DC5B-4B53-9FC4-CAEDCF7E9B88}" dt="2024-09-17T01:30:39.263" v="2066"/>
          <ac:spMkLst>
            <pc:docMk/>
            <pc:sldMk cId="0" sldId="283"/>
            <ac:spMk id="315" creationId="{D9FB7914-4FE3-0E88-4984-2769F020FFE4}"/>
          </ac:spMkLst>
        </pc:spChg>
        <pc:spChg chg="mod">
          <ac:chgData name="Linh Phan" userId="228774c6-8676-4985-b789-d1a1db399f40" providerId="ADAL" clId="{D37C0547-DC5B-4B53-9FC4-CAEDCF7E9B88}" dt="2024-09-17T01:30:39.263" v="2066"/>
          <ac:spMkLst>
            <pc:docMk/>
            <pc:sldMk cId="0" sldId="283"/>
            <ac:spMk id="316" creationId="{A08DE6DB-E536-CB8D-3196-77847AA2C01C}"/>
          </ac:spMkLst>
        </pc:spChg>
        <pc:spChg chg="mod">
          <ac:chgData name="Linh Phan" userId="228774c6-8676-4985-b789-d1a1db399f40" providerId="ADAL" clId="{D37C0547-DC5B-4B53-9FC4-CAEDCF7E9B88}" dt="2024-09-17T01:30:39.263" v="2066"/>
          <ac:spMkLst>
            <pc:docMk/>
            <pc:sldMk cId="0" sldId="283"/>
            <ac:spMk id="317" creationId="{1BE3D34E-4D9A-EE2E-B871-07E8DA8FB891}"/>
          </ac:spMkLst>
        </pc:spChg>
        <pc:spChg chg="mod">
          <ac:chgData name="Linh Phan" userId="228774c6-8676-4985-b789-d1a1db399f40" providerId="ADAL" clId="{D37C0547-DC5B-4B53-9FC4-CAEDCF7E9B88}" dt="2024-09-17T01:30:39.263" v="2066"/>
          <ac:spMkLst>
            <pc:docMk/>
            <pc:sldMk cId="0" sldId="283"/>
            <ac:spMk id="318" creationId="{11C951EE-320D-37E3-7C11-BF38F8C5B129}"/>
          </ac:spMkLst>
        </pc:spChg>
        <pc:spChg chg="mod">
          <ac:chgData name="Linh Phan" userId="228774c6-8676-4985-b789-d1a1db399f40" providerId="ADAL" clId="{D37C0547-DC5B-4B53-9FC4-CAEDCF7E9B88}" dt="2024-09-17T01:30:39.263" v="2066"/>
          <ac:spMkLst>
            <pc:docMk/>
            <pc:sldMk cId="0" sldId="283"/>
            <ac:spMk id="319" creationId="{FE7549C0-6548-AB82-D87B-9AF123A32C96}"/>
          </ac:spMkLst>
        </pc:spChg>
        <pc:spChg chg="mod">
          <ac:chgData name="Linh Phan" userId="228774c6-8676-4985-b789-d1a1db399f40" providerId="ADAL" clId="{D37C0547-DC5B-4B53-9FC4-CAEDCF7E9B88}" dt="2024-09-17T01:30:39.263" v="2066"/>
          <ac:spMkLst>
            <pc:docMk/>
            <pc:sldMk cId="0" sldId="283"/>
            <ac:spMk id="320" creationId="{6166E339-F22E-CF1C-1846-30F321CDE2CF}"/>
          </ac:spMkLst>
        </pc:spChg>
        <pc:spChg chg="mod">
          <ac:chgData name="Linh Phan" userId="228774c6-8676-4985-b789-d1a1db399f40" providerId="ADAL" clId="{D37C0547-DC5B-4B53-9FC4-CAEDCF7E9B88}" dt="2024-09-17T01:30:39.263" v="2066"/>
          <ac:spMkLst>
            <pc:docMk/>
            <pc:sldMk cId="0" sldId="283"/>
            <ac:spMk id="321" creationId="{390BA16B-271F-787D-AEDB-5820516111CD}"/>
          </ac:spMkLst>
        </pc:spChg>
        <pc:spChg chg="mod">
          <ac:chgData name="Linh Phan" userId="228774c6-8676-4985-b789-d1a1db399f40" providerId="ADAL" clId="{D37C0547-DC5B-4B53-9FC4-CAEDCF7E9B88}" dt="2024-09-17T01:30:39.263" v="2066"/>
          <ac:spMkLst>
            <pc:docMk/>
            <pc:sldMk cId="0" sldId="283"/>
            <ac:spMk id="322" creationId="{0491861F-9F52-2BFA-0147-40C03ED6CDA5}"/>
          </ac:spMkLst>
        </pc:spChg>
        <pc:spChg chg="mod">
          <ac:chgData name="Linh Phan" userId="228774c6-8676-4985-b789-d1a1db399f40" providerId="ADAL" clId="{D37C0547-DC5B-4B53-9FC4-CAEDCF7E9B88}" dt="2024-09-17T01:30:39.263" v="2066"/>
          <ac:spMkLst>
            <pc:docMk/>
            <pc:sldMk cId="0" sldId="283"/>
            <ac:spMk id="323" creationId="{DD81681F-2CC5-8C3D-D61E-5A71AE85FA0C}"/>
          </ac:spMkLst>
        </pc:spChg>
        <pc:spChg chg="mod">
          <ac:chgData name="Linh Phan" userId="228774c6-8676-4985-b789-d1a1db399f40" providerId="ADAL" clId="{D37C0547-DC5B-4B53-9FC4-CAEDCF7E9B88}" dt="2024-09-17T01:30:39.263" v="2066"/>
          <ac:spMkLst>
            <pc:docMk/>
            <pc:sldMk cId="0" sldId="283"/>
            <ac:spMk id="324" creationId="{9DEB85C1-7799-11B3-A668-47037366A5FC}"/>
          </ac:spMkLst>
        </pc:spChg>
        <pc:spChg chg="mod">
          <ac:chgData name="Linh Phan" userId="228774c6-8676-4985-b789-d1a1db399f40" providerId="ADAL" clId="{D37C0547-DC5B-4B53-9FC4-CAEDCF7E9B88}" dt="2024-09-17T01:30:39.263" v="2066"/>
          <ac:spMkLst>
            <pc:docMk/>
            <pc:sldMk cId="0" sldId="283"/>
            <ac:spMk id="325" creationId="{3C876D4F-7CB5-1B8E-9E42-75D1D6E55D3E}"/>
          </ac:spMkLst>
        </pc:spChg>
        <pc:spChg chg="mod">
          <ac:chgData name="Linh Phan" userId="228774c6-8676-4985-b789-d1a1db399f40" providerId="ADAL" clId="{D37C0547-DC5B-4B53-9FC4-CAEDCF7E9B88}" dt="2024-09-17T01:30:39.263" v="2066"/>
          <ac:spMkLst>
            <pc:docMk/>
            <pc:sldMk cId="0" sldId="283"/>
            <ac:spMk id="326" creationId="{595A1C75-025E-57CC-7B2B-BCBF0C84D163}"/>
          </ac:spMkLst>
        </pc:spChg>
        <pc:spChg chg="mod">
          <ac:chgData name="Linh Phan" userId="228774c6-8676-4985-b789-d1a1db399f40" providerId="ADAL" clId="{D37C0547-DC5B-4B53-9FC4-CAEDCF7E9B88}" dt="2024-09-17T01:30:39.263" v="2066"/>
          <ac:spMkLst>
            <pc:docMk/>
            <pc:sldMk cId="0" sldId="283"/>
            <ac:spMk id="327" creationId="{15DF95FD-3BE8-4653-9F30-BD8580ED3D16}"/>
          </ac:spMkLst>
        </pc:spChg>
        <pc:spChg chg="mod">
          <ac:chgData name="Linh Phan" userId="228774c6-8676-4985-b789-d1a1db399f40" providerId="ADAL" clId="{D37C0547-DC5B-4B53-9FC4-CAEDCF7E9B88}" dt="2024-09-17T01:30:39.263" v="2066"/>
          <ac:spMkLst>
            <pc:docMk/>
            <pc:sldMk cId="0" sldId="283"/>
            <ac:spMk id="328" creationId="{0B004557-62EA-2677-B871-8A0D8EC37653}"/>
          </ac:spMkLst>
        </pc:spChg>
        <pc:spChg chg="mod">
          <ac:chgData name="Linh Phan" userId="228774c6-8676-4985-b789-d1a1db399f40" providerId="ADAL" clId="{D37C0547-DC5B-4B53-9FC4-CAEDCF7E9B88}" dt="2024-09-17T01:30:39.263" v="2066"/>
          <ac:spMkLst>
            <pc:docMk/>
            <pc:sldMk cId="0" sldId="283"/>
            <ac:spMk id="329" creationId="{988E0934-91BC-026D-9070-2311CFC349CC}"/>
          </ac:spMkLst>
        </pc:spChg>
        <pc:spChg chg="mod">
          <ac:chgData name="Linh Phan" userId="228774c6-8676-4985-b789-d1a1db399f40" providerId="ADAL" clId="{D37C0547-DC5B-4B53-9FC4-CAEDCF7E9B88}" dt="2024-09-17T01:30:39.263" v="2066"/>
          <ac:spMkLst>
            <pc:docMk/>
            <pc:sldMk cId="0" sldId="283"/>
            <ac:spMk id="330" creationId="{26AB179B-417A-81D2-76E2-1CE277F96A62}"/>
          </ac:spMkLst>
        </pc:spChg>
        <pc:spChg chg="mod">
          <ac:chgData name="Linh Phan" userId="228774c6-8676-4985-b789-d1a1db399f40" providerId="ADAL" clId="{D37C0547-DC5B-4B53-9FC4-CAEDCF7E9B88}" dt="2024-09-17T01:30:39.263" v="2066"/>
          <ac:spMkLst>
            <pc:docMk/>
            <pc:sldMk cId="0" sldId="283"/>
            <ac:spMk id="331" creationId="{BAFD9B23-5E3E-B85B-411D-65BAB6B97AB4}"/>
          </ac:spMkLst>
        </pc:spChg>
        <pc:spChg chg="mod">
          <ac:chgData name="Linh Phan" userId="228774c6-8676-4985-b789-d1a1db399f40" providerId="ADAL" clId="{D37C0547-DC5B-4B53-9FC4-CAEDCF7E9B88}" dt="2024-09-17T01:30:39.263" v="2066"/>
          <ac:spMkLst>
            <pc:docMk/>
            <pc:sldMk cId="0" sldId="283"/>
            <ac:spMk id="332" creationId="{2E8EBD58-370A-8BB7-A85C-8BED26CBC41E}"/>
          </ac:spMkLst>
        </pc:spChg>
        <pc:spChg chg="mod">
          <ac:chgData name="Linh Phan" userId="228774c6-8676-4985-b789-d1a1db399f40" providerId="ADAL" clId="{D37C0547-DC5B-4B53-9FC4-CAEDCF7E9B88}" dt="2024-09-17T01:30:39.263" v="2066"/>
          <ac:spMkLst>
            <pc:docMk/>
            <pc:sldMk cId="0" sldId="283"/>
            <ac:spMk id="333" creationId="{03337DF1-FAD7-DF5F-EE4E-1B87B5D88BBD}"/>
          </ac:spMkLst>
        </pc:spChg>
        <pc:spChg chg="mod">
          <ac:chgData name="Linh Phan" userId="228774c6-8676-4985-b789-d1a1db399f40" providerId="ADAL" clId="{D37C0547-DC5B-4B53-9FC4-CAEDCF7E9B88}" dt="2024-09-17T01:30:39.263" v="2066"/>
          <ac:spMkLst>
            <pc:docMk/>
            <pc:sldMk cId="0" sldId="283"/>
            <ac:spMk id="334" creationId="{6F3472A1-7D6F-9EF8-C8EB-C12C3C01648B}"/>
          </ac:spMkLst>
        </pc:spChg>
        <pc:spChg chg="mod">
          <ac:chgData name="Linh Phan" userId="228774c6-8676-4985-b789-d1a1db399f40" providerId="ADAL" clId="{D37C0547-DC5B-4B53-9FC4-CAEDCF7E9B88}" dt="2024-09-17T01:30:39.263" v="2066"/>
          <ac:spMkLst>
            <pc:docMk/>
            <pc:sldMk cId="0" sldId="283"/>
            <ac:spMk id="335" creationId="{D830D6ED-005B-30A7-8E66-09F644F31BB6}"/>
          </ac:spMkLst>
        </pc:spChg>
        <pc:spChg chg="mod">
          <ac:chgData name="Linh Phan" userId="228774c6-8676-4985-b789-d1a1db399f40" providerId="ADAL" clId="{D37C0547-DC5B-4B53-9FC4-CAEDCF7E9B88}" dt="2024-09-17T01:30:39.263" v="2066"/>
          <ac:spMkLst>
            <pc:docMk/>
            <pc:sldMk cId="0" sldId="283"/>
            <ac:spMk id="336" creationId="{11AC8F84-C645-C2FD-EE81-F2C9C5AA1C87}"/>
          </ac:spMkLst>
        </pc:spChg>
        <pc:spChg chg="mod">
          <ac:chgData name="Linh Phan" userId="228774c6-8676-4985-b789-d1a1db399f40" providerId="ADAL" clId="{D37C0547-DC5B-4B53-9FC4-CAEDCF7E9B88}" dt="2024-09-17T01:30:39.263" v="2066"/>
          <ac:spMkLst>
            <pc:docMk/>
            <pc:sldMk cId="0" sldId="283"/>
            <ac:spMk id="337" creationId="{04EFD26E-2A12-EAEC-12FB-B37A4EA6A1F5}"/>
          </ac:spMkLst>
        </pc:spChg>
        <pc:spChg chg="mod">
          <ac:chgData name="Linh Phan" userId="228774c6-8676-4985-b789-d1a1db399f40" providerId="ADAL" clId="{D37C0547-DC5B-4B53-9FC4-CAEDCF7E9B88}" dt="2024-09-17T01:30:39.263" v="2066"/>
          <ac:spMkLst>
            <pc:docMk/>
            <pc:sldMk cId="0" sldId="283"/>
            <ac:spMk id="338" creationId="{B1B4510A-D03B-2183-8DD9-5DBC26412DE5}"/>
          </ac:spMkLst>
        </pc:spChg>
        <pc:spChg chg="mod">
          <ac:chgData name="Linh Phan" userId="228774c6-8676-4985-b789-d1a1db399f40" providerId="ADAL" clId="{D37C0547-DC5B-4B53-9FC4-CAEDCF7E9B88}" dt="2024-09-17T01:30:39.263" v="2066"/>
          <ac:spMkLst>
            <pc:docMk/>
            <pc:sldMk cId="0" sldId="283"/>
            <ac:spMk id="339" creationId="{C83D1665-2BBB-E7CA-C0AC-78DFA7A6469E}"/>
          </ac:spMkLst>
        </pc:spChg>
        <pc:spChg chg="mod">
          <ac:chgData name="Linh Phan" userId="228774c6-8676-4985-b789-d1a1db399f40" providerId="ADAL" clId="{D37C0547-DC5B-4B53-9FC4-CAEDCF7E9B88}" dt="2024-09-17T01:30:39.263" v="2066"/>
          <ac:spMkLst>
            <pc:docMk/>
            <pc:sldMk cId="0" sldId="283"/>
            <ac:spMk id="340" creationId="{11BCD6B4-6A4A-ADAB-1AE2-032551CC4A46}"/>
          </ac:spMkLst>
        </pc:spChg>
        <pc:spChg chg="mod">
          <ac:chgData name="Linh Phan" userId="228774c6-8676-4985-b789-d1a1db399f40" providerId="ADAL" clId="{D37C0547-DC5B-4B53-9FC4-CAEDCF7E9B88}" dt="2024-09-17T01:30:39.263" v="2066"/>
          <ac:spMkLst>
            <pc:docMk/>
            <pc:sldMk cId="0" sldId="283"/>
            <ac:spMk id="341" creationId="{12AD117D-131C-33DA-B38F-DE808F8BC4B9}"/>
          </ac:spMkLst>
        </pc:spChg>
        <pc:spChg chg="mod">
          <ac:chgData name="Linh Phan" userId="228774c6-8676-4985-b789-d1a1db399f40" providerId="ADAL" clId="{D37C0547-DC5B-4B53-9FC4-CAEDCF7E9B88}" dt="2024-09-17T01:30:39.263" v="2066"/>
          <ac:spMkLst>
            <pc:docMk/>
            <pc:sldMk cId="0" sldId="283"/>
            <ac:spMk id="344" creationId="{8ACC63B1-62EE-618F-FD7A-9C78EAE30AAE}"/>
          </ac:spMkLst>
        </pc:spChg>
        <pc:spChg chg="mod">
          <ac:chgData name="Linh Phan" userId="228774c6-8676-4985-b789-d1a1db399f40" providerId="ADAL" clId="{D37C0547-DC5B-4B53-9FC4-CAEDCF7E9B88}" dt="2024-09-17T01:30:39.263" v="2066"/>
          <ac:spMkLst>
            <pc:docMk/>
            <pc:sldMk cId="0" sldId="283"/>
            <ac:spMk id="345" creationId="{E292EA45-91B2-677A-C7DE-AA6196D4E557}"/>
          </ac:spMkLst>
        </pc:spChg>
        <pc:spChg chg="mod">
          <ac:chgData name="Linh Phan" userId="228774c6-8676-4985-b789-d1a1db399f40" providerId="ADAL" clId="{D37C0547-DC5B-4B53-9FC4-CAEDCF7E9B88}" dt="2024-09-17T01:30:39.263" v="2066"/>
          <ac:spMkLst>
            <pc:docMk/>
            <pc:sldMk cId="0" sldId="283"/>
            <ac:spMk id="346" creationId="{E2C7BB2C-5ADD-D4F5-51EA-950049B617B4}"/>
          </ac:spMkLst>
        </pc:spChg>
        <pc:spChg chg="mod">
          <ac:chgData name="Linh Phan" userId="228774c6-8676-4985-b789-d1a1db399f40" providerId="ADAL" clId="{D37C0547-DC5B-4B53-9FC4-CAEDCF7E9B88}" dt="2024-09-17T01:30:39.263" v="2066"/>
          <ac:spMkLst>
            <pc:docMk/>
            <pc:sldMk cId="0" sldId="283"/>
            <ac:spMk id="347" creationId="{3C46742B-B1A8-D34C-8EA5-05FE89B8271F}"/>
          </ac:spMkLst>
        </pc:spChg>
        <pc:spChg chg="mod">
          <ac:chgData name="Linh Phan" userId="228774c6-8676-4985-b789-d1a1db399f40" providerId="ADAL" clId="{D37C0547-DC5B-4B53-9FC4-CAEDCF7E9B88}" dt="2024-09-17T01:30:39.263" v="2066"/>
          <ac:spMkLst>
            <pc:docMk/>
            <pc:sldMk cId="0" sldId="283"/>
            <ac:spMk id="348" creationId="{7B7C5571-1846-2623-6575-528C53463171}"/>
          </ac:spMkLst>
        </pc:spChg>
        <pc:spChg chg="mod">
          <ac:chgData name="Linh Phan" userId="228774c6-8676-4985-b789-d1a1db399f40" providerId="ADAL" clId="{D37C0547-DC5B-4B53-9FC4-CAEDCF7E9B88}" dt="2024-09-17T01:30:39.263" v="2066"/>
          <ac:spMkLst>
            <pc:docMk/>
            <pc:sldMk cId="0" sldId="283"/>
            <ac:spMk id="350" creationId="{E06EFA1A-2CEA-30EC-9D7F-E585CFD4FF5A}"/>
          </ac:spMkLst>
        </pc:spChg>
        <pc:spChg chg="mod">
          <ac:chgData name="Linh Phan" userId="228774c6-8676-4985-b789-d1a1db399f40" providerId="ADAL" clId="{D37C0547-DC5B-4B53-9FC4-CAEDCF7E9B88}" dt="2024-09-17T01:30:39.263" v="2066"/>
          <ac:spMkLst>
            <pc:docMk/>
            <pc:sldMk cId="0" sldId="283"/>
            <ac:spMk id="351" creationId="{D80E51AE-7FC5-8B52-194D-998213C05219}"/>
          </ac:spMkLst>
        </pc:spChg>
        <pc:spChg chg="mod">
          <ac:chgData name="Linh Phan" userId="228774c6-8676-4985-b789-d1a1db399f40" providerId="ADAL" clId="{D37C0547-DC5B-4B53-9FC4-CAEDCF7E9B88}" dt="2024-09-17T01:30:39.263" v="2066"/>
          <ac:spMkLst>
            <pc:docMk/>
            <pc:sldMk cId="0" sldId="283"/>
            <ac:spMk id="352" creationId="{EA629712-9005-40CF-AD87-2769A9182D60}"/>
          </ac:spMkLst>
        </pc:spChg>
        <pc:spChg chg="mod">
          <ac:chgData name="Linh Phan" userId="228774c6-8676-4985-b789-d1a1db399f40" providerId="ADAL" clId="{D37C0547-DC5B-4B53-9FC4-CAEDCF7E9B88}" dt="2024-09-17T01:30:39.263" v="2066"/>
          <ac:spMkLst>
            <pc:docMk/>
            <pc:sldMk cId="0" sldId="283"/>
            <ac:spMk id="353" creationId="{9C9DE486-15C9-584B-90C5-9C5D6D8C6F6C}"/>
          </ac:spMkLst>
        </pc:spChg>
        <pc:spChg chg="mod">
          <ac:chgData name="Linh Phan" userId="228774c6-8676-4985-b789-d1a1db399f40" providerId="ADAL" clId="{D37C0547-DC5B-4B53-9FC4-CAEDCF7E9B88}" dt="2024-09-17T01:30:39.263" v="2066"/>
          <ac:spMkLst>
            <pc:docMk/>
            <pc:sldMk cId="0" sldId="283"/>
            <ac:spMk id="354" creationId="{CEF0989E-403E-E3C6-49B8-5E4A926AF3A3}"/>
          </ac:spMkLst>
        </pc:spChg>
        <pc:spChg chg="mod">
          <ac:chgData name="Linh Phan" userId="228774c6-8676-4985-b789-d1a1db399f40" providerId="ADAL" clId="{D37C0547-DC5B-4B53-9FC4-CAEDCF7E9B88}" dt="2024-09-17T01:30:39.263" v="2066"/>
          <ac:spMkLst>
            <pc:docMk/>
            <pc:sldMk cId="0" sldId="283"/>
            <ac:spMk id="355" creationId="{CD1DBC57-2B4D-C061-62E5-8D1EB232F661}"/>
          </ac:spMkLst>
        </pc:spChg>
        <pc:spChg chg="mod">
          <ac:chgData name="Linh Phan" userId="228774c6-8676-4985-b789-d1a1db399f40" providerId="ADAL" clId="{D37C0547-DC5B-4B53-9FC4-CAEDCF7E9B88}" dt="2024-09-17T01:30:39.263" v="2066"/>
          <ac:spMkLst>
            <pc:docMk/>
            <pc:sldMk cId="0" sldId="283"/>
            <ac:spMk id="356" creationId="{39EF8E50-7766-DB1E-B996-5EC2E6856E70}"/>
          </ac:spMkLst>
        </pc:spChg>
        <pc:spChg chg="mod">
          <ac:chgData name="Linh Phan" userId="228774c6-8676-4985-b789-d1a1db399f40" providerId="ADAL" clId="{D37C0547-DC5B-4B53-9FC4-CAEDCF7E9B88}" dt="2024-09-17T01:30:39.263" v="2066"/>
          <ac:spMkLst>
            <pc:docMk/>
            <pc:sldMk cId="0" sldId="283"/>
            <ac:spMk id="357" creationId="{EC4BFCB3-D8AC-C8A1-3E81-2F6D09532923}"/>
          </ac:spMkLst>
        </pc:spChg>
        <pc:spChg chg="mod">
          <ac:chgData name="Linh Phan" userId="228774c6-8676-4985-b789-d1a1db399f40" providerId="ADAL" clId="{D37C0547-DC5B-4B53-9FC4-CAEDCF7E9B88}" dt="2024-09-17T01:30:39.263" v="2066"/>
          <ac:spMkLst>
            <pc:docMk/>
            <pc:sldMk cId="0" sldId="283"/>
            <ac:spMk id="358" creationId="{458EA7D6-496F-8939-AA55-E92E23D3A52D}"/>
          </ac:spMkLst>
        </pc:spChg>
        <pc:spChg chg="mod">
          <ac:chgData name="Linh Phan" userId="228774c6-8676-4985-b789-d1a1db399f40" providerId="ADAL" clId="{D37C0547-DC5B-4B53-9FC4-CAEDCF7E9B88}" dt="2024-09-17T01:30:39.263" v="2066"/>
          <ac:spMkLst>
            <pc:docMk/>
            <pc:sldMk cId="0" sldId="283"/>
            <ac:spMk id="359" creationId="{B7C4FAFE-5310-E2E6-17E1-F1AC2A6D59F1}"/>
          </ac:spMkLst>
        </pc:spChg>
        <pc:spChg chg="mod">
          <ac:chgData name="Linh Phan" userId="228774c6-8676-4985-b789-d1a1db399f40" providerId="ADAL" clId="{D37C0547-DC5B-4B53-9FC4-CAEDCF7E9B88}" dt="2024-09-17T01:30:39.263" v="2066"/>
          <ac:spMkLst>
            <pc:docMk/>
            <pc:sldMk cId="0" sldId="283"/>
            <ac:spMk id="360" creationId="{ECDEC4BC-62E1-823A-E8D9-C80C452B8869}"/>
          </ac:spMkLst>
        </pc:spChg>
        <pc:spChg chg="mod">
          <ac:chgData name="Linh Phan" userId="228774c6-8676-4985-b789-d1a1db399f40" providerId="ADAL" clId="{D37C0547-DC5B-4B53-9FC4-CAEDCF7E9B88}" dt="2024-09-17T01:30:39.263" v="2066"/>
          <ac:spMkLst>
            <pc:docMk/>
            <pc:sldMk cId="0" sldId="283"/>
            <ac:spMk id="361" creationId="{F62727B9-4258-D5D2-8E6A-E6811CC42BF7}"/>
          </ac:spMkLst>
        </pc:spChg>
        <pc:spChg chg="mod">
          <ac:chgData name="Linh Phan" userId="228774c6-8676-4985-b789-d1a1db399f40" providerId="ADAL" clId="{D37C0547-DC5B-4B53-9FC4-CAEDCF7E9B88}" dt="2024-09-17T01:30:39.263" v="2066"/>
          <ac:spMkLst>
            <pc:docMk/>
            <pc:sldMk cId="0" sldId="283"/>
            <ac:spMk id="362" creationId="{9FFED32D-71D6-A939-C807-B162AD193870}"/>
          </ac:spMkLst>
        </pc:spChg>
        <pc:spChg chg="mod">
          <ac:chgData name="Linh Phan" userId="228774c6-8676-4985-b789-d1a1db399f40" providerId="ADAL" clId="{D37C0547-DC5B-4B53-9FC4-CAEDCF7E9B88}" dt="2024-09-17T01:30:39.263" v="2066"/>
          <ac:spMkLst>
            <pc:docMk/>
            <pc:sldMk cId="0" sldId="283"/>
            <ac:spMk id="363" creationId="{89E531F9-08F5-3290-1B18-3CBDA693051C}"/>
          </ac:spMkLst>
        </pc:spChg>
        <pc:spChg chg="add mod">
          <ac:chgData name="Linh Phan" userId="228774c6-8676-4985-b789-d1a1db399f40" providerId="ADAL" clId="{D37C0547-DC5B-4B53-9FC4-CAEDCF7E9B88}" dt="2024-09-17T01:31:17.940" v="2099" actId="14100"/>
          <ac:spMkLst>
            <pc:docMk/>
            <pc:sldMk cId="0" sldId="283"/>
            <ac:spMk id="364" creationId="{407FC0E1-1BCF-4658-AAC8-759E80D4EA20}"/>
          </ac:spMkLst>
        </pc:spChg>
        <pc:grpChg chg="del">
          <ac:chgData name="Linh Phan" userId="228774c6-8676-4985-b789-d1a1db399f40" providerId="ADAL" clId="{D37C0547-DC5B-4B53-9FC4-CAEDCF7E9B88}" dt="2024-09-17T01:18:14.591" v="2016" actId="478"/>
          <ac:grpSpMkLst>
            <pc:docMk/>
            <pc:sldMk cId="0" sldId="283"/>
            <ac:grpSpMk id="7" creationId="{5C7117C5-D659-9D80-1B1A-04D852DF8BEF}"/>
          </ac:grpSpMkLst>
        </pc:grpChg>
        <pc:grpChg chg="add del mod">
          <ac:chgData name="Linh Phan" userId="228774c6-8676-4985-b789-d1a1db399f40" providerId="ADAL" clId="{D37C0547-DC5B-4B53-9FC4-CAEDCF7E9B88}" dt="2024-09-17T01:26:40.891" v="2036" actId="478"/>
          <ac:grpSpMkLst>
            <pc:docMk/>
            <pc:sldMk cId="0" sldId="283"/>
            <ac:grpSpMk id="18" creationId="{4DEFAF2D-31A6-A9B3-994A-C6EBA1D0AAC7}"/>
          </ac:grpSpMkLst>
        </pc:grpChg>
        <pc:grpChg chg="add del mod">
          <ac:chgData name="Linh Phan" userId="228774c6-8676-4985-b789-d1a1db399f40" providerId="ADAL" clId="{D37C0547-DC5B-4B53-9FC4-CAEDCF7E9B88}" dt="2024-09-17T01:26:40.891" v="2036" actId="478"/>
          <ac:grpSpMkLst>
            <pc:docMk/>
            <pc:sldMk cId="0" sldId="283"/>
            <ac:grpSpMk id="21" creationId="{7B4AF9D7-C5AF-615A-5392-A999A9F79ED2}"/>
          </ac:grpSpMkLst>
        </pc:grpChg>
        <pc:grpChg chg="add del mod">
          <ac:chgData name="Linh Phan" userId="228774c6-8676-4985-b789-d1a1db399f40" providerId="ADAL" clId="{D37C0547-DC5B-4B53-9FC4-CAEDCF7E9B88}" dt="2024-09-17T01:26:40.891" v="2036" actId="478"/>
          <ac:grpSpMkLst>
            <pc:docMk/>
            <pc:sldMk cId="0" sldId="283"/>
            <ac:grpSpMk id="28" creationId="{7B3F1A73-765D-7ECF-E71F-5E99A8B62372}"/>
          </ac:grpSpMkLst>
        </pc:grpChg>
        <pc:grpChg chg="mod">
          <ac:chgData name="Linh Phan" userId="228774c6-8676-4985-b789-d1a1db399f40" providerId="ADAL" clId="{D37C0547-DC5B-4B53-9FC4-CAEDCF7E9B88}" dt="2024-09-17T01:26:04.743" v="2024"/>
          <ac:grpSpMkLst>
            <pc:docMk/>
            <pc:sldMk cId="0" sldId="283"/>
            <ac:grpSpMk id="29" creationId="{B3F9BE09-F62A-39BB-44D4-EF93F1345B44}"/>
          </ac:grpSpMkLst>
        </pc:grpChg>
        <pc:grpChg chg="add del mod">
          <ac:chgData name="Linh Phan" userId="228774c6-8676-4985-b789-d1a1db399f40" providerId="ADAL" clId="{D37C0547-DC5B-4B53-9FC4-CAEDCF7E9B88}" dt="2024-09-17T01:28:41.982" v="2065" actId="478"/>
          <ac:grpSpMkLst>
            <pc:docMk/>
            <pc:sldMk cId="0" sldId="283"/>
            <ac:grpSpMk id="37" creationId="{DCBB77AD-6E00-B49C-FB34-47EF7DFB30D8}"/>
          </ac:grpSpMkLst>
        </pc:grpChg>
        <pc:grpChg chg="mod">
          <ac:chgData name="Linh Phan" userId="228774c6-8676-4985-b789-d1a1db399f40" providerId="ADAL" clId="{D37C0547-DC5B-4B53-9FC4-CAEDCF7E9B88}" dt="2024-09-17T01:28:09" v="2037"/>
          <ac:grpSpMkLst>
            <pc:docMk/>
            <pc:sldMk cId="0" sldId="283"/>
            <ac:grpSpMk id="62" creationId="{3FB9FA80-FC7E-C23E-307C-0EDDD79E4C1A}"/>
          </ac:grpSpMkLst>
        </pc:grpChg>
        <pc:grpChg chg="mod">
          <ac:chgData name="Linh Phan" userId="228774c6-8676-4985-b789-d1a1db399f40" providerId="ADAL" clId="{D37C0547-DC5B-4B53-9FC4-CAEDCF7E9B88}" dt="2024-09-17T01:28:09" v="2037"/>
          <ac:grpSpMkLst>
            <pc:docMk/>
            <pc:sldMk cId="0" sldId="283"/>
            <ac:grpSpMk id="95" creationId="{8D0A83C0-3F06-3DFD-85CA-8C556DB93600}"/>
          </ac:grpSpMkLst>
        </pc:grpChg>
        <pc:grpChg chg="add mod">
          <ac:chgData name="Linh Phan" userId="228774c6-8676-4985-b789-d1a1db399f40" providerId="ADAL" clId="{D37C0547-DC5B-4B53-9FC4-CAEDCF7E9B88}" dt="2024-09-17T01:30:39.263" v="2066"/>
          <ac:grpSpMkLst>
            <pc:docMk/>
            <pc:sldMk cId="0" sldId="283"/>
            <ac:grpSpMk id="119" creationId="{DC001489-E799-2D1F-788A-C57CA06925D5}"/>
          </ac:grpSpMkLst>
        </pc:grpChg>
        <pc:grpChg chg="mod">
          <ac:chgData name="Linh Phan" userId="228774c6-8676-4985-b789-d1a1db399f40" providerId="ADAL" clId="{D37C0547-DC5B-4B53-9FC4-CAEDCF7E9B88}" dt="2024-09-17T01:30:39.263" v="2066"/>
          <ac:grpSpMkLst>
            <pc:docMk/>
            <pc:sldMk cId="0" sldId="283"/>
            <ac:grpSpMk id="166" creationId="{24BF16DC-9778-1C00-4D35-6612B7F30EAF}"/>
          </ac:grpSpMkLst>
        </pc:grpChg>
        <pc:grpChg chg="mod">
          <ac:chgData name="Linh Phan" userId="228774c6-8676-4985-b789-d1a1db399f40" providerId="ADAL" clId="{D37C0547-DC5B-4B53-9FC4-CAEDCF7E9B88}" dt="2024-09-17T01:30:39.263" v="2066"/>
          <ac:grpSpMkLst>
            <pc:docMk/>
            <pc:sldMk cId="0" sldId="283"/>
            <ac:grpSpMk id="349" creationId="{CCA83B70-B83E-4DD5-FEB9-549B8F8AA7EA}"/>
          </ac:grpSpMkLst>
        </pc:grpChg>
        <pc:picChg chg="add del mod">
          <ac:chgData name="Linh Phan" userId="228774c6-8676-4985-b789-d1a1db399f40" providerId="ADAL" clId="{D37C0547-DC5B-4B53-9FC4-CAEDCF7E9B88}" dt="2024-09-17T01:19:39.055" v="2022" actId="478"/>
          <ac:picMkLst>
            <pc:docMk/>
            <pc:sldMk cId="0" sldId="283"/>
            <ac:picMk id="16" creationId="{0C5A9BE5-CD6E-DB4F-904D-611C08229AA1}"/>
          </ac:picMkLst>
        </pc:picChg>
        <pc:picChg chg="add del mod">
          <ac:chgData name="Linh Phan" userId="228774c6-8676-4985-b789-d1a1db399f40" providerId="ADAL" clId="{D37C0547-DC5B-4B53-9FC4-CAEDCF7E9B88}" dt="2024-09-17T01:19:39.055" v="2022" actId="478"/>
          <ac:picMkLst>
            <pc:docMk/>
            <pc:sldMk cId="0" sldId="283"/>
            <ac:picMk id="17" creationId="{8FA30071-8F57-0215-FAB8-6A53B51D96B5}"/>
          </ac:picMkLst>
        </pc:picChg>
        <pc:picChg chg="add del mod">
          <ac:chgData name="Linh Phan" userId="228774c6-8676-4985-b789-d1a1db399f40" providerId="ADAL" clId="{D37C0547-DC5B-4B53-9FC4-CAEDCF7E9B88}" dt="2024-09-17T01:26:40.891" v="2036" actId="478"/>
          <ac:picMkLst>
            <pc:docMk/>
            <pc:sldMk cId="0" sldId="283"/>
            <ac:picMk id="27" creationId="{EB8D3115-B191-2CD3-8B31-DF5B115FD7FE}"/>
          </ac:picMkLst>
        </pc:picChg>
        <pc:picChg chg="mod">
          <ac:chgData name="Linh Phan" userId="228774c6-8676-4985-b789-d1a1db399f40" providerId="ADAL" clId="{D37C0547-DC5B-4B53-9FC4-CAEDCF7E9B88}" dt="2024-09-17T01:26:04.743" v="2024"/>
          <ac:picMkLst>
            <pc:docMk/>
            <pc:sldMk cId="0" sldId="283"/>
            <ac:picMk id="30" creationId="{5B238F66-2930-F808-80ED-D18ACABD4666}"/>
          </ac:picMkLst>
        </pc:picChg>
        <pc:picChg chg="add del mod">
          <ac:chgData name="Linh Phan" userId="228774c6-8676-4985-b789-d1a1db399f40" providerId="ADAL" clId="{D37C0547-DC5B-4B53-9FC4-CAEDCF7E9B88}" dt="2024-09-17T01:28:41.982" v="2065" actId="478"/>
          <ac:picMkLst>
            <pc:docMk/>
            <pc:sldMk cId="0" sldId="283"/>
            <ac:picMk id="36" creationId="{F5925C27-53E8-77D2-91C8-811E94651D8C}"/>
          </ac:picMkLst>
        </pc:picChg>
        <pc:cxnChg chg="mod">
          <ac:chgData name="Linh Phan" userId="228774c6-8676-4985-b789-d1a1db399f40" providerId="ADAL" clId="{D37C0547-DC5B-4B53-9FC4-CAEDCF7E9B88}" dt="2024-09-17T01:30:39.263" v="2066"/>
          <ac:cxnSpMkLst>
            <pc:docMk/>
            <pc:sldMk cId="0" sldId="283"/>
            <ac:cxnSpMk id="342" creationId="{0620269A-B850-C4E7-1473-94831F0DEF94}"/>
          </ac:cxnSpMkLst>
        </pc:cxnChg>
        <pc:cxnChg chg="mod">
          <ac:chgData name="Linh Phan" userId="228774c6-8676-4985-b789-d1a1db399f40" providerId="ADAL" clId="{D37C0547-DC5B-4B53-9FC4-CAEDCF7E9B88}" dt="2024-09-17T01:30:39.263" v="2066"/>
          <ac:cxnSpMkLst>
            <pc:docMk/>
            <pc:sldMk cId="0" sldId="283"/>
            <ac:cxnSpMk id="343" creationId="{A951CAC3-E982-63F7-34AB-1422FC04CA59}"/>
          </ac:cxnSpMkLst>
        </pc:cxnChg>
      </pc:sldChg>
      <pc:sldChg chg="add">
        <pc:chgData name="Linh Phan" userId="228774c6-8676-4985-b789-d1a1db399f40" providerId="ADAL" clId="{D37C0547-DC5B-4B53-9FC4-CAEDCF7E9B88}" dt="2024-09-16T11:53:23.956" v="1449"/>
        <pc:sldMkLst>
          <pc:docMk/>
          <pc:sldMk cId="105268243" sldId="285"/>
        </pc:sldMkLst>
      </pc:sldChg>
      <pc:sldChg chg="modSp mod modAnim">
        <pc:chgData name="Linh Phan" userId="228774c6-8676-4985-b789-d1a1db399f40" providerId="ADAL" clId="{D37C0547-DC5B-4B53-9FC4-CAEDCF7E9B88}" dt="2024-09-17T01:36:01.050" v="2156" actId="1076"/>
        <pc:sldMkLst>
          <pc:docMk/>
          <pc:sldMk cId="0" sldId="292"/>
        </pc:sldMkLst>
        <pc:spChg chg="mod">
          <ac:chgData name="Linh Phan" userId="228774c6-8676-4985-b789-d1a1db399f40" providerId="ADAL" clId="{D37C0547-DC5B-4B53-9FC4-CAEDCF7E9B88}" dt="2024-09-17T01:36:01.050" v="2156" actId="1076"/>
          <ac:spMkLst>
            <pc:docMk/>
            <pc:sldMk cId="0" sldId="292"/>
            <ac:spMk id="8" creationId="{4720C855-EB89-8532-4F66-A82CAC1E998F}"/>
          </ac:spMkLst>
        </pc:spChg>
      </pc:sldChg>
      <pc:sldChg chg="addSp delSp modSp del mod ord delAnim modAnim">
        <pc:chgData name="Linh Phan" userId="228774c6-8676-4985-b789-d1a1db399f40" providerId="ADAL" clId="{D37C0547-DC5B-4B53-9FC4-CAEDCF7E9B88}" dt="2024-09-16T10:50:14.345" v="530" actId="47"/>
        <pc:sldMkLst>
          <pc:docMk/>
          <pc:sldMk cId="3029932204" sldId="294"/>
        </pc:sldMkLst>
        <pc:spChg chg="mod">
          <ac:chgData name="Linh Phan" userId="228774c6-8676-4985-b789-d1a1db399f40" providerId="ADAL" clId="{D37C0547-DC5B-4B53-9FC4-CAEDCF7E9B88}" dt="2024-09-16T10:19:51.089" v="106"/>
          <ac:spMkLst>
            <pc:docMk/>
            <pc:sldMk cId="3029932204" sldId="294"/>
            <ac:spMk id="11" creationId="{9F9EF3C7-87C9-58CA-9F4A-071AF2153B42}"/>
          </ac:spMkLst>
        </pc:spChg>
        <pc:spChg chg="del">
          <ac:chgData name="Linh Phan" userId="228774c6-8676-4985-b789-d1a1db399f40" providerId="ADAL" clId="{D37C0547-DC5B-4B53-9FC4-CAEDCF7E9B88}" dt="2024-09-16T10:19:15.698" v="105" actId="478"/>
          <ac:spMkLst>
            <pc:docMk/>
            <pc:sldMk cId="3029932204" sldId="294"/>
            <ac:spMk id="12" creationId="{D5B2250A-85E6-895E-7420-BD2FDC6A16FB}"/>
          </ac:spMkLst>
        </pc:spChg>
        <pc:spChg chg="del">
          <ac:chgData name="Linh Phan" userId="228774c6-8676-4985-b789-d1a1db399f40" providerId="ADAL" clId="{D37C0547-DC5B-4B53-9FC4-CAEDCF7E9B88}" dt="2024-09-16T10:19:15.698" v="105" actId="478"/>
          <ac:spMkLst>
            <pc:docMk/>
            <pc:sldMk cId="3029932204" sldId="294"/>
            <ac:spMk id="13" creationId="{B793A686-9C82-A6AA-8A8E-FB1F572C43BE}"/>
          </ac:spMkLst>
        </pc:spChg>
        <pc:spChg chg="del">
          <ac:chgData name="Linh Phan" userId="228774c6-8676-4985-b789-d1a1db399f40" providerId="ADAL" clId="{D37C0547-DC5B-4B53-9FC4-CAEDCF7E9B88}" dt="2024-09-16T10:19:15.698" v="105" actId="478"/>
          <ac:spMkLst>
            <pc:docMk/>
            <pc:sldMk cId="3029932204" sldId="294"/>
            <ac:spMk id="14" creationId="{27841D89-EDEC-2100-C4B4-CF48F54683EA}"/>
          </ac:spMkLst>
        </pc:spChg>
        <pc:spChg chg="mod">
          <ac:chgData name="Linh Phan" userId="228774c6-8676-4985-b789-d1a1db399f40" providerId="ADAL" clId="{D37C0547-DC5B-4B53-9FC4-CAEDCF7E9B88}" dt="2024-09-16T10:20:17.195" v="152" actId="1076"/>
          <ac:spMkLst>
            <pc:docMk/>
            <pc:sldMk cId="3029932204" sldId="294"/>
            <ac:spMk id="15" creationId="{62898077-CE9E-7A3E-25E4-588D0FB1C84A}"/>
          </ac:spMkLst>
        </pc:spChg>
        <pc:spChg chg="add del mod">
          <ac:chgData name="Linh Phan" userId="228774c6-8676-4985-b789-d1a1db399f40" providerId="ADAL" clId="{D37C0547-DC5B-4B53-9FC4-CAEDCF7E9B88}" dt="2024-09-16T10:23:30.476" v="184" actId="478"/>
          <ac:spMkLst>
            <pc:docMk/>
            <pc:sldMk cId="3029932204" sldId="294"/>
            <ac:spMk id="16" creationId="{07CAC319-FAD5-F1D1-ECB9-24CCA8772151}"/>
          </ac:spMkLst>
        </pc:spChg>
        <pc:spChg chg="add del mod">
          <ac:chgData name="Linh Phan" userId="228774c6-8676-4985-b789-d1a1db399f40" providerId="ADAL" clId="{D37C0547-DC5B-4B53-9FC4-CAEDCF7E9B88}" dt="2024-09-16T10:23:30.476" v="184" actId="478"/>
          <ac:spMkLst>
            <pc:docMk/>
            <pc:sldMk cId="3029932204" sldId="294"/>
            <ac:spMk id="18" creationId="{86503384-DE93-D431-5B99-60A27C12F559}"/>
          </ac:spMkLst>
        </pc:spChg>
        <pc:spChg chg="mod">
          <ac:chgData name="Linh Phan" userId="228774c6-8676-4985-b789-d1a1db399f40" providerId="ADAL" clId="{D37C0547-DC5B-4B53-9FC4-CAEDCF7E9B88}" dt="2024-09-16T10:22:13.173" v="162"/>
          <ac:spMkLst>
            <pc:docMk/>
            <pc:sldMk cId="3029932204" sldId="294"/>
            <ac:spMk id="21" creationId="{596A2B33-0C25-9EFA-6F03-3C2EDE1CC667}"/>
          </ac:spMkLst>
        </pc:spChg>
        <pc:spChg chg="mod">
          <ac:chgData name="Linh Phan" userId="228774c6-8676-4985-b789-d1a1db399f40" providerId="ADAL" clId="{D37C0547-DC5B-4B53-9FC4-CAEDCF7E9B88}" dt="2024-09-16T10:22:13.173" v="162"/>
          <ac:spMkLst>
            <pc:docMk/>
            <pc:sldMk cId="3029932204" sldId="294"/>
            <ac:spMk id="24" creationId="{BC86CE6A-3CC3-5E22-DA6C-C63240FEF956}"/>
          </ac:spMkLst>
        </pc:spChg>
        <pc:spChg chg="mod">
          <ac:chgData name="Linh Phan" userId="228774c6-8676-4985-b789-d1a1db399f40" providerId="ADAL" clId="{D37C0547-DC5B-4B53-9FC4-CAEDCF7E9B88}" dt="2024-09-16T10:23:10.642" v="178" actId="255"/>
          <ac:spMkLst>
            <pc:docMk/>
            <pc:sldMk cId="3029932204" sldId="294"/>
            <ac:spMk id="25" creationId="{308B1E50-92E2-A3C4-3934-7AC26ABD7CDF}"/>
          </ac:spMkLst>
        </pc:spChg>
        <pc:spChg chg="mod topLvl">
          <ac:chgData name="Linh Phan" userId="228774c6-8676-4985-b789-d1a1db399f40" providerId="ADAL" clId="{D37C0547-DC5B-4B53-9FC4-CAEDCF7E9B88}" dt="2024-09-16T10:25:28.534" v="258" actId="165"/>
          <ac:spMkLst>
            <pc:docMk/>
            <pc:sldMk cId="3029932204" sldId="294"/>
            <ac:spMk id="27" creationId="{C057CD9E-82E0-037E-0131-BAC0515CD52F}"/>
          </ac:spMkLst>
        </pc:spChg>
        <pc:spChg chg="del mod topLvl">
          <ac:chgData name="Linh Phan" userId="228774c6-8676-4985-b789-d1a1db399f40" providerId="ADAL" clId="{D37C0547-DC5B-4B53-9FC4-CAEDCF7E9B88}" dt="2024-09-16T10:25:30.650" v="259" actId="478"/>
          <ac:spMkLst>
            <pc:docMk/>
            <pc:sldMk cId="3029932204" sldId="294"/>
            <ac:spMk id="28" creationId="{2CEF9B4D-1F95-8569-1E55-9B06963C1A5D}"/>
          </ac:spMkLst>
        </pc:spChg>
        <pc:spChg chg="mod">
          <ac:chgData name="Linh Phan" userId="228774c6-8676-4985-b789-d1a1db399f40" providerId="ADAL" clId="{D37C0547-DC5B-4B53-9FC4-CAEDCF7E9B88}" dt="2024-09-16T10:23:51.976" v="185"/>
          <ac:spMkLst>
            <pc:docMk/>
            <pc:sldMk cId="3029932204" sldId="294"/>
            <ac:spMk id="30" creationId="{666819C1-498D-4FF4-E7AD-BB6FC12A657C}"/>
          </ac:spMkLst>
        </pc:spChg>
        <pc:spChg chg="mod">
          <ac:chgData name="Linh Phan" userId="228774c6-8676-4985-b789-d1a1db399f40" providerId="ADAL" clId="{D37C0547-DC5B-4B53-9FC4-CAEDCF7E9B88}" dt="2024-09-16T10:23:51.976" v="185"/>
          <ac:spMkLst>
            <pc:docMk/>
            <pc:sldMk cId="3029932204" sldId="294"/>
            <ac:spMk id="31" creationId="{46150035-9455-33BD-EEBD-B669E13F537D}"/>
          </ac:spMkLst>
        </pc:spChg>
        <pc:spChg chg="add mod">
          <ac:chgData name="Linh Phan" userId="228774c6-8676-4985-b789-d1a1db399f40" providerId="ADAL" clId="{D37C0547-DC5B-4B53-9FC4-CAEDCF7E9B88}" dt="2024-09-16T10:25:00.118" v="251" actId="1076"/>
          <ac:spMkLst>
            <pc:docMk/>
            <pc:sldMk cId="3029932204" sldId="294"/>
            <ac:spMk id="32" creationId="{927619CA-292A-FE8C-84DA-B8ECB53B5198}"/>
          </ac:spMkLst>
        </pc:spChg>
        <pc:spChg chg="add mod">
          <ac:chgData name="Linh Phan" userId="228774c6-8676-4985-b789-d1a1db399f40" providerId="ADAL" clId="{D37C0547-DC5B-4B53-9FC4-CAEDCF7E9B88}" dt="2024-09-16T10:25:42.733" v="262" actId="1076"/>
          <ac:spMkLst>
            <pc:docMk/>
            <pc:sldMk cId="3029932204" sldId="294"/>
            <ac:spMk id="33" creationId="{DC39FD3A-0F52-421B-A4BA-9DD9AC5C633B}"/>
          </ac:spMkLst>
        </pc:spChg>
        <pc:spChg chg="mod">
          <ac:chgData name="Linh Phan" userId="228774c6-8676-4985-b789-d1a1db399f40" providerId="ADAL" clId="{D37C0547-DC5B-4B53-9FC4-CAEDCF7E9B88}" dt="2024-09-16T10:25:12.491" v="253" actId="1076"/>
          <ac:spMkLst>
            <pc:docMk/>
            <pc:sldMk cId="3029932204" sldId="294"/>
            <ac:spMk id="38" creationId="{D16B6AD5-F433-D716-5DFC-9DEDB2003FCD}"/>
          </ac:spMkLst>
        </pc:spChg>
        <pc:grpChg chg="add del mod">
          <ac:chgData name="Linh Phan" userId="228774c6-8676-4985-b789-d1a1db399f40" providerId="ADAL" clId="{D37C0547-DC5B-4B53-9FC4-CAEDCF7E9B88}" dt="2024-09-16T10:23:30.476" v="184" actId="478"/>
          <ac:grpSpMkLst>
            <pc:docMk/>
            <pc:sldMk cId="3029932204" sldId="294"/>
            <ac:grpSpMk id="2" creationId="{D0005FCA-FBC2-7701-93E9-4372CBEF396D}"/>
          </ac:grpSpMkLst>
        </pc:grpChg>
        <pc:grpChg chg="del">
          <ac:chgData name="Linh Phan" userId="228774c6-8676-4985-b789-d1a1db399f40" providerId="ADAL" clId="{D37C0547-DC5B-4B53-9FC4-CAEDCF7E9B88}" dt="2024-09-16T10:19:15.698" v="105" actId="478"/>
          <ac:grpSpMkLst>
            <pc:docMk/>
            <pc:sldMk cId="3029932204" sldId="294"/>
            <ac:grpSpMk id="4" creationId="{9DF1E4DA-F8C3-6A2C-B767-554A8DF72A81}"/>
          </ac:grpSpMkLst>
        </pc:grpChg>
        <pc:grpChg chg="del">
          <ac:chgData name="Linh Phan" userId="228774c6-8676-4985-b789-d1a1db399f40" providerId="ADAL" clId="{D37C0547-DC5B-4B53-9FC4-CAEDCF7E9B88}" dt="2024-09-16T10:19:15.698" v="105" actId="478"/>
          <ac:grpSpMkLst>
            <pc:docMk/>
            <pc:sldMk cId="3029932204" sldId="294"/>
            <ac:grpSpMk id="7" creationId="{59DBE6BE-DD76-D012-0FCF-0CE92EA8D313}"/>
          </ac:grpSpMkLst>
        </pc:grpChg>
        <pc:grpChg chg="add del mod">
          <ac:chgData name="Linh Phan" userId="228774c6-8676-4985-b789-d1a1db399f40" providerId="ADAL" clId="{D37C0547-DC5B-4B53-9FC4-CAEDCF7E9B88}" dt="2024-09-16T10:23:30.476" v="184" actId="478"/>
          <ac:grpSpMkLst>
            <pc:docMk/>
            <pc:sldMk cId="3029932204" sldId="294"/>
            <ac:grpSpMk id="20" creationId="{A1FFA78B-56B0-E41D-BFC9-453C714DF342}"/>
          </ac:grpSpMkLst>
        </pc:grpChg>
        <pc:grpChg chg="mod">
          <ac:chgData name="Linh Phan" userId="228774c6-8676-4985-b789-d1a1db399f40" providerId="ADAL" clId="{D37C0547-DC5B-4B53-9FC4-CAEDCF7E9B88}" dt="2024-09-16T10:22:13.173" v="162"/>
          <ac:grpSpMkLst>
            <pc:docMk/>
            <pc:sldMk cId="3029932204" sldId="294"/>
            <ac:grpSpMk id="22" creationId="{E1CEFB2B-920A-ED32-BF1F-A9C5CE1D16AD}"/>
          </ac:grpSpMkLst>
        </pc:grpChg>
        <pc:grpChg chg="add del mod">
          <ac:chgData name="Linh Phan" userId="228774c6-8676-4985-b789-d1a1db399f40" providerId="ADAL" clId="{D37C0547-DC5B-4B53-9FC4-CAEDCF7E9B88}" dt="2024-09-16T10:25:28.534" v="258" actId="165"/>
          <ac:grpSpMkLst>
            <pc:docMk/>
            <pc:sldMk cId="3029932204" sldId="294"/>
            <ac:grpSpMk id="26" creationId="{14845347-4002-D65E-8310-306252F55F17}"/>
          </ac:grpSpMkLst>
        </pc:grpChg>
        <pc:grpChg chg="add mod">
          <ac:chgData name="Linh Phan" userId="228774c6-8676-4985-b789-d1a1db399f40" providerId="ADAL" clId="{D37C0547-DC5B-4B53-9FC4-CAEDCF7E9B88}" dt="2024-09-16T10:23:51.976" v="185"/>
          <ac:grpSpMkLst>
            <pc:docMk/>
            <pc:sldMk cId="3029932204" sldId="294"/>
            <ac:grpSpMk id="29" creationId="{02D80D77-BD41-E061-D9EF-69FF8176D8F4}"/>
          </ac:grpSpMkLst>
        </pc:grpChg>
        <pc:grpChg chg="add mod">
          <ac:chgData name="Linh Phan" userId="228774c6-8676-4985-b789-d1a1db399f40" providerId="ADAL" clId="{D37C0547-DC5B-4B53-9FC4-CAEDCF7E9B88}" dt="2024-09-16T10:25:37.228" v="261" actId="1076"/>
          <ac:grpSpMkLst>
            <pc:docMk/>
            <pc:sldMk cId="3029932204" sldId="294"/>
            <ac:grpSpMk id="36" creationId="{CF7E18F3-E8B5-B23D-CF7B-1AD6321364E2}"/>
          </ac:grpSpMkLst>
        </pc:grpChg>
        <pc:picChg chg="del">
          <ac:chgData name="Linh Phan" userId="228774c6-8676-4985-b789-d1a1db399f40" providerId="ADAL" clId="{D37C0547-DC5B-4B53-9FC4-CAEDCF7E9B88}" dt="2024-09-16T10:19:15.698" v="105" actId="478"/>
          <ac:picMkLst>
            <pc:docMk/>
            <pc:sldMk cId="3029932204" sldId="294"/>
            <ac:picMk id="3" creationId="{D47576EC-DAD4-8F2A-C4F0-CECD5D2B5DCE}"/>
          </ac:picMkLst>
        </pc:picChg>
        <pc:picChg chg="del">
          <ac:chgData name="Linh Phan" userId="228774c6-8676-4985-b789-d1a1db399f40" providerId="ADAL" clId="{D37C0547-DC5B-4B53-9FC4-CAEDCF7E9B88}" dt="2024-09-16T10:19:15.698" v="105" actId="478"/>
          <ac:picMkLst>
            <pc:docMk/>
            <pc:sldMk cId="3029932204" sldId="294"/>
            <ac:picMk id="17" creationId="{6276D432-9F53-0CE0-7AF3-6DA48723411B}"/>
          </ac:picMkLst>
        </pc:picChg>
        <pc:picChg chg="del">
          <ac:chgData name="Linh Phan" userId="228774c6-8676-4985-b789-d1a1db399f40" providerId="ADAL" clId="{D37C0547-DC5B-4B53-9FC4-CAEDCF7E9B88}" dt="2024-09-16T10:19:15.698" v="105" actId="478"/>
          <ac:picMkLst>
            <pc:docMk/>
            <pc:sldMk cId="3029932204" sldId="294"/>
            <ac:picMk id="19" creationId="{C66CE5BB-E3DC-7402-7370-C80A28342ABF}"/>
          </ac:picMkLst>
        </pc:picChg>
        <pc:picChg chg="mod">
          <ac:chgData name="Linh Phan" userId="228774c6-8676-4985-b789-d1a1db399f40" providerId="ADAL" clId="{D37C0547-DC5B-4B53-9FC4-CAEDCF7E9B88}" dt="2024-09-16T10:22:13.173" v="162"/>
          <ac:picMkLst>
            <pc:docMk/>
            <pc:sldMk cId="3029932204" sldId="294"/>
            <ac:picMk id="23" creationId="{B4864A6B-0BC0-D38D-2AD5-EA985674C45B}"/>
          </ac:picMkLst>
        </pc:picChg>
        <pc:picChg chg="add mod">
          <ac:chgData name="Linh Phan" userId="228774c6-8676-4985-b789-d1a1db399f40" providerId="ADAL" clId="{D37C0547-DC5B-4B53-9FC4-CAEDCF7E9B88}" dt="2024-09-16T10:23:51.976" v="185"/>
          <ac:picMkLst>
            <pc:docMk/>
            <pc:sldMk cId="3029932204" sldId="294"/>
            <ac:picMk id="34" creationId="{96DAA332-5455-03AB-ABF5-6C9C93BB272C}"/>
          </ac:picMkLst>
        </pc:picChg>
        <pc:picChg chg="add mod">
          <ac:chgData name="Linh Phan" userId="228774c6-8676-4985-b789-d1a1db399f40" providerId="ADAL" clId="{D37C0547-DC5B-4B53-9FC4-CAEDCF7E9B88}" dt="2024-09-16T10:23:51.976" v="185"/>
          <ac:picMkLst>
            <pc:docMk/>
            <pc:sldMk cId="3029932204" sldId="294"/>
            <ac:picMk id="35" creationId="{4F030C77-A6E5-D123-4A83-9E39CA558803}"/>
          </ac:picMkLst>
        </pc:picChg>
        <pc:picChg chg="mod">
          <ac:chgData name="Linh Phan" userId="228774c6-8676-4985-b789-d1a1db399f40" providerId="ADAL" clId="{D37C0547-DC5B-4B53-9FC4-CAEDCF7E9B88}" dt="2024-09-16T10:25:07.869" v="252" actId="14100"/>
          <ac:picMkLst>
            <pc:docMk/>
            <pc:sldMk cId="3029932204" sldId="294"/>
            <ac:picMk id="37" creationId="{C811F5DF-FFB7-F1E9-D687-54CAC93C0FDA}"/>
          </ac:picMkLst>
        </pc:picChg>
      </pc:sldChg>
      <pc:sldChg chg="addSp delSp modSp add mod delAnim modAnim">
        <pc:chgData name="Linh Phan" userId="228774c6-8676-4985-b789-d1a1db399f40" providerId="ADAL" clId="{D37C0547-DC5B-4B53-9FC4-CAEDCF7E9B88}" dt="2024-09-17T01:11:47.517" v="1912" actId="14100"/>
        <pc:sldMkLst>
          <pc:docMk/>
          <pc:sldMk cId="3085663083" sldId="294"/>
        </pc:sldMkLst>
        <pc:spChg chg="add mod">
          <ac:chgData name="Linh Phan" userId="228774c6-8676-4985-b789-d1a1db399f40" providerId="ADAL" clId="{D37C0547-DC5B-4B53-9FC4-CAEDCF7E9B88}" dt="2024-09-17T01:11:47.517" v="1912" actId="14100"/>
          <ac:spMkLst>
            <pc:docMk/>
            <pc:sldMk cId="3085663083" sldId="294"/>
            <ac:spMk id="2" creationId="{BECA693C-AD2A-8C4C-0781-7C3301089FB4}"/>
          </ac:spMkLst>
        </pc:spChg>
        <pc:spChg chg="add mod">
          <ac:chgData name="Linh Phan" userId="228774c6-8676-4985-b789-d1a1db399f40" providerId="ADAL" clId="{D37C0547-DC5B-4B53-9FC4-CAEDCF7E9B88}" dt="2024-09-17T01:11:35.750" v="1907" actId="5793"/>
          <ac:spMkLst>
            <pc:docMk/>
            <pc:sldMk cId="3085663083" sldId="294"/>
            <ac:spMk id="3" creationId="{193AFD67-968D-DD51-E28C-EBABD34472A1}"/>
          </ac:spMkLst>
        </pc:spChg>
        <pc:spChg chg="add mod">
          <ac:chgData name="Linh Phan" userId="228774c6-8676-4985-b789-d1a1db399f40" providerId="ADAL" clId="{D37C0547-DC5B-4B53-9FC4-CAEDCF7E9B88}" dt="2024-09-17T01:11:28.866" v="1904"/>
          <ac:spMkLst>
            <pc:docMk/>
            <pc:sldMk cId="3085663083" sldId="294"/>
            <ac:spMk id="4" creationId="{65A86E3F-9DA7-F323-D4FC-1757460666B4}"/>
          </ac:spMkLst>
        </pc:spChg>
        <pc:spChg chg="add mod">
          <ac:chgData name="Linh Phan" userId="228774c6-8676-4985-b789-d1a1db399f40" providerId="ADAL" clId="{D37C0547-DC5B-4B53-9FC4-CAEDCF7E9B88}" dt="2024-09-17T01:11:24.570" v="1903"/>
          <ac:spMkLst>
            <pc:docMk/>
            <pc:sldMk cId="3085663083" sldId="294"/>
            <ac:spMk id="5" creationId="{418F56AF-A6F0-2262-BC16-5D129A68C276}"/>
          </ac:spMkLst>
        </pc:spChg>
        <pc:spChg chg="add mod">
          <ac:chgData name="Linh Phan" userId="228774c6-8676-4985-b789-d1a1db399f40" providerId="ADAL" clId="{D37C0547-DC5B-4B53-9FC4-CAEDCF7E9B88}" dt="2024-09-17T01:11:33.314" v="1905"/>
          <ac:spMkLst>
            <pc:docMk/>
            <pc:sldMk cId="3085663083" sldId="294"/>
            <ac:spMk id="6" creationId="{1A079950-94F7-2A99-D666-EEF7B08C1949}"/>
          </ac:spMkLst>
        </pc:spChg>
        <pc:spChg chg="add mod">
          <ac:chgData name="Linh Phan" userId="228774c6-8676-4985-b789-d1a1db399f40" providerId="ADAL" clId="{D37C0547-DC5B-4B53-9FC4-CAEDCF7E9B88}" dt="2024-09-17T01:11:43.772" v="1910" actId="1076"/>
          <ac:spMkLst>
            <pc:docMk/>
            <pc:sldMk cId="3085663083" sldId="294"/>
            <ac:spMk id="7" creationId="{51B55EE7-F4F8-A846-6BC8-0A7AD7F2BBE1}"/>
          </ac:spMkLst>
        </pc:spChg>
        <pc:spChg chg="del">
          <ac:chgData name="Linh Phan" userId="228774c6-8676-4985-b789-d1a1db399f40" providerId="ADAL" clId="{D37C0547-DC5B-4B53-9FC4-CAEDCF7E9B88}" dt="2024-09-17T01:10:53.054" v="1894" actId="478"/>
          <ac:spMkLst>
            <pc:docMk/>
            <pc:sldMk cId="3085663083" sldId="294"/>
            <ac:spMk id="9" creationId="{00000000-0000-0000-0000-000000000000}"/>
          </ac:spMkLst>
        </pc:spChg>
        <pc:spChg chg="del">
          <ac:chgData name="Linh Phan" userId="228774c6-8676-4985-b789-d1a1db399f40" providerId="ADAL" clId="{D37C0547-DC5B-4B53-9FC4-CAEDCF7E9B88}" dt="2024-09-17T01:10:53.054" v="1894" actId="478"/>
          <ac:spMkLst>
            <pc:docMk/>
            <pc:sldMk cId="3085663083" sldId="294"/>
            <ac:spMk id="10" creationId="{00000000-0000-0000-0000-000000000000}"/>
          </ac:spMkLst>
        </pc:spChg>
        <pc:spChg chg="del">
          <ac:chgData name="Linh Phan" userId="228774c6-8676-4985-b789-d1a1db399f40" providerId="ADAL" clId="{D37C0547-DC5B-4B53-9FC4-CAEDCF7E9B88}" dt="2024-09-17T01:10:53.054" v="1894" actId="478"/>
          <ac:spMkLst>
            <pc:docMk/>
            <pc:sldMk cId="3085663083" sldId="294"/>
            <ac:spMk id="11" creationId="{00000000-0000-0000-0000-000000000000}"/>
          </ac:spMkLst>
        </pc:spChg>
        <pc:spChg chg="del">
          <ac:chgData name="Linh Phan" userId="228774c6-8676-4985-b789-d1a1db399f40" providerId="ADAL" clId="{D37C0547-DC5B-4B53-9FC4-CAEDCF7E9B88}" dt="2024-09-17T01:10:53.054" v="1894" actId="478"/>
          <ac:spMkLst>
            <pc:docMk/>
            <pc:sldMk cId="3085663083" sldId="294"/>
            <ac:spMk id="12" creationId="{00000000-0000-0000-0000-000000000000}"/>
          </ac:spMkLst>
        </pc:spChg>
        <pc:spChg chg="del">
          <ac:chgData name="Linh Phan" userId="228774c6-8676-4985-b789-d1a1db399f40" providerId="ADAL" clId="{D37C0547-DC5B-4B53-9FC4-CAEDCF7E9B88}" dt="2024-09-17T01:10:53.054" v="1894" actId="478"/>
          <ac:spMkLst>
            <pc:docMk/>
            <pc:sldMk cId="3085663083" sldId="294"/>
            <ac:spMk id="13" creationId="{00000000-0000-0000-0000-000000000000}"/>
          </ac:spMkLst>
        </pc:spChg>
        <pc:spChg chg="del">
          <ac:chgData name="Linh Phan" userId="228774c6-8676-4985-b789-d1a1db399f40" providerId="ADAL" clId="{D37C0547-DC5B-4B53-9FC4-CAEDCF7E9B88}" dt="2024-09-17T01:10:53.054" v="1894" actId="478"/>
          <ac:spMkLst>
            <pc:docMk/>
            <pc:sldMk cId="3085663083" sldId="294"/>
            <ac:spMk id="14" creationId="{00000000-0000-0000-0000-000000000000}"/>
          </ac:spMkLst>
        </pc:spChg>
      </pc:sldChg>
      <pc:sldChg chg="add">
        <pc:chgData name="Linh Phan" userId="228774c6-8676-4985-b789-d1a1db399f40" providerId="ADAL" clId="{D37C0547-DC5B-4B53-9FC4-CAEDCF7E9B88}" dt="2024-09-16T10:09:41.711" v="21"/>
        <pc:sldMkLst>
          <pc:docMk/>
          <pc:sldMk cId="0" sldId="295"/>
        </pc:sldMkLst>
      </pc:sldChg>
      <pc:sldChg chg="addSp delSp modSp mod ord modTransition delAnim modAnim">
        <pc:chgData name="Linh Phan" userId="228774c6-8676-4985-b789-d1a1db399f40" providerId="ADAL" clId="{D37C0547-DC5B-4B53-9FC4-CAEDCF7E9B88}" dt="2024-09-17T01:40:38.640" v="2238"/>
        <pc:sldMkLst>
          <pc:docMk/>
          <pc:sldMk cId="3737400175" sldId="296"/>
        </pc:sldMkLst>
        <pc:spChg chg="add mod">
          <ac:chgData name="Linh Phan" userId="228774c6-8676-4985-b789-d1a1db399f40" providerId="ADAL" clId="{D37C0547-DC5B-4B53-9FC4-CAEDCF7E9B88}" dt="2024-09-17T01:32:25.528" v="2101"/>
          <ac:spMkLst>
            <pc:docMk/>
            <pc:sldMk cId="3737400175" sldId="296"/>
            <ac:spMk id="2" creationId="{81F49B2B-F82B-7361-C5B6-752547EC7DC4}"/>
          </ac:spMkLst>
        </pc:spChg>
        <pc:spChg chg="add mod">
          <ac:chgData name="Linh Phan" userId="228774c6-8676-4985-b789-d1a1db399f40" providerId="ADAL" clId="{D37C0547-DC5B-4B53-9FC4-CAEDCF7E9B88}" dt="2024-09-17T01:32:25.528" v="2101"/>
          <ac:spMkLst>
            <pc:docMk/>
            <pc:sldMk cId="3737400175" sldId="296"/>
            <ac:spMk id="3" creationId="{41D6DA59-900B-DFF4-4532-A404E88187F6}"/>
          </ac:spMkLst>
        </pc:spChg>
        <pc:spChg chg="mod">
          <ac:chgData name="Linh Phan" userId="228774c6-8676-4985-b789-d1a1db399f40" providerId="ADAL" clId="{D37C0547-DC5B-4B53-9FC4-CAEDCF7E9B88}" dt="2024-09-17T01:32:25.528" v="2101"/>
          <ac:spMkLst>
            <pc:docMk/>
            <pc:sldMk cId="3737400175" sldId="296"/>
            <ac:spMk id="13" creationId="{6AF57EA9-3265-FCD7-FB51-2C85B1A9CE61}"/>
          </ac:spMkLst>
        </pc:spChg>
        <pc:spChg chg="mod">
          <ac:chgData name="Linh Phan" userId="228774c6-8676-4985-b789-d1a1db399f40" providerId="ADAL" clId="{D37C0547-DC5B-4B53-9FC4-CAEDCF7E9B88}" dt="2024-09-17T01:32:25.528" v="2101"/>
          <ac:spMkLst>
            <pc:docMk/>
            <pc:sldMk cId="3737400175" sldId="296"/>
            <ac:spMk id="15" creationId="{A9DD192F-9965-0117-FE70-D4E93D3B18AC}"/>
          </ac:spMkLst>
        </pc:spChg>
        <pc:spChg chg="mod">
          <ac:chgData name="Linh Phan" userId="228774c6-8676-4985-b789-d1a1db399f40" providerId="ADAL" clId="{D37C0547-DC5B-4B53-9FC4-CAEDCF7E9B88}" dt="2024-09-17T01:32:25.528" v="2101"/>
          <ac:spMkLst>
            <pc:docMk/>
            <pc:sldMk cId="3737400175" sldId="296"/>
            <ac:spMk id="16" creationId="{B4EF1797-6BC3-BF2E-D6A8-FA70BC11E90C}"/>
          </ac:spMkLst>
        </pc:spChg>
        <pc:spChg chg="mod">
          <ac:chgData name="Linh Phan" userId="228774c6-8676-4985-b789-d1a1db399f40" providerId="ADAL" clId="{D37C0547-DC5B-4B53-9FC4-CAEDCF7E9B88}" dt="2024-09-17T01:32:25.528" v="2101"/>
          <ac:spMkLst>
            <pc:docMk/>
            <pc:sldMk cId="3737400175" sldId="296"/>
            <ac:spMk id="17" creationId="{6FB4D6DB-971F-3EF6-3B8B-FFAB266DE2ED}"/>
          </ac:spMkLst>
        </pc:spChg>
        <pc:spChg chg="mod">
          <ac:chgData name="Linh Phan" userId="228774c6-8676-4985-b789-d1a1db399f40" providerId="ADAL" clId="{D37C0547-DC5B-4B53-9FC4-CAEDCF7E9B88}" dt="2024-09-17T01:32:25.528" v="2101"/>
          <ac:spMkLst>
            <pc:docMk/>
            <pc:sldMk cId="3737400175" sldId="296"/>
            <ac:spMk id="18" creationId="{FE8243BD-552B-007D-B7FF-9ABA804F444C}"/>
          </ac:spMkLst>
        </pc:spChg>
        <pc:spChg chg="mod">
          <ac:chgData name="Linh Phan" userId="228774c6-8676-4985-b789-d1a1db399f40" providerId="ADAL" clId="{D37C0547-DC5B-4B53-9FC4-CAEDCF7E9B88}" dt="2024-09-17T01:32:25.528" v="2101"/>
          <ac:spMkLst>
            <pc:docMk/>
            <pc:sldMk cId="3737400175" sldId="296"/>
            <ac:spMk id="19" creationId="{34ADF1C2-D11E-DC0B-8229-55B2434F8BD3}"/>
          </ac:spMkLst>
        </pc:spChg>
        <pc:spChg chg="mod">
          <ac:chgData name="Linh Phan" userId="228774c6-8676-4985-b789-d1a1db399f40" providerId="ADAL" clId="{D37C0547-DC5B-4B53-9FC4-CAEDCF7E9B88}" dt="2024-09-17T01:32:25.528" v="2101"/>
          <ac:spMkLst>
            <pc:docMk/>
            <pc:sldMk cId="3737400175" sldId="296"/>
            <ac:spMk id="20" creationId="{4EF87BF3-E70D-4AEC-5874-06ACAAFE3AD3}"/>
          </ac:spMkLst>
        </pc:spChg>
        <pc:spChg chg="mod">
          <ac:chgData name="Linh Phan" userId="228774c6-8676-4985-b789-d1a1db399f40" providerId="ADAL" clId="{D37C0547-DC5B-4B53-9FC4-CAEDCF7E9B88}" dt="2024-09-17T01:32:25.528" v="2101"/>
          <ac:spMkLst>
            <pc:docMk/>
            <pc:sldMk cId="3737400175" sldId="296"/>
            <ac:spMk id="27" creationId="{A19D4ABE-8F4B-457F-CB6C-C97EA6CFF4F9}"/>
          </ac:spMkLst>
        </pc:spChg>
        <pc:spChg chg="mod">
          <ac:chgData name="Linh Phan" userId="228774c6-8676-4985-b789-d1a1db399f40" providerId="ADAL" clId="{D37C0547-DC5B-4B53-9FC4-CAEDCF7E9B88}" dt="2024-09-17T01:32:25.528" v="2101"/>
          <ac:spMkLst>
            <pc:docMk/>
            <pc:sldMk cId="3737400175" sldId="296"/>
            <ac:spMk id="28" creationId="{FA782FCE-8259-8FB5-1439-40B03D56896D}"/>
          </ac:spMkLst>
        </pc:spChg>
        <pc:spChg chg="mod">
          <ac:chgData name="Linh Phan" userId="228774c6-8676-4985-b789-d1a1db399f40" providerId="ADAL" clId="{D37C0547-DC5B-4B53-9FC4-CAEDCF7E9B88}" dt="2024-09-17T01:32:25.528" v="2101"/>
          <ac:spMkLst>
            <pc:docMk/>
            <pc:sldMk cId="3737400175" sldId="296"/>
            <ac:spMk id="29" creationId="{4FD66928-BCFC-C816-D721-6894E4EE7CC0}"/>
          </ac:spMkLst>
        </pc:spChg>
        <pc:spChg chg="mod">
          <ac:chgData name="Linh Phan" userId="228774c6-8676-4985-b789-d1a1db399f40" providerId="ADAL" clId="{D37C0547-DC5B-4B53-9FC4-CAEDCF7E9B88}" dt="2024-09-17T01:32:25.528" v="2101"/>
          <ac:spMkLst>
            <pc:docMk/>
            <pc:sldMk cId="3737400175" sldId="296"/>
            <ac:spMk id="30" creationId="{577CA41F-11B7-C50C-BDB0-261996CA3243}"/>
          </ac:spMkLst>
        </pc:spChg>
        <pc:spChg chg="mod">
          <ac:chgData name="Linh Phan" userId="228774c6-8676-4985-b789-d1a1db399f40" providerId="ADAL" clId="{D37C0547-DC5B-4B53-9FC4-CAEDCF7E9B88}" dt="2024-09-17T01:32:25.528" v="2101"/>
          <ac:spMkLst>
            <pc:docMk/>
            <pc:sldMk cId="3737400175" sldId="296"/>
            <ac:spMk id="31" creationId="{AD085E26-EB0B-5030-FC93-1B4FD6DFD415}"/>
          </ac:spMkLst>
        </pc:spChg>
        <pc:spChg chg="mod">
          <ac:chgData name="Linh Phan" userId="228774c6-8676-4985-b789-d1a1db399f40" providerId="ADAL" clId="{D37C0547-DC5B-4B53-9FC4-CAEDCF7E9B88}" dt="2024-09-17T01:32:25.528" v="2101"/>
          <ac:spMkLst>
            <pc:docMk/>
            <pc:sldMk cId="3737400175" sldId="296"/>
            <ac:spMk id="32" creationId="{AFBC2C40-B988-6A8E-38B8-1E59A55D8D56}"/>
          </ac:spMkLst>
        </pc:spChg>
        <pc:spChg chg="mod">
          <ac:chgData name="Linh Phan" userId="228774c6-8676-4985-b789-d1a1db399f40" providerId="ADAL" clId="{D37C0547-DC5B-4B53-9FC4-CAEDCF7E9B88}" dt="2024-09-17T01:32:25.528" v="2101"/>
          <ac:spMkLst>
            <pc:docMk/>
            <pc:sldMk cId="3737400175" sldId="296"/>
            <ac:spMk id="33" creationId="{64D346C4-3A7F-F018-C28E-9FED2729E2D5}"/>
          </ac:spMkLst>
        </pc:spChg>
        <pc:spChg chg="mod">
          <ac:chgData name="Linh Phan" userId="228774c6-8676-4985-b789-d1a1db399f40" providerId="ADAL" clId="{D37C0547-DC5B-4B53-9FC4-CAEDCF7E9B88}" dt="2024-09-17T01:32:25.528" v="2101"/>
          <ac:spMkLst>
            <pc:docMk/>
            <pc:sldMk cId="3737400175" sldId="296"/>
            <ac:spMk id="34" creationId="{3B3F2566-A06F-D3FB-38B7-9124A37FF953}"/>
          </ac:spMkLst>
        </pc:spChg>
        <pc:spChg chg="mod">
          <ac:chgData name="Linh Phan" userId="228774c6-8676-4985-b789-d1a1db399f40" providerId="ADAL" clId="{D37C0547-DC5B-4B53-9FC4-CAEDCF7E9B88}" dt="2024-09-17T01:32:25.528" v="2101"/>
          <ac:spMkLst>
            <pc:docMk/>
            <pc:sldMk cId="3737400175" sldId="296"/>
            <ac:spMk id="35" creationId="{894EC6CD-E2C9-A239-B511-42E21E618FC7}"/>
          </ac:spMkLst>
        </pc:spChg>
        <pc:spChg chg="mod">
          <ac:chgData name="Linh Phan" userId="228774c6-8676-4985-b789-d1a1db399f40" providerId="ADAL" clId="{D37C0547-DC5B-4B53-9FC4-CAEDCF7E9B88}" dt="2024-09-17T01:32:25.528" v="2101"/>
          <ac:spMkLst>
            <pc:docMk/>
            <pc:sldMk cId="3737400175" sldId="296"/>
            <ac:spMk id="36" creationId="{5B8077B6-85CF-02E5-D9A2-2C6EF1EA9A7E}"/>
          </ac:spMkLst>
        </pc:spChg>
        <pc:spChg chg="mod">
          <ac:chgData name="Linh Phan" userId="228774c6-8676-4985-b789-d1a1db399f40" providerId="ADAL" clId="{D37C0547-DC5B-4B53-9FC4-CAEDCF7E9B88}" dt="2024-09-17T01:32:25.528" v="2101"/>
          <ac:spMkLst>
            <pc:docMk/>
            <pc:sldMk cId="3737400175" sldId="296"/>
            <ac:spMk id="37" creationId="{1FA104E3-44EF-D013-F26A-A461BD3D6EB5}"/>
          </ac:spMkLst>
        </pc:spChg>
        <pc:spChg chg="mod">
          <ac:chgData name="Linh Phan" userId="228774c6-8676-4985-b789-d1a1db399f40" providerId="ADAL" clId="{D37C0547-DC5B-4B53-9FC4-CAEDCF7E9B88}" dt="2024-09-17T01:32:25.528" v="2101"/>
          <ac:spMkLst>
            <pc:docMk/>
            <pc:sldMk cId="3737400175" sldId="296"/>
            <ac:spMk id="38" creationId="{8D8B3351-4F44-3578-F26F-2601964060A3}"/>
          </ac:spMkLst>
        </pc:spChg>
        <pc:spChg chg="mod">
          <ac:chgData name="Linh Phan" userId="228774c6-8676-4985-b789-d1a1db399f40" providerId="ADAL" clId="{D37C0547-DC5B-4B53-9FC4-CAEDCF7E9B88}" dt="2024-09-17T01:32:25.528" v="2101"/>
          <ac:spMkLst>
            <pc:docMk/>
            <pc:sldMk cId="3737400175" sldId="296"/>
            <ac:spMk id="39" creationId="{256C7978-2DAF-D921-2667-65A4DDA2DF31}"/>
          </ac:spMkLst>
        </pc:spChg>
        <pc:spChg chg="mod">
          <ac:chgData name="Linh Phan" userId="228774c6-8676-4985-b789-d1a1db399f40" providerId="ADAL" clId="{D37C0547-DC5B-4B53-9FC4-CAEDCF7E9B88}" dt="2024-09-17T01:32:25.528" v="2101"/>
          <ac:spMkLst>
            <pc:docMk/>
            <pc:sldMk cId="3737400175" sldId="296"/>
            <ac:spMk id="40" creationId="{44BF0478-94F4-27E3-57D4-88948F4A8EAD}"/>
          </ac:spMkLst>
        </pc:spChg>
        <pc:spChg chg="mod">
          <ac:chgData name="Linh Phan" userId="228774c6-8676-4985-b789-d1a1db399f40" providerId="ADAL" clId="{D37C0547-DC5B-4B53-9FC4-CAEDCF7E9B88}" dt="2024-09-17T01:32:25.528" v="2101"/>
          <ac:spMkLst>
            <pc:docMk/>
            <pc:sldMk cId="3737400175" sldId="296"/>
            <ac:spMk id="41" creationId="{8D37DE24-43FF-063D-256F-6F41BCEDE84F}"/>
          </ac:spMkLst>
        </pc:spChg>
        <pc:spChg chg="mod">
          <ac:chgData name="Linh Phan" userId="228774c6-8676-4985-b789-d1a1db399f40" providerId="ADAL" clId="{D37C0547-DC5B-4B53-9FC4-CAEDCF7E9B88}" dt="2024-09-17T01:32:25.528" v="2101"/>
          <ac:spMkLst>
            <pc:docMk/>
            <pc:sldMk cId="3737400175" sldId="296"/>
            <ac:spMk id="42" creationId="{B88DE060-17BF-2C57-ED47-E6A336F57574}"/>
          </ac:spMkLst>
        </pc:spChg>
        <pc:spChg chg="mod">
          <ac:chgData name="Linh Phan" userId="228774c6-8676-4985-b789-d1a1db399f40" providerId="ADAL" clId="{D37C0547-DC5B-4B53-9FC4-CAEDCF7E9B88}" dt="2024-09-17T01:32:25.528" v="2101"/>
          <ac:spMkLst>
            <pc:docMk/>
            <pc:sldMk cId="3737400175" sldId="296"/>
            <ac:spMk id="43" creationId="{EE3B6EC1-4AF5-0955-7A75-023222E17F1D}"/>
          </ac:spMkLst>
        </pc:spChg>
        <pc:spChg chg="mod">
          <ac:chgData name="Linh Phan" userId="228774c6-8676-4985-b789-d1a1db399f40" providerId="ADAL" clId="{D37C0547-DC5B-4B53-9FC4-CAEDCF7E9B88}" dt="2024-09-17T01:32:25.528" v="2101"/>
          <ac:spMkLst>
            <pc:docMk/>
            <pc:sldMk cId="3737400175" sldId="296"/>
            <ac:spMk id="45" creationId="{D68B297F-F865-D5DE-51C6-0E202D3DA9D3}"/>
          </ac:spMkLst>
        </pc:spChg>
        <pc:spChg chg="mod">
          <ac:chgData name="Linh Phan" userId="228774c6-8676-4985-b789-d1a1db399f40" providerId="ADAL" clId="{D37C0547-DC5B-4B53-9FC4-CAEDCF7E9B88}" dt="2024-09-17T01:32:25.528" v="2101"/>
          <ac:spMkLst>
            <pc:docMk/>
            <pc:sldMk cId="3737400175" sldId="296"/>
            <ac:spMk id="46" creationId="{52360BF2-2E76-8282-5878-951FAFE133F8}"/>
          </ac:spMkLst>
        </pc:spChg>
        <pc:spChg chg="mod">
          <ac:chgData name="Linh Phan" userId="228774c6-8676-4985-b789-d1a1db399f40" providerId="ADAL" clId="{D37C0547-DC5B-4B53-9FC4-CAEDCF7E9B88}" dt="2024-09-17T01:32:25.528" v="2101"/>
          <ac:spMkLst>
            <pc:docMk/>
            <pc:sldMk cId="3737400175" sldId="296"/>
            <ac:spMk id="47" creationId="{A769DB0E-4A3D-0ECE-99C1-AF206B258D87}"/>
          </ac:spMkLst>
        </pc:spChg>
        <pc:spChg chg="mod">
          <ac:chgData name="Linh Phan" userId="228774c6-8676-4985-b789-d1a1db399f40" providerId="ADAL" clId="{D37C0547-DC5B-4B53-9FC4-CAEDCF7E9B88}" dt="2024-09-17T01:32:25.528" v="2101"/>
          <ac:spMkLst>
            <pc:docMk/>
            <pc:sldMk cId="3737400175" sldId="296"/>
            <ac:spMk id="48" creationId="{BDE52D9B-948A-FE90-934F-69307165F4CC}"/>
          </ac:spMkLst>
        </pc:spChg>
        <pc:spChg chg="mod">
          <ac:chgData name="Linh Phan" userId="228774c6-8676-4985-b789-d1a1db399f40" providerId="ADAL" clId="{D37C0547-DC5B-4B53-9FC4-CAEDCF7E9B88}" dt="2024-09-17T01:32:25.528" v="2101"/>
          <ac:spMkLst>
            <pc:docMk/>
            <pc:sldMk cId="3737400175" sldId="296"/>
            <ac:spMk id="49" creationId="{4D064A63-21B2-F68F-FBFD-EED39C75BFC6}"/>
          </ac:spMkLst>
        </pc:spChg>
        <pc:spChg chg="mod">
          <ac:chgData name="Linh Phan" userId="228774c6-8676-4985-b789-d1a1db399f40" providerId="ADAL" clId="{D37C0547-DC5B-4B53-9FC4-CAEDCF7E9B88}" dt="2024-09-17T01:32:25.528" v="2101"/>
          <ac:spMkLst>
            <pc:docMk/>
            <pc:sldMk cId="3737400175" sldId="296"/>
            <ac:spMk id="50" creationId="{3E445FC6-D92E-4594-54C1-55944549E042}"/>
          </ac:spMkLst>
        </pc:spChg>
        <pc:spChg chg="mod">
          <ac:chgData name="Linh Phan" userId="228774c6-8676-4985-b789-d1a1db399f40" providerId="ADAL" clId="{D37C0547-DC5B-4B53-9FC4-CAEDCF7E9B88}" dt="2024-09-17T01:32:25.528" v="2101"/>
          <ac:spMkLst>
            <pc:docMk/>
            <pc:sldMk cId="3737400175" sldId="296"/>
            <ac:spMk id="51" creationId="{279128ED-5EEE-2CBF-0433-B36684AB7336}"/>
          </ac:spMkLst>
        </pc:spChg>
        <pc:spChg chg="mod">
          <ac:chgData name="Linh Phan" userId="228774c6-8676-4985-b789-d1a1db399f40" providerId="ADAL" clId="{D37C0547-DC5B-4B53-9FC4-CAEDCF7E9B88}" dt="2024-09-17T01:32:25.528" v="2101"/>
          <ac:spMkLst>
            <pc:docMk/>
            <pc:sldMk cId="3737400175" sldId="296"/>
            <ac:spMk id="52" creationId="{7D13CFF7-8D9F-2B04-D83E-E368BBD8C83E}"/>
          </ac:spMkLst>
        </pc:spChg>
        <pc:spChg chg="mod">
          <ac:chgData name="Linh Phan" userId="228774c6-8676-4985-b789-d1a1db399f40" providerId="ADAL" clId="{D37C0547-DC5B-4B53-9FC4-CAEDCF7E9B88}" dt="2024-09-17T01:32:25.528" v="2101"/>
          <ac:spMkLst>
            <pc:docMk/>
            <pc:sldMk cId="3737400175" sldId="296"/>
            <ac:spMk id="53" creationId="{3573C470-4490-67F8-42DE-B98F6705D2A0}"/>
          </ac:spMkLst>
        </pc:spChg>
        <pc:spChg chg="mod">
          <ac:chgData name="Linh Phan" userId="228774c6-8676-4985-b789-d1a1db399f40" providerId="ADAL" clId="{D37C0547-DC5B-4B53-9FC4-CAEDCF7E9B88}" dt="2024-09-17T01:32:25.528" v="2101"/>
          <ac:spMkLst>
            <pc:docMk/>
            <pc:sldMk cId="3737400175" sldId="296"/>
            <ac:spMk id="54" creationId="{2BE0CE1F-2642-1DB4-0245-98CECD446C3B}"/>
          </ac:spMkLst>
        </pc:spChg>
        <pc:spChg chg="mod">
          <ac:chgData name="Linh Phan" userId="228774c6-8676-4985-b789-d1a1db399f40" providerId="ADAL" clId="{D37C0547-DC5B-4B53-9FC4-CAEDCF7E9B88}" dt="2024-09-17T01:32:25.528" v="2101"/>
          <ac:spMkLst>
            <pc:docMk/>
            <pc:sldMk cId="3737400175" sldId="296"/>
            <ac:spMk id="55" creationId="{77B0D02C-FFD9-F769-9F18-E4C39534F3B7}"/>
          </ac:spMkLst>
        </pc:spChg>
        <pc:spChg chg="mod">
          <ac:chgData name="Linh Phan" userId="228774c6-8676-4985-b789-d1a1db399f40" providerId="ADAL" clId="{D37C0547-DC5B-4B53-9FC4-CAEDCF7E9B88}" dt="2024-09-17T01:32:25.528" v="2101"/>
          <ac:spMkLst>
            <pc:docMk/>
            <pc:sldMk cId="3737400175" sldId="296"/>
            <ac:spMk id="56" creationId="{0388AC36-2068-9CC3-CAB7-7B9743A99CEF}"/>
          </ac:spMkLst>
        </pc:spChg>
        <pc:spChg chg="mod">
          <ac:chgData name="Linh Phan" userId="228774c6-8676-4985-b789-d1a1db399f40" providerId="ADAL" clId="{D37C0547-DC5B-4B53-9FC4-CAEDCF7E9B88}" dt="2024-09-17T01:32:25.528" v="2101"/>
          <ac:spMkLst>
            <pc:docMk/>
            <pc:sldMk cId="3737400175" sldId="296"/>
            <ac:spMk id="57" creationId="{2681B162-97ED-4B3F-5A26-F96624362067}"/>
          </ac:spMkLst>
        </pc:spChg>
        <pc:spChg chg="mod">
          <ac:chgData name="Linh Phan" userId="228774c6-8676-4985-b789-d1a1db399f40" providerId="ADAL" clId="{D37C0547-DC5B-4B53-9FC4-CAEDCF7E9B88}" dt="2024-09-17T01:32:25.528" v="2101"/>
          <ac:spMkLst>
            <pc:docMk/>
            <pc:sldMk cId="3737400175" sldId="296"/>
            <ac:spMk id="58" creationId="{495EF897-12EC-4732-817B-7D75A42CFF96}"/>
          </ac:spMkLst>
        </pc:spChg>
        <pc:spChg chg="mod">
          <ac:chgData name="Linh Phan" userId="228774c6-8676-4985-b789-d1a1db399f40" providerId="ADAL" clId="{D37C0547-DC5B-4B53-9FC4-CAEDCF7E9B88}" dt="2024-09-17T01:32:25.528" v="2101"/>
          <ac:spMkLst>
            <pc:docMk/>
            <pc:sldMk cId="3737400175" sldId="296"/>
            <ac:spMk id="59" creationId="{42FAF03A-BF7F-F0F8-E437-638B6100403F}"/>
          </ac:spMkLst>
        </pc:spChg>
        <pc:spChg chg="mod">
          <ac:chgData name="Linh Phan" userId="228774c6-8676-4985-b789-d1a1db399f40" providerId="ADAL" clId="{D37C0547-DC5B-4B53-9FC4-CAEDCF7E9B88}" dt="2024-09-17T01:32:25.528" v="2101"/>
          <ac:spMkLst>
            <pc:docMk/>
            <pc:sldMk cId="3737400175" sldId="296"/>
            <ac:spMk id="60" creationId="{96A48B0E-8385-BA25-A36D-809BF2E3A569}"/>
          </ac:spMkLst>
        </pc:spChg>
        <pc:spChg chg="mod">
          <ac:chgData name="Linh Phan" userId="228774c6-8676-4985-b789-d1a1db399f40" providerId="ADAL" clId="{D37C0547-DC5B-4B53-9FC4-CAEDCF7E9B88}" dt="2024-09-17T01:32:25.528" v="2101"/>
          <ac:spMkLst>
            <pc:docMk/>
            <pc:sldMk cId="3737400175" sldId="296"/>
            <ac:spMk id="61" creationId="{C4446BEC-29F2-E11A-5EE1-FCEA2390D954}"/>
          </ac:spMkLst>
        </pc:spChg>
        <pc:spChg chg="mod">
          <ac:chgData name="Linh Phan" userId="228774c6-8676-4985-b789-d1a1db399f40" providerId="ADAL" clId="{D37C0547-DC5B-4B53-9FC4-CAEDCF7E9B88}" dt="2024-09-17T01:32:25.528" v="2101"/>
          <ac:spMkLst>
            <pc:docMk/>
            <pc:sldMk cId="3737400175" sldId="296"/>
            <ac:spMk id="62" creationId="{96E03379-4F76-1918-DD15-AC0054523FEF}"/>
          </ac:spMkLst>
        </pc:spChg>
        <pc:spChg chg="mod">
          <ac:chgData name="Linh Phan" userId="228774c6-8676-4985-b789-d1a1db399f40" providerId="ADAL" clId="{D37C0547-DC5B-4B53-9FC4-CAEDCF7E9B88}" dt="2024-09-17T01:32:25.528" v="2101"/>
          <ac:spMkLst>
            <pc:docMk/>
            <pc:sldMk cId="3737400175" sldId="296"/>
            <ac:spMk id="63" creationId="{EE8E7033-9796-93E6-73F5-7749402FAC45}"/>
          </ac:spMkLst>
        </pc:spChg>
        <pc:spChg chg="mod">
          <ac:chgData name="Linh Phan" userId="228774c6-8676-4985-b789-d1a1db399f40" providerId="ADAL" clId="{D37C0547-DC5B-4B53-9FC4-CAEDCF7E9B88}" dt="2024-09-17T01:32:25.528" v="2101"/>
          <ac:spMkLst>
            <pc:docMk/>
            <pc:sldMk cId="3737400175" sldId="296"/>
            <ac:spMk id="64" creationId="{3A6AC915-F6D3-66FC-C2DA-D67CEB0D7623}"/>
          </ac:spMkLst>
        </pc:spChg>
        <pc:spChg chg="mod">
          <ac:chgData name="Linh Phan" userId="228774c6-8676-4985-b789-d1a1db399f40" providerId="ADAL" clId="{D37C0547-DC5B-4B53-9FC4-CAEDCF7E9B88}" dt="2024-09-17T01:32:25.528" v="2101"/>
          <ac:spMkLst>
            <pc:docMk/>
            <pc:sldMk cId="3737400175" sldId="296"/>
            <ac:spMk id="65" creationId="{C6748CE5-208C-85A9-EFB3-D74FBF5A5A46}"/>
          </ac:spMkLst>
        </pc:spChg>
        <pc:spChg chg="mod">
          <ac:chgData name="Linh Phan" userId="228774c6-8676-4985-b789-d1a1db399f40" providerId="ADAL" clId="{D37C0547-DC5B-4B53-9FC4-CAEDCF7E9B88}" dt="2024-09-17T01:32:25.528" v="2101"/>
          <ac:spMkLst>
            <pc:docMk/>
            <pc:sldMk cId="3737400175" sldId="296"/>
            <ac:spMk id="66" creationId="{3457E067-497D-6941-C5B3-20CE3BACF7C1}"/>
          </ac:spMkLst>
        </pc:spChg>
        <pc:spChg chg="mod">
          <ac:chgData name="Linh Phan" userId="228774c6-8676-4985-b789-d1a1db399f40" providerId="ADAL" clId="{D37C0547-DC5B-4B53-9FC4-CAEDCF7E9B88}" dt="2024-09-17T01:32:25.528" v="2101"/>
          <ac:spMkLst>
            <pc:docMk/>
            <pc:sldMk cId="3737400175" sldId="296"/>
            <ac:spMk id="67" creationId="{D30AA887-34E6-1F60-FAE0-255314277CD9}"/>
          </ac:spMkLst>
        </pc:spChg>
        <pc:spChg chg="mod">
          <ac:chgData name="Linh Phan" userId="228774c6-8676-4985-b789-d1a1db399f40" providerId="ADAL" clId="{D37C0547-DC5B-4B53-9FC4-CAEDCF7E9B88}" dt="2024-09-17T01:32:25.528" v="2101"/>
          <ac:spMkLst>
            <pc:docMk/>
            <pc:sldMk cId="3737400175" sldId="296"/>
            <ac:spMk id="68" creationId="{4BF627D5-C778-8191-B7D7-27D8CDC6FFD8}"/>
          </ac:spMkLst>
        </pc:spChg>
        <pc:spChg chg="mod">
          <ac:chgData name="Linh Phan" userId="228774c6-8676-4985-b789-d1a1db399f40" providerId="ADAL" clId="{D37C0547-DC5B-4B53-9FC4-CAEDCF7E9B88}" dt="2024-09-17T01:32:25.528" v="2101"/>
          <ac:spMkLst>
            <pc:docMk/>
            <pc:sldMk cId="3737400175" sldId="296"/>
            <ac:spMk id="69" creationId="{46E02158-4FED-FA9C-F73C-C9685999ACF4}"/>
          </ac:spMkLst>
        </pc:spChg>
        <pc:spChg chg="mod">
          <ac:chgData name="Linh Phan" userId="228774c6-8676-4985-b789-d1a1db399f40" providerId="ADAL" clId="{D37C0547-DC5B-4B53-9FC4-CAEDCF7E9B88}" dt="2024-09-17T01:32:25.528" v="2101"/>
          <ac:spMkLst>
            <pc:docMk/>
            <pc:sldMk cId="3737400175" sldId="296"/>
            <ac:spMk id="70" creationId="{B376AA0D-DBCD-0545-7D47-A57E922BC7BA}"/>
          </ac:spMkLst>
        </pc:spChg>
        <pc:spChg chg="mod">
          <ac:chgData name="Linh Phan" userId="228774c6-8676-4985-b789-d1a1db399f40" providerId="ADAL" clId="{D37C0547-DC5B-4B53-9FC4-CAEDCF7E9B88}" dt="2024-09-17T01:32:25.528" v="2101"/>
          <ac:spMkLst>
            <pc:docMk/>
            <pc:sldMk cId="3737400175" sldId="296"/>
            <ac:spMk id="71" creationId="{777A641A-2B5A-3DF6-9EF3-55CC6BF5CA69}"/>
          </ac:spMkLst>
        </pc:spChg>
        <pc:spChg chg="mod">
          <ac:chgData name="Linh Phan" userId="228774c6-8676-4985-b789-d1a1db399f40" providerId="ADAL" clId="{D37C0547-DC5B-4B53-9FC4-CAEDCF7E9B88}" dt="2024-09-17T01:32:25.528" v="2101"/>
          <ac:spMkLst>
            <pc:docMk/>
            <pc:sldMk cId="3737400175" sldId="296"/>
            <ac:spMk id="72" creationId="{B1AAC8EC-7227-B363-70F4-612600766A83}"/>
          </ac:spMkLst>
        </pc:spChg>
        <pc:spChg chg="mod">
          <ac:chgData name="Linh Phan" userId="228774c6-8676-4985-b789-d1a1db399f40" providerId="ADAL" clId="{D37C0547-DC5B-4B53-9FC4-CAEDCF7E9B88}" dt="2024-09-17T01:32:25.528" v="2101"/>
          <ac:spMkLst>
            <pc:docMk/>
            <pc:sldMk cId="3737400175" sldId="296"/>
            <ac:spMk id="73" creationId="{75DFFE09-30F6-F4EB-4303-6E817AC2E350}"/>
          </ac:spMkLst>
        </pc:spChg>
        <pc:spChg chg="mod">
          <ac:chgData name="Linh Phan" userId="228774c6-8676-4985-b789-d1a1db399f40" providerId="ADAL" clId="{D37C0547-DC5B-4B53-9FC4-CAEDCF7E9B88}" dt="2024-09-17T01:32:25.528" v="2101"/>
          <ac:spMkLst>
            <pc:docMk/>
            <pc:sldMk cId="3737400175" sldId="296"/>
            <ac:spMk id="74" creationId="{636F9BBC-52C9-8C11-00BB-EEA1074460D3}"/>
          </ac:spMkLst>
        </pc:spChg>
        <pc:spChg chg="mod">
          <ac:chgData name="Linh Phan" userId="228774c6-8676-4985-b789-d1a1db399f40" providerId="ADAL" clId="{D37C0547-DC5B-4B53-9FC4-CAEDCF7E9B88}" dt="2024-09-17T01:32:25.528" v="2101"/>
          <ac:spMkLst>
            <pc:docMk/>
            <pc:sldMk cId="3737400175" sldId="296"/>
            <ac:spMk id="75" creationId="{AD7870A1-2CBD-B284-D187-D1827EC1802D}"/>
          </ac:spMkLst>
        </pc:spChg>
        <pc:spChg chg="mod">
          <ac:chgData name="Linh Phan" userId="228774c6-8676-4985-b789-d1a1db399f40" providerId="ADAL" clId="{D37C0547-DC5B-4B53-9FC4-CAEDCF7E9B88}" dt="2024-09-17T01:32:25.528" v="2101"/>
          <ac:spMkLst>
            <pc:docMk/>
            <pc:sldMk cId="3737400175" sldId="296"/>
            <ac:spMk id="76" creationId="{E5DFCDB4-6291-545A-24AC-C1557D29D260}"/>
          </ac:spMkLst>
        </pc:spChg>
        <pc:spChg chg="mod">
          <ac:chgData name="Linh Phan" userId="228774c6-8676-4985-b789-d1a1db399f40" providerId="ADAL" clId="{D37C0547-DC5B-4B53-9FC4-CAEDCF7E9B88}" dt="2024-09-17T01:32:25.528" v="2101"/>
          <ac:spMkLst>
            <pc:docMk/>
            <pc:sldMk cId="3737400175" sldId="296"/>
            <ac:spMk id="78" creationId="{82CFFD48-BF9C-CDBA-5F48-C00E186D3AA1}"/>
          </ac:spMkLst>
        </pc:spChg>
        <pc:spChg chg="mod">
          <ac:chgData name="Linh Phan" userId="228774c6-8676-4985-b789-d1a1db399f40" providerId="ADAL" clId="{D37C0547-DC5B-4B53-9FC4-CAEDCF7E9B88}" dt="2024-09-17T01:32:25.528" v="2101"/>
          <ac:spMkLst>
            <pc:docMk/>
            <pc:sldMk cId="3737400175" sldId="296"/>
            <ac:spMk id="79" creationId="{280B96B1-4472-9BE7-D5C1-1D658471AA09}"/>
          </ac:spMkLst>
        </pc:spChg>
        <pc:spChg chg="mod">
          <ac:chgData name="Linh Phan" userId="228774c6-8676-4985-b789-d1a1db399f40" providerId="ADAL" clId="{D37C0547-DC5B-4B53-9FC4-CAEDCF7E9B88}" dt="2024-09-17T01:32:25.528" v="2101"/>
          <ac:spMkLst>
            <pc:docMk/>
            <pc:sldMk cId="3737400175" sldId="296"/>
            <ac:spMk id="80" creationId="{2957AB2F-1B9D-BD2C-0355-390837DB0B7C}"/>
          </ac:spMkLst>
        </pc:spChg>
        <pc:spChg chg="mod">
          <ac:chgData name="Linh Phan" userId="228774c6-8676-4985-b789-d1a1db399f40" providerId="ADAL" clId="{D37C0547-DC5B-4B53-9FC4-CAEDCF7E9B88}" dt="2024-09-17T01:32:25.528" v="2101"/>
          <ac:spMkLst>
            <pc:docMk/>
            <pc:sldMk cId="3737400175" sldId="296"/>
            <ac:spMk id="81" creationId="{0FDFF437-EE81-ED29-BCBF-6200063941EA}"/>
          </ac:spMkLst>
        </pc:spChg>
        <pc:spChg chg="mod">
          <ac:chgData name="Linh Phan" userId="228774c6-8676-4985-b789-d1a1db399f40" providerId="ADAL" clId="{D37C0547-DC5B-4B53-9FC4-CAEDCF7E9B88}" dt="2024-09-17T01:32:25.528" v="2101"/>
          <ac:spMkLst>
            <pc:docMk/>
            <pc:sldMk cId="3737400175" sldId="296"/>
            <ac:spMk id="82" creationId="{DE46BF17-48C8-9F20-E987-D4A9ECA190C4}"/>
          </ac:spMkLst>
        </pc:spChg>
        <pc:spChg chg="mod">
          <ac:chgData name="Linh Phan" userId="228774c6-8676-4985-b789-d1a1db399f40" providerId="ADAL" clId="{D37C0547-DC5B-4B53-9FC4-CAEDCF7E9B88}" dt="2024-09-17T01:32:25.528" v="2101"/>
          <ac:spMkLst>
            <pc:docMk/>
            <pc:sldMk cId="3737400175" sldId="296"/>
            <ac:spMk id="83" creationId="{BA9C0C76-C4B4-D967-5620-15E3406D2B07}"/>
          </ac:spMkLst>
        </pc:spChg>
        <pc:spChg chg="mod">
          <ac:chgData name="Linh Phan" userId="228774c6-8676-4985-b789-d1a1db399f40" providerId="ADAL" clId="{D37C0547-DC5B-4B53-9FC4-CAEDCF7E9B88}" dt="2024-09-17T01:32:25.528" v="2101"/>
          <ac:spMkLst>
            <pc:docMk/>
            <pc:sldMk cId="3737400175" sldId="296"/>
            <ac:spMk id="84" creationId="{7CE15DD5-2ADF-FA0B-3948-5E2D8DC362A5}"/>
          </ac:spMkLst>
        </pc:spChg>
        <pc:spChg chg="mod">
          <ac:chgData name="Linh Phan" userId="228774c6-8676-4985-b789-d1a1db399f40" providerId="ADAL" clId="{D37C0547-DC5B-4B53-9FC4-CAEDCF7E9B88}" dt="2024-09-17T01:32:25.528" v="2101"/>
          <ac:spMkLst>
            <pc:docMk/>
            <pc:sldMk cId="3737400175" sldId="296"/>
            <ac:spMk id="85" creationId="{BC6E921B-3551-D4E6-9027-D757E636E630}"/>
          </ac:spMkLst>
        </pc:spChg>
        <pc:spChg chg="mod">
          <ac:chgData name="Linh Phan" userId="228774c6-8676-4985-b789-d1a1db399f40" providerId="ADAL" clId="{D37C0547-DC5B-4B53-9FC4-CAEDCF7E9B88}" dt="2024-09-17T01:32:25.528" v="2101"/>
          <ac:spMkLst>
            <pc:docMk/>
            <pc:sldMk cId="3737400175" sldId="296"/>
            <ac:spMk id="86" creationId="{332219B5-D765-DD45-2D30-9B3B31A1B93B}"/>
          </ac:spMkLst>
        </pc:spChg>
        <pc:spChg chg="mod">
          <ac:chgData name="Linh Phan" userId="228774c6-8676-4985-b789-d1a1db399f40" providerId="ADAL" clId="{D37C0547-DC5B-4B53-9FC4-CAEDCF7E9B88}" dt="2024-09-17T01:32:25.528" v="2101"/>
          <ac:spMkLst>
            <pc:docMk/>
            <pc:sldMk cId="3737400175" sldId="296"/>
            <ac:spMk id="87" creationId="{D569144A-919C-C84D-9CD0-DD9901512457}"/>
          </ac:spMkLst>
        </pc:spChg>
        <pc:spChg chg="mod">
          <ac:chgData name="Linh Phan" userId="228774c6-8676-4985-b789-d1a1db399f40" providerId="ADAL" clId="{D37C0547-DC5B-4B53-9FC4-CAEDCF7E9B88}" dt="2024-09-17T01:32:25.528" v="2101"/>
          <ac:spMkLst>
            <pc:docMk/>
            <pc:sldMk cId="3737400175" sldId="296"/>
            <ac:spMk id="88" creationId="{F40336BD-1EF3-1E88-913B-D292580A61CB}"/>
          </ac:spMkLst>
        </pc:spChg>
        <pc:spChg chg="mod">
          <ac:chgData name="Linh Phan" userId="228774c6-8676-4985-b789-d1a1db399f40" providerId="ADAL" clId="{D37C0547-DC5B-4B53-9FC4-CAEDCF7E9B88}" dt="2024-09-17T01:32:25.528" v="2101"/>
          <ac:spMkLst>
            <pc:docMk/>
            <pc:sldMk cId="3737400175" sldId="296"/>
            <ac:spMk id="89" creationId="{38BE6438-640F-BD34-4EA3-ED72278FC73C}"/>
          </ac:spMkLst>
        </pc:spChg>
        <pc:spChg chg="mod">
          <ac:chgData name="Linh Phan" userId="228774c6-8676-4985-b789-d1a1db399f40" providerId="ADAL" clId="{D37C0547-DC5B-4B53-9FC4-CAEDCF7E9B88}" dt="2024-09-17T01:32:25.528" v="2101"/>
          <ac:spMkLst>
            <pc:docMk/>
            <pc:sldMk cId="3737400175" sldId="296"/>
            <ac:spMk id="90" creationId="{FE34B607-33F1-673F-68FB-60860ED7934C}"/>
          </ac:spMkLst>
        </pc:spChg>
        <pc:spChg chg="mod">
          <ac:chgData name="Linh Phan" userId="228774c6-8676-4985-b789-d1a1db399f40" providerId="ADAL" clId="{D37C0547-DC5B-4B53-9FC4-CAEDCF7E9B88}" dt="2024-09-17T01:32:25.528" v="2101"/>
          <ac:spMkLst>
            <pc:docMk/>
            <pc:sldMk cId="3737400175" sldId="296"/>
            <ac:spMk id="91" creationId="{8898EBF3-EACD-3CD7-2946-DC33B1507192}"/>
          </ac:spMkLst>
        </pc:spChg>
        <pc:spChg chg="mod">
          <ac:chgData name="Linh Phan" userId="228774c6-8676-4985-b789-d1a1db399f40" providerId="ADAL" clId="{D37C0547-DC5B-4B53-9FC4-CAEDCF7E9B88}" dt="2024-09-17T01:32:25.528" v="2101"/>
          <ac:spMkLst>
            <pc:docMk/>
            <pc:sldMk cId="3737400175" sldId="296"/>
            <ac:spMk id="92" creationId="{12C189BD-B7BD-D74E-59FD-F86E386332FC}"/>
          </ac:spMkLst>
        </pc:spChg>
        <pc:spChg chg="mod">
          <ac:chgData name="Linh Phan" userId="228774c6-8676-4985-b789-d1a1db399f40" providerId="ADAL" clId="{D37C0547-DC5B-4B53-9FC4-CAEDCF7E9B88}" dt="2024-09-17T01:32:25.528" v="2101"/>
          <ac:spMkLst>
            <pc:docMk/>
            <pc:sldMk cId="3737400175" sldId="296"/>
            <ac:spMk id="93" creationId="{45F1C929-CA20-9031-FEEB-E0548EA7BAFF}"/>
          </ac:spMkLst>
        </pc:spChg>
        <pc:spChg chg="mod">
          <ac:chgData name="Linh Phan" userId="228774c6-8676-4985-b789-d1a1db399f40" providerId="ADAL" clId="{D37C0547-DC5B-4B53-9FC4-CAEDCF7E9B88}" dt="2024-09-17T01:32:25.528" v="2101"/>
          <ac:spMkLst>
            <pc:docMk/>
            <pc:sldMk cId="3737400175" sldId="296"/>
            <ac:spMk id="94" creationId="{DB869054-32E4-63D3-0E85-CC136DCDC31B}"/>
          </ac:spMkLst>
        </pc:spChg>
        <pc:spChg chg="mod">
          <ac:chgData name="Linh Phan" userId="228774c6-8676-4985-b789-d1a1db399f40" providerId="ADAL" clId="{D37C0547-DC5B-4B53-9FC4-CAEDCF7E9B88}" dt="2024-09-17T01:32:25.528" v="2101"/>
          <ac:spMkLst>
            <pc:docMk/>
            <pc:sldMk cId="3737400175" sldId="296"/>
            <ac:spMk id="95" creationId="{88054F02-54CF-4E96-CF2B-F75A56A759BB}"/>
          </ac:spMkLst>
        </pc:spChg>
        <pc:spChg chg="mod">
          <ac:chgData name="Linh Phan" userId="228774c6-8676-4985-b789-d1a1db399f40" providerId="ADAL" clId="{D37C0547-DC5B-4B53-9FC4-CAEDCF7E9B88}" dt="2024-09-17T01:32:25.528" v="2101"/>
          <ac:spMkLst>
            <pc:docMk/>
            <pc:sldMk cId="3737400175" sldId="296"/>
            <ac:spMk id="96" creationId="{EC1A1922-670A-812D-D790-3BE47FAB280D}"/>
          </ac:spMkLst>
        </pc:spChg>
        <pc:spChg chg="mod">
          <ac:chgData name="Linh Phan" userId="228774c6-8676-4985-b789-d1a1db399f40" providerId="ADAL" clId="{D37C0547-DC5B-4B53-9FC4-CAEDCF7E9B88}" dt="2024-09-17T01:32:25.528" v="2101"/>
          <ac:spMkLst>
            <pc:docMk/>
            <pc:sldMk cId="3737400175" sldId="296"/>
            <ac:spMk id="97" creationId="{80E17C53-378D-DE9F-DCFD-32A44B83BDB0}"/>
          </ac:spMkLst>
        </pc:spChg>
        <pc:spChg chg="mod">
          <ac:chgData name="Linh Phan" userId="228774c6-8676-4985-b789-d1a1db399f40" providerId="ADAL" clId="{D37C0547-DC5B-4B53-9FC4-CAEDCF7E9B88}" dt="2024-09-17T01:32:25.528" v="2101"/>
          <ac:spMkLst>
            <pc:docMk/>
            <pc:sldMk cId="3737400175" sldId="296"/>
            <ac:spMk id="98" creationId="{5E01F441-7B11-C97B-781A-A80DDBDAACE7}"/>
          </ac:spMkLst>
        </pc:spChg>
        <pc:spChg chg="mod">
          <ac:chgData name="Linh Phan" userId="228774c6-8676-4985-b789-d1a1db399f40" providerId="ADAL" clId="{D37C0547-DC5B-4B53-9FC4-CAEDCF7E9B88}" dt="2024-09-17T01:32:25.528" v="2101"/>
          <ac:spMkLst>
            <pc:docMk/>
            <pc:sldMk cId="3737400175" sldId="296"/>
            <ac:spMk id="99" creationId="{51C187A3-146F-F181-0E93-D01CA1A0F092}"/>
          </ac:spMkLst>
        </pc:spChg>
        <pc:grpChg chg="del">
          <ac:chgData name="Linh Phan" userId="228774c6-8676-4985-b789-d1a1db399f40" providerId="ADAL" clId="{D37C0547-DC5B-4B53-9FC4-CAEDCF7E9B88}" dt="2024-09-17T01:32:24.377" v="2100" actId="478"/>
          <ac:grpSpMkLst>
            <pc:docMk/>
            <pc:sldMk cId="3737400175" sldId="296"/>
            <ac:grpSpMk id="4" creationId="{9DF1E4DA-F8C3-6A2C-B767-554A8DF72A81}"/>
          </ac:grpSpMkLst>
        </pc:grpChg>
        <pc:grpChg chg="del">
          <ac:chgData name="Linh Phan" userId="228774c6-8676-4985-b789-d1a1db399f40" providerId="ADAL" clId="{D37C0547-DC5B-4B53-9FC4-CAEDCF7E9B88}" dt="2024-09-17T01:32:24.377" v="2100" actId="478"/>
          <ac:grpSpMkLst>
            <pc:docMk/>
            <pc:sldMk cId="3737400175" sldId="296"/>
            <ac:grpSpMk id="7" creationId="{59DBE6BE-DD76-D012-0FCF-0CE92EA8D313}"/>
          </ac:grpSpMkLst>
        </pc:grpChg>
        <pc:grpChg chg="add mod">
          <ac:chgData name="Linh Phan" userId="228774c6-8676-4985-b789-d1a1db399f40" providerId="ADAL" clId="{D37C0547-DC5B-4B53-9FC4-CAEDCF7E9B88}" dt="2024-09-17T01:32:25.528" v="2101"/>
          <ac:grpSpMkLst>
            <pc:docMk/>
            <pc:sldMk cId="3737400175" sldId="296"/>
            <ac:grpSpMk id="12" creationId="{6D3C48CF-7104-CC00-E5B8-845EE98C1897}"/>
          </ac:grpSpMkLst>
        </pc:grpChg>
        <pc:grpChg chg="del">
          <ac:chgData name="Linh Phan" userId="228774c6-8676-4985-b789-d1a1db399f40" providerId="ADAL" clId="{D37C0547-DC5B-4B53-9FC4-CAEDCF7E9B88}" dt="2024-09-17T01:32:24.377" v="2100" actId="478"/>
          <ac:grpSpMkLst>
            <pc:docMk/>
            <pc:sldMk cId="3737400175" sldId="296"/>
            <ac:grpSpMk id="21" creationId="{0E119731-194E-89E7-7596-15FC3F4C93B4}"/>
          </ac:grpSpMkLst>
        </pc:grpChg>
        <pc:grpChg chg="del">
          <ac:chgData name="Linh Phan" userId="228774c6-8676-4985-b789-d1a1db399f40" providerId="ADAL" clId="{D37C0547-DC5B-4B53-9FC4-CAEDCF7E9B88}" dt="2024-09-17T01:32:24.377" v="2100" actId="478"/>
          <ac:grpSpMkLst>
            <pc:docMk/>
            <pc:sldMk cId="3737400175" sldId="296"/>
            <ac:grpSpMk id="24" creationId="{AD33B189-2347-46D0-CC1D-D21D74E04B08}"/>
          </ac:grpSpMkLst>
        </pc:grpChg>
        <pc:grpChg chg="mod">
          <ac:chgData name="Linh Phan" userId="228774c6-8676-4985-b789-d1a1db399f40" providerId="ADAL" clId="{D37C0547-DC5B-4B53-9FC4-CAEDCF7E9B88}" dt="2024-09-17T01:32:25.528" v="2101"/>
          <ac:grpSpMkLst>
            <pc:docMk/>
            <pc:sldMk cId="3737400175" sldId="296"/>
            <ac:grpSpMk id="44" creationId="{FFC90961-52A0-DF56-BE66-A14BDB4D4BE0}"/>
          </ac:grpSpMkLst>
        </pc:grpChg>
        <pc:grpChg chg="mod">
          <ac:chgData name="Linh Phan" userId="228774c6-8676-4985-b789-d1a1db399f40" providerId="ADAL" clId="{D37C0547-DC5B-4B53-9FC4-CAEDCF7E9B88}" dt="2024-09-17T01:32:25.528" v="2101"/>
          <ac:grpSpMkLst>
            <pc:docMk/>
            <pc:sldMk cId="3737400175" sldId="296"/>
            <ac:grpSpMk id="77" creationId="{76EE809A-06C9-68D5-6A50-7FE45466E0AD}"/>
          </ac:grpSpMkLst>
        </pc:grpChg>
        <pc:picChg chg="add mod">
          <ac:chgData name="Linh Phan" userId="228774c6-8676-4985-b789-d1a1db399f40" providerId="ADAL" clId="{D37C0547-DC5B-4B53-9FC4-CAEDCF7E9B88}" dt="2024-09-17T01:32:25.528" v="2101"/>
          <ac:picMkLst>
            <pc:docMk/>
            <pc:sldMk cId="3737400175" sldId="296"/>
            <ac:picMk id="11" creationId="{22D607CF-E394-69E1-4EA4-E1DBF8B15F25}"/>
          </ac:picMkLst>
        </pc:picChg>
        <pc:picChg chg="del">
          <ac:chgData name="Linh Phan" userId="228774c6-8676-4985-b789-d1a1db399f40" providerId="ADAL" clId="{D37C0547-DC5B-4B53-9FC4-CAEDCF7E9B88}" dt="2024-09-17T01:32:24.377" v="2100" actId="478"/>
          <ac:picMkLst>
            <pc:docMk/>
            <pc:sldMk cId="3737400175" sldId="296"/>
            <ac:picMk id="14" creationId="{D05230C5-97FE-E504-F499-E58F3BFE4889}"/>
          </ac:picMkLst>
        </pc:picChg>
      </pc:sldChg>
      <pc:sldChg chg="addSp delSp modSp del mod ord delAnim modAnim">
        <pc:chgData name="Linh Phan" userId="228774c6-8676-4985-b789-d1a1db399f40" providerId="ADAL" clId="{D37C0547-DC5B-4B53-9FC4-CAEDCF7E9B88}" dt="2024-09-16T10:21:26.743" v="161" actId="47"/>
        <pc:sldMkLst>
          <pc:docMk/>
          <pc:sldMk cId="583688762" sldId="298"/>
        </pc:sldMkLst>
        <pc:spChg chg="del">
          <ac:chgData name="Linh Phan" userId="228774c6-8676-4985-b789-d1a1db399f40" providerId="ADAL" clId="{D37C0547-DC5B-4B53-9FC4-CAEDCF7E9B88}" dt="2024-09-16T10:21:06.998" v="157" actId="478"/>
          <ac:spMkLst>
            <pc:docMk/>
            <pc:sldMk cId="583688762" sldId="298"/>
            <ac:spMk id="2" creationId="{11597499-ABDE-8963-EA70-8E390EF5C835}"/>
          </ac:spMkLst>
        </pc:spChg>
        <pc:spChg chg="add mod">
          <ac:chgData name="Linh Phan" userId="228774c6-8676-4985-b789-d1a1db399f40" providerId="ADAL" clId="{D37C0547-DC5B-4B53-9FC4-CAEDCF7E9B88}" dt="2024-09-16T10:21:08.283" v="158"/>
          <ac:spMkLst>
            <pc:docMk/>
            <pc:sldMk cId="583688762" sldId="298"/>
            <ac:spMk id="5" creationId="{749E81A6-B727-4076-8461-3C54E0C16363}"/>
          </ac:spMkLst>
        </pc:spChg>
        <pc:spChg chg="add mod">
          <ac:chgData name="Linh Phan" userId="228774c6-8676-4985-b789-d1a1db399f40" providerId="ADAL" clId="{D37C0547-DC5B-4B53-9FC4-CAEDCF7E9B88}" dt="2024-09-16T10:21:15.234" v="159"/>
          <ac:spMkLst>
            <pc:docMk/>
            <pc:sldMk cId="583688762" sldId="298"/>
            <ac:spMk id="6" creationId="{F69DFE11-5856-32E4-5667-C764E28E0BE9}"/>
          </ac:spMkLst>
        </pc:spChg>
        <pc:spChg chg="add mod">
          <ac:chgData name="Linh Phan" userId="228774c6-8676-4985-b789-d1a1db399f40" providerId="ADAL" clId="{D37C0547-DC5B-4B53-9FC4-CAEDCF7E9B88}" dt="2024-09-16T10:21:23.302" v="160"/>
          <ac:spMkLst>
            <pc:docMk/>
            <pc:sldMk cId="583688762" sldId="298"/>
            <ac:spMk id="7" creationId="{75CF3381-735F-D14D-F8D8-C10A5073340C}"/>
          </ac:spMkLst>
        </pc:spChg>
        <pc:spChg chg="del">
          <ac:chgData name="Linh Phan" userId="228774c6-8676-4985-b789-d1a1db399f40" providerId="ADAL" clId="{D37C0547-DC5B-4B53-9FC4-CAEDCF7E9B88}" dt="2024-09-16T10:21:06.998" v="157" actId="478"/>
          <ac:spMkLst>
            <pc:docMk/>
            <pc:sldMk cId="583688762" sldId="298"/>
            <ac:spMk id="20" creationId="{EB554549-6C80-1D88-93C1-78E25285C30A}"/>
          </ac:spMkLst>
        </pc:spChg>
        <pc:grpChg chg="del">
          <ac:chgData name="Linh Phan" userId="228774c6-8676-4985-b789-d1a1db399f40" providerId="ADAL" clId="{D37C0547-DC5B-4B53-9FC4-CAEDCF7E9B88}" dt="2024-09-16T10:21:06.998" v="157" actId="478"/>
          <ac:grpSpMkLst>
            <pc:docMk/>
            <pc:sldMk cId="583688762" sldId="298"/>
            <ac:grpSpMk id="4" creationId="{093EB818-50E7-13B7-180F-A22313B70060}"/>
          </ac:grpSpMkLst>
        </pc:grpChg>
        <pc:grpChg chg="del">
          <ac:chgData name="Linh Phan" userId="228774c6-8676-4985-b789-d1a1db399f40" providerId="ADAL" clId="{D37C0547-DC5B-4B53-9FC4-CAEDCF7E9B88}" dt="2024-09-16T10:21:06.998" v="157" actId="478"/>
          <ac:grpSpMkLst>
            <pc:docMk/>
            <pc:sldMk cId="583688762" sldId="298"/>
            <ac:grpSpMk id="16" creationId="{15F6D188-1A74-1361-B96B-7658229FC014}"/>
          </ac:grpSpMkLst>
        </pc:grpChg>
      </pc:sldChg>
      <pc:sldChg chg="del">
        <pc:chgData name="Linh Phan" userId="228774c6-8676-4985-b789-d1a1db399f40" providerId="ADAL" clId="{D37C0547-DC5B-4B53-9FC4-CAEDCF7E9B88}" dt="2024-09-16T11:44:59.986" v="1446" actId="47"/>
        <pc:sldMkLst>
          <pc:docMk/>
          <pc:sldMk cId="1991433466" sldId="301"/>
        </pc:sldMkLst>
      </pc:sldChg>
      <pc:sldChg chg="add">
        <pc:chgData name="Linh Phan" userId="228774c6-8676-4985-b789-d1a1db399f40" providerId="ADAL" clId="{D37C0547-DC5B-4B53-9FC4-CAEDCF7E9B88}" dt="2024-09-16T11:53:23.956" v="1449"/>
        <pc:sldMkLst>
          <pc:docMk/>
          <pc:sldMk cId="1245011231" sldId="302"/>
        </pc:sldMkLst>
      </pc:sldChg>
      <pc:sldChg chg="del">
        <pc:chgData name="Linh Phan" userId="228774c6-8676-4985-b789-d1a1db399f40" providerId="ADAL" clId="{D37C0547-DC5B-4B53-9FC4-CAEDCF7E9B88}" dt="2024-09-16T11:44:59.986" v="1446" actId="47"/>
        <pc:sldMkLst>
          <pc:docMk/>
          <pc:sldMk cId="3544306385" sldId="304"/>
        </pc:sldMkLst>
      </pc:sldChg>
      <pc:sldChg chg="del">
        <pc:chgData name="Linh Phan" userId="228774c6-8676-4985-b789-d1a1db399f40" providerId="ADAL" clId="{D37C0547-DC5B-4B53-9FC4-CAEDCF7E9B88}" dt="2024-09-16T11:44:59.986" v="1446" actId="47"/>
        <pc:sldMkLst>
          <pc:docMk/>
          <pc:sldMk cId="3559974643" sldId="305"/>
        </pc:sldMkLst>
      </pc:sldChg>
      <pc:sldChg chg="del">
        <pc:chgData name="Linh Phan" userId="228774c6-8676-4985-b789-d1a1db399f40" providerId="ADAL" clId="{D37C0547-DC5B-4B53-9FC4-CAEDCF7E9B88}" dt="2024-09-16T11:44:59.986" v="1446" actId="47"/>
        <pc:sldMkLst>
          <pc:docMk/>
          <pc:sldMk cId="2197894387" sldId="306"/>
        </pc:sldMkLst>
      </pc:sldChg>
      <pc:sldChg chg="del">
        <pc:chgData name="Linh Phan" userId="228774c6-8676-4985-b789-d1a1db399f40" providerId="ADAL" clId="{D37C0547-DC5B-4B53-9FC4-CAEDCF7E9B88}" dt="2024-09-16T11:44:59.986" v="1446" actId="47"/>
        <pc:sldMkLst>
          <pc:docMk/>
          <pc:sldMk cId="2584213998" sldId="307"/>
        </pc:sldMkLst>
      </pc:sldChg>
      <pc:sldChg chg="del">
        <pc:chgData name="Linh Phan" userId="228774c6-8676-4985-b789-d1a1db399f40" providerId="ADAL" clId="{D37C0547-DC5B-4B53-9FC4-CAEDCF7E9B88}" dt="2024-09-16T11:44:59.986" v="1446" actId="47"/>
        <pc:sldMkLst>
          <pc:docMk/>
          <pc:sldMk cId="4181976524" sldId="308"/>
        </pc:sldMkLst>
      </pc:sldChg>
      <pc:sldChg chg="del">
        <pc:chgData name="Linh Phan" userId="228774c6-8676-4985-b789-d1a1db399f40" providerId="ADAL" clId="{D37C0547-DC5B-4B53-9FC4-CAEDCF7E9B88}" dt="2024-09-16T11:44:59.986" v="1446" actId="47"/>
        <pc:sldMkLst>
          <pc:docMk/>
          <pc:sldMk cId="0" sldId="309"/>
        </pc:sldMkLst>
      </pc:sldChg>
      <pc:sldChg chg="modSp mod ord">
        <pc:chgData name="Linh Phan" userId="228774c6-8676-4985-b789-d1a1db399f40" providerId="ADAL" clId="{D37C0547-DC5B-4B53-9FC4-CAEDCF7E9B88}" dt="2024-09-16T11:44:42.088" v="1445" actId="14100"/>
        <pc:sldMkLst>
          <pc:docMk/>
          <pc:sldMk cId="322682460" sldId="310"/>
        </pc:sldMkLst>
        <pc:spChg chg="mod">
          <ac:chgData name="Linh Phan" userId="228774c6-8676-4985-b789-d1a1db399f40" providerId="ADAL" clId="{D37C0547-DC5B-4B53-9FC4-CAEDCF7E9B88}" dt="2024-09-16T11:44:42.088" v="1445" actId="14100"/>
          <ac:spMkLst>
            <pc:docMk/>
            <pc:sldMk cId="322682460" sldId="310"/>
            <ac:spMk id="9" creationId="{0F901F3E-2B82-4747-79C2-FA5EEB2213A0}"/>
          </ac:spMkLst>
        </pc:spChg>
      </pc:sldChg>
      <pc:sldChg chg="modSp add mod">
        <pc:chgData name="Linh Phan" userId="228774c6-8676-4985-b789-d1a1db399f40" providerId="ADAL" clId="{D37C0547-DC5B-4B53-9FC4-CAEDCF7E9B88}" dt="2024-09-17T01:08:34.897" v="1858" actId="14100"/>
        <pc:sldMkLst>
          <pc:docMk/>
          <pc:sldMk cId="4135486431" sldId="351"/>
        </pc:sldMkLst>
        <pc:spChg chg="mod">
          <ac:chgData name="Linh Phan" userId="228774c6-8676-4985-b789-d1a1db399f40" providerId="ADAL" clId="{D37C0547-DC5B-4B53-9FC4-CAEDCF7E9B88}" dt="2024-09-17T01:07:54.742" v="1848" actId="1076"/>
          <ac:spMkLst>
            <pc:docMk/>
            <pc:sldMk cId="4135486431" sldId="351"/>
            <ac:spMk id="155" creationId="{00000000-0000-0000-0000-000000000000}"/>
          </ac:spMkLst>
        </pc:spChg>
        <pc:spChg chg="mod">
          <ac:chgData name="Linh Phan" userId="228774c6-8676-4985-b789-d1a1db399f40" providerId="ADAL" clId="{D37C0547-DC5B-4B53-9FC4-CAEDCF7E9B88}" dt="2024-09-17T01:08:00.049" v="1850" actId="14100"/>
          <ac:spMkLst>
            <pc:docMk/>
            <pc:sldMk cId="4135486431" sldId="351"/>
            <ac:spMk id="156" creationId="{00000000-0000-0000-0000-000000000000}"/>
          </ac:spMkLst>
        </pc:spChg>
        <pc:spChg chg="mod">
          <ac:chgData name="Linh Phan" userId="228774c6-8676-4985-b789-d1a1db399f40" providerId="ADAL" clId="{D37C0547-DC5B-4B53-9FC4-CAEDCF7E9B88}" dt="2024-09-17T01:08:04.723" v="1852" actId="14100"/>
          <ac:spMkLst>
            <pc:docMk/>
            <pc:sldMk cId="4135486431" sldId="351"/>
            <ac:spMk id="157" creationId="{00000000-0000-0000-0000-000000000000}"/>
          </ac:spMkLst>
        </pc:spChg>
        <pc:spChg chg="mod">
          <ac:chgData name="Linh Phan" userId="228774c6-8676-4985-b789-d1a1db399f40" providerId="ADAL" clId="{D37C0547-DC5B-4B53-9FC4-CAEDCF7E9B88}" dt="2024-09-17T01:08:02.800" v="1851" actId="14100"/>
          <ac:spMkLst>
            <pc:docMk/>
            <pc:sldMk cId="4135486431" sldId="351"/>
            <ac:spMk id="158" creationId="{00000000-0000-0000-0000-000000000000}"/>
          </ac:spMkLst>
        </pc:spChg>
        <pc:spChg chg="mod">
          <ac:chgData name="Linh Phan" userId="228774c6-8676-4985-b789-d1a1db399f40" providerId="ADAL" clId="{D37C0547-DC5B-4B53-9FC4-CAEDCF7E9B88}" dt="2024-09-17T01:08:34.897" v="1858" actId="14100"/>
          <ac:spMkLst>
            <pc:docMk/>
            <pc:sldMk cId="4135486431" sldId="351"/>
            <ac:spMk id="159" creationId="{00000000-0000-0000-0000-000000000000}"/>
          </ac:spMkLst>
        </pc:spChg>
        <pc:spChg chg="mod">
          <ac:chgData name="Linh Phan" userId="228774c6-8676-4985-b789-d1a1db399f40" providerId="ADAL" clId="{D37C0547-DC5B-4B53-9FC4-CAEDCF7E9B88}" dt="2024-09-17T01:08:29.505" v="1857" actId="14100"/>
          <ac:spMkLst>
            <pc:docMk/>
            <pc:sldMk cId="4135486431" sldId="351"/>
            <ac:spMk id="160" creationId="{00000000-0000-0000-0000-000000000000}"/>
          </ac:spMkLst>
        </pc:spChg>
      </pc:sldChg>
      <pc:sldChg chg="addSp delSp modSp add mod delAnim modAnim">
        <pc:chgData name="Linh Phan" userId="228774c6-8676-4985-b789-d1a1db399f40" providerId="ADAL" clId="{D37C0547-DC5B-4B53-9FC4-CAEDCF7E9B88}" dt="2024-09-17T01:10:36.796" v="1893" actId="1076"/>
        <pc:sldMkLst>
          <pc:docMk/>
          <pc:sldMk cId="814464206" sldId="352"/>
        </pc:sldMkLst>
        <pc:spChg chg="add mod">
          <ac:chgData name="Linh Phan" userId="228774c6-8676-4985-b789-d1a1db399f40" providerId="ADAL" clId="{D37C0547-DC5B-4B53-9FC4-CAEDCF7E9B88}" dt="2024-09-17T01:10:33.879" v="1892" actId="1076"/>
          <ac:spMkLst>
            <pc:docMk/>
            <pc:sldMk cId="814464206" sldId="352"/>
            <ac:spMk id="2" creationId="{202E0287-ED68-FC27-6CF8-ED703CAEE3AB}"/>
          </ac:spMkLst>
        </pc:spChg>
        <pc:spChg chg="add mod">
          <ac:chgData name="Linh Phan" userId="228774c6-8676-4985-b789-d1a1db399f40" providerId="ADAL" clId="{D37C0547-DC5B-4B53-9FC4-CAEDCF7E9B88}" dt="2024-09-17T01:10:26.861" v="1888" actId="14100"/>
          <ac:spMkLst>
            <pc:docMk/>
            <pc:sldMk cId="814464206" sldId="352"/>
            <ac:spMk id="3" creationId="{35C530AD-F6B3-CC14-50BC-55C1FB3961DC}"/>
          </ac:spMkLst>
        </pc:spChg>
        <pc:spChg chg="add mod">
          <ac:chgData name="Linh Phan" userId="228774c6-8676-4985-b789-d1a1db399f40" providerId="ADAL" clId="{D37C0547-DC5B-4B53-9FC4-CAEDCF7E9B88}" dt="2024-09-17T01:10:36.796" v="1893" actId="1076"/>
          <ac:spMkLst>
            <pc:docMk/>
            <pc:sldMk cId="814464206" sldId="352"/>
            <ac:spMk id="4" creationId="{27F5242F-AFD0-0EB2-B6EC-07666EA37270}"/>
          </ac:spMkLst>
        </pc:spChg>
        <pc:spChg chg="add mod">
          <ac:chgData name="Linh Phan" userId="228774c6-8676-4985-b789-d1a1db399f40" providerId="ADAL" clId="{D37C0547-DC5B-4B53-9FC4-CAEDCF7E9B88}" dt="2024-09-17T01:10:26.861" v="1888" actId="14100"/>
          <ac:spMkLst>
            <pc:docMk/>
            <pc:sldMk cId="814464206" sldId="352"/>
            <ac:spMk id="5" creationId="{40595640-8C78-6844-BBFA-693A142AEF16}"/>
          </ac:spMkLst>
        </pc:spChg>
        <pc:spChg chg="add mod">
          <ac:chgData name="Linh Phan" userId="228774c6-8676-4985-b789-d1a1db399f40" providerId="ADAL" clId="{D37C0547-DC5B-4B53-9FC4-CAEDCF7E9B88}" dt="2024-09-17T01:10:36.796" v="1893" actId="1076"/>
          <ac:spMkLst>
            <pc:docMk/>
            <pc:sldMk cId="814464206" sldId="352"/>
            <ac:spMk id="6" creationId="{4BEF3B3F-0E51-C905-59BC-36648CA69380}"/>
          </ac:spMkLst>
        </pc:spChg>
        <pc:spChg chg="add mod">
          <ac:chgData name="Linh Phan" userId="228774c6-8676-4985-b789-d1a1db399f40" providerId="ADAL" clId="{D37C0547-DC5B-4B53-9FC4-CAEDCF7E9B88}" dt="2024-09-17T01:10:26.861" v="1888" actId="14100"/>
          <ac:spMkLst>
            <pc:docMk/>
            <pc:sldMk cId="814464206" sldId="352"/>
            <ac:spMk id="7" creationId="{2142928D-F655-B693-6BCF-236D63B6455B}"/>
          </ac:spMkLst>
        </pc:spChg>
        <pc:spChg chg="del">
          <ac:chgData name="Linh Phan" userId="228774c6-8676-4985-b789-d1a1db399f40" providerId="ADAL" clId="{D37C0547-DC5B-4B53-9FC4-CAEDCF7E9B88}" dt="2024-09-17T01:09:00.033" v="1859" actId="478"/>
          <ac:spMkLst>
            <pc:docMk/>
            <pc:sldMk cId="814464206" sldId="352"/>
            <ac:spMk id="9" creationId="{00000000-0000-0000-0000-000000000000}"/>
          </ac:spMkLst>
        </pc:spChg>
        <pc:spChg chg="del">
          <ac:chgData name="Linh Phan" userId="228774c6-8676-4985-b789-d1a1db399f40" providerId="ADAL" clId="{D37C0547-DC5B-4B53-9FC4-CAEDCF7E9B88}" dt="2024-09-17T01:09:00.033" v="1859" actId="478"/>
          <ac:spMkLst>
            <pc:docMk/>
            <pc:sldMk cId="814464206" sldId="352"/>
            <ac:spMk id="10" creationId="{00000000-0000-0000-0000-000000000000}"/>
          </ac:spMkLst>
        </pc:spChg>
        <pc:spChg chg="del">
          <ac:chgData name="Linh Phan" userId="228774c6-8676-4985-b789-d1a1db399f40" providerId="ADAL" clId="{D37C0547-DC5B-4B53-9FC4-CAEDCF7E9B88}" dt="2024-09-17T01:09:00.033" v="1859" actId="478"/>
          <ac:spMkLst>
            <pc:docMk/>
            <pc:sldMk cId="814464206" sldId="352"/>
            <ac:spMk id="11" creationId="{00000000-0000-0000-0000-000000000000}"/>
          </ac:spMkLst>
        </pc:spChg>
        <pc:spChg chg="del">
          <ac:chgData name="Linh Phan" userId="228774c6-8676-4985-b789-d1a1db399f40" providerId="ADAL" clId="{D37C0547-DC5B-4B53-9FC4-CAEDCF7E9B88}" dt="2024-09-17T01:09:00.033" v="1859" actId="478"/>
          <ac:spMkLst>
            <pc:docMk/>
            <pc:sldMk cId="814464206" sldId="352"/>
            <ac:spMk id="12" creationId="{00000000-0000-0000-0000-000000000000}"/>
          </ac:spMkLst>
        </pc:spChg>
        <pc:spChg chg="del">
          <ac:chgData name="Linh Phan" userId="228774c6-8676-4985-b789-d1a1db399f40" providerId="ADAL" clId="{D37C0547-DC5B-4B53-9FC4-CAEDCF7E9B88}" dt="2024-09-17T01:09:00.033" v="1859" actId="478"/>
          <ac:spMkLst>
            <pc:docMk/>
            <pc:sldMk cId="814464206" sldId="352"/>
            <ac:spMk id="13" creationId="{00000000-0000-0000-0000-000000000000}"/>
          </ac:spMkLst>
        </pc:spChg>
        <pc:spChg chg="del">
          <ac:chgData name="Linh Phan" userId="228774c6-8676-4985-b789-d1a1db399f40" providerId="ADAL" clId="{D37C0547-DC5B-4B53-9FC4-CAEDCF7E9B88}" dt="2024-09-17T01:09:00.033" v="1859" actId="478"/>
          <ac:spMkLst>
            <pc:docMk/>
            <pc:sldMk cId="814464206" sldId="352"/>
            <ac:spMk id="14" creationId="{00000000-0000-0000-0000-000000000000}"/>
          </ac:spMkLst>
        </pc:spChg>
      </pc:sldChg>
      <pc:sldChg chg="modSp mod ord">
        <pc:chgData name="Linh Phan" userId="228774c6-8676-4985-b789-d1a1db399f40" providerId="ADAL" clId="{D37C0547-DC5B-4B53-9FC4-CAEDCF7E9B88}" dt="2024-09-17T01:06:55.144" v="1831" actId="1076"/>
        <pc:sldMkLst>
          <pc:docMk/>
          <pc:sldMk cId="1644696026" sldId="502"/>
        </pc:sldMkLst>
        <pc:spChg chg="mod">
          <ac:chgData name="Linh Phan" userId="228774c6-8676-4985-b789-d1a1db399f40" providerId="ADAL" clId="{D37C0547-DC5B-4B53-9FC4-CAEDCF7E9B88}" dt="2024-09-17T01:06:55.144" v="1831" actId="1076"/>
          <ac:spMkLst>
            <pc:docMk/>
            <pc:sldMk cId="1644696026" sldId="502"/>
            <ac:spMk id="9" creationId="{0F901F3E-2B82-4747-79C2-FA5EEB2213A0}"/>
          </ac:spMkLst>
        </pc:spChg>
      </pc:sldChg>
      <pc:sldChg chg="addSp delSp modSp add mod ord delAnim modAnim">
        <pc:chgData name="Linh Phan" userId="228774c6-8676-4985-b789-d1a1db399f40" providerId="ADAL" clId="{D37C0547-DC5B-4B53-9FC4-CAEDCF7E9B88}" dt="2024-09-16T10:19:07.687" v="102" actId="20577"/>
        <pc:sldMkLst>
          <pc:docMk/>
          <pc:sldMk cId="1131560775" sldId="503"/>
        </pc:sldMkLst>
        <pc:spChg chg="add mod">
          <ac:chgData name="Linh Phan" userId="228774c6-8676-4985-b789-d1a1db399f40" providerId="ADAL" clId="{D37C0547-DC5B-4B53-9FC4-CAEDCF7E9B88}" dt="2024-09-16T10:18:42.711" v="68" actId="14100"/>
          <ac:spMkLst>
            <pc:docMk/>
            <pc:sldMk cId="1131560775" sldId="503"/>
            <ac:spMk id="2" creationId="{5FDF8C48-A447-A08A-E616-64539758E5E7}"/>
          </ac:spMkLst>
        </pc:spChg>
        <pc:spChg chg="del">
          <ac:chgData name="Linh Phan" userId="228774c6-8676-4985-b789-d1a1db399f40" providerId="ADAL" clId="{D37C0547-DC5B-4B53-9FC4-CAEDCF7E9B88}" dt="2024-09-16T10:17:59.870" v="59" actId="478"/>
          <ac:spMkLst>
            <pc:docMk/>
            <pc:sldMk cId="1131560775" sldId="503"/>
            <ac:spMk id="4" creationId="{60B0F2D4-006C-A410-3D1D-930FFE041898}"/>
          </ac:spMkLst>
        </pc:spChg>
        <pc:spChg chg="del">
          <ac:chgData name="Linh Phan" userId="228774c6-8676-4985-b789-d1a1db399f40" providerId="ADAL" clId="{D37C0547-DC5B-4B53-9FC4-CAEDCF7E9B88}" dt="2024-09-16T10:17:59.870" v="59" actId="478"/>
          <ac:spMkLst>
            <pc:docMk/>
            <pc:sldMk cId="1131560775" sldId="503"/>
            <ac:spMk id="13" creationId="{D8BD9A12-021E-3247-6A39-0F1068DA4B74}"/>
          </ac:spMkLst>
        </pc:spChg>
        <pc:spChg chg="del">
          <ac:chgData name="Linh Phan" userId="228774c6-8676-4985-b789-d1a1db399f40" providerId="ADAL" clId="{D37C0547-DC5B-4B53-9FC4-CAEDCF7E9B88}" dt="2024-09-16T10:17:59.870" v="59" actId="478"/>
          <ac:spMkLst>
            <pc:docMk/>
            <pc:sldMk cId="1131560775" sldId="503"/>
            <ac:spMk id="14" creationId="{83EB35FD-4FD0-C678-0DC1-A19BA692E0EC}"/>
          </ac:spMkLst>
        </pc:spChg>
        <pc:spChg chg="del mod">
          <ac:chgData name="Linh Phan" userId="228774c6-8676-4985-b789-d1a1db399f40" providerId="ADAL" clId="{D37C0547-DC5B-4B53-9FC4-CAEDCF7E9B88}" dt="2024-09-16T10:17:59.870" v="59" actId="478"/>
          <ac:spMkLst>
            <pc:docMk/>
            <pc:sldMk cId="1131560775" sldId="503"/>
            <ac:spMk id="15" creationId="{19CF06E9-BED0-034D-8456-989B7FA6EFC7}"/>
          </ac:spMkLst>
        </pc:spChg>
        <pc:spChg chg="mod">
          <ac:chgData name="Linh Phan" userId="228774c6-8676-4985-b789-d1a1db399f40" providerId="ADAL" clId="{D37C0547-DC5B-4B53-9FC4-CAEDCF7E9B88}" dt="2024-09-16T10:18:25.085" v="61" actId="207"/>
          <ac:spMkLst>
            <pc:docMk/>
            <pc:sldMk cId="1131560775" sldId="503"/>
            <ac:spMk id="16" creationId="{F9606854-A45B-5F70-83A6-2D3B2A711D5D}"/>
          </ac:spMkLst>
        </pc:spChg>
        <pc:spChg chg="mod">
          <ac:chgData name="Linh Phan" userId="228774c6-8676-4985-b789-d1a1db399f40" providerId="ADAL" clId="{D37C0547-DC5B-4B53-9FC4-CAEDCF7E9B88}" dt="2024-09-16T10:19:07.687" v="102" actId="20577"/>
          <ac:spMkLst>
            <pc:docMk/>
            <pc:sldMk cId="1131560775" sldId="503"/>
            <ac:spMk id="18" creationId="{6CAB0F9E-60D6-42DC-80AB-9E6C04CFF599}"/>
          </ac:spMkLst>
        </pc:spChg>
        <pc:spChg chg="mod">
          <ac:chgData name="Linh Phan" userId="228774c6-8676-4985-b789-d1a1db399f40" providerId="ADAL" clId="{D37C0547-DC5B-4B53-9FC4-CAEDCF7E9B88}" dt="2024-09-16T10:18:20.939" v="60"/>
          <ac:spMkLst>
            <pc:docMk/>
            <pc:sldMk cId="1131560775" sldId="503"/>
            <ac:spMk id="20" creationId="{D3B35487-E7BE-943A-0CC8-E142A15785FE}"/>
          </ac:spMkLst>
        </pc:spChg>
        <pc:grpChg chg="add mod">
          <ac:chgData name="Linh Phan" userId="228774c6-8676-4985-b789-d1a1db399f40" providerId="ADAL" clId="{D37C0547-DC5B-4B53-9FC4-CAEDCF7E9B88}" dt="2024-09-16T10:18:20.939" v="60"/>
          <ac:grpSpMkLst>
            <pc:docMk/>
            <pc:sldMk cId="1131560775" sldId="503"/>
            <ac:grpSpMk id="3" creationId="{04A5C2A5-773D-6A1E-0E3B-EA8ECE1686F0}"/>
          </ac:grpSpMkLst>
        </pc:grpChg>
        <pc:grpChg chg="del">
          <ac:chgData name="Linh Phan" userId="228774c6-8676-4985-b789-d1a1db399f40" providerId="ADAL" clId="{D37C0547-DC5B-4B53-9FC4-CAEDCF7E9B88}" dt="2024-09-16T10:17:59.870" v="59" actId="478"/>
          <ac:grpSpMkLst>
            <pc:docMk/>
            <pc:sldMk cId="1131560775" sldId="503"/>
            <ac:grpSpMk id="5" creationId="{6FAD381C-D77B-7D62-FF14-3DE344DEC342}"/>
          </ac:grpSpMkLst>
        </pc:grpChg>
        <pc:grpChg chg="del">
          <ac:chgData name="Linh Phan" userId="228774c6-8676-4985-b789-d1a1db399f40" providerId="ADAL" clId="{D37C0547-DC5B-4B53-9FC4-CAEDCF7E9B88}" dt="2024-09-16T10:17:59.870" v="59" actId="478"/>
          <ac:grpSpMkLst>
            <pc:docMk/>
            <pc:sldMk cId="1131560775" sldId="503"/>
            <ac:grpSpMk id="10" creationId="{31E2D5A1-8B8F-1664-1A97-3BA9E8D20F2F}"/>
          </ac:grpSpMkLst>
        </pc:grpChg>
        <pc:grpChg chg="mod">
          <ac:chgData name="Linh Phan" userId="228774c6-8676-4985-b789-d1a1db399f40" providerId="ADAL" clId="{D37C0547-DC5B-4B53-9FC4-CAEDCF7E9B88}" dt="2024-09-16T10:18:20.939" v="60"/>
          <ac:grpSpMkLst>
            <pc:docMk/>
            <pc:sldMk cId="1131560775" sldId="503"/>
            <ac:grpSpMk id="17" creationId="{9EDB599B-2BA1-6DFE-FA92-3CA635A8711D}"/>
          </ac:grpSpMkLst>
        </pc:grpChg>
        <pc:picChg chg="mod">
          <ac:chgData name="Linh Phan" userId="228774c6-8676-4985-b789-d1a1db399f40" providerId="ADAL" clId="{D37C0547-DC5B-4B53-9FC4-CAEDCF7E9B88}" dt="2024-09-16T10:18:29.253" v="62" actId="207"/>
          <ac:picMkLst>
            <pc:docMk/>
            <pc:sldMk cId="1131560775" sldId="503"/>
            <ac:picMk id="19" creationId="{C13E1F60-DC54-2002-12D4-0EF175746EF9}"/>
          </ac:picMkLst>
        </pc:picChg>
        <pc:picChg chg="add mod">
          <ac:chgData name="Linh Phan" userId="228774c6-8676-4985-b789-d1a1db399f40" providerId="ADAL" clId="{D37C0547-DC5B-4B53-9FC4-CAEDCF7E9B88}" dt="2024-09-16T10:18:20.939" v="60"/>
          <ac:picMkLst>
            <pc:docMk/>
            <pc:sldMk cId="1131560775" sldId="503"/>
            <ac:picMk id="21" creationId="{052FA8F0-E60C-B4BD-0BEA-7D2C96ED6A0F}"/>
          </ac:picMkLst>
        </pc:picChg>
      </pc:sldChg>
      <pc:sldChg chg="addSp delSp modSp add mod ord delAnim modAnim">
        <pc:chgData name="Linh Phan" userId="228774c6-8676-4985-b789-d1a1db399f40" providerId="ADAL" clId="{D37C0547-DC5B-4B53-9FC4-CAEDCF7E9B88}" dt="2024-09-17T01:40:16.328" v="2236"/>
        <pc:sldMkLst>
          <pc:docMk/>
          <pc:sldMk cId="697425935" sldId="504"/>
        </pc:sldMkLst>
        <pc:spChg chg="mod">
          <ac:chgData name="Linh Phan" userId="228774c6-8676-4985-b789-d1a1db399f40" providerId="ADAL" clId="{D37C0547-DC5B-4B53-9FC4-CAEDCF7E9B88}" dt="2024-09-16T11:59:38.432" v="1734"/>
          <ac:spMkLst>
            <pc:docMk/>
            <pc:sldMk cId="697425935" sldId="504"/>
            <ac:spMk id="3" creationId="{DE03751B-9581-AB7B-A30E-717DE1D3D0B1}"/>
          </ac:spMkLst>
        </pc:spChg>
        <pc:spChg chg="mod">
          <ac:chgData name="Linh Phan" userId="228774c6-8676-4985-b789-d1a1db399f40" providerId="ADAL" clId="{D37C0547-DC5B-4B53-9FC4-CAEDCF7E9B88}" dt="2024-09-17T01:06:10.036" v="1821"/>
          <ac:spMkLst>
            <pc:docMk/>
            <pc:sldMk cId="697425935" sldId="504"/>
            <ac:spMk id="5" creationId="{BC4163DF-4C86-9BFB-3B69-D73E36962A20}"/>
          </ac:spMkLst>
        </pc:spChg>
        <pc:spChg chg="mod">
          <ac:chgData name="Linh Phan" userId="228774c6-8676-4985-b789-d1a1db399f40" providerId="ADAL" clId="{D37C0547-DC5B-4B53-9FC4-CAEDCF7E9B88}" dt="2024-09-16T11:59:38.432" v="1734"/>
          <ac:spMkLst>
            <pc:docMk/>
            <pc:sldMk cId="697425935" sldId="504"/>
            <ac:spMk id="7" creationId="{822BF5C9-91ED-509A-2BFE-3C3B4E621D2A}"/>
          </ac:spMkLst>
        </pc:spChg>
        <pc:spChg chg="mod">
          <ac:chgData name="Linh Phan" userId="228774c6-8676-4985-b789-d1a1db399f40" providerId="ADAL" clId="{D37C0547-DC5B-4B53-9FC4-CAEDCF7E9B88}" dt="2024-09-16T11:59:38.432" v="1734"/>
          <ac:spMkLst>
            <pc:docMk/>
            <pc:sldMk cId="697425935" sldId="504"/>
            <ac:spMk id="8" creationId="{96B37252-E19C-BD68-5C02-EDC12BE411A0}"/>
          </ac:spMkLst>
        </pc:spChg>
        <pc:spChg chg="mod">
          <ac:chgData name="Linh Phan" userId="228774c6-8676-4985-b789-d1a1db399f40" providerId="ADAL" clId="{D37C0547-DC5B-4B53-9FC4-CAEDCF7E9B88}" dt="2024-09-16T11:59:38.432" v="1734"/>
          <ac:spMkLst>
            <pc:docMk/>
            <pc:sldMk cId="697425935" sldId="504"/>
            <ac:spMk id="9" creationId="{8B62FB74-49DC-E1F6-F7C3-A5796ED3FD6B}"/>
          </ac:spMkLst>
        </pc:spChg>
        <pc:spChg chg="mod">
          <ac:chgData name="Linh Phan" userId="228774c6-8676-4985-b789-d1a1db399f40" providerId="ADAL" clId="{D37C0547-DC5B-4B53-9FC4-CAEDCF7E9B88}" dt="2024-09-16T11:59:38.432" v="1734"/>
          <ac:spMkLst>
            <pc:docMk/>
            <pc:sldMk cId="697425935" sldId="504"/>
            <ac:spMk id="10" creationId="{2DABEEFB-4468-608F-1960-7A87AE67B534}"/>
          </ac:spMkLst>
        </pc:spChg>
        <pc:spChg chg="mod">
          <ac:chgData name="Linh Phan" userId="228774c6-8676-4985-b789-d1a1db399f40" providerId="ADAL" clId="{D37C0547-DC5B-4B53-9FC4-CAEDCF7E9B88}" dt="2024-09-16T11:59:38.432" v="1734"/>
          <ac:spMkLst>
            <pc:docMk/>
            <pc:sldMk cId="697425935" sldId="504"/>
            <ac:spMk id="11" creationId="{396FF123-5AEB-F5E7-8FE4-82F3FD5B2CA6}"/>
          </ac:spMkLst>
        </pc:spChg>
        <pc:spChg chg="mod">
          <ac:chgData name="Linh Phan" userId="228774c6-8676-4985-b789-d1a1db399f40" providerId="ADAL" clId="{D37C0547-DC5B-4B53-9FC4-CAEDCF7E9B88}" dt="2024-09-16T11:59:38.432" v="1734"/>
          <ac:spMkLst>
            <pc:docMk/>
            <pc:sldMk cId="697425935" sldId="504"/>
            <ac:spMk id="12" creationId="{93DBFAF9-2798-4C78-81D2-0542F44493F9}"/>
          </ac:spMkLst>
        </pc:spChg>
        <pc:spChg chg="add mod">
          <ac:chgData name="Linh Phan" userId="228774c6-8676-4985-b789-d1a1db399f40" providerId="ADAL" clId="{D37C0547-DC5B-4B53-9FC4-CAEDCF7E9B88}" dt="2024-09-17T01:04:06.379" v="1797"/>
          <ac:spMkLst>
            <pc:docMk/>
            <pc:sldMk cId="697425935" sldId="504"/>
            <ac:spMk id="13" creationId="{9FC83078-D79D-9752-2BD8-0E41ACB653FB}"/>
          </ac:spMkLst>
        </pc:spChg>
        <pc:spChg chg="add mod">
          <ac:chgData name="Linh Phan" userId="228774c6-8676-4985-b789-d1a1db399f40" providerId="ADAL" clId="{D37C0547-DC5B-4B53-9FC4-CAEDCF7E9B88}" dt="2024-09-17T01:04:06.379" v="1797"/>
          <ac:spMkLst>
            <pc:docMk/>
            <pc:sldMk cId="697425935" sldId="504"/>
            <ac:spMk id="14" creationId="{629E6A84-6E1F-09F2-09EC-9FE5B41109C4}"/>
          </ac:spMkLst>
        </pc:spChg>
        <pc:spChg chg="del">
          <ac:chgData name="Linh Phan" userId="228774c6-8676-4985-b789-d1a1db399f40" providerId="ADAL" clId="{D37C0547-DC5B-4B53-9FC4-CAEDCF7E9B88}" dt="2024-09-16T11:59:37.323" v="1733" actId="478"/>
          <ac:spMkLst>
            <pc:docMk/>
            <pc:sldMk cId="697425935" sldId="504"/>
            <ac:spMk id="22" creationId="{2AFC70FC-FBCE-9222-9401-9420EBD1B35E}"/>
          </ac:spMkLst>
        </pc:spChg>
        <pc:spChg chg="del">
          <ac:chgData name="Linh Phan" userId="228774c6-8676-4985-b789-d1a1db399f40" providerId="ADAL" clId="{D37C0547-DC5B-4B53-9FC4-CAEDCF7E9B88}" dt="2024-09-16T11:59:37.323" v="1733" actId="478"/>
          <ac:spMkLst>
            <pc:docMk/>
            <pc:sldMk cId="697425935" sldId="504"/>
            <ac:spMk id="47" creationId="{EA7EA9FE-17FE-6B41-CB57-8D752FDD8CCB}"/>
          </ac:spMkLst>
        </pc:spChg>
        <pc:spChg chg="del">
          <ac:chgData name="Linh Phan" userId="228774c6-8676-4985-b789-d1a1db399f40" providerId="ADAL" clId="{D37C0547-DC5B-4B53-9FC4-CAEDCF7E9B88}" dt="2024-09-16T11:59:37.323" v="1733" actId="478"/>
          <ac:spMkLst>
            <pc:docMk/>
            <pc:sldMk cId="697425935" sldId="504"/>
            <ac:spMk id="49" creationId="{2E6661A2-364C-0F2D-16C4-EB21CB580C7A}"/>
          </ac:spMkLst>
        </pc:spChg>
        <pc:grpChg chg="add mod">
          <ac:chgData name="Linh Phan" userId="228774c6-8676-4985-b789-d1a1db399f40" providerId="ADAL" clId="{D37C0547-DC5B-4B53-9FC4-CAEDCF7E9B88}" dt="2024-09-16T11:59:38.432" v="1734"/>
          <ac:grpSpMkLst>
            <pc:docMk/>
            <pc:sldMk cId="697425935" sldId="504"/>
            <ac:grpSpMk id="2" creationId="{89864813-0349-3EBA-3371-737C9A2399A3}"/>
          </ac:grpSpMkLst>
        </pc:grpChg>
        <pc:grpChg chg="mod">
          <ac:chgData name="Linh Phan" userId="228774c6-8676-4985-b789-d1a1db399f40" providerId="ADAL" clId="{D37C0547-DC5B-4B53-9FC4-CAEDCF7E9B88}" dt="2024-09-16T11:59:38.432" v="1734"/>
          <ac:grpSpMkLst>
            <pc:docMk/>
            <pc:sldMk cId="697425935" sldId="504"/>
            <ac:grpSpMk id="4" creationId="{FE051E10-A42B-35D4-AE28-733BE9FCFD80}"/>
          </ac:grpSpMkLst>
        </pc:grpChg>
        <pc:grpChg chg="mod">
          <ac:chgData name="Linh Phan" userId="228774c6-8676-4985-b789-d1a1db399f40" providerId="ADAL" clId="{D37C0547-DC5B-4B53-9FC4-CAEDCF7E9B88}" dt="2024-09-16T11:59:38.432" v="1734"/>
          <ac:grpSpMkLst>
            <pc:docMk/>
            <pc:sldMk cId="697425935" sldId="504"/>
            <ac:grpSpMk id="6" creationId="{FD10D06B-BF98-BF40-15FE-5D6D9292D92A}"/>
          </ac:grpSpMkLst>
        </pc:grpChg>
        <pc:picChg chg="add mod">
          <ac:chgData name="Linh Phan" userId="228774c6-8676-4985-b789-d1a1db399f40" providerId="ADAL" clId="{D37C0547-DC5B-4B53-9FC4-CAEDCF7E9B88}" dt="2024-09-17T01:04:21.398" v="1801" actId="1076"/>
          <ac:picMkLst>
            <pc:docMk/>
            <pc:sldMk cId="697425935" sldId="504"/>
            <ac:picMk id="15" creationId="{4DBCFBA4-9497-DDBD-A3CE-389DE4E08DF5}"/>
          </ac:picMkLst>
        </pc:picChg>
        <pc:picChg chg="add mod">
          <ac:chgData name="Linh Phan" userId="228774c6-8676-4985-b789-d1a1db399f40" providerId="ADAL" clId="{D37C0547-DC5B-4B53-9FC4-CAEDCF7E9B88}" dt="2024-09-17T01:04:22.727" v="1802" actId="1076"/>
          <ac:picMkLst>
            <pc:docMk/>
            <pc:sldMk cId="697425935" sldId="504"/>
            <ac:picMk id="16" creationId="{28A0FBBE-1C56-0D44-C3F8-C4CEFDC09059}"/>
          </ac:picMkLst>
        </pc:picChg>
        <pc:picChg chg="del">
          <ac:chgData name="Linh Phan" userId="228774c6-8676-4985-b789-d1a1db399f40" providerId="ADAL" clId="{D37C0547-DC5B-4B53-9FC4-CAEDCF7E9B88}" dt="2024-09-16T11:59:37.323" v="1733" actId="478"/>
          <ac:picMkLst>
            <pc:docMk/>
            <pc:sldMk cId="697425935" sldId="504"/>
            <ac:picMk id="2112" creationId="{AF8709F3-0410-081E-C1E4-B46B69113917}"/>
          </ac:picMkLst>
        </pc:picChg>
        <pc:cxnChg chg="del mod">
          <ac:chgData name="Linh Phan" userId="228774c6-8676-4985-b789-d1a1db399f40" providerId="ADAL" clId="{D37C0547-DC5B-4B53-9FC4-CAEDCF7E9B88}" dt="2024-09-16T11:59:37.323" v="1733" actId="478"/>
          <ac:cxnSpMkLst>
            <pc:docMk/>
            <pc:sldMk cId="697425935" sldId="504"/>
            <ac:cxnSpMk id="48" creationId="{712E7B87-A870-B9A0-32AF-1C2FCA87F261}"/>
          </ac:cxnSpMkLst>
        </pc:cxnChg>
        <pc:cxnChg chg="del mod">
          <ac:chgData name="Linh Phan" userId="228774c6-8676-4985-b789-d1a1db399f40" providerId="ADAL" clId="{D37C0547-DC5B-4B53-9FC4-CAEDCF7E9B88}" dt="2024-09-16T11:59:37.323" v="1733" actId="478"/>
          <ac:cxnSpMkLst>
            <pc:docMk/>
            <pc:sldMk cId="697425935" sldId="504"/>
            <ac:cxnSpMk id="50" creationId="{C8B80C86-0195-97DB-6EB8-C06BCF1B00D8}"/>
          </ac:cxnSpMkLst>
        </pc:cxnChg>
      </pc:sldChg>
      <pc:sldChg chg="modSp add del mod">
        <pc:chgData name="Linh Phan" userId="228774c6-8676-4985-b789-d1a1db399f40" providerId="ADAL" clId="{D37C0547-DC5B-4B53-9FC4-CAEDCF7E9B88}" dt="2024-09-16T10:29:56.824" v="316" actId="47"/>
        <pc:sldMkLst>
          <pc:docMk/>
          <pc:sldMk cId="177325625" sldId="505"/>
        </pc:sldMkLst>
        <pc:spChg chg="mod">
          <ac:chgData name="Linh Phan" userId="228774c6-8676-4985-b789-d1a1db399f40" providerId="ADAL" clId="{D37C0547-DC5B-4B53-9FC4-CAEDCF7E9B88}" dt="2024-09-16T10:26:52.330" v="277" actId="1076"/>
          <ac:spMkLst>
            <pc:docMk/>
            <pc:sldMk cId="177325625" sldId="505"/>
            <ac:spMk id="33" creationId="{DC39FD3A-0F52-421B-A4BA-9DD9AC5C633B}"/>
          </ac:spMkLst>
        </pc:spChg>
        <pc:spChg chg="mod">
          <ac:chgData name="Linh Phan" userId="228774c6-8676-4985-b789-d1a1db399f40" providerId="ADAL" clId="{D37C0547-DC5B-4B53-9FC4-CAEDCF7E9B88}" dt="2024-09-16T10:25:48.039" v="266" actId="20577"/>
          <ac:spMkLst>
            <pc:docMk/>
            <pc:sldMk cId="177325625" sldId="505"/>
            <ac:spMk id="38" creationId="{D16B6AD5-F433-D716-5DFC-9DEDB2003FCD}"/>
          </ac:spMkLst>
        </pc:spChg>
        <pc:picChg chg="mod">
          <ac:chgData name="Linh Phan" userId="228774c6-8676-4985-b789-d1a1db399f40" providerId="ADAL" clId="{D37C0547-DC5B-4B53-9FC4-CAEDCF7E9B88}" dt="2024-09-16T10:26:59.127" v="278" actId="207"/>
          <ac:picMkLst>
            <pc:docMk/>
            <pc:sldMk cId="177325625" sldId="505"/>
            <ac:picMk id="37" creationId="{C811F5DF-FFB7-F1E9-D687-54CAC93C0FDA}"/>
          </ac:picMkLst>
        </pc:picChg>
      </pc:sldChg>
      <pc:sldChg chg="add del">
        <pc:chgData name="Linh Phan" userId="228774c6-8676-4985-b789-d1a1db399f40" providerId="ADAL" clId="{D37C0547-DC5B-4B53-9FC4-CAEDCF7E9B88}" dt="2024-09-16T10:25:33.334" v="260" actId="47"/>
        <pc:sldMkLst>
          <pc:docMk/>
          <pc:sldMk cId="1846267192" sldId="505"/>
        </pc:sldMkLst>
      </pc:sldChg>
      <pc:sldChg chg="addSp delSp modSp add del mod delAnim modAnim">
        <pc:chgData name="Linh Phan" userId="228774c6-8676-4985-b789-d1a1db399f40" providerId="ADAL" clId="{D37C0547-DC5B-4B53-9FC4-CAEDCF7E9B88}" dt="2024-09-16T11:23:21.832" v="998" actId="47"/>
        <pc:sldMkLst>
          <pc:docMk/>
          <pc:sldMk cId="3776454259" sldId="505"/>
        </pc:sldMkLst>
        <pc:spChg chg="mod">
          <ac:chgData name="Linh Phan" userId="228774c6-8676-4985-b789-d1a1db399f40" providerId="ADAL" clId="{D37C0547-DC5B-4B53-9FC4-CAEDCF7E9B88}" dt="2024-09-16T10:33:13.491" v="369" actId="113"/>
          <ac:spMkLst>
            <pc:docMk/>
            <pc:sldMk cId="3776454259" sldId="505"/>
            <ac:spMk id="3" creationId="{69D38A44-115E-9DA9-95E4-061E932FC5F1}"/>
          </ac:spMkLst>
        </pc:spChg>
        <pc:spChg chg="add del mod">
          <ac:chgData name="Linh Phan" userId="228774c6-8676-4985-b789-d1a1db399f40" providerId="ADAL" clId="{D37C0547-DC5B-4B53-9FC4-CAEDCF7E9B88}" dt="2024-09-16T10:33:15.966" v="370" actId="478"/>
          <ac:spMkLst>
            <pc:docMk/>
            <pc:sldMk cId="3776454259" sldId="505"/>
            <ac:spMk id="5" creationId="{D4240853-6D33-3294-4DBF-D6236ACC9236}"/>
          </ac:spMkLst>
        </pc:spChg>
        <pc:spChg chg="mod">
          <ac:chgData name="Linh Phan" userId="228774c6-8676-4985-b789-d1a1db399f40" providerId="ADAL" clId="{D37C0547-DC5B-4B53-9FC4-CAEDCF7E9B88}" dt="2024-09-16T11:08:03.383" v="729" actId="14100"/>
          <ac:spMkLst>
            <pc:docMk/>
            <pc:sldMk cId="3776454259" sldId="505"/>
            <ac:spMk id="7" creationId="{56E2E05E-5371-5153-BF5C-C78DBFA04F02}"/>
          </ac:spMkLst>
        </pc:spChg>
        <pc:spChg chg="add mod">
          <ac:chgData name="Linh Phan" userId="228774c6-8676-4985-b789-d1a1db399f40" providerId="ADAL" clId="{D37C0547-DC5B-4B53-9FC4-CAEDCF7E9B88}" dt="2024-09-16T11:08:55.221" v="733" actId="1076"/>
          <ac:spMkLst>
            <pc:docMk/>
            <pc:sldMk cId="3776454259" sldId="505"/>
            <ac:spMk id="9" creationId="{EABD851C-D7BF-D81C-BF1E-FB88ABDA97E6}"/>
          </ac:spMkLst>
        </pc:spChg>
        <pc:spChg chg="add mod">
          <ac:chgData name="Linh Phan" userId="228774c6-8676-4985-b789-d1a1db399f40" providerId="ADAL" clId="{D37C0547-DC5B-4B53-9FC4-CAEDCF7E9B88}" dt="2024-09-16T11:07:51.944" v="725" actId="14100"/>
          <ac:spMkLst>
            <pc:docMk/>
            <pc:sldMk cId="3776454259" sldId="505"/>
            <ac:spMk id="10" creationId="{6DC14718-897F-0218-6CF4-A73CB0ED5271}"/>
          </ac:spMkLst>
        </pc:spChg>
        <pc:spChg chg="add mod">
          <ac:chgData name="Linh Phan" userId="228774c6-8676-4985-b789-d1a1db399f40" providerId="ADAL" clId="{D37C0547-DC5B-4B53-9FC4-CAEDCF7E9B88}" dt="2024-09-16T11:08:53.699" v="732" actId="1076"/>
          <ac:spMkLst>
            <pc:docMk/>
            <pc:sldMk cId="3776454259" sldId="505"/>
            <ac:spMk id="13" creationId="{2DE945BA-0AB7-101B-25AD-6F3404C97BCD}"/>
          </ac:spMkLst>
        </pc:spChg>
        <pc:spChg chg="add mod">
          <ac:chgData name="Linh Phan" userId="228774c6-8676-4985-b789-d1a1db399f40" providerId="ADAL" clId="{D37C0547-DC5B-4B53-9FC4-CAEDCF7E9B88}" dt="2024-09-16T11:08:47.323" v="730" actId="14100"/>
          <ac:spMkLst>
            <pc:docMk/>
            <pc:sldMk cId="3776454259" sldId="505"/>
            <ac:spMk id="14" creationId="{9356947A-2B80-EBA7-1692-599A05B57699}"/>
          </ac:spMkLst>
        </pc:spChg>
        <pc:spChg chg="del">
          <ac:chgData name="Linh Phan" userId="228774c6-8676-4985-b789-d1a1db399f40" providerId="ADAL" clId="{D37C0547-DC5B-4B53-9FC4-CAEDCF7E9B88}" dt="2024-09-16T10:29:59.116" v="318" actId="478"/>
          <ac:spMkLst>
            <pc:docMk/>
            <pc:sldMk cId="3776454259" sldId="505"/>
            <ac:spMk id="27" creationId="{C057CD9E-82E0-037E-0131-BAC0515CD52F}"/>
          </ac:spMkLst>
        </pc:spChg>
        <pc:spChg chg="del">
          <ac:chgData name="Linh Phan" userId="228774c6-8676-4985-b789-d1a1db399f40" providerId="ADAL" clId="{D37C0547-DC5B-4B53-9FC4-CAEDCF7E9B88}" dt="2024-09-16T10:29:59.116" v="318" actId="478"/>
          <ac:spMkLst>
            <pc:docMk/>
            <pc:sldMk cId="3776454259" sldId="505"/>
            <ac:spMk id="32" creationId="{927619CA-292A-FE8C-84DA-B8ECB53B5198}"/>
          </ac:spMkLst>
        </pc:spChg>
        <pc:spChg chg="del">
          <ac:chgData name="Linh Phan" userId="228774c6-8676-4985-b789-d1a1db399f40" providerId="ADAL" clId="{D37C0547-DC5B-4B53-9FC4-CAEDCF7E9B88}" dt="2024-09-16T10:29:59.116" v="318" actId="478"/>
          <ac:spMkLst>
            <pc:docMk/>
            <pc:sldMk cId="3776454259" sldId="505"/>
            <ac:spMk id="33" creationId="{DC39FD3A-0F52-421B-A4BA-9DD9AC5C633B}"/>
          </ac:spMkLst>
        </pc:spChg>
        <pc:grpChg chg="add del mod">
          <ac:chgData name="Linh Phan" userId="228774c6-8676-4985-b789-d1a1db399f40" providerId="ADAL" clId="{D37C0547-DC5B-4B53-9FC4-CAEDCF7E9B88}" dt="2024-09-16T10:33:15.966" v="370" actId="478"/>
          <ac:grpSpMkLst>
            <pc:docMk/>
            <pc:sldMk cId="3776454259" sldId="505"/>
            <ac:grpSpMk id="2" creationId="{2C566F69-A082-DF3F-8D7B-BAF6FA5CB36C}"/>
          </ac:grpSpMkLst>
        </pc:grpChg>
        <pc:grpChg chg="add mod">
          <ac:chgData name="Linh Phan" userId="228774c6-8676-4985-b789-d1a1db399f40" providerId="ADAL" clId="{D37C0547-DC5B-4B53-9FC4-CAEDCF7E9B88}" dt="2024-09-16T11:05:40.763" v="623"/>
          <ac:grpSpMkLst>
            <pc:docMk/>
            <pc:sldMk cId="3776454259" sldId="505"/>
            <ac:grpSpMk id="6" creationId="{5F78E289-5A54-8F6F-FE28-307DA20CADFB}"/>
          </ac:grpSpMkLst>
        </pc:grpChg>
        <pc:grpChg chg="del">
          <ac:chgData name="Linh Phan" userId="228774c6-8676-4985-b789-d1a1db399f40" providerId="ADAL" clId="{D37C0547-DC5B-4B53-9FC4-CAEDCF7E9B88}" dt="2024-09-16T10:29:59.116" v="318" actId="478"/>
          <ac:grpSpMkLst>
            <pc:docMk/>
            <pc:sldMk cId="3776454259" sldId="505"/>
            <ac:grpSpMk id="29" creationId="{02D80D77-BD41-E061-D9EF-69FF8176D8F4}"/>
          </ac:grpSpMkLst>
        </pc:grpChg>
        <pc:grpChg chg="del">
          <ac:chgData name="Linh Phan" userId="228774c6-8676-4985-b789-d1a1db399f40" providerId="ADAL" clId="{D37C0547-DC5B-4B53-9FC4-CAEDCF7E9B88}" dt="2024-09-16T10:29:59.116" v="318" actId="478"/>
          <ac:grpSpMkLst>
            <pc:docMk/>
            <pc:sldMk cId="3776454259" sldId="505"/>
            <ac:grpSpMk id="36" creationId="{CF7E18F3-E8B5-B23D-CF7B-1AD6321364E2}"/>
          </ac:grpSpMkLst>
        </pc:grpChg>
        <pc:picChg chg="mod">
          <ac:chgData name="Linh Phan" userId="228774c6-8676-4985-b789-d1a1db399f40" providerId="ADAL" clId="{D37C0547-DC5B-4B53-9FC4-CAEDCF7E9B88}" dt="2024-09-16T10:32:40.133" v="319"/>
          <ac:picMkLst>
            <pc:docMk/>
            <pc:sldMk cId="3776454259" sldId="505"/>
            <ac:picMk id="4" creationId="{DFD47152-8C2D-2268-3509-B611AFD2B805}"/>
          </ac:picMkLst>
        </pc:picChg>
        <pc:picChg chg="del">
          <ac:chgData name="Linh Phan" userId="228774c6-8676-4985-b789-d1a1db399f40" providerId="ADAL" clId="{D37C0547-DC5B-4B53-9FC4-CAEDCF7E9B88}" dt="2024-09-16T10:29:59.116" v="318" actId="478"/>
          <ac:picMkLst>
            <pc:docMk/>
            <pc:sldMk cId="3776454259" sldId="505"/>
            <ac:picMk id="34" creationId="{96DAA332-5455-03AB-ABF5-6C9C93BB272C}"/>
          </ac:picMkLst>
        </pc:picChg>
        <pc:picChg chg="del">
          <ac:chgData name="Linh Phan" userId="228774c6-8676-4985-b789-d1a1db399f40" providerId="ADAL" clId="{D37C0547-DC5B-4B53-9FC4-CAEDCF7E9B88}" dt="2024-09-16T10:29:59.116" v="318" actId="478"/>
          <ac:picMkLst>
            <pc:docMk/>
            <pc:sldMk cId="3776454259" sldId="505"/>
            <ac:picMk id="35" creationId="{4F030C77-A6E5-D123-4A83-9E39CA558803}"/>
          </ac:picMkLst>
        </pc:picChg>
        <pc:cxnChg chg="mod">
          <ac:chgData name="Linh Phan" userId="228774c6-8676-4985-b789-d1a1db399f40" providerId="ADAL" clId="{D37C0547-DC5B-4B53-9FC4-CAEDCF7E9B88}" dt="2024-09-16T11:06:39.094" v="703" actId="14100"/>
          <ac:cxnSpMkLst>
            <pc:docMk/>
            <pc:sldMk cId="3776454259" sldId="505"/>
            <ac:cxnSpMk id="8" creationId="{A16F08B7-0376-53A1-4EA6-6522A3618DD1}"/>
          </ac:cxnSpMkLst>
        </pc:cxnChg>
        <pc:cxnChg chg="add mod">
          <ac:chgData name="Linh Phan" userId="228774c6-8676-4985-b789-d1a1db399f40" providerId="ADAL" clId="{D37C0547-DC5B-4B53-9FC4-CAEDCF7E9B88}" dt="2024-09-16T11:08:55.221" v="733" actId="1076"/>
          <ac:cxnSpMkLst>
            <pc:docMk/>
            <pc:sldMk cId="3776454259" sldId="505"/>
            <ac:cxnSpMk id="11" creationId="{563C38F3-6348-2600-A9F3-8980EB4FC17F}"/>
          </ac:cxnSpMkLst>
        </pc:cxnChg>
        <pc:cxnChg chg="add mod">
          <ac:chgData name="Linh Phan" userId="228774c6-8676-4985-b789-d1a1db399f40" providerId="ADAL" clId="{D37C0547-DC5B-4B53-9FC4-CAEDCF7E9B88}" dt="2024-09-16T11:08:55.221" v="733" actId="1076"/>
          <ac:cxnSpMkLst>
            <pc:docMk/>
            <pc:sldMk cId="3776454259" sldId="505"/>
            <ac:cxnSpMk id="12" creationId="{22F39F8D-052C-CC70-4086-D213744B2104}"/>
          </ac:cxnSpMkLst>
        </pc:cxnChg>
        <pc:cxnChg chg="add mod">
          <ac:chgData name="Linh Phan" userId="228774c6-8676-4985-b789-d1a1db399f40" providerId="ADAL" clId="{D37C0547-DC5B-4B53-9FC4-CAEDCF7E9B88}" dt="2024-09-16T11:08:55.221" v="733" actId="1076"/>
          <ac:cxnSpMkLst>
            <pc:docMk/>
            <pc:sldMk cId="3776454259" sldId="505"/>
            <ac:cxnSpMk id="15" creationId="{3F9255D3-B3C8-7F3B-CE05-FB6B85C5013B}"/>
          </ac:cxnSpMkLst>
        </pc:cxnChg>
      </pc:sldChg>
      <pc:sldChg chg="modSp add mod ord">
        <pc:chgData name="Linh Phan" userId="228774c6-8676-4985-b789-d1a1db399f40" providerId="ADAL" clId="{D37C0547-DC5B-4B53-9FC4-CAEDCF7E9B88}" dt="2024-09-17T01:21:08.418" v="2023"/>
        <pc:sldMkLst>
          <pc:docMk/>
          <pc:sldMk cId="2227792850" sldId="506"/>
        </pc:sldMkLst>
        <pc:spChg chg="mod">
          <ac:chgData name="Linh Phan" userId="228774c6-8676-4985-b789-d1a1db399f40" providerId="ADAL" clId="{D37C0547-DC5B-4B53-9FC4-CAEDCF7E9B88}" dt="2024-09-17T01:21:08.418" v="2023"/>
          <ac:spMkLst>
            <pc:docMk/>
            <pc:sldMk cId="2227792850" sldId="506"/>
            <ac:spMk id="4" creationId="{69DE4D56-3670-823F-5803-BEBDF1AC0FF6}"/>
          </ac:spMkLst>
        </pc:spChg>
        <pc:spChg chg="mod">
          <ac:chgData name="Linh Phan" userId="228774c6-8676-4985-b789-d1a1db399f40" providerId="ADAL" clId="{D37C0547-DC5B-4B53-9FC4-CAEDCF7E9B88}" dt="2024-09-16T11:36:06.085" v="1369" actId="20577"/>
          <ac:spMkLst>
            <pc:docMk/>
            <pc:sldMk cId="2227792850" sldId="506"/>
            <ac:spMk id="10" creationId="{B4FE5830-0D30-178F-65AB-2A2288262806}"/>
          </ac:spMkLst>
        </pc:spChg>
        <pc:grpChg chg="mod">
          <ac:chgData name="Linh Phan" userId="228774c6-8676-4985-b789-d1a1db399f40" providerId="ADAL" clId="{D37C0547-DC5B-4B53-9FC4-CAEDCF7E9B88}" dt="2024-09-16T11:35:34.668" v="1338" actId="1076"/>
          <ac:grpSpMkLst>
            <pc:docMk/>
            <pc:sldMk cId="2227792850" sldId="506"/>
            <ac:grpSpMk id="7" creationId="{0A312E0E-E357-2ED5-C96E-0417830B6E1B}"/>
          </ac:grpSpMkLst>
        </pc:grpChg>
      </pc:sldChg>
      <pc:sldChg chg="modSp add del mod">
        <pc:chgData name="Linh Phan" userId="228774c6-8676-4985-b789-d1a1db399f40" providerId="ADAL" clId="{D37C0547-DC5B-4B53-9FC4-CAEDCF7E9B88}" dt="2024-09-16T10:29:55.819" v="315" actId="47"/>
        <pc:sldMkLst>
          <pc:docMk/>
          <pc:sldMk cId="4113293597" sldId="506"/>
        </pc:sldMkLst>
        <pc:spChg chg="mod">
          <ac:chgData name="Linh Phan" userId="228774c6-8676-4985-b789-d1a1db399f40" providerId="ADAL" clId="{D37C0547-DC5B-4B53-9FC4-CAEDCF7E9B88}" dt="2024-09-16T10:27:49.921" v="296" actId="1076"/>
          <ac:spMkLst>
            <pc:docMk/>
            <pc:sldMk cId="4113293597" sldId="506"/>
            <ac:spMk id="33" creationId="{DC39FD3A-0F52-421B-A4BA-9DD9AC5C633B}"/>
          </ac:spMkLst>
        </pc:spChg>
        <pc:spChg chg="mod">
          <ac:chgData name="Linh Phan" userId="228774c6-8676-4985-b789-d1a1db399f40" providerId="ADAL" clId="{D37C0547-DC5B-4B53-9FC4-CAEDCF7E9B88}" dt="2024-09-16T10:27:06.389" v="282" actId="20577"/>
          <ac:spMkLst>
            <pc:docMk/>
            <pc:sldMk cId="4113293597" sldId="506"/>
            <ac:spMk id="38" creationId="{D16B6AD5-F433-D716-5DFC-9DEDB2003FCD}"/>
          </ac:spMkLst>
        </pc:spChg>
        <pc:picChg chg="mod">
          <ac:chgData name="Linh Phan" userId="228774c6-8676-4985-b789-d1a1db399f40" providerId="ADAL" clId="{D37C0547-DC5B-4B53-9FC4-CAEDCF7E9B88}" dt="2024-09-16T10:27:59.474" v="297" actId="207"/>
          <ac:picMkLst>
            <pc:docMk/>
            <pc:sldMk cId="4113293597" sldId="506"/>
            <ac:picMk id="37" creationId="{C811F5DF-FFB7-F1E9-D687-54CAC93C0FDA}"/>
          </ac:picMkLst>
        </pc:picChg>
      </pc:sldChg>
      <pc:sldChg chg="addSp delSp modSp add del mod addAnim delAnim modAnim">
        <pc:chgData name="Linh Phan" userId="228774c6-8676-4985-b789-d1a1db399f40" providerId="ADAL" clId="{D37C0547-DC5B-4B53-9FC4-CAEDCF7E9B88}" dt="2024-09-16T11:00:59.556" v="594" actId="47"/>
        <pc:sldMkLst>
          <pc:docMk/>
          <pc:sldMk cId="1010805358" sldId="507"/>
        </pc:sldMkLst>
        <pc:spChg chg="mod topLvl">
          <ac:chgData name="Linh Phan" userId="228774c6-8676-4985-b789-d1a1db399f40" providerId="ADAL" clId="{D37C0547-DC5B-4B53-9FC4-CAEDCF7E9B88}" dt="2024-09-16T10:37:00.446" v="429" actId="164"/>
          <ac:spMkLst>
            <pc:docMk/>
            <pc:sldMk cId="1010805358" sldId="507"/>
            <ac:spMk id="3" creationId="{5BD5839F-0D8E-B335-62E6-A180AC71987B}"/>
          </ac:spMkLst>
        </pc:spChg>
        <pc:spChg chg="add mod">
          <ac:chgData name="Linh Phan" userId="228774c6-8676-4985-b789-d1a1db399f40" providerId="ADAL" clId="{D37C0547-DC5B-4B53-9FC4-CAEDCF7E9B88}" dt="2024-09-16T10:36:47.529" v="424" actId="1076"/>
          <ac:spMkLst>
            <pc:docMk/>
            <pc:sldMk cId="1010805358" sldId="507"/>
            <ac:spMk id="4" creationId="{97574EBD-5353-6470-7354-A28F21749487}"/>
          </ac:spMkLst>
        </pc:spChg>
        <pc:spChg chg="add mod">
          <ac:chgData name="Linh Phan" userId="228774c6-8676-4985-b789-d1a1db399f40" providerId="ADAL" clId="{D37C0547-DC5B-4B53-9FC4-CAEDCF7E9B88}" dt="2024-09-16T10:37:00.446" v="429" actId="164"/>
          <ac:spMkLst>
            <pc:docMk/>
            <pc:sldMk cId="1010805358" sldId="507"/>
            <ac:spMk id="5" creationId="{495BBCD7-D44E-8F4F-E768-EFC3C9B0CEBF}"/>
          </ac:spMkLst>
        </pc:spChg>
        <pc:spChg chg="mod">
          <ac:chgData name="Linh Phan" userId="228774c6-8676-4985-b789-d1a1db399f40" providerId="ADAL" clId="{D37C0547-DC5B-4B53-9FC4-CAEDCF7E9B88}" dt="2024-09-16T10:50:24.847" v="532"/>
          <ac:spMkLst>
            <pc:docMk/>
            <pc:sldMk cId="1010805358" sldId="507"/>
            <ac:spMk id="9" creationId="{93E3850A-ACB3-CF4A-E739-0F3CB2B80E00}"/>
          </ac:spMkLst>
        </pc:spChg>
        <pc:spChg chg="mod">
          <ac:chgData name="Linh Phan" userId="228774c6-8676-4985-b789-d1a1db399f40" providerId="ADAL" clId="{D37C0547-DC5B-4B53-9FC4-CAEDCF7E9B88}" dt="2024-09-16T10:50:24.847" v="532"/>
          <ac:spMkLst>
            <pc:docMk/>
            <pc:sldMk cId="1010805358" sldId="507"/>
            <ac:spMk id="10" creationId="{1BD36950-9B89-1557-7A2D-5B99F9BBDE9B}"/>
          </ac:spMkLst>
        </pc:spChg>
        <pc:spChg chg="mod">
          <ac:chgData name="Linh Phan" userId="228774c6-8676-4985-b789-d1a1db399f40" providerId="ADAL" clId="{D37C0547-DC5B-4B53-9FC4-CAEDCF7E9B88}" dt="2024-09-16T10:50:24.847" v="532"/>
          <ac:spMkLst>
            <pc:docMk/>
            <pc:sldMk cId="1010805358" sldId="507"/>
            <ac:spMk id="12" creationId="{241DF782-382A-43CB-08B7-ED964DE16E0D}"/>
          </ac:spMkLst>
        </pc:spChg>
        <pc:spChg chg="mod">
          <ac:chgData name="Linh Phan" userId="228774c6-8676-4985-b789-d1a1db399f40" providerId="ADAL" clId="{D37C0547-DC5B-4B53-9FC4-CAEDCF7E9B88}" dt="2024-09-16T10:38:57.580" v="460" actId="1076"/>
          <ac:spMkLst>
            <pc:docMk/>
            <pc:sldMk cId="1010805358" sldId="507"/>
            <ac:spMk id="16" creationId="{1C69E4F1-6269-8519-8F93-649F68B9BCDD}"/>
          </ac:spMkLst>
        </pc:spChg>
        <pc:spChg chg="mod">
          <ac:chgData name="Linh Phan" userId="228774c6-8676-4985-b789-d1a1db399f40" providerId="ADAL" clId="{D37C0547-DC5B-4B53-9FC4-CAEDCF7E9B88}" dt="2024-09-16T10:36:13.555" v="415" actId="14100"/>
          <ac:spMkLst>
            <pc:docMk/>
            <pc:sldMk cId="1010805358" sldId="507"/>
            <ac:spMk id="17" creationId="{6609AFA9-44C8-8628-7D47-E854967F1BDF}"/>
          </ac:spMkLst>
        </pc:spChg>
        <pc:spChg chg="mod">
          <ac:chgData name="Linh Phan" userId="228774c6-8676-4985-b789-d1a1db399f40" providerId="ADAL" clId="{D37C0547-DC5B-4B53-9FC4-CAEDCF7E9B88}" dt="2024-09-16T10:36:03.363" v="412" actId="208"/>
          <ac:spMkLst>
            <pc:docMk/>
            <pc:sldMk cId="1010805358" sldId="507"/>
            <ac:spMk id="18" creationId="{FB351B92-6B0A-74E3-07C2-9738AEF2E2F0}"/>
          </ac:spMkLst>
        </pc:spChg>
        <pc:grpChg chg="add del">
          <ac:chgData name="Linh Phan" userId="228774c6-8676-4985-b789-d1a1db399f40" providerId="ADAL" clId="{D37C0547-DC5B-4B53-9FC4-CAEDCF7E9B88}" dt="2024-09-16T10:36:57.241" v="428" actId="478"/>
          <ac:grpSpMkLst>
            <pc:docMk/>
            <pc:sldMk cId="1010805358" sldId="507"/>
            <ac:grpSpMk id="2" creationId="{0EC2D7F6-E0B4-F941-948A-3BD061D099A4}"/>
          </ac:grpSpMkLst>
        </pc:grpChg>
        <pc:grpChg chg="add mod">
          <ac:chgData name="Linh Phan" userId="228774c6-8676-4985-b789-d1a1db399f40" providerId="ADAL" clId="{D37C0547-DC5B-4B53-9FC4-CAEDCF7E9B88}" dt="2024-09-16T10:37:00.446" v="429" actId="164"/>
          <ac:grpSpMkLst>
            <pc:docMk/>
            <pc:sldMk cId="1010805358" sldId="507"/>
            <ac:grpSpMk id="6" creationId="{CB6BF957-E959-8A16-9FA0-715B28B6C793}"/>
          </ac:grpSpMkLst>
        </pc:grpChg>
        <pc:grpChg chg="add mod">
          <ac:chgData name="Linh Phan" userId="228774c6-8676-4985-b789-d1a1db399f40" providerId="ADAL" clId="{D37C0547-DC5B-4B53-9FC4-CAEDCF7E9B88}" dt="2024-09-16T10:50:24.847" v="532"/>
          <ac:grpSpMkLst>
            <pc:docMk/>
            <pc:sldMk cId="1010805358" sldId="507"/>
            <ac:grpSpMk id="7" creationId="{7388BC7B-FF61-6E3C-6C6B-F520B52BFC40}"/>
          </ac:grpSpMkLst>
        </pc:grpChg>
        <pc:grpChg chg="mod">
          <ac:chgData name="Linh Phan" userId="228774c6-8676-4985-b789-d1a1db399f40" providerId="ADAL" clId="{D37C0547-DC5B-4B53-9FC4-CAEDCF7E9B88}" dt="2024-09-16T10:50:24.847" v="532"/>
          <ac:grpSpMkLst>
            <pc:docMk/>
            <pc:sldMk cId="1010805358" sldId="507"/>
            <ac:grpSpMk id="8" creationId="{497C9FC4-249F-1012-3091-AB25BE63EE81}"/>
          </ac:grpSpMkLst>
        </pc:grpChg>
        <pc:grpChg chg="add del mod">
          <ac:chgData name="Linh Phan" userId="228774c6-8676-4985-b789-d1a1db399f40" providerId="ADAL" clId="{D37C0547-DC5B-4B53-9FC4-CAEDCF7E9B88}" dt="2024-09-16T10:56:39.554" v="534" actId="478"/>
          <ac:grpSpMkLst>
            <pc:docMk/>
            <pc:sldMk cId="1010805358" sldId="507"/>
            <ac:grpSpMk id="14" creationId="{43A8B82C-01F0-FC19-F1D6-32F6A88F152C}"/>
          </ac:grpSpMkLst>
        </pc:grpChg>
        <pc:grpChg chg="mod">
          <ac:chgData name="Linh Phan" userId="228774c6-8676-4985-b789-d1a1db399f40" providerId="ADAL" clId="{D37C0547-DC5B-4B53-9FC4-CAEDCF7E9B88}" dt="2024-09-16T10:35:00.319" v="396"/>
          <ac:grpSpMkLst>
            <pc:docMk/>
            <pc:sldMk cId="1010805358" sldId="507"/>
            <ac:grpSpMk id="15" creationId="{CE419817-ED6B-0FE3-09C5-535C47C48F49}"/>
          </ac:grpSpMkLst>
        </pc:grpChg>
        <pc:picChg chg="add del mod topLvl">
          <ac:chgData name="Linh Phan" userId="228774c6-8676-4985-b789-d1a1db399f40" providerId="ADAL" clId="{D37C0547-DC5B-4B53-9FC4-CAEDCF7E9B88}" dt="2024-09-16T10:36:57.241" v="428" actId="478"/>
          <ac:picMkLst>
            <pc:docMk/>
            <pc:sldMk cId="1010805358" sldId="507"/>
            <ac:picMk id="11" creationId="{3FCD8492-F556-A2CC-E143-173B7474CAA7}"/>
          </ac:picMkLst>
        </pc:picChg>
      </pc:sldChg>
      <pc:sldChg chg="add del">
        <pc:chgData name="Linh Phan" userId="228774c6-8676-4985-b789-d1a1db399f40" providerId="ADAL" clId="{D37C0547-DC5B-4B53-9FC4-CAEDCF7E9B88}" dt="2024-09-16T10:36:29.087" v="418"/>
        <pc:sldMkLst>
          <pc:docMk/>
          <pc:sldMk cId="998578072" sldId="508"/>
        </pc:sldMkLst>
      </pc:sldChg>
      <pc:sldChg chg="modSp add del mod">
        <pc:chgData name="Linh Phan" userId="228774c6-8676-4985-b789-d1a1db399f40" providerId="ADAL" clId="{D37C0547-DC5B-4B53-9FC4-CAEDCF7E9B88}" dt="2024-09-16T10:37:32.477" v="439" actId="47"/>
        <pc:sldMkLst>
          <pc:docMk/>
          <pc:sldMk cId="1102730960" sldId="508"/>
        </pc:sldMkLst>
        <pc:spChg chg="mod">
          <ac:chgData name="Linh Phan" userId="228774c6-8676-4985-b789-d1a1db399f40" providerId="ADAL" clId="{D37C0547-DC5B-4B53-9FC4-CAEDCF7E9B88}" dt="2024-09-16T10:37:21.807" v="438"/>
          <ac:spMkLst>
            <pc:docMk/>
            <pc:sldMk cId="1102730960" sldId="508"/>
            <ac:spMk id="3" creationId="{5BD5839F-0D8E-B335-62E6-A180AC71987B}"/>
          </ac:spMkLst>
        </pc:spChg>
        <pc:spChg chg="mod">
          <ac:chgData name="Linh Phan" userId="228774c6-8676-4985-b789-d1a1db399f40" providerId="ADAL" clId="{D37C0547-DC5B-4B53-9FC4-CAEDCF7E9B88}" dt="2024-09-16T10:37:11.276" v="434" actId="208"/>
          <ac:spMkLst>
            <pc:docMk/>
            <pc:sldMk cId="1102730960" sldId="508"/>
            <ac:spMk id="17" creationId="{6609AFA9-44C8-8628-7D47-E854967F1BDF}"/>
          </ac:spMkLst>
        </pc:spChg>
        <pc:spChg chg="mod">
          <ac:chgData name="Linh Phan" userId="228774c6-8676-4985-b789-d1a1db399f40" providerId="ADAL" clId="{D37C0547-DC5B-4B53-9FC4-CAEDCF7E9B88}" dt="2024-09-16T10:37:10.086" v="433" actId="208"/>
          <ac:spMkLst>
            <pc:docMk/>
            <pc:sldMk cId="1102730960" sldId="508"/>
            <ac:spMk id="18" creationId="{FB351B92-6B0A-74E3-07C2-9738AEF2E2F0}"/>
          </ac:spMkLst>
        </pc:spChg>
      </pc:sldChg>
      <pc:sldChg chg="addSp delSp modSp add del mod delAnim">
        <pc:chgData name="Linh Phan" userId="228774c6-8676-4985-b789-d1a1db399f40" providerId="ADAL" clId="{D37C0547-DC5B-4B53-9FC4-CAEDCF7E9B88}" dt="2024-09-16T11:01:16.161" v="598" actId="47"/>
        <pc:sldMkLst>
          <pc:docMk/>
          <pc:sldMk cId="1498477602" sldId="508"/>
        </pc:sldMkLst>
        <pc:spChg chg="mod topLvl">
          <ac:chgData name="Linh Phan" userId="228774c6-8676-4985-b789-d1a1db399f40" providerId="ADAL" clId="{D37C0547-DC5B-4B53-9FC4-CAEDCF7E9B88}" dt="2024-09-16T10:38:26.399" v="454" actId="20577"/>
          <ac:spMkLst>
            <pc:docMk/>
            <pc:sldMk cId="1498477602" sldId="508"/>
            <ac:spMk id="3" creationId="{5BD5839F-0D8E-B335-62E6-A180AC71987B}"/>
          </ac:spMkLst>
        </pc:spChg>
        <pc:spChg chg="mod">
          <ac:chgData name="Linh Phan" userId="228774c6-8676-4985-b789-d1a1db399f40" providerId="ADAL" clId="{D37C0547-DC5B-4B53-9FC4-CAEDCF7E9B88}" dt="2024-09-16T10:44:42.030" v="467" actId="1076"/>
          <ac:spMkLst>
            <pc:docMk/>
            <pc:sldMk cId="1498477602" sldId="508"/>
            <ac:spMk id="16" creationId="{1C69E4F1-6269-8519-8F93-649F68B9BCDD}"/>
          </ac:spMkLst>
        </pc:spChg>
        <pc:spChg chg="mod">
          <ac:chgData name="Linh Phan" userId="228774c6-8676-4985-b789-d1a1db399f40" providerId="ADAL" clId="{D37C0547-DC5B-4B53-9FC4-CAEDCF7E9B88}" dt="2024-09-16T10:44:38.607" v="465" actId="14100"/>
          <ac:spMkLst>
            <pc:docMk/>
            <pc:sldMk cId="1498477602" sldId="508"/>
            <ac:spMk id="17" creationId="{6609AFA9-44C8-8628-7D47-E854967F1BDF}"/>
          </ac:spMkLst>
        </pc:spChg>
        <pc:spChg chg="mod">
          <ac:chgData name="Linh Phan" userId="228774c6-8676-4985-b789-d1a1db399f40" providerId="ADAL" clId="{D37C0547-DC5B-4B53-9FC4-CAEDCF7E9B88}" dt="2024-09-16T10:38:32.915" v="457" actId="20577"/>
          <ac:spMkLst>
            <pc:docMk/>
            <pc:sldMk cId="1498477602" sldId="508"/>
            <ac:spMk id="18" creationId="{FB351B92-6B0A-74E3-07C2-9738AEF2E2F0}"/>
          </ac:spMkLst>
        </pc:spChg>
        <pc:grpChg chg="del">
          <ac:chgData name="Linh Phan" userId="228774c6-8676-4985-b789-d1a1db399f40" providerId="ADAL" clId="{D37C0547-DC5B-4B53-9FC4-CAEDCF7E9B88}" dt="2024-09-16T10:37:41.933" v="444" actId="478"/>
          <ac:grpSpMkLst>
            <pc:docMk/>
            <pc:sldMk cId="1498477602" sldId="508"/>
            <ac:grpSpMk id="2" creationId="{0EC2D7F6-E0B4-F941-948A-3BD061D099A4}"/>
          </ac:grpSpMkLst>
        </pc:grpChg>
        <pc:grpChg chg="add mod">
          <ac:chgData name="Linh Phan" userId="228774c6-8676-4985-b789-d1a1db399f40" providerId="ADAL" clId="{D37C0547-DC5B-4B53-9FC4-CAEDCF7E9B88}" dt="2024-09-16T10:44:31.103" v="463" actId="1076"/>
          <ac:grpSpMkLst>
            <pc:docMk/>
            <pc:sldMk cId="1498477602" sldId="508"/>
            <ac:grpSpMk id="5" creationId="{11ECD280-36AB-B790-C2C9-0B63E6F92E0B}"/>
          </ac:grpSpMkLst>
        </pc:grpChg>
        <pc:grpChg chg="mod">
          <ac:chgData name="Linh Phan" userId="228774c6-8676-4985-b789-d1a1db399f40" providerId="ADAL" clId="{D37C0547-DC5B-4B53-9FC4-CAEDCF7E9B88}" dt="2024-09-16T10:44:34.043" v="464" actId="14100"/>
          <ac:grpSpMkLst>
            <pc:docMk/>
            <pc:sldMk cId="1498477602" sldId="508"/>
            <ac:grpSpMk id="14" creationId="{43A8B82C-01F0-FC19-F1D6-32F6A88F152C}"/>
          </ac:grpSpMkLst>
        </pc:grpChg>
        <pc:grpChg chg="mod">
          <ac:chgData name="Linh Phan" userId="228774c6-8676-4985-b789-d1a1db399f40" providerId="ADAL" clId="{D37C0547-DC5B-4B53-9FC4-CAEDCF7E9B88}" dt="2024-09-16T10:38:31.461" v="456"/>
          <ac:grpSpMkLst>
            <pc:docMk/>
            <pc:sldMk cId="1498477602" sldId="508"/>
            <ac:grpSpMk id="15" creationId="{CE419817-ED6B-0FE3-09C5-535C47C48F49}"/>
          </ac:grpSpMkLst>
        </pc:grpChg>
        <pc:picChg chg="add mod">
          <ac:chgData name="Linh Phan" userId="228774c6-8676-4985-b789-d1a1db399f40" providerId="ADAL" clId="{D37C0547-DC5B-4B53-9FC4-CAEDCF7E9B88}" dt="2024-09-16T10:38:24.351" v="451" actId="164"/>
          <ac:picMkLst>
            <pc:docMk/>
            <pc:sldMk cId="1498477602" sldId="508"/>
            <ac:picMk id="4" creationId="{1B822230-4436-B1A5-24A1-5ED05E4AD631}"/>
          </ac:picMkLst>
        </pc:picChg>
        <pc:picChg chg="del topLvl">
          <ac:chgData name="Linh Phan" userId="228774c6-8676-4985-b789-d1a1db399f40" providerId="ADAL" clId="{D37C0547-DC5B-4B53-9FC4-CAEDCF7E9B88}" dt="2024-09-16T10:37:41.933" v="444" actId="478"/>
          <ac:picMkLst>
            <pc:docMk/>
            <pc:sldMk cId="1498477602" sldId="508"/>
            <ac:picMk id="11" creationId="{3FCD8492-F556-A2CC-E143-173B7474CAA7}"/>
          </ac:picMkLst>
        </pc:picChg>
      </pc:sldChg>
      <pc:sldChg chg="modSp add mod modAnim">
        <pc:chgData name="Linh Phan" userId="228774c6-8676-4985-b789-d1a1db399f40" providerId="ADAL" clId="{D37C0547-DC5B-4B53-9FC4-CAEDCF7E9B88}" dt="2024-09-17T01:38:28.640" v="2196"/>
        <pc:sldMkLst>
          <pc:docMk/>
          <pc:sldMk cId="1879557464" sldId="509"/>
        </pc:sldMkLst>
        <pc:spChg chg="mod">
          <ac:chgData name="Linh Phan" userId="228774c6-8676-4985-b789-d1a1db399f40" providerId="ADAL" clId="{D37C0547-DC5B-4B53-9FC4-CAEDCF7E9B88}" dt="2024-09-16T10:57:44.093" v="558"/>
          <ac:spMkLst>
            <pc:docMk/>
            <pc:sldMk cId="1879557464" sldId="509"/>
            <ac:spMk id="3" creationId="{5BD5839F-0D8E-B335-62E6-A180AC71987B}"/>
          </ac:spMkLst>
        </pc:spChg>
      </pc:sldChg>
      <pc:sldChg chg="add del">
        <pc:chgData name="Linh Phan" userId="228774c6-8676-4985-b789-d1a1db399f40" providerId="ADAL" clId="{D37C0547-DC5B-4B53-9FC4-CAEDCF7E9B88}" dt="2024-09-16T11:00:22.228" v="582" actId="47"/>
        <pc:sldMkLst>
          <pc:docMk/>
          <pc:sldMk cId="506030078" sldId="510"/>
        </pc:sldMkLst>
      </pc:sldChg>
      <pc:sldChg chg="addSp delSp modSp add mod modTransition delAnim modAnim">
        <pc:chgData name="Linh Phan" userId="228774c6-8676-4985-b789-d1a1db399f40" providerId="ADAL" clId="{D37C0547-DC5B-4B53-9FC4-CAEDCF7E9B88}" dt="2024-09-17T01:39:03.774" v="2210"/>
        <pc:sldMkLst>
          <pc:docMk/>
          <pc:sldMk cId="1757173604" sldId="510"/>
        </pc:sldMkLst>
        <pc:spChg chg="mod">
          <ac:chgData name="Linh Phan" userId="228774c6-8676-4985-b789-d1a1db399f40" providerId="ADAL" clId="{D37C0547-DC5B-4B53-9FC4-CAEDCF7E9B88}" dt="2024-09-16T11:01:03.422" v="596"/>
          <ac:spMkLst>
            <pc:docMk/>
            <pc:sldMk cId="1757173604" sldId="510"/>
            <ac:spMk id="5" creationId="{869B04B8-E16A-12F5-3B39-8DC7D41B0A90}"/>
          </ac:spMkLst>
        </pc:spChg>
        <pc:spChg chg="mod">
          <ac:chgData name="Linh Phan" userId="228774c6-8676-4985-b789-d1a1db399f40" providerId="ADAL" clId="{D37C0547-DC5B-4B53-9FC4-CAEDCF7E9B88}" dt="2024-09-16T11:13:22.600" v="833" actId="14100"/>
          <ac:spMkLst>
            <pc:docMk/>
            <pc:sldMk cId="1757173604" sldId="510"/>
            <ac:spMk id="16" creationId="{1C69E4F1-6269-8519-8F93-649F68B9BCDD}"/>
          </ac:spMkLst>
        </pc:spChg>
        <pc:spChg chg="mod">
          <ac:chgData name="Linh Phan" userId="228774c6-8676-4985-b789-d1a1db399f40" providerId="ADAL" clId="{D37C0547-DC5B-4B53-9FC4-CAEDCF7E9B88}" dt="2024-09-16T11:11:35.517" v="821" actId="1076"/>
          <ac:spMkLst>
            <pc:docMk/>
            <pc:sldMk cId="1757173604" sldId="510"/>
            <ac:spMk id="17" creationId="{6609AFA9-44C8-8628-7D47-E854967F1BDF}"/>
          </ac:spMkLst>
        </pc:spChg>
        <pc:spChg chg="mod">
          <ac:chgData name="Linh Phan" userId="228774c6-8676-4985-b789-d1a1db399f40" providerId="ADAL" clId="{D37C0547-DC5B-4B53-9FC4-CAEDCF7E9B88}" dt="2024-09-16T11:03:25.325" v="610" actId="208"/>
          <ac:spMkLst>
            <pc:docMk/>
            <pc:sldMk cId="1757173604" sldId="510"/>
            <ac:spMk id="18" creationId="{FB351B92-6B0A-74E3-07C2-9738AEF2E2F0}"/>
          </ac:spMkLst>
        </pc:spChg>
        <pc:grpChg chg="del">
          <ac:chgData name="Linh Phan" userId="228774c6-8676-4985-b789-d1a1db399f40" providerId="ADAL" clId="{D37C0547-DC5B-4B53-9FC4-CAEDCF7E9B88}" dt="2024-09-16T11:01:03.148" v="595" actId="478"/>
          <ac:grpSpMkLst>
            <pc:docMk/>
            <pc:sldMk cId="1757173604" sldId="510"/>
            <ac:grpSpMk id="2" creationId="{0EC2D7F6-E0B4-F941-948A-3BD061D099A4}"/>
          </ac:grpSpMkLst>
        </pc:grpChg>
        <pc:grpChg chg="add mod">
          <ac:chgData name="Linh Phan" userId="228774c6-8676-4985-b789-d1a1db399f40" providerId="ADAL" clId="{D37C0547-DC5B-4B53-9FC4-CAEDCF7E9B88}" dt="2024-09-17T01:39:01.213" v="2208" actId="164"/>
          <ac:grpSpMkLst>
            <pc:docMk/>
            <pc:sldMk cId="1757173604" sldId="510"/>
            <ac:grpSpMk id="2" creationId="{66677E5A-32AE-0E6A-046B-86E2C9D9A530}"/>
          </ac:grpSpMkLst>
        </pc:grpChg>
        <pc:grpChg chg="add mod">
          <ac:chgData name="Linh Phan" userId="228774c6-8676-4985-b789-d1a1db399f40" providerId="ADAL" clId="{D37C0547-DC5B-4B53-9FC4-CAEDCF7E9B88}" dt="2024-09-16T11:01:08.855" v="597" actId="1076"/>
          <ac:grpSpMkLst>
            <pc:docMk/>
            <pc:sldMk cId="1757173604" sldId="510"/>
            <ac:grpSpMk id="4" creationId="{FFEEB568-66D9-3DD6-79DB-E687FE36C122}"/>
          </ac:grpSpMkLst>
        </pc:grpChg>
        <pc:grpChg chg="mod topLvl">
          <ac:chgData name="Linh Phan" userId="228774c6-8676-4985-b789-d1a1db399f40" providerId="ADAL" clId="{D37C0547-DC5B-4B53-9FC4-CAEDCF7E9B88}" dt="2024-09-17T01:39:01.213" v="2208" actId="164"/>
          <ac:grpSpMkLst>
            <pc:docMk/>
            <pc:sldMk cId="1757173604" sldId="510"/>
            <ac:grpSpMk id="14" creationId="{43A8B82C-01F0-FC19-F1D6-32F6A88F152C}"/>
          </ac:grpSpMkLst>
        </pc:grpChg>
        <pc:grpChg chg="del">
          <ac:chgData name="Linh Phan" userId="228774c6-8676-4985-b789-d1a1db399f40" providerId="ADAL" clId="{D37C0547-DC5B-4B53-9FC4-CAEDCF7E9B88}" dt="2024-09-16T11:01:31.061" v="606" actId="478"/>
          <ac:grpSpMkLst>
            <pc:docMk/>
            <pc:sldMk cId="1757173604" sldId="510"/>
            <ac:grpSpMk id="27" creationId="{A40B4418-9657-7E52-7E77-BC76DAEA0FA6}"/>
          </ac:grpSpMkLst>
        </pc:grpChg>
        <pc:picChg chg="mod">
          <ac:chgData name="Linh Phan" userId="228774c6-8676-4985-b789-d1a1db399f40" providerId="ADAL" clId="{D37C0547-DC5B-4B53-9FC4-CAEDCF7E9B88}" dt="2024-09-16T11:01:03.422" v="596"/>
          <ac:picMkLst>
            <pc:docMk/>
            <pc:sldMk cId="1757173604" sldId="510"/>
            <ac:picMk id="6" creationId="{73AF750A-569D-0E38-F587-74DEB15690BD}"/>
          </ac:picMkLst>
        </pc:picChg>
        <pc:picChg chg="add del mod">
          <ac:chgData name="Linh Phan" userId="228774c6-8676-4985-b789-d1a1db399f40" providerId="ADAL" clId="{D37C0547-DC5B-4B53-9FC4-CAEDCF7E9B88}" dt="2024-09-16T11:11:05.215" v="807" actId="478"/>
          <ac:picMkLst>
            <pc:docMk/>
            <pc:sldMk cId="1757173604" sldId="510"/>
            <ac:picMk id="8" creationId="{13C5A2F9-F378-D6B7-FA88-A6787C6AA616}"/>
          </ac:picMkLst>
        </pc:picChg>
        <pc:picChg chg="add mod modCrop">
          <ac:chgData name="Linh Phan" userId="228774c6-8676-4985-b789-d1a1db399f40" providerId="ADAL" clId="{D37C0547-DC5B-4B53-9FC4-CAEDCF7E9B88}" dt="2024-09-17T01:39:01.213" v="2208" actId="164"/>
          <ac:picMkLst>
            <pc:docMk/>
            <pc:sldMk cId="1757173604" sldId="510"/>
            <ac:picMk id="10" creationId="{969AFDAC-4FB0-D3A6-FCBD-117B25253BE1}"/>
          </ac:picMkLst>
        </pc:picChg>
        <pc:picChg chg="del topLvl">
          <ac:chgData name="Linh Phan" userId="228774c6-8676-4985-b789-d1a1db399f40" providerId="ADAL" clId="{D37C0547-DC5B-4B53-9FC4-CAEDCF7E9B88}" dt="2024-09-16T11:01:31.061" v="606" actId="478"/>
          <ac:picMkLst>
            <pc:docMk/>
            <pc:sldMk cId="1757173604" sldId="510"/>
            <ac:picMk id="26" creationId="{01821974-1AD9-F9FC-DB7D-AFFD8C456B33}"/>
          </ac:picMkLst>
        </pc:picChg>
      </pc:sldChg>
      <pc:sldChg chg="addSp delSp modSp add mod modTransition delAnim modAnim">
        <pc:chgData name="Linh Phan" userId="228774c6-8676-4985-b789-d1a1db399f40" providerId="ADAL" clId="{D37C0547-DC5B-4B53-9FC4-CAEDCF7E9B88}" dt="2024-09-17T01:36:37.504" v="2166"/>
        <pc:sldMkLst>
          <pc:docMk/>
          <pc:sldMk cId="3472997447" sldId="511"/>
        </pc:sldMkLst>
        <pc:spChg chg="add mod">
          <ac:chgData name="Linh Phan" userId="228774c6-8676-4985-b789-d1a1db399f40" providerId="ADAL" clId="{D37C0547-DC5B-4B53-9FC4-CAEDCF7E9B88}" dt="2024-09-16T11:10:35.297" v="736"/>
          <ac:spMkLst>
            <pc:docMk/>
            <pc:sldMk cId="3472997447" sldId="511"/>
            <ac:spMk id="2" creationId="{B2DF048C-7648-8F31-01D6-E9AC40070423}"/>
          </ac:spMkLst>
        </pc:spChg>
        <pc:spChg chg="add del mod">
          <ac:chgData name="Linh Phan" userId="228774c6-8676-4985-b789-d1a1db399f40" providerId="ADAL" clId="{D37C0547-DC5B-4B53-9FC4-CAEDCF7E9B88}" dt="2024-09-16T11:18:40.348" v="846" actId="478"/>
          <ac:spMkLst>
            <pc:docMk/>
            <pc:sldMk cId="3472997447" sldId="511"/>
            <ac:spMk id="3" creationId="{0D703D9A-2DE0-657E-3990-9CB7C6F40D17}"/>
          </ac:spMkLst>
        </pc:spChg>
        <pc:spChg chg="mod">
          <ac:chgData name="Linh Phan" userId="228774c6-8676-4985-b789-d1a1db399f40" providerId="ADAL" clId="{D37C0547-DC5B-4B53-9FC4-CAEDCF7E9B88}" dt="2024-09-16T11:14:23.408" v="844" actId="14100"/>
          <ac:spMkLst>
            <pc:docMk/>
            <pc:sldMk cId="3472997447" sldId="511"/>
            <ac:spMk id="5" creationId="{49F0C445-D85A-7156-1848-9743E273391C}"/>
          </ac:spMkLst>
        </pc:spChg>
        <pc:spChg chg="del">
          <ac:chgData name="Linh Phan" userId="228774c6-8676-4985-b789-d1a1db399f40" providerId="ADAL" clId="{D37C0547-DC5B-4B53-9FC4-CAEDCF7E9B88}" dt="2024-09-16T11:10:34.979" v="735" actId="478"/>
          <ac:spMkLst>
            <pc:docMk/>
            <pc:sldMk cId="3472997447" sldId="511"/>
            <ac:spMk id="9" creationId="{EABD851C-D7BF-D81C-BF1E-FB88ABDA97E6}"/>
          </ac:spMkLst>
        </pc:spChg>
        <pc:spChg chg="del">
          <ac:chgData name="Linh Phan" userId="228774c6-8676-4985-b789-d1a1db399f40" providerId="ADAL" clId="{D37C0547-DC5B-4B53-9FC4-CAEDCF7E9B88}" dt="2024-09-16T11:10:34.979" v="735" actId="478"/>
          <ac:spMkLst>
            <pc:docMk/>
            <pc:sldMk cId="3472997447" sldId="511"/>
            <ac:spMk id="10" creationId="{6DC14718-897F-0218-6CF4-A73CB0ED5271}"/>
          </ac:spMkLst>
        </pc:spChg>
        <pc:spChg chg="del">
          <ac:chgData name="Linh Phan" userId="228774c6-8676-4985-b789-d1a1db399f40" providerId="ADAL" clId="{D37C0547-DC5B-4B53-9FC4-CAEDCF7E9B88}" dt="2024-09-16T11:10:34.979" v="735" actId="478"/>
          <ac:spMkLst>
            <pc:docMk/>
            <pc:sldMk cId="3472997447" sldId="511"/>
            <ac:spMk id="13" creationId="{2DE945BA-0AB7-101B-25AD-6F3404C97BCD}"/>
          </ac:spMkLst>
        </pc:spChg>
        <pc:spChg chg="del">
          <ac:chgData name="Linh Phan" userId="228774c6-8676-4985-b789-d1a1db399f40" providerId="ADAL" clId="{D37C0547-DC5B-4B53-9FC4-CAEDCF7E9B88}" dt="2024-09-16T11:10:34.979" v="735" actId="478"/>
          <ac:spMkLst>
            <pc:docMk/>
            <pc:sldMk cId="3472997447" sldId="511"/>
            <ac:spMk id="14" creationId="{9356947A-2B80-EBA7-1692-599A05B57699}"/>
          </ac:spMkLst>
        </pc:spChg>
        <pc:spChg chg="mod">
          <ac:chgData name="Linh Phan" userId="228774c6-8676-4985-b789-d1a1db399f40" providerId="ADAL" clId="{D37C0547-DC5B-4B53-9FC4-CAEDCF7E9B88}" dt="2024-09-16T11:19:03.893" v="932" actId="20577"/>
          <ac:spMkLst>
            <pc:docMk/>
            <pc:sldMk cId="3472997447" sldId="511"/>
            <ac:spMk id="18" creationId="{82EDFEBE-10E4-C503-CE4A-FEB346C2A95B}"/>
          </ac:spMkLst>
        </pc:spChg>
        <pc:spChg chg="add mod">
          <ac:chgData name="Linh Phan" userId="228774c6-8676-4985-b789-d1a1db399f40" providerId="ADAL" clId="{D37C0547-DC5B-4B53-9FC4-CAEDCF7E9B88}" dt="2024-09-16T11:24:03.571" v="1007" actId="1076"/>
          <ac:spMkLst>
            <pc:docMk/>
            <pc:sldMk cId="3472997447" sldId="511"/>
            <ac:spMk id="20" creationId="{254AAC73-08DB-BD1C-AF31-9C7499894E54}"/>
          </ac:spMkLst>
        </pc:spChg>
        <pc:spChg chg="add mod">
          <ac:chgData name="Linh Phan" userId="228774c6-8676-4985-b789-d1a1db399f40" providerId="ADAL" clId="{D37C0547-DC5B-4B53-9FC4-CAEDCF7E9B88}" dt="2024-09-16T11:27:57.986" v="1071" actId="208"/>
          <ac:spMkLst>
            <pc:docMk/>
            <pc:sldMk cId="3472997447" sldId="511"/>
            <ac:spMk id="21" creationId="{3A4CEE57-0289-BA21-CAA6-D6518406C3C8}"/>
          </ac:spMkLst>
        </pc:spChg>
        <pc:spChg chg="add mod">
          <ac:chgData name="Linh Phan" userId="228774c6-8676-4985-b789-d1a1db399f40" providerId="ADAL" clId="{D37C0547-DC5B-4B53-9FC4-CAEDCF7E9B88}" dt="2024-09-16T11:27:57.986" v="1071" actId="208"/>
          <ac:spMkLst>
            <pc:docMk/>
            <pc:sldMk cId="3472997447" sldId="511"/>
            <ac:spMk id="22" creationId="{863E1C32-D965-DD7C-31E1-57A976AF11EA}"/>
          </ac:spMkLst>
        </pc:spChg>
        <pc:spChg chg="add mod">
          <ac:chgData name="Linh Phan" userId="228774c6-8676-4985-b789-d1a1db399f40" providerId="ADAL" clId="{D37C0547-DC5B-4B53-9FC4-CAEDCF7E9B88}" dt="2024-09-16T11:27:57.986" v="1071" actId="208"/>
          <ac:spMkLst>
            <pc:docMk/>
            <pc:sldMk cId="3472997447" sldId="511"/>
            <ac:spMk id="23" creationId="{AA85ACF8-5C44-5386-1126-2299C6B8C0A2}"/>
          </ac:spMkLst>
        </pc:spChg>
        <pc:spChg chg="add mod">
          <ac:chgData name="Linh Phan" userId="228774c6-8676-4985-b789-d1a1db399f40" providerId="ADAL" clId="{D37C0547-DC5B-4B53-9FC4-CAEDCF7E9B88}" dt="2024-09-16T11:23:43.438" v="1004" actId="1076"/>
          <ac:spMkLst>
            <pc:docMk/>
            <pc:sldMk cId="3472997447" sldId="511"/>
            <ac:spMk id="24" creationId="{6AF24045-3EB0-F69B-8238-70E670175CA7}"/>
          </ac:spMkLst>
        </pc:spChg>
        <pc:spChg chg="add mod">
          <ac:chgData name="Linh Phan" userId="228774c6-8676-4985-b789-d1a1db399f40" providerId="ADAL" clId="{D37C0547-DC5B-4B53-9FC4-CAEDCF7E9B88}" dt="2024-09-16T11:23:44.847" v="1005" actId="1076"/>
          <ac:spMkLst>
            <pc:docMk/>
            <pc:sldMk cId="3472997447" sldId="511"/>
            <ac:spMk id="25" creationId="{1ED66F89-60BD-DB3F-AA46-BF224EBDA5A1}"/>
          </ac:spMkLst>
        </pc:spChg>
        <pc:spChg chg="add mod">
          <ac:chgData name="Linh Phan" userId="228774c6-8676-4985-b789-d1a1db399f40" providerId="ADAL" clId="{D37C0547-DC5B-4B53-9FC4-CAEDCF7E9B88}" dt="2024-09-16T11:23:48.019" v="1006" actId="1076"/>
          <ac:spMkLst>
            <pc:docMk/>
            <pc:sldMk cId="3472997447" sldId="511"/>
            <ac:spMk id="26" creationId="{864ABA20-8213-1C22-FE47-4E0AE427EC83}"/>
          </ac:spMkLst>
        </pc:spChg>
        <pc:grpChg chg="add del mod">
          <ac:chgData name="Linh Phan" userId="228774c6-8676-4985-b789-d1a1db399f40" providerId="ADAL" clId="{D37C0547-DC5B-4B53-9FC4-CAEDCF7E9B88}" dt="2024-09-16T11:14:25.018" v="845" actId="478"/>
          <ac:grpSpMkLst>
            <pc:docMk/>
            <pc:sldMk cId="3472997447" sldId="511"/>
            <ac:grpSpMk id="4" creationId="{55D864E5-335A-CFF9-B68B-87E58A82D4BB}"/>
          </ac:grpSpMkLst>
        </pc:grpChg>
        <pc:grpChg chg="del">
          <ac:chgData name="Linh Phan" userId="228774c6-8676-4985-b789-d1a1db399f40" providerId="ADAL" clId="{D37C0547-DC5B-4B53-9FC4-CAEDCF7E9B88}" dt="2024-09-16T11:10:34.979" v="735" actId="478"/>
          <ac:grpSpMkLst>
            <pc:docMk/>
            <pc:sldMk cId="3472997447" sldId="511"/>
            <ac:grpSpMk id="6" creationId="{5F78E289-5A54-8F6F-FE28-307DA20CADFB}"/>
          </ac:grpSpMkLst>
        </pc:grpChg>
        <pc:grpChg chg="add mod">
          <ac:chgData name="Linh Phan" userId="228774c6-8676-4985-b789-d1a1db399f40" providerId="ADAL" clId="{D37C0547-DC5B-4B53-9FC4-CAEDCF7E9B88}" dt="2024-09-16T11:23:19.101" v="997" actId="1076"/>
          <ac:grpSpMkLst>
            <pc:docMk/>
            <pc:sldMk cId="3472997447" sldId="511"/>
            <ac:grpSpMk id="17" creationId="{800C3B93-4DD7-DE85-2B2E-248B11EAD267}"/>
          </ac:grpSpMkLst>
        </pc:grpChg>
        <pc:picChg chg="mod">
          <ac:chgData name="Linh Phan" userId="228774c6-8676-4985-b789-d1a1db399f40" providerId="ADAL" clId="{D37C0547-DC5B-4B53-9FC4-CAEDCF7E9B88}" dt="2024-09-16T11:14:20.465" v="843" actId="14100"/>
          <ac:picMkLst>
            <pc:docMk/>
            <pc:sldMk cId="3472997447" sldId="511"/>
            <ac:picMk id="16" creationId="{EECC1E5F-A7DA-5AFF-B9A0-344F25E85FC9}"/>
          </ac:picMkLst>
        </pc:picChg>
        <pc:picChg chg="mod">
          <ac:chgData name="Linh Phan" userId="228774c6-8676-4985-b789-d1a1db399f40" providerId="ADAL" clId="{D37C0547-DC5B-4B53-9FC4-CAEDCF7E9B88}" dt="2024-09-16T11:18:40.658" v="847"/>
          <ac:picMkLst>
            <pc:docMk/>
            <pc:sldMk cId="3472997447" sldId="511"/>
            <ac:picMk id="19" creationId="{79D1DFB2-7425-5626-40BE-085153AA5891}"/>
          </ac:picMkLst>
        </pc:picChg>
        <pc:cxnChg chg="del mod">
          <ac:chgData name="Linh Phan" userId="228774c6-8676-4985-b789-d1a1db399f40" providerId="ADAL" clId="{D37C0547-DC5B-4B53-9FC4-CAEDCF7E9B88}" dt="2024-09-16T11:10:34.979" v="735" actId="478"/>
          <ac:cxnSpMkLst>
            <pc:docMk/>
            <pc:sldMk cId="3472997447" sldId="511"/>
            <ac:cxnSpMk id="11" creationId="{563C38F3-6348-2600-A9F3-8980EB4FC17F}"/>
          </ac:cxnSpMkLst>
        </pc:cxnChg>
        <pc:cxnChg chg="del mod">
          <ac:chgData name="Linh Phan" userId="228774c6-8676-4985-b789-d1a1db399f40" providerId="ADAL" clId="{D37C0547-DC5B-4B53-9FC4-CAEDCF7E9B88}" dt="2024-09-16T11:10:34.979" v="735" actId="478"/>
          <ac:cxnSpMkLst>
            <pc:docMk/>
            <pc:sldMk cId="3472997447" sldId="511"/>
            <ac:cxnSpMk id="12" creationId="{22F39F8D-052C-CC70-4086-D213744B2104}"/>
          </ac:cxnSpMkLst>
        </pc:cxnChg>
        <pc:cxnChg chg="del mod">
          <ac:chgData name="Linh Phan" userId="228774c6-8676-4985-b789-d1a1db399f40" providerId="ADAL" clId="{D37C0547-DC5B-4B53-9FC4-CAEDCF7E9B88}" dt="2024-09-16T11:10:34.979" v="735" actId="478"/>
          <ac:cxnSpMkLst>
            <pc:docMk/>
            <pc:sldMk cId="3472997447" sldId="511"/>
            <ac:cxnSpMk id="15" creationId="{3F9255D3-B3C8-7F3B-CE05-FB6B85C5013B}"/>
          </ac:cxnSpMkLst>
        </pc:cxnChg>
      </pc:sldChg>
      <pc:sldChg chg="addSp delSp modSp add mod modTransition delAnim modAnim">
        <pc:chgData name="Linh Phan" userId="228774c6-8676-4985-b789-d1a1db399f40" providerId="ADAL" clId="{D37C0547-DC5B-4B53-9FC4-CAEDCF7E9B88}" dt="2024-09-17T01:39:32.282" v="2218"/>
        <pc:sldMkLst>
          <pc:docMk/>
          <pc:sldMk cId="2109682647" sldId="512"/>
        </pc:sldMkLst>
        <pc:spChg chg="add mod">
          <ac:chgData name="Linh Phan" userId="228774c6-8676-4985-b789-d1a1db399f40" providerId="ADAL" clId="{D37C0547-DC5B-4B53-9FC4-CAEDCF7E9B88}" dt="2024-09-16T11:26:29.138" v="1053" actId="1076"/>
          <ac:spMkLst>
            <pc:docMk/>
            <pc:sldMk cId="2109682647" sldId="512"/>
            <ac:spMk id="2" creationId="{9FAB38D3-A9E5-42F0-65C5-06008BC5DB7C}"/>
          </ac:spMkLst>
        </pc:spChg>
        <pc:spChg chg="add mod">
          <ac:chgData name="Linh Phan" userId="228774c6-8676-4985-b789-d1a1db399f40" providerId="ADAL" clId="{D37C0547-DC5B-4B53-9FC4-CAEDCF7E9B88}" dt="2024-09-16T11:26:31.725" v="1054" actId="14100"/>
          <ac:spMkLst>
            <pc:docMk/>
            <pc:sldMk cId="2109682647" sldId="512"/>
            <ac:spMk id="3" creationId="{CAB169CF-6C5A-D893-C122-E0E12B884292}"/>
          </ac:spMkLst>
        </pc:spChg>
        <pc:spChg chg="add mod">
          <ac:chgData name="Linh Phan" userId="228774c6-8676-4985-b789-d1a1db399f40" providerId="ADAL" clId="{D37C0547-DC5B-4B53-9FC4-CAEDCF7E9B88}" dt="2024-09-16T11:26:16.048" v="1049" actId="14100"/>
          <ac:spMkLst>
            <pc:docMk/>
            <pc:sldMk cId="2109682647" sldId="512"/>
            <ac:spMk id="5" creationId="{344F74C1-DB9C-8FEB-23C3-76112B4100D9}"/>
          </ac:spMkLst>
        </pc:spChg>
        <pc:spChg chg="mod">
          <ac:chgData name="Linh Phan" userId="228774c6-8676-4985-b789-d1a1db399f40" providerId="ADAL" clId="{D37C0547-DC5B-4B53-9FC4-CAEDCF7E9B88}" dt="2024-09-16T11:24:35.426" v="1021" actId="20577"/>
          <ac:spMkLst>
            <pc:docMk/>
            <pc:sldMk cId="2109682647" sldId="512"/>
            <ac:spMk id="18" creationId="{82EDFEBE-10E4-C503-CE4A-FEB346C2A95B}"/>
          </ac:spMkLst>
        </pc:spChg>
        <pc:spChg chg="del">
          <ac:chgData name="Linh Phan" userId="228774c6-8676-4985-b789-d1a1db399f40" providerId="ADAL" clId="{D37C0547-DC5B-4B53-9FC4-CAEDCF7E9B88}" dt="2024-09-16T11:24:42.436" v="1022" actId="478"/>
          <ac:spMkLst>
            <pc:docMk/>
            <pc:sldMk cId="2109682647" sldId="512"/>
            <ac:spMk id="21" creationId="{3A4CEE57-0289-BA21-CAA6-D6518406C3C8}"/>
          </ac:spMkLst>
        </pc:spChg>
        <pc:spChg chg="del">
          <ac:chgData name="Linh Phan" userId="228774c6-8676-4985-b789-d1a1db399f40" providerId="ADAL" clId="{D37C0547-DC5B-4B53-9FC4-CAEDCF7E9B88}" dt="2024-09-16T11:24:42.436" v="1022" actId="478"/>
          <ac:spMkLst>
            <pc:docMk/>
            <pc:sldMk cId="2109682647" sldId="512"/>
            <ac:spMk id="22" creationId="{863E1C32-D965-DD7C-31E1-57A976AF11EA}"/>
          </ac:spMkLst>
        </pc:spChg>
        <pc:spChg chg="del">
          <ac:chgData name="Linh Phan" userId="228774c6-8676-4985-b789-d1a1db399f40" providerId="ADAL" clId="{D37C0547-DC5B-4B53-9FC4-CAEDCF7E9B88}" dt="2024-09-16T11:24:42.436" v="1022" actId="478"/>
          <ac:spMkLst>
            <pc:docMk/>
            <pc:sldMk cId="2109682647" sldId="512"/>
            <ac:spMk id="23" creationId="{AA85ACF8-5C44-5386-1126-2299C6B8C0A2}"/>
          </ac:spMkLst>
        </pc:spChg>
        <pc:spChg chg="del">
          <ac:chgData name="Linh Phan" userId="228774c6-8676-4985-b789-d1a1db399f40" providerId="ADAL" clId="{D37C0547-DC5B-4B53-9FC4-CAEDCF7E9B88}" dt="2024-09-16T11:24:42.436" v="1022" actId="478"/>
          <ac:spMkLst>
            <pc:docMk/>
            <pc:sldMk cId="2109682647" sldId="512"/>
            <ac:spMk id="24" creationId="{6AF24045-3EB0-F69B-8238-70E670175CA7}"/>
          </ac:spMkLst>
        </pc:spChg>
        <pc:spChg chg="del">
          <ac:chgData name="Linh Phan" userId="228774c6-8676-4985-b789-d1a1db399f40" providerId="ADAL" clId="{D37C0547-DC5B-4B53-9FC4-CAEDCF7E9B88}" dt="2024-09-16T11:24:42.436" v="1022" actId="478"/>
          <ac:spMkLst>
            <pc:docMk/>
            <pc:sldMk cId="2109682647" sldId="512"/>
            <ac:spMk id="25" creationId="{1ED66F89-60BD-DB3F-AA46-BF224EBDA5A1}"/>
          </ac:spMkLst>
        </pc:spChg>
        <pc:spChg chg="del">
          <ac:chgData name="Linh Phan" userId="228774c6-8676-4985-b789-d1a1db399f40" providerId="ADAL" clId="{D37C0547-DC5B-4B53-9FC4-CAEDCF7E9B88}" dt="2024-09-16T11:24:42.436" v="1022" actId="478"/>
          <ac:spMkLst>
            <pc:docMk/>
            <pc:sldMk cId="2109682647" sldId="512"/>
            <ac:spMk id="26" creationId="{864ABA20-8213-1C22-FE47-4E0AE427EC83}"/>
          </ac:spMkLst>
        </pc:spChg>
        <pc:grpChg chg="del">
          <ac:chgData name="Linh Phan" userId="228774c6-8676-4985-b789-d1a1db399f40" providerId="ADAL" clId="{D37C0547-DC5B-4B53-9FC4-CAEDCF7E9B88}" dt="2024-09-16T11:25:09.585" v="1023" actId="478"/>
          <ac:grpSpMkLst>
            <pc:docMk/>
            <pc:sldMk cId="2109682647" sldId="512"/>
            <ac:grpSpMk id="17" creationId="{800C3B93-4DD7-DE85-2B2E-248B11EAD267}"/>
          </ac:grpSpMkLst>
        </pc:grpChg>
        <pc:cxnChg chg="add mod">
          <ac:chgData name="Linh Phan" userId="228774c6-8676-4985-b789-d1a1db399f40" providerId="ADAL" clId="{D37C0547-DC5B-4B53-9FC4-CAEDCF7E9B88}" dt="2024-09-16T11:26:31.725" v="1054" actId="14100"/>
          <ac:cxnSpMkLst>
            <pc:docMk/>
            <pc:sldMk cId="2109682647" sldId="512"/>
            <ac:cxnSpMk id="4" creationId="{3E596D9D-5963-16A1-7E79-FCA1A3707D17}"/>
          </ac:cxnSpMkLst>
        </pc:cxnChg>
        <pc:cxnChg chg="add mod">
          <ac:chgData name="Linh Phan" userId="228774c6-8676-4985-b789-d1a1db399f40" providerId="ADAL" clId="{D37C0547-DC5B-4B53-9FC4-CAEDCF7E9B88}" dt="2024-09-16T11:26:29.138" v="1053" actId="1076"/>
          <ac:cxnSpMkLst>
            <pc:docMk/>
            <pc:sldMk cId="2109682647" sldId="512"/>
            <ac:cxnSpMk id="6" creationId="{C8E5FBC7-F589-0802-06FE-D7AB3A3BA1EE}"/>
          </ac:cxnSpMkLst>
        </pc:cxnChg>
      </pc:sldChg>
      <pc:sldChg chg="modSp add mod modAnim">
        <pc:chgData name="Linh Phan" userId="228774c6-8676-4985-b789-d1a1db399f40" providerId="ADAL" clId="{D37C0547-DC5B-4B53-9FC4-CAEDCF7E9B88}" dt="2024-09-17T01:39:36.667" v="2219"/>
        <pc:sldMkLst>
          <pc:docMk/>
          <pc:sldMk cId="3337254173" sldId="513"/>
        </pc:sldMkLst>
        <pc:spChg chg="mod">
          <ac:chgData name="Linh Phan" userId="228774c6-8676-4985-b789-d1a1db399f40" providerId="ADAL" clId="{D37C0547-DC5B-4B53-9FC4-CAEDCF7E9B88}" dt="2024-09-16T11:26:56.450" v="1061" actId="1076"/>
          <ac:spMkLst>
            <pc:docMk/>
            <pc:sldMk cId="3337254173" sldId="513"/>
            <ac:spMk id="3" creationId="{CAB169CF-6C5A-D893-C122-E0E12B884292}"/>
          </ac:spMkLst>
        </pc:spChg>
        <pc:spChg chg="mod">
          <ac:chgData name="Linh Phan" userId="228774c6-8676-4985-b789-d1a1db399f40" providerId="ADAL" clId="{D37C0547-DC5B-4B53-9FC4-CAEDCF7E9B88}" dt="2024-09-16T11:26:57.859" v="1062" actId="1076"/>
          <ac:spMkLst>
            <pc:docMk/>
            <pc:sldMk cId="3337254173" sldId="513"/>
            <ac:spMk id="5" creationId="{344F74C1-DB9C-8FEB-23C3-76112B4100D9}"/>
          </ac:spMkLst>
        </pc:spChg>
        <pc:cxnChg chg="mod">
          <ac:chgData name="Linh Phan" userId="228774c6-8676-4985-b789-d1a1db399f40" providerId="ADAL" clId="{D37C0547-DC5B-4B53-9FC4-CAEDCF7E9B88}" dt="2024-09-16T11:26:56.450" v="1061" actId="1076"/>
          <ac:cxnSpMkLst>
            <pc:docMk/>
            <pc:sldMk cId="3337254173" sldId="513"/>
            <ac:cxnSpMk id="4" creationId="{3E596D9D-5963-16A1-7E79-FCA1A3707D17}"/>
          </ac:cxnSpMkLst>
        </pc:cxnChg>
        <pc:cxnChg chg="mod">
          <ac:chgData name="Linh Phan" userId="228774c6-8676-4985-b789-d1a1db399f40" providerId="ADAL" clId="{D37C0547-DC5B-4B53-9FC4-CAEDCF7E9B88}" dt="2024-09-16T11:26:57.859" v="1062" actId="1076"/>
          <ac:cxnSpMkLst>
            <pc:docMk/>
            <pc:sldMk cId="3337254173" sldId="513"/>
            <ac:cxnSpMk id="6" creationId="{C8E5FBC7-F589-0802-06FE-D7AB3A3BA1EE}"/>
          </ac:cxnSpMkLst>
        </pc:cxnChg>
      </pc:sldChg>
      <pc:sldChg chg="modSp add del mod">
        <pc:chgData name="Linh Phan" userId="228774c6-8676-4985-b789-d1a1db399f40" providerId="ADAL" clId="{D37C0547-DC5B-4B53-9FC4-CAEDCF7E9B88}" dt="2024-09-16T11:33:16.876" v="1228" actId="47"/>
        <pc:sldMkLst>
          <pc:docMk/>
          <pc:sldMk cId="1439129918" sldId="514"/>
        </pc:sldMkLst>
        <pc:spChg chg="mod">
          <ac:chgData name="Linh Phan" userId="228774c6-8676-4985-b789-d1a1db399f40" providerId="ADAL" clId="{D37C0547-DC5B-4B53-9FC4-CAEDCF7E9B88}" dt="2024-09-16T11:27:52.187" v="1070" actId="207"/>
          <ac:spMkLst>
            <pc:docMk/>
            <pc:sldMk cId="1439129918" sldId="514"/>
            <ac:spMk id="18" creationId="{82EDFEBE-10E4-C503-CE4A-FEB346C2A95B}"/>
          </ac:spMkLst>
        </pc:spChg>
        <pc:spChg chg="mod">
          <ac:chgData name="Linh Phan" userId="228774c6-8676-4985-b789-d1a1db399f40" providerId="ADAL" clId="{D37C0547-DC5B-4B53-9FC4-CAEDCF7E9B88}" dt="2024-09-16T11:30:46.965" v="1182" actId="14100"/>
          <ac:spMkLst>
            <pc:docMk/>
            <pc:sldMk cId="1439129918" sldId="514"/>
            <ac:spMk id="21" creationId="{3A4CEE57-0289-BA21-CAA6-D6518406C3C8}"/>
          </ac:spMkLst>
        </pc:spChg>
        <pc:spChg chg="mod">
          <ac:chgData name="Linh Phan" userId="228774c6-8676-4985-b789-d1a1db399f40" providerId="ADAL" clId="{D37C0547-DC5B-4B53-9FC4-CAEDCF7E9B88}" dt="2024-09-16T11:30:46.965" v="1182" actId="14100"/>
          <ac:spMkLst>
            <pc:docMk/>
            <pc:sldMk cId="1439129918" sldId="514"/>
            <ac:spMk id="22" creationId="{863E1C32-D965-DD7C-31E1-57A976AF11EA}"/>
          </ac:spMkLst>
        </pc:spChg>
        <pc:spChg chg="mod">
          <ac:chgData name="Linh Phan" userId="228774c6-8676-4985-b789-d1a1db399f40" providerId="ADAL" clId="{D37C0547-DC5B-4B53-9FC4-CAEDCF7E9B88}" dt="2024-09-16T11:30:46.965" v="1182" actId="14100"/>
          <ac:spMkLst>
            <pc:docMk/>
            <pc:sldMk cId="1439129918" sldId="514"/>
            <ac:spMk id="23" creationId="{AA85ACF8-5C44-5386-1126-2299C6B8C0A2}"/>
          </ac:spMkLst>
        </pc:spChg>
        <pc:spChg chg="mod">
          <ac:chgData name="Linh Phan" userId="228774c6-8676-4985-b789-d1a1db399f40" providerId="ADAL" clId="{D37C0547-DC5B-4B53-9FC4-CAEDCF7E9B88}" dt="2024-09-16T11:31:01.864" v="1186" actId="1076"/>
          <ac:spMkLst>
            <pc:docMk/>
            <pc:sldMk cId="1439129918" sldId="514"/>
            <ac:spMk id="24" creationId="{6AF24045-3EB0-F69B-8238-70E670175CA7}"/>
          </ac:spMkLst>
        </pc:spChg>
        <pc:spChg chg="mod">
          <ac:chgData name="Linh Phan" userId="228774c6-8676-4985-b789-d1a1db399f40" providerId="ADAL" clId="{D37C0547-DC5B-4B53-9FC4-CAEDCF7E9B88}" dt="2024-09-16T11:31:03.979" v="1187" actId="1076"/>
          <ac:spMkLst>
            <pc:docMk/>
            <pc:sldMk cId="1439129918" sldId="514"/>
            <ac:spMk id="25" creationId="{1ED66F89-60BD-DB3F-AA46-BF224EBDA5A1}"/>
          </ac:spMkLst>
        </pc:spChg>
        <pc:spChg chg="mod">
          <ac:chgData name="Linh Phan" userId="228774c6-8676-4985-b789-d1a1db399f40" providerId="ADAL" clId="{D37C0547-DC5B-4B53-9FC4-CAEDCF7E9B88}" dt="2024-09-16T11:31:05.228" v="1188" actId="1076"/>
          <ac:spMkLst>
            <pc:docMk/>
            <pc:sldMk cId="1439129918" sldId="514"/>
            <ac:spMk id="26" creationId="{864ABA20-8213-1C22-FE47-4E0AE427EC83}"/>
          </ac:spMkLst>
        </pc:spChg>
      </pc:sldChg>
      <pc:sldChg chg="addSp delSp modSp add mod modTransition delAnim modAnim">
        <pc:chgData name="Linh Phan" userId="228774c6-8676-4985-b789-d1a1db399f40" providerId="ADAL" clId="{D37C0547-DC5B-4B53-9FC4-CAEDCF7E9B88}" dt="2024-09-17T01:39:43.686" v="2221"/>
        <pc:sldMkLst>
          <pc:docMk/>
          <pc:sldMk cId="4139170180" sldId="515"/>
        </pc:sldMkLst>
        <pc:spChg chg="add mod">
          <ac:chgData name="Linh Phan" userId="228774c6-8676-4985-b789-d1a1db399f40" providerId="ADAL" clId="{D37C0547-DC5B-4B53-9FC4-CAEDCF7E9B88}" dt="2024-09-16T11:33:50.186" v="1233" actId="207"/>
          <ac:spMkLst>
            <pc:docMk/>
            <pc:sldMk cId="4139170180" sldId="515"/>
            <ac:spMk id="2" creationId="{8F97063E-779A-CAD2-9499-B8D797680784}"/>
          </ac:spMkLst>
        </pc:spChg>
        <pc:spChg chg="add mod">
          <ac:chgData name="Linh Phan" userId="228774c6-8676-4985-b789-d1a1db399f40" providerId="ADAL" clId="{D37C0547-DC5B-4B53-9FC4-CAEDCF7E9B88}" dt="2024-09-16T11:33:55.973" v="1234" actId="1076"/>
          <ac:spMkLst>
            <pc:docMk/>
            <pc:sldMk cId="4139170180" sldId="515"/>
            <ac:spMk id="3" creationId="{B3A5B7A8-78A9-DBA4-0971-92984653B781}"/>
          </ac:spMkLst>
        </pc:spChg>
        <pc:spChg chg="add mod">
          <ac:chgData name="Linh Phan" userId="228774c6-8676-4985-b789-d1a1db399f40" providerId="ADAL" clId="{D37C0547-DC5B-4B53-9FC4-CAEDCF7E9B88}" dt="2024-09-16T11:33:42.932" v="1231" actId="208"/>
          <ac:spMkLst>
            <pc:docMk/>
            <pc:sldMk cId="4139170180" sldId="515"/>
            <ac:spMk id="6" creationId="{282220E8-FCCD-981C-9B1E-18EDB46FD91E}"/>
          </ac:spMkLst>
        </pc:spChg>
        <pc:spChg chg="add mod">
          <ac:chgData name="Linh Phan" userId="228774c6-8676-4985-b789-d1a1db399f40" providerId="ADAL" clId="{D37C0547-DC5B-4B53-9FC4-CAEDCF7E9B88}" dt="2024-09-16T11:33:57.531" v="1235" actId="1076"/>
          <ac:spMkLst>
            <pc:docMk/>
            <pc:sldMk cId="4139170180" sldId="515"/>
            <ac:spMk id="7" creationId="{5B65B2F5-361C-0171-2283-8890E2E5A070}"/>
          </ac:spMkLst>
        </pc:spChg>
        <pc:spChg chg="mod">
          <ac:chgData name="Linh Phan" userId="228774c6-8676-4985-b789-d1a1db399f40" providerId="ADAL" clId="{D37C0547-DC5B-4B53-9FC4-CAEDCF7E9B88}" dt="2024-09-16T11:33:20.523" v="1230" actId="1076"/>
          <ac:spMkLst>
            <pc:docMk/>
            <pc:sldMk cId="4139170180" sldId="515"/>
            <ac:spMk id="20" creationId="{254AAC73-08DB-BD1C-AF31-9C7499894E54}"/>
          </ac:spMkLst>
        </pc:spChg>
        <pc:spChg chg="del">
          <ac:chgData name="Linh Phan" userId="228774c6-8676-4985-b789-d1a1db399f40" providerId="ADAL" clId="{D37C0547-DC5B-4B53-9FC4-CAEDCF7E9B88}" dt="2024-09-16T11:31:46.125" v="1192" actId="478"/>
          <ac:spMkLst>
            <pc:docMk/>
            <pc:sldMk cId="4139170180" sldId="515"/>
            <ac:spMk id="21" creationId="{3A4CEE57-0289-BA21-CAA6-D6518406C3C8}"/>
          </ac:spMkLst>
        </pc:spChg>
        <pc:spChg chg="del">
          <ac:chgData name="Linh Phan" userId="228774c6-8676-4985-b789-d1a1db399f40" providerId="ADAL" clId="{D37C0547-DC5B-4B53-9FC4-CAEDCF7E9B88}" dt="2024-09-16T11:31:46.125" v="1192" actId="478"/>
          <ac:spMkLst>
            <pc:docMk/>
            <pc:sldMk cId="4139170180" sldId="515"/>
            <ac:spMk id="22" creationId="{863E1C32-D965-DD7C-31E1-57A976AF11EA}"/>
          </ac:spMkLst>
        </pc:spChg>
        <pc:spChg chg="del">
          <ac:chgData name="Linh Phan" userId="228774c6-8676-4985-b789-d1a1db399f40" providerId="ADAL" clId="{D37C0547-DC5B-4B53-9FC4-CAEDCF7E9B88}" dt="2024-09-16T11:31:46.125" v="1192" actId="478"/>
          <ac:spMkLst>
            <pc:docMk/>
            <pc:sldMk cId="4139170180" sldId="515"/>
            <ac:spMk id="23" creationId="{AA85ACF8-5C44-5386-1126-2299C6B8C0A2}"/>
          </ac:spMkLst>
        </pc:spChg>
        <pc:spChg chg="del">
          <ac:chgData name="Linh Phan" userId="228774c6-8676-4985-b789-d1a1db399f40" providerId="ADAL" clId="{D37C0547-DC5B-4B53-9FC4-CAEDCF7E9B88}" dt="2024-09-16T11:31:46.125" v="1192" actId="478"/>
          <ac:spMkLst>
            <pc:docMk/>
            <pc:sldMk cId="4139170180" sldId="515"/>
            <ac:spMk id="24" creationId="{6AF24045-3EB0-F69B-8238-70E670175CA7}"/>
          </ac:spMkLst>
        </pc:spChg>
        <pc:spChg chg="del">
          <ac:chgData name="Linh Phan" userId="228774c6-8676-4985-b789-d1a1db399f40" providerId="ADAL" clId="{D37C0547-DC5B-4B53-9FC4-CAEDCF7E9B88}" dt="2024-09-16T11:31:46.125" v="1192" actId="478"/>
          <ac:spMkLst>
            <pc:docMk/>
            <pc:sldMk cId="4139170180" sldId="515"/>
            <ac:spMk id="25" creationId="{1ED66F89-60BD-DB3F-AA46-BF224EBDA5A1}"/>
          </ac:spMkLst>
        </pc:spChg>
        <pc:spChg chg="del">
          <ac:chgData name="Linh Phan" userId="228774c6-8676-4985-b789-d1a1db399f40" providerId="ADAL" clId="{D37C0547-DC5B-4B53-9FC4-CAEDCF7E9B88}" dt="2024-09-16T11:31:46.125" v="1192" actId="478"/>
          <ac:spMkLst>
            <pc:docMk/>
            <pc:sldMk cId="4139170180" sldId="515"/>
            <ac:spMk id="26" creationId="{864ABA20-8213-1C22-FE47-4E0AE427EC83}"/>
          </ac:spMkLst>
        </pc:spChg>
        <pc:grpChg chg="del">
          <ac:chgData name="Linh Phan" userId="228774c6-8676-4985-b789-d1a1db399f40" providerId="ADAL" clId="{D37C0547-DC5B-4B53-9FC4-CAEDCF7E9B88}" dt="2024-09-16T11:31:46.125" v="1192" actId="478"/>
          <ac:grpSpMkLst>
            <pc:docMk/>
            <pc:sldMk cId="4139170180" sldId="515"/>
            <ac:grpSpMk id="17" creationId="{800C3B93-4DD7-DE85-2B2E-248B11EAD267}"/>
          </ac:grpSpMkLst>
        </pc:grpChg>
        <pc:cxnChg chg="add mod">
          <ac:chgData name="Linh Phan" userId="228774c6-8676-4985-b789-d1a1db399f40" providerId="ADAL" clId="{D37C0547-DC5B-4B53-9FC4-CAEDCF7E9B88}" dt="2024-09-16T11:33:55.973" v="1234" actId="1076"/>
          <ac:cxnSpMkLst>
            <pc:docMk/>
            <pc:sldMk cId="4139170180" sldId="515"/>
            <ac:cxnSpMk id="4" creationId="{C586FC2D-F777-B4A2-7778-F24A42F5670B}"/>
          </ac:cxnSpMkLst>
        </pc:cxnChg>
        <pc:cxnChg chg="add mod">
          <ac:chgData name="Linh Phan" userId="228774c6-8676-4985-b789-d1a1db399f40" providerId="ADAL" clId="{D37C0547-DC5B-4B53-9FC4-CAEDCF7E9B88}" dt="2024-09-16T11:33:42.932" v="1231" actId="208"/>
          <ac:cxnSpMkLst>
            <pc:docMk/>
            <pc:sldMk cId="4139170180" sldId="515"/>
            <ac:cxnSpMk id="5" creationId="{FB2336ED-43CA-8A6A-8F79-2CE4F625B677}"/>
          </ac:cxnSpMkLst>
        </pc:cxnChg>
        <pc:cxnChg chg="add mod">
          <ac:chgData name="Linh Phan" userId="228774c6-8676-4985-b789-d1a1db399f40" providerId="ADAL" clId="{D37C0547-DC5B-4B53-9FC4-CAEDCF7E9B88}" dt="2024-09-16T11:33:57.531" v="1235" actId="1076"/>
          <ac:cxnSpMkLst>
            <pc:docMk/>
            <pc:sldMk cId="4139170180" sldId="515"/>
            <ac:cxnSpMk id="8" creationId="{11052B16-F46F-5701-1157-8EEA59D83511}"/>
          </ac:cxnSpMkLst>
        </pc:cxnChg>
      </pc:sldChg>
      <pc:sldChg chg="addSp delSp modSp add mod delAnim modAnim">
        <pc:chgData name="Linh Phan" userId="228774c6-8676-4985-b789-d1a1db399f40" providerId="ADAL" clId="{D37C0547-DC5B-4B53-9FC4-CAEDCF7E9B88}" dt="2024-09-17T01:16:32.747" v="1989" actId="1076"/>
        <pc:sldMkLst>
          <pc:docMk/>
          <pc:sldMk cId="1609787539" sldId="516"/>
        </pc:sldMkLst>
        <pc:spChg chg="add mod">
          <ac:chgData name="Linh Phan" userId="228774c6-8676-4985-b789-d1a1db399f40" providerId="ADAL" clId="{D37C0547-DC5B-4B53-9FC4-CAEDCF7E9B88}" dt="2024-09-17T01:16:32.747" v="1989" actId="1076"/>
          <ac:spMkLst>
            <pc:docMk/>
            <pc:sldMk cId="1609787539" sldId="516"/>
            <ac:spMk id="2" creationId="{D5492921-8EEC-3432-DA39-A683DD723327}"/>
          </ac:spMkLst>
        </pc:spChg>
        <pc:spChg chg="add mod">
          <ac:chgData name="Linh Phan" userId="228774c6-8676-4985-b789-d1a1db399f40" providerId="ADAL" clId="{D37C0547-DC5B-4B53-9FC4-CAEDCF7E9B88}" dt="2024-09-17T01:16:32.747" v="1989" actId="1076"/>
          <ac:spMkLst>
            <pc:docMk/>
            <pc:sldMk cId="1609787539" sldId="516"/>
            <ac:spMk id="3" creationId="{39571BAD-A1EE-80C6-DDB5-29869D052ADF}"/>
          </ac:spMkLst>
        </pc:spChg>
        <pc:spChg chg="add mod">
          <ac:chgData name="Linh Phan" userId="228774c6-8676-4985-b789-d1a1db399f40" providerId="ADAL" clId="{D37C0547-DC5B-4B53-9FC4-CAEDCF7E9B88}" dt="2024-09-17T01:16:32.747" v="1989" actId="1076"/>
          <ac:spMkLst>
            <pc:docMk/>
            <pc:sldMk cId="1609787539" sldId="516"/>
            <ac:spMk id="4" creationId="{EEC80726-52BD-9554-20BA-DA8FB54004C5}"/>
          </ac:spMkLst>
        </pc:spChg>
        <pc:spChg chg="add mod">
          <ac:chgData name="Linh Phan" userId="228774c6-8676-4985-b789-d1a1db399f40" providerId="ADAL" clId="{D37C0547-DC5B-4B53-9FC4-CAEDCF7E9B88}" dt="2024-09-17T01:16:32.747" v="1989" actId="1076"/>
          <ac:spMkLst>
            <pc:docMk/>
            <pc:sldMk cId="1609787539" sldId="516"/>
            <ac:spMk id="5" creationId="{57D1A354-EC30-7D88-A090-39D5961BBE8E}"/>
          </ac:spMkLst>
        </pc:spChg>
        <pc:spChg chg="add mod">
          <ac:chgData name="Linh Phan" userId="228774c6-8676-4985-b789-d1a1db399f40" providerId="ADAL" clId="{D37C0547-DC5B-4B53-9FC4-CAEDCF7E9B88}" dt="2024-09-17T01:16:32.747" v="1989" actId="1076"/>
          <ac:spMkLst>
            <pc:docMk/>
            <pc:sldMk cId="1609787539" sldId="516"/>
            <ac:spMk id="6" creationId="{66257B81-4F9F-3293-4113-21A08E224AD3}"/>
          </ac:spMkLst>
        </pc:spChg>
        <pc:spChg chg="add mod">
          <ac:chgData name="Linh Phan" userId="228774c6-8676-4985-b789-d1a1db399f40" providerId="ADAL" clId="{D37C0547-DC5B-4B53-9FC4-CAEDCF7E9B88}" dt="2024-09-17T01:16:32.747" v="1989" actId="1076"/>
          <ac:spMkLst>
            <pc:docMk/>
            <pc:sldMk cId="1609787539" sldId="516"/>
            <ac:spMk id="7" creationId="{53B39F2F-FC4F-5C9E-2F3D-662C47FFEF64}"/>
          </ac:spMkLst>
        </pc:spChg>
        <pc:spChg chg="del mod">
          <ac:chgData name="Linh Phan" userId="228774c6-8676-4985-b789-d1a1db399f40" providerId="ADAL" clId="{D37C0547-DC5B-4B53-9FC4-CAEDCF7E9B88}" dt="2024-09-17T01:12:14.439" v="1918" actId="478"/>
          <ac:spMkLst>
            <pc:docMk/>
            <pc:sldMk cId="1609787539" sldId="516"/>
            <ac:spMk id="9" creationId="{00000000-0000-0000-0000-000000000000}"/>
          </ac:spMkLst>
        </pc:spChg>
        <pc:spChg chg="del">
          <ac:chgData name="Linh Phan" userId="228774c6-8676-4985-b789-d1a1db399f40" providerId="ADAL" clId="{D37C0547-DC5B-4B53-9FC4-CAEDCF7E9B88}" dt="2024-09-17T01:12:14.439" v="1918" actId="478"/>
          <ac:spMkLst>
            <pc:docMk/>
            <pc:sldMk cId="1609787539" sldId="516"/>
            <ac:spMk id="10" creationId="{00000000-0000-0000-0000-000000000000}"/>
          </ac:spMkLst>
        </pc:spChg>
        <pc:spChg chg="del">
          <ac:chgData name="Linh Phan" userId="228774c6-8676-4985-b789-d1a1db399f40" providerId="ADAL" clId="{D37C0547-DC5B-4B53-9FC4-CAEDCF7E9B88}" dt="2024-09-17T01:12:14.439" v="1918" actId="478"/>
          <ac:spMkLst>
            <pc:docMk/>
            <pc:sldMk cId="1609787539" sldId="516"/>
            <ac:spMk id="11" creationId="{00000000-0000-0000-0000-000000000000}"/>
          </ac:spMkLst>
        </pc:spChg>
        <pc:spChg chg="del">
          <ac:chgData name="Linh Phan" userId="228774c6-8676-4985-b789-d1a1db399f40" providerId="ADAL" clId="{D37C0547-DC5B-4B53-9FC4-CAEDCF7E9B88}" dt="2024-09-17T01:12:14.439" v="1918" actId="478"/>
          <ac:spMkLst>
            <pc:docMk/>
            <pc:sldMk cId="1609787539" sldId="516"/>
            <ac:spMk id="12" creationId="{00000000-0000-0000-0000-000000000000}"/>
          </ac:spMkLst>
        </pc:spChg>
        <pc:spChg chg="del">
          <ac:chgData name="Linh Phan" userId="228774c6-8676-4985-b789-d1a1db399f40" providerId="ADAL" clId="{D37C0547-DC5B-4B53-9FC4-CAEDCF7E9B88}" dt="2024-09-17T01:12:14.439" v="1918" actId="478"/>
          <ac:spMkLst>
            <pc:docMk/>
            <pc:sldMk cId="1609787539" sldId="516"/>
            <ac:spMk id="13" creationId="{00000000-0000-0000-0000-000000000000}"/>
          </ac:spMkLst>
        </pc:spChg>
        <pc:spChg chg="del">
          <ac:chgData name="Linh Phan" userId="228774c6-8676-4985-b789-d1a1db399f40" providerId="ADAL" clId="{D37C0547-DC5B-4B53-9FC4-CAEDCF7E9B88}" dt="2024-09-17T01:12:14.439" v="1918" actId="478"/>
          <ac:spMkLst>
            <pc:docMk/>
            <pc:sldMk cId="1609787539" sldId="516"/>
            <ac:spMk id="14" creationId="{00000000-0000-0000-0000-000000000000}"/>
          </ac:spMkLst>
        </pc:spChg>
        <pc:picChg chg="mod">
          <ac:chgData name="Linh Phan" userId="228774c6-8676-4985-b789-d1a1db399f40" providerId="ADAL" clId="{D37C0547-DC5B-4B53-9FC4-CAEDCF7E9B88}" dt="2024-09-17T01:14:35.863" v="1957" actId="255"/>
          <ac:picMkLst>
            <pc:docMk/>
            <pc:sldMk cId="1609787539" sldId="516"/>
            <ac:picMk id="2050" creationId="{00000000-0000-0000-0000-000000000000}"/>
          </ac:picMkLst>
        </pc:picChg>
      </pc:sldChg>
      <pc:sldChg chg="modSp add mod">
        <pc:chgData name="Linh Phan" userId="228774c6-8676-4985-b789-d1a1db399f40" providerId="ADAL" clId="{D37C0547-DC5B-4B53-9FC4-CAEDCF7E9B88}" dt="2024-09-17T01:43:19.085" v="2243" actId="14100"/>
        <pc:sldMkLst>
          <pc:docMk/>
          <pc:sldMk cId="3862158291" sldId="517"/>
        </pc:sldMkLst>
        <pc:spChg chg="mod">
          <ac:chgData name="Linh Phan" userId="228774c6-8676-4985-b789-d1a1db399f40" providerId="ADAL" clId="{D37C0547-DC5B-4B53-9FC4-CAEDCF7E9B88}" dt="2024-09-17T01:16:54.340" v="1994" actId="14100"/>
          <ac:spMkLst>
            <pc:docMk/>
            <pc:sldMk cId="3862158291" sldId="517"/>
            <ac:spMk id="9" creationId="{00000000-0000-0000-0000-000000000000}"/>
          </ac:spMkLst>
        </pc:spChg>
        <pc:spChg chg="mod">
          <ac:chgData name="Linh Phan" userId="228774c6-8676-4985-b789-d1a1db399f40" providerId="ADAL" clId="{D37C0547-DC5B-4B53-9FC4-CAEDCF7E9B88}" dt="2024-09-17T01:17:33.456" v="2008" actId="14100"/>
          <ac:spMkLst>
            <pc:docMk/>
            <pc:sldMk cId="3862158291" sldId="517"/>
            <ac:spMk id="10" creationId="{00000000-0000-0000-0000-000000000000}"/>
          </ac:spMkLst>
        </pc:spChg>
        <pc:spChg chg="mod">
          <ac:chgData name="Linh Phan" userId="228774c6-8676-4985-b789-d1a1db399f40" providerId="ADAL" clId="{D37C0547-DC5B-4B53-9FC4-CAEDCF7E9B88}" dt="2024-09-17T01:17:26.243" v="2004" actId="14100"/>
          <ac:spMkLst>
            <pc:docMk/>
            <pc:sldMk cId="3862158291" sldId="517"/>
            <ac:spMk id="11" creationId="{00000000-0000-0000-0000-000000000000}"/>
          </ac:spMkLst>
        </pc:spChg>
        <pc:spChg chg="mod">
          <ac:chgData name="Linh Phan" userId="228774c6-8676-4985-b789-d1a1db399f40" providerId="ADAL" clId="{D37C0547-DC5B-4B53-9FC4-CAEDCF7E9B88}" dt="2024-09-17T01:17:29.920" v="2006" actId="14100"/>
          <ac:spMkLst>
            <pc:docMk/>
            <pc:sldMk cId="3862158291" sldId="517"/>
            <ac:spMk id="12" creationId="{00000000-0000-0000-0000-000000000000}"/>
          </ac:spMkLst>
        </pc:spChg>
        <pc:spChg chg="mod">
          <ac:chgData name="Linh Phan" userId="228774c6-8676-4985-b789-d1a1db399f40" providerId="ADAL" clId="{D37C0547-DC5B-4B53-9FC4-CAEDCF7E9B88}" dt="2024-09-17T01:17:28.294" v="2005" actId="14100"/>
          <ac:spMkLst>
            <pc:docMk/>
            <pc:sldMk cId="3862158291" sldId="517"/>
            <ac:spMk id="13" creationId="{00000000-0000-0000-0000-000000000000}"/>
          </ac:spMkLst>
        </pc:spChg>
        <pc:spChg chg="mod">
          <ac:chgData name="Linh Phan" userId="228774c6-8676-4985-b789-d1a1db399f40" providerId="ADAL" clId="{D37C0547-DC5B-4B53-9FC4-CAEDCF7E9B88}" dt="2024-09-17T01:43:19.085" v="2243" actId="14100"/>
          <ac:spMkLst>
            <pc:docMk/>
            <pc:sldMk cId="3862158291" sldId="517"/>
            <ac:spMk id="14" creationId="{00000000-0000-0000-0000-000000000000}"/>
          </ac:spMkLst>
        </pc:spChg>
      </pc:sldChg>
      <pc:sldChg chg="addSp delSp modSp add mod modTransition delAnim modAnim">
        <pc:chgData name="Linh Phan" userId="228774c6-8676-4985-b789-d1a1db399f40" providerId="ADAL" clId="{D37C0547-DC5B-4B53-9FC4-CAEDCF7E9B88}" dt="2024-09-17T01:37:17.501" v="2180"/>
        <pc:sldMkLst>
          <pc:docMk/>
          <pc:sldMk cId="459021489" sldId="518"/>
        </pc:sldMkLst>
        <pc:spChg chg="mod">
          <ac:chgData name="Linh Phan" userId="228774c6-8676-4985-b789-d1a1db399f40" providerId="ADAL" clId="{D37C0547-DC5B-4B53-9FC4-CAEDCF7E9B88}" dt="2024-09-17T01:06:06.571" v="1820" actId="20577"/>
          <ac:spMkLst>
            <pc:docMk/>
            <pc:sldMk cId="459021489" sldId="518"/>
            <ac:spMk id="5" creationId="{BC4163DF-4C86-9BFB-3B69-D73E36962A20}"/>
          </ac:spMkLst>
        </pc:spChg>
        <pc:spChg chg="del">
          <ac:chgData name="Linh Phan" userId="228774c6-8676-4985-b789-d1a1db399f40" providerId="ADAL" clId="{D37C0547-DC5B-4B53-9FC4-CAEDCF7E9B88}" dt="2024-09-17T01:04:33.907" v="1804" actId="478"/>
          <ac:spMkLst>
            <pc:docMk/>
            <pc:sldMk cId="459021489" sldId="518"/>
            <ac:spMk id="13" creationId="{9FC83078-D79D-9752-2BD8-0E41ACB653FB}"/>
          </ac:spMkLst>
        </pc:spChg>
        <pc:spChg chg="del">
          <ac:chgData name="Linh Phan" userId="228774c6-8676-4985-b789-d1a1db399f40" providerId="ADAL" clId="{D37C0547-DC5B-4B53-9FC4-CAEDCF7E9B88}" dt="2024-09-17T01:04:33.907" v="1804" actId="478"/>
          <ac:spMkLst>
            <pc:docMk/>
            <pc:sldMk cId="459021489" sldId="518"/>
            <ac:spMk id="14" creationId="{629E6A84-6E1F-09F2-09EC-9FE5B41109C4}"/>
          </ac:spMkLst>
        </pc:spChg>
        <pc:spChg chg="add mod">
          <ac:chgData name="Linh Phan" userId="228774c6-8676-4985-b789-d1a1db399f40" providerId="ADAL" clId="{D37C0547-DC5B-4B53-9FC4-CAEDCF7E9B88}" dt="2024-09-17T01:04:34.247" v="1805"/>
          <ac:spMkLst>
            <pc:docMk/>
            <pc:sldMk cId="459021489" sldId="518"/>
            <ac:spMk id="17" creationId="{633D47C2-EBFD-C937-2260-24F65273DE97}"/>
          </ac:spMkLst>
        </pc:spChg>
        <pc:spChg chg="add mod">
          <ac:chgData name="Linh Phan" userId="228774c6-8676-4985-b789-d1a1db399f40" providerId="ADAL" clId="{D37C0547-DC5B-4B53-9FC4-CAEDCF7E9B88}" dt="2024-09-17T01:04:34.247" v="1805"/>
          <ac:spMkLst>
            <pc:docMk/>
            <pc:sldMk cId="459021489" sldId="518"/>
            <ac:spMk id="18" creationId="{5060754A-C6B1-6F8C-3B45-9DEFC58463E4}"/>
          </ac:spMkLst>
        </pc:spChg>
        <pc:spChg chg="add mod">
          <ac:chgData name="Linh Phan" userId="228774c6-8676-4985-b789-d1a1db399f40" providerId="ADAL" clId="{D37C0547-DC5B-4B53-9FC4-CAEDCF7E9B88}" dt="2024-09-17T01:04:40.187" v="1807"/>
          <ac:spMkLst>
            <pc:docMk/>
            <pc:sldMk cId="459021489" sldId="518"/>
            <ac:spMk id="20" creationId="{6477F73C-9549-2D65-67E7-EED52755942E}"/>
          </ac:spMkLst>
        </pc:spChg>
        <pc:spChg chg="add mod">
          <ac:chgData name="Linh Phan" userId="228774c6-8676-4985-b789-d1a1db399f40" providerId="ADAL" clId="{D37C0547-DC5B-4B53-9FC4-CAEDCF7E9B88}" dt="2024-09-17T01:04:40.187" v="1807"/>
          <ac:spMkLst>
            <pc:docMk/>
            <pc:sldMk cId="459021489" sldId="518"/>
            <ac:spMk id="21" creationId="{9F2B82F9-8183-FBF5-A906-84B84184D331}"/>
          </ac:spMkLst>
        </pc:spChg>
        <pc:picChg chg="del">
          <ac:chgData name="Linh Phan" userId="228774c6-8676-4985-b789-d1a1db399f40" providerId="ADAL" clId="{D37C0547-DC5B-4B53-9FC4-CAEDCF7E9B88}" dt="2024-09-17T01:04:33.907" v="1804" actId="478"/>
          <ac:picMkLst>
            <pc:docMk/>
            <pc:sldMk cId="459021489" sldId="518"/>
            <ac:picMk id="15" creationId="{4DBCFBA4-9497-DDBD-A3CE-389DE4E08DF5}"/>
          </ac:picMkLst>
        </pc:picChg>
        <pc:picChg chg="del">
          <ac:chgData name="Linh Phan" userId="228774c6-8676-4985-b789-d1a1db399f40" providerId="ADAL" clId="{D37C0547-DC5B-4B53-9FC4-CAEDCF7E9B88}" dt="2024-09-17T01:04:33.907" v="1804" actId="478"/>
          <ac:picMkLst>
            <pc:docMk/>
            <pc:sldMk cId="459021489" sldId="518"/>
            <ac:picMk id="16" creationId="{28A0FBBE-1C56-0D44-C3F8-C4CEFDC09059}"/>
          </ac:picMkLst>
        </pc:picChg>
        <pc:picChg chg="add mod">
          <ac:chgData name="Linh Phan" userId="228774c6-8676-4985-b789-d1a1db399f40" providerId="ADAL" clId="{D37C0547-DC5B-4B53-9FC4-CAEDCF7E9B88}" dt="2024-09-17T01:04:34.247" v="1805"/>
          <ac:picMkLst>
            <pc:docMk/>
            <pc:sldMk cId="459021489" sldId="518"/>
            <ac:picMk id="19" creationId="{1E2DCA62-0F7A-106B-6DAC-7B73ED101CA5}"/>
          </ac:picMkLst>
        </pc:picChg>
        <pc:picChg chg="add mod">
          <ac:chgData name="Linh Phan" userId="228774c6-8676-4985-b789-d1a1db399f40" providerId="ADAL" clId="{D37C0547-DC5B-4B53-9FC4-CAEDCF7E9B88}" dt="2024-09-17T01:05:06.366" v="1812" actId="1076"/>
          <ac:picMkLst>
            <pc:docMk/>
            <pc:sldMk cId="459021489" sldId="518"/>
            <ac:picMk id="22" creationId="{5C7DD478-D4AE-AA5F-F91D-D691388B091C}"/>
          </ac:picMkLst>
        </pc:picChg>
        <pc:picChg chg="add mod">
          <ac:chgData name="Linh Phan" userId="228774c6-8676-4985-b789-d1a1db399f40" providerId="ADAL" clId="{D37C0547-DC5B-4B53-9FC4-CAEDCF7E9B88}" dt="2024-09-17T01:04:57.758" v="1810" actId="1076"/>
          <ac:picMkLst>
            <pc:docMk/>
            <pc:sldMk cId="459021489" sldId="518"/>
            <ac:picMk id="23" creationId="{A70DFCED-4B22-B9C7-CFE8-66E091DC73CC}"/>
          </ac:picMkLst>
        </pc:picChg>
      </pc:sldChg>
      <pc:sldChg chg="addSp delSp modSp add mod delAnim modAnim">
        <pc:chgData name="Linh Phan" userId="228774c6-8676-4985-b789-d1a1db399f40" providerId="ADAL" clId="{D37C0547-DC5B-4B53-9FC4-CAEDCF7E9B88}" dt="2024-09-17T01:35:33.227" v="2148" actId="1076"/>
        <pc:sldMkLst>
          <pc:docMk/>
          <pc:sldMk cId="2988699616" sldId="519"/>
        </pc:sldMkLst>
        <pc:spChg chg="del">
          <ac:chgData name="Linh Phan" userId="228774c6-8676-4985-b789-d1a1db399f40" providerId="ADAL" clId="{D37C0547-DC5B-4B53-9FC4-CAEDCF7E9B88}" dt="2024-09-17T01:32:51.909" v="2105" actId="478"/>
          <ac:spMkLst>
            <pc:docMk/>
            <pc:sldMk cId="2988699616" sldId="519"/>
            <ac:spMk id="4" creationId="{69DE4D56-3670-823F-5803-BEBDF1AC0FF6}"/>
          </ac:spMkLst>
        </pc:spChg>
        <pc:spChg chg="del">
          <ac:chgData name="Linh Phan" userId="228774c6-8676-4985-b789-d1a1db399f40" providerId="ADAL" clId="{D37C0547-DC5B-4B53-9FC4-CAEDCF7E9B88}" dt="2024-09-17T01:32:51.909" v="2105" actId="478"/>
          <ac:spMkLst>
            <pc:docMk/>
            <pc:sldMk cId="2988699616" sldId="519"/>
            <ac:spMk id="5" creationId="{FCA3CAC2-1A3C-8660-BBFA-321C8818EDB9}"/>
          </ac:spMkLst>
        </pc:spChg>
        <pc:spChg chg="del">
          <ac:chgData name="Linh Phan" userId="228774c6-8676-4985-b789-d1a1db399f40" providerId="ADAL" clId="{D37C0547-DC5B-4B53-9FC4-CAEDCF7E9B88}" dt="2024-09-17T01:32:51.909" v="2105" actId="478"/>
          <ac:spMkLst>
            <pc:docMk/>
            <pc:sldMk cId="2988699616" sldId="519"/>
            <ac:spMk id="6" creationId="{258FD051-4C50-6678-D8A8-3DAD792A5A0A}"/>
          </ac:spMkLst>
        </pc:spChg>
        <pc:spChg chg="del">
          <ac:chgData name="Linh Phan" userId="228774c6-8676-4985-b789-d1a1db399f40" providerId="ADAL" clId="{D37C0547-DC5B-4B53-9FC4-CAEDCF7E9B88}" dt="2024-09-17T01:32:51.909" v="2105" actId="478"/>
          <ac:spMkLst>
            <pc:docMk/>
            <pc:sldMk cId="2988699616" sldId="519"/>
            <ac:spMk id="10" creationId="{B4FE5830-0D30-178F-65AB-2A2288262806}"/>
          </ac:spMkLst>
        </pc:spChg>
        <pc:spChg chg="mod">
          <ac:chgData name="Linh Phan" userId="228774c6-8676-4985-b789-d1a1db399f40" providerId="ADAL" clId="{D37C0547-DC5B-4B53-9FC4-CAEDCF7E9B88}" dt="2024-09-17T01:34:55.022" v="2106"/>
          <ac:spMkLst>
            <pc:docMk/>
            <pc:sldMk cId="2988699616" sldId="519"/>
            <ac:spMk id="16" creationId="{2FDC0CA3-C7E3-6167-387B-AFF74C4F430D}"/>
          </ac:spMkLst>
        </pc:spChg>
        <pc:spChg chg="mod">
          <ac:chgData name="Linh Phan" userId="228774c6-8676-4985-b789-d1a1db399f40" providerId="ADAL" clId="{D37C0547-DC5B-4B53-9FC4-CAEDCF7E9B88}" dt="2024-09-17T01:35:33.227" v="2148" actId="1076"/>
          <ac:spMkLst>
            <pc:docMk/>
            <pc:sldMk cId="2988699616" sldId="519"/>
            <ac:spMk id="17" creationId="{46EC7C2C-629E-3461-3901-AC3ADEEABA77}"/>
          </ac:spMkLst>
        </pc:spChg>
        <pc:spChg chg="mod">
          <ac:chgData name="Linh Phan" userId="228774c6-8676-4985-b789-d1a1db399f40" providerId="ADAL" clId="{D37C0547-DC5B-4B53-9FC4-CAEDCF7E9B88}" dt="2024-09-17T01:34:55.022" v="2106"/>
          <ac:spMkLst>
            <pc:docMk/>
            <pc:sldMk cId="2988699616" sldId="519"/>
            <ac:spMk id="19" creationId="{68040A67-BB23-3FD9-01A1-8C25A22D709D}"/>
          </ac:spMkLst>
        </pc:spChg>
        <pc:spChg chg="mod">
          <ac:chgData name="Linh Phan" userId="228774c6-8676-4985-b789-d1a1db399f40" providerId="ADAL" clId="{D37C0547-DC5B-4B53-9FC4-CAEDCF7E9B88}" dt="2024-09-17T01:35:05.500" v="2124" actId="1076"/>
          <ac:spMkLst>
            <pc:docMk/>
            <pc:sldMk cId="2988699616" sldId="519"/>
            <ac:spMk id="20" creationId="{DABFB66D-0227-ED9F-A9B2-E936A2BE4655}"/>
          </ac:spMkLst>
        </pc:spChg>
        <pc:grpChg chg="add mod">
          <ac:chgData name="Linh Phan" userId="228774c6-8676-4985-b789-d1a1db399f40" providerId="ADAL" clId="{D37C0547-DC5B-4B53-9FC4-CAEDCF7E9B88}" dt="2024-09-17T01:34:55.022" v="2106"/>
          <ac:grpSpMkLst>
            <pc:docMk/>
            <pc:sldMk cId="2988699616" sldId="519"/>
            <ac:grpSpMk id="3" creationId="{7546E0EB-F46C-8F11-0688-8FCAC1D4E5B3}"/>
          </ac:grpSpMkLst>
        </pc:grpChg>
        <pc:grpChg chg="del">
          <ac:chgData name="Linh Phan" userId="228774c6-8676-4985-b789-d1a1db399f40" providerId="ADAL" clId="{D37C0547-DC5B-4B53-9FC4-CAEDCF7E9B88}" dt="2024-09-17T01:32:51.909" v="2105" actId="478"/>
          <ac:grpSpMkLst>
            <pc:docMk/>
            <pc:sldMk cId="2988699616" sldId="519"/>
            <ac:grpSpMk id="7" creationId="{0A312E0E-E357-2ED5-C96E-0417830B6E1B}"/>
          </ac:grpSpMkLst>
        </pc:grpChg>
        <pc:grpChg chg="mod">
          <ac:chgData name="Linh Phan" userId="228774c6-8676-4985-b789-d1a1db399f40" providerId="ADAL" clId="{D37C0547-DC5B-4B53-9FC4-CAEDCF7E9B88}" dt="2024-09-17T01:34:55.022" v="2106"/>
          <ac:grpSpMkLst>
            <pc:docMk/>
            <pc:sldMk cId="2988699616" sldId="519"/>
            <ac:grpSpMk id="11" creationId="{6DD46D5D-5C1F-4479-4520-C7ED5C9A465F}"/>
          </ac:grpSpMkLst>
        </pc:grpChg>
        <pc:grpChg chg="mod">
          <ac:chgData name="Linh Phan" userId="228774c6-8676-4985-b789-d1a1db399f40" providerId="ADAL" clId="{D37C0547-DC5B-4B53-9FC4-CAEDCF7E9B88}" dt="2024-09-17T01:34:55.022" v="2106"/>
          <ac:grpSpMkLst>
            <pc:docMk/>
            <pc:sldMk cId="2988699616" sldId="519"/>
            <ac:grpSpMk id="14" creationId="{74D4B036-18BE-7C5C-85EF-AE5482B631B0}"/>
          </ac:grpSpMkLst>
        </pc:grpChg>
        <pc:grpChg chg="add mod">
          <ac:chgData name="Linh Phan" userId="228774c6-8676-4985-b789-d1a1db399f40" providerId="ADAL" clId="{D37C0547-DC5B-4B53-9FC4-CAEDCF7E9B88}" dt="2024-09-17T01:34:55.022" v="2106"/>
          <ac:grpSpMkLst>
            <pc:docMk/>
            <pc:sldMk cId="2988699616" sldId="519"/>
            <ac:grpSpMk id="18" creationId="{938423BB-9A36-E3E6-6A7C-EA6E2AD756E2}"/>
          </ac:grpSpMkLst>
        </pc:grpChg>
        <pc:picChg chg="add mod">
          <ac:chgData name="Linh Phan" userId="228774c6-8676-4985-b789-d1a1db399f40" providerId="ADAL" clId="{D37C0547-DC5B-4B53-9FC4-CAEDCF7E9B88}" dt="2024-09-17T01:34:55.022" v="2106"/>
          <ac:picMkLst>
            <pc:docMk/>
            <pc:sldMk cId="2988699616" sldId="519"/>
            <ac:picMk id="2" creationId="{7BA957EE-DC84-B0FA-ADBE-B8C167380F93}"/>
          </ac:picMkLst>
        </pc:picChg>
        <pc:picChg chg="del">
          <ac:chgData name="Linh Phan" userId="228774c6-8676-4985-b789-d1a1db399f40" providerId="ADAL" clId="{D37C0547-DC5B-4B53-9FC4-CAEDCF7E9B88}" dt="2024-09-17T01:32:51.909" v="2105" actId="478"/>
          <ac:picMkLst>
            <pc:docMk/>
            <pc:sldMk cId="2988699616" sldId="519"/>
            <ac:picMk id="12" creationId="{A96CBB73-364A-E08C-C18D-B1E5B13C7369}"/>
          </ac:picMkLst>
        </pc:picChg>
        <pc:picChg chg="mod">
          <ac:chgData name="Linh Phan" userId="228774c6-8676-4985-b789-d1a1db399f40" providerId="ADAL" clId="{D37C0547-DC5B-4B53-9FC4-CAEDCF7E9B88}" dt="2024-09-17T01:34:55.022" v="2106"/>
          <ac:picMkLst>
            <pc:docMk/>
            <pc:sldMk cId="2988699616" sldId="519"/>
            <ac:picMk id="13" creationId="{6629C369-8F94-8781-3031-90A016A35B40}"/>
          </ac:picMkLst>
        </pc:picChg>
        <pc:picChg chg="mod">
          <ac:chgData name="Linh Phan" userId="228774c6-8676-4985-b789-d1a1db399f40" providerId="ADAL" clId="{D37C0547-DC5B-4B53-9FC4-CAEDCF7E9B88}" dt="2024-09-17T01:34:55.022" v="2106"/>
          <ac:picMkLst>
            <pc:docMk/>
            <pc:sldMk cId="2988699616" sldId="519"/>
            <ac:picMk id="15" creationId="{9DE84B7B-1DC9-5559-6978-C5C819329C29}"/>
          </ac:picMkLst>
        </pc:picChg>
        <pc:picChg chg="mod">
          <ac:chgData name="Linh Phan" userId="228774c6-8676-4985-b789-d1a1db399f40" providerId="ADAL" clId="{D37C0547-DC5B-4B53-9FC4-CAEDCF7E9B88}" dt="2024-09-17T01:34:55.022" v="2106"/>
          <ac:picMkLst>
            <pc:docMk/>
            <pc:sldMk cId="2988699616" sldId="519"/>
            <ac:picMk id="21" creationId="{FDE1C199-60A1-2362-E9BB-B8C881B85FCF}"/>
          </ac:picMkLst>
        </pc:picChg>
        <pc:picChg chg="mod">
          <ac:chgData name="Linh Phan" userId="228774c6-8676-4985-b789-d1a1db399f40" providerId="ADAL" clId="{D37C0547-DC5B-4B53-9FC4-CAEDCF7E9B88}" dt="2024-09-17T01:34:55.022" v="2106"/>
          <ac:picMkLst>
            <pc:docMk/>
            <pc:sldMk cId="2988699616" sldId="519"/>
            <ac:picMk id="22" creationId="{D502A3E7-0542-52C8-C46E-E25E4FDD09A6}"/>
          </ac:picMkLst>
        </pc:picChg>
      </pc:sldChg>
      <pc:sldMasterChg chg="delSldLayout">
        <pc:chgData name="Linh Phan" userId="228774c6-8676-4985-b789-d1a1db399f40" providerId="ADAL" clId="{D37C0547-DC5B-4B53-9FC4-CAEDCF7E9B88}" dt="2024-09-16T10:29:23.051" v="314" actId="47"/>
        <pc:sldMasterMkLst>
          <pc:docMk/>
          <pc:sldMasterMk cId="0" sldId="2147483683"/>
        </pc:sldMasterMkLst>
        <pc:sldLayoutChg chg="del">
          <pc:chgData name="Linh Phan" userId="228774c6-8676-4985-b789-d1a1db399f40" providerId="ADAL" clId="{D37C0547-DC5B-4B53-9FC4-CAEDCF7E9B88}" dt="2024-09-16T10:29:23.051" v="314" actId="47"/>
          <pc:sldLayoutMkLst>
            <pc:docMk/>
            <pc:sldMasterMk cId="0" sldId="2147483683"/>
            <pc:sldLayoutMk cId="0" sldId="2147483670"/>
          </pc:sldLayoutMkLst>
        </pc:sldLayoutChg>
      </pc:sldMasterChg>
      <pc:sldMasterChg chg="del delSldLayout">
        <pc:chgData name="Linh Phan" userId="228774c6-8676-4985-b789-d1a1db399f40" providerId="ADAL" clId="{D37C0547-DC5B-4B53-9FC4-CAEDCF7E9B88}" dt="2024-09-16T11:44:59.986" v="1446" actId="47"/>
        <pc:sldMasterMkLst>
          <pc:docMk/>
          <pc:sldMasterMk cId="3541175349" sldId="2147483684"/>
        </pc:sldMasterMkLst>
        <pc:sldLayoutChg chg="del">
          <pc:chgData name="Linh Phan" userId="228774c6-8676-4985-b789-d1a1db399f40" providerId="ADAL" clId="{D37C0547-DC5B-4B53-9FC4-CAEDCF7E9B88}" dt="2024-09-16T11:44:59.986" v="1446" actId="47"/>
          <pc:sldLayoutMkLst>
            <pc:docMk/>
            <pc:sldMasterMk cId="3541175349" sldId="2147483684"/>
            <pc:sldLayoutMk cId="875988493" sldId="2147483685"/>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3749077004" sldId="2147483686"/>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1586600874" sldId="2147483687"/>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184757209" sldId="2147483688"/>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2644712101" sldId="2147483689"/>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1703162809" sldId="2147483690"/>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2597318524" sldId="2147483691"/>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1390054843" sldId="2147483692"/>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880243203" sldId="2147483693"/>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2291534682" sldId="2147483694"/>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2901556941" sldId="2147483695"/>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3544750501" sldId="2147483696"/>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1426175203" sldId="2147483697"/>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3313228705" sldId="2147483698"/>
          </pc:sldLayoutMkLst>
        </pc:sldLayoutChg>
        <pc:sldLayoutChg chg="del">
          <pc:chgData name="Linh Phan" userId="228774c6-8676-4985-b789-d1a1db399f40" providerId="ADAL" clId="{D37C0547-DC5B-4B53-9FC4-CAEDCF7E9B88}" dt="2024-09-16T11:44:59.986" v="1446" actId="47"/>
          <pc:sldLayoutMkLst>
            <pc:docMk/>
            <pc:sldMasterMk cId="3541175349" sldId="2147483684"/>
            <pc:sldLayoutMk cId="2330059356" sldId="2147483699"/>
          </pc:sldLayoutMkLst>
        </pc:sldLayoutChg>
      </pc:sldMasterChg>
      <pc:sldMasterChg chg="del delSldLayout">
        <pc:chgData name="Linh Phan" userId="228774c6-8676-4985-b789-d1a1db399f40" providerId="ADAL" clId="{D37C0547-DC5B-4B53-9FC4-CAEDCF7E9B88}" dt="2024-09-16T11:44:59.986" v="1446" actId="47"/>
        <pc:sldMasterMkLst>
          <pc:docMk/>
          <pc:sldMasterMk cId="3140880790" sldId="2147483700"/>
        </pc:sldMasterMkLst>
        <pc:sldLayoutChg chg="del">
          <pc:chgData name="Linh Phan" userId="228774c6-8676-4985-b789-d1a1db399f40" providerId="ADAL" clId="{D37C0547-DC5B-4B53-9FC4-CAEDCF7E9B88}" dt="2024-09-16T11:44:59.986" v="1446" actId="47"/>
          <pc:sldLayoutMkLst>
            <pc:docMk/>
            <pc:sldMasterMk cId="3140880790" sldId="2147483700"/>
            <pc:sldLayoutMk cId="2402411028" sldId="2147483701"/>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1426830433" sldId="2147483702"/>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3084676673" sldId="2147483703"/>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3823296636" sldId="2147483704"/>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2398901627" sldId="2147483705"/>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2129554946" sldId="2147483706"/>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2929622703" sldId="2147483707"/>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1364084548" sldId="2147483708"/>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732781416" sldId="2147483709"/>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1193900745" sldId="2147483710"/>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1971306545" sldId="2147483711"/>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2950828444" sldId="2147483712"/>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4182616670" sldId="2147483713"/>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541289526" sldId="2147483714"/>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1066361949" sldId="2147483715"/>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536520145" sldId="2147483716"/>
          </pc:sldLayoutMkLst>
        </pc:sldLayoutChg>
        <pc:sldLayoutChg chg="del">
          <pc:chgData name="Linh Phan" userId="228774c6-8676-4985-b789-d1a1db399f40" providerId="ADAL" clId="{D37C0547-DC5B-4B53-9FC4-CAEDCF7E9B88}" dt="2024-09-16T11:44:59.986" v="1446" actId="47"/>
          <pc:sldLayoutMkLst>
            <pc:docMk/>
            <pc:sldMasterMk cId="3140880790" sldId="2147483700"/>
            <pc:sldLayoutMk cId="1246506640" sldId="214748371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Google Shape;2034;g24d404e1bfd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5" name="Google Shape;2035;g24d404e1bfd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0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Google Shape;2034;g24d404e1bfd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5" name="Google Shape;2035;g24d404e1bfd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287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Google Shape;2034;g24d404e1bfd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5" name="Google Shape;2035;g24d404e1bfd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43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Google Shape;2034;g24d404e1bfd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5" name="Google Shape;2035;g24d404e1bfd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37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24d404e1bfd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24d404e1bfd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146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24d404e1bfd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24d404e1bfd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g24cba5fdafb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5" name="Google Shape;1605;g24cba5fdafb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24d404e1bfd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24d404e1bf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253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g24d404e1bfd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24d404e1bfd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g24d404e1bf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9" name="Google Shape;2149;g24d404e1bf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72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24d404e1bfd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24d404e1bfd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4"/>
        <p:cNvGrpSpPr/>
        <p:nvPr/>
      </p:nvGrpSpPr>
      <p:grpSpPr>
        <a:xfrm>
          <a:off x="0" y="0"/>
          <a:ext cx="0" cy="0"/>
          <a:chOff x="0" y="0"/>
          <a:chExt cx="0" cy="0"/>
        </a:xfrm>
      </p:grpSpPr>
      <p:sp>
        <p:nvSpPr>
          <p:cNvPr id="2375" name="Google Shape;2375;g24d404e1bfd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6" name="Google Shape;2376;g24d404e1bfd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24d404e1bfd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24d404e1bf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09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3"/>
        <p:cNvGrpSpPr/>
        <p:nvPr/>
      </p:nvGrpSpPr>
      <p:grpSpPr>
        <a:xfrm>
          <a:off x="0" y="0"/>
          <a:ext cx="0" cy="0"/>
          <a:chOff x="0" y="0"/>
          <a:chExt cx="0" cy="0"/>
        </a:xfrm>
      </p:grpSpPr>
      <p:sp>
        <p:nvSpPr>
          <p:cNvPr id="7334" name="Google Shape;7334;g1055503d578_0_18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5" name="Google Shape;7335;g1055503d578_0_18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95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94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778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752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237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8"/>
        <p:cNvGrpSpPr/>
        <p:nvPr/>
      </p:nvGrpSpPr>
      <p:grpSpPr>
        <a:xfrm>
          <a:off x="0" y="0"/>
          <a:ext cx="0" cy="0"/>
          <a:chOff x="0" y="0"/>
          <a:chExt cx="0" cy="0"/>
        </a:xfrm>
      </p:grpSpPr>
      <p:sp>
        <p:nvSpPr>
          <p:cNvPr id="7399" name="Google Shape;7399;g1055503d578_0_19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0" name="Google Shape;7400;g1055503d578_0_19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969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5"/>
        <p:cNvGrpSpPr/>
        <p:nvPr/>
      </p:nvGrpSpPr>
      <p:grpSpPr>
        <a:xfrm>
          <a:off x="0" y="0"/>
          <a:ext cx="0" cy="0"/>
          <a:chOff x="0" y="0"/>
          <a:chExt cx="0" cy="0"/>
        </a:xfrm>
      </p:grpSpPr>
      <p:sp>
        <p:nvSpPr>
          <p:cNvPr id="9696" name="Google Shape;9696;g104e475c178_0_12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7" name="Google Shape;9697;g104e475c178_0_12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408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24d404e1bfd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24d404e1bfd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008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g24d404e1bfd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7" name="Google Shape;1687;g24d404e1bfd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Google Shape;2034;g24d404e1bfd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5" name="Google Shape;2035;g24d404e1bfd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490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2"/>
        <p:cNvGrpSpPr/>
        <p:nvPr/>
      </p:nvGrpSpPr>
      <p:grpSpPr>
        <a:xfrm>
          <a:off x="0" y="0"/>
          <a:ext cx="0" cy="0"/>
          <a:chOff x="0" y="0"/>
          <a:chExt cx="0" cy="0"/>
        </a:xfrm>
      </p:grpSpPr>
      <p:sp>
        <p:nvSpPr>
          <p:cNvPr id="2973" name="Google Shape;2973;g24e1dfde099_0_1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4" name="Google Shape;2974;g24e1dfde099_0_1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g24d404e1bfd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2" name="Google Shape;2042;g24d404e1bfd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g24d404e1bf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9" name="Google Shape;2149;g24d404e1bf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24d404e1bfd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24d404e1bf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24d404e1bfd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24d404e1bfd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42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24d404e1bfd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24d404e1bfd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42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24d404e1bfd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24d404e1bfd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24d404e1bfd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24d404e1bfd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4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556725"/>
            <a:ext cx="4401900" cy="2208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984725" y="2890200"/>
            <a:ext cx="3858900" cy="448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2080050" y="-2318700"/>
            <a:ext cx="13757425" cy="9644075"/>
            <a:chOff x="-2080050" y="-2318700"/>
            <a:chExt cx="13757425" cy="9644075"/>
          </a:xfrm>
        </p:grpSpPr>
        <p:sp>
          <p:nvSpPr>
            <p:cNvPr id="12" name="Google Shape;12;p2"/>
            <p:cNvSpPr/>
            <p:nvPr/>
          </p:nvSpPr>
          <p:spPr>
            <a:xfrm>
              <a:off x="8019475" y="-2318700"/>
              <a:ext cx="3657900" cy="365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80050" y="3951275"/>
              <a:ext cx="3374100" cy="3374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488944" y="556734"/>
            <a:ext cx="8699845" cy="4611423"/>
            <a:chOff x="488944" y="556734"/>
            <a:chExt cx="8699845" cy="4611423"/>
          </a:xfrm>
        </p:grpSpPr>
        <p:grpSp>
          <p:nvGrpSpPr>
            <p:cNvPr id="15" name="Google Shape;15;p2"/>
            <p:cNvGrpSpPr/>
            <p:nvPr/>
          </p:nvGrpSpPr>
          <p:grpSpPr>
            <a:xfrm>
              <a:off x="488944" y="4176710"/>
              <a:ext cx="574623" cy="991362"/>
              <a:chOff x="6069925" y="2036500"/>
              <a:chExt cx="223850" cy="386225"/>
            </a:xfrm>
          </p:grpSpPr>
          <p:sp>
            <p:nvSpPr>
              <p:cNvPr id="16" name="Google Shape;16;p2"/>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78625">
              <a:off x="1029255" y="4188116"/>
              <a:ext cx="462504" cy="968684"/>
              <a:chOff x="1929475" y="1540625"/>
              <a:chExt cx="263675" cy="552250"/>
            </a:xfrm>
          </p:grpSpPr>
          <p:sp>
            <p:nvSpPr>
              <p:cNvPr id="24" name="Google Shape;24;p2"/>
              <p:cNvSpPr/>
              <p:nvPr/>
            </p:nvSpPr>
            <p:spPr>
              <a:xfrm>
                <a:off x="1935750" y="1655200"/>
                <a:ext cx="166375" cy="437675"/>
              </a:xfrm>
              <a:custGeom>
                <a:avLst/>
                <a:gdLst/>
                <a:ahLst/>
                <a:cxnLst/>
                <a:rect l="l" t="t" r="r" b="b"/>
                <a:pathLst>
                  <a:path w="6655" h="17507" extrusionOk="0">
                    <a:moveTo>
                      <a:pt x="6575" y="0"/>
                    </a:moveTo>
                    <a:cubicBezTo>
                      <a:pt x="6536" y="0"/>
                      <a:pt x="6501" y="28"/>
                      <a:pt x="6496" y="68"/>
                    </a:cubicBezTo>
                    <a:cubicBezTo>
                      <a:pt x="4662" y="13382"/>
                      <a:pt x="84" y="17331"/>
                      <a:pt x="38" y="17369"/>
                    </a:cubicBezTo>
                    <a:cubicBezTo>
                      <a:pt x="5" y="17396"/>
                      <a:pt x="1" y="17445"/>
                      <a:pt x="28" y="17478"/>
                    </a:cubicBezTo>
                    <a:cubicBezTo>
                      <a:pt x="44" y="17496"/>
                      <a:pt x="66" y="17506"/>
                      <a:pt x="88" y="17506"/>
                    </a:cubicBezTo>
                    <a:cubicBezTo>
                      <a:pt x="105" y="17506"/>
                      <a:pt x="123" y="17501"/>
                      <a:pt x="137" y="17488"/>
                    </a:cubicBezTo>
                    <a:cubicBezTo>
                      <a:pt x="184" y="17449"/>
                      <a:pt x="4806" y="13473"/>
                      <a:pt x="6649" y="88"/>
                    </a:cubicBezTo>
                    <a:cubicBezTo>
                      <a:pt x="6655" y="46"/>
                      <a:pt x="6625" y="7"/>
                      <a:pt x="6583" y="1"/>
                    </a:cubicBezTo>
                    <a:cubicBezTo>
                      <a:pt x="6581" y="0"/>
                      <a:pt x="6578" y="0"/>
                      <a:pt x="6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011075" y="1891725"/>
                <a:ext cx="159525" cy="87625"/>
              </a:xfrm>
              <a:custGeom>
                <a:avLst/>
                <a:gdLst/>
                <a:ahLst/>
                <a:cxnLst/>
                <a:rect l="l" t="t" r="r" b="b"/>
                <a:pathLst>
                  <a:path w="6381" h="3505" extrusionOk="0">
                    <a:moveTo>
                      <a:pt x="6135" y="161"/>
                    </a:moveTo>
                    <a:lnTo>
                      <a:pt x="6135" y="161"/>
                    </a:lnTo>
                    <a:cubicBezTo>
                      <a:pt x="3960" y="2896"/>
                      <a:pt x="963" y="3286"/>
                      <a:pt x="241" y="3341"/>
                    </a:cubicBezTo>
                    <a:cubicBezTo>
                      <a:pt x="2346" y="536"/>
                      <a:pt x="5403" y="201"/>
                      <a:pt x="6135" y="161"/>
                    </a:cubicBezTo>
                    <a:close/>
                    <a:moveTo>
                      <a:pt x="6295" y="1"/>
                    </a:moveTo>
                    <a:cubicBezTo>
                      <a:pt x="6154" y="1"/>
                      <a:pt x="2423" y="40"/>
                      <a:pt x="20" y="3381"/>
                    </a:cubicBezTo>
                    <a:cubicBezTo>
                      <a:pt x="2" y="3406"/>
                      <a:pt x="0" y="3436"/>
                      <a:pt x="13" y="3463"/>
                    </a:cubicBezTo>
                    <a:cubicBezTo>
                      <a:pt x="26" y="3488"/>
                      <a:pt x="54" y="3504"/>
                      <a:pt x="82" y="3504"/>
                    </a:cubicBezTo>
                    <a:lnTo>
                      <a:pt x="83" y="3504"/>
                    </a:lnTo>
                    <a:cubicBezTo>
                      <a:pt x="121" y="3504"/>
                      <a:pt x="3833" y="3429"/>
                      <a:pt x="6360" y="126"/>
                    </a:cubicBezTo>
                    <a:cubicBezTo>
                      <a:pt x="6378" y="103"/>
                      <a:pt x="6381" y="71"/>
                      <a:pt x="6368" y="45"/>
                    </a:cubicBezTo>
                    <a:cubicBezTo>
                      <a:pt x="6355" y="18"/>
                      <a:pt x="6328" y="2"/>
                      <a:pt x="6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929475" y="1836350"/>
                <a:ext cx="85625" cy="143000"/>
              </a:xfrm>
              <a:custGeom>
                <a:avLst/>
                <a:gdLst/>
                <a:ahLst/>
                <a:cxnLst/>
                <a:rect l="l" t="t" r="r" b="b"/>
                <a:pathLst>
                  <a:path w="3425" h="5720" extrusionOk="0">
                    <a:moveTo>
                      <a:pt x="1257" y="215"/>
                    </a:moveTo>
                    <a:lnTo>
                      <a:pt x="1257" y="215"/>
                    </a:lnTo>
                    <a:cubicBezTo>
                      <a:pt x="3022" y="1803"/>
                      <a:pt x="3239" y="4781"/>
                      <a:pt x="3265" y="5488"/>
                    </a:cubicBezTo>
                    <a:cubicBezTo>
                      <a:pt x="545" y="3487"/>
                      <a:pt x="1100" y="792"/>
                      <a:pt x="1257" y="215"/>
                    </a:cubicBezTo>
                    <a:close/>
                    <a:moveTo>
                      <a:pt x="1218" y="0"/>
                    </a:moveTo>
                    <a:cubicBezTo>
                      <a:pt x="1211" y="0"/>
                      <a:pt x="1205" y="1"/>
                      <a:pt x="1198" y="3"/>
                    </a:cubicBezTo>
                    <a:cubicBezTo>
                      <a:pt x="1173" y="10"/>
                      <a:pt x="1153" y="27"/>
                      <a:pt x="1144" y="51"/>
                    </a:cubicBezTo>
                    <a:cubicBezTo>
                      <a:pt x="1134" y="84"/>
                      <a:pt x="1" y="3388"/>
                      <a:pt x="3301" y="5705"/>
                    </a:cubicBezTo>
                    <a:cubicBezTo>
                      <a:pt x="3315" y="5715"/>
                      <a:pt x="3331" y="5719"/>
                      <a:pt x="3346" y="5719"/>
                    </a:cubicBezTo>
                    <a:cubicBezTo>
                      <a:pt x="3358" y="5719"/>
                      <a:pt x="3370" y="5717"/>
                      <a:pt x="3381" y="5710"/>
                    </a:cubicBezTo>
                    <a:cubicBezTo>
                      <a:pt x="3408" y="5697"/>
                      <a:pt x="3423" y="5671"/>
                      <a:pt x="3424" y="5642"/>
                    </a:cubicBezTo>
                    <a:cubicBezTo>
                      <a:pt x="3424" y="5604"/>
                      <a:pt x="3414" y="1840"/>
                      <a:pt x="1267" y="18"/>
                    </a:cubicBezTo>
                    <a:cubicBezTo>
                      <a:pt x="1254" y="6"/>
                      <a:pt x="1236" y="0"/>
                      <a:pt x="1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48350" y="1803875"/>
                <a:ext cx="142750" cy="84650"/>
              </a:xfrm>
              <a:custGeom>
                <a:avLst/>
                <a:gdLst/>
                <a:ahLst/>
                <a:cxnLst/>
                <a:rect l="l" t="t" r="r" b="b"/>
                <a:pathLst>
                  <a:path w="5710" h="3386" extrusionOk="0">
                    <a:moveTo>
                      <a:pt x="5709" y="0"/>
                    </a:moveTo>
                    <a:lnTo>
                      <a:pt x="5709" y="0"/>
                    </a:lnTo>
                    <a:cubicBezTo>
                      <a:pt x="1370" y="654"/>
                      <a:pt x="0" y="3385"/>
                      <a:pt x="0" y="3385"/>
                    </a:cubicBezTo>
                    <a:cubicBezTo>
                      <a:pt x="3578" y="2810"/>
                      <a:pt x="5709" y="0"/>
                      <a:pt x="5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967000" y="1756275"/>
                <a:ext cx="83350" cy="134200"/>
              </a:xfrm>
              <a:custGeom>
                <a:avLst/>
                <a:gdLst/>
                <a:ahLst/>
                <a:cxnLst/>
                <a:rect l="l" t="t" r="r" b="b"/>
                <a:pathLst>
                  <a:path w="3334" h="5368" extrusionOk="0">
                    <a:moveTo>
                      <a:pt x="738" y="252"/>
                    </a:moveTo>
                    <a:cubicBezTo>
                      <a:pt x="2736" y="2424"/>
                      <a:pt x="3102" y="4590"/>
                      <a:pt x="3164" y="5152"/>
                    </a:cubicBezTo>
                    <a:cubicBezTo>
                      <a:pt x="563" y="3691"/>
                      <a:pt x="667" y="940"/>
                      <a:pt x="738" y="252"/>
                    </a:cubicBezTo>
                    <a:close/>
                    <a:moveTo>
                      <a:pt x="682" y="0"/>
                    </a:moveTo>
                    <a:cubicBezTo>
                      <a:pt x="674" y="0"/>
                      <a:pt x="667" y="2"/>
                      <a:pt x="659" y="4"/>
                    </a:cubicBezTo>
                    <a:cubicBezTo>
                      <a:pt x="631" y="12"/>
                      <a:pt x="611" y="36"/>
                      <a:pt x="605" y="64"/>
                    </a:cubicBezTo>
                    <a:cubicBezTo>
                      <a:pt x="599" y="101"/>
                      <a:pt x="1" y="3659"/>
                      <a:pt x="3218" y="5357"/>
                    </a:cubicBezTo>
                    <a:cubicBezTo>
                      <a:pt x="3229" y="5364"/>
                      <a:pt x="3242" y="5367"/>
                      <a:pt x="3254" y="5367"/>
                    </a:cubicBezTo>
                    <a:cubicBezTo>
                      <a:pt x="3269" y="5367"/>
                      <a:pt x="3283" y="5363"/>
                      <a:pt x="3296" y="5355"/>
                    </a:cubicBezTo>
                    <a:cubicBezTo>
                      <a:pt x="3319" y="5340"/>
                      <a:pt x="3333" y="5314"/>
                      <a:pt x="3332" y="5286"/>
                    </a:cubicBezTo>
                    <a:cubicBezTo>
                      <a:pt x="3331" y="5260"/>
                      <a:pt x="3200" y="2621"/>
                      <a:pt x="738" y="25"/>
                    </a:cubicBezTo>
                    <a:cubicBezTo>
                      <a:pt x="723" y="9"/>
                      <a:pt x="703"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071700" y="1727850"/>
                <a:ext cx="121450" cy="73050"/>
              </a:xfrm>
              <a:custGeom>
                <a:avLst/>
                <a:gdLst/>
                <a:ahLst/>
                <a:cxnLst/>
                <a:rect l="l" t="t" r="r" b="b"/>
                <a:pathLst>
                  <a:path w="4858" h="2922" extrusionOk="0">
                    <a:moveTo>
                      <a:pt x="4620" y="184"/>
                    </a:moveTo>
                    <a:lnTo>
                      <a:pt x="4620" y="184"/>
                    </a:lnTo>
                    <a:cubicBezTo>
                      <a:pt x="4283" y="711"/>
                      <a:pt x="2924" y="2538"/>
                      <a:pt x="244" y="2755"/>
                    </a:cubicBezTo>
                    <a:cubicBezTo>
                      <a:pt x="614" y="2280"/>
                      <a:pt x="2042" y="657"/>
                      <a:pt x="4620" y="184"/>
                    </a:cubicBezTo>
                    <a:close/>
                    <a:moveTo>
                      <a:pt x="4775" y="1"/>
                    </a:moveTo>
                    <a:cubicBezTo>
                      <a:pt x="4771" y="1"/>
                      <a:pt x="4767" y="1"/>
                      <a:pt x="4763" y="2"/>
                    </a:cubicBezTo>
                    <a:cubicBezTo>
                      <a:pt x="1563" y="518"/>
                      <a:pt x="32" y="2778"/>
                      <a:pt x="17" y="2801"/>
                    </a:cubicBezTo>
                    <a:cubicBezTo>
                      <a:pt x="2" y="2825"/>
                      <a:pt x="1" y="2857"/>
                      <a:pt x="15" y="2882"/>
                    </a:cubicBezTo>
                    <a:cubicBezTo>
                      <a:pt x="29" y="2906"/>
                      <a:pt x="54" y="2922"/>
                      <a:pt x="82" y="2922"/>
                    </a:cubicBezTo>
                    <a:lnTo>
                      <a:pt x="86" y="2922"/>
                    </a:lnTo>
                    <a:cubicBezTo>
                      <a:pt x="3415" y="2739"/>
                      <a:pt x="4830" y="141"/>
                      <a:pt x="4843" y="115"/>
                    </a:cubicBezTo>
                    <a:cubicBezTo>
                      <a:pt x="4857" y="88"/>
                      <a:pt x="4855" y="58"/>
                      <a:pt x="4838" y="34"/>
                    </a:cubicBezTo>
                    <a:cubicBezTo>
                      <a:pt x="4823" y="13"/>
                      <a:pt x="4799"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993400" y="1696225"/>
                <a:ext cx="82375" cy="104675"/>
              </a:xfrm>
              <a:custGeom>
                <a:avLst/>
                <a:gdLst/>
                <a:ahLst/>
                <a:cxnLst/>
                <a:rect l="l" t="t" r="r" b="b"/>
                <a:pathLst>
                  <a:path w="3295" h="4187" extrusionOk="0">
                    <a:moveTo>
                      <a:pt x="184" y="198"/>
                    </a:moveTo>
                    <a:cubicBezTo>
                      <a:pt x="2383" y="1041"/>
                      <a:pt x="2997" y="3419"/>
                      <a:pt x="3114" y="3994"/>
                    </a:cubicBezTo>
                    <a:cubicBezTo>
                      <a:pt x="968" y="3236"/>
                      <a:pt x="313" y="794"/>
                      <a:pt x="184" y="198"/>
                    </a:cubicBezTo>
                    <a:close/>
                    <a:moveTo>
                      <a:pt x="82" y="0"/>
                    </a:moveTo>
                    <a:cubicBezTo>
                      <a:pt x="64" y="0"/>
                      <a:pt x="46" y="7"/>
                      <a:pt x="32" y="19"/>
                    </a:cubicBezTo>
                    <a:cubicBezTo>
                      <a:pt x="11" y="36"/>
                      <a:pt x="1" y="63"/>
                      <a:pt x="4" y="90"/>
                    </a:cubicBezTo>
                    <a:cubicBezTo>
                      <a:pt x="10" y="123"/>
                      <a:pt x="555" y="3353"/>
                      <a:pt x="3191" y="4184"/>
                    </a:cubicBezTo>
                    <a:cubicBezTo>
                      <a:pt x="3198" y="4186"/>
                      <a:pt x="3206" y="4187"/>
                      <a:pt x="3214" y="4187"/>
                    </a:cubicBezTo>
                    <a:cubicBezTo>
                      <a:pt x="3232" y="4187"/>
                      <a:pt x="3250" y="4180"/>
                      <a:pt x="3264" y="4168"/>
                    </a:cubicBezTo>
                    <a:cubicBezTo>
                      <a:pt x="3284" y="4151"/>
                      <a:pt x="3295" y="4124"/>
                      <a:pt x="3291" y="4098"/>
                    </a:cubicBezTo>
                    <a:cubicBezTo>
                      <a:pt x="3286" y="4066"/>
                      <a:pt x="2806" y="939"/>
                      <a:pt x="106" y="5"/>
                    </a:cubicBezTo>
                    <a:cubicBezTo>
                      <a:pt x="98" y="2"/>
                      <a:pt x="90"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86325" y="1641975"/>
                <a:ext cx="104225" cy="89800"/>
              </a:xfrm>
              <a:custGeom>
                <a:avLst/>
                <a:gdLst/>
                <a:ahLst/>
                <a:cxnLst/>
                <a:rect l="l" t="t" r="r" b="b"/>
                <a:pathLst>
                  <a:path w="4169" h="3592" extrusionOk="0">
                    <a:moveTo>
                      <a:pt x="3981" y="164"/>
                    </a:moveTo>
                    <a:lnTo>
                      <a:pt x="3981" y="164"/>
                    </a:lnTo>
                    <a:cubicBezTo>
                      <a:pt x="3823" y="653"/>
                      <a:pt x="2997" y="2732"/>
                      <a:pt x="233" y="3399"/>
                    </a:cubicBezTo>
                    <a:cubicBezTo>
                      <a:pt x="585" y="2770"/>
                      <a:pt x="2062" y="348"/>
                      <a:pt x="3981" y="164"/>
                    </a:cubicBezTo>
                    <a:close/>
                    <a:moveTo>
                      <a:pt x="4089" y="1"/>
                    </a:moveTo>
                    <a:cubicBezTo>
                      <a:pt x="4087" y="1"/>
                      <a:pt x="4085" y="1"/>
                      <a:pt x="4083" y="1"/>
                    </a:cubicBezTo>
                    <a:cubicBezTo>
                      <a:pt x="1740" y="120"/>
                      <a:pt x="82" y="3341"/>
                      <a:pt x="13" y="3478"/>
                    </a:cubicBezTo>
                    <a:cubicBezTo>
                      <a:pt x="0" y="3505"/>
                      <a:pt x="2" y="3538"/>
                      <a:pt x="21" y="3561"/>
                    </a:cubicBezTo>
                    <a:cubicBezTo>
                      <a:pt x="36" y="3580"/>
                      <a:pt x="58" y="3591"/>
                      <a:pt x="82" y="3591"/>
                    </a:cubicBezTo>
                    <a:cubicBezTo>
                      <a:pt x="88" y="3591"/>
                      <a:pt x="93" y="3590"/>
                      <a:pt x="99" y="3589"/>
                    </a:cubicBezTo>
                    <a:cubicBezTo>
                      <a:pt x="3466" y="2864"/>
                      <a:pt x="4155" y="124"/>
                      <a:pt x="4162" y="97"/>
                    </a:cubicBezTo>
                    <a:cubicBezTo>
                      <a:pt x="4168" y="73"/>
                      <a:pt x="4162" y="47"/>
                      <a:pt x="4146" y="29"/>
                    </a:cubicBezTo>
                    <a:cubicBezTo>
                      <a:pt x="4132" y="12"/>
                      <a:pt x="4113" y="1"/>
                      <a:pt x="4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015575" y="1623900"/>
                <a:ext cx="72825" cy="105925"/>
              </a:xfrm>
              <a:custGeom>
                <a:avLst/>
                <a:gdLst/>
                <a:ahLst/>
                <a:cxnLst/>
                <a:rect l="l" t="t" r="r" b="b"/>
                <a:pathLst>
                  <a:path w="2913" h="4237" extrusionOk="0">
                    <a:moveTo>
                      <a:pt x="331" y="1"/>
                    </a:moveTo>
                    <a:lnTo>
                      <a:pt x="331" y="1"/>
                    </a:lnTo>
                    <a:cubicBezTo>
                      <a:pt x="331" y="1"/>
                      <a:pt x="0" y="2920"/>
                      <a:pt x="2912" y="4236"/>
                    </a:cubicBezTo>
                    <a:cubicBezTo>
                      <a:pt x="2912" y="4236"/>
                      <a:pt x="2643" y="930"/>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071825" y="1540625"/>
                <a:ext cx="74750" cy="118475"/>
              </a:xfrm>
              <a:custGeom>
                <a:avLst/>
                <a:gdLst/>
                <a:ahLst/>
                <a:cxnLst/>
                <a:rect l="l" t="t" r="r" b="b"/>
                <a:pathLst>
                  <a:path w="2990" h="4739" extrusionOk="0">
                    <a:moveTo>
                      <a:pt x="1751" y="250"/>
                    </a:moveTo>
                    <a:cubicBezTo>
                      <a:pt x="2625" y="2898"/>
                      <a:pt x="1472" y="4232"/>
                      <a:pt x="1158" y="4532"/>
                    </a:cubicBezTo>
                    <a:cubicBezTo>
                      <a:pt x="354" y="2643"/>
                      <a:pt x="1430" y="749"/>
                      <a:pt x="1751" y="250"/>
                    </a:cubicBezTo>
                    <a:close/>
                    <a:moveTo>
                      <a:pt x="1774" y="0"/>
                    </a:moveTo>
                    <a:cubicBezTo>
                      <a:pt x="1749" y="0"/>
                      <a:pt x="1726" y="12"/>
                      <a:pt x="1712" y="32"/>
                    </a:cubicBezTo>
                    <a:cubicBezTo>
                      <a:pt x="1694" y="55"/>
                      <a:pt x="0" y="2386"/>
                      <a:pt x="1059" y="4693"/>
                    </a:cubicBezTo>
                    <a:cubicBezTo>
                      <a:pt x="1069" y="4714"/>
                      <a:pt x="1088" y="4731"/>
                      <a:pt x="1111" y="4736"/>
                    </a:cubicBezTo>
                    <a:cubicBezTo>
                      <a:pt x="1117" y="4737"/>
                      <a:pt x="1123" y="4738"/>
                      <a:pt x="1129" y="4738"/>
                    </a:cubicBezTo>
                    <a:cubicBezTo>
                      <a:pt x="1146" y="4738"/>
                      <a:pt x="1163" y="4733"/>
                      <a:pt x="1177" y="4723"/>
                    </a:cubicBezTo>
                    <a:cubicBezTo>
                      <a:pt x="1195" y="4709"/>
                      <a:pt x="2989" y="3296"/>
                      <a:pt x="1847" y="52"/>
                    </a:cubicBezTo>
                    <a:cubicBezTo>
                      <a:pt x="1838" y="25"/>
                      <a:pt x="1814" y="6"/>
                      <a:pt x="1785" y="1"/>
                    </a:cubicBezTo>
                    <a:cubicBezTo>
                      <a:pt x="1781" y="1"/>
                      <a:pt x="1777"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8430775" y="556734"/>
              <a:ext cx="758015" cy="1036771"/>
              <a:chOff x="1332600" y="1521875"/>
              <a:chExt cx="426450" cy="583275"/>
            </a:xfrm>
          </p:grpSpPr>
          <p:sp>
            <p:nvSpPr>
              <p:cNvPr id="35" name="Google Shape;35;p2"/>
              <p:cNvSpPr/>
              <p:nvPr/>
            </p:nvSpPr>
            <p:spPr>
              <a:xfrm>
                <a:off x="1442975" y="1556100"/>
                <a:ext cx="316075" cy="371350"/>
              </a:xfrm>
              <a:custGeom>
                <a:avLst/>
                <a:gdLst/>
                <a:ahLst/>
                <a:cxnLst/>
                <a:rect l="l" t="t" r="r" b="b"/>
                <a:pathLst>
                  <a:path w="12643" h="14854" extrusionOk="0">
                    <a:moveTo>
                      <a:pt x="87" y="0"/>
                    </a:moveTo>
                    <a:cubicBezTo>
                      <a:pt x="66" y="0"/>
                      <a:pt x="44" y="9"/>
                      <a:pt x="29" y="26"/>
                    </a:cubicBezTo>
                    <a:cubicBezTo>
                      <a:pt x="0" y="58"/>
                      <a:pt x="3" y="107"/>
                      <a:pt x="35" y="136"/>
                    </a:cubicBezTo>
                    <a:cubicBezTo>
                      <a:pt x="2120" y="2002"/>
                      <a:pt x="3686" y="4401"/>
                      <a:pt x="5200" y="6720"/>
                    </a:cubicBezTo>
                    <a:cubicBezTo>
                      <a:pt x="7195" y="9778"/>
                      <a:pt x="9259" y="12938"/>
                      <a:pt x="12514" y="14844"/>
                    </a:cubicBezTo>
                    <a:cubicBezTo>
                      <a:pt x="12527" y="14850"/>
                      <a:pt x="12540" y="14853"/>
                      <a:pt x="12554" y="14853"/>
                    </a:cubicBezTo>
                    <a:cubicBezTo>
                      <a:pt x="12580" y="14853"/>
                      <a:pt x="12606" y="14840"/>
                      <a:pt x="12621" y="14815"/>
                    </a:cubicBezTo>
                    <a:cubicBezTo>
                      <a:pt x="12642" y="14779"/>
                      <a:pt x="12629" y="14731"/>
                      <a:pt x="12593" y="14710"/>
                    </a:cubicBezTo>
                    <a:cubicBezTo>
                      <a:pt x="9367" y="12823"/>
                      <a:pt x="7315" y="9678"/>
                      <a:pt x="5330" y="6636"/>
                    </a:cubicBezTo>
                    <a:cubicBezTo>
                      <a:pt x="3811" y="4308"/>
                      <a:pt x="2240" y="1900"/>
                      <a:pt x="139" y="19"/>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484650" y="1810800"/>
                <a:ext cx="200525" cy="64200"/>
              </a:xfrm>
              <a:custGeom>
                <a:avLst/>
                <a:gdLst/>
                <a:ahLst/>
                <a:cxnLst/>
                <a:rect l="l" t="t" r="r" b="b"/>
                <a:pathLst>
                  <a:path w="8021" h="2568" extrusionOk="0">
                    <a:moveTo>
                      <a:pt x="1892" y="155"/>
                    </a:moveTo>
                    <a:cubicBezTo>
                      <a:pt x="4679" y="155"/>
                      <a:pt x="7154" y="1800"/>
                      <a:pt x="7753" y="2230"/>
                    </a:cubicBezTo>
                    <a:cubicBezTo>
                      <a:pt x="7107" y="2358"/>
                      <a:pt x="6494" y="2413"/>
                      <a:pt x="5918" y="2413"/>
                    </a:cubicBezTo>
                    <a:cubicBezTo>
                      <a:pt x="2774" y="2413"/>
                      <a:pt x="706" y="775"/>
                      <a:pt x="237" y="364"/>
                    </a:cubicBezTo>
                    <a:cubicBezTo>
                      <a:pt x="793" y="217"/>
                      <a:pt x="1348" y="155"/>
                      <a:pt x="1892" y="155"/>
                    </a:cubicBezTo>
                    <a:close/>
                    <a:moveTo>
                      <a:pt x="1889" y="0"/>
                    </a:moveTo>
                    <a:cubicBezTo>
                      <a:pt x="1289" y="0"/>
                      <a:pt x="674" y="75"/>
                      <a:pt x="60" y="252"/>
                    </a:cubicBezTo>
                    <a:cubicBezTo>
                      <a:pt x="34" y="260"/>
                      <a:pt x="13" y="281"/>
                      <a:pt x="7" y="308"/>
                    </a:cubicBezTo>
                    <a:cubicBezTo>
                      <a:pt x="0" y="334"/>
                      <a:pt x="8" y="363"/>
                      <a:pt x="28" y="381"/>
                    </a:cubicBezTo>
                    <a:cubicBezTo>
                      <a:pt x="53" y="408"/>
                      <a:pt x="2280" y="2568"/>
                      <a:pt x="5920" y="2568"/>
                    </a:cubicBezTo>
                    <a:cubicBezTo>
                      <a:pt x="6556" y="2568"/>
                      <a:pt x="7236" y="2502"/>
                      <a:pt x="7954" y="2347"/>
                    </a:cubicBezTo>
                    <a:cubicBezTo>
                      <a:pt x="7984" y="2341"/>
                      <a:pt x="8007" y="2318"/>
                      <a:pt x="8014" y="2288"/>
                    </a:cubicBezTo>
                    <a:cubicBezTo>
                      <a:pt x="8020" y="2260"/>
                      <a:pt x="8009" y="2229"/>
                      <a:pt x="7986" y="2210"/>
                    </a:cubicBezTo>
                    <a:cubicBezTo>
                      <a:pt x="7953" y="2184"/>
                      <a:pt x="5132"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583075" y="1634225"/>
                <a:ext cx="77375" cy="160825"/>
              </a:xfrm>
              <a:custGeom>
                <a:avLst/>
                <a:gdLst/>
                <a:ahLst/>
                <a:cxnLst/>
                <a:rect l="l" t="t" r="r" b="b"/>
                <a:pathLst>
                  <a:path w="3095" h="6433" extrusionOk="0">
                    <a:moveTo>
                      <a:pt x="1260" y="1"/>
                    </a:moveTo>
                    <a:cubicBezTo>
                      <a:pt x="1260" y="1"/>
                      <a:pt x="1" y="2377"/>
                      <a:pt x="1676" y="6432"/>
                    </a:cubicBezTo>
                    <a:cubicBezTo>
                      <a:pt x="1676" y="6432"/>
                      <a:pt x="3094" y="4057"/>
                      <a:pt x="1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25050" y="1826025"/>
                <a:ext cx="160200" cy="43500"/>
              </a:xfrm>
              <a:custGeom>
                <a:avLst/>
                <a:gdLst/>
                <a:ahLst/>
                <a:cxnLst/>
                <a:rect l="l" t="t" r="r" b="b"/>
                <a:pathLst>
                  <a:path w="6408" h="1740" extrusionOk="0">
                    <a:moveTo>
                      <a:pt x="87" y="0"/>
                    </a:moveTo>
                    <a:cubicBezTo>
                      <a:pt x="54" y="0"/>
                      <a:pt x="23" y="22"/>
                      <a:pt x="14" y="55"/>
                    </a:cubicBezTo>
                    <a:cubicBezTo>
                      <a:pt x="0" y="96"/>
                      <a:pt x="25" y="140"/>
                      <a:pt x="65" y="152"/>
                    </a:cubicBezTo>
                    <a:cubicBezTo>
                      <a:pt x="2694" y="943"/>
                      <a:pt x="6269" y="1731"/>
                      <a:pt x="6306" y="1738"/>
                    </a:cubicBezTo>
                    <a:cubicBezTo>
                      <a:pt x="6311" y="1739"/>
                      <a:pt x="6317" y="1739"/>
                      <a:pt x="6322" y="1739"/>
                    </a:cubicBezTo>
                    <a:cubicBezTo>
                      <a:pt x="6358" y="1739"/>
                      <a:pt x="6390" y="1715"/>
                      <a:pt x="6398" y="1679"/>
                    </a:cubicBezTo>
                    <a:cubicBezTo>
                      <a:pt x="6408" y="1637"/>
                      <a:pt x="6380" y="1596"/>
                      <a:pt x="6338" y="1587"/>
                    </a:cubicBezTo>
                    <a:cubicBezTo>
                      <a:pt x="6303" y="1578"/>
                      <a:pt x="2733" y="794"/>
                      <a:pt x="110" y="4"/>
                    </a:cubicBezTo>
                    <a:cubicBezTo>
                      <a:pt x="103" y="1"/>
                      <a:pt x="9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612275" y="1672350"/>
                <a:ext cx="14750" cy="124600"/>
              </a:xfrm>
              <a:custGeom>
                <a:avLst/>
                <a:gdLst/>
                <a:ahLst/>
                <a:cxnLst/>
                <a:rect l="l" t="t" r="r" b="b"/>
                <a:pathLst>
                  <a:path w="590" h="4984" extrusionOk="0">
                    <a:moveTo>
                      <a:pt x="80" y="0"/>
                    </a:moveTo>
                    <a:cubicBezTo>
                      <a:pt x="78" y="0"/>
                      <a:pt x="77" y="0"/>
                      <a:pt x="75" y="0"/>
                    </a:cubicBezTo>
                    <a:cubicBezTo>
                      <a:pt x="32" y="3"/>
                      <a:pt x="1" y="42"/>
                      <a:pt x="4" y="83"/>
                    </a:cubicBezTo>
                    <a:cubicBezTo>
                      <a:pt x="5" y="103"/>
                      <a:pt x="162" y="2080"/>
                      <a:pt x="432" y="4914"/>
                    </a:cubicBezTo>
                    <a:cubicBezTo>
                      <a:pt x="435" y="4954"/>
                      <a:pt x="469" y="4984"/>
                      <a:pt x="508" y="4984"/>
                    </a:cubicBezTo>
                    <a:lnTo>
                      <a:pt x="516" y="4984"/>
                    </a:lnTo>
                    <a:cubicBezTo>
                      <a:pt x="558" y="4980"/>
                      <a:pt x="590" y="4942"/>
                      <a:pt x="585" y="4899"/>
                    </a:cubicBezTo>
                    <a:cubicBezTo>
                      <a:pt x="316" y="2066"/>
                      <a:pt x="160" y="91"/>
                      <a:pt x="159" y="71"/>
                    </a:cubicBezTo>
                    <a:cubicBezTo>
                      <a:pt x="155" y="30"/>
                      <a:pt x="12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404900" y="1676175"/>
                <a:ext cx="167550" cy="55500"/>
              </a:xfrm>
              <a:custGeom>
                <a:avLst/>
                <a:gdLst/>
                <a:ahLst/>
                <a:cxnLst/>
                <a:rect l="l" t="t" r="r" b="b"/>
                <a:pathLst>
                  <a:path w="6702" h="2220" extrusionOk="0">
                    <a:moveTo>
                      <a:pt x="2133" y="1"/>
                    </a:moveTo>
                    <a:cubicBezTo>
                      <a:pt x="848" y="1"/>
                      <a:pt x="0" y="389"/>
                      <a:pt x="0" y="389"/>
                    </a:cubicBezTo>
                    <a:cubicBezTo>
                      <a:pt x="1908" y="1843"/>
                      <a:pt x="3530" y="2220"/>
                      <a:pt x="4701" y="2220"/>
                    </a:cubicBezTo>
                    <a:cubicBezTo>
                      <a:pt x="5964" y="2220"/>
                      <a:pt x="6701" y="1780"/>
                      <a:pt x="6701" y="1780"/>
                    </a:cubicBezTo>
                    <a:cubicBezTo>
                      <a:pt x="5017" y="362"/>
                      <a:pt x="3372" y="1"/>
                      <a:pt x="2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457850" y="1692200"/>
                <a:ext cx="116625" cy="30425"/>
              </a:xfrm>
              <a:custGeom>
                <a:avLst/>
                <a:gdLst/>
                <a:ahLst/>
                <a:cxnLst/>
                <a:rect l="l" t="t" r="r" b="b"/>
                <a:pathLst>
                  <a:path w="4665" h="1217" extrusionOk="0">
                    <a:moveTo>
                      <a:pt x="88" y="1"/>
                    </a:moveTo>
                    <a:cubicBezTo>
                      <a:pt x="55" y="1"/>
                      <a:pt x="25" y="21"/>
                      <a:pt x="14" y="54"/>
                    </a:cubicBezTo>
                    <a:cubicBezTo>
                      <a:pt x="1" y="94"/>
                      <a:pt x="23" y="138"/>
                      <a:pt x="63" y="151"/>
                    </a:cubicBezTo>
                    <a:cubicBezTo>
                      <a:pt x="92" y="161"/>
                      <a:pt x="2879" y="1066"/>
                      <a:pt x="4577" y="1216"/>
                    </a:cubicBezTo>
                    <a:lnTo>
                      <a:pt x="4583" y="1216"/>
                    </a:lnTo>
                    <a:cubicBezTo>
                      <a:pt x="4623" y="1216"/>
                      <a:pt x="4657" y="1186"/>
                      <a:pt x="4660" y="1146"/>
                    </a:cubicBezTo>
                    <a:cubicBezTo>
                      <a:pt x="4664" y="1103"/>
                      <a:pt x="4633" y="1066"/>
                      <a:pt x="4590" y="1061"/>
                    </a:cubicBezTo>
                    <a:cubicBezTo>
                      <a:pt x="2910" y="913"/>
                      <a:pt x="139" y="13"/>
                      <a:pt x="112" y="4"/>
                    </a:cubicBez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09050" y="1521875"/>
                <a:ext cx="105275" cy="112350"/>
              </a:xfrm>
              <a:custGeom>
                <a:avLst/>
                <a:gdLst/>
                <a:ahLst/>
                <a:cxnLst/>
                <a:rect l="l" t="t" r="r" b="b"/>
                <a:pathLst>
                  <a:path w="4211" h="4494" extrusionOk="0">
                    <a:moveTo>
                      <a:pt x="196" y="179"/>
                    </a:moveTo>
                    <a:cubicBezTo>
                      <a:pt x="750" y="307"/>
                      <a:pt x="3019" y="1023"/>
                      <a:pt x="4015" y="4307"/>
                    </a:cubicBezTo>
                    <a:cubicBezTo>
                      <a:pt x="3455" y="4144"/>
                      <a:pt x="1210" y="3306"/>
                      <a:pt x="196" y="179"/>
                    </a:cubicBezTo>
                    <a:close/>
                    <a:moveTo>
                      <a:pt x="81" y="0"/>
                    </a:moveTo>
                    <a:cubicBezTo>
                      <a:pt x="59" y="0"/>
                      <a:pt x="38" y="11"/>
                      <a:pt x="23" y="28"/>
                    </a:cubicBezTo>
                    <a:cubicBezTo>
                      <a:pt x="6" y="47"/>
                      <a:pt x="1" y="75"/>
                      <a:pt x="9" y="100"/>
                    </a:cubicBezTo>
                    <a:cubicBezTo>
                      <a:pt x="1171" y="3873"/>
                      <a:pt x="4085" y="4487"/>
                      <a:pt x="4113" y="4493"/>
                    </a:cubicBezTo>
                    <a:cubicBezTo>
                      <a:pt x="4119" y="4494"/>
                      <a:pt x="4123" y="4494"/>
                      <a:pt x="4128" y="4494"/>
                    </a:cubicBezTo>
                    <a:cubicBezTo>
                      <a:pt x="4149" y="4494"/>
                      <a:pt x="4170" y="4485"/>
                      <a:pt x="4185" y="4469"/>
                    </a:cubicBezTo>
                    <a:cubicBezTo>
                      <a:pt x="4203" y="4449"/>
                      <a:pt x="4211" y="4421"/>
                      <a:pt x="4203" y="4395"/>
                    </a:cubicBezTo>
                    <a:cubicBezTo>
                      <a:pt x="3067" y="442"/>
                      <a:pt x="123" y="5"/>
                      <a:pt x="93" y="1"/>
                    </a:cubicBezTo>
                    <a:cubicBezTo>
                      <a:pt x="89" y="1"/>
                      <a:pt x="85"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80050" y="1972950"/>
                <a:ext cx="354600" cy="126975"/>
              </a:xfrm>
              <a:custGeom>
                <a:avLst/>
                <a:gdLst/>
                <a:ahLst/>
                <a:cxnLst/>
                <a:rect l="l" t="t" r="r" b="b"/>
                <a:pathLst>
                  <a:path w="14184" h="5079" extrusionOk="0">
                    <a:moveTo>
                      <a:pt x="536" y="1"/>
                    </a:moveTo>
                    <a:cubicBezTo>
                      <a:pt x="252" y="1"/>
                      <a:pt x="89" y="7"/>
                      <a:pt x="76" y="7"/>
                    </a:cubicBezTo>
                    <a:cubicBezTo>
                      <a:pt x="34" y="10"/>
                      <a:pt x="1" y="46"/>
                      <a:pt x="3" y="89"/>
                    </a:cubicBezTo>
                    <a:cubicBezTo>
                      <a:pt x="4" y="129"/>
                      <a:pt x="39" y="163"/>
                      <a:pt x="78" y="163"/>
                    </a:cubicBezTo>
                    <a:cubicBezTo>
                      <a:pt x="80" y="163"/>
                      <a:pt x="81" y="163"/>
                      <a:pt x="83" y="163"/>
                    </a:cubicBezTo>
                    <a:cubicBezTo>
                      <a:pt x="95" y="163"/>
                      <a:pt x="258" y="156"/>
                      <a:pt x="541" y="156"/>
                    </a:cubicBezTo>
                    <a:cubicBezTo>
                      <a:pt x="2505" y="156"/>
                      <a:pt x="10275" y="458"/>
                      <a:pt x="14037" y="5050"/>
                    </a:cubicBezTo>
                    <a:cubicBezTo>
                      <a:pt x="14052" y="5069"/>
                      <a:pt x="14074" y="5079"/>
                      <a:pt x="14097" y="5079"/>
                    </a:cubicBezTo>
                    <a:cubicBezTo>
                      <a:pt x="14114" y="5079"/>
                      <a:pt x="14131" y="5073"/>
                      <a:pt x="14145" y="5061"/>
                    </a:cubicBezTo>
                    <a:cubicBezTo>
                      <a:pt x="14179" y="5034"/>
                      <a:pt x="14184" y="4986"/>
                      <a:pt x="14156" y="4953"/>
                    </a:cubicBezTo>
                    <a:cubicBezTo>
                      <a:pt x="10350" y="305"/>
                      <a:pt x="251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32600" y="1917750"/>
                <a:ext cx="356250" cy="187400"/>
              </a:xfrm>
              <a:custGeom>
                <a:avLst/>
                <a:gdLst/>
                <a:ahLst/>
                <a:cxnLst/>
                <a:rect l="l" t="t" r="r" b="b"/>
                <a:pathLst>
                  <a:path w="14250" h="7496" extrusionOk="0">
                    <a:moveTo>
                      <a:pt x="6356" y="155"/>
                    </a:moveTo>
                    <a:cubicBezTo>
                      <a:pt x="7255" y="155"/>
                      <a:pt x="8118" y="280"/>
                      <a:pt x="8875" y="485"/>
                    </a:cubicBezTo>
                    <a:cubicBezTo>
                      <a:pt x="11748" y="1263"/>
                      <a:pt x="13788" y="3209"/>
                      <a:pt x="14086" y="5451"/>
                    </a:cubicBezTo>
                    <a:cubicBezTo>
                      <a:pt x="12274" y="6709"/>
                      <a:pt x="10427" y="7335"/>
                      <a:pt x="8577" y="7335"/>
                    </a:cubicBezTo>
                    <a:cubicBezTo>
                      <a:pt x="5749" y="7335"/>
                      <a:pt x="2914" y="5872"/>
                      <a:pt x="186" y="2968"/>
                    </a:cubicBezTo>
                    <a:cubicBezTo>
                      <a:pt x="1802" y="883"/>
                      <a:pt x="4184" y="155"/>
                      <a:pt x="6356" y="155"/>
                    </a:cubicBezTo>
                    <a:close/>
                    <a:moveTo>
                      <a:pt x="6355" y="1"/>
                    </a:moveTo>
                    <a:cubicBezTo>
                      <a:pt x="4125" y="1"/>
                      <a:pt x="1674" y="756"/>
                      <a:pt x="24" y="2926"/>
                    </a:cubicBezTo>
                    <a:cubicBezTo>
                      <a:pt x="1" y="2956"/>
                      <a:pt x="3" y="2998"/>
                      <a:pt x="28" y="3026"/>
                    </a:cubicBezTo>
                    <a:cubicBezTo>
                      <a:pt x="2805" y="5999"/>
                      <a:pt x="5691" y="7495"/>
                      <a:pt x="8574" y="7495"/>
                    </a:cubicBezTo>
                    <a:cubicBezTo>
                      <a:pt x="10466" y="7495"/>
                      <a:pt x="12358" y="6849"/>
                      <a:pt x="14213" y="5552"/>
                    </a:cubicBezTo>
                    <a:cubicBezTo>
                      <a:pt x="14236" y="5536"/>
                      <a:pt x="14249" y="5507"/>
                      <a:pt x="14245" y="5479"/>
                    </a:cubicBezTo>
                    <a:cubicBezTo>
                      <a:pt x="13961" y="3154"/>
                      <a:pt x="11870" y="1135"/>
                      <a:pt x="8916" y="336"/>
                    </a:cubicBezTo>
                    <a:cubicBezTo>
                      <a:pt x="8146" y="128"/>
                      <a:pt x="7269" y="1"/>
                      <a:pt x="6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21425" y="1946475"/>
                <a:ext cx="92875" cy="71800"/>
              </a:xfrm>
              <a:custGeom>
                <a:avLst/>
                <a:gdLst/>
                <a:ahLst/>
                <a:cxnLst/>
                <a:rect l="l" t="t" r="r" b="b"/>
                <a:pathLst>
                  <a:path w="3715" h="2872" extrusionOk="0">
                    <a:moveTo>
                      <a:pt x="1221" y="0"/>
                    </a:moveTo>
                    <a:cubicBezTo>
                      <a:pt x="1189" y="0"/>
                      <a:pt x="1160" y="20"/>
                      <a:pt x="1149" y="52"/>
                    </a:cubicBezTo>
                    <a:cubicBezTo>
                      <a:pt x="1133" y="93"/>
                      <a:pt x="1154" y="137"/>
                      <a:pt x="1195" y="151"/>
                    </a:cubicBezTo>
                    <a:cubicBezTo>
                      <a:pt x="2608" y="660"/>
                      <a:pt x="3286" y="1292"/>
                      <a:pt x="3496" y="1519"/>
                    </a:cubicBezTo>
                    <a:cubicBezTo>
                      <a:pt x="3026" y="1660"/>
                      <a:pt x="1221" y="2208"/>
                      <a:pt x="58" y="2723"/>
                    </a:cubicBezTo>
                    <a:cubicBezTo>
                      <a:pt x="18" y="2741"/>
                      <a:pt x="1" y="2786"/>
                      <a:pt x="18" y="2825"/>
                    </a:cubicBezTo>
                    <a:cubicBezTo>
                      <a:pt x="31" y="2854"/>
                      <a:pt x="60" y="2871"/>
                      <a:pt x="89" y="2871"/>
                    </a:cubicBezTo>
                    <a:cubicBezTo>
                      <a:pt x="99" y="2871"/>
                      <a:pt x="110" y="2869"/>
                      <a:pt x="120" y="2865"/>
                    </a:cubicBezTo>
                    <a:cubicBezTo>
                      <a:pt x="1451" y="2276"/>
                      <a:pt x="3633" y="1640"/>
                      <a:pt x="3655" y="1634"/>
                    </a:cubicBezTo>
                    <a:cubicBezTo>
                      <a:pt x="3679" y="1627"/>
                      <a:pt x="3699" y="1608"/>
                      <a:pt x="3707" y="1584"/>
                    </a:cubicBezTo>
                    <a:cubicBezTo>
                      <a:pt x="3715" y="1561"/>
                      <a:pt x="3711" y="1534"/>
                      <a:pt x="3696" y="1514"/>
                    </a:cubicBezTo>
                    <a:cubicBezTo>
                      <a:pt x="3670" y="1479"/>
                      <a:pt x="3045" y="652"/>
                      <a:pt x="1247" y="5"/>
                    </a:cubicBezTo>
                    <a:cubicBezTo>
                      <a:pt x="1239" y="2"/>
                      <a:pt x="1230" y="0"/>
                      <a:pt x="1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08550" y="1950850"/>
                <a:ext cx="99950" cy="113675"/>
              </a:xfrm>
              <a:custGeom>
                <a:avLst/>
                <a:gdLst/>
                <a:ahLst/>
                <a:cxnLst/>
                <a:rect l="l" t="t" r="r" b="b"/>
                <a:pathLst>
                  <a:path w="3998" h="4547" extrusionOk="0">
                    <a:moveTo>
                      <a:pt x="1718" y="0"/>
                    </a:moveTo>
                    <a:cubicBezTo>
                      <a:pt x="1695" y="0"/>
                      <a:pt x="1672" y="11"/>
                      <a:pt x="1656" y="31"/>
                    </a:cubicBezTo>
                    <a:cubicBezTo>
                      <a:pt x="1631" y="65"/>
                      <a:pt x="1636" y="113"/>
                      <a:pt x="1670" y="139"/>
                    </a:cubicBezTo>
                    <a:cubicBezTo>
                      <a:pt x="3146" y="1277"/>
                      <a:pt x="3673" y="2136"/>
                      <a:pt x="3808" y="2391"/>
                    </a:cubicBezTo>
                    <a:cubicBezTo>
                      <a:pt x="2479" y="2786"/>
                      <a:pt x="146" y="4337"/>
                      <a:pt x="45" y="4404"/>
                    </a:cubicBezTo>
                    <a:cubicBezTo>
                      <a:pt x="10" y="4428"/>
                      <a:pt x="0" y="4476"/>
                      <a:pt x="24" y="4511"/>
                    </a:cubicBezTo>
                    <a:cubicBezTo>
                      <a:pt x="40" y="4534"/>
                      <a:pt x="64" y="4546"/>
                      <a:pt x="89" y="4546"/>
                    </a:cubicBezTo>
                    <a:lnTo>
                      <a:pt x="89" y="4546"/>
                    </a:lnTo>
                    <a:cubicBezTo>
                      <a:pt x="104" y="4546"/>
                      <a:pt x="119" y="4542"/>
                      <a:pt x="132" y="4533"/>
                    </a:cubicBezTo>
                    <a:cubicBezTo>
                      <a:pt x="157" y="4517"/>
                      <a:pt x="2652" y="2858"/>
                      <a:pt x="3938" y="2515"/>
                    </a:cubicBezTo>
                    <a:cubicBezTo>
                      <a:pt x="3959" y="2510"/>
                      <a:pt x="3976" y="2496"/>
                      <a:pt x="3987" y="2476"/>
                    </a:cubicBezTo>
                    <a:cubicBezTo>
                      <a:pt x="3997" y="2456"/>
                      <a:pt x="3997" y="2432"/>
                      <a:pt x="3990" y="2412"/>
                    </a:cubicBezTo>
                    <a:cubicBezTo>
                      <a:pt x="3973" y="2372"/>
                      <a:pt x="3569" y="1408"/>
                      <a:pt x="1766" y="16"/>
                    </a:cubicBezTo>
                    <a:cubicBezTo>
                      <a:pt x="1752" y="5"/>
                      <a:pt x="1735" y="0"/>
                      <a:pt x="1718" y="0"/>
                    </a:cubicBezTo>
                    <a:close/>
                    <a:moveTo>
                      <a:pt x="89" y="4546"/>
                    </a:moveTo>
                    <a:cubicBezTo>
                      <a:pt x="88" y="4546"/>
                      <a:pt x="88" y="4546"/>
                      <a:pt x="88" y="4546"/>
                    </a:cubicBezTo>
                    <a:lnTo>
                      <a:pt x="89" y="4546"/>
                    </a:lnTo>
                    <a:cubicBezTo>
                      <a:pt x="89" y="4546"/>
                      <a:pt x="89" y="4546"/>
                      <a:pt x="89" y="45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722"/>
        <p:cNvGrpSpPr/>
        <p:nvPr/>
      </p:nvGrpSpPr>
      <p:grpSpPr>
        <a:xfrm>
          <a:off x="0" y="0"/>
          <a:ext cx="0" cy="0"/>
          <a:chOff x="0" y="0"/>
          <a:chExt cx="0" cy="0"/>
        </a:xfrm>
      </p:grpSpPr>
      <p:grpSp>
        <p:nvGrpSpPr>
          <p:cNvPr id="723" name="Google Shape;723;p22"/>
          <p:cNvGrpSpPr/>
          <p:nvPr/>
        </p:nvGrpSpPr>
        <p:grpSpPr>
          <a:xfrm>
            <a:off x="-585350" y="-3728250"/>
            <a:ext cx="10410000" cy="12565425"/>
            <a:chOff x="-585350" y="-3728250"/>
            <a:chExt cx="10410000" cy="12565425"/>
          </a:xfrm>
        </p:grpSpPr>
        <p:sp>
          <p:nvSpPr>
            <p:cNvPr id="724" name="Google Shape;724;p22"/>
            <p:cNvSpPr/>
            <p:nvPr/>
          </p:nvSpPr>
          <p:spPr>
            <a:xfrm>
              <a:off x="-585350" y="4713075"/>
              <a:ext cx="4124100" cy="4124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2"/>
            <p:cNvSpPr/>
            <p:nvPr/>
          </p:nvSpPr>
          <p:spPr>
            <a:xfrm>
              <a:off x="5700550" y="-3728250"/>
              <a:ext cx="4124100" cy="4124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22"/>
          <p:cNvSpPr txBox="1">
            <a:spLocks noGrp="1"/>
          </p:cNvSpPr>
          <p:nvPr>
            <p:ph type="subTitle" idx="1"/>
          </p:nvPr>
        </p:nvSpPr>
        <p:spPr>
          <a:xfrm>
            <a:off x="713475" y="2733850"/>
            <a:ext cx="2377500" cy="444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300"/>
              <a:buFont typeface="Quicksand"/>
              <a:buNone/>
              <a:defRPr sz="2300" b="1">
                <a:latin typeface="Gilda Display"/>
                <a:ea typeface="Gilda Display"/>
                <a:cs typeface="Gilda Display"/>
                <a:sym typeface="Gilda Display"/>
              </a:defRPr>
            </a:lvl1pPr>
            <a:lvl2pPr lvl="1" algn="ctr" rtl="0">
              <a:spcBef>
                <a:spcPts val="0"/>
              </a:spcBef>
              <a:spcAft>
                <a:spcPts val="0"/>
              </a:spcAft>
              <a:buSzPts val="2300"/>
              <a:buFont typeface="Quicksand"/>
              <a:buNone/>
              <a:defRPr sz="2300" b="1">
                <a:latin typeface="Quicksand"/>
                <a:ea typeface="Quicksand"/>
                <a:cs typeface="Quicksand"/>
                <a:sym typeface="Quicksand"/>
              </a:defRPr>
            </a:lvl2pPr>
            <a:lvl3pPr lvl="2" algn="ctr" rtl="0">
              <a:spcBef>
                <a:spcPts val="0"/>
              </a:spcBef>
              <a:spcAft>
                <a:spcPts val="0"/>
              </a:spcAft>
              <a:buSzPts val="2300"/>
              <a:buFont typeface="Quicksand"/>
              <a:buNone/>
              <a:defRPr sz="2300" b="1">
                <a:latin typeface="Quicksand"/>
                <a:ea typeface="Quicksand"/>
                <a:cs typeface="Quicksand"/>
                <a:sym typeface="Quicksand"/>
              </a:defRPr>
            </a:lvl3pPr>
            <a:lvl4pPr lvl="3" algn="ctr" rtl="0">
              <a:spcBef>
                <a:spcPts val="0"/>
              </a:spcBef>
              <a:spcAft>
                <a:spcPts val="0"/>
              </a:spcAft>
              <a:buSzPts val="2300"/>
              <a:buFont typeface="Quicksand"/>
              <a:buNone/>
              <a:defRPr sz="2300" b="1">
                <a:latin typeface="Quicksand"/>
                <a:ea typeface="Quicksand"/>
                <a:cs typeface="Quicksand"/>
                <a:sym typeface="Quicksand"/>
              </a:defRPr>
            </a:lvl4pPr>
            <a:lvl5pPr lvl="4" algn="ctr" rtl="0">
              <a:spcBef>
                <a:spcPts val="0"/>
              </a:spcBef>
              <a:spcAft>
                <a:spcPts val="0"/>
              </a:spcAft>
              <a:buSzPts val="2300"/>
              <a:buFont typeface="Quicksand"/>
              <a:buNone/>
              <a:defRPr sz="2300" b="1">
                <a:latin typeface="Quicksand"/>
                <a:ea typeface="Quicksand"/>
                <a:cs typeface="Quicksand"/>
                <a:sym typeface="Quicksand"/>
              </a:defRPr>
            </a:lvl5pPr>
            <a:lvl6pPr lvl="5" algn="ctr" rtl="0">
              <a:spcBef>
                <a:spcPts val="0"/>
              </a:spcBef>
              <a:spcAft>
                <a:spcPts val="0"/>
              </a:spcAft>
              <a:buSzPts val="2300"/>
              <a:buFont typeface="Quicksand"/>
              <a:buNone/>
              <a:defRPr sz="2300" b="1">
                <a:latin typeface="Quicksand"/>
                <a:ea typeface="Quicksand"/>
                <a:cs typeface="Quicksand"/>
                <a:sym typeface="Quicksand"/>
              </a:defRPr>
            </a:lvl6pPr>
            <a:lvl7pPr lvl="6" algn="ctr" rtl="0">
              <a:spcBef>
                <a:spcPts val="0"/>
              </a:spcBef>
              <a:spcAft>
                <a:spcPts val="0"/>
              </a:spcAft>
              <a:buSzPts val="2300"/>
              <a:buFont typeface="Quicksand"/>
              <a:buNone/>
              <a:defRPr sz="2300" b="1">
                <a:latin typeface="Quicksand"/>
                <a:ea typeface="Quicksand"/>
                <a:cs typeface="Quicksand"/>
                <a:sym typeface="Quicksand"/>
              </a:defRPr>
            </a:lvl7pPr>
            <a:lvl8pPr lvl="7" algn="ctr" rtl="0">
              <a:spcBef>
                <a:spcPts val="0"/>
              </a:spcBef>
              <a:spcAft>
                <a:spcPts val="0"/>
              </a:spcAft>
              <a:buSzPts val="2300"/>
              <a:buFont typeface="Quicksand"/>
              <a:buNone/>
              <a:defRPr sz="2300" b="1">
                <a:latin typeface="Quicksand"/>
                <a:ea typeface="Quicksand"/>
                <a:cs typeface="Quicksand"/>
                <a:sym typeface="Quicksand"/>
              </a:defRPr>
            </a:lvl8pPr>
            <a:lvl9pPr lvl="8" algn="ctr" rtl="0">
              <a:spcBef>
                <a:spcPts val="0"/>
              </a:spcBef>
              <a:spcAft>
                <a:spcPts val="0"/>
              </a:spcAft>
              <a:buSzPts val="2300"/>
              <a:buFont typeface="Quicksand"/>
              <a:buNone/>
              <a:defRPr sz="2300" b="1">
                <a:latin typeface="Quicksand"/>
                <a:ea typeface="Quicksand"/>
                <a:cs typeface="Quicksand"/>
                <a:sym typeface="Quicksand"/>
              </a:defRPr>
            </a:lvl9pPr>
          </a:lstStyle>
          <a:p>
            <a:endParaRPr/>
          </a:p>
        </p:txBody>
      </p:sp>
      <p:sp>
        <p:nvSpPr>
          <p:cNvPr id="727" name="Google Shape;727;p22"/>
          <p:cNvSpPr txBox="1">
            <a:spLocks noGrp="1"/>
          </p:cNvSpPr>
          <p:nvPr>
            <p:ph type="subTitle" idx="2"/>
          </p:nvPr>
        </p:nvSpPr>
        <p:spPr>
          <a:xfrm>
            <a:off x="713475" y="3101900"/>
            <a:ext cx="2377500" cy="92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28" name="Google Shape;728;p22"/>
          <p:cNvSpPr txBox="1">
            <a:spLocks noGrp="1"/>
          </p:cNvSpPr>
          <p:nvPr>
            <p:ph type="title"/>
          </p:nvPr>
        </p:nvSpPr>
        <p:spPr>
          <a:xfrm>
            <a:off x="713475" y="463300"/>
            <a:ext cx="7717200" cy="568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400"/>
              <a:buFont typeface="Quicksand"/>
              <a:buNone/>
              <a:defRPr sz="3400" b="1">
                <a:solidFill>
                  <a:schemeClr val="dk1"/>
                </a:solidFill>
              </a:defRPr>
            </a:lvl1pPr>
            <a:lvl2pPr lvl="1"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2pPr>
            <a:lvl3pPr lvl="2"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3pPr>
            <a:lvl4pPr lvl="3"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4pPr>
            <a:lvl5pPr lvl="4"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5pPr>
            <a:lvl6pPr lvl="5"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6pPr>
            <a:lvl7pPr lvl="6"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7pPr>
            <a:lvl8pPr lvl="7"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8pPr>
            <a:lvl9pPr lvl="8"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9pPr>
          </a:lstStyle>
          <a:p>
            <a:endParaRPr/>
          </a:p>
        </p:txBody>
      </p:sp>
      <p:sp>
        <p:nvSpPr>
          <p:cNvPr id="729" name="Google Shape;729;p22"/>
          <p:cNvSpPr txBox="1">
            <a:spLocks noGrp="1"/>
          </p:cNvSpPr>
          <p:nvPr>
            <p:ph type="subTitle" idx="3"/>
          </p:nvPr>
        </p:nvSpPr>
        <p:spPr>
          <a:xfrm>
            <a:off x="6053175" y="2733850"/>
            <a:ext cx="2377500" cy="444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300"/>
              <a:buFont typeface="Quicksand"/>
              <a:buNone/>
              <a:defRPr sz="2300" b="1">
                <a:latin typeface="Gilda Display"/>
                <a:ea typeface="Gilda Display"/>
                <a:cs typeface="Gilda Display"/>
                <a:sym typeface="Gilda Display"/>
              </a:defRPr>
            </a:lvl1pPr>
            <a:lvl2pPr lvl="1" algn="ctr" rtl="0">
              <a:spcBef>
                <a:spcPts val="0"/>
              </a:spcBef>
              <a:spcAft>
                <a:spcPts val="0"/>
              </a:spcAft>
              <a:buSzPts val="2300"/>
              <a:buFont typeface="Quicksand"/>
              <a:buNone/>
              <a:defRPr sz="2300" b="1">
                <a:latin typeface="Quicksand"/>
                <a:ea typeface="Quicksand"/>
                <a:cs typeface="Quicksand"/>
                <a:sym typeface="Quicksand"/>
              </a:defRPr>
            </a:lvl2pPr>
            <a:lvl3pPr lvl="2" algn="ctr" rtl="0">
              <a:spcBef>
                <a:spcPts val="0"/>
              </a:spcBef>
              <a:spcAft>
                <a:spcPts val="0"/>
              </a:spcAft>
              <a:buSzPts val="2300"/>
              <a:buFont typeface="Quicksand"/>
              <a:buNone/>
              <a:defRPr sz="2300" b="1">
                <a:latin typeface="Quicksand"/>
                <a:ea typeface="Quicksand"/>
                <a:cs typeface="Quicksand"/>
                <a:sym typeface="Quicksand"/>
              </a:defRPr>
            </a:lvl3pPr>
            <a:lvl4pPr lvl="3" algn="ctr" rtl="0">
              <a:spcBef>
                <a:spcPts val="0"/>
              </a:spcBef>
              <a:spcAft>
                <a:spcPts val="0"/>
              </a:spcAft>
              <a:buSzPts val="2300"/>
              <a:buFont typeface="Quicksand"/>
              <a:buNone/>
              <a:defRPr sz="2300" b="1">
                <a:latin typeface="Quicksand"/>
                <a:ea typeface="Quicksand"/>
                <a:cs typeface="Quicksand"/>
                <a:sym typeface="Quicksand"/>
              </a:defRPr>
            </a:lvl4pPr>
            <a:lvl5pPr lvl="4" algn="ctr" rtl="0">
              <a:spcBef>
                <a:spcPts val="0"/>
              </a:spcBef>
              <a:spcAft>
                <a:spcPts val="0"/>
              </a:spcAft>
              <a:buSzPts val="2300"/>
              <a:buFont typeface="Quicksand"/>
              <a:buNone/>
              <a:defRPr sz="2300" b="1">
                <a:latin typeface="Quicksand"/>
                <a:ea typeface="Quicksand"/>
                <a:cs typeface="Quicksand"/>
                <a:sym typeface="Quicksand"/>
              </a:defRPr>
            </a:lvl5pPr>
            <a:lvl6pPr lvl="5" algn="ctr" rtl="0">
              <a:spcBef>
                <a:spcPts val="0"/>
              </a:spcBef>
              <a:spcAft>
                <a:spcPts val="0"/>
              </a:spcAft>
              <a:buSzPts val="2300"/>
              <a:buFont typeface="Quicksand"/>
              <a:buNone/>
              <a:defRPr sz="2300" b="1">
                <a:latin typeface="Quicksand"/>
                <a:ea typeface="Quicksand"/>
                <a:cs typeface="Quicksand"/>
                <a:sym typeface="Quicksand"/>
              </a:defRPr>
            </a:lvl6pPr>
            <a:lvl7pPr lvl="6" algn="ctr" rtl="0">
              <a:spcBef>
                <a:spcPts val="0"/>
              </a:spcBef>
              <a:spcAft>
                <a:spcPts val="0"/>
              </a:spcAft>
              <a:buSzPts val="2300"/>
              <a:buFont typeface="Quicksand"/>
              <a:buNone/>
              <a:defRPr sz="2300" b="1">
                <a:latin typeface="Quicksand"/>
                <a:ea typeface="Quicksand"/>
                <a:cs typeface="Quicksand"/>
                <a:sym typeface="Quicksand"/>
              </a:defRPr>
            </a:lvl7pPr>
            <a:lvl8pPr lvl="7" algn="ctr" rtl="0">
              <a:spcBef>
                <a:spcPts val="0"/>
              </a:spcBef>
              <a:spcAft>
                <a:spcPts val="0"/>
              </a:spcAft>
              <a:buSzPts val="2300"/>
              <a:buFont typeface="Quicksand"/>
              <a:buNone/>
              <a:defRPr sz="2300" b="1">
                <a:latin typeface="Quicksand"/>
                <a:ea typeface="Quicksand"/>
                <a:cs typeface="Quicksand"/>
                <a:sym typeface="Quicksand"/>
              </a:defRPr>
            </a:lvl8pPr>
            <a:lvl9pPr lvl="8" algn="ctr" rtl="0">
              <a:spcBef>
                <a:spcPts val="0"/>
              </a:spcBef>
              <a:spcAft>
                <a:spcPts val="0"/>
              </a:spcAft>
              <a:buSzPts val="2300"/>
              <a:buFont typeface="Quicksand"/>
              <a:buNone/>
              <a:defRPr sz="2300" b="1">
                <a:latin typeface="Quicksand"/>
                <a:ea typeface="Quicksand"/>
                <a:cs typeface="Quicksand"/>
                <a:sym typeface="Quicksand"/>
              </a:defRPr>
            </a:lvl9pPr>
          </a:lstStyle>
          <a:p>
            <a:endParaRPr/>
          </a:p>
        </p:txBody>
      </p:sp>
      <p:sp>
        <p:nvSpPr>
          <p:cNvPr id="730" name="Google Shape;730;p22"/>
          <p:cNvSpPr txBox="1">
            <a:spLocks noGrp="1"/>
          </p:cNvSpPr>
          <p:nvPr>
            <p:ph type="subTitle" idx="4"/>
          </p:nvPr>
        </p:nvSpPr>
        <p:spPr>
          <a:xfrm>
            <a:off x="6053175" y="3101900"/>
            <a:ext cx="2377500" cy="92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31" name="Google Shape;731;p22"/>
          <p:cNvSpPr txBox="1">
            <a:spLocks noGrp="1"/>
          </p:cNvSpPr>
          <p:nvPr>
            <p:ph type="subTitle" idx="5"/>
          </p:nvPr>
        </p:nvSpPr>
        <p:spPr>
          <a:xfrm>
            <a:off x="3383250" y="2733850"/>
            <a:ext cx="2377500" cy="444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300"/>
              <a:buFont typeface="Quicksand"/>
              <a:buNone/>
              <a:defRPr sz="2300" b="1">
                <a:latin typeface="Gilda Display"/>
                <a:ea typeface="Gilda Display"/>
                <a:cs typeface="Gilda Display"/>
                <a:sym typeface="Gilda Display"/>
              </a:defRPr>
            </a:lvl1pPr>
            <a:lvl2pPr lvl="1" algn="ctr" rtl="0">
              <a:spcBef>
                <a:spcPts val="0"/>
              </a:spcBef>
              <a:spcAft>
                <a:spcPts val="0"/>
              </a:spcAft>
              <a:buSzPts val="2300"/>
              <a:buFont typeface="Quicksand"/>
              <a:buNone/>
              <a:defRPr sz="2300" b="1">
                <a:latin typeface="Quicksand"/>
                <a:ea typeface="Quicksand"/>
                <a:cs typeface="Quicksand"/>
                <a:sym typeface="Quicksand"/>
              </a:defRPr>
            </a:lvl2pPr>
            <a:lvl3pPr lvl="2" algn="ctr" rtl="0">
              <a:spcBef>
                <a:spcPts val="0"/>
              </a:spcBef>
              <a:spcAft>
                <a:spcPts val="0"/>
              </a:spcAft>
              <a:buSzPts val="2300"/>
              <a:buFont typeface="Quicksand"/>
              <a:buNone/>
              <a:defRPr sz="2300" b="1">
                <a:latin typeface="Quicksand"/>
                <a:ea typeface="Quicksand"/>
                <a:cs typeface="Quicksand"/>
                <a:sym typeface="Quicksand"/>
              </a:defRPr>
            </a:lvl3pPr>
            <a:lvl4pPr lvl="3" algn="ctr" rtl="0">
              <a:spcBef>
                <a:spcPts val="0"/>
              </a:spcBef>
              <a:spcAft>
                <a:spcPts val="0"/>
              </a:spcAft>
              <a:buSzPts val="2300"/>
              <a:buFont typeface="Quicksand"/>
              <a:buNone/>
              <a:defRPr sz="2300" b="1">
                <a:latin typeface="Quicksand"/>
                <a:ea typeface="Quicksand"/>
                <a:cs typeface="Quicksand"/>
                <a:sym typeface="Quicksand"/>
              </a:defRPr>
            </a:lvl4pPr>
            <a:lvl5pPr lvl="4" algn="ctr" rtl="0">
              <a:spcBef>
                <a:spcPts val="0"/>
              </a:spcBef>
              <a:spcAft>
                <a:spcPts val="0"/>
              </a:spcAft>
              <a:buSzPts val="2300"/>
              <a:buFont typeface="Quicksand"/>
              <a:buNone/>
              <a:defRPr sz="2300" b="1">
                <a:latin typeface="Quicksand"/>
                <a:ea typeface="Quicksand"/>
                <a:cs typeface="Quicksand"/>
                <a:sym typeface="Quicksand"/>
              </a:defRPr>
            </a:lvl5pPr>
            <a:lvl6pPr lvl="5" algn="ctr" rtl="0">
              <a:spcBef>
                <a:spcPts val="0"/>
              </a:spcBef>
              <a:spcAft>
                <a:spcPts val="0"/>
              </a:spcAft>
              <a:buSzPts val="2300"/>
              <a:buFont typeface="Quicksand"/>
              <a:buNone/>
              <a:defRPr sz="2300" b="1">
                <a:latin typeface="Quicksand"/>
                <a:ea typeface="Quicksand"/>
                <a:cs typeface="Quicksand"/>
                <a:sym typeface="Quicksand"/>
              </a:defRPr>
            </a:lvl6pPr>
            <a:lvl7pPr lvl="6" algn="ctr" rtl="0">
              <a:spcBef>
                <a:spcPts val="0"/>
              </a:spcBef>
              <a:spcAft>
                <a:spcPts val="0"/>
              </a:spcAft>
              <a:buSzPts val="2300"/>
              <a:buFont typeface="Quicksand"/>
              <a:buNone/>
              <a:defRPr sz="2300" b="1">
                <a:latin typeface="Quicksand"/>
                <a:ea typeface="Quicksand"/>
                <a:cs typeface="Quicksand"/>
                <a:sym typeface="Quicksand"/>
              </a:defRPr>
            </a:lvl7pPr>
            <a:lvl8pPr lvl="7" algn="ctr" rtl="0">
              <a:spcBef>
                <a:spcPts val="0"/>
              </a:spcBef>
              <a:spcAft>
                <a:spcPts val="0"/>
              </a:spcAft>
              <a:buSzPts val="2300"/>
              <a:buFont typeface="Quicksand"/>
              <a:buNone/>
              <a:defRPr sz="2300" b="1">
                <a:latin typeface="Quicksand"/>
                <a:ea typeface="Quicksand"/>
                <a:cs typeface="Quicksand"/>
                <a:sym typeface="Quicksand"/>
              </a:defRPr>
            </a:lvl8pPr>
            <a:lvl9pPr lvl="8" algn="ctr" rtl="0">
              <a:spcBef>
                <a:spcPts val="0"/>
              </a:spcBef>
              <a:spcAft>
                <a:spcPts val="0"/>
              </a:spcAft>
              <a:buSzPts val="2300"/>
              <a:buFont typeface="Quicksand"/>
              <a:buNone/>
              <a:defRPr sz="2300" b="1">
                <a:latin typeface="Quicksand"/>
                <a:ea typeface="Quicksand"/>
                <a:cs typeface="Quicksand"/>
                <a:sym typeface="Quicksand"/>
              </a:defRPr>
            </a:lvl9pPr>
          </a:lstStyle>
          <a:p>
            <a:endParaRPr/>
          </a:p>
        </p:txBody>
      </p:sp>
      <p:sp>
        <p:nvSpPr>
          <p:cNvPr id="732" name="Google Shape;732;p22"/>
          <p:cNvSpPr txBox="1">
            <a:spLocks noGrp="1"/>
          </p:cNvSpPr>
          <p:nvPr>
            <p:ph type="subTitle" idx="6"/>
          </p:nvPr>
        </p:nvSpPr>
        <p:spPr>
          <a:xfrm>
            <a:off x="3383325" y="3101900"/>
            <a:ext cx="2377500" cy="92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733" name="Google Shape;733;p22"/>
          <p:cNvGrpSpPr/>
          <p:nvPr/>
        </p:nvGrpSpPr>
        <p:grpSpPr>
          <a:xfrm>
            <a:off x="7872539" y="4494319"/>
            <a:ext cx="1417048" cy="649169"/>
            <a:chOff x="5641600" y="2713200"/>
            <a:chExt cx="478975" cy="219425"/>
          </a:xfrm>
        </p:grpSpPr>
        <p:sp>
          <p:nvSpPr>
            <p:cNvPr id="734" name="Google Shape;734;p22"/>
            <p:cNvSpPr/>
            <p:nvPr/>
          </p:nvSpPr>
          <p:spPr>
            <a:xfrm>
              <a:off x="5641600" y="2713200"/>
              <a:ext cx="478975" cy="219425"/>
            </a:xfrm>
            <a:custGeom>
              <a:avLst/>
              <a:gdLst/>
              <a:ahLst/>
              <a:cxnLst/>
              <a:rect l="l" t="t" r="r" b="b"/>
              <a:pathLst>
                <a:path w="19159" h="8777" extrusionOk="0">
                  <a:moveTo>
                    <a:pt x="12892" y="1"/>
                  </a:moveTo>
                  <a:cubicBezTo>
                    <a:pt x="10953" y="1"/>
                    <a:pt x="9084" y="1240"/>
                    <a:pt x="8518" y="3822"/>
                  </a:cubicBezTo>
                  <a:cubicBezTo>
                    <a:pt x="8518" y="3822"/>
                    <a:pt x="8099" y="3654"/>
                    <a:pt x="7628" y="3654"/>
                  </a:cubicBezTo>
                  <a:cubicBezTo>
                    <a:pt x="6978" y="3654"/>
                    <a:pt x="6230" y="3976"/>
                    <a:pt x="6355" y="5511"/>
                  </a:cubicBezTo>
                  <a:cubicBezTo>
                    <a:pt x="6355" y="5511"/>
                    <a:pt x="5223" y="4753"/>
                    <a:pt x="3872" y="4753"/>
                  </a:cubicBezTo>
                  <a:cubicBezTo>
                    <a:pt x="2486" y="4753"/>
                    <a:pt x="868" y="5550"/>
                    <a:pt x="0" y="8777"/>
                  </a:cubicBezTo>
                  <a:lnTo>
                    <a:pt x="17766" y="8777"/>
                  </a:lnTo>
                  <a:cubicBezTo>
                    <a:pt x="19159" y="3061"/>
                    <a:pt x="15939" y="1"/>
                    <a:pt x="12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2"/>
            <p:cNvSpPr/>
            <p:nvPr/>
          </p:nvSpPr>
          <p:spPr>
            <a:xfrm>
              <a:off x="5910675" y="2767450"/>
              <a:ext cx="151950" cy="160225"/>
            </a:xfrm>
            <a:custGeom>
              <a:avLst/>
              <a:gdLst/>
              <a:ahLst/>
              <a:cxnLst/>
              <a:rect l="l" t="t" r="r" b="b"/>
              <a:pathLst>
                <a:path w="6078" h="6409" fill="none" extrusionOk="0">
                  <a:moveTo>
                    <a:pt x="1" y="1"/>
                  </a:moveTo>
                  <a:cubicBezTo>
                    <a:pt x="1785" y="3171"/>
                    <a:pt x="2709" y="6408"/>
                    <a:pt x="2709" y="6408"/>
                  </a:cubicBezTo>
                  <a:cubicBezTo>
                    <a:pt x="2709" y="6408"/>
                    <a:pt x="3931" y="4308"/>
                    <a:pt x="6078" y="2782"/>
                  </a:cubicBez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2"/>
            <p:cNvSpPr/>
            <p:nvPr/>
          </p:nvSpPr>
          <p:spPr>
            <a:xfrm>
              <a:off x="5978400" y="2763325"/>
              <a:ext cx="25625" cy="164350"/>
            </a:xfrm>
            <a:custGeom>
              <a:avLst/>
              <a:gdLst/>
              <a:ahLst/>
              <a:cxnLst/>
              <a:rect l="l" t="t" r="r" b="b"/>
              <a:pathLst>
                <a:path w="1025" h="6574" fill="none" extrusionOk="0">
                  <a:moveTo>
                    <a:pt x="0" y="6573"/>
                  </a:moveTo>
                  <a:lnTo>
                    <a:pt x="1024" y="0"/>
                  </a:ln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p:nvPr/>
          </p:nvSpPr>
          <p:spPr>
            <a:xfrm>
              <a:off x="5841050" y="2836975"/>
              <a:ext cx="33475" cy="90700"/>
            </a:xfrm>
            <a:custGeom>
              <a:avLst/>
              <a:gdLst/>
              <a:ahLst/>
              <a:cxnLst/>
              <a:rect l="l" t="t" r="r" b="b"/>
              <a:pathLst>
                <a:path w="1339" h="3628" fill="none" extrusionOk="0">
                  <a:moveTo>
                    <a:pt x="1" y="1"/>
                  </a:moveTo>
                  <a:cubicBezTo>
                    <a:pt x="1002" y="2041"/>
                    <a:pt x="1338" y="3627"/>
                    <a:pt x="1338" y="3627"/>
                  </a:cubicBez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2"/>
            <p:cNvSpPr/>
            <p:nvPr/>
          </p:nvSpPr>
          <p:spPr>
            <a:xfrm>
              <a:off x="5863675" y="2841950"/>
              <a:ext cx="16900" cy="49100"/>
            </a:xfrm>
            <a:custGeom>
              <a:avLst/>
              <a:gdLst/>
              <a:ahLst/>
              <a:cxnLst/>
              <a:rect l="l" t="t" r="r" b="b"/>
              <a:pathLst>
                <a:path w="676" h="1964" fill="none" extrusionOk="0">
                  <a:moveTo>
                    <a:pt x="676" y="0"/>
                  </a:moveTo>
                  <a:cubicBezTo>
                    <a:pt x="658" y="1182"/>
                    <a:pt x="0" y="1963"/>
                    <a:pt x="0" y="1963"/>
                  </a:cubicBez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22"/>
          <p:cNvGrpSpPr/>
          <p:nvPr/>
        </p:nvGrpSpPr>
        <p:grpSpPr>
          <a:xfrm>
            <a:off x="52515" y="-233094"/>
            <a:ext cx="7337774" cy="5599351"/>
            <a:chOff x="52515" y="-233094"/>
            <a:chExt cx="7337774" cy="5599351"/>
          </a:xfrm>
        </p:grpSpPr>
        <p:grpSp>
          <p:nvGrpSpPr>
            <p:cNvPr id="740" name="Google Shape;740;p22"/>
            <p:cNvGrpSpPr/>
            <p:nvPr/>
          </p:nvGrpSpPr>
          <p:grpSpPr>
            <a:xfrm rot="-1060746">
              <a:off x="6801585" y="-174139"/>
              <a:ext cx="495604" cy="690210"/>
              <a:chOff x="5411750" y="1822650"/>
              <a:chExt cx="254925" cy="355025"/>
            </a:xfrm>
          </p:grpSpPr>
          <p:sp>
            <p:nvSpPr>
              <p:cNvPr id="741" name="Google Shape;741;p22"/>
              <p:cNvSpPr/>
              <p:nvPr/>
            </p:nvSpPr>
            <p:spPr>
              <a:xfrm>
                <a:off x="5430250" y="1822650"/>
                <a:ext cx="158650" cy="281425"/>
              </a:xfrm>
              <a:custGeom>
                <a:avLst/>
                <a:gdLst/>
                <a:ahLst/>
                <a:cxnLst/>
                <a:rect l="l" t="t" r="r" b="b"/>
                <a:pathLst>
                  <a:path w="6346" h="11257" fill="none" extrusionOk="0">
                    <a:moveTo>
                      <a:pt x="1" y="0"/>
                    </a:moveTo>
                    <a:cubicBezTo>
                      <a:pt x="809" y="7858"/>
                      <a:pt x="6345" y="11257"/>
                      <a:pt x="6345" y="11257"/>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2"/>
              <p:cNvSpPr/>
              <p:nvPr/>
            </p:nvSpPr>
            <p:spPr>
              <a:xfrm>
                <a:off x="5548175" y="2070850"/>
                <a:ext cx="118500" cy="106825"/>
              </a:xfrm>
              <a:custGeom>
                <a:avLst/>
                <a:gdLst/>
                <a:ahLst/>
                <a:cxnLst/>
                <a:rect l="l" t="t" r="r" b="b"/>
                <a:pathLst>
                  <a:path w="4740" h="4273" extrusionOk="0">
                    <a:moveTo>
                      <a:pt x="0" y="1"/>
                    </a:moveTo>
                    <a:cubicBezTo>
                      <a:pt x="1010" y="3177"/>
                      <a:pt x="4739" y="4273"/>
                      <a:pt x="4739" y="4273"/>
                    </a:cubicBezTo>
                    <a:cubicBezTo>
                      <a:pt x="1905" y="210"/>
                      <a:pt x="0"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2"/>
              <p:cNvSpPr/>
              <p:nvPr/>
            </p:nvSpPr>
            <p:spPr>
              <a:xfrm>
                <a:off x="5476775" y="1995250"/>
                <a:ext cx="64450" cy="161675"/>
              </a:xfrm>
              <a:custGeom>
                <a:avLst/>
                <a:gdLst/>
                <a:ahLst/>
                <a:cxnLst/>
                <a:rect l="l" t="t" r="r" b="b"/>
                <a:pathLst>
                  <a:path w="2578" h="6467" extrusionOk="0">
                    <a:moveTo>
                      <a:pt x="434" y="0"/>
                    </a:moveTo>
                    <a:cubicBezTo>
                      <a:pt x="1" y="3451"/>
                      <a:pt x="2578" y="6467"/>
                      <a:pt x="2578" y="6467"/>
                    </a:cubicBezTo>
                    <a:cubicBezTo>
                      <a:pt x="1661" y="2485"/>
                      <a:pt x="434" y="1"/>
                      <a:pt x="43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2"/>
              <p:cNvSpPr/>
              <p:nvPr/>
            </p:nvSpPr>
            <p:spPr>
              <a:xfrm>
                <a:off x="5487600" y="1995200"/>
                <a:ext cx="136600" cy="57850"/>
              </a:xfrm>
              <a:custGeom>
                <a:avLst/>
                <a:gdLst/>
                <a:ahLst/>
                <a:cxnLst/>
                <a:rect l="l" t="t" r="r" b="b"/>
                <a:pathLst>
                  <a:path w="5464" h="2314" extrusionOk="0">
                    <a:moveTo>
                      <a:pt x="107" y="1"/>
                    </a:moveTo>
                    <a:cubicBezTo>
                      <a:pt x="38" y="1"/>
                      <a:pt x="1" y="2"/>
                      <a:pt x="1" y="2"/>
                    </a:cubicBezTo>
                    <a:cubicBezTo>
                      <a:pt x="2287" y="2029"/>
                      <a:pt x="5464" y="2314"/>
                      <a:pt x="5464" y="2314"/>
                    </a:cubicBezTo>
                    <a:cubicBezTo>
                      <a:pt x="3459" y="119"/>
                      <a:pt x="681" y="1"/>
                      <a:pt x="10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2"/>
              <p:cNvSpPr/>
              <p:nvPr/>
            </p:nvSpPr>
            <p:spPr>
              <a:xfrm>
                <a:off x="5411750" y="1915975"/>
                <a:ext cx="66450" cy="174025"/>
              </a:xfrm>
              <a:custGeom>
                <a:avLst/>
                <a:gdLst/>
                <a:ahLst/>
                <a:cxnLst/>
                <a:rect l="l" t="t" r="r" b="b"/>
                <a:pathLst>
                  <a:path w="2658" h="6961" extrusionOk="0">
                    <a:moveTo>
                      <a:pt x="1549" y="0"/>
                    </a:moveTo>
                    <a:lnTo>
                      <a:pt x="1549" y="0"/>
                    </a:lnTo>
                    <a:cubicBezTo>
                      <a:pt x="1" y="3748"/>
                      <a:pt x="1178" y="6961"/>
                      <a:pt x="1178" y="6961"/>
                    </a:cubicBezTo>
                    <a:cubicBezTo>
                      <a:pt x="2657" y="3172"/>
                      <a:pt x="1549" y="0"/>
                      <a:pt x="15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2"/>
              <p:cNvSpPr/>
              <p:nvPr/>
            </p:nvSpPr>
            <p:spPr>
              <a:xfrm>
                <a:off x="5450450" y="1915950"/>
                <a:ext cx="157600" cy="57225"/>
              </a:xfrm>
              <a:custGeom>
                <a:avLst/>
                <a:gdLst/>
                <a:ahLst/>
                <a:cxnLst/>
                <a:rect l="l" t="t" r="r" b="b"/>
                <a:pathLst>
                  <a:path w="6304" h="2289" extrusionOk="0">
                    <a:moveTo>
                      <a:pt x="75" y="0"/>
                    </a:moveTo>
                    <a:cubicBezTo>
                      <a:pt x="26" y="0"/>
                      <a:pt x="1" y="1"/>
                      <a:pt x="1" y="1"/>
                    </a:cubicBezTo>
                    <a:cubicBezTo>
                      <a:pt x="1345" y="1954"/>
                      <a:pt x="6304" y="2289"/>
                      <a:pt x="6304" y="2289"/>
                    </a:cubicBezTo>
                    <a:cubicBezTo>
                      <a:pt x="3550" y="97"/>
                      <a:pt x="578" y="0"/>
                      <a:pt x="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22"/>
            <p:cNvGrpSpPr/>
            <p:nvPr/>
          </p:nvGrpSpPr>
          <p:grpSpPr>
            <a:xfrm rot="-3604104" flipH="1">
              <a:off x="311861" y="4260772"/>
              <a:ext cx="758005" cy="1036758"/>
              <a:chOff x="1332600" y="1521875"/>
              <a:chExt cx="426450" cy="583275"/>
            </a:xfrm>
          </p:grpSpPr>
          <p:sp>
            <p:nvSpPr>
              <p:cNvPr id="748" name="Google Shape;748;p22"/>
              <p:cNvSpPr/>
              <p:nvPr/>
            </p:nvSpPr>
            <p:spPr>
              <a:xfrm>
                <a:off x="1442975" y="1556100"/>
                <a:ext cx="316075" cy="371350"/>
              </a:xfrm>
              <a:custGeom>
                <a:avLst/>
                <a:gdLst/>
                <a:ahLst/>
                <a:cxnLst/>
                <a:rect l="l" t="t" r="r" b="b"/>
                <a:pathLst>
                  <a:path w="12643" h="14854" extrusionOk="0">
                    <a:moveTo>
                      <a:pt x="87" y="0"/>
                    </a:moveTo>
                    <a:cubicBezTo>
                      <a:pt x="66" y="0"/>
                      <a:pt x="44" y="9"/>
                      <a:pt x="29" y="26"/>
                    </a:cubicBezTo>
                    <a:cubicBezTo>
                      <a:pt x="0" y="58"/>
                      <a:pt x="3" y="107"/>
                      <a:pt x="35" y="136"/>
                    </a:cubicBezTo>
                    <a:cubicBezTo>
                      <a:pt x="2120" y="2002"/>
                      <a:pt x="3686" y="4401"/>
                      <a:pt x="5200" y="6720"/>
                    </a:cubicBezTo>
                    <a:cubicBezTo>
                      <a:pt x="7195" y="9778"/>
                      <a:pt x="9259" y="12938"/>
                      <a:pt x="12514" y="14844"/>
                    </a:cubicBezTo>
                    <a:cubicBezTo>
                      <a:pt x="12527" y="14850"/>
                      <a:pt x="12540" y="14853"/>
                      <a:pt x="12554" y="14853"/>
                    </a:cubicBezTo>
                    <a:cubicBezTo>
                      <a:pt x="12580" y="14853"/>
                      <a:pt x="12606" y="14840"/>
                      <a:pt x="12621" y="14815"/>
                    </a:cubicBezTo>
                    <a:cubicBezTo>
                      <a:pt x="12642" y="14779"/>
                      <a:pt x="12629" y="14731"/>
                      <a:pt x="12593" y="14710"/>
                    </a:cubicBezTo>
                    <a:cubicBezTo>
                      <a:pt x="9367" y="12823"/>
                      <a:pt x="7315" y="9678"/>
                      <a:pt x="5330" y="6636"/>
                    </a:cubicBezTo>
                    <a:cubicBezTo>
                      <a:pt x="3811" y="4308"/>
                      <a:pt x="2240" y="1900"/>
                      <a:pt x="139" y="19"/>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2"/>
              <p:cNvSpPr/>
              <p:nvPr/>
            </p:nvSpPr>
            <p:spPr>
              <a:xfrm>
                <a:off x="1484650" y="1810800"/>
                <a:ext cx="200525" cy="64200"/>
              </a:xfrm>
              <a:custGeom>
                <a:avLst/>
                <a:gdLst/>
                <a:ahLst/>
                <a:cxnLst/>
                <a:rect l="l" t="t" r="r" b="b"/>
                <a:pathLst>
                  <a:path w="8021" h="2568" extrusionOk="0">
                    <a:moveTo>
                      <a:pt x="1892" y="155"/>
                    </a:moveTo>
                    <a:cubicBezTo>
                      <a:pt x="4679" y="155"/>
                      <a:pt x="7154" y="1800"/>
                      <a:pt x="7753" y="2230"/>
                    </a:cubicBezTo>
                    <a:cubicBezTo>
                      <a:pt x="7107" y="2358"/>
                      <a:pt x="6494" y="2413"/>
                      <a:pt x="5918" y="2413"/>
                    </a:cubicBezTo>
                    <a:cubicBezTo>
                      <a:pt x="2774" y="2413"/>
                      <a:pt x="706" y="775"/>
                      <a:pt x="237" y="364"/>
                    </a:cubicBezTo>
                    <a:cubicBezTo>
                      <a:pt x="793" y="217"/>
                      <a:pt x="1348" y="155"/>
                      <a:pt x="1892" y="155"/>
                    </a:cubicBezTo>
                    <a:close/>
                    <a:moveTo>
                      <a:pt x="1889" y="0"/>
                    </a:moveTo>
                    <a:cubicBezTo>
                      <a:pt x="1289" y="0"/>
                      <a:pt x="674" y="75"/>
                      <a:pt x="60" y="252"/>
                    </a:cubicBezTo>
                    <a:cubicBezTo>
                      <a:pt x="34" y="260"/>
                      <a:pt x="13" y="281"/>
                      <a:pt x="7" y="308"/>
                    </a:cubicBezTo>
                    <a:cubicBezTo>
                      <a:pt x="0" y="334"/>
                      <a:pt x="8" y="363"/>
                      <a:pt x="28" y="381"/>
                    </a:cubicBezTo>
                    <a:cubicBezTo>
                      <a:pt x="53" y="408"/>
                      <a:pt x="2280" y="2568"/>
                      <a:pt x="5920" y="2568"/>
                    </a:cubicBezTo>
                    <a:cubicBezTo>
                      <a:pt x="6556" y="2568"/>
                      <a:pt x="7236" y="2502"/>
                      <a:pt x="7954" y="2347"/>
                    </a:cubicBezTo>
                    <a:cubicBezTo>
                      <a:pt x="7984" y="2341"/>
                      <a:pt x="8007" y="2318"/>
                      <a:pt x="8014" y="2288"/>
                    </a:cubicBezTo>
                    <a:cubicBezTo>
                      <a:pt x="8020" y="2260"/>
                      <a:pt x="8009" y="2229"/>
                      <a:pt x="7986" y="2210"/>
                    </a:cubicBezTo>
                    <a:cubicBezTo>
                      <a:pt x="7953" y="2184"/>
                      <a:pt x="5132"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2"/>
              <p:cNvSpPr/>
              <p:nvPr/>
            </p:nvSpPr>
            <p:spPr>
              <a:xfrm>
                <a:off x="1583075" y="1634225"/>
                <a:ext cx="77375" cy="160825"/>
              </a:xfrm>
              <a:custGeom>
                <a:avLst/>
                <a:gdLst/>
                <a:ahLst/>
                <a:cxnLst/>
                <a:rect l="l" t="t" r="r" b="b"/>
                <a:pathLst>
                  <a:path w="3095" h="6433" extrusionOk="0">
                    <a:moveTo>
                      <a:pt x="1260" y="1"/>
                    </a:moveTo>
                    <a:cubicBezTo>
                      <a:pt x="1260" y="1"/>
                      <a:pt x="1" y="2377"/>
                      <a:pt x="1676" y="6432"/>
                    </a:cubicBezTo>
                    <a:cubicBezTo>
                      <a:pt x="1676" y="6432"/>
                      <a:pt x="3094" y="4057"/>
                      <a:pt x="1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2"/>
              <p:cNvSpPr/>
              <p:nvPr/>
            </p:nvSpPr>
            <p:spPr>
              <a:xfrm>
                <a:off x="1525050" y="1826025"/>
                <a:ext cx="160200" cy="43500"/>
              </a:xfrm>
              <a:custGeom>
                <a:avLst/>
                <a:gdLst/>
                <a:ahLst/>
                <a:cxnLst/>
                <a:rect l="l" t="t" r="r" b="b"/>
                <a:pathLst>
                  <a:path w="6408" h="1740" extrusionOk="0">
                    <a:moveTo>
                      <a:pt x="87" y="0"/>
                    </a:moveTo>
                    <a:cubicBezTo>
                      <a:pt x="54" y="0"/>
                      <a:pt x="23" y="22"/>
                      <a:pt x="14" y="55"/>
                    </a:cubicBezTo>
                    <a:cubicBezTo>
                      <a:pt x="0" y="96"/>
                      <a:pt x="25" y="140"/>
                      <a:pt x="65" y="152"/>
                    </a:cubicBezTo>
                    <a:cubicBezTo>
                      <a:pt x="2694" y="943"/>
                      <a:pt x="6269" y="1731"/>
                      <a:pt x="6306" y="1738"/>
                    </a:cubicBezTo>
                    <a:cubicBezTo>
                      <a:pt x="6311" y="1739"/>
                      <a:pt x="6317" y="1739"/>
                      <a:pt x="6322" y="1739"/>
                    </a:cubicBezTo>
                    <a:cubicBezTo>
                      <a:pt x="6358" y="1739"/>
                      <a:pt x="6390" y="1715"/>
                      <a:pt x="6398" y="1679"/>
                    </a:cubicBezTo>
                    <a:cubicBezTo>
                      <a:pt x="6408" y="1637"/>
                      <a:pt x="6380" y="1596"/>
                      <a:pt x="6338" y="1587"/>
                    </a:cubicBezTo>
                    <a:cubicBezTo>
                      <a:pt x="6303" y="1578"/>
                      <a:pt x="2733" y="794"/>
                      <a:pt x="110" y="4"/>
                    </a:cubicBezTo>
                    <a:cubicBezTo>
                      <a:pt x="103" y="1"/>
                      <a:pt x="9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2"/>
              <p:cNvSpPr/>
              <p:nvPr/>
            </p:nvSpPr>
            <p:spPr>
              <a:xfrm>
                <a:off x="1612275" y="1672350"/>
                <a:ext cx="14750" cy="124600"/>
              </a:xfrm>
              <a:custGeom>
                <a:avLst/>
                <a:gdLst/>
                <a:ahLst/>
                <a:cxnLst/>
                <a:rect l="l" t="t" r="r" b="b"/>
                <a:pathLst>
                  <a:path w="590" h="4984" extrusionOk="0">
                    <a:moveTo>
                      <a:pt x="80" y="0"/>
                    </a:moveTo>
                    <a:cubicBezTo>
                      <a:pt x="78" y="0"/>
                      <a:pt x="77" y="0"/>
                      <a:pt x="75" y="0"/>
                    </a:cubicBezTo>
                    <a:cubicBezTo>
                      <a:pt x="32" y="3"/>
                      <a:pt x="1" y="42"/>
                      <a:pt x="4" y="83"/>
                    </a:cubicBezTo>
                    <a:cubicBezTo>
                      <a:pt x="5" y="103"/>
                      <a:pt x="162" y="2080"/>
                      <a:pt x="432" y="4914"/>
                    </a:cubicBezTo>
                    <a:cubicBezTo>
                      <a:pt x="435" y="4954"/>
                      <a:pt x="469" y="4984"/>
                      <a:pt x="508" y="4984"/>
                    </a:cubicBezTo>
                    <a:lnTo>
                      <a:pt x="516" y="4984"/>
                    </a:lnTo>
                    <a:cubicBezTo>
                      <a:pt x="558" y="4980"/>
                      <a:pt x="590" y="4942"/>
                      <a:pt x="585" y="4899"/>
                    </a:cubicBezTo>
                    <a:cubicBezTo>
                      <a:pt x="316" y="2066"/>
                      <a:pt x="160" y="91"/>
                      <a:pt x="159" y="71"/>
                    </a:cubicBezTo>
                    <a:cubicBezTo>
                      <a:pt x="155" y="30"/>
                      <a:pt x="12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2"/>
              <p:cNvSpPr/>
              <p:nvPr/>
            </p:nvSpPr>
            <p:spPr>
              <a:xfrm>
                <a:off x="1404900" y="1676175"/>
                <a:ext cx="167550" cy="55500"/>
              </a:xfrm>
              <a:custGeom>
                <a:avLst/>
                <a:gdLst/>
                <a:ahLst/>
                <a:cxnLst/>
                <a:rect l="l" t="t" r="r" b="b"/>
                <a:pathLst>
                  <a:path w="6702" h="2220" extrusionOk="0">
                    <a:moveTo>
                      <a:pt x="2133" y="1"/>
                    </a:moveTo>
                    <a:cubicBezTo>
                      <a:pt x="848" y="1"/>
                      <a:pt x="0" y="389"/>
                      <a:pt x="0" y="389"/>
                    </a:cubicBezTo>
                    <a:cubicBezTo>
                      <a:pt x="1908" y="1843"/>
                      <a:pt x="3530" y="2220"/>
                      <a:pt x="4701" y="2220"/>
                    </a:cubicBezTo>
                    <a:cubicBezTo>
                      <a:pt x="5964" y="2220"/>
                      <a:pt x="6701" y="1780"/>
                      <a:pt x="6701" y="1780"/>
                    </a:cubicBezTo>
                    <a:cubicBezTo>
                      <a:pt x="5017" y="362"/>
                      <a:pt x="3372" y="1"/>
                      <a:pt x="2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2"/>
              <p:cNvSpPr/>
              <p:nvPr/>
            </p:nvSpPr>
            <p:spPr>
              <a:xfrm>
                <a:off x="1457850" y="1692200"/>
                <a:ext cx="116625" cy="30425"/>
              </a:xfrm>
              <a:custGeom>
                <a:avLst/>
                <a:gdLst/>
                <a:ahLst/>
                <a:cxnLst/>
                <a:rect l="l" t="t" r="r" b="b"/>
                <a:pathLst>
                  <a:path w="4665" h="1217" extrusionOk="0">
                    <a:moveTo>
                      <a:pt x="88" y="1"/>
                    </a:moveTo>
                    <a:cubicBezTo>
                      <a:pt x="55" y="1"/>
                      <a:pt x="25" y="21"/>
                      <a:pt x="14" y="54"/>
                    </a:cubicBezTo>
                    <a:cubicBezTo>
                      <a:pt x="1" y="94"/>
                      <a:pt x="23" y="138"/>
                      <a:pt x="63" y="151"/>
                    </a:cubicBezTo>
                    <a:cubicBezTo>
                      <a:pt x="92" y="161"/>
                      <a:pt x="2879" y="1066"/>
                      <a:pt x="4577" y="1216"/>
                    </a:cubicBezTo>
                    <a:lnTo>
                      <a:pt x="4583" y="1216"/>
                    </a:lnTo>
                    <a:cubicBezTo>
                      <a:pt x="4623" y="1216"/>
                      <a:pt x="4657" y="1186"/>
                      <a:pt x="4660" y="1146"/>
                    </a:cubicBezTo>
                    <a:cubicBezTo>
                      <a:pt x="4664" y="1103"/>
                      <a:pt x="4633" y="1066"/>
                      <a:pt x="4590" y="1061"/>
                    </a:cubicBezTo>
                    <a:cubicBezTo>
                      <a:pt x="2910" y="913"/>
                      <a:pt x="139" y="13"/>
                      <a:pt x="112" y="4"/>
                    </a:cubicBez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2"/>
              <p:cNvSpPr/>
              <p:nvPr/>
            </p:nvSpPr>
            <p:spPr>
              <a:xfrm>
                <a:off x="1409050" y="1521875"/>
                <a:ext cx="105275" cy="112350"/>
              </a:xfrm>
              <a:custGeom>
                <a:avLst/>
                <a:gdLst/>
                <a:ahLst/>
                <a:cxnLst/>
                <a:rect l="l" t="t" r="r" b="b"/>
                <a:pathLst>
                  <a:path w="4211" h="4494" extrusionOk="0">
                    <a:moveTo>
                      <a:pt x="196" y="179"/>
                    </a:moveTo>
                    <a:cubicBezTo>
                      <a:pt x="750" y="307"/>
                      <a:pt x="3019" y="1023"/>
                      <a:pt x="4015" y="4307"/>
                    </a:cubicBezTo>
                    <a:cubicBezTo>
                      <a:pt x="3455" y="4144"/>
                      <a:pt x="1210" y="3306"/>
                      <a:pt x="196" y="179"/>
                    </a:cubicBezTo>
                    <a:close/>
                    <a:moveTo>
                      <a:pt x="81" y="0"/>
                    </a:moveTo>
                    <a:cubicBezTo>
                      <a:pt x="59" y="0"/>
                      <a:pt x="38" y="11"/>
                      <a:pt x="23" y="28"/>
                    </a:cubicBezTo>
                    <a:cubicBezTo>
                      <a:pt x="6" y="47"/>
                      <a:pt x="1" y="75"/>
                      <a:pt x="9" y="100"/>
                    </a:cubicBezTo>
                    <a:cubicBezTo>
                      <a:pt x="1171" y="3873"/>
                      <a:pt x="4085" y="4487"/>
                      <a:pt x="4113" y="4493"/>
                    </a:cubicBezTo>
                    <a:cubicBezTo>
                      <a:pt x="4119" y="4494"/>
                      <a:pt x="4123" y="4494"/>
                      <a:pt x="4128" y="4494"/>
                    </a:cubicBezTo>
                    <a:cubicBezTo>
                      <a:pt x="4149" y="4494"/>
                      <a:pt x="4170" y="4485"/>
                      <a:pt x="4185" y="4469"/>
                    </a:cubicBezTo>
                    <a:cubicBezTo>
                      <a:pt x="4203" y="4449"/>
                      <a:pt x="4211" y="4421"/>
                      <a:pt x="4203" y="4395"/>
                    </a:cubicBezTo>
                    <a:cubicBezTo>
                      <a:pt x="3067" y="442"/>
                      <a:pt x="123" y="5"/>
                      <a:pt x="93" y="1"/>
                    </a:cubicBezTo>
                    <a:cubicBezTo>
                      <a:pt x="89" y="1"/>
                      <a:pt x="85"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2"/>
              <p:cNvSpPr/>
              <p:nvPr/>
            </p:nvSpPr>
            <p:spPr>
              <a:xfrm>
                <a:off x="1380050" y="1972950"/>
                <a:ext cx="354600" cy="126975"/>
              </a:xfrm>
              <a:custGeom>
                <a:avLst/>
                <a:gdLst/>
                <a:ahLst/>
                <a:cxnLst/>
                <a:rect l="l" t="t" r="r" b="b"/>
                <a:pathLst>
                  <a:path w="14184" h="5079" extrusionOk="0">
                    <a:moveTo>
                      <a:pt x="536" y="1"/>
                    </a:moveTo>
                    <a:cubicBezTo>
                      <a:pt x="252" y="1"/>
                      <a:pt x="89" y="7"/>
                      <a:pt x="76" y="7"/>
                    </a:cubicBezTo>
                    <a:cubicBezTo>
                      <a:pt x="34" y="10"/>
                      <a:pt x="1" y="46"/>
                      <a:pt x="3" y="89"/>
                    </a:cubicBezTo>
                    <a:cubicBezTo>
                      <a:pt x="4" y="129"/>
                      <a:pt x="39" y="163"/>
                      <a:pt x="78" y="163"/>
                    </a:cubicBezTo>
                    <a:cubicBezTo>
                      <a:pt x="80" y="163"/>
                      <a:pt x="81" y="163"/>
                      <a:pt x="83" y="163"/>
                    </a:cubicBezTo>
                    <a:cubicBezTo>
                      <a:pt x="95" y="163"/>
                      <a:pt x="258" y="156"/>
                      <a:pt x="541" y="156"/>
                    </a:cubicBezTo>
                    <a:cubicBezTo>
                      <a:pt x="2505" y="156"/>
                      <a:pt x="10275" y="458"/>
                      <a:pt x="14037" y="5050"/>
                    </a:cubicBezTo>
                    <a:cubicBezTo>
                      <a:pt x="14052" y="5069"/>
                      <a:pt x="14074" y="5079"/>
                      <a:pt x="14097" y="5079"/>
                    </a:cubicBezTo>
                    <a:cubicBezTo>
                      <a:pt x="14114" y="5079"/>
                      <a:pt x="14131" y="5073"/>
                      <a:pt x="14145" y="5061"/>
                    </a:cubicBezTo>
                    <a:cubicBezTo>
                      <a:pt x="14179" y="5034"/>
                      <a:pt x="14184" y="4986"/>
                      <a:pt x="14156" y="4953"/>
                    </a:cubicBezTo>
                    <a:cubicBezTo>
                      <a:pt x="10350" y="305"/>
                      <a:pt x="251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2"/>
              <p:cNvSpPr/>
              <p:nvPr/>
            </p:nvSpPr>
            <p:spPr>
              <a:xfrm>
                <a:off x="1332600" y="1917750"/>
                <a:ext cx="356250" cy="187400"/>
              </a:xfrm>
              <a:custGeom>
                <a:avLst/>
                <a:gdLst/>
                <a:ahLst/>
                <a:cxnLst/>
                <a:rect l="l" t="t" r="r" b="b"/>
                <a:pathLst>
                  <a:path w="14250" h="7496" extrusionOk="0">
                    <a:moveTo>
                      <a:pt x="6356" y="155"/>
                    </a:moveTo>
                    <a:cubicBezTo>
                      <a:pt x="7255" y="155"/>
                      <a:pt x="8118" y="280"/>
                      <a:pt x="8875" y="485"/>
                    </a:cubicBezTo>
                    <a:cubicBezTo>
                      <a:pt x="11748" y="1263"/>
                      <a:pt x="13788" y="3209"/>
                      <a:pt x="14086" y="5451"/>
                    </a:cubicBezTo>
                    <a:cubicBezTo>
                      <a:pt x="12274" y="6709"/>
                      <a:pt x="10427" y="7335"/>
                      <a:pt x="8577" y="7335"/>
                    </a:cubicBezTo>
                    <a:cubicBezTo>
                      <a:pt x="5749" y="7335"/>
                      <a:pt x="2914" y="5872"/>
                      <a:pt x="186" y="2968"/>
                    </a:cubicBezTo>
                    <a:cubicBezTo>
                      <a:pt x="1802" y="883"/>
                      <a:pt x="4184" y="155"/>
                      <a:pt x="6356" y="155"/>
                    </a:cubicBezTo>
                    <a:close/>
                    <a:moveTo>
                      <a:pt x="6355" y="1"/>
                    </a:moveTo>
                    <a:cubicBezTo>
                      <a:pt x="4125" y="1"/>
                      <a:pt x="1674" y="756"/>
                      <a:pt x="24" y="2926"/>
                    </a:cubicBezTo>
                    <a:cubicBezTo>
                      <a:pt x="1" y="2956"/>
                      <a:pt x="3" y="2998"/>
                      <a:pt x="28" y="3026"/>
                    </a:cubicBezTo>
                    <a:cubicBezTo>
                      <a:pt x="2805" y="5999"/>
                      <a:pt x="5691" y="7495"/>
                      <a:pt x="8574" y="7495"/>
                    </a:cubicBezTo>
                    <a:cubicBezTo>
                      <a:pt x="10466" y="7495"/>
                      <a:pt x="12358" y="6849"/>
                      <a:pt x="14213" y="5552"/>
                    </a:cubicBezTo>
                    <a:cubicBezTo>
                      <a:pt x="14236" y="5536"/>
                      <a:pt x="14249" y="5507"/>
                      <a:pt x="14245" y="5479"/>
                    </a:cubicBezTo>
                    <a:cubicBezTo>
                      <a:pt x="13961" y="3154"/>
                      <a:pt x="11870" y="1135"/>
                      <a:pt x="8916" y="336"/>
                    </a:cubicBezTo>
                    <a:cubicBezTo>
                      <a:pt x="8146" y="128"/>
                      <a:pt x="7269" y="1"/>
                      <a:pt x="6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2"/>
              <p:cNvSpPr/>
              <p:nvPr/>
            </p:nvSpPr>
            <p:spPr>
              <a:xfrm>
                <a:off x="1421425" y="1946475"/>
                <a:ext cx="92875" cy="71800"/>
              </a:xfrm>
              <a:custGeom>
                <a:avLst/>
                <a:gdLst/>
                <a:ahLst/>
                <a:cxnLst/>
                <a:rect l="l" t="t" r="r" b="b"/>
                <a:pathLst>
                  <a:path w="3715" h="2872" extrusionOk="0">
                    <a:moveTo>
                      <a:pt x="1221" y="0"/>
                    </a:moveTo>
                    <a:cubicBezTo>
                      <a:pt x="1189" y="0"/>
                      <a:pt x="1160" y="20"/>
                      <a:pt x="1149" y="52"/>
                    </a:cubicBezTo>
                    <a:cubicBezTo>
                      <a:pt x="1133" y="93"/>
                      <a:pt x="1154" y="137"/>
                      <a:pt x="1195" y="151"/>
                    </a:cubicBezTo>
                    <a:cubicBezTo>
                      <a:pt x="2608" y="660"/>
                      <a:pt x="3286" y="1292"/>
                      <a:pt x="3496" y="1519"/>
                    </a:cubicBezTo>
                    <a:cubicBezTo>
                      <a:pt x="3026" y="1660"/>
                      <a:pt x="1221" y="2208"/>
                      <a:pt x="58" y="2723"/>
                    </a:cubicBezTo>
                    <a:cubicBezTo>
                      <a:pt x="18" y="2741"/>
                      <a:pt x="1" y="2786"/>
                      <a:pt x="18" y="2825"/>
                    </a:cubicBezTo>
                    <a:cubicBezTo>
                      <a:pt x="31" y="2854"/>
                      <a:pt x="60" y="2871"/>
                      <a:pt x="89" y="2871"/>
                    </a:cubicBezTo>
                    <a:cubicBezTo>
                      <a:pt x="99" y="2871"/>
                      <a:pt x="110" y="2869"/>
                      <a:pt x="120" y="2865"/>
                    </a:cubicBezTo>
                    <a:cubicBezTo>
                      <a:pt x="1451" y="2276"/>
                      <a:pt x="3633" y="1640"/>
                      <a:pt x="3655" y="1634"/>
                    </a:cubicBezTo>
                    <a:cubicBezTo>
                      <a:pt x="3679" y="1627"/>
                      <a:pt x="3699" y="1608"/>
                      <a:pt x="3707" y="1584"/>
                    </a:cubicBezTo>
                    <a:cubicBezTo>
                      <a:pt x="3715" y="1561"/>
                      <a:pt x="3711" y="1534"/>
                      <a:pt x="3696" y="1514"/>
                    </a:cubicBezTo>
                    <a:cubicBezTo>
                      <a:pt x="3670" y="1479"/>
                      <a:pt x="3045" y="652"/>
                      <a:pt x="1247" y="5"/>
                    </a:cubicBezTo>
                    <a:cubicBezTo>
                      <a:pt x="1239" y="2"/>
                      <a:pt x="1230" y="0"/>
                      <a:pt x="1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2"/>
              <p:cNvSpPr/>
              <p:nvPr/>
            </p:nvSpPr>
            <p:spPr>
              <a:xfrm>
                <a:off x="1508550" y="1950850"/>
                <a:ext cx="99950" cy="113675"/>
              </a:xfrm>
              <a:custGeom>
                <a:avLst/>
                <a:gdLst/>
                <a:ahLst/>
                <a:cxnLst/>
                <a:rect l="l" t="t" r="r" b="b"/>
                <a:pathLst>
                  <a:path w="3998" h="4547" extrusionOk="0">
                    <a:moveTo>
                      <a:pt x="1718" y="0"/>
                    </a:moveTo>
                    <a:cubicBezTo>
                      <a:pt x="1695" y="0"/>
                      <a:pt x="1672" y="11"/>
                      <a:pt x="1656" y="31"/>
                    </a:cubicBezTo>
                    <a:cubicBezTo>
                      <a:pt x="1631" y="65"/>
                      <a:pt x="1636" y="113"/>
                      <a:pt x="1670" y="139"/>
                    </a:cubicBezTo>
                    <a:cubicBezTo>
                      <a:pt x="3146" y="1277"/>
                      <a:pt x="3673" y="2136"/>
                      <a:pt x="3808" y="2391"/>
                    </a:cubicBezTo>
                    <a:cubicBezTo>
                      <a:pt x="2479" y="2786"/>
                      <a:pt x="146" y="4337"/>
                      <a:pt x="45" y="4404"/>
                    </a:cubicBezTo>
                    <a:cubicBezTo>
                      <a:pt x="10" y="4428"/>
                      <a:pt x="0" y="4476"/>
                      <a:pt x="24" y="4511"/>
                    </a:cubicBezTo>
                    <a:cubicBezTo>
                      <a:pt x="40" y="4534"/>
                      <a:pt x="64" y="4546"/>
                      <a:pt x="89" y="4546"/>
                    </a:cubicBezTo>
                    <a:lnTo>
                      <a:pt x="89" y="4546"/>
                    </a:lnTo>
                    <a:cubicBezTo>
                      <a:pt x="104" y="4546"/>
                      <a:pt x="119" y="4542"/>
                      <a:pt x="132" y="4533"/>
                    </a:cubicBezTo>
                    <a:cubicBezTo>
                      <a:pt x="157" y="4517"/>
                      <a:pt x="2652" y="2858"/>
                      <a:pt x="3938" y="2515"/>
                    </a:cubicBezTo>
                    <a:cubicBezTo>
                      <a:pt x="3959" y="2510"/>
                      <a:pt x="3976" y="2496"/>
                      <a:pt x="3987" y="2476"/>
                    </a:cubicBezTo>
                    <a:cubicBezTo>
                      <a:pt x="3997" y="2456"/>
                      <a:pt x="3997" y="2432"/>
                      <a:pt x="3990" y="2412"/>
                    </a:cubicBezTo>
                    <a:cubicBezTo>
                      <a:pt x="3973" y="2372"/>
                      <a:pt x="3569" y="1408"/>
                      <a:pt x="1766" y="16"/>
                    </a:cubicBezTo>
                    <a:cubicBezTo>
                      <a:pt x="1752" y="5"/>
                      <a:pt x="1735" y="0"/>
                      <a:pt x="1718" y="0"/>
                    </a:cubicBezTo>
                    <a:close/>
                    <a:moveTo>
                      <a:pt x="89" y="4546"/>
                    </a:moveTo>
                    <a:cubicBezTo>
                      <a:pt x="88" y="4546"/>
                      <a:pt x="88" y="4546"/>
                      <a:pt x="88" y="4546"/>
                    </a:cubicBezTo>
                    <a:lnTo>
                      <a:pt x="89" y="4546"/>
                    </a:lnTo>
                    <a:cubicBezTo>
                      <a:pt x="89" y="4546"/>
                      <a:pt x="89" y="4546"/>
                      <a:pt x="89" y="45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3_2">
    <p:spTree>
      <p:nvGrpSpPr>
        <p:cNvPr id="1" name="Shape 984"/>
        <p:cNvGrpSpPr/>
        <p:nvPr/>
      </p:nvGrpSpPr>
      <p:grpSpPr>
        <a:xfrm>
          <a:off x="0" y="0"/>
          <a:ext cx="0" cy="0"/>
          <a:chOff x="0" y="0"/>
          <a:chExt cx="0" cy="0"/>
        </a:xfrm>
      </p:grpSpPr>
      <p:sp>
        <p:nvSpPr>
          <p:cNvPr id="985" name="Google Shape;985;p29"/>
          <p:cNvSpPr/>
          <p:nvPr/>
        </p:nvSpPr>
        <p:spPr>
          <a:xfrm>
            <a:off x="7473825" y="-2736050"/>
            <a:ext cx="3623700" cy="362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6" name="Google Shape;986;p29"/>
          <p:cNvGrpSpPr/>
          <p:nvPr/>
        </p:nvGrpSpPr>
        <p:grpSpPr>
          <a:xfrm>
            <a:off x="-32663" y="-447736"/>
            <a:ext cx="9460606" cy="5349370"/>
            <a:chOff x="-32663" y="-447736"/>
            <a:chExt cx="9460606" cy="5349370"/>
          </a:xfrm>
        </p:grpSpPr>
        <p:grpSp>
          <p:nvGrpSpPr>
            <p:cNvPr id="987" name="Google Shape;987;p29"/>
            <p:cNvGrpSpPr/>
            <p:nvPr/>
          </p:nvGrpSpPr>
          <p:grpSpPr>
            <a:xfrm rot="-8598735" flipH="1">
              <a:off x="7681487" y="-374276"/>
              <a:ext cx="574599" cy="991344"/>
              <a:chOff x="6069925" y="2036500"/>
              <a:chExt cx="223850" cy="386225"/>
            </a:xfrm>
          </p:grpSpPr>
          <p:sp>
            <p:nvSpPr>
              <p:cNvPr id="988" name="Google Shape;988;p29"/>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9"/>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9"/>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9"/>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29"/>
            <p:cNvGrpSpPr/>
            <p:nvPr/>
          </p:nvGrpSpPr>
          <p:grpSpPr>
            <a:xfrm rot="-7921287" flipH="1">
              <a:off x="8682066" y="55143"/>
              <a:ext cx="462508" cy="968694"/>
              <a:chOff x="1929475" y="1540625"/>
              <a:chExt cx="263675" cy="552250"/>
            </a:xfrm>
          </p:grpSpPr>
          <p:sp>
            <p:nvSpPr>
              <p:cNvPr id="996" name="Google Shape;996;p29"/>
              <p:cNvSpPr/>
              <p:nvPr/>
            </p:nvSpPr>
            <p:spPr>
              <a:xfrm>
                <a:off x="1935750" y="1655200"/>
                <a:ext cx="166375" cy="437675"/>
              </a:xfrm>
              <a:custGeom>
                <a:avLst/>
                <a:gdLst/>
                <a:ahLst/>
                <a:cxnLst/>
                <a:rect l="l" t="t" r="r" b="b"/>
                <a:pathLst>
                  <a:path w="6655" h="17507" extrusionOk="0">
                    <a:moveTo>
                      <a:pt x="6575" y="0"/>
                    </a:moveTo>
                    <a:cubicBezTo>
                      <a:pt x="6536" y="0"/>
                      <a:pt x="6501" y="28"/>
                      <a:pt x="6496" y="68"/>
                    </a:cubicBezTo>
                    <a:cubicBezTo>
                      <a:pt x="4662" y="13382"/>
                      <a:pt x="84" y="17331"/>
                      <a:pt x="38" y="17369"/>
                    </a:cubicBezTo>
                    <a:cubicBezTo>
                      <a:pt x="5" y="17396"/>
                      <a:pt x="1" y="17445"/>
                      <a:pt x="28" y="17478"/>
                    </a:cubicBezTo>
                    <a:cubicBezTo>
                      <a:pt x="44" y="17496"/>
                      <a:pt x="66" y="17506"/>
                      <a:pt x="88" y="17506"/>
                    </a:cubicBezTo>
                    <a:cubicBezTo>
                      <a:pt x="105" y="17506"/>
                      <a:pt x="123" y="17501"/>
                      <a:pt x="137" y="17488"/>
                    </a:cubicBezTo>
                    <a:cubicBezTo>
                      <a:pt x="184" y="17449"/>
                      <a:pt x="4806" y="13473"/>
                      <a:pt x="6649" y="88"/>
                    </a:cubicBezTo>
                    <a:cubicBezTo>
                      <a:pt x="6655" y="46"/>
                      <a:pt x="6625" y="7"/>
                      <a:pt x="6583" y="1"/>
                    </a:cubicBezTo>
                    <a:cubicBezTo>
                      <a:pt x="6581" y="0"/>
                      <a:pt x="6578" y="0"/>
                      <a:pt x="6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a:off x="2011075" y="1891725"/>
                <a:ext cx="159525" cy="87625"/>
              </a:xfrm>
              <a:custGeom>
                <a:avLst/>
                <a:gdLst/>
                <a:ahLst/>
                <a:cxnLst/>
                <a:rect l="l" t="t" r="r" b="b"/>
                <a:pathLst>
                  <a:path w="6381" h="3505" extrusionOk="0">
                    <a:moveTo>
                      <a:pt x="6135" y="161"/>
                    </a:moveTo>
                    <a:lnTo>
                      <a:pt x="6135" y="161"/>
                    </a:lnTo>
                    <a:cubicBezTo>
                      <a:pt x="3960" y="2896"/>
                      <a:pt x="963" y="3286"/>
                      <a:pt x="241" y="3341"/>
                    </a:cubicBezTo>
                    <a:cubicBezTo>
                      <a:pt x="2346" y="536"/>
                      <a:pt x="5403" y="201"/>
                      <a:pt x="6135" y="161"/>
                    </a:cubicBezTo>
                    <a:close/>
                    <a:moveTo>
                      <a:pt x="6295" y="1"/>
                    </a:moveTo>
                    <a:cubicBezTo>
                      <a:pt x="6154" y="1"/>
                      <a:pt x="2423" y="40"/>
                      <a:pt x="20" y="3381"/>
                    </a:cubicBezTo>
                    <a:cubicBezTo>
                      <a:pt x="2" y="3406"/>
                      <a:pt x="0" y="3436"/>
                      <a:pt x="13" y="3463"/>
                    </a:cubicBezTo>
                    <a:cubicBezTo>
                      <a:pt x="26" y="3488"/>
                      <a:pt x="54" y="3504"/>
                      <a:pt x="82" y="3504"/>
                    </a:cubicBezTo>
                    <a:lnTo>
                      <a:pt x="83" y="3504"/>
                    </a:lnTo>
                    <a:cubicBezTo>
                      <a:pt x="121" y="3504"/>
                      <a:pt x="3833" y="3429"/>
                      <a:pt x="6360" y="126"/>
                    </a:cubicBezTo>
                    <a:cubicBezTo>
                      <a:pt x="6378" y="103"/>
                      <a:pt x="6381" y="71"/>
                      <a:pt x="6368" y="45"/>
                    </a:cubicBezTo>
                    <a:cubicBezTo>
                      <a:pt x="6355" y="18"/>
                      <a:pt x="6328" y="2"/>
                      <a:pt x="6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a:off x="1929475" y="1836350"/>
                <a:ext cx="85625" cy="143000"/>
              </a:xfrm>
              <a:custGeom>
                <a:avLst/>
                <a:gdLst/>
                <a:ahLst/>
                <a:cxnLst/>
                <a:rect l="l" t="t" r="r" b="b"/>
                <a:pathLst>
                  <a:path w="3425" h="5720" extrusionOk="0">
                    <a:moveTo>
                      <a:pt x="1257" y="215"/>
                    </a:moveTo>
                    <a:lnTo>
                      <a:pt x="1257" y="215"/>
                    </a:lnTo>
                    <a:cubicBezTo>
                      <a:pt x="3022" y="1803"/>
                      <a:pt x="3239" y="4781"/>
                      <a:pt x="3265" y="5488"/>
                    </a:cubicBezTo>
                    <a:cubicBezTo>
                      <a:pt x="545" y="3487"/>
                      <a:pt x="1100" y="792"/>
                      <a:pt x="1257" y="215"/>
                    </a:cubicBezTo>
                    <a:close/>
                    <a:moveTo>
                      <a:pt x="1218" y="0"/>
                    </a:moveTo>
                    <a:cubicBezTo>
                      <a:pt x="1211" y="0"/>
                      <a:pt x="1205" y="1"/>
                      <a:pt x="1198" y="3"/>
                    </a:cubicBezTo>
                    <a:cubicBezTo>
                      <a:pt x="1173" y="10"/>
                      <a:pt x="1153" y="27"/>
                      <a:pt x="1144" y="51"/>
                    </a:cubicBezTo>
                    <a:cubicBezTo>
                      <a:pt x="1134" y="84"/>
                      <a:pt x="1" y="3388"/>
                      <a:pt x="3301" y="5705"/>
                    </a:cubicBezTo>
                    <a:cubicBezTo>
                      <a:pt x="3315" y="5715"/>
                      <a:pt x="3331" y="5719"/>
                      <a:pt x="3346" y="5719"/>
                    </a:cubicBezTo>
                    <a:cubicBezTo>
                      <a:pt x="3358" y="5719"/>
                      <a:pt x="3370" y="5717"/>
                      <a:pt x="3381" y="5710"/>
                    </a:cubicBezTo>
                    <a:cubicBezTo>
                      <a:pt x="3408" y="5697"/>
                      <a:pt x="3423" y="5671"/>
                      <a:pt x="3424" y="5642"/>
                    </a:cubicBezTo>
                    <a:cubicBezTo>
                      <a:pt x="3424" y="5604"/>
                      <a:pt x="3414" y="1840"/>
                      <a:pt x="1267" y="18"/>
                    </a:cubicBezTo>
                    <a:cubicBezTo>
                      <a:pt x="1254" y="6"/>
                      <a:pt x="1236" y="0"/>
                      <a:pt x="1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9"/>
              <p:cNvSpPr/>
              <p:nvPr/>
            </p:nvSpPr>
            <p:spPr>
              <a:xfrm>
                <a:off x="2048350" y="1803875"/>
                <a:ext cx="142750" cy="84650"/>
              </a:xfrm>
              <a:custGeom>
                <a:avLst/>
                <a:gdLst/>
                <a:ahLst/>
                <a:cxnLst/>
                <a:rect l="l" t="t" r="r" b="b"/>
                <a:pathLst>
                  <a:path w="5710" h="3386" extrusionOk="0">
                    <a:moveTo>
                      <a:pt x="5709" y="0"/>
                    </a:moveTo>
                    <a:lnTo>
                      <a:pt x="5709" y="0"/>
                    </a:lnTo>
                    <a:cubicBezTo>
                      <a:pt x="1370" y="654"/>
                      <a:pt x="0" y="3385"/>
                      <a:pt x="0" y="3385"/>
                    </a:cubicBezTo>
                    <a:cubicBezTo>
                      <a:pt x="3578" y="2810"/>
                      <a:pt x="5709" y="0"/>
                      <a:pt x="5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1967000" y="1756275"/>
                <a:ext cx="83350" cy="134200"/>
              </a:xfrm>
              <a:custGeom>
                <a:avLst/>
                <a:gdLst/>
                <a:ahLst/>
                <a:cxnLst/>
                <a:rect l="l" t="t" r="r" b="b"/>
                <a:pathLst>
                  <a:path w="3334" h="5368" extrusionOk="0">
                    <a:moveTo>
                      <a:pt x="738" y="252"/>
                    </a:moveTo>
                    <a:cubicBezTo>
                      <a:pt x="2736" y="2424"/>
                      <a:pt x="3102" y="4590"/>
                      <a:pt x="3164" y="5152"/>
                    </a:cubicBezTo>
                    <a:cubicBezTo>
                      <a:pt x="563" y="3691"/>
                      <a:pt x="667" y="940"/>
                      <a:pt x="738" y="252"/>
                    </a:cubicBezTo>
                    <a:close/>
                    <a:moveTo>
                      <a:pt x="682" y="0"/>
                    </a:moveTo>
                    <a:cubicBezTo>
                      <a:pt x="674" y="0"/>
                      <a:pt x="667" y="2"/>
                      <a:pt x="659" y="4"/>
                    </a:cubicBezTo>
                    <a:cubicBezTo>
                      <a:pt x="631" y="12"/>
                      <a:pt x="611" y="36"/>
                      <a:pt x="605" y="64"/>
                    </a:cubicBezTo>
                    <a:cubicBezTo>
                      <a:pt x="599" y="101"/>
                      <a:pt x="1" y="3659"/>
                      <a:pt x="3218" y="5357"/>
                    </a:cubicBezTo>
                    <a:cubicBezTo>
                      <a:pt x="3229" y="5364"/>
                      <a:pt x="3242" y="5367"/>
                      <a:pt x="3254" y="5367"/>
                    </a:cubicBezTo>
                    <a:cubicBezTo>
                      <a:pt x="3269" y="5367"/>
                      <a:pt x="3283" y="5363"/>
                      <a:pt x="3296" y="5355"/>
                    </a:cubicBezTo>
                    <a:cubicBezTo>
                      <a:pt x="3319" y="5340"/>
                      <a:pt x="3333" y="5314"/>
                      <a:pt x="3332" y="5286"/>
                    </a:cubicBezTo>
                    <a:cubicBezTo>
                      <a:pt x="3331" y="5260"/>
                      <a:pt x="3200" y="2621"/>
                      <a:pt x="738" y="25"/>
                    </a:cubicBezTo>
                    <a:cubicBezTo>
                      <a:pt x="723" y="9"/>
                      <a:pt x="703"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2071700" y="1727850"/>
                <a:ext cx="121450" cy="73050"/>
              </a:xfrm>
              <a:custGeom>
                <a:avLst/>
                <a:gdLst/>
                <a:ahLst/>
                <a:cxnLst/>
                <a:rect l="l" t="t" r="r" b="b"/>
                <a:pathLst>
                  <a:path w="4858" h="2922" extrusionOk="0">
                    <a:moveTo>
                      <a:pt x="4620" y="184"/>
                    </a:moveTo>
                    <a:lnTo>
                      <a:pt x="4620" y="184"/>
                    </a:lnTo>
                    <a:cubicBezTo>
                      <a:pt x="4283" y="711"/>
                      <a:pt x="2924" y="2538"/>
                      <a:pt x="244" y="2755"/>
                    </a:cubicBezTo>
                    <a:cubicBezTo>
                      <a:pt x="614" y="2280"/>
                      <a:pt x="2042" y="657"/>
                      <a:pt x="4620" y="184"/>
                    </a:cubicBezTo>
                    <a:close/>
                    <a:moveTo>
                      <a:pt x="4775" y="1"/>
                    </a:moveTo>
                    <a:cubicBezTo>
                      <a:pt x="4771" y="1"/>
                      <a:pt x="4767" y="1"/>
                      <a:pt x="4763" y="2"/>
                    </a:cubicBezTo>
                    <a:cubicBezTo>
                      <a:pt x="1563" y="518"/>
                      <a:pt x="32" y="2778"/>
                      <a:pt x="17" y="2801"/>
                    </a:cubicBezTo>
                    <a:cubicBezTo>
                      <a:pt x="2" y="2825"/>
                      <a:pt x="1" y="2857"/>
                      <a:pt x="15" y="2882"/>
                    </a:cubicBezTo>
                    <a:cubicBezTo>
                      <a:pt x="29" y="2906"/>
                      <a:pt x="54" y="2922"/>
                      <a:pt x="82" y="2922"/>
                    </a:cubicBezTo>
                    <a:lnTo>
                      <a:pt x="86" y="2922"/>
                    </a:lnTo>
                    <a:cubicBezTo>
                      <a:pt x="3415" y="2739"/>
                      <a:pt x="4830" y="141"/>
                      <a:pt x="4843" y="115"/>
                    </a:cubicBezTo>
                    <a:cubicBezTo>
                      <a:pt x="4857" y="88"/>
                      <a:pt x="4855" y="58"/>
                      <a:pt x="4838" y="34"/>
                    </a:cubicBezTo>
                    <a:cubicBezTo>
                      <a:pt x="4823" y="13"/>
                      <a:pt x="4799"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1993400" y="1696225"/>
                <a:ext cx="82375" cy="104675"/>
              </a:xfrm>
              <a:custGeom>
                <a:avLst/>
                <a:gdLst/>
                <a:ahLst/>
                <a:cxnLst/>
                <a:rect l="l" t="t" r="r" b="b"/>
                <a:pathLst>
                  <a:path w="3295" h="4187" extrusionOk="0">
                    <a:moveTo>
                      <a:pt x="184" y="198"/>
                    </a:moveTo>
                    <a:cubicBezTo>
                      <a:pt x="2383" y="1041"/>
                      <a:pt x="2997" y="3419"/>
                      <a:pt x="3114" y="3994"/>
                    </a:cubicBezTo>
                    <a:cubicBezTo>
                      <a:pt x="968" y="3236"/>
                      <a:pt x="313" y="794"/>
                      <a:pt x="184" y="198"/>
                    </a:cubicBezTo>
                    <a:close/>
                    <a:moveTo>
                      <a:pt x="82" y="0"/>
                    </a:moveTo>
                    <a:cubicBezTo>
                      <a:pt x="64" y="0"/>
                      <a:pt x="46" y="7"/>
                      <a:pt x="32" y="19"/>
                    </a:cubicBezTo>
                    <a:cubicBezTo>
                      <a:pt x="11" y="36"/>
                      <a:pt x="1" y="63"/>
                      <a:pt x="4" y="90"/>
                    </a:cubicBezTo>
                    <a:cubicBezTo>
                      <a:pt x="10" y="123"/>
                      <a:pt x="555" y="3353"/>
                      <a:pt x="3191" y="4184"/>
                    </a:cubicBezTo>
                    <a:cubicBezTo>
                      <a:pt x="3198" y="4186"/>
                      <a:pt x="3206" y="4187"/>
                      <a:pt x="3214" y="4187"/>
                    </a:cubicBezTo>
                    <a:cubicBezTo>
                      <a:pt x="3232" y="4187"/>
                      <a:pt x="3250" y="4180"/>
                      <a:pt x="3264" y="4168"/>
                    </a:cubicBezTo>
                    <a:cubicBezTo>
                      <a:pt x="3284" y="4151"/>
                      <a:pt x="3295" y="4124"/>
                      <a:pt x="3291" y="4098"/>
                    </a:cubicBezTo>
                    <a:cubicBezTo>
                      <a:pt x="3286" y="4066"/>
                      <a:pt x="2806" y="939"/>
                      <a:pt x="106" y="5"/>
                    </a:cubicBezTo>
                    <a:cubicBezTo>
                      <a:pt x="98" y="2"/>
                      <a:pt x="90"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9"/>
              <p:cNvSpPr/>
              <p:nvPr/>
            </p:nvSpPr>
            <p:spPr>
              <a:xfrm>
                <a:off x="2086325" y="1641975"/>
                <a:ext cx="104225" cy="89800"/>
              </a:xfrm>
              <a:custGeom>
                <a:avLst/>
                <a:gdLst/>
                <a:ahLst/>
                <a:cxnLst/>
                <a:rect l="l" t="t" r="r" b="b"/>
                <a:pathLst>
                  <a:path w="4169" h="3592" extrusionOk="0">
                    <a:moveTo>
                      <a:pt x="3981" y="164"/>
                    </a:moveTo>
                    <a:lnTo>
                      <a:pt x="3981" y="164"/>
                    </a:lnTo>
                    <a:cubicBezTo>
                      <a:pt x="3823" y="653"/>
                      <a:pt x="2997" y="2732"/>
                      <a:pt x="233" y="3399"/>
                    </a:cubicBezTo>
                    <a:cubicBezTo>
                      <a:pt x="585" y="2770"/>
                      <a:pt x="2062" y="348"/>
                      <a:pt x="3981" y="164"/>
                    </a:cubicBezTo>
                    <a:close/>
                    <a:moveTo>
                      <a:pt x="4089" y="1"/>
                    </a:moveTo>
                    <a:cubicBezTo>
                      <a:pt x="4087" y="1"/>
                      <a:pt x="4085" y="1"/>
                      <a:pt x="4083" y="1"/>
                    </a:cubicBezTo>
                    <a:cubicBezTo>
                      <a:pt x="1740" y="120"/>
                      <a:pt x="82" y="3341"/>
                      <a:pt x="13" y="3478"/>
                    </a:cubicBezTo>
                    <a:cubicBezTo>
                      <a:pt x="0" y="3505"/>
                      <a:pt x="2" y="3538"/>
                      <a:pt x="21" y="3561"/>
                    </a:cubicBezTo>
                    <a:cubicBezTo>
                      <a:pt x="36" y="3580"/>
                      <a:pt x="58" y="3591"/>
                      <a:pt x="82" y="3591"/>
                    </a:cubicBezTo>
                    <a:cubicBezTo>
                      <a:pt x="88" y="3591"/>
                      <a:pt x="93" y="3590"/>
                      <a:pt x="99" y="3589"/>
                    </a:cubicBezTo>
                    <a:cubicBezTo>
                      <a:pt x="3466" y="2864"/>
                      <a:pt x="4155" y="124"/>
                      <a:pt x="4162" y="97"/>
                    </a:cubicBezTo>
                    <a:cubicBezTo>
                      <a:pt x="4168" y="73"/>
                      <a:pt x="4162" y="47"/>
                      <a:pt x="4146" y="29"/>
                    </a:cubicBezTo>
                    <a:cubicBezTo>
                      <a:pt x="4132" y="12"/>
                      <a:pt x="4113" y="1"/>
                      <a:pt x="4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9"/>
              <p:cNvSpPr/>
              <p:nvPr/>
            </p:nvSpPr>
            <p:spPr>
              <a:xfrm>
                <a:off x="2015575" y="1623900"/>
                <a:ext cx="72825" cy="105925"/>
              </a:xfrm>
              <a:custGeom>
                <a:avLst/>
                <a:gdLst/>
                <a:ahLst/>
                <a:cxnLst/>
                <a:rect l="l" t="t" r="r" b="b"/>
                <a:pathLst>
                  <a:path w="2913" h="4237" extrusionOk="0">
                    <a:moveTo>
                      <a:pt x="331" y="1"/>
                    </a:moveTo>
                    <a:lnTo>
                      <a:pt x="331" y="1"/>
                    </a:lnTo>
                    <a:cubicBezTo>
                      <a:pt x="331" y="1"/>
                      <a:pt x="0" y="2920"/>
                      <a:pt x="2912" y="4236"/>
                    </a:cubicBezTo>
                    <a:cubicBezTo>
                      <a:pt x="2912" y="4236"/>
                      <a:pt x="2643" y="930"/>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9"/>
              <p:cNvSpPr/>
              <p:nvPr/>
            </p:nvSpPr>
            <p:spPr>
              <a:xfrm>
                <a:off x="2071825" y="1540625"/>
                <a:ext cx="74750" cy="118475"/>
              </a:xfrm>
              <a:custGeom>
                <a:avLst/>
                <a:gdLst/>
                <a:ahLst/>
                <a:cxnLst/>
                <a:rect l="l" t="t" r="r" b="b"/>
                <a:pathLst>
                  <a:path w="2990" h="4739" extrusionOk="0">
                    <a:moveTo>
                      <a:pt x="1751" y="250"/>
                    </a:moveTo>
                    <a:cubicBezTo>
                      <a:pt x="2625" y="2898"/>
                      <a:pt x="1472" y="4232"/>
                      <a:pt x="1158" y="4532"/>
                    </a:cubicBezTo>
                    <a:cubicBezTo>
                      <a:pt x="354" y="2643"/>
                      <a:pt x="1430" y="749"/>
                      <a:pt x="1751" y="250"/>
                    </a:cubicBezTo>
                    <a:close/>
                    <a:moveTo>
                      <a:pt x="1774" y="0"/>
                    </a:moveTo>
                    <a:cubicBezTo>
                      <a:pt x="1749" y="0"/>
                      <a:pt x="1726" y="12"/>
                      <a:pt x="1712" y="32"/>
                    </a:cubicBezTo>
                    <a:cubicBezTo>
                      <a:pt x="1694" y="55"/>
                      <a:pt x="0" y="2386"/>
                      <a:pt x="1059" y="4693"/>
                    </a:cubicBezTo>
                    <a:cubicBezTo>
                      <a:pt x="1069" y="4714"/>
                      <a:pt x="1088" y="4731"/>
                      <a:pt x="1111" y="4736"/>
                    </a:cubicBezTo>
                    <a:cubicBezTo>
                      <a:pt x="1117" y="4737"/>
                      <a:pt x="1123" y="4738"/>
                      <a:pt x="1129" y="4738"/>
                    </a:cubicBezTo>
                    <a:cubicBezTo>
                      <a:pt x="1146" y="4738"/>
                      <a:pt x="1163" y="4733"/>
                      <a:pt x="1177" y="4723"/>
                    </a:cubicBezTo>
                    <a:cubicBezTo>
                      <a:pt x="1195" y="4709"/>
                      <a:pt x="2989" y="3296"/>
                      <a:pt x="1847" y="52"/>
                    </a:cubicBezTo>
                    <a:cubicBezTo>
                      <a:pt x="1838" y="25"/>
                      <a:pt x="1814" y="6"/>
                      <a:pt x="1785" y="1"/>
                    </a:cubicBezTo>
                    <a:cubicBezTo>
                      <a:pt x="1781" y="1"/>
                      <a:pt x="1777"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29"/>
            <p:cNvGrpSpPr/>
            <p:nvPr/>
          </p:nvGrpSpPr>
          <p:grpSpPr>
            <a:xfrm rot="709495" flipH="1">
              <a:off x="45337" y="4052296"/>
              <a:ext cx="469391" cy="809837"/>
              <a:chOff x="6069925" y="2036500"/>
              <a:chExt cx="223850" cy="386225"/>
            </a:xfrm>
          </p:grpSpPr>
          <p:sp>
            <p:nvSpPr>
              <p:cNvPr id="1007" name="Google Shape;1007;p29"/>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9"/>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9"/>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9"/>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9"/>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9"/>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9"/>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 name="Google Shape;1014;p29"/>
            <p:cNvGrpSpPr/>
            <p:nvPr/>
          </p:nvGrpSpPr>
          <p:grpSpPr>
            <a:xfrm rot="4339187">
              <a:off x="8850515" y="1456031"/>
              <a:ext cx="357411" cy="497753"/>
              <a:chOff x="5411750" y="1822650"/>
              <a:chExt cx="254925" cy="355025"/>
            </a:xfrm>
          </p:grpSpPr>
          <p:sp>
            <p:nvSpPr>
              <p:cNvPr id="1015" name="Google Shape;1015;p29"/>
              <p:cNvSpPr/>
              <p:nvPr/>
            </p:nvSpPr>
            <p:spPr>
              <a:xfrm>
                <a:off x="5430250" y="1822650"/>
                <a:ext cx="158650" cy="281425"/>
              </a:xfrm>
              <a:custGeom>
                <a:avLst/>
                <a:gdLst/>
                <a:ahLst/>
                <a:cxnLst/>
                <a:rect l="l" t="t" r="r" b="b"/>
                <a:pathLst>
                  <a:path w="6346" h="11257" fill="none" extrusionOk="0">
                    <a:moveTo>
                      <a:pt x="1" y="0"/>
                    </a:moveTo>
                    <a:cubicBezTo>
                      <a:pt x="809" y="7858"/>
                      <a:pt x="6345" y="11257"/>
                      <a:pt x="6345" y="11257"/>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9"/>
              <p:cNvSpPr/>
              <p:nvPr/>
            </p:nvSpPr>
            <p:spPr>
              <a:xfrm>
                <a:off x="5548175" y="2070850"/>
                <a:ext cx="118500" cy="106825"/>
              </a:xfrm>
              <a:custGeom>
                <a:avLst/>
                <a:gdLst/>
                <a:ahLst/>
                <a:cxnLst/>
                <a:rect l="l" t="t" r="r" b="b"/>
                <a:pathLst>
                  <a:path w="4740" h="4273" extrusionOk="0">
                    <a:moveTo>
                      <a:pt x="0" y="1"/>
                    </a:moveTo>
                    <a:cubicBezTo>
                      <a:pt x="1010" y="3177"/>
                      <a:pt x="4739" y="4273"/>
                      <a:pt x="4739" y="4273"/>
                    </a:cubicBezTo>
                    <a:cubicBezTo>
                      <a:pt x="1905" y="210"/>
                      <a:pt x="0"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9"/>
              <p:cNvSpPr/>
              <p:nvPr/>
            </p:nvSpPr>
            <p:spPr>
              <a:xfrm>
                <a:off x="5476775" y="1995250"/>
                <a:ext cx="64450" cy="161675"/>
              </a:xfrm>
              <a:custGeom>
                <a:avLst/>
                <a:gdLst/>
                <a:ahLst/>
                <a:cxnLst/>
                <a:rect l="l" t="t" r="r" b="b"/>
                <a:pathLst>
                  <a:path w="2578" h="6467" extrusionOk="0">
                    <a:moveTo>
                      <a:pt x="434" y="0"/>
                    </a:moveTo>
                    <a:cubicBezTo>
                      <a:pt x="1" y="3451"/>
                      <a:pt x="2578" y="6467"/>
                      <a:pt x="2578" y="6467"/>
                    </a:cubicBezTo>
                    <a:cubicBezTo>
                      <a:pt x="1661" y="2485"/>
                      <a:pt x="434" y="1"/>
                      <a:pt x="43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9"/>
              <p:cNvSpPr/>
              <p:nvPr/>
            </p:nvSpPr>
            <p:spPr>
              <a:xfrm>
                <a:off x="5487600" y="1995200"/>
                <a:ext cx="136600" cy="57850"/>
              </a:xfrm>
              <a:custGeom>
                <a:avLst/>
                <a:gdLst/>
                <a:ahLst/>
                <a:cxnLst/>
                <a:rect l="l" t="t" r="r" b="b"/>
                <a:pathLst>
                  <a:path w="5464" h="2314" extrusionOk="0">
                    <a:moveTo>
                      <a:pt x="107" y="1"/>
                    </a:moveTo>
                    <a:cubicBezTo>
                      <a:pt x="38" y="1"/>
                      <a:pt x="1" y="2"/>
                      <a:pt x="1" y="2"/>
                    </a:cubicBezTo>
                    <a:cubicBezTo>
                      <a:pt x="2287" y="2029"/>
                      <a:pt x="5464" y="2314"/>
                      <a:pt x="5464" y="2314"/>
                    </a:cubicBezTo>
                    <a:cubicBezTo>
                      <a:pt x="3459" y="119"/>
                      <a:pt x="681" y="1"/>
                      <a:pt x="10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9"/>
              <p:cNvSpPr/>
              <p:nvPr/>
            </p:nvSpPr>
            <p:spPr>
              <a:xfrm>
                <a:off x="5411750" y="1915975"/>
                <a:ext cx="66450" cy="174025"/>
              </a:xfrm>
              <a:custGeom>
                <a:avLst/>
                <a:gdLst/>
                <a:ahLst/>
                <a:cxnLst/>
                <a:rect l="l" t="t" r="r" b="b"/>
                <a:pathLst>
                  <a:path w="2658" h="6961" extrusionOk="0">
                    <a:moveTo>
                      <a:pt x="1549" y="0"/>
                    </a:moveTo>
                    <a:lnTo>
                      <a:pt x="1549" y="0"/>
                    </a:lnTo>
                    <a:cubicBezTo>
                      <a:pt x="1" y="3748"/>
                      <a:pt x="1178" y="6961"/>
                      <a:pt x="1178" y="6961"/>
                    </a:cubicBezTo>
                    <a:cubicBezTo>
                      <a:pt x="2657" y="3172"/>
                      <a:pt x="1549" y="0"/>
                      <a:pt x="15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9"/>
              <p:cNvSpPr/>
              <p:nvPr/>
            </p:nvSpPr>
            <p:spPr>
              <a:xfrm>
                <a:off x="5450450" y="1915950"/>
                <a:ext cx="157600" cy="57225"/>
              </a:xfrm>
              <a:custGeom>
                <a:avLst/>
                <a:gdLst/>
                <a:ahLst/>
                <a:cxnLst/>
                <a:rect l="l" t="t" r="r" b="b"/>
                <a:pathLst>
                  <a:path w="6304" h="2289" extrusionOk="0">
                    <a:moveTo>
                      <a:pt x="75" y="0"/>
                    </a:moveTo>
                    <a:cubicBezTo>
                      <a:pt x="26" y="0"/>
                      <a:pt x="1" y="1"/>
                      <a:pt x="1" y="1"/>
                    </a:cubicBezTo>
                    <a:cubicBezTo>
                      <a:pt x="1345" y="1954"/>
                      <a:pt x="6304" y="2289"/>
                      <a:pt x="6304" y="2289"/>
                    </a:cubicBezTo>
                    <a:cubicBezTo>
                      <a:pt x="3550" y="97"/>
                      <a:pt x="578" y="0"/>
                      <a:pt x="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1" name="Google Shape;1021;p29"/>
          <p:cNvSpPr txBox="1">
            <a:spLocks noGrp="1"/>
          </p:cNvSpPr>
          <p:nvPr>
            <p:ph type="title"/>
          </p:nvPr>
        </p:nvSpPr>
        <p:spPr>
          <a:xfrm>
            <a:off x="713475" y="463300"/>
            <a:ext cx="7717200" cy="56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Quicksand"/>
              <a:buNone/>
              <a:defRPr sz="3400" b="1">
                <a:solidFill>
                  <a:schemeClr val="dk1"/>
                </a:solidFill>
              </a:defRPr>
            </a:lvl1pPr>
            <a:lvl2pPr lvl="1"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2pPr>
            <a:lvl3pPr lvl="2"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3pPr>
            <a:lvl4pPr lvl="3"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4pPr>
            <a:lvl5pPr lvl="4"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5pPr>
            <a:lvl6pPr lvl="5"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6pPr>
            <a:lvl7pPr lvl="6"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7pPr>
            <a:lvl8pPr lvl="7"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8pPr>
            <a:lvl9pPr lvl="8"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9pPr>
          </a:lstStyle>
          <a:p>
            <a:endParaRPr/>
          </a:p>
        </p:txBody>
      </p:sp>
      <p:sp>
        <p:nvSpPr>
          <p:cNvPr id="1022" name="Google Shape;1022;p29"/>
          <p:cNvSpPr txBox="1">
            <a:spLocks noGrp="1"/>
          </p:cNvSpPr>
          <p:nvPr>
            <p:ph type="subTitle" idx="1"/>
          </p:nvPr>
        </p:nvSpPr>
        <p:spPr>
          <a:xfrm>
            <a:off x="720550" y="1048625"/>
            <a:ext cx="7717200" cy="154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Char char="●"/>
              <a:defRPr/>
            </a:lvl1pPr>
            <a:lvl2pPr lvl="1">
              <a:spcBef>
                <a:spcPts val="0"/>
              </a:spcBef>
              <a:spcAft>
                <a:spcPts val="0"/>
              </a:spcAft>
              <a:buSzPts val="1200"/>
              <a:buChar char="○"/>
              <a:defRPr/>
            </a:lvl2pPr>
            <a:lvl3pPr lvl="2">
              <a:spcBef>
                <a:spcPts val="0"/>
              </a:spcBef>
              <a:spcAft>
                <a:spcPts val="0"/>
              </a:spcAft>
              <a:buSzPts val="1200"/>
              <a:buChar char="■"/>
              <a:defRPr/>
            </a:lvl3pPr>
            <a:lvl4pPr lvl="3">
              <a:spcBef>
                <a:spcPts val="0"/>
              </a:spcBef>
              <a:spcAft>
                <a:spcPts val="0"/>
              </a:spcAft>
              <a:buSzPts val="1200"/>
              <a:buChar char="●"/>
              <a:defRPr/>
            </a:lvl4pPr>
            <a:lvl5pPr lvl="4">
              <a:spcBef>
                <a:spcPts val="0"/>
              </a:spcBef>
              <a:spcAft>
                <a:spcPts val="0"/>
              </a:spcAft>
              <a:buSzPts val="1200"/>
              <a:buChar char="○"/>
              <a:defRPr/>
            </a:lvl5pPr>
            <a:lvl6pPr lvl="5">
              <a:spcBef>
                <a:spcPts val="0"/>
              </a:spcBef>
              <a:spcAft>
                <a:spcPts val="0"/>
              </a:spcAft>
              <a:buSzPts val="1200"/>
              <a:buChar char="■"/>
              <a:defRPr/>
            </a:lvl6pPr>
            <a:lvl7pPr lvl="6">
              <a:spcBef>
                <a:spcPts val="0"/>
              </a:spcBef>
              <a:spcAft>
                <a:spcPts val="0"/>
              </a:spcAft>
              <a:buSzPts val="1200"/>
              <a:buChar char="●"/>
              <a:defRPr/>
            </a:lvl7pPr>
            <a:lvl8pPr lvl="7">
              <a:spcBef>
                <a:spcPts val="0"/>
              </a:spcBef>
              <a:spcAft>
                <a:spcPts val="0"/>
              </a:spcAft>
              <a:buSzPts val="1200"/>
              <a:buChar char="○"/>
              <a:defRPr/>
            </a:lvl8pPr>
            <a:lvl9pPr lvl="8">
              <a:spcBef>
                <a:spcPts val="0"/>
              </a:spcBef>
              <a:spcAft>
                <a:spcPts val="0"/>
              </a:spcAft>
              <a:buSzPts val="12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23"/>
        <p:cNvGrpSpPr/>
        <p:nvPr/>
      </p:nvGrpSpPr>
      <p:grpSpPr>
        <a:xfrm>
          <a:off x="0" y="0"/>
          <a:ext cx="0" cy="0"/>
          <a:chOff x="0" y="0"/>
          <a:chExt cx="0" cy="0"/>
        </a:xfrm>
      </p:grpSpPr>
      <p:sp>
        <p:nvSpPr>
          <p:cNvPr id="1024" name="Google Shape;1024;p30"/>
          <p:cNvSpPr txBox="1">
            <a:spLocks noGrp="1"/>
          </p:cNvSpPr>
          <p:nvPr>
            <p:ph type="title"/>
          </p:nvPr>
        </p:nvSpPr>
        <p:spPr>
          <a:xfrm>
            <a:off x="713475" y="463300"/>
            <a:ext cx="7717200" cy="568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5" name="Google Shape;1025;p30"/>
          <p:cNvSpPr/>
          <p:nvPr/>
        </p:nvSpPr>
        <p:spPr>
          <a:xfrm flipH="1">
            <a:off x="-3225012" y="2342550"/>
            <a:ext cx="3565500" cy="3565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30"/>
          <p:cNvGrpSpPr/>
          <p:nvPr/>
        </p:nvGrpSpPr>
        <p:grpSpPr>
          <a:xfrm>
            <a:off x="-169121" y="-21963"/>
            <a:ext cx="9382089" cy="5371922"/>
            <a:chOff x="-169121" y="-8"/>
            <a:chExt cx="9382089" cy="5371922"/>
          </a:xfrm>
        </p:grpSpPr>
        <p:grpSp>
          <p:nvGrpSpPr>
            <p:cNvPr id="1027" name="Google Shape;1027;p30"/>
            <p:cNvGrpSpPr/>
            <p:nvPr/>
          </p:nvGrpSpPr>
          <p:grpSpPr>
            <a:xfrm rot="-4322293" flipH="1">
              <a:off x="-36523" y="3437583"/>
              <a:ext cx="418782" cy="583245"/>
              <a:chOff x="5411750" y="1822650"/>
              <a:chExt cx="254925" cy="355025"/>
            </a:xfrm>
          </p:grpSpPr>
          <p:sp>
            <p:nvSpPr>
              <p:cNvPr id="1028" name="Google Shape;1028;p30"/>
              <p:cNvSpPr/>
              <p:nvPr/>
            </p:nvSpPr>
            <p:spPr>
              <a:xfrm>
                <a:off x="5430250" y="1822650"/>
                <a:ext cx="158650" cy="281425"/>
              </a:xfrm>
              <a:custGeom>
                <a:avLst/>
                <a:gdLst/>
                <a:ahLst/>
                <a:cxnLst/>
                <a:rect l="l" t="t" r="r" b="b"/>
                <a:pathLst>
                  <a:path w="6346" h="11257" fill="none" extrusionOk="0">
                    <a:moveTo>
                      <a:pt x="1" y="0"/>
                    </a:moveTo>
                    <a:cubicBezTo>
                      <a:pt x="809" y="7858"/>
                      <a:pt x="6345" y="11257"/>
                      <a:pt x="6345" y="11257"/>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0"/>
              <p:cNvSpPr/>
              <p:nvPr/>
            </p:nvSpPr>
            <p:spPr>
              <a:xfrm>
                <a:off x="5548175" y="2070850"/>
                <a:ext cx="118500" cy="106825"/>
              </a:xfrm>
              <a:custGeom>
                <a:avLst/>
                <a:gdLst/>
                <a:ahLst/>
                <a:cxnLst/>
                <a:rect l="l" t="t" r="r" b="b"/>
                <a:pathLst>
                  <a:path w="4740" h="4273" extrusionOk="0">
                    <a:moveTo>
                      <a:pt x="0" y="1"/>
                    </a:moveTo>
                    <a:cubicBezTo>
                      <a:pt x="1010" y="3177"/>
                      <a:pt x="4739" y="4273"/>
                      <a:pt x="4739" y="4273"/>
                    </a:cubicBezTo>
                    <a:cubicBezTo>
                      <a:pt x="1905" y="210"/>
                      <a:pt x="0"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0"/>
              <p:cNvSpPr/>
              <p:nvPr/>
            </p:nvSpPr>
            <p:spPr>
              <a:xfrm>
                <a:off x="5476775" y="1995250"/>
                <a:ext cx="64450" cy="161675"/>
              </a:xfrm>
              <a:custGeom>
                <a:avLst/>
                <a:gdLst/>
                <a:ahLst/>
                <a:cxnLst/>
                <a:rect l="l" t="t" r="r" b="b"/>
                <a:pathLst>
                  <a:path w="2578" h="6467" extrusionOk="0">
                    <a:moveTo>
                      <a:pt x="434" y="0"/>
                    </a:moveTo>
                    <a:cubicBezTo>
                      <a:pt x="1" y="3451"/>
                      <a:pt x="2578" y="6467"/>
                      <a:pt x="2578" y="6467"/>
                    </a:cubicBezTo>
                    <a:cubicBezTo>
                      <a:pt x="1661" y="2485"/>
                      <a:pt x="434" y="1"/>
                      <a:pt x="43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0"/>
              <p:cNvSpPr/>
              <p:nvPr/>
            </p:nvSpPr>
            <p:spPr>
              <a:xfrm>
                <a:off x="5487600" y="1995200"/>
                <a:ext cx="136600" cy="57850"/>
              </a:xfrm>
              <a:custGeom>
                <a:avLst/>
                <a:gdLst/>
                <a:ahLst/>
                <a:cxnLst/>
                <a:rect l="l" t="t" r="r" b="b"/>
                <a:pathLst>
                  <a:path w="5464" h="2314" extrusionOk="0">
                    <a:moveTo>
                      <a:pt x="107" y="1"/>
                    </a:moveTo>
                    <a:cubicBezTo>
                      <a:pt x="38" y="1"/>
                      <a:pt x="1" y="2"/>
                      <a:pt x="1" y="2"/>
                    </a:cubicBezTo>
                    <a:cubicBezTo>
                      <a:pt x="2287" y="2029"/>
                      <a:pt x="5464" y="2314"/>
                      <a:pt x="5464" y="2314"/>
                    </a:cubicBezTo>
                    <a:cubicBezTo>
                      <a:pt x="3459" y="119"/>
                      <a:pt x="681" y="1"/>
                      <a:pt x="10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0"/>
              <p:cNvSpPr/>
              <p:nvPr/>
            </p:nvSpPr>
            <p:spPr>
              <a:xfrm>
                <a:off x="5411750" y="1915975"/>
                <a:ext cx="66450" cy="174025"/>
              </a:xfrm>
              <a:custGeom>
                <a:avLst/>
                <a:gdLst/>
                <a:ahLst/>
                <a:cxnLst/>
                <a:rect l="l" t="t" r="r" b="b"/>
                <a:pathLst>
                  <a:path w="2658" h="6961" extrusionOk="0">
                    <a:moveTo>
                      <a:pt x="1549" y="0"/>
                    </a:moveTo>
                    <a:lnTo>
                      <a:pt x="1549" y="0"/>
                    </a:lnTo>
                    <a:cubicBezTo>
                      <a:pt x="1" y="3748"/>
                      <a:pt x="1178" y="6961"/>
                      <a:pt x="1178" y="6961"/>
                    </a:cubicBezTo>
                    <a:cubicBezTo>
                      <a:pt x="2657" y="3172"/>
                      <a:pt x="1549" y="0"/>
                      <a:pt x="15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0"/>
              <p:cNvSpPr/>
              <p:nvPr/>
            </p:nvSpPr>
            <p:spPr>
              <a:xfrm>
                <a:off x="5450450" y="1915950"/>
                <a:ext cx="157600" cy="57225"/>
              </a:xfrm>
              <a:custGeom>
                <a:avLst/>
                <a:gdLst/>
                <a:ahLst/>
                <a:cxnLst/>
                <a:rect l="l" t="t" r="r" b="b"/>
                <a:pathLst>
                  <a:path w="6304" h="2289" extrusionOk="0">
                    <a:moveTo>
                      <a:pt x="75" y="0"/>
                    </a:moveTo>
                    <a:cubicBezTo>
                      <a:pt x="26" y="0"/>
                      <a:pt x="1" y="1"/>
                      <a:pt x="1" y="1"/>
                    </a:cubicBezTo>
                    <a:cubicBezTo>
                      <a:pt x="1345" y="1954"/>
                      <a:pt x="6304" y="2289"/>
                      <a:pt x="6304" y="2289"/>
                    </a:cubicBezTo>
                    <a:cubicBezTo>
                      <a:pt x="3550" y="97"/>
                      <a:pt x="578" y="0"/>
                      <a:pt x="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30"/>
            <p:cNvGrpSpPr/>
            <p:nvPr/>
          </p:nvGrpSpPr>
          <p:grpSpPr>
            <a:xfrm rot="1800328" flipH="1">
              <a:off x="639918" y="4621477"/>
              <a:ext cx="403535" cy="696177"/>
              <a:chOff x="6069925" y="2036500"/>
              <a:chExt cx="223850" cy="386225"/>
            </a:xfrm>
          </p:grpSpPr>
          <p:sp>
            <p:nvSpPr>
              <p:cNvPr id="1035" name="Google Shape;1035;p30"/>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0"/>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0"/>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0"/>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0"/>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0"/>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0"/>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0"/>
            <p:cNvGrpSpPr/>
            <p:nvPr/>
          </p:nvGrpSpPr>
          <p:grpSpPr>
            <a:xfrm rot="7921287">
              <a:off x="8467091" y="11668"/>
              <a:ext cx="462508" cy="968694"/>
              <a:chOff x="1929475" y="1540625"/>
              <a:chExt cx="263675" cy="552250"/>
            </a:xfrm>
          </p:grpSpPr>
          <p:sp>
            <p:nvSpPr>
              <p:cNvPr id="1043" name="Google Shape;1043;p30"/>
              <p:cNvSpPr/>
              <p:nvPr/>
            </p:nvSpPr>
            <p:spPr>
              <a:xfrm>
                <a:off x="1935750" y="1655200"/>
                <a:ext cx="166375" cy="437675"/>
              </a:xfrm>
              <a:custGeom>
                <a:avLst/>
                <a:gdLst/>
                <a:ahLst/>
                <a:cxnLst/>
                <a:rect l="l" t="t" r="r" b="b"/>
                <a:pathLst>
                  <a:path w="6655" h="17507" extrusionOk="0">
                    <a:moveTo>
                      <a:pt x="6575" y="0"/>
                    </a:moveTo>
                    <a:cubicBezTo>
                      <a:pt x="6536" y="0"/>
                      <a:pt x="6501" y="28"/>
                      <a:pt x="6496" y="68"/>
                    </a:cubicBezTo>
                    <a:cubicBezTo>
                      <a:pt x="4662" y="13382"/>
                      <a:pt x="84" y="17331"/>
                      <a:pt x="38" y="17369"/>
                    </a:cubicBezTo>
                    <a:cubicBezTo>
                      <a:pt x="5" y="17396"/>
                      <a:pt x="1" y="17445"/>
                      <a:pt x="28" y="17478"/>
                    </a:cubicBezTo>
                    <a:cubicBezTo>
                      <a:pt x="44" y="17496"/>
                      <a:pt x="66" y="17506"/>
                      <a:pt x="88" y="17506"/>
                    </a:cubicBezTo>
                    <a:cubicBezTo>
                      <a:pt x="105" y="17506"/>
                      <a:pt x="123" y="17501"/>
                      <a:pt x="137" y="17488"/>
                    </a:cubicBezTo>
                    <a:cubicBezTo>
                      <a:pt x="184" y="17449"/>
                      <a:pt x="4806" y="13473"/>
                      <a:pt x="6649" y="88"/>
                    </a:cubicBezTo>
                    <a:cubicBezTo>
                      <a:pt x="6655" y="46"/>
                      <a:pt x="6625" y="7"/>
                      <a:pt x="6583" y="1"/>
                    </a:cubicBezTo>
                    <a:cubicBezTo>
                      <a:pt x="6581" y="0"/>
                      <a:pt x="6578" y="0"/>
                      <a:pt x="6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0"/>
              <p:cNvSpPr/>
              <p:nvPr/>
            </p:nvSpPr>
            <p:spPr>
              <a:xfrm>
                <a:off x="2011075" y="1891725"/>
                <a:ext cx="159525" cy="87625"/>
              </a:xfrm>
              <a:custGeom>
                <a:avLst/>
                <a:gdLst/>
                <a:ahLst/>
                <a:cxnLst/>
                <a:rect l="l" t="t" r="r" b="b"/>
                <a:pathLst>
                  <a:path w="6381" h="3505" extrusionOk="0">
                    <a:moveTo>
                      <a:pt x="6135" y="161"/>
                    </a:moveTo>
                    <a:lnTo>
                      <a:pt x="6135" y="161"/>
                    </a:lnTo>
                    <a:cubicBezTo>
                      <a:pt x="3960" y="2896"/>
                      <a:pt x="963" y="3286"/>
                      <a:pt x="241" y="3341"/>
                    </a:cubicBezTo>
                    <a:cubicBezTo>
                      <a:pt x="2346" y="536"/>
                      <a:pt x="5403" y="201"/>
                      <a:pt x="6135" y="161"/>
                    </a:cubicBezTo>
                    <a:close/>
                    <a:moveTo>
                      <a:pt x="6295" y="1"/>
                    </a:moveTo>
                    <a:cubicBezTo>
                      <a:pt x="6154" y="1"/>
                      <a:pt x="2423" y="40"/>
                      <a:pt x="20" y="3381"/>
                    </a:cubicBezTo>
                    <a:cubicBezTo>
                      <a:pt x="2" y="3406"/>
                      <a:pt x="0" y="3436"/>
                      <a:pt x="13" y="3463"/>
                    </a:cubicBezTo>
                    <a:cubicBezTo>
                      <a:pt x="26" y="3488"/>
                      <a:pt x="54" y="3504"/>
                      <a:pt x="82" y="3504"/>
                    </a:cubicBezTo>
                    <a:lnTo>
                      <a:pt x="83" y="3504"/>
                    </a:lnTo>
                    <a:cubicBezTo>
                      <a:pt x="121" y="3504"/>
                      <a:pt x="3833" y="3429"/>
                      <a:pt x="6360" y="126"/>
                    </a:cubicBezTo>
                    <a:cubicBezTo>
                      <a:pt x="6378" y="103"/>
                      <a:pt x="6381" y="71"/>
                      <a:pt x="6368" y="45"/>
                    </a:cubicBezTo>
                    <a:cubicBezTo>
                      <a:pt x="6355" y="18"/>
                      <a:pt x="6328" y="2"/>
                      <a:pt x="6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0"/>
              <p:cNvSpPr/>
              <p:nvPr/>
            </p:nvSpPr>
            <p:spPr>
              <a:xfrm>
                <a:off x="1929475" y="1836350"/>
                <a:ext cx="85625" cy="143000"/>
              </a:xfrm>
              <a:custGeom>
                <a:avLst/>
                <a:gdLst/>
                <a:ahLst/>
                <a:cxnLst/>
                <a:rect l="l" t="t" r="r" b="b"/>
                <a:pathLst>
                  <a:path w="3425" h="5720" extrusionOk="0">
                    <a:moveTo>
                      <a:pt x="1257" y="215"/>
                    </a:moveTo>
                    <a:lnTo>
                      <a:pt x="1257" y="215"/>
                    </a:lnTo>
                    <a:cubicBezTo>
                      <a:pt x="3022" y="1803"/>
                      <a:pt x="3239" y="4781"/>
                      <a:pt x="3265" y="5488"/>
                    </a:cubicBezTo>
                    <a:cubicBezTo>
                      <a:pt x="545" y="3487"/>
                      <a:pt x="1100" y="792"/>
                      <a:pt x="1257" y="215"/>
                    </a:cubicBezTo>
                    <a:close/>
                    <a:moveTo>
                      <a:pt x="1218" y="0"/>
                    </a:moveTo>
                    <a:cubicBezTo>
                      <a:pt x="1211" y="0"/>
                      <a:pt x="1205" y="1"/>
                      <a:pt x="1198" y="3"/>
                    </a:cubicBezTo>
                    <a:cubicBezTo>
                      <a:pt x="1173" y="10"/>
                      <a:pt x="1153" y="27"/>
                      <a:pt x="1144" y="51"/>
                    </a:cubicBezTo>
                    <a:cubicBezTo>
                      <a:pt x="1134" y="84"/>
                      <a:pt x="1" y="3388"/>
                      <a:pt x="3301" y="5705"/>
                    </a:cubicBezTo>
                    <a:cubicBezTo>
                      <a:pt x="3315" y="5715"/>
                      <a:pt x="3331" y="5719"/>
                      <a:pt x="3346" y="5719"/>
                    </a:cubicBezTo>
                    <a:cubicBezTo>
                      <a:pt x="3358" y="5719"/>
                      <a:pt x="3370" y="5717"/>
                      <a:pt x="3381" y="5710"/>
                    </a:cubicBezTo>
                    <a:cubicBezTo>
                      <a:pt x="3408" y="5697"/>
                      <a:pt x="3423" y="5671"/>
                      <a:pt x="3424" y="5642"/>
                    </a:cubicBezTo>
                    <a:cubicBezTo>
                      <a:pt x="3424" y="5604"/>
                      <a:pt x="3414" y="1840"/>
                      <a:pt x="1267" y="18"/>
                    </a:cubicBezTo>
                    <a:cubicBezTo>
                      <a:pt x="1254" y="6"/>
                      <a:pt x="1236" y="0"/>
                      <a:pt x="1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0"/>
              <p:cNvSpPr/>
              <p:nvPr/>
            </p:nvSpPr>
            <p:spPr>
              <a:xfrm>
                <a:off x="2048350" y="1803875"/>
                <a:ext cx="142750" cy="84650"/>
              </a:xfrm>
              <a:custGeom>
                <a:avLst/>
                <a:gdLst/>
                <a:ahLst/>
                <a:cxnLst/>
                <a:rect l="l" t="t" r="r" b="b"/>
                <a:pathLst>
                  <a:path w="5710" h="3386" extrusionOk="0">
                    <a:moveTo>
                      <a:pt x="5709" y="0"/>
                    </a:moveTo>
                    <a:lnTo>
                      <a:pt x="5709" y="0"/>
                    </a:lnTo>
                    <a:cubicBezTo>
                      <a:pt x="1370" y="654"/>
                      <a:pt x="0" y="3385"/>
                      <a:pt x="0" y="3385"/>
                    </a:cubicBezTo>
                    <a:cubicBezTo>
                      <a:pt x="3578" y="2810"/>
                      <a:pt x="5709" y="0"/>
                      <a:pt x="5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0"/>
              <p:cNvSpPr/>
              <p:nvPr/>
            </p:nvSpPr>
            <p:spPr>
              <a:xfrm>
                <a:off x="1967000" y="1756275"/>
                <a:ext cx="83350" cy="134200"/>
              </a:xfrm>
              <a:custGeom>
                <a:avLst/>
                <a:gdLst/>
                <a:ahLst/>
                <a:cxnLst/>
                <a:rect l="l" t="t" r="r" b="b"/>
                <a:pathLst>
                  <a:path w="3334" h="5368" extrusionOk="0">
                    <a:moveTo>
                      <a:pt x="738" y="252"/>
                    </a:moveTo>
                    <a:cubicBezTo>
                      <a:pt x="2736" y="2424"/>
                      <a:pt x="3102" y="4590"/>
                      <a:pt x="3164" y="5152"/>
                    </a:cubicBezTo>
                    <a:cubicBezTo>
                      <a:pt x="563" y="3691"/>
                      <a:pt x="667" y="940"/>
                      <a:pt x="738" y="252"/>
                    </a:cubicBezTo>
                    <a:close/>
                    <a:moveTo>
                      <a:pt x="682" y="0"/>
                    </a:moveTo>
                    <a:cubicBezTo>
                      <a:pt x="674" y="0"/>
                      <a:pt x="667" y="2"/>
                      <a:pt x="659" y="4"/>
                    </a:cubicBezTo>
                    <a:cubicBezTo>
                      <a:pt x="631" y="12"/>
                      <a:pt x="611" y="36"/>
                      <a:pt x="605" y="64"/>
                    </a:cubicBezTo>
                    <a:cubicBezTo>
                      <a:pt x="599" y="101"/>
                      <a:pt x="1" y="3659"/>
                      <a:pt x="3218" y="5357"/>
                    </a:cubicBezTo>
                    <a:cubicBezTo>
                      <a:pt x="3229" y="5364"/>
                      <a:pt x="3242" y="5367"/>
                      <a:pt x="3254" y="5367"/>
                    </a:cubicBezTo>
                    <a:cubicBezTo>
                      <a:pt x="3269" y="5367"/>
                      <a:pt x="3283" y="5363"/>
                      <a:pt x="3296" y="5355"/>
                    </a:cubicBezTo>
                    <a:cubicBezTo>
                      <a:pt x="3319" y="5340"/>
                      <a:pt x="3333" y="5314"/>
                      <a:pt x="3332" y="5286"/>
                    </a:cubicBezTo>
                    <a:cubicBezTo>
                      <a:pt x="3331" y="5260"/>
                      <a:pt x="3200" y="2621"/>
                      <a:pt x="738" y="25"/>
                    </a:cubicBezTo>
                    <a:cubicBezTo>
                      <a:pt x="723" y="9"/>
                      <a:pt x="703"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0"/>
              <p:cNvSpPr/>
              <p:nvPr/>
            </p:nvSpPr>
            <p:spPr>
              <a:xfrm>
                <a:off x="2071700" y="1727850"/>
                <a:ext cx="121450" cy="73050"/>
              </a:xfrm>
              <a:custGeom>
                <a:avLst/>
                <a:gdLst/>
                <a:ahLst/>
                <a:cxnLst/>
                <a:rect l="l" t="t" r="r" b="b"/>
                <a:pathLst>
                  <a:path w="4858" h="2922" extrusionOk="0">
                    <a:moveTo>
                      <a:pt x="4620" y="184"/>
                    </a:moveTo>
                    <a:lnTo>
                      <a:pt x="4620" y="184"/>
                    </a:lnTo>
                    <a:cubicBezTo>
                      <a:pt x="4283" y="711"/>
                      <a:pt x="2924" y="2538"/>
                      <a:pt x="244" y="2755"/>
                    </a:cubicBezTo>
                    <a:cubicBezTo>
                      <a:pt x="614" y="2280"/>
                      <a:pt x="2042" y="657"/>
                      <a:pt x="4620" y="184"/>
                    </a:cubicBezTo>
                    <a:close/>
                    <a:moveTo>
                      <a:pt x="4775" y="1"/>
                    </a:moveTo>
                    <a:cubicBezTo>
                      <a:pt x="4771" y="1"/>
                      <a:pt x="4767" y="1"/>
                      <a:pt x="4763" y="2"/>
                    </a:cubicBezTo>
                    <a:cubicBezTo>
                      <a:pt x="1563" y="518"/>
                      <a:pt x="32" y="2778"/>
                      <a:pt x="17" y="2801"/>
                    </a:cubicBezTo>
                    <a:cubicBezTo>
                      <a:pt x="2" y="2825"/>
                      <a:pt x="1" y="2857"/>
                      <a:pt x="15" y="2882"/>
                    </a:cubicBezTo>
                    <a:cubicBezTo>
                      <a:pt x="29" y="2906"/>
                      <a:pt x="54" y="2922"/>
                      <a:pt x="82" y="2922"/>
                    </a:cubicBezTo>
                    <a:lnTo>
                      <a:pt x="86" y="2922"/>
                    </a:lnTo>
                    <a:cubicBezTo>
                      <a:pt x="3415" y="2739"/>
                      <a:pt x="4830" y="141"/>
                      <a:pt x="4843" y="115"/>
                    </a:cubicBezTo>
                    <a:cubicBezTo>
                      <a:pt x="4857" y="88"/>
                      <a:pt x="4855" y="58"/>
                      <a:pt x="4838" y="34"/>
                    </a:cubicBezTo>
                    <a:cubicBezTo>
                      <a:pt x="4823" y="13"/>
                      <a:pt x="4799"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0"/>
              <p:cNvSpPr/>
              <p:nvPr/>
            </p:nvSpPr>
            <p:spPr>
              <a:xfrm>
                <a:off x="1993400" y="1696225"/>
                <a:ext cx="82375" cy="104675"/>
              </a:xfrm>
              <a:custGeom>
                <a:avLst/>
                <a:gdLst/>
                <a:ahLst/>
                <a:cxnLst/>
                <a:rect l="l" t="t" r="r" b="b"/>
                <a:pathLst>
                  <a:path w="3295" h="4187" extrusionOk="0">
                    <a:moveTo>
                      <a:pt x="184" y="198"/>
                    </a:moveTo>
                    <a:cubicBezTo>
                      <a:pt x="2383" y="1041"/>
                      <a:pt x="2997" y="3419"/>
                      <a:pt x="3114" y="3994"/>
                    </a:cubicBezTo>
                    <a:cubicBezTo>
                      <a:pt x="968" y="3236"/>
                      <a:pt x="313" y="794"/>
                      <a:pt x="184" y="198"/>
                    </a:cubicBezTo>
                    <a:close/>
                    <a:moveTo>
                      <a:pt x="82" y="0"/>
                    </a:moveTo>
                    <a:cubicBezTo>
                      <a:pt x="64" y="0"/>
                      <a:pt x="46" y="7"/>
                      <a:pt x="32" y="19"/>
                    </a:cubicBezTo>
                    <a:cubicBezTo>
                      <a:pt x="11" y="36"/>
                      <a:pt x="1" y="63"/>
                      <a:pt x="4" y="90"/>
                    </a:cubicBezTo>
                    <a:cubicBezTo>
                      <a:pt x="10" y="123"/>
                      <a:pt x="555" y="3353"/>
                      <a:pt x="3191" y="4184"/>
                    </a:cubicBezTo>
                    <a:cubicBezTo>
                      <a:pt x="3198" y="4186"/>
                      <a:pt x="3206" y="4187"/>
                      <a:pt x="3214" y="4187"/>
                    </a:cubicBezTo>
                    <a:cubicBezTo>
                      <a:pt x="3232" y="4187"/>
                      <a:pt x="3250" y="4180"/>
                      <a:pt x="3264" y="4168"/>
                    </a:cubicBezTo>
                    <a:cubicBezTo>
                      <a:pt x="3284" y="4151"/>
                      <a:pt x="3295" y="4124"/>
                      <a:pt x="3291" y="4098"/>
                    </a:cubicBezTo>
                    <a:cubicBezTo>
                      <a:pt x="3286" y="4066"/>
                      <a:pt x="2806" y="939"/>
                      <a:pt x="106" y="5"/>
                    </a:cubicBezTo>
                    <a:cubicBezTo>
                      <a:pt x="98" y="2"/>
                      <a:pt x="90"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0"/>
              <p:cNvSpPr/>
              <p:nvPr/>
            </p:nvSpPr>
            <p:spPr>
              <a:xfrm>
                <a:off x="2086325" y="1641975"/>
                <a:ext cx="104225" cy="89800"/>
              </a:xfrm>
              <a:custGeom>
                <a:avLst/>
                <a:gdLst/>
                <a:ahLst/>
                <a:cxnLst/>
                <a:rect l="l" t="t" r="r" b="b"/>
                <a:pathLst>
                  <a:path w="4169" h="3592" extrusionOk="0">
                    <a:moveTo>
                      <a:pt x="3981" y="164"/>
                    </a:moveTo>
                    <a:lnTo>
                      <a:pt x="3981" y="164"/>
                    </a:lnTo>
                    <a:cubicBezTo>
                      <a:pt x="3823" y="653"/>
                      <a:pt x="2997" y="2732"/>
                      <a:pt x="233" y="3399"/>
                    </a:cubicBezTo>
                    <a:cubicBezTo>
                      <a:pt x="585" y="2770"/>
                      <a:pt x="2062" y="348"/>
                      <a:pt x="3981" y="164"/>
                    </a:cubicBezTo>
                    <a:close/>
                    <a:moveTo>
                      <a:pt x="4089" y="1"/>
                    </a:moveTo>
                    <a:cubicBezTo>
                      <a:pt x="4087" y="1"/>
                      <a:pt x="4085" y="1"/>
                      <a:pt x="4083" y="1"/>
                    </a:cubicBezTo>
                    <a:cubicBezTo>
                      <a:pt x="1740" y="120"/>
                      <a:pt x="82" y="3341"/>
                      <a:pt x="13" y="3478"/>
                    </a:cubicBezTo>
                    <a:cubicBezTo>
                      <a:pt x="0" y="3505"/>
                      <a:pt x="2" y="3538"/>
                      <a:pt x="21" y="3561"/>
                    </a:cubicBezTo>
                    <a:cubicBezTo>
                      <a:pt x="36" y="3580"/>
                      <a:pt x="58" y="3591"/>
                      <a:pt x="82" y="3591"/>
                    </a:cubicBezTo>
                    <a:cubicBezTo>
                      <a:pt x="88" y="3591"/>
                      <a:pt x="93" y="3590"/>
                      <a:pt x="99" y="3589"/>
                    </a:cubicBezTo>
                    <a:cubicBezTo>
                      <a:pt x="3466" y="2864"/>
                      <a:pt x="4155" y="124"/>
                      <a:pt x="4162" y="97"/>
                    </a:cubicBezTo>
                    <a:cubicBezTo>
                      <a:pt x="4168" y="73"/>
                      <a:pt x="4162" y="47"/>
                      <a:pt x="4146" y="29"/>
                    </a:cubicBezTo>
                    <a:cubicBezTo>
                      <a:pt x="4132" y="12"/>
                      <a:pt x="4113" y="1"/>
                      <a:pt x="4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0"/>
              <p:cNvSpPr/>
              <p:nvPr/>
            </p:nvSpPr>
            <p:spPr>
              <a:xfrm>
                <a:off x="2015575" y="1623900"/>
                <a:ext cx="72825" cy="105925"/>
              </a:xfrm>
              <a:custGeom>
                <a:avLst/>
                <a:gdLst/>
                <a:ahLst/>
                <a:cxnLst/>
                <a:rect l="l" t="t" r="r" b="b"/>
                <a:pathLst>
                  <a:path w="2913" h="4237" extrusionOk="0">
                    <a:moveTo>
                      <a:pt x="331" y="1"/>
                    </a:moveTo>
                    <a:lnTo>
                      <a:pt x="331" y="1"/>
                    </a:lnTo>
                    <a:cubicBezTo>
                      <a:pt x="331" y="1"/>
                      <a:pt x="0" y="2920"/>
                      <a:pt x="2912" y="4236"/>
                    </a:cubicBezTo>
                    <a:cubicBezTo>
                      <a:pt x="2912" y="4236"/>
                      <a:pt x="2643" y="930"/>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0"/>
              <p:cNvSpPr/>
              <p:nvPr/>
            </p:nvSpPr>
            <p:spPr>
              <a:xfrm>
                <a:off x="2071825" y="1540625"/>
                <a:ext cx="74750" cy="118475"/>
              </a:xfrm>
              <a:custGeom>
                <a:avLst/>
                <a:gdLst/>
                <a:ahLst/>
                <a:cxnLst/>
                <a:rect l="l" t="t" r="r" b="b"/>
                <a:pathLst>
                  <a:path w="2990" h="4739" extrusionOk="0">
                    <a:moveTo>
                      <a:pt x="1751" y="250"/>
                    </a:moveTo>
                    <a:cubicBezTo>
                      <a:pt x="2625" y="2898"/>
                      <a:pt x="1472" y="4232"/>
                      <a:pt x="1158" y="4532"/>
                    </a:cubicBezTo>
                    <a:cubicBezTo>
                      <a:pt x="354" y="2643"/>
                      <a:pt x="1430" y="749"/>
                      <a:pt x="1751" y="250"/>
                    </a:cubicBezTo>
                    <a:close/>
                    <a:moveTo>
                      <a:pt x="1774" y="0"/>
                    </a:moveTo>
                    <a:cubicBezTo>
                      <a:pt x="1749" y="0"/>
                      <a:pt x="1726" y="12"/>
                      <a:pt x="1712" y="32"/>
                    </a:cubicBezTo>
                    <a:cubicBezTo>
                      <a:pt x="1694" y="55"/>
                      <a:pt x="0" y="2386"/>
                      <a:pt x="1059" y="4693"/>
                    </a:cubicBezTo>
                    <a:cubicBezTo>
                      <a:pt x="1069" y="4714"/>
                      <a:pt x="1088" y="4731"/>
                      <a:pt x="1111" y="4736"/>
                    </a:cubicBezTo>
                    <a:cubicBezTo>
                      <a:pt x="1117" y="4737"/>
                      <a:pt x="1123" y="4738"/>
                      <a:pt x="1129" y="4738"/>
                    </a:cubicBezTo>
                    <a:cubicBezTo>
                      <a:pt x="1146" y="4738"/>
                      <a:pt x="1163" y="4733"/>
                      <a:pt x="1177" y="4723"/>
                    </a:cubicBezTo>
                    <a:cubicBezTo>
                      <a:pt x="1195" y="4709"/>
                      <a:pt x="2989" y="3296"/>
                      <a:pt x="1847" y="52"/>
                    </a:cubicBezTo>
                    <a:cubicBezTo>
                      <a:pt x="1838" y="25"/>
                      <a:pt x="1814" y="6"/>
                      <a:pt x="1785" y="1"/>
                    </a:cubicBezTo>
                    <a:cubicBezTo>
                      <a:pt x="1781" y="1"/>
                      <a:pt x="1777"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053"/>
        <p:cNvGrpSpPr/>
        <p:nvPr/>
      </p:nvGrpSpPr>
      <p:grpSpPr>
        <a:xfrm>
          <a:off x="0" y="0"/>
          <a:ext cx="0" cy="0"/>
          <a:chOff x="0" y="0"/>
          <a:chExt cx="0" cy="0"/>
        </a:xfrm>
      </p:grpSpPr>
      <p:sp>
        <p:nvSpPr>
          <p:cNvPr id="1054" name="Google Shape;1054;p31"/>
          <p:cNvSpPr txBox="1">
            <a:spLocks noGrp="1"/>
          </p:cNvSpPr>
          <p:nvPr>
            <p:ph type="title"/>
          </p:nvPr>
        </p:nvSpPr>
        <p:spPr>
          <a:xfrm>
            <a:off x="713400" y="466725"/>
            <a:ext cx="7717200" cy="568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55" name="Google Shape;1055;p31"/>
          <p:cNvSpPr/>
          <p:nvPr/>
        </p:nvSpPr>
        <p:spPr>
          <a:xfrm flipH="1">
            <a:off x="6267613" y="4691975"/>
            <a:ext cx="3565500" cy="3565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31"/>
          <p:cNvGrpSpPr/>
          <p:nvPr/>
        </p:nvGrpSpPr>
        <p:grpSpPr>
          <a:xfrm>
            <a:off x="-214769" y="-167389"/>
            <a:ext cx="9366350" cy="5103284"/>
            <a:chOff x="-214769" y="-167389"/>
            <a:chExt cx="9366350" cy="5103284"/>
          </a:xfrm>
        </p:grpSpPr>
        <p:grpSp>
          <p:nvGrpSpPr>
            <p:cNvPr id="1057" name="Google Shape;1057;p31"/>
            <p:cNvGrpSpPr/>
            <p:nvPr/>
          </p:nvGrpSpPr>
          <p:grpSpPr>
            <a:xfrm>
              <a:off x="8430671" y="751812"/>
              <a:ext cx="720910" cy="629502"/>
              <a:chOff x="7590246" y="-30663"/>
              <a:chExt cx="720910" cy="629502"/>
            </a:xfrm>
          </p:grpSpPr>
          <p:sp>
            <p:nvSpPr>
              <p:cNvPr id="1058" name="Google Shape;1058;p31"/>
              <p:cNvSpPr/>
              <p:nvPr/>
            </p:nvSpPr>
            <p:spPr>
              <a:xfrm rot="-5400000">
                <a:off x="7700207" y="-79789"/>
                <a:ext cx="561823" cy="660075"/>
              </a:xfrm>
              <a:custGeom>
                <a:avLst/>
                <a:gdLst/>
                <a:ahLst/>
                <a:cxnLst/>
                <a:rect l="l" t="t" r="r" b="b"/>
                <a:pathLst>
                  <a:path w="12643" h="14854" extrusionOk="0">
                    <a:moveTo>
                      <a:pt x="87" y="0"/>
                    </a:moveTo>
                    <a:cubicBezTo>
                      <a:pt x="66" y="0"/>
                      <a:pt x="44" y="9"/>
                      <a:pt x="29" y="26"/>
                    </a:cubicBezTo>
                    <a:cubicBezTo>
                      <a:pt x="0" y="58"/>
                      <a:pt x="3" y="107"/>
                      <a:pt x="35" y="136"/>
                    </a:cubicBezTo>
                    <a:cubicBezTo>
                      <a:pt x="2120" y="2002"/>
                      <a:pt x="3686" y="4401"/>
                      <a:pt x="5200" y="6720"/>
                    </a:cubicBezTo>
                    <a:cubicBezTo>
                      <a:pt x="7195" y="9778"/>
                      <a:pt x="9259" y="12938"/>
                      <a:pt x="12514" y="14844"/>
                    </a:cubicBezTo>
                    <a:cubicBezTo>
                      <a:pt x="12527" y="14850"/>
                      <a:pt x="12540" y="14853"/>
                      <a:pt x="12554" y="14853"/>
                    </a:cubicBezTo>
                    <a:cubicBezTo>
                      <a:pt x="12580" y="14853"/>
                      <a:pt x="12606" y="14840"/>
                      <a:pt x="12621" y="14815"/>
                    </a:cubicBezTo>
                    <a:cubicBezTo>
                      <a:pt x="12642" y="14779"/>
                      <a:pt x="12629" y="14731"/>
                      <a:pt x="12593" y="14710"/>
                    </a:cubicBezTo>
                    <a:cubicBezTo>
                      <a:pt x="9367" y="12823"/>
                      <a:pt x="7315" y="9678"/>
                      <a:pt x="5330" y="6636"/>
                    </a:cubicBezTo>
                    <a:cubicBezTo>
                      <a:pt x="3811" y="4308"/>
                      <a:pt x="2240" y="1900"/>
                      <a:pt x="139" y="19"/>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rot="-5400000">
                <a:off x="7982652" y="221809"/>
                <a:ext cx="356433" cy="114115"/>
              </a:xfrm>
              <a:custGeom>
                <a:avLst/>
                <a:gdLst/>
                <a:ahLst/>
                <a:cxnLst/>
                <a:rect l="l" t="t" r="r" b="b"/>
                <a:pathLst>
                  <a:path w="8021" h="2568" extrusionOk="0">
                    <a:moveTo>
                      <a:pt x="1892" y="155"/>
                    </a:moveTo>
                    <a:cubicBezTo>
                      <a:pt x="4679" y="155"/>
                      <a:pt x="7154" y="1800"/>
                      <a:pt x="7753" y="2230"/>
                    </a:cubicBezTo>
                    <a:cubicBezTo>
                      <a:pt x="7107" y="2358"/>
                      <a:pt x="6494" y="2413"/>
                      <a:pt x="5918" y="2413"/>
                    </a:cubicBezTo>
                    <a:cubicBezTo>
                      <a:pt x="2774" y="2413"/>
                      <a:pt x="706" y="775"/>
                      <a:pt x="237" y="364"/>
                    </a:cubicBezTo>
                    <a:cubicBezTo>
                      <a:pt x="793" y="217"/>
                      <a:pt x="1348" y="155"/>
                      <a:pt x="1892" y="155"/>
                    </a:cubicBezTo>
                    <a:close/>
                    <a:moveTo>
                      <a:pt x="1889" y="0"/>
                    </a:moveTo>
                    <a:cubicBezTo>
                      <a:pt x="1289" y="0"/>
                      <a:pt x="674" y="75"/>
                      <a:pt x="60" y="252"/>
                    </a:cubicBezTo>
                    <a:cubicBezTo>
                      <a:pt x="34" y="260"/>
                      <a:pt x="13" y="281"/>
                      <a:pt x="7" y="308"/>
                    </a:cubicBezTo>
                    <a:cubicBezTo>
                      <a:pt x="0" y="334"/>
                      <a:pt x="8" y="363"/>
                      <a:pt x="28" y="381"/>
                    </a:cubicBezTo>
                    <a:cubicBezTo>
                      <a:pt x="53" y="408"/>
                      <a:pt x="2280" y="2568"/>
                      <a:pt x="5920" y="2568"/>
                    </a:cubicBezTo>
                    <a:cubicBezTo>
                      <a:pt x="6556" y="2568"/>
                      <a:pt x="7236" y="2502"/>
                      <a:pt x="7954" y="2347"/>
                    </a:cubicBezTo>
                    <a:cubicBezTo>
                      <a:pt x="7984" y="2341"/>
                      <a:pt x="8007" y="2318"/>
                      <a:pt x="8014" y="2288"/>
                    </a:cubicBezTo>
                    <a:cubicBezTo>
                      <a:pt x="8020" y="2260"/>
                      <a:pt x="8009" y="2229"/>
                      <a:pt x="7986" y="2210"/>
                    </a:cubicBezTo>
                    <a:cubicBezTo>
                      <a:pt x="7953" y="2184"/>
                      <a:pt x="5132"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rot="-5400000">
                <a:off x="7864115" y="70432"/>
                <a:ext cx="137534" cy="285866"/>
              </a:xfrm>
              <a:custGeom>
                <a:avLst/>
                <a:gdLst/>
                <a:ahLst/>
                <a:cxnLst/>
                <a:rect l="l" t="t" r="r" b="b"/>
                <a:pathLst>
                  <a:path w="3095" h="6433" extrusionOk="0">
                    <a:moveTo>
                      <a:pt x="1260" y="1"/>
                    </a:moveTo>
                    <a:cubicBezTo>
                      <a:pt x="1260" y="1"/>
                      <a:pt x="1" y="2377"/>
                      <a:pt x="1676" y="6432"/>
                    </a:cubicBezTo>
                    <a:cubicBezTo>
                      <a:pt x="1676" y="6432"/>
                      <a:pt x="3094" y="4057"/>
                      <a:pt x="1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1"/>
              <p:cNvSpPr/>
              <p:nvPr/>
            </p:nvSpPr>
            <p:spPr>
              <a:xfrm rot="-5400000">
                <a:off x="8027156" y="204233"/>
                <a:ext cx="284756" cy="77321"/>
              </a:xfrm>
              <a:custGeom>
                <a:avLst/>
                <a:gdLst/>
                <a:ahLst/>
                <a:cxnLst/>
                <a:rect l="l" t="t" r="r" b="b"/>
                <a:pathLst>
                  <a:path w="6408" h="1740" extrusionOk="0">
                    <a:moveTo>
                      <a:pt x="87" y="0"/>
                    </a:moveTo>
                    <a:cubicBezTo>
                      <a:pt x="54" y="0"/>
                      <a:pt x="23" y="22"/>
                      <a:pt x="14" y="55"/>
                    </a:cubicBezTo>
                    <a:cubicBezTo>
                      <a:pt x="0" y="96"/>
                      <a:pt x="25" y="140"/>
                      <a:pt x="65" y="152"/>
                    </a:cubicBezTo>
                    <a:cubicBezTo>
                      <a:pt x="2694" y="943"/>
                      <a:pt x="6269" y="1731"/>
                      <a:pt x="6306" y="1738"/>
                    </a:cubicBezTo>
                    <a:cubicBezTo>
                      <a:pt x="6311" y="1739"/>
                      <a:pt x="6317" y="1739"/>
                      <a:pt x="6322" y="1739"/>
                    </a:cubicBezTo>
                    <a:cubicBezTo>
                      <a:pt x="6358" y="1739"/>
                      <a:pt x="6390" y="1715"/>
                      <a:pt x="6398" y="1679"/>
                    </a:cubicBezTo>
                    <a:cubicBezTo>
                      <a:pt x="6408" y="1637"/>
                      <a:pt x="6380" y="1596"/>
                      <a:pt x="6338" y="1587"/>
                    </a:cubicBezTo>
                    <a:cubicBezTo>
                      <a:pt x="6303" y="1578"/>
                      <a:pt x="2733" y="794"/>
                      <a:pt x="110" y="4"/>
                    </a:cubicBezTo>
                    <a:cubicBezTo>
                      <a:pt x="103" y="1"/>
                      <a:pt x="9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1"/>
              <p:cNvSpPr/>
              <p:nvPr/>
            </p:nvSpPr>
            <p:spPr>
              <a:xfrm rot="-5400000">
                <a:off x="7955345" y="106382"/>
                <a:ext cx="26218" cy="221476"/>
              </a:xfrm>
              <a:custGeom>
                <a:avLst/>
                <a:gdLst/>
                <a:ahLst/>
                <a:cxnLst/>
                <a:rect l="l" t="t" r="r" b="b"/>
                <a:pathLst>
                  <a:path w="590" h="4984" extrusionOk="0">
                    <a:moveTo>
                      <a:pt x="80" y="0"/>
                    </a:moveTo>
                    <a:cubicBezTo>
                      <a:pt x="78" y="0"/>
                      <a:pt x="77" y="0"/>
                      <a:pt x="75" y="0"/>
                    </a:cubicBezTo>
                    <a:cubicBezTo>
                      <a:pt x="32" y="3"/>
                      <a:pt x="1" y="42"/>
                      <a:pt x="4" y="83"/>
                    </a:cubicBezTo>
                    <a:cubicBezTo>
                      <a:pt x="5" y="103"/>
                      <a:pt x="162" y="2080"/>
                      <a:pt x="432" y="4914"/>
                    </a:cubicBezTo>
                    <a:cubicBezTo>
                      <a:pt x="435" y="4954"/>
                      <a:pt x="469" y="4984"/>
                      <a:pt x="508" y="4984"/>
                    </a:cubicBezTo>
                    <a:lnTo>
                      <a:pt x="516" y="4984"/>
                    </a:lnTo>
                    <a:cubicBezTo>
                      <a:pt x="558" y="4980"/>
                      <a:pt x="590" y="4942"/>
                      <a:pt x="585" y="4899"/>
                    </a:cubicBezTo>
                    <a:cubicBezTo>
                      <a:pt x="316" y="2066"/>
                      <a:pt x="160" y="91"/>
                      <a:pt x="159" y="71"/>
                    </a:cubicBezTo>
                    <a:cubicBezTo>
                      <a:pt x="155" y="30"/>
                      <a:pt x="12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1"/>
              <p:cNvSpPr/>
              <p:nvPr/>
            </p:nvSpPr>
            <p:spPr>
              <a:xfrm rot="-5400000">
                <a:off x="7764930" y="400603"/>
                <a:ext cx="297820" cy="98651"/>
              </a:xfrm>
              <a:custGeom>
                <a:avLst/>
                <a:gdLst/>
                <a:ahLst/>
                <a:cxnLst/>
                <a:rect l="l" t="t" r="r" b="b"/>
                <a:pathLst>
                  <a:path w="6702" h="2220" extrusionOk="0">
                    <a:moveTo>
                      <a:pt x="2133" y="1"/>
                    </a:moveTo>
                    <a:cubicBezTo>
                      <a:pt x="848" y="1"/>
                      <a:pt x="0" y="389"/>
                      <a:pt x="0" y="389"/>
                    </a:cubicBezTo>
                    <a:cubicBezTo>
                      <a:pt x="1908" y="1843"/>
                      <a:pt x="3530" y="2220"/>
                      <a:pt x="4701" y="2220"/>
                    </a:cubicBezTo>
                    <a:cubicBezTo>
                      <a:pt x="5964" y="2220"/>
                      <a:pt x="6701" y="1780"/>
                      <a:pt x="6701" y="1780"/>
                    </a:cubicBezTo>
                    <a:cubicBezTo>
                      <a:pt x="5017" y="362"/>
                      <a:pt x="3372" y="1"/>
                      <a:pt x="2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1"/>
              <p:cNvSpPr/>
              <p:nvPr/>
            </p:nvSpPr>
            <p:spPr>
              <a:xfrm rot="-5400000">
                <a:off x="7816389" y="374029"/>
                <a:ext cx="207301" cy="54080"/>
              </a:xfrm>
              <a:custGeom>
                <a:avLst/>
                <a:gdLst/>
                <a:ahLst/>
                <a:cxnLst/>
                <a:rect l="l" t="t" r="r" b="b"/>
                <a:pathLst>
                  <a:path w="4665" h="1217" extrusionOk="0">
                    <a:moveTo>
                      <a:pt x="88" y="1"/>
                    </a:moveTo>
                    <a:cubicBezTo>
                      <a:pt x="55" y="1"/>
                      <a:pt x="25" y="21"/>
                      <a:pt x="14" y="54"/>
                    </a:cubicBezTo>
                    <a:cubicBezTo>
                      <a:pt x="1" y="94"/>
                      <a:pt x="23" y="138"/>
                      <a:pt x="63" y="151"/>
                    </a:cubicBezTo>
                    <a:cubicBezTo>
                      <a:pt x="92" y="161"/>
                      <a:pt x="2879" y="1066"/>
                      <a:pt x="4577" y="1216"/>
                    </a:cubicBezTo>
                    <a:lnTo>
                      <a:pt x="4583" y="1216"/>
                    </a:lnTo>
                    <a:cubicBezTo>
                      <a:pt x="4623" y="1216"/>
                      <a:pt x="4657" y="1186"/>
                      <a:pt x="4660" y="1146"/>
                    </a:cubicBezTo>
                    <a:cubicBezTo>
                      <a:pt x="4664" y="1103"/>
                      <a:pt x="4633" y="1066"/>
                      <a:pt x="4590" y="1061"/>
                    </a:cubicBezTo>
                    <a:cubicBezTo>
                      <a:pt x="2910" y="913"/>
                      <a:pt x="139" y="13"/>
                      <a:pt x="112" y="4"/>
                    </a:cubicBez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1"/>
              <p:cNvSpPr/>
              <p:nvPr/>
            </p:nvSpPr>
            <p:spPr>
              <a:xfrm rot="-5400000">
                <a:off x="7596534" y="398048"/>
                <a:ext cx="187126" cy="199702"/>
              </a:xfrm>
              <a:custGeom>
                <a:avLst/>
                <a:gdLst/>
                <a:ahLst/>
                <a:cxnLst/>
                <a:rect l="l" t="t" r="r" b="b"/>
                <a:pathLst>
                  <a:path w="4211" h="4494" extrusionOk="0">
                    <a:moveTo>
                      <a:pt x="196" y="179"/>
                    </a:moveTo>
                    <a:cubicBezTo>
                      <a:pt x="750" y="307"/>
                      <a:pt x="3019" y="1023"/>
                      <a:pt x="4015" y="4307"/>
                    </a:cubicBezTo>
                    <a:cubicBezTo>
                      <a:pt x="3455" y="4144"/>
                      <a:pt x="1210" y="3306"/>
                      <a:pt x="196" y="179"/>
                    </a:cubicBezTo>
                    <a:close/>
                    <a:moveTo>
                      <a:pt x="81" y="0"/>
                    </a:moveTo>
                    <a:cubicBezTo>
                      <a:pt x="59" y="0"/>
                      <a:pt x="38" y="11"/>
                      <a:pt x="23" y="28"/>
                    </a:cubicBezTo>
                    <a:cubicBezTo>
                      <a:pt x="6" y="47"/>
                      <a:pt x="1" y="75"/>
                      <a:pt x="9" y="100"/>
                    </a:cubicBezTo>
                    <a:cubicBezTo>
                      <a:pt x="1171" y="3873"/>
                      <a:pt x="4085" y="4487"/>
                      <a:pt x="4113" y="4493"/>
                    </a:cubicBezTo>
                    <a:cubicBezTo>
                      <a:pt x="4119" y="4494"/>
                      <a:pt x="4123" y="4494"/>
                      <a:pt x="4128" y="4494"/>
                    </a:cubicBezTo>
                    <a:cubicBezTo>
                      <a:pt x="4149" y="4494"/>
                      <a:pt x="4170" y="4485"/>
                      <a:pt x="4185" y="4469"/>
                    </a:cubicBezTo>
                    <a:cubicBezTo>
                      <a:pt x="4203" y="4449"/>
                      <a:pt x="4211" y="4421"/>
                      <a:pt x="4203" y="4395"/>
                    </a:cubicBezTo>
                    <a:cubicBezTo>
                      <a:pt x="3067" y="442"/>
                      <a:pt x="123" y="5"/>
                      <a:pt x="93" y="1"/>
                    </a:cubicBezTo>
                    <a:cubicBezTo>
                      <a:pt x="89" y="1"/>
                      <a:pt x="85"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1"/>
            <p:cNvGrpSpPr/>
            <p:nvPr/>
          </p:nvGrpSpPr>
          <p:grpSpPr>
            <a:xfrm rot="-9542615" flipH="1">
              <a:off x="8439536" y="-104205"/>
              <a:ext cx="518915" cy="895287"/>
              <a:chOff x="6069925" y="2036500"/>
              <a:chExt cx="223850" cy="386225"/>
            </a:xfrm>
          </p:grpSpPr>
          <p:sp>
            <p:nvSpPr>
              <p:cNvPr id="1067" name="Google Shape;1067;p31"/>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1"/>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1"/>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1"/>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1"/>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1"/>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1"/>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31"/>
            <p:cNvGrpSpPr/>
            <p:nvPr/>
          </p:nvGrpSpPr>
          <p:grpSpPr>
            <a:xfrm rot="6235235">
              <a:off x="79739" y="4006421"/>
              <a:ext cx="462517" cy="968712"/>
              <a:chOff x="1929475" y="1540625"/>
              <a:chExt cx="263675" cy="552250"/>
            </a:xfrm>
          </p:grpSpPr>
          <p:sp>
            <p:nvSpPr>
              <p:cNvPr id="1075" name="Google Shape;1075;p31"/>
              <p:cNvSpPr/>
              <p:nvPr/>
            </p:nvSpPr>
            <p:spPr>
              <a:xfrm>
                <a:off x="1935750" y="1655200"/>
                <a:ext cx="166375" cy="437675"/>
              </a:xfrm>
              <a:custGeom>
                <a:avLst/>
                <a:gdLst/>
                <a:ahLst/>
                <a:cxnLst/>
                <a:rect l="l" t="t" r="r" b="b"/>
                <a:pathLst>
                  <a:path w="6655" h="17507" extrusionOk="0">
                    <a:moveTo>
                      <a:pt x="6575" y="0"/>
                    </a:moveTo>
                    <a:cubicBezTo>
                      <a:pt x="6536" y="0"/>
                      <a:pt x="6501" y="28"/>
                      <a:pt x="6496" y="68"/>
                    </a:cubicBezTo>
                    <a:cubicBezTo>
                      <a:pt x="4662" y="13382"/>
                      <a:pt x="84" y="17331"/>
                      <a:pt x="38" y="17369"/>
                    </a:cubicBezTo>
                    <a:cubicBezTo>
                      <a:pt x="5" y="17396"/>
                      <a:pt x="1" y="17445"/>
                      <a:pt x="28" y="17478"/>
                    </a:cubicBezTo>
                    <a:cubicBezTo>
                      <a:pt x="44" y="17496"/>
                      <a:pt x="66" y="17506"/>
                      <a:pt x="88" y="17506"/>
                    </a:cubicBezTo>
                    <a:cubicBezTo>
                      <a:pt x="105" y="17506"/>
                      <a:pt x="123" y="17501"/>
                      <a:pt x="137" y="17488"/>
                    </a:cubicBezTo>
                    <a:cubicBezTo>
                      <a:pt x="184" y="17449"/>
                      <a:pt x="4806" y="13473"/>
                      <a:pt x="6649" y="88"/>
                    </a:cubicBezTo>
                    <a:cubicBezTo>
                      <a:pt x="6655" y="46"/>
                      <a:pt x="6625" y="7"/>
                      <a:pt x="6583" y="1"/>
                    </a:cubicBezTo>
                    <a:cubicBezTo>
                      <a:pt x="6581" y="0"/>
                      <a:pt x="6578" y="0"/>
                      <a:pt x="6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1"/>
              <p:cNvSpPr/>
              <p:nvPr/>
            </p:nvSpPr>
            <p:spPr>
              <a:xfrm>
                <a:off x="2011075" y="1891725"/>
                <a:ext cx="159525" cy="87625"/>
              </a:xfrm>
              <a:custGeom>
                <a:avLst/>
                <a:gdLst/>
                <a:ahLst/>
                <a:cxnLst/>
                <a:rect l="l" t="t" r="r" b="b"/>
                <a:pathLst>
                  <a:path w="6381" h="3505" extrusionOk="0">
                    <a:moveTo>
                      <a:pt x="6135" y="161"/>
                    </a:moveTo>
                    <a:lnTo>
                      <a:pt x="6135" y="161"/>
                    </a:lnTo>
                    <a:cubicBezTo>
                      <a:pt x="3960" y="2896"/>
                      <a:pt x="963" y="3286"/>
                      <a:pt x="241" y="3341"/>
                    </a:cubicBezTo>
                    <a:cubicBezTo>
                      <a:pt x="2346" y="536"/>
                      <a:pt x="5403" y="201"/>
                      <a:pt x="6135" y="161"/>
                    </a:cubicBezTo>
                    <a:close/>
                    <a:moveTo>
                      <a:pt x="6295" y="1"/>
                    </a:moveTo>
                    <a:cubicBezTo>
                      <a:pt x="6154" y="1"/>
                      <a:pt x="2423" y="40"/>
                      <a:pt x="20" y="3381"/>
                    </a:cubicBezTo>
                    <a:cubicBezTo>
                      <a:pt x="2" y="3406"/>
                      <a:pt x="0" y="3436"/>
                      <a:pt x="13" y="3463"/>
                    </a:cubicBezTo>
                    <a:cubicBezTo>
                      <a:pt x="26" y="3488"/>
                      <a:pt x="54" y="3504"/>
                      <a:pt x="82" y="3504"/>
                    </a:cubicBezTo>
                    <a:lnTo>
                      <a:pt x="83" y="3504"/>
                    </a:lnTo>
                    <a:cubicBezTo>
                      <a:pt x="121" y="3504"/>
                      <a:pt x="3833" y="3429"/>
                      <a:pt x="6360" y="126"/>
                    </a:cubicBezTo>
                    <a:cubicBezTo>
                      <a:pt x="6378" y="103"/>
                      <a:pt x="6381" y="71"/>
                      <a:pt x="6368" y="45"/>
                    </a:cubicBezTo>
                    <a:cubicBezTo>
                      <a:pt x="6355" y="18"/>
                      <a:pt x="6328" y="2"/>
                      <a:pt x="6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1"/>
              <p:cNvSpPr/>
              <p:nvPr/>
            </p:nvSpPr>
            <p:spPr>
              <a:xfrm>
                <a:off x="1929475" y="1836350"/>
                <a:ext cx="85625" cy="143000"/>
              </a:xfrm>
              <a:custGeom>
                <a:avLst/>
                <a:gdLst/>
                <a:ahLst/>
                <a:cxnLst/>
                <a:rect l="l" t="t" r="r" b="b"/>
                <a:pathLst>
                  <a:path w="3425" h="5720" extrusionOk="0">
                    <a:moveTo>
                      <a:pt x="1257" y="215"/>
                    </a:moveTo>
                    <a:lnTo>
                      <a:pt x="1257" y="215"/>
                    </a:lnTo>
                    <a:cubicBezTo>
                      <a:pt x="3022" y="1803"/>
                      <a:pt x="3239" y="4781"/>
                      <a:pt x="3265" y="5488"/>
                    </a:cubicBezTo>
                    <a:cubicBezTo>
                      <a:pt x="545" y="3487"/>
                      <a:pt x="1100" y="792"/>
                      <a:pt x="1257" y="215"/>
                    </a:cubicBezTo>
                    <a:close/>
                    <a:moveTo>
                      <a:pt x="1218" y="0"/>
                    </a:moveTo>
                    <a:cubicBezTo>
                      <a:pt x="1211" y="0"/>
                      <a:pt x="1205" y="1"/>
                      <a:pt x="1198" y="3"/>
                    </a:cubicBezTo>
                    <a:cubicBezTo>
                      <a:pt x="1173" y="10"/>
                      <a:pt x="1153" y="27"/>
                      <a:pt x="1144" y="51"/>
                    </a:cubicBezTo>
                    <a:cubicBezTo>
                      <a:pt x="1134" y="84"/>
                      <a:pt x="1" y="3388"/>
                      <a:pt x="3301" y="5705"/>
                    </a:cubicBezTo>
                    <a:cubicBezTo>
                      <a:pt x="3315" y="5715"/>
                      <a:pt x="3331" y="5719"/>
                      <a:pt x="3346" y="5719"/>
                    </a:cubicBezTo>
                    <a:cubicBezTo>
                      <a:pt x="3358" y="5719"/>
                      <a:pt x="3370" y="5717"/>
                      <a:pt x="3381" y="5710"/>
                    </a:cubicBezTo>
                    <a:cubicBezTo>
                      <a:pt x="3408" y="5697"/>
                      <a:pt x="3423" y="5671"/>
                      <a:pt x="3424" y="5642"/>
                    </a:cubicBezTo>
                    <a:cubicBezTo>
                      <a:pt x="3424" y="5604"/>
                      <a:pt x="3414" y="1840"/>
                      <a:pt x="1267" y="18"/>
                    </a:cubicBezTo>
                    <a:cubicBezTo>
                      <a:pt x="1254" y="6"/>
                      <a:pt x="1236" y="0"/>
                      <a:pt x="1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1"/>
              <p:cNvSpPr/>
              <p:nvPr/>
            </p:nvSpPr>
            <p:spPr>
              <a:xfrm>
                <a:off x="2048350" y="1803875"/>
                <a:ext cx="142750" cy="84650"/>
              </a:xfrm>
              <a:custGeom>
                <a:avLst/>
                <a:gdLst/>
                <a:ahLst/>
                <a:cxnLst/>
                <a:rect l="l" t="t" r="r" b="b"/>
                <a:pathLst>
                  <a:path w="5710" h="3386" extrusionOk="0">
                    <a:moveTo>
                      <a:pt x="5709" y="0"/>
                    </a:moveTo>
                    <a:lnTo>
                      <a:pt x="5709" y="0"/>
                    </a:lnTo>
                    <a:cubicBezTo>
                      <a:pt x="1370" y="654"/>
                      <a:pt x="0" y="3385"/>
                      <a:pt x="0" y="3385"/>
                    </a:cubicBezTo>
                    <a:cubicBezTo>
                      <a:pt x="3578" y="2810"/>
                      <a:pt x="5709" y="0"/>
                      <a:pt x="5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1"/>
              <p:cNvSpPr/>
              <p:nvPr/>
            </p:nvSpPr>
            <p:spPr>
              <a:xfrm>
                <a:off x="1967000" y="1756275"/>
                <a:ext cx="83350" cy="134200"/>
              </a:xfrm>
              <a:custGeom>
                <a:avLst/>
                <a:gdLst/>
                <a:ahLst/>
                <a:cxnLst/>
                <a:rect l="l" t="t" r="r" b="b"/>
                <a:pathLst>
                  <a:path w="3334" h="5368" extrusionOk="0">
                    <a:moveTo>
                      <a:pt x="738" y="252"/>
                    </a:moveTo>
                    <a:cubicBezTo>
                      <a:pt x="2736" y="2424"/>
                      <a:pt x="3102" y="4590"/>
                      <a:pt x="3164" y="5152"/>
                    </a:cubicBezTo>
                    <a:cubicBezTo>
                      <a:pt x="563" y="3691"/>
                      <a:pt x="667" y="940"/>
                      <a:pt x="738" y="252"/>
                    </a:cubicBezTo>
                    <a:close/>
                    <a:moveTo>
                      <a:pt x="682" y="0"/>
                    </a:moveTo>
                    <a:cubicBezTo>
                      <a:pt x="674" y="0"/>
                      <a:pt x="667" y="2"/>
                      <a:pt x="659" y="4"/>
                    </a:cubicBezTo>
                    <a:cubicBezTo>
                      <a:pt x="631" y="12"/>
                      <a:pt x="611" y="36"/>
                      <a:pt x="605" y="64"/>
                    </a:cubicBezTo>
                    <a:cubicBezTo>
                      <a:pt x="599" y="101"/>
                      <a:pt x="1" y="3659"/>
                      <a:pt x="3218" y="5357"/>
                    </a:cubicBezTo>
                    <a:cubicBezTo>
                      <a:pt x="3229" y="5364"/>
                      <a:pt x="3242" y="5367"/>
                      <a:pt x="3254" y="5367"/>
                    </a:cubicBezTo>
                    <a:cubicBezTo>
                      <a:pt x="3269" y="5367"/>
                      <a:pt x="3283" y="5363"/>
                      <a:pt x="3296" y="5355"/>
                    </a:cubicBezTo>
                    <a:cubicBezTo>
                      <a:pt x="3319" y="5340"/>
                      <a:pt x="3333" y="5314"/>
                      <a:pt x="3332" y="5286"/>
                    </a:cubicBezTo>
                    <a:cubicBezTo>
                      <a:pt x="3331" y="5260"/>
                      <a:pt x="3200" y="2621"/>
                      <a:pt x="738" y="25"/>
                    </a:cubicBezTo>
                    <a:cubicBezTo>
                      <a:pt x="723" y="9"/>
                      <a:pt x="703"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1"/>
              <p:cNvSpPr/>
              <p:nvPr/>
            </p:nvSpPr>
            <p:spPr>
              <a:xfrm>
                <a:off x="2071700" y="1727850"/>
                <a:ext cx="121450" cy="73050"/>
              </a:xfrm>
              <a:custGeom>
                <a:avLst/>
                <a:gdLst/>
                <a:ahLst/>
                <a:cxnLst/>
                <a:rect l="l" t="t" r="r" b="b"/>
                <a:pathLst>
                  <a:path w="4858" h="2922" extrusionOk="0">
                    <a:moveTo>
                      <a:pt x="4620" y="184"/>
                    </a:moveTo>
                    <a:lnTo>
                      <a:pt x="4620" y="184"/>
                    </a:lnTo>
                    <a:cubicBezTo>
                      <a:pt x="4283" y="711"/>
                      <a:pt x="2924" y="2538"/>
                      <a:pt x="244" y="2755"/>
                    </a:cubicBezTo>
                    <a:cubicBezTo>
                      <a:pt x="614" y="2280"/>
                      <a:pt x="2042" y="657"/>
                      <a:pt x="4620" y="184"/>
                    </a:cubicBezTo>
                    <a:close/>
                    <a:moveTo>
                      <a:pt x="4775" y="1"/>
                    </a:moveTo>
                    <a:cubicBezTo>
                      <a:pt x="4771" y="1"/>
                      <a:pt x="4767" y="1"/>
                      <a:pt x="4763" y="2"/>
                    </a:cubicBezTo>
                    <a:cubicBezTo>
                      <a:pt x="1563" y="518"/>
                      <a:pt x="32" y="2778"/>
                      <a:pt x="17" y="2801"/>
                    </a:cubicBezTo>
                    <a:cubicBezTo>
                      <a:pt x="2" y="2825"/>
                      <a:pt x="1" y="2857"/>
                      <a:pt x="15" y="2882"/>
                    </a:cubicBezTo>
                    <a:cubicBezTo>
                      <a:pt x="29" y="2906"/>
                      <a:pt x="54" y="2922"/>
                      <a:pt x="82" y="2922"/>
                    </a:cubicBezTo>
                    <a:lnTo>
                      <a:pt x="86" y="2922"/>
                    </a:lnTo>
                    <a:cubicBezTo>
                      <a:pt x="3415" y="2739"/>
                      <a:pt x="4830" y="141"/>
                      <a:pt x="4843" y="115"/>
                    </a:cubicBezTo>
                    <a:cubicBezTo>
                      <a:pt x="4857" y="88"/>
                      <a:pt x="4855" y="58"/>
                      <a:pt x="4838" y="34"/>
                    </a:cubicBezTo>
                    <a:cubicBezTo>
                      <a:pt x="4823" y="13"/>
                      <a:pt x="4799"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1"/>
              <p:cNvSpPr/>
              <p:nvPr/>
            </p:nvSpPr>
            <p:spPr>
              <a:xfrm>
                <a:off x="1993400" y="1696225"/>
                <a:ext cx="82375" cy="104675"/>
              </a:xfrm>
              <a:custGeom>
                <a:avLst/>
                <a:gdLst/>
                <a:ahLst/>
                <a:cxnLst/>
                <a:rect l="l" t="t" r="r" b="b"/>
                <a:pathLst>
                  <a:path w="3295" h="4187" extrusionOk="0">
                    <a:moveTo>
                      <a:pt x="184" y="198"/>
                    </a:moveTo>
                    <a:cubicBezTo>
                      <a:pt x="2383" y="1041"/>
                      <a:pt x="2997" y="3419"/>
                      <a:pt x="3114" y="3994"/>
                    </a:cubicBezTo>
                    <a:cubicBezTo>
                      <a:pt x="968" y="3236"/>
                      <a:pt x="313" y="794"/>
                      <a:pt x="184" y="198"/>
                    </a:cubicBezTo>
                    <a:close/>
                    <a:moveTo>
                      <a:pt x="82" y="0"/>
                    </a:moveTo>
                    <a:cubicBezTo>
                      <a:pt x="64" y="0"/>
                      <a:pt x="46" y="7"/>
                      <a:pt x="32" y="19"/>
                    </a:cubicBezTo>
                    <a:cubicBezTo>
                      <a:pt x="11" y="36"/>
                      <a:pt x="1" y="63"/>
                      <a:pt x="4" y="90"/>
                    </a:cubicBezTo>
                    <a:cubicBezTo>
                      <a:pt x="10" y="123"/>
                      <a:pt x="555" y="3353"/>
                      <a:pt x="3191" y="4184"/>
                    </a:cubicBezTo>
                    <a:cubicBezTo>
                      <a:pt x="3198" y="4186"/>
                      <a:pt x="3206" y="4187"/>
                      <a:pt x="3214" y="4187"/>
                    </a:cubicBezTo>
                    <a:cubicBezTo>
                      <a:pt x="3232" y="4187"/>
                      <a:pt x="3250" y="4180"/>
                      <a:pt x="3264" y="4168"/>
                    </a:cubicBezTo>
                    <a:cubicBezTo>
                      <a:pt x="3284" y="4151"/>
                      <a:pt x="3295" y="4124"/>
                      <a:pt x="3291" y="4098"/>
                    </a:cubicBezTo>
                    <a:cubicBezTo>
                      <a:pt x="3286" y="4066"/>
                      <a:pt x="2806" y="939"/>
                      <a:pt x="106" y="5"/>
                    </a:cubicBezTo>
                    <a:cubicBezTo>
                      <a:pt x="98" y="2"/>
                      <a:pt x="90"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1"/>
              <p:cNvSpPr/>
              <p:nvPr/>
            </p:nvSpPr>
            <p:spPr>
              <a:xfrm>
                <a:off x="2086325" y="1641975"/>
                <a:ext cx="104225" cy="89800"/>
              </a:xfrm>
              <a:custGeom>
                <a:avLst/>
                <a:gdLst/>
                <a:ahLst/>
                <a:cxnLst/>
                <a:rect l="l" t="t" r="r" b="b"/>
                <a:pathLst>
                  <a:path w="4169" h="3592" extrusionOk="0">
                    <a:moveTo>
                      <a:pt x="3981" y="164"/>
                    </a:moveTo>
                    <a:lnTo>
                      <a:pt x="3981" y="164"/>
                    </a:lnTo>
                    <a:cubicBezTo>
                      <a:pt x="3823" y="653"/>
                      <a:pt x="2997" y="2732"/>
                      <a:pt x="233" y="3399"/>
                    </a:cubicBezTo>
                    <a:cubicBezTo>
                      <a:pt x="585" y="2770"/>
                      <a:pt x="2062" y="348"/>
                      <a:pt x="3981" y="164"/>
                    </a:cubicBezTo>
                    <a:close/>
                    <a:moveTo>
                      <a:pt x="4089" y="1"/>
                    </a:moveTo>
                    <a:cubicBezTo>
                      <a:pt x="4087" y="1"/>
                      <a:pt x="4085" y="1"/>
                      <a:pt x="4083" y="1"/>
                    </a:cubicBezTo>
                    <a:cubicBezTo>
                      <a:pt x="1740" y="120"/>
                      <a:pt x="82" y="3341"/>
                      <a:pt x="13" y="3478"/>
                    </a:cubicBezTo>
                    <a:cubicBezTo>
                      <a:pt x="0" y="3505"/>
                      <a:pt x="2" y="3538"/>
                      <a:pt x="21" y="3561"/>
                    </a:cubicBezTo>
                    <a:cubicBezTo>
                      <a:pt x="36" y="3580"/>
                      <a:pt x="58" y="3591"/>
                      <a:pt x="82" y="3591"/>
                    </a:cubicBezTo>
                    <a:cubicBezTo>
                      <a:pt x="88" y="3591"/>
                      <a:pt x="93" y="3590"/>
                      <a:pt x="99" y="3589"/>
                    </a:cubicBezTo>
                    <a:cubicBezTo>
                      <a:pt x="3466" y="2864"/>
                      <a:pt x="4155" y="124"/>
                      <a:pt x="4162" y="97"/>
                    </a:cubicBezTo>
                    <a:cubicBezTo>
                      <a:pt x="4168" y="73"/>
                      <a:pt x="4162" y="47"/>
                      <a:pt x="4146" y="29"/>
                    </a:cubicBezTo>
                    <a:cubicBezTo>
                      <a:pt x="4132" y="12"/>
                      <a:pt x="4113" y="1"/>
                      <a:pt x="4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1"/>
              <p:cNvSpPr/>
              <p:nvPr/>
            </p:nvSpPr>
            <p:spPr>
              <a:xfrm>
                <a:off x="2015575" y="1623900"/>
                <a:ext cx="72825" cy="105925"/>
              </a:xfrm>
              <a:custGeom>
                <a:avLst/>
                <a:gdLst/>
                <a:ahLst/>
                <a:cxnLst/>
                <a:rect l="l" t="t" r="r" b="b"/>
                <a:pathLst>
                  <a:path w="2913" h="4237" extrusionOk="0">
                    <a:moveTo>
                      <a:pt x="331" y="1"/>
                    </a:moveTo>
                    <a:lnTo>
                      <a:pt x="331" y="1"/>
                    </a:lnTo>
                    <a:cubicBezTo>
                      <a:pt x="331" y="1"/>
                      <a:pt x="0" y="2920"/>
                      <a:pt x="2912" y="4236"/>
                    </a:cubicBezTo>
                    <a:cubicBezTo>
                      <a:pt x="2912" y="4236"/>
                      <a:pt x="2643" y="930"/>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1"/>
              <p:cNvSpPr/>
              <p:nvPr/>
            </p:nvSpPr>
            <p:spPr>
              <a:xfrm>
                <a:off x="2071825" y="1540625"/>
                <a:ext cx="74750" cy="118475"/>
              </a:xfrm>
              <a:custGeom>
                <a:avLst/>
                <a:gdLst/>
                <a:ahLst/>
                <a:cxnLst/>
                <a:rect l="l" t="t" r="r" b="b"/>
                <a:pathLst>
                  <a:path w="2990" h="4739" extrusionOk="0">
                    <a:moveTo>
                      <a:pt x="1751" y="250"/>
                    </a:moveTo>
                    <a:cubicBezTo>
                      <a:pt x="2625" y="2898"/>
                      <a:pt x="1472" y="4232"/>
                      <a:pt x="1158" y="4532"/>
                    </a:cubicBezTo>
                    <a:cubicBezTo>
                      <a:pt x="354" y="2643"/>
                      <a:pt x="1430" y="749"/>
                      <a:pt x="1751" y="250"/>
                    </a:cubicBezTo>
                    <a:close/>
                    <a:moveTo>
                      <a:pt x="1774" y="0"/>
                    </a:moveTo>
                    <a:cubicBezTo>
                      <a:pt x="1749" y="0"/>
                      <a:pt x="1726" y="12"/>
                      <a:pt x="1712" y="32"/>
                    </a:cubicBezTo>
                    <a:cubicBezTo>
                      <a:pt x="1694" y="55"/>
                      <a:pt x="0" y="2386"/>
                      <a:pt x="1059" y="4693"/>
                    </a:cubicBezTo>
                    <a:cubicBezTo>
                      <a:pt x="1069" y="4714"/>
                      <a:pt x="1088" y="4731"/>
                      <a:pt x="1111" y="4736"/>
                    </a:cubicBezTo>
                    <a:cubicBezTo>
                      <a:pt x="1117" y="4737"/>
                      <a:pt x="1123" y="4738"/>
                      <a:pt x="1129" y="4738"/>
                    </a:cubicBezTo>
                    <a:cubicBezTo>
                      <a:pt x="1146" y="4738"/>
                      <a:pt x="1163" y="4733"/>
                      <a:pt x="1177" y="4723"/>
                    </a:cubicBezTo>
                    <a:cubicBezTo>
                      <a:pt x="1195" y="4709"/>
                      <a:pt x="2989" y="3296"/>
                      <a:pt x="1847" y="52"/>
                    </a:cubicBezTo>
                    <a:cubicBezTo>
                      <a:pt x="1838" y="25"/>
                      <a:pt x="1814" y="6"/>
                      <a:pt x="1785" y="1"/>
                    </a:cubicBezTo>
                    <a:cubicBezTo>
                      <a:pt x="1781" y="1"/>
                      <a:pt x="1777"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31"/>
            <p:cNvGrpSpPr/>
            <p:nvPr/>
          </p:nvGrpSpPr>
          <p:grpSpPr>
            <a:xfrm>
              <a:off x="8335180" y="4576922"/>
              <a:ext cx="359126" cy="358973"/>
              <a:chOff x="5805075" y="2274100"/>
              <a:chExt cx="71975" cy="71950"/>
            </a:xfrm>
          </p:grpSpPr>
          <p:sp>
            <p:nvSpPr>
              <p:cNvPr id="1086" name="Google Shape;1086;p31"/>
              <p:cNvSpPr/>
              <p:nvPr/>
            </p:nvSpPr>
            <p:spPr>
              <a:xfrm>
                <a:off x="5835675" y="2274100"/>
                <a:ext cx="10800" cy="34250"/>
              </a:xfrm>
              <a:custGeom>
                <a:avLst/>
                <a:gdLst/>
                <a:ahLst/>
                <a:cxnLst/>
                <a:rect l="l" t="t" r="r" b="b"/>
                <a:pathLst>
                  <a:path w="432" h="1370" extrusionOk="0">
                    <a:moveTo>
                      <a:pt x="216" y="0"/>
                    </a:moveTo>
                    <a:cubicBezTo>
                      <a:pt x="97" y="0"/>
                      <a:pt x="1" y="306"/>
                      <a:pt x="1" y="685"/>
                    </a:cubicBezTo>
                    <a:cubicBezTo>
                      <a:pt x="1" y="1063"/>
                      <a:pt x="97" y="1370"/>
                      <a:pt x="216" y="1370"/>
                    </a:cubicBezTo>
                    <a:cubicBezTo>
                      <a:pt x="335" y="1370"/>
                      <a:pt x="432" y="1063"/>
                      <a:pt x="432" y="685"/>
                    </a:cubicBezTo>
                    <a:cubicBezTo>
                      <a:pt x="432" y="306"/>
                      <a:pt x="335" y="0"/>
                      <a:pt x="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1"/>
              <p:cNvSpPr/>
              <p:nvPr/>
            </p:nvSpPr>
            <p:spPr>
              <a:xfrm>
                <a:off x="5813500" y="2284025"/>
                <a:ext cx="28450" cy="25425"/>
              </a:xfrm>
              <a:custGeom>
                <a:avLst/>
                <a:gdLst/>
                <a:ahLst/>
                <a:cxnLst/>
                <a:rect l="l" t="t" r="r" b="b"/>
                <a:pathLst>
                  <a:path w="1138" h="1017" extrusionOk="0">
                    <a:moveTo>
                      <a:pt x="153" y="1"/>
                    </a:moveTo>
                    <a:cubicBezTo>
                      <a:pt x="124" y="1"/>
                      <a:pt x="101" y="8"/>
                      <a:pt x="85" y="24"/>
                    </a:cubicBezTo>
                    <a:cubicBezTo>
                      <a:pt x="1" y="109"/>
                      <a:pt x="150" y="394"/>
                      <a:pt x="417" y="660"/>
                    </a:cubicBezTo>
                    <a:cubicBezTo>
                      <a:pt x="634" y="878"/>
                      <a:pt x="862" y="1016"/>
                      <a:pt x="986" y="1016"/>
                    </a:cubicBezTo>
                    <a:cubicBezTo>
                      <a:pt x="1015" y="1016"/>
                      <a:pt x="1038" y="1009"/>
                      <a:pt x="1054" y="993"/>
                    </a:cubicBezTo>
                    <a:cubicBezTo>
                      <a:pt x="1138" y="909"/>
                      <a:pt x="990" y="624"/>
                      <a:pt x="722" y="357"/>
                    </a:cubicBezTo>
                    <a:cubicBezTo>
                      <a:pt x="505" y="140"/>
                      <a:pt x="27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a:off x="5805075" y="2304675"/>
                <a:ext cx="34275" cy="10775"/>
              </a:xfrm>
              <a:custGeom>
                <a:avLst/>
                <a:gdLst/>
                <a:ahLst/>
                <a:cxnLst/>
                <a:rect l="l" t="t" r="r" b="b"/>
                <a:pathLst>
                  <a:path w="1371" h="431" extrusionOk="0">
                    <a:moveTo>
                      <a:pt x="686" y="0"/>
                    </a:moveTo>
                    <a:cubicBezTo>
                      <a:pt x="308" y="0"/>
                      <a:pt x="1" y="97"/>
                      <a:pt x="1" y="216"/>
                    </a:cubicBezTo>
                    <a:cubicBezTo>
                      <a:pt x="1" y="334"/>
                      <a:pt x="308" y="431"/>
                      <a:pt x="686" y="431"/>
                    </a:cubicBezTo>
                    <a:cubicBezTo>
                      <a:pt x="1065" y="431"/>
                      <a:pt x="1370" y="334"/>
                      <a:pt x="1370" y="216"/>
                    </a:cubicBezTo>
                    <a:cubicBezTo>
                      <a:pt x="1370" y="97"/>
                      <a:pt x="1065" y="0"/>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1"/>
              <p:cNvSpPr/>
              <p:nvPr/>
            </p:nvSpPr>
            <p:spPr>
              <a:xfrm>
                <a:off x="5813525" y="2310675"/>
                <a:ext cx="28425" cy="25425"/>
              </a:xfrm>
              <a:custGeom>
                <a:avLst/>
                <a:gdLst/>
                <a:ahLst/>
                <a:cxnLst/>
                <a:rect l="l" t="t" r="r" b="b"/>
                <a:pathLst>
                  <a:path w="1137" h="1017" extrusionOk="0">
                    <a:moveTo>
                      <a:pt x="985" y="1"/>
                    </a:moveTo>
                    <a:cubicBezTo>
                      <a:pt x="861" y="1"/>
                      <a:pt x="633" y="140"/>
                      <a:pt x="416" y="357"/>
                    </a:cubicBezTo>
                    <a:cubicBezTo>
                      <a:pt x="149" y="624"/>
                      <a:pt x="1" y="909"/>
                      <a:pt x="84" y="993"/>
                    </a:cubicBezTo>
                    <a:cubicBezTo>
                      <a:pt x="100" y="1009"/>
                      <a:pt x="123" y="1016"/>
                      <a:pt x="152" y="1016"/>
                    </a:cubicBezTo>
                    <a:cubicBezTo>
                      <a:pt x="276" y="1016"/>
                      <a:pt x="504" y="878"/>
                      <a:pt x="721" y="661"/>
                    </a:cubicBezTo>
                    <a:cubicBezTo>
                      <a:pt x="989" y="394"/>
                      <a:pt x="1137" y="109"/>
                      <a:pt x="1053" y="24"/>
                    </a:cubicBezTo>
                    <a:cubicBezTo>
                      <a:pt x="1037" y="8"/>
                      <a:pt x="1014" y="1"/>
                      <a:pt x="9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1"/>
              <p:cNvSpPr/>
              <p:nvPr/>
            </p:nvSpPr>
            <p:spPr>
              <a:xfrm>
                <a:off x="5835675" y="2311800"/>
                <a:ext cx="10800" cy="34250"/>
              </a:xfrm>
              <a:custGeom>
                <a:avLst/>
                <a:gdLst/>
                <a:ahLst/>
                <a:cxnLst/>
                <a:rect l="l" t="t" r="r" b="b"/>
                <a:pathLst>
                  <a:path w="432" h="1370" extrusionOk="0">
                    <a:moveTo>
                      <a:pt x="216" y="0"/>
                    </a:moveTo>
                    <a:cubicBezTo>
                      <a:pt x="97" y="0"/>
                      <a:pt x="1" y="306"/>
                      <a:pt x="1" y="684"/>
                    </a:cubicBezTo>
                    <a:cubicBezTo>
                      <a:pt x="1" y="1063"/>
                      <a:pt x="97" y="1370"/>
                      <a:pt x="216" y="1370"/>
                    </a:cubicBezTo>
                    <a:cubicBezTo>
                      <a:pt x="335" y="1370"/>
                      <a:pt x="432" y="1063"/>
                      <a:pt x="432" y="684"/>
                    </a:cubicBezTo>
                    <a:cubicBezTo>
                      <a:pt x="432" y="306"/>
                      <a:pt x="335" y="0"/>
                      <a:pt x="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a:off x="5840175" y="2310675"/>
                <a:ext cx="28450" cy="25425"/>
              </a:xfrm>
              <a:custGeom>
                <a:avLst/>
                <a:gdLst/>
                <a:ahLst/>
                <a:cxnLst/>
                <a:rect l="l" t="t" r="r" b="b"/>
                <a:pathLst>
                  <a:path w="1138" h="1017" extrusionOk="0">
                    <a:moveTo>
                      <a:pt x="153" y="1"/>
                    </a:moveTo>
                    <a:cubicBezTo>
                      <a:pt x="124" y="1"/>
                      <a:pt x="101" y="8"/>
                      <a:pt x="85" y="24"/>
                    </a:cubicBezTo>
                    <a:cubicBezTo>
                      <a:pt x="0" y="109"/>
                      <a:pt x="150" y="394"/>
                      <a:pt x="416" y="661"/>
                    </a:cubicBezTo>
                    <a:cubicBezTo>
                      <a:pt x="633" y="878"/>
                      <a:pt x="862" y="1017"/>
                      <a:pt x="985" y="1017"/>
                    </a:cubicBezTo>
                    <a:cubicBezTo>
                      <a:pt x="1014" y="1017"/>
                      <a:pt x="1037" y="1009"/>
                      <a:pt x="1053" y="994"/>
                    </a:cubicBezTo>
                    <a:cubicBezTo>
                      <a:pt x="1138" y="909"/>
                      <a:pt x="988" y="624"/>
                      <a:pt x="721" y="357"/>
                    </a:cubicBezTo>
                    <a:cubicBezTo>
                      <a:pt x="504" y="140"/>
                      <a:pt x="276"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1"/>
              <p:cNvSpPr/>
              <p:nvPr/>
            </p:nvSpPr>
            <p:spPr>
              <a:xfrm>
                <a:off x="5842775" y="2304675"/>
                <a:ext cx="34275" cy="10775"/>
              </a:xfrm>
              <a:custGeom>
                <a:avLst/>
                <a:gdLst/>
                <a:ahLst/>
                <a:cxnLst/>
                <a:rect l="l" t="t" r="r" b="b"/>
                <a:pathLst>
                  <a:path w="1371" h="431" extrusionOk="0">
                    <a:moveTo>
                      <a:pt x="686" y="0"/>
                    </a:moveTo>
                    <a:cubicBezTo>
                      <a:pt x="308" y="0"/>
                      <a:pt x="1" y="97"/>
                      <a:pt x="1" y="216"/>
                    </a:cubicBezTo>
                    <a:cubicBezTo>
                      <a:pt x="1" y="334"/>
                      <a:pt x="308" y="431"/>
                      <a:pt x="686" y="431"/>
                    </a:cubicBezTo>
                    <a:cubicBezTo>
                      <a:pt x="1064" y="431"/>
                      <a:pt x="1370" y="334"/>
                      <a:pt x="1370" y="216"/>
                    </a:cubicBezTo>
                    <a:cubicBezTo>
                      <a:pt x="1370" y="97"/>
                      <a:pt x="1064" y="0"/>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1"/>
              <p:cNvSpPr/>
              <p:nvPr/>
            </p:nvSpPr>
            <p:spPr>
              <a:xfrm>
                <a:off x="5840175" y="2284025"/>
                <a:ext cx="28450" cy="25425"/>
              </a:xfrm>
              <a:custGeom>
                <a:avLst/>
                <a:gdLst/>
                <a:ahLst/>
                <a:cxnLst/>
                <a:rect l="l" t="t" r="r" b="b"/>
                <a:pathLst>
                  <a:path w="1138" h="1017" extrusionOk="0">
                    <a:moveTo>
                      <a:pt x="985" y="1"/>
                    </a:moveTo>
                    <a:cubicBezTo>
                      <a:pt x="861" y="1"/>
                      <a:pt x="633" y="140"/>
                      <a:pt x="416" y="357"/>
                    </a:cubicBezTo>
                    <a:cubicBezTo>
                      <a:pt x="148" y="624"/>
                      <a:pt x="0" y="909"/>
                      <a:pt x="85" y="993"/>
                    </a:cubicBezTo>
                    <a:cubicBezTo>
                      <a:pt x="101" y="1009"/>
                      <a:pt x="124" y="1016"/>
                      <a:pt x="153" y="1016"/>
                    </a:cubicBezTo>
                    <a:cubicBezTo>
                      <a:pt x="276" y="1016"/>
                      <a:pt x="504" y="877"/>
                      <a:pt x="721" y="662"/>
                    </a:cubicBezTo>
                    <a:cubicBezTo>
                      <a:pt x="988" y="394"/>
                      <a:pt x="1138" y="109"/>
                      <a:pt x="1053" y="24"/>
                    </a:cubicBezTo>
                    <a:cubicBezTo>
                      <a:pt x="1037" y="8"/>
                      <a:pt x="1014" y="1"/>
                      <a:pt x="9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a:off x="5833650" y="2302625"/>
                <a:ext cx="14850" cy="14875"/>
              </a:xfrm>
              <a:custGeom>
                <a:avLst/>
                <a:gdLst/>
                <a:ahLst/>
                <a:cxnLst/>
                <a:rect l="l" t="t" r="r" b="b"/>
                <a:pathLst>
                  <a:path w="594" h="595" extrusionOk="0">
                    <a:moveTo>
                      <a:pt x="297" y="1"/>
                    </a:moveTo>
                    <a:cubicBezTo>
                      <a:pt x="133" y="1"/>
                      <a:pt x="0" y="134"/>
                      <a:pt x="0" y="298"/>
                    </a:cubicBezTo>
                    <a:cubicBezTo>
                      <a:pt x="0" y="461"/>
                      <a:pt x="133" y="594"/>
                      <a:pt x="297" y="594"/>
                    </a:cubicBezTo>
                    <a:cubicBezTo>
                      <a:pt x="461" y="594"/>
                      <a:pt x="594" y="461"/>
                      <a:pt x="594" y="298"/>
                    </a:cubicBezTo>
                    <a:cubicBezTo>
                      <a:pt x="594" y="134"/>
                      <a:pt x="461"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140"/>
        <p:cNvGrpSpPr/>
        <p:nvPr/>
      </p:nvGrpSpPr>
      <p:grpSpPr>
        <a:xfrm>
          <a:off x="0" y="0"/>
          <a:ext cx="0" cy="0"/>
          <a:chOff x="0" y="0"/>
          <a:chExt cx="0" cy="0"/>
        </a:xfrm>
      </p:grpSpPr>
      <p:sp>
        <p:nvSpPr>
          <p:cNvPr id="1141" name="Google Shape;1141;p33"/>
          <p:cNvSpPr/>
          <p:nvPr/>
        </p:nvSpPr>
        <p:spPr>
          <a:xfrm flipH="1">
            <a:off x="-2922000" y="1897025"/>
            <a:ext cx="4550700" cy="4550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33"/>
          <p:cNvGrpSpPr/>
          <p:nvPr/>
        </p:nvGrpSpPr>
        <p:grpSpPr>
          <a:xfrm>
            <a:off x="-238666" y="1190765"/>
            <a:ext cx="2844453" cy="4458689"/>
            <a:chOff x="-238666" y="1190765"/>
            <a:chExt cx="2844453" cy="4458689"/>
          </a:xfrm>
        </p:grpSpPr>
        <p:grpSp>
          <p:nvGrpSpPr>
            <p:cNvPr id="1143" name="Google Shape;1143;p33"/>
            <p:cNvGrpSpPr/>
            <p:nvPr/>
          </p:nvGrpSpPr>
          <p:grpSpPr>
            <a:xfrm rot="-4322385" flipH="1">
              <a:off x="-54135" y="1187252"/>
              <a:ext cx="582838" cy="811720"/>
              <a:chOff x="5411750" y="1822650"/>
              <a:chExt cx="254925" cy="355025"/>
            </a:xfrm>
          </p:grpSpPr>
          <p:sp>
            <p:nvSpPr>
              <p:cNvPr id="1144" name="Google Shape;1144;p33"/>
              <p:cNvSpPr/>
              <p:nvPr/>
            </p:nvSpPr>
            <p:spPr>
              <a:xfrm>
                <a:off x="5430250" y="1822650"/>
                <a:ext cx="158650" cy="281425"/>
              </a:xfrm>
              <a:custGeom>
                <a:avLst/>
                <a:gdLst/>
                <a:ahLst/>
                <a:cxnLst/>
                <a:rect l="l" t="t" r="r" b="b"/>
                <a:pathLst>
                  <a:path w="6346" h="11257" fill="none" extrusionOk="0">
                    <a:moveTo>
                      <a:pt x="1" y="0"/>
                    </a:moveTo>
                    <a:cubicBezTo>
                      <a:pt x="809" y="7858"/>
                      <a:pt x="6345" y="11257"/>
                      <a:pt x="6345" y="11257"/>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3"/>
              <p:cNvSpPr/>
              <p:nvPr/>
            </p:nvSpPr>
            <p:spPr>
              <a:xfrm>
                <a:off x="5548175" y="2070850"/>
                <a:ext cx="118500" cy="106825"/>
              </a:xfrm>
              <a:custGeom>
                <a:avLst/>
                <a:gdLst/>
                <a:ahLst/>
                <a:cxnLst/>
                <a:rect l="l" t="t" r="r" b="b"/>
                <a:pathLst>
                  <a:path w="4740" h="4273" extrusionOk="0">
                    <a:moveTo>
                      <a:pt x="0" y="1"/>
                    </a:moveTo>
                    <a:cubicBezTo>
                      <a:pt x="1010" y="3177"/>
                      <a:pt x="4739" y="4273"/>
                      <a:pt x="4739" y="4273"/>
                    </a:cubicBezTo>
                    <a:cubicBezTo>
                      <a:pt x="1905" y="210"/>
                      <a:pt x="0"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3"/>
              <p:cNvSpPr/>
              <p:nvPr/>
            </p:nvSpPr>
            <p:spPr>
              <a:xfrm>
                <a:off x="5476775" y="1995250"/>
                <a:ext cx="64450" cy="161675"/>
              </a:xfrm>
              <a:custGeom>
                <a:avLst/>
                <a:gdLst/>
                <a:ahLst/>
                <a:cxnLst/>
                <a:rect l="l" t="t" r="r" b="b"/>
                <a:pathLst>
                  <a:path w="2578" h="6467" extrusionOk="0">
                    <a:moveTo>
                      <a:pt x="434" y="0"/>
                    </a:moveTo>
                    <a:cubicBezTo>
                      <a:pt x="1" y="3451"/>
                      <a:pt x="2578" y="6467"/>
                      <a:pt x="2578" y="6467"/>
                    </a:cubicBezTo>
                    <a:cubicBezTo>
                      <a:pt x="1661" y="2485"/>
                      <a:pt x="434" y="1"/>
                      <a:pt x="43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3"/>
              <p:cNvSpPr/>
              <p:nvPr/>
            </p:nvSpPr>
            <p:spPr>
              <a:xfrm>
                <a:off x="5487600" y="1995200"/>
                <a:ext cx="136600" cy="57850"/>
              </a:xfrm>
              <a:custGeom>
                <a:avLst/>
                <a:gdLst/>
                <a:ahLst/>
                <a:cxnLst/>
                <a:rect l="l" t="t" r="r" b="b"/>
                <a:pathLst>
                  <a:path w="5464" h="2314" extrusionOk="0">
                    <a:moveTo>
                      <a:pt x="107" y="1"/>
                    </a:moveTo>
                    <a:cubicBezTo>
                      <a:pt x="38" y="1"/>
                      <a:pt x="1" y="2"/>
                      <a:pt x="1" y="2"/>
                    </a:cubicBezTo>
                    <a:cubicBezTo>
                      <a:pt x="2287" y="2029"/>
                      <a:pt x="5464" y="2314"/>
                      <a:pt x="5464" y="2314"/>
                    </a:cubicBezTo>
                    <a:cubicBezTo>
                      <a:pt x="3459" y="119"/>
                      <a:pt x="681" y="1"/>
                      <a:pt x="10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3"/>
              <p:cNvSpPr/>
              <p:nvPr/>
            </p:nvSpPr>
            <p:spPr>
              <a:xfrm>
                <a:off x="5411750" y="1915975"/>
                <a:ext cx="66450" cy="174025"/>
              </a:xfrm>
              <a:custGeom>
                <a:avLst/>
                <a:gdLst/>
                <a:ahLst/>
                <a:cxnLst/>
                <a:rect l="l" t="t" r="r" b="b"/>
                <a:pathLst>
                  <a:path w="2658" h="6961" extrusionOk="0">
                    <a:moveTo>
                      <a:pt x="1549" y="0"/>
                    </a:moveTo>
                    <a:lnTo>
                      <a:pt x="1549" y="0"/>
                    </a:lnTo>
                    <a:cubicBezTo>
                      <a:pt x="1" y="3748"/>
                      <a:pt x="1178" y="6961"/>
                      <a:pt x="1178" y="6961"/>
                    </a:cubicBezTo>
                    <a:cubicBezTo>
                      <a:pt x="2657" y="3172"/>
                      <a:pt x="1549" y="0"/>
                      <a:pt x="15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3"/>
              <p:cNvSpPr/>
              <p:nvPr/>
            </p:nvSpPr>
            <p:spPr>
              <a:xfrm>
                <a:off x="5450450" y="1915950"/>
                <a:ext cx="157600" cy="57225"/>
              </a:xfrm>
              <a:custGeom>
                <a:avLst/>
                <a:gdLst/>
                <a:ahLst/>
                <a:cxnLst/>
                <a:rect l="l" t="t" r="r" b="b"/>
                <a:pathLst>
                  <a:path w="6304" h="2289" extrusionOk="0">
                    <a:moveTo>
                      <a:pt x="75" y="0"/>
                    </a:moveTo>
                    <a:cubicBezTo>
                      <a:pt x="26" y="0"/>
                      <a:pt x="1" y="1"/>
                      <a:pt x="1" y="1"/>
                    </a:cubicBezTo>
                    <a:cubicBezTo>
                      <a:pt x="1345" y="1954"/>
                      <a:pt x="6304" y="2289"/>
                      <a:pt x="6304" y="2289"/>
                    </a:cubicBezTo>
                    <a:cubicBezTo>
                      <a:pt x="3550" y="97"/>
                      <a:pt x="578" y="0"/>
                      <a:pt x="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33"/>
            <p:cNvGrpSpPr/>
            <p:nvPr/>
          </p:nvGrpSpPr>
          <p:grpSpPr>
            <a:xfrm rot="2463234" flipH="1">
              <a:off x="1617698" y="4388919"/>
              <a:ext cx="684500" cy="1180916"/>
              <a:chOff x="6069925" y="2036500"/>
              <a:chExt cx="223850" cy="386225"/>
            </a:xfrm>
          </p:grpSpPr>
          <p:sp>
            <p:nvSpPr>
              <p:cNvPr id="1151" name="Google Shape;1151;p33"/>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3"/>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3"/>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3"/>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3"/>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33"/>
            <p:cNvGrpSpPr/>
            <p:nvPr/>
          </p:nvGrpSpPr>
          <p:grpSpPr>
            <a:xfrm rot="8999672">
              <a:off x="77884" y="1997046"/>
              <a:ext cx="403535" cy="696157"/>
              <a:chOff x="6069925" y="2036500"/>
              <a:chExt cx="223850" cy="386225"/>
            </a:xfrm>
          </p:grpSpPr>
          <p:sp>
            <p:nvSpPr>
              <p:cNvPr id="1159" name="Google Shape;1159;p33"/>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3"/>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3"/>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3"/>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33"/>
            <p:cNvGrpSpPr/>
            <p:nvPr/>
          </p:nvGrpSpPr>
          <p:grpSpPr>
            <a:xfrm flipH="1">
              <a:off x="-4" y="2571749"/>
              <a:ext cx="720910" cy="629502"/>
              <a:chOff x="7590246" y="-30663"/>
              <a:chExt cx="720910" cy="629502"/>
            </a:xfrm>
          </p:grpSpPr>
          <p:sp>
            <p:nvSpPr>
              <p:cNvPr id="1167" name="Google Shape;1167;p33"/>
              <p:cNvSpPr/>
              <p:nvPr/>
            </p:nvSpPr>
            <p:spPr>
              <a:xfrm rot="-5400000">
                <a:off x="7700207" y="-79789"/>
                <a:ext cx="561823" cy="660075"/>
              </a:xfrm>
              <a:custGeom>
                <a:avLst/>
                <a:gdLst/>
                <a:ahLst/>
                <a:cxnLst/>
                <a:rect l="l" t="t" r="r" b="b"/>
                <a:pathLst>
                  <a:path w="12643" h="14854" extrusionOk="0">
                    <a:moveTo>
                      <a:pt x="87" y="0"/>
                    </a:moveTo>
                    <a:cubicBezTo>
                      <a:pt x="66" y="0"/>
                      <a:pt x="44" y="9"/>
                      <a:pt x="29" y="26"/>
                    </a:cubicBezTo>
                    <a:cubicBezTo>
                      <a:pt x="0" y="58"/>
                      <a:pt x="3" y="107"/>
                      <a:pt x="35" y="136"/>
                    </a:cubicBezTo>
                    <a:cubicBezTo>
                      <a:pt x="2120" y="2002"/>
                      <a:pt x="3686" y="4401"/>
                      <a:pt x="5200" y="6720"/>
                    </a:cubicBezTo>
                    <a:cubicBezTo>
                      <a:pt x="7195" y="9778"/>
                      <a:pt x="9259" y="12938"/>
                      <a:pt x="12514" y="14844"/>
                    </a:cubicBezTo>
                    <a:cubicBezTo>
                      <a:pt x="12527" y="14850"/>
                      <a:pt x="12540" y="14853"/>
                      <a:pt x="12554" y="14853"/>
                    </a:cubicBezTo>
                    <a:cubicBezTo>
                      <a:pt x="12580" y="14853"/>
                      <a:pt x="12606" y="14840"/>
                      <a:pt x="12621" y="14815"/>
                    </a:cubicBezTo>
                    <a:cubicBezTo>
                      <a:pt x="12642" y="14779"/>
                      <a:pt x="12629" y="14731"/>
                      <a:pt x="12593" y="14710"/>
                    </a:cubicBezTo>
                    <a:cubicBezTo>
                      <a:pt x="9367" y="12823"/>
                      <a:pt x="7315" y="9678"/>
                      <a:pt x="5330" y="6636"/>
                    </a:cubicBezTo>
                    <a:cubicBezTo>
                      <a:pt x="3811" y="4308"/>
                      <a:pt x="2240" y="1900"/>
                      <a:pt x="139" y="19"/>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3"/>
              <p:cNvSpPr/>
              <p:nvPr/>
            </p:nvSpPr>
            <p:spPr>
              <a:xfrm rot="-5400000">
                <a:off x="7982652" y="221809"/>
                <a:ext cx="356433" cy="114115"/>
              </a:xfrm>
              <a:custGeom>
                <a:avLst/>
                <a:gdLst/>
                <a:ahLst/>
                <a:cxnLst/>
                <a:rect l="l" t="t" r="r" b="b"/>
                <a:pathLst>
                  <a:path w="8021" h="2568" extrusionOk="0">
                    <a:moveTo>
                      <a:pt x="1892" y="155"/>
                    </a:moveTo>
                    <a:cubicBezTo>
                      <a:pt x="4679" y="155"/>
                      <a:pt x="7154" y="1800"/>
                      <a:pt x="7753" y="2230"/>
                    </a:cubicBezTo>
                    <a:cubicBezTo>
                      <a:pt x="7107" y="2358"/>
                      <a:pt x="6494" y="2413"/>
                      <a:pt x="5918" y="2413"/>
                    </a:cubicBezTo>
                    <a:cubicBezTo>
                      <a:pt x="2774" y="2413"/>
                      <a:pt x="706" y="775"/>
                      <a:pt x="237" y="364"/>
                    </a:cubicBezTo>
                    <a:cubicBezTo>
                      <a:pt x="793" y="217"/>
                      <a:pt x="1348" y="155"/>
                      <a:pt x="1892" y="155"/>
                    </a:cubicBezTo>
                    <a:close/>
                    <a:moveTo>
                      <a:pt x="1889" y="0"/>
                    </a:moveTo>
                    <a:cubicBezTo>
                      <a:pt x="1289" y="0"/>
                      <a:pt x="674" y="75"/>
                      <a:pt x="60" y="252"/>
                    </a:cubicBezTo>
                    <a:cubicBezTo>
                      <a:pt x="34" y="260"/>
                      <a:pt x="13" y="281"/>
                      <a:pt x="7" y="308"/>
                    </a:cubicBezTo>
                    <a:cubicBezTo>
                      <a:pt x="0" y="334"/>
                      <a:pt x="8" y="363"/>
                      <a:pt x="28" y="381"/>
                    </a:cubicBezTo>
                    <a:cubicBezTo>
                      <a:pt x="53" y="408"/>
                      <a:pt x="2280" y="2568"/>
                      <a:pt x="5920" y="2568"/>
                    </a:cubicBezTo>
                    <a:cubicBezTo>
                      <a:pt x="6556" y="2568"/>
                      <a:pt x="7236" y="2502"/>
                      <a:pt x="7954" y="2347"/>
                    </a:cubicBezTo>
                    <a:cubicBezTo>
                      <a:pt x="7984" y="2341"/>
                      <a:pt x="8007" y="2318"/>
                      <a:pt x="8014" y="2288"/>
                    </a:cubicBezTo>
                    <a:cubicBezTo>
                      <a:pt x="8020" y="2260"/>
                      <a:pt x="8009" y="2229"/>
                      <a:pt x="7986" y="2210"/>
                    </a:cubicBezTo>
                    <a:cubicBezTo>
                      <a:pt x="7953" y="2184"/>
                      <a:pt x="5132"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3"/>
              <p:cNvSpPr/>
              <p:nvPr/>
            </p:nvSpPr>
            <p:spPr>
              <a:xfrm rot="-5400000">
                <a:off x="7864115" y="70432"/>
                <a:ext cx="137534" cy="285866"/>
              </a:xfrm>
              <a:custGeom>
                <a:avLst/>
                <a:gdLst/>
                <a:ahLst/>
                <a:cxnLst/>
                <a:rect l="l" t="t" r="r" b="b"/>
                <a:pathLst>
                  <a:path w="3095" h="6433" extrusionOk="0">
                    <a:moveTo>
                      <a:pt x="1260" y="1"/>
                    </a:moveTo>
                    <a:cubicBezTo>
                      <a:pt x="1260" y="1"/>
                      <a:pt x="1" y="2377"/>
                      <a:pt x="1676" y="6432"/>
                    </a:cubicBezTo>
                    <a:cubicBezTo>
                      <a:pt x="1676" y="6432"/>
                      <a:pt x="3094" y="4057"/>
                      <a:pt x="1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3"/>
              <p:cNvSpPr/>
              <p:nvPr/>
            </p:nvSpPr>
            <p:spPr>
              <a:xfrm rot="-5400000">
                <a:off x="8027156" y="204233"/>
                <a:ext cx="284756" cy="77321"/>
              </a:xfrm>
              <a:custGeom>
                <a:avLst/>
                <a:gdLst/>
                <a:ahLst/>
                <a:cxnLst/>
                <a:rect l="l" t="t" r="r" b="b"/>
                <a:pathLst>
                  <a:path w="6408" h="1740" extrusionOk="0">
                    <a:moveTo>
                      <a:pt x="87" y="0"/>
                    </a:moveTo>
                    <a:cubicBezTo>
                      <a:pt x="54" y="0"/>
                      <a:pt x="23" y="22"/>
                      <a:pt x="14" y="55"/>
                    </a:cubicBezTo>
                    <a:cubicBezTo>
                      <a:pt x="0" y="96"/>
                      <a:pt x="25" y="140"/>
                      <a:pt x="65" y="152"/>
                    </a:cubicBezTo>
                    <a:cubicBezTo>
                      <a:pt x="2694" y="943"/>
                      <a:pt x="6269" y="1731"/>
                      <a:pt x="6306" y="1738"/>
                    </a:cubicBezTo>
                    <a:cubicBezTo>
                      <a:pt x="6311" y="1739"/>
                      <a:pt x="6317" y="1739"/>
                      <a:pt x="6322" y="1739"/>
                    </a:cubicBezTo>
                    <a:cubicBezTo>
                      <a:pt x="6358" y="1739"/>
                      <a:pt x="6390" y="1715"/>
                      <a:pt x="6398" y="1679"/>
                    </a:cubicBezTo>
                    <a:cubicBezTo>
                      <a:pt x="6408" y="1637"/>
                      <a:pt x="6380" y="1596"/>
                      <a:pt x="6338" y="1587"/>
                    </a:cubicBezTo>
                    <a:cubicBezTo>
                      <a:pt x="6303" y="1578"/>
                      <a:pt x="2733" y="794"/>
                      <a:pt x="110" y="4"/>
                    </a:cubicBezTo>
                    <a:cubicBezTo>
                      <a:pt x="103" y="1"/>
                      <a:pt x="9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3"/>
              <p:cNvSpPr/>
              <p:nvPr/>
            </p:nvSpPr>
            <p:spPr>
              <a:xfrm rot="-5400000">
                <a:off x="7955345" y="106382"/>
                <a:ext cx="26218" cy="221476"/>
              </a:xfrm>
              <a:custGeom>
                <a:avLst/>
                <a:gdLst/>
                <a:ahLst/>
                <a:cxnLst/>
                <a:rect l="l" t="t" r="r" b="b"/>
                <a:pathLst>
                  <a:path w="590" h="4984" extrusionOk="0">
                    <a:moveTo>
                      <a:pt x="80" y="0"/>
                    </a:moveTo>
                    <a:cubicBezTo>
                      <a:pt x="78" y="0"/>
                      <a:pt x="77" y="0"/>
                      <a:pt x="75" y="0"/>
                    </a:cubicBezTo>
                    <a:cubicBezTo>
                      <a:pt x="32" y="3"/>
                      <a:pt x="1" y="42"/>
                      <a:pt x="4" y="83"/>
                    </a:cubicBezTo>
                    <a:cubicBezTo>
                      <a:pt x="5" y="103"/>
                      <a:pt x="162" y="2080"/>
                      <a:pt x="432" y="4914"/>
                    </a:cubicBezTo>
                    <a:cubicBezTo>
                      <a:pt x="435" y="4954"/>
                      <a:pt x="469" y="4984"/>
                      <a:pt x="508" y="4984"/>
                    </a:cubicBezTo>
                    <a:lnTo>
                      <a:pt x="516" y="4984"/>
                    </a:lnTo>
                    <a:cubicBezTo>
                      <a:pt x="558" y="4980"/>
                      <a:pt x="590" y="4942"/>
                      <a:pt x="585" y="4899"/>
                    </a:cubicBezTo>
                    <a:cubicBezTo>
                      <a:pt x="316" y="2066"/>
                      <a:pt x="160" y="91"/>
                      <a:pt x="159" y="71"/>
                    </a:cubicBezTo>
                    <a:cubicBezTo>
                      <a:pt x="155" y="30"/>
                      <a:pt x="12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3"/>
              <p:cNvSpPr/>
              <p:nvPr/>
            </p:nvSpPr>
            <p:spPr>
              <a:xfrm rot="-5400000">
                <a:off x="7764930" y="400603"/>
                <a:ext cx="297820" cy="98651"/>
              </a:xfrm>
              <a:custGeom>
                <a:avLst/>
                <a:gdLst/>
                <a:ahLst/>
                <a:cxnLst/>
                <a:rect l="l" t="t" r="r" b="b"/>
                <a:pathLst>
                  <a:path w="6702" h="2220" extrusionOk="0">
                    <a:moveTo>
                      <a:pt x="2133" y="1"/>
                    </a:moveTo>
                    <a:cubicBezTo>
                      <a:pt x="848" y="1"/>
                      <a:pt x="0" y="389"/>
                      <a:pt x="0" y="389"/>
                    </a:cubicBezTo>
                    <a:cubicBezTo>
                      <a:pt x="1908" y="1843"/>
                      <a:pt x="3530" y="2220"/>
                      <a:pt x="4701" y="2220"/>
                    </a:cubicBezTo>
                    <a:cubicBezTo>
                      <a:pt x="5964" y="2220"/>
                      <a:pt x="6701" y="1780"/>
                      <a:pt x="6701" y="1780"/>
                    </a:cubicBezTo>
                    <a:cubicBezTo>
                      <a:pt x="5017" y="362"/>
                      <a:pt x="3372" y="1"/>
                      <a:pt x="2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3"/>
              <p:cNvSpPr/>
              <p:nvPr/>
            </p:nvSpPr>
            <p:spPr>
              <a:xfrm rot="-5400000">
                <a:off x="7816389" y="374029"/>
                <a:ext cx="207301" cy="54080"/>
              </a:xfrm>
              <a:custGeom>
                <a:avLst/>
                <a:gdLst/>
                <a:ahLst/>
                <a:cxnLst/>
                <a:rect l="l" t="t" r="r" b="b"/>
                <a:pathLst>
                  <a:path w="4665" h="1217" extrusionOk="0">
                    <a:moveTo>
                      <a:pt x="88" y="1"/>
                    </a:moveTo>
                    <a:cubicBezTo>
                      <a:pt x="55" y="1"/>
                      <a:pt x="25" y="21"/>
                      <a:pt x="14" y="54"/>
                    </a:cubicBezTo>
                    <a:cubicBezTo>
                      <a:pt x="1" y="94"/>
                      <a:pt x="23" y="138"/>
                      <a:pt x="63" y="151"/>
                    </a:cubicBezTo>
                    <a:cubicBezTo>
                      <a:pt x="92" y="161"/>
                      <a:pt x="2879" y="1066"/>
                      <a:pt x="4577" y="1216"/>
                    </a:cubicBezTo>
                    <a:lnTo>
                      <a:pt x="4583" y="1216"/>
                    </a:lnTo>
                    <a:cubicBezTo>
                      <a:pt x="4623" y="1216"/>
                      <a:pt x="4657" y="1186"/>
                      <a:pt x="4660" y="1146"/>
                    </a:cubicBezTo>
                    <a:cubicBezTo>
                      <a:pt x="4664" y="1103"/>
                      <a:pt x="4633" y="1066"/>
                      <a:pt x="4590" y="1061"/>
                    </a:cubicBezTo>
                    <a:cubicBezTo>
                      <a:pt x="2910" y="913"/>
                      <a:pt x="139" y="13"/>
                      <a:pt x="112" y="4"/>
                    </a:cubicBez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3"/>
              <p:cNvSpPr/>
              <p:nvPr/>
            </p:nvSpPr>
            <p:spPr>
              <a:xfrm rot="-5400000">
                <a:off x="7596534" y="398048"/>
                <a:ext cx="187126" cy="199702"/>
              </a:xfrm>
              <a:custGeom>
                <a:avLst/>
                <a:gdLst/>
                <a:ahLst/>
                <a:cxnLst/>
                <a:rect l="l" t="t" r="r" b="b"/>
                <a:pathLst>
                  <a:path w="4211" h="4494" extrusionOk="0">
                    <a:moveTo>
                      <a:pt x="196" y="179"/>
                    </a:moveTo>
                    <a:cubicBezTo>
                      <a:pt x="750" y="307"/>
                      <a:pt x="3019" y="1023"/>
                      <a:pt x="4015" y="4307"/>
                    </a:cubicBezTo>
                    <a:cubicBezTo>
                      <a:pt x="3455" y="4144"/>
                      <a:pt x="1210" y="3306"/>
                      <a:pt x="196" y="179"/>
                    </a:cubicBezTo>
                    <a:close/>
                    <a:moveTo>
                      <a:pt x="81" y="0"/>
                    </a:moveTo>
                    <a:cubicBezTo>
                      <a:pt x="59" y="0"/>
                      <a:pt x="38" y="11"/>
                      <a:pt x="23" y="28"/>
                    </a:cubicBezTo>
                    <a:cubicBezTo>
                      <a:pt x="6" y="47"/>
                      <a:pt x="1" y="75"/>
                      <a:pt x="9" y="100"/>
                    </a:cubicBezTo>
                    <a:cubicBezTo>
                      <a:pt x="1171" y="3873"/>
                      <a:pt x="4085" y="4487"/>
                      <a:pt x="4113" y="4493"/>
                    </a:cubicBezTo>
                    <a:cubicBezTo>
                      <a:pt x="4119" y="4494"/>
                      <a:pt x="4123" y="4494"/>
                      <a:pt x="4128" y="4494"/>
                    </a:cubicBezTo>
                    <a:cubicBezTo>
                      <a:pt x="4149" y="4494"/>
                      <a:pt x="4170" y="4485"/>
                      <a:pt x="4185" y="4469"/>
                    </a:cubicBezTo>
                    <a:cubicBezTo>
                      <a:pt x="4203" y="4449"/>
                      <a:pt x="4211" y="4421"/>
                      <a:pt x="4203" y="4395"/>
                    </a:cubicBezTo>
                    <a:cubicBezTo>
                      <a:pt x="3067" y="442"/>
                      <a:pt x="123" y="5"/>
                      <a:pt x="93" y="1"/>
                    </a:cubicBezTo>
                    <a:cubicBezTo>
                      <a:pt x="89" y="1"/>
                      <a:pt x="85"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33"/>
            <p:cNvGrpSpPr/>
            <p:nvPr/>
          </p:nvGrpSpPr>
          <p:grpSpPr>
            <a:xfrm>
              <a:off x="497105" y="3810397"/>
              <a:ext cx="359126" cy="358973"/>
              <a:chOff x="5805075" y="2274100"/>
              <a:chExt cx="71975" cy="71950"/>
            </a:xfrm>
          </p:grpSpPr>
          <p:sp>
            <p:nvSpPr>
              <p:cNvPr id="1176" name="Google Shape;1176;p33"/>
              <p:cNvSpPr/>
              <p:nvPr/>
            </p:nvSpPr>
            <p:spPr>
              <a:xfrm>
                <a:off x="5835675" y="2274100"/>
                <a:ext cx="10800" cy="34250"/>
              </a:xfrm>
              <a:custGeom>
                <a:avLst/>
                <a:gdLst/>
                <a:ahLst/>
                <a:cxnLst/>
                <a:rect l="l" t="t" r="r" b="b"/>
                <a:pathLst>
                  <a:path w="432" h="1370" extrusionOk="0">
                    <a:moveTo>
                      <a:pt x="216" y="0"/>
                    </a:moveTo>
                    <a:cubicBezTo>
                      <a:pt x="97" y="0"/>
                      <a:pt x="1" y="306"/>
                      <a:pt x="1" y="685"/>
                    </a:cubicBezTo>
                    <a:cubicBezTo>
                      <a:pt x="1" y="1063"/>
                      <a:pt x="97" y="1370"/>
                      <a:pt x="216" y="1370"/>
                    </a:cubicBezTo>
                    <a:cubicBezTo>
                      <a:pt x="335" y="1370"/>
                      <a:pt x="432" y="1063"/>
                      <a:pt x="432" y="685"/>
                    </a:cubicBezTo>
                    <a:cubicBezTo>
                      <a:pt x="432" y="306"/>
                      <a:pt x="335"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3"/>
              <p:cNvSpPr/>
              <p:nvPr/>
            </p:nvSpPr>
            <p:spPr>
              <a:xfrm>
                <a:off x="5813500" y="2284025"/>
                <a:ext cx="28450" cy="25425"/>
              </a:xfrm>
              <a:custGeom>
                <a:avLst/>
                <a:gdLst/>
                <a:ahLst/>
                <a:cxnLst/>
                <a:rect l="l" t="t" r="r" b="b"/>
                <a:pathLst>
                  <a:path w="1138" h="1017" extrusionOk="0">
                    <a:moveTo>
                      <a:pt x="153" y="1"/>
                    </a:moveTo>
                    <a:cubicBezTo>
                      <a:pt x="124" y="1"/>
                      <a:pt x="101" y="8"/>
                      <a:pt x="85" y="24"/>
                    </a:cubicBezTo>
                    <a:cubicBezTo>
                      <a:pt x="1" y="109"/>
                      <a:pt x="150" y="394"/>
                      <a:pt x="417" y="660"/>
                    </a:cubicBezTo>
                    <a:cubicBezTo>
                      <a:pt x="634" y="878"/>
                      <a:pt x="862" y="1016"/>
                      <a:pt x="986" y="1016"/>
                    </a:cubicBezTo>
                    <a:cubicBezTo>
                      <a:pt x="1015" y="1016"/>
                      <a:pt x="1038" y="1009"/>
                      <a:pt x="1054" y="993"/>
                    </a:cubicBezTo>
                    <a:cubicBezTo>
                      <a:pt x="1138" y="909"/>
                      <a:pt x="990" y="624"/>
                      <a:pt x="722" y="357"/>
                    </a:cubicBezTo>
                    <a:cubicBezTo>
                      <a:pt x="505" y="140"/>
                      <a:pt x="27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3"/>
              <p:cNvSpPr/>
              <p:nvPr/>
            </p:nvSpPr>
            <p:spPr>
              <a:xfrm>
                <a:off x="5805075" y="2304675"/>
                <a:ext cx="34275" cy="10775"/>
              </a:xfrm>
              <a:custGeom>
                <a:avLst/>
                <a:gdLst/>
                <a:ahLst/>
                <a:cxnLst/>
                <a:rect l="l" t="t" r="r" b="b"/>
                <a:pathLst>
                  <a:path w="1371" h="431" extrusionOk="0">
                    <a:moveTo>
                      <a:pt x="686" y="0"/>
                    </a:moveTo>
                    <a:cubicBezTo>
                      <a:pt x="308" y="0"/>
                      <a:pt x="1" y="97"/>
                      <a:pt x="1" y="216"/>
                    </a:cubicBezTo>
                    <a:cubicBezTo>
                      <a:pt x="1" y="334"/>
                      <a:pt x="308" y="431"/>
                      <a:pt x="686" y="431"/>
                    </a:cubicBezTo>
                    <a:cubicBezTo>
                      <a:pt x="1065" y="431"/>
                      <a:pt x="1370" y="334"/>
                      <a:pt x="1370" y="216"/>
                    </a:cubicBezTo>
                    <a:cubicBezTo>
                      <a:pt x="1370" y="97"/>
                      <a:pt x="1065" y="0"/>
                      <a:pt x="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3"/>
              <p:cNvSpPr/>
              <p:nvPr/>
            </p:nvSpPr>
            <p:spPr>
              <a:xfrm>
                <a:off x="5813525" y="2310675"/>
                <a:ext cx="28425" cy="25425"/>
              </a:xfrm>
              <a:custGeom>
                <a:avLst/>
                <a:gdLst/>
                <a:ahLst/>
                <a:cxnLst/>
                <a:rect l="l" t="t" r="r" b="b"/>
                <a:pathLst>
                  <a:path w="1137" h="1017" extrusionOk="0">
                    <a:moveTo>
                      <a:pt x="985" y="1"/>
                    </a:moveTo>
                    <a:cubicBezTo>
                      <a:pt x="861" y="1"/>
                      <a:pt x="633" y="140"/>
                      <a:pt x="416" y="357"/>
                    </a:cubicBezTo>
                    <a:cubicBezTo>
                      <a:pt x="149" y="624"/>
                      <a:pt x="1" y="909"/>
                      <a:pt x="84" y="993"/>
                    </a:cubicBezTo>
                    <a:cubicBezTo>
                      <a:pt x="100" y="1009"/>
                      <a:pt x="123" y="1016"/>
                      <a:pt x="152" y="1016"/>
                    </a:cubicBezTo>
                    <a:cubicBezTo>
                      <a:pt x="276" y="1016"/>
                      <a:pt x="504" y="878"/>
                      <a:pt x="721" y="661"/>
                    </a:cubicBezTo>
                    <a:cubicBezTo>
                      <a:pt x="989" y="394"/>
                      <a:pt x="1137" y="109"/>
                      <a:pt x="1053" y="24"/>
                    </a:cubicBezTo>
                    <a:cubicBezTo>
                      <a:pt x="1037" y="8"/>
                      <a:pt x="1014" y="1"/>
                      <a:pt x="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3"/>
              <p:cNvSpPr/>
              <p:nvPr/>
            </p:nvSpPr>
            <p:spPr>
              <a:xfrm>
                <a:off x="5835675" y="2311800"/>
                <a:ext cx="10800" cy="34250"/>
              </a:xfrm>
              <a:custGeom>
                <a:avLst/>
                <a:gdLst/>
                <a:ahLst/>
                <a:cxnLst/>
                <a:rect l="l" t="t" r="r" b="b"/>
                <a:pathLst>
                  <a:path w="432" h="1370" extrusionOk="0">
                    <a:moveTo>
                      <a:pt x="216" y="0"/>
                    </a:moveTo>
                    <a:cubicBezTo>
                      <a:pt x="97" y="0"/>
                      <a:pt x="1" y="306"/>
                      <a:pt x="1" y="684"/>
                    </a:cubicBezTo>
                    <a:cubicBezTo>
                      <a:pt x="1" y="1063"/>
                      <a:pt x="97" y="1370"/>
                      <a:pt x="216" y="1370"/>
                    </a:cubicBezTo>
                    <a:cubicBezTo>
                      <a:pt x="335" y="1370"/>
                      <a:pt x="432" y="1063"/>
                      <a:pt x="432" y="684"/>
                    </a:cubicBezTo>
                    <a:cubicBezTo>
                      <a:pt x="432" y="306"/>
                      <a:pt x="335"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3"/>
              <p:cNvSpPr/>
              <p:nvPr/>
            </p:nvSpPr>
            <p:spPr>
              <a:xfrm>
                <a:off x="5840175" y="2310675"/>
                <a:ext cx="28450" cy="25425"/>
              </a:xfrm>
              <a:custGeom>
                <a:avLst/>
                <a:gdLst/>
                <a:ahLst/>
                <a:cxnLst/>
                <a:rect l="l" t="t" r="r" b="b"/>
                <a:pathLst>
                  <a:path w="1138" h="1017" extrusionOk="0">
                    <a:moveTo>
                      <a:pt x="153" y="1"/>
                    </a:moveTo>
                    <a:cubicBezTo>
                      <a:pt x="124" y="1"/>
                      <a:pt x="101" y="8"/>
                      <a:pt x="85" y="24"/>
                    </a:cubicBezTo>
                    <a:cubicBezTo>
                      <a:pt x="0" y="109"/>
                      <a:pt x="150" y="394"/>
                      <a:pt x="416" y="661"/>
                    </a:cubicBezTo>
                    <a:cubicBezTo>
                      <a:pt x="633" y="878"/>
                      <a:pt x="862" y="1017"/>
                      <a:pt x="985" y="1017"/>
                    </a:cubicBezTo>
                    <a:cubicBezTo>
                      <a:pt x="1014" y="1017"/>
                      <a:pt x="1037" y="1009"/>
                      <a:pt x="1053" y="994"/>
                    </a:cubicBezTo>
                    <a:cubicBezTo>
                      <a:pt x="1138" y="909"/>
                      <a:pt x="988" y="624"/>
                      <a:pt x="721" y="357"/>
                    </a:cubicBezTo>
                    <a:cubicBezTo>
                      <a:pt x="504" y="140"/>
                      <a:pt x="276"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3"/>
              <p:cNvSpPr/>
              <p:nvPr/>
            </p:nvSpPr>
            <p:spPr>
              <a:xfrm>
                <a:off x="5842775" y="2304675"/>
                <a:ext cx="34275" cy="10775"/>
              </a:xfrm>
              <a:custGeom>
                <a:avLst/>
                <a:gdLst/>
                <a:ahLst/>
                <a:cxnLst/>
                <a:rect l="l" t="t" r="r" b="b"/>
                <a:pathLst>
                  <a:path w="1371" h="431" extrusionOk="0">
                    <a:moveTo>
                      <a:pt x="686" y="0"/>
                    </a:moveTo>
                    <a:cubicBezTo>
                      <a:pt x="308" y="0"/>
                      <a:pt x="1" y="97"/>
                      <a:pt x="1" y="216"/>
                    </a:cubicBezTo>
                    <a:cubicBezTo>
                      <a:pt x="1" y="334"/>
                      <a:pt x="308" y="431"/>
                      <a:pt x="686" y="431"/>
                    </a:cubicBezTo>
                    <a:cubicBezTo>
                      <a:pt x="1064" y="431"/>
                      <a:pt x="1370" y="334"/>
                      <a:pt x="1370" y="216"/>
                    </a:cubicBezTo>
                    <a:cubicBezTo>
                      <a:pt x="1370" y="97"/>
                      <a:pt x="1064" y="0"/>
                      <a:pt x="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3"/>
              <p:cNvSpPr/>
              <p:nvPr/>
            </p:nvSpPr>
            <p:spPr>
              <a:xfrm>
                <a:off x="5840175" y="2284025"/>
                <a:ext cx="28450" cy="25425"/>
              </a:xfrm>
              <a:custGeom>
                <a:avLst/>
                <a:gdLst/>
                <a:ahLst/>
                <a:cxnLst/>
                <a:rect l="l" t="t" r="r" b="b"/>
                <a:pathLst>
                  <a:path w="1138" h="1017" extrusionOk="0">
                    <a:moveTo>
                      <a:pt x="985" y="1"/>
                    </a:moveTo>
                    <a:cubicBezTo>
                      <a:pt x="861" y="1"/>
                      <a:pt x="633" y="140"/>
                      <a:pt x="416" y="357"/>
                    </a:cubicBezTo>
                    <a:cubicBezTo>
                      <a:pt x="148" y="624"/>
                      <a:pt x="0" y="909"/>
                      <a:pt x="85" y="993"/>
                    </a:cubicBezTo>
                    <a:cubicBezTo>
                      <a:pt x="101" y="1009"/>
                      <a:pt x="124" y="1016"/>
                      <a:pt x="153" y="1016"/>
                    </a:cubicBezTo>
                    <a:cubicBezTo>
                      <a:pt x="276" y="1016"/>
                      <a:pt x="504" y="877"/>
                      <a:pt x="721" y="662"/>
                    </a:cubicBezTo>
                    <a:cubicBezTo>
                      <a:pt x="988" y="394"/>
                      <a:pt x="1138" y="109"/>
                      <a:pt x="1053" y="24"/>
                    </a:cubicBezTo>
                    <a:cubicBezTo>
                      <a:pt x="1037" y="8"/>
                      <a:pt x="1014" y="1"/>
                      <a:pt x="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3"/>
              <p:cNvSpPr/>
              <p:nvPr/>
            </p:nvSpPr>
            <p:spPr>
              <a:xfrm>
                <a:off x="5833650" y="2302625"/>
                <a:ext cx="14850" cy="14875"/>
              </a:xfrm>
              <a:custGeom>
                <a:avLst/>
                <a:gdLst/>
                <a:ahLst/>
                <a:cxnLst/>
                <a:rect l="l" t="t" r="r" b="b"/>
                <a:pathLst>
                  <a:path w="594" h="595" extrusionOk="0">
                    <a:moveTo>
                      <a:pt x="297" y="1"/>
                    </a:moveTo>
                    <a:cubicBezTo>
                      <a:pt x="133" y="1"/>
                      <a:pt x="0" y="134"/>
                      <a:pt x="0" y="298"/>
                    </a:cubicBezTo>
                    <a:cubicBezTo>
                      <a:pt x="0" y="461"/>
                      <a:pt x="133" y="594"/>
                      <a:pt x="297" y="594"/>
                    </a:cubicBezTo>
                    <a:cubicBezTo>
                      <a:pt x="461" y="594"/>
                      <a:pt x="594" y="461"/>
                      <a:pt x="594" y="298"/>
                    </a:cubicBezTo>
                    <a:cubicBezTo>
                      <a:pt x="594" y="134"/>
                      <a:pt x="461"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185"/>
        <p:cNvGrpSpPr/>
        <p:nvPr/>
      </p:nvGrpSpPr>
      <p:grpSpPr>
        <a:xfrm>
          <a:off x="0" y="0"/>
          <a:ext cx="0" cy="0"/>
          <a:chOff x="0" y="0"/>
          <a:chExt cx="0" cy="0"/>
        </a:xfrm>
      </p:grpSpPr>
      <p:grpSp>
        <p:nvGrpSpPr>
          <p:cNvPr id="1186" name="Google Shape;1186;p34"/>
          <p:cNvGrpSpPr/>
          <p:nvPr/>
        </p:nvGrpSpPr>
        <p:grpSpPr>
          <a:xfrm>
            <a:off x="-3210825" y="-2271350"/>
            <a:ext cx="16105975" cy="9175675"/>
            <a:chOff x="-3210825" y="-2271350"/>
            <a:chExt cx="16105975" cy="9175675"/>
          </a:xfrm>
        </p:grpSpPr>
        <p:sp>
          <p:nvSpPr>
            <p:cNvPr id="1187" name="Google Shape;1187;p34"/>
            <p:cNvSpPr/>
            <p:nvPr/>
          </p:nvSpPr>
          <p:spPr>
            <a:xfrm flipH="1">
              <a:off x="-3210825" y="-2271350"/>
              <a:ext cx="4550700" cy="4550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flipH="1">
              <a:off x="8344450" y="2353625"/>
              <a:ext cx="4550700" cy="4550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34"/>
          <p:cNvGrpSpPr/>
          <p:nvPr/>
        </p:nvGrpSpPr>
        <p:grpSpPr>
          <a:xfrm>
            <a:off x="-147698" y="4494319"/>
            <a:ext cx="9437285" cy="649169"/>
            <a:chOff x="-147698" y="4494319"/>
            <a:chExt cx="9437285" cy="649169"/>
          </a:xfrm>
        </p:grpSpPr>
        <p:grpSp>
          <p:nvGrpSpPr>
            <p:cNvPr id="1190" name="Google Shape;1190;p34"/>
            <p:cNvGrpSpPr/>
            <p:nvPr/>
          </p:nvGrpSpPr>
          <p:grpSpPr>
            <a:xfrm>
              <a:off x="7872539" y="4494319"/>
              <a:ext cx="1417048" cy="649169"/>
              <a:chOff x="5641600" y="2713200"/>
              <a:chExt cx="478975" cy="219425"/>
            </a:xfrm>
          </p:grpSpPr>
          <p:sp>
            <p:nvSpPr>
              <p:cNvPr id="1191" name="Google Shape;1191;p34"/>
              <p:cNvSpPr/>
              <p:nvPr/>
            </p:nvSpPr>
            <p:spPr>
              <a:xfrm>
                <a:off x="5641600" y="2713200"/>
                <a:ext cx="478975" cy="219425"/>
              </a:xfrm>
              <a:custGeom>
                <a:avLst/>
                <a:gdLst/>
                <a:ahLst/>
                <a:cxnLst/>
                <a:rect l="l" t="t" r="r" b="b"/>
                <a:pathLst>
                  <a:path w="19159" h="8777" extrusionOk="0">
                    <a:moveTo>
                      <a:pt x="12892" y="1"/>
                    </a:moveTo>
                    <a:cubicBezTo>
                      <a:pt x="10953" y="1"/>
                      <a:pt x="9084" y="1240"/>
                      <a:pt x="8518" y="3822"/>
                    </a:cubicBezTo>
                    <a:cubicBezTo>
                      <a:pt x="8518" y="3822"/>
                      <a:pt x="8099" y="3654"/>
                      <a:pt x="7628" y="3654"/>
                    </a:cubicBezTo>
                    <a:cubicBezTo>
                      <a:pt x="6978" y="3654"/>
                      <a:pt x="6230" y="3976"/>
                      <a:pt x="6355" y="5511"/>
                    </a:cubicBezTo>
                    <a:cubicBezTo>
                      <a:pt x="6355" y="5511"/>
                      <a:pt x="5223" y="4753"/>
                      <a:pt x="3872" y="4753"/>
                    </a:cubicBezTo>
                    <a:cubicBezTo>
                      <a:pt x="2486" y="4753"/>
                      <a:pt x="868" y="5550"/>
                      <a:pt x="0" y="8777"/>
                    </a:cubicBezTo>
                    <a:lnTo>
                      <a:pt x="17766" y="8777"/>
                    </a:lnTo>
                    <a:cubicBezTo>
                      <a:pt x="19159" y="3061"/>
                      <a:pt x="15939" y="1"/>
                      <a:pt x="12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5910675" y="2767450"/>
                <a:ext cx="151950" cy="160225"/>
              </a:xfrm>
              <a:custGeom>
                <a:avLst/>
                <a:gdLst/>
                <a:ahLst/>
                <a:cxnLst/>
                <a:rect l="l" t="t" r="r" b="b"/>
                <a:pathLst>
                  <a:path w="6078" h="6409" fill="none" extrusionOk="0">
                    <a:moveTo>
                      <a:pt x="1" y="1"/>
                    </a:moveTo>
                    <a:cubicBezTo>
                      <a:pt x="1785" y="3171"/>
                      <a:pt x="2709" y="6408"/>
                      <a:pt x="2709" y="6408"/>
                    </a:cubicBezTo>
                    <a:cubicBezTo>
                      <a:pt x="2709" y="6408"/>
                      <a:pt x="3931" y="4308"/>
                      <a:pt x="6078" y="2782"/>
                    </a:cubicBez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5978400" y="2763325"/>
                <a:ext cx="25625" cy="164350"/>
              </a:xfrm>
              <a:custGeom>
                <a:avLst/>
                <a:gdLst/>
                <a:ahLst/>
                <a:cxnLst/>
                <a:rect l="l" t="t" r="r" b="b"/>
                <a:pathLst>
                  <a:path w="1025" h="6574" fill="none" extrusionOk="0">
                    <a:moveTo>
                      <a:pt x="0" y="6573"/>
                    </a:moveTo>
                    <a:lnTo>
                      <a:pt x="1024" y="0"/>
                    </a:ln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5841050" y="2836975"/>
                <a:ext cx="33475" cy="90700"/>
              </a:xfrm>
              <a:custGeom>
                <a:avLst/>
                <a:gdLst/>
                <a:ahLst/>
                <a:cxnLst/>
                <a:rect l="l" t="t" r="r" b="b"/>
                <a:pathLst>
                  <a:path w="1339" h="3628" fill="none" extrusionOk="0">
                    <a:moveTo>
                      <a:pt x="1" y="1"/>
                    </a:moveTo>
                    <a:cubicBezTo>
                      <a:pt x="1002" y="2041"/>
                      <a:pt x="1338" y="3627"/>
                      <a:pt x="1338" y="3627"/>
                    </a:cubicBez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5863675" y="2841950"/>
                <a:ext cx="16900" cy="49100"/>
              </a:xfrm>
              <a:custGeom>
                <a:avLst/>
                <a:gdLst/>
                <a:ahLst/>
                <a:cxnLst/>
                <a:rect l="l" t="t" r="r" b="b"/>
                <a:pathLst>
                  <a:path w="676" h="1964" fill="none" extrusionOk="0">
                    <a:moveTo>
                      <a:pt x="676" y="0"/>
                    </a:moveTo>
                    <a:cubicBezTo>
                      <a:pt x="658" y="1182"/>
                      <a:pt x="0" y="1963"/>
                      <a:pt x="0" y="1963"/>
                    </a:cubicBez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34"/>
            <p:cNvGrpSpPr/>
            <p:nvPr/>
          </p:nvGrpSpPr>
          <p:grpSpPr>
            <a:xfrm flipH="1">
              <a:off x="-147698" y="4494319"/>
              <a:ext cx="1417048" cy="649169"/>
              <a:chOff x="5641600" y="2713200"/>
              <a:chExt cx="478975" cy="219425"/>
            </a:xfrm>
          </p:grpSpPr>
          <p:sp>
            <p:nvSpPr>
              <p:cNvPr id="1197" name="Google Shape;1197;p34"/>
              <p:cNvSpPr/>
              <p:nvPr/>
            </p:nvSpPr>
            <p:spPr>
              <a:xfrm>
                <a:off x="5641600" y="2713200"/>
                <a:ext cx="478975" cy="219425"/>
              </a:xfrm>
              <a:custGeom>
                <a:avLst/>
                <a:gdLst/>
                <a:ahLst/>
                <a:cxnLst/>
                <a:rect l="l" t="t" r="r" b="b"/>
                <a:pathLst>
                  <a:path w="19159" h="8777" extrusionOk="0">
                    <a:moveTo>
                      <a:pt x="12892" y="1"/>
                    </a:moveTo>
                    <a:cubicBezTo>
                      <a:pt x="10953" y="1"/>
                      <a:pt x="9084" y="1240"/>
                      <a:pt x="8518" y="3822"/>
                    </a:cubicBezTo>
                    <a:cubicBezTo>
                      <a:pt x="8518" y="3822"/>
                      <a:pt x="8099" y="3654"/>
                      <a:pt x="7628" y="3654"/>
                    </a:cubicBezTo>
                    <a:cubicBezTo>
                      <a:pt x="6978" y="3654"/>
                      <a:pt x="6230" y="3976"/>
                      <a:pt x="6355" y="5511"/>
                    </a:cubicBezTo>
                    <a:cubicBezTo>
                      <a:pt x="6355" y="5511"/>
                      <a:pt x="5223" y="4753"/>
                      <a:pt x="3872" y="4753"/>
                    </a:cubicBezTo>
                    <a:cubicBezTo>
                      <a:pt x="2486" y="4753"/>
                      <a:pt x="868" y="5550"/>
                      <a:pt x="0" y="8777"/>
                    </a:cubicBezTo>
                    <a:lnTo>
                      <a:pt x="17766" y="8777"/>
                    </a:lnTo>
                    <a:cubicBezTo>
                      <a:pt x="19159" y="3061"/>
                      <a:pt x="15939" y="1"/>
                      <a:pt x="12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5910675" y="2767450"/>
                <a:ext cx="151950" cy="160225"/>
              </a:xfrm>
              <a:custGeom>
                <a:avLst/>
                <a:gdLst/>
                <a:ahLst/>
                <a:cxnLst/>
                <a:rect l="l" t="t" r="r" b="b"/>
                <a:pathLst>
                  <a:path w="6078" h="6409" fill="none" extrusionOk="0">
                    <a:moveTo>
                      <a:pt x="1" y="1"/>
                    </a:moveTo>
                    <a:cubicBezTo>
                      <a:pt x="1785" y="3171"/>
                      <a:pt x="2709" y="6408"/>
                      <a:pt x="2709" y="6408"/>
                    </a:cubicBezTo>
                    <a:cubicBezTo>
                      <a:pt x="2709" y="6408"/>
                      <a:pt x="3931" y="4308"/>
                      <a:pt x="6078" y="2782"/>
                    </a:cubicBez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5978400" y="2763325"/>
                <a:ext cx="25625" cy="164350"/>
              </a:xfrm>
              <a:custGeom>
                <a:avLst/>
                <a:gdLst/>
                <a:ahLst/>
                <a:cxnLst/>
                <a:rect l="l" t="t" r="r" b="b"/>
                <a:pathLst>
                  <a:path w="1025" h="6574" fill="none" extrusionOk="0">
                    <a:moveTo>
                      <a:pt x="0" y="6573"/>
                    </a:moveTo>
                    <a:lnTo>
                      <a:pt x="1024" y="0"/>
                    </a:ln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5841050" y="2836975"/>
                <a:ext cx="33475" cy="90700"/>
              </a:xfrm>
              <a:custGeom>
                <a:avLst/>
                <a:gdLst/>
                <a:ahLst/>
                <a:cxnLst/>
                <a:rect l="l" t="t" r="r" b="b"/>
                <a:pathLst>
                  <a:path w="1339" h="3628" fill="none" extrusionOk="0">
                    <a:moveTo>
                      <a:pt x="1" y="1"/>
                    </a:moveTo>
                    <a:cubicBezTo>
                      <a:pt x="1002" y="2041"/>
                      <a:pt x="1338" y="3627"/>
                      <a:pt x="1338" y="3627"/>
                    </a:cubicBez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5863675" y="2841950"/>
                <a:ext cx="16900" cy="49100"/>
              </a:xfrm>
              <a:custGeom>
                <a:avLst/>
                <a:gdLst/>
                <a:ahLst/>
                <a:cxnLst/>
                <a:rect l="l" t="t" r="r" b="b"/>
                <a:pathLst>
                  <a:path w="676" h="1964" fill="none" extrusionOk="0">
                    <a:moveTo>
                      <a:pt x="676" y="0"/>
                    </a:moveTo>
                    <a:cubicBezTo>
                      <a:pt x="658" y="1182"/>
                      <a:pt x="0" y="1963"/>
                      <a:pt x="0" y="1963"/>
                    </a:cubicBez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2" name="Google Shape;1202;p34"/>
          <p:cNvGrpSpPr/>
          <p:nvPr/>
        </p:nvGrpSpPr>
        <p:grpSpPr>
          <a:xfrm>
            <a:off x="-4" y="82165"/>
            <a:ext cx="9382689" cy="4065604"/>
            <a:chOff x="-4" y="82165"/>
            <a:chExt cx="9382689" cy="4065604"/>
          </a:xfrm>
        </p:grpSpPr>
        <p:grpSp>
          <p:nvGrpSpPr>
            <p:cNvPr id="1203" name="Google Shape;1203;p34"/>
            <p:cNvGrpSpPr/>
            <p:nvPr/>
          </p:nvGrpSpPr>
          <p:grpSpPr>
            <a:xfrm rot="4322385">
              <a:off x="8615315" y="78652"/>
              <a:ext cx="582838" cy="811720"/>
              <a:chOff x="5411750" y="1822650"/>
              <a:chExt cx="254925" cy="355025"/>
            </a:xfrm>
          </p:grpSpPr>
          <p:sp>
            <p:nvSpPr>
              <p:cNvPr id="1204" name="Google Shape;1204;p34"/>
              <p:cNvSpPr/>
              <p:nvPr/>
            </p:nvSpPr>
            <p:spPr>
              <a:xfrm>
                <a:off x="5430250" y="1822650"/>
                <a:ext cx="158650" cy="281425"/>
              </a:xfrm>
              <a:custGeom>
                <a:avLst/>
                <a:gdLst/>
                <a:ahLst/>
                <a:cxnLst/>
                <a:rect l="l" t="t" r="r" b="b"/>
                <a:pathLst>
                  <a:path w="6346" h="11257" fill="none" extrusionOk="0">
                    <a:moveTo>
                      <a:pt x="1" y="0"/>
                    </a:moveTo>
                    <a:cubicBezTo>
                      <a:pt x="809" y="7858"/>
                      <a:pt x="6345" y="11257"/>
                      <a:pt x="6345" y="11257"/>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5548175" y="2070850"/>
                <a:ext cx="118500" cy="106825"/>
              </a:xfrm>
              <a:custGeom>
                <a:avLst/>
                <a:gdLst/>
                <a:ahLst/>
                <a:cxnLst/>
                <a:rect l="l" t="t" r="r" b="b"/>
                <a:pathLst>
                  <a:path w="4740" h="4273" extrusionOk="0">
                    <a:moveTo>
                      <a:pt x="0" y="1"/>
                    </a:moveTo>
                    <a:cubicBezTo>
                      <a:pt x="1010" y="3177"/>
                      <a:pt x="4739" y="4273"/>
                      <a:pt x="4739" y="4273"/>
                    </a:cubicBezTo>
                    <a:cubicBezTo>
                      <a:pt x="1905" y="210"/>
                      <a:pt x="0"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5476775" y="1995250"/>
                <a:ext cx="64450" cy="161675"/>
              </a:xfrm>
              <a:custGeom>
                <a:avLst/>
                <a:gdLst/>
                <a:ahLst/>
                <a:cxnLst/>
                <a:rect l="l" t="t" r="r" b="b"/>
                <a:pathLst>
                  <a:path w="2578" h="6467" extrusionOk="0">
                    <a:moveTo>
                      <a:pt x="434" y="0"/>
                    </a:moveTo>
                    <a:cubicBezTo>
                      <a:pt x="1" y="3451"/>
                      <a:pt x="2578" y="6467"/>
                      <a:pt x="2578" y="6467"/>
                    </a:cubicBezTo>
                    <a:cubicBezTo>
                      <a:pt x="1661" y="2485"/>
                      <a:pt x="434" y="1"/>
                      <a:pt x="43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5487600" y="1995200"/>
                <a:ext cx="136600" cy="57850"/>
              </a:xfrm>
              <a:custGeom>
                <a:avLst/>
                <a:gdLst/>
                <a:ahLst/>
                <a:cxnLst/>
                <a:rect l="l" t="t" r="r" b="b"/>
                <a:pathLst>
                  <a:path w="5464" h="2314" extrusionOk="0">
                    <a:moveTo>
                      <a:pt x="107" y="1"/>
                    </a:moveTo>
                    <a:cubicBezTo>
                      <a:pt x="38" y="1"/>
                      <a:pt x="1" y="2"/>
                      <a:pt x="1" y="2"/>
                    </a:cubicBezTo>
                    <a:cubicBezTo>
                      <a:pt x="2287" y="2029"/>
                      <a:pt x="5464" y="2314"/>
                      <a:pt x="5464" y="2314"/>
                    </a:cubicBezTo>
                    <a:cubicBezTo>
                      <a:pt x="3459" y="119"/>
                      <a:pt x="681" y="1"/>
                      <a:pt x="10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5411750" y="1915975"/>
                <a:ext cx="66450" cy="174025"/>
              </a:xfrm>
              <a:custGeom>
                <a:avLst/>
                <a:gdLst/>
                <a:ahLst/>
                <a:cxnLst/>
                <a:rect l="l" t="t" r="r" b="b"/>
                <a:pathLst>
                  <a:path w="2658" h="6961" extrusionOk="0">
                    <a:moveTo>
                      <a:pt x="1549" y="0"/>
                    </a:moveTo>
                    <a:lnTo>
                      <a:pt x="1549" y="0"/>
                    </a:lnTo>
                    <a:cubicBezTo>
                      <a:pt x="1" y="3748"/>
                      <a:pt x="1178" y="6961"/>
                      <a:pt x="1178" y="6961"/>
                    </a:cubicBezTo>
                    <a:cubicBezTo>
                      <a:pt x="2657" y="3172"/>
                      <a:pt x="1549" y="0"/>
                      <a:pt x="15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5450450" y="1915950"/>
                <a:ext cx="157600" cy="57225"/>
              </a:xfrm>
              <a:custGeom>
                <a:avLst/>
                <a:gdLst/>
                <a:ahLst/>
                <a:cxnLst/>
                <a:rect l="l" t="t" r="r" b="b"/>
                <a:pathLst>
                  <a:path w="6304" h="2289" extrusionOk="0">
                    <a:moveTo>
                      <a:pt x="75" y="0"/>
                    </a:moveTo>
                    <a:cubicBezTo>
                      <a:pt x="26" y="0"/>
                      <a:pt x="1" y="1"/>
                      <a:pt x="1" y="1"/>
                    </a:cubicBezTo>
                    <a:cubicBezTo>
                      <a:pt x="1345" y="1954"/>
                      <a:pt x="6304" y="2289"/>
                      <a:pt x="6304" y="2289"/>
                    </a:cubicBezTo>
                    <a:cubicBezTo>
                      <a:pt x="3550" y="97"/>
                      <a:pt x="578" y="0"/>
                      <a:pt x="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34"/>
            <p:cNvGrpSpPr/>
            <p:nvPr/>
          </p:nvGrpSpPr>
          <p:grpSpPr>
            <a:xfrm rot="-8999672" flipH="1">
              <a:off x="8662174" y="841896"/>
              <a:ext cx="403535" cy="696157"/>
              <a:chOff x="6069925" y="2036500"/>
              <a:chExt cx="223850" cy="386225"/>
            </a:xfrm>
          </p:grpSpPr>
          <p:sp>
            <p:nvSpPr>
              <p:cNvPr id="1211" name="Google Shape;1211;p34"/>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34"/>
            <p:cNvGrpSpPr/>
            <p:nvPr/>
          </p:nvGrpSpPr>
          <p:grpSpPr>
            <a:xfrm flipH="1">
              <a:off x="-4" y="257337"/>
              <a:ext cx="720910" cy="629502"/>
              <a:chOff x="7590246" y="-30663"/>
              <a:chExt cx="720910" cy="629502"/>
            </a:xfrm>
          </p:grpSpPr>
          <p:sp>
            <p:nvSpPr>
              <p:cNvPr id="1219" name="Google Shape;1219;p34"/>
              <p:cNvSpPr/>
              <p:nvPr/>
            </p:nvSpPr>
            <p:spPr>
              <a:xfrm rot="-5400000">
                <a:off x="7700207" y="-79789"/>
                <a:ext cx="561823" cy="660075"/>
              </a:xfrm>
              <a:custGeom>
                <a:avLst/>
                <a:gdLst/>
                <a:ahLst/>
                <a:cxnLst/>
                <a:rect l="l" t="t" r="r" b="b"/>
                <a:pathLst>
                  <a:path w="12643" h="14854" extrusionOk="0">
                    <a:moveTo>
                      <a:pt x="87" y="0"/>
                    </a:moveTo>
                    <a:cubicBezTo>
                      <a:pt x="66" y="0"/>
                      <a:pt x="44" y="9"/>
                      <a:pt x="29" y="26"/>
                    </a:cubicBezTo>
                    <a:cubicBezTo>
                      <a:pt x="0" y="58"/>
                      <a:pt x="3" y="107"/>
                      <a:pt x="35" y="136"/>
                    </a:cubicBezTo>
                    <a:cubicBezTo>
                      <a:pt x="2120" y="2002"/>
                      <a:pt x="3686" y="4401"/>
                      <a:pt x="5200" y="6720"/>
                    </a:cubicBezTo>
                    <a:cubicBezTo>
                      <a:pt x="7195" y="9778"/>
                      <a:pt x="9259" y="12938"/>
                      <a:pt x="12514" y="14844"/>
                    </a:cubicBezTo>
                    <a:cubicBezTo>
                      <a:pt x="12527" y="14850"/>
                      <a:pt x="12540" y="14853"/>
                      <a:pt x="12554" y="14853"/>
                    </a:cubicBezTo>
                    <a:cubicBezTo>
                      <a:pt x="12580" y="14853"/>
                      <a:pt x="12606" y="14840"/>
                      <a:pt x="12621" y="14815"/>
                    </a:cubicBezTo>
                    <a:cubicBezTo>
                      <a:pt x="12642" y="14779"/>
                      <a:pt x="12629" y="14731"/>
                      <a:pt x="12593" y="14710"/>
                    </a:cubicBezTo>
                    <a:cubicBezTo>
                      <a:pt x="9367" y="12823"/>
                      <a:pt x="7315" y="9678"/>
                      <a:pt x="5330" y="6636"/>
                    </a:cubicBezTo>
                    <a:cubicBezTo>
                      <a:pt x="3811" y="4308"/>
                      <a:pt x="2240" y="1900"/>
                      <a:pt x="139" y="19"/>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rot="-5400000">
                <a:off x="7982652" y="221809"/>
                <a:ext cx="356433" cy="114115"/>
              </a:xfrm>
              <a:custGeom>
                <a:avLst/>
                <a:gdLst/>
                <a:ahLst/>
                <a:cxnLst/>
                <a:rect l="l" t="t" r="r" b="b"/>
                <a:pathLst>
                  <a:path w="8021" h="2568" extrusionOk="0">
                    <a:moveTo>
                      <a:pt x="1892" y="155"/>
                    </a:moveTo>
                    <a:cubicBezTo>
                      <a:pt x="4679" y="155"/>
                      <a:pt x="7154" y="1800"/>
                      <a:pt x="7753" y="2230"/>
                    </a:cubicBezTo>
                    <a:cubicBezTo>
                      <a:pt x="7107" y="2358"/>
                      <a:pt x="6494" y="2413"/>
                      <a:pt x="5918" y="2413"/>
                    </a:cubicBezTo>
                    <a:cubicBezTo>
                      <a:pt x="2774" y="2413"/>
                      <a:pt x="706" y="775"/>
                      <a:pt x="237" y="364"/>
                    </a:cubicBezTo>
                    <a:cubicBezTo>
                      <a:pt x="793" y="217"/>
                      <a:pt x="1348" y="155"/>
                      <a:pt x="1892" y="155"/>
                    </a:cubicBezTo>
                    <a:close/>
                    <a:moveTo>
                      <a:pt x="1889" y="0"/>
                    </a:moveTo>
                    <a:cubicBezTo>
                      <a:pt x="1289" y="0"/>
                      <a:pt x="674" y="75"/>
                      <a:pt x="60" y="252"/>
                    </a:cubicBezTo>
                    <a:cubicBezTo>
                      <a:pt x="34" y="260"/>
                      <a:pt x="13" y="281"/>
                      <a:pt x="7" y="308"/>
                    </a:cubicBezTo>
                    <a:cubicBezTo>
                      <a:pt x="0" y="334"/>
                      <a:pt x="8" y="363"/>
                      <a:pt x="28" y="381"/>
                    </a:cubicBezTo>
                    <a:cubicBezTo>
                      <a:pt x="53" y="408"/>
                      <a:pt x="2280" y="2568"/>
                      <a:pt x="5920" y="2568"/>
                    </a:cubicBezTo>
                    <a:cubicBezTo>
                      <a:pt x="6556" y="2568"/>
                      <a:pt x="7236" y="2502"/>
                      <a:pt x="7954" y="2347"/>
                    </a:cubicBezTo>
                    <a:cubicBezTo>
                      <a:pt x="7984" y="2341"/>
                      <a:pt x="8007" y="2318"/>
                      <a:pt x="8014" y="2288"/>
                    </a:cubicBezTo>
                    <a:cubicBezTo>
                      <a:pt x="8020" y="2260"/>
                      <a:pt x="8009" y="2229"/>
                      <a:pt x="7986" y="2210"/>
                    </a:cubicBezTo>
                    <a:cubicBezTo>
                      <a:pt x="7953" y="2184"/>
                      <a:pt x="5132"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rot="-5400000">
                <a:off x="7864115" y="70432"/>
                <a:ext cx="137534" cy="285866"/>
              </a:xfrm>
              <a:custGeom>
                <a:avLst/>
                <a:gdLst/>
                <a:ahLst/>
                <a:cxnLst/>
                <a:rect l="l" t="t" r="r" b="b"/>
                <a:pathLst>
                  <a:path w="3095" h="6433" extrusionOk="0">
                    <a:moveTo>
                      <a:pt x="1260" y="1"/>
                    </a:moveTo>
                    <a:cubicBezTo>
                      <a:pt x="1260" y="1"/>
                      <a:pt x="1" y="2377"/>
                      <a:pt x="1676" y="6432"/>
                    </a:cubicBezTo>
                    <a:cubicBezTo>
                      <a:pt x="1676" y="6432"/>
                      <a:pt x="3094" y="4057"/>
                      <a:pt x="1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rot="-5400000">
                <a:off x="8027156" y="204233"/>
                <a:ext cx="284756" cy="77321"/>
              </a:xfrm>
              <a:custGeom>
                <a:avLst/>
                <a:gdLst/>
                <a:ahLst/>
                <a:cxnLst/>
                <a:rect l="l" t="t" r="r" b="b"/>
                <a:pathLst>
                  <a:path w="6408" h="1740" extrusionOk="0">
                    <a:moveTo>
                      <a:pt x="87" y="0"/>
                    </a:moveTo>
                    <a:cubicBezTo>
                      <a:pt x="54" y="0"/>
                      <a:pt x="23" y="22"/>
                      <a:pt x="14" y="55"/>
                    </a:cubicBezTo>
                    <a:cubicBezTo>
                      <a:pt x="0" y="96"/>
                      <a:pt x="25" y="140"/>
                      <a:pt x="65" y="152"/>
                    </a:cubicBezTo>
                    <a:cubicBezTo>
                      <a:pt x="2694" y="943"/>
                      <a:pt x="6269" y="1731"/>
                      <a:pt x="6306" y="1738"/>
                    </a:cubicBezTo>
                    <a:cubicBezTo>
                      <a:pt x="6311" y="1739"/>
                      <a:pt x="6317" y="1739"/>
                      <a:pt x="6322" y="1739"/>
                    </a:cubicBezTo>
                    <a:cubicBezTo>
                      <a:pt x="6358" y="1739"/>
                      <a:pt x="6390" y="1715"/>
                      <a:pt x="6398" y="1679"/>
                    </a:cubicBezTo>
                    <a:cubicBezTo>
                      <a:pt x="6408" y="1637"/>
                      <a:pt x="6380" y="1596"/>
                      <a:pt x="6338" y="1587"/>
                    </a:cubicBezTo>
                    <a:cubicBezTo>
                      <a:pt x="6303" y="1578"/>
                      <a:pt x="2733" y="794"/>
                      <a:pt x="110" y="4"/>
                    </a:cubicBezTo>
                    <a:cubicBezTo>
                      <a:pt x="103" y="1"/>
                      <a:pt x="9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rot="-5400000">
                <a:off x="7955345" y="106382"/>
                <a:ext cx="26218" cy="221476"/>
              </a:xfrm>
              <a:custGeom>
                <a:avLst/>
                <a:gdLst/>
                <a:ahLst/>
                <a:cxnLst/>
                <a:rect l="l" t="t" r="r" b="b"/>
                <a:pathLst>
                  <a:path w="590" h="4984" extrusionOk="0">
                    <a:moveTo>
                      <a:pt x="80" y="0"/>
                    </a:moveTo>
                    <a:cubicBezTo>
                      <a:pt x="78" y="0"/>
                      <a:pt x="77" y="0"/>
                      <a:pt x="75" y="0"/>
                    </a:cubicBezTo>
                    <a:cubicBezTo>
                      <a:pt x="32" y="3"/>
                      <a:pt x="1" y="42"/>
                      <a:pt x="4" y="83"/>
                    </a:cubicBezTo>
                    <a:cubicBezTo>
                      <a:pt x="5" y="103"/>
                      <a:pt x="162" y="2080"/>
                      <a:pt x="432" y="4914"/>
                    </a:cubicBezTo>
                    <a:cubicBezTo>
                      <a:pt x="435" y="4954"/>
                      <a:pt x="469" y="4984"/>
                      <a:pt x="508" y="4984"/>
                    </a:cubicBezTo>
                    <a:lnTo>
                      <a:pt x="516" y="4984"/>
                    </a:lnTo>
                    <a:cubicBezTo>
                      <a:pt x="558" y="4980"/>
                      <a:pt x="590" y="4942"/>
                      <a:pt x="585" y="4899"/>
                    </a:cubicBezTo>
                    <a:cubicBezTo>
                      <a:pt x="316" y="2066"/>
                      <a:pt x="160" y="91"/>
                      <a:pt x="159" y="71"/>
                    </a:cubicBezTo>
                    <a:cubicBezTo>
                      <a:pt x="155" y="30"/>
                      <a:pt x="12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rot="-5400000">
                <a:off x="7764930" y="400603"/>
                <a:ext cx="297820" cy="98651"/>
              </a:xfrm>
              <a:custGeom>
                <a:avLst/>
                <a:gdLst/>
                <a:ahLst/>
                <a:cxnLst/>
                <a:rect l="l" t="t" r="r" b="b"/>
                <a:pathLst>
                  <a:path w="6702" h="2220" extrusionOk="0">
                    <a:moveTo>
                      <a:pt x="2133" y="1"/>
                    </a:moveTo>
                    <a:cubicBezTo>
                      <a:pt x="848" y="1"/>
                      <a:pt x="0" y="389"/>
                      <a:pt x="0" y="389"/>
                    </a:cubicBezTo>
                    <a:cubicBezTo>
                      <a:pt x="1908" y="1843"/>
                      <a:pt x="3530" y="2220"/>
                      <a:pt x="4701" y="2220"/>
                    </a:cubicBezTo>
                    <a:cubicBezTo>
                      <a:pt x="5964" y="2220"/>
                      <a:pt x="6701" y="1780"/>
                      <a:pt x="6701" y="1780"/>
                    </a:cubicBezTo>
                    <a:cubicBezTo>
                      <a:pt x="5017" y="362"/>
                      <a:pt x="3372" y="1"/>
                      <a:pt x="2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rot="-5400000">
                <a:off x="7816389" y="374029"/>
                <a:ext cx="207301" cy="54080"/>
              </a:xfrm>
              <a:custGeom>
                <a:avLst/>
                <a:gdLst/>
                <a:ahLst/>
                <a:cxnLst/>
                <a:rect l="l" t="t" r="r" b="b"/>
                <a:pathLst>
                  <a:path w="4665" h="1217" extrusionOk="0">
                    <a:moveTo>
                      <a:pt x="88" y="1"/>
                    </a:moveTo>
                    <a:cubicBezTo>
                      <a:pt x="55" y="1"/>
                      <a:pt x="25" y="21"/>
                      <a:pt x="14" y="54"/>
                    </a:cubicBezTo>
                    <a:cubicBezTo>
                      <a:pt x="1" y="94"/>
                      <a:pt x="23" y="138"/>
                      <a:pt x="63" y="151"/>
                    </a:cubicBezTo>
                    <a:cubicBezTo>
                      <a:pt x="92" y="161"/>
                      <a:pt x="2879" y="1066"/>
                      <a:pt x="4577" y="1216"/>
                    </a:cubicBezTo>
                    <a:lnTo>
                      <a:pt x="4583" y="1216"/>
                    </a:lnTo>
                    <a:cubicBezTo>
                      <a:pt x="4623" y="1216"/>
                      <a:pt x="4657" y="1186"/>
                      <a:pt x="4660" y="1146"/>
                    </a:cubicBezTo>
                    <a:cubicBezTo>
                      <a:pt x="4664" y="1103"/>
                      <a:pt x="4633" y="1066"/>
                      <a:pt x="4590" y="1061"/>
                    </a:cubicBezTo>
                    <a:cubicBezTo>
                      <a:pt x="2910" y="913"/>
                      <a:pt x="139" y="13"/>
                      <a:pt x="112" y="4"/>
                    </a:cubicBez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rot="-5400000">
                <a:off x="7596534" y="398048"/>
                <a:ext cx="187126" cy="199702"/>
              </a:xfrm>
              <a:custGeom>
                <a:avLst/>
                <a:gdLst/>
                <a:ahLst/>
                <a:cxnLst/>
                <a:rect l="l" t="t" r="r" b="b"/>
                <a:pathLst>
                  <a:path w="4211" h="4494" extrusionOk="0">
                    <a:moveTo>
                      <a:pt x="196" y="179"/>
                    </a:moveTo>
                    <a:cubicBezTo>
                      <a:pt x="750" y="307"/>
                      <a:pt x="3019" y="1023"/>
                      <a:pt x="4015" y="4307"/>
                    </a:cubicBezTo>
                    <a:cubicBezTo>
                      <a:pt x="3455" y="4144"/>
                      <a:pt x="1210" y="3306"/>
                      <a:pt x="196" y="179"/>
                    </a:cubicBezTo>
                    <a:close/>
                    <a:moveTo>
                      <a:pt x="81" y="0"/>
                    </a:moveTo>
                    <a:cubicBezTo>
                      <a:pt x="59" y="0"/>
                      <a:pt x="38" y="11"/>
                      <a:pt x="23" y="28"/>
                    </a:cubicBezTo>
                    <a:cubicBezTo>
                      <a:pt x="6" y="47"/>
                      <a:pt x="1" y="75"/>
                      <a:pt x="9" y="100"/>
                    </a:cubicBezTo>
                    <a:cubicBezTo>
                      <a:pt x="1171" y="3873"/>
                      <a:pt x="4085" y="4487"/>
                      <a:pt x="4113" y="4493"/>
                    </a:cubicBezTo>
                    <a:cubicBezTo>
                      <a:pt x="4119" y="4494"/>
                      <a:pt x="4123" y="4494"/>
                      <a:pt x="4128" y="4494"/>
                    </a:cubicBezTo>
                    <a:cubicBezTo>
                      <a:pt x="4149" y="4494"/>
                      <a:pt x="4170" y="4485"/>
                      <a:pt x="4185" y="4469"/>
                    </a:cubicBezTo>
                    <a:cubicBezTo>
                      <a:pt x="4203" y="4449"/>
                      <a:pt x="4211" y="4421"/>
                      <a:pt x="4203" y="4395"/>
                    </a:cubicBezTo>
                    <a:cubicBezTo>
                      <a:pt x="3067" y="442"/>
                      <a:pt x="123" y="5"/>
                      <a:pt x="93" y="1"/>
                    </a:cubicBezTo>
                    <a:cubicBezTo>
                      <a:pt x="89" y="1"/>
                      <a:pt x="85"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34"/>
            <p:cNvGrpSpPr/>
            <p:nvPr/>
          </p:nvGrpSpPr>
          <p:grpSpPr>
            <a:xfrm>
              <a:off x="222630" y="3788797"/>
              <a:ext cx="359126" cy="358973"/>
              <a:chOff x="5805075" y="2274100"/>
              <a:chExt cx="71975" cy="71950"/>
            </a:xfrm>
          </p:grpSpPr>
          <p:sp>
            <p:nvSpPr>
              <p:cNvPr id="1228" name="Google Shape;1228;p34"/>
              <p:cNvSpPr/>
              <p:nvPr/>
            </p:nvSpPr>
            <p:spPr>
              <a:xfrm>
                <a:off x="5835675" y="2274100"/>
                <a:ext cx="10800" cy="34250"/>
              </a:xfrm>
              <a:custGeom>
                <a:avLst/>
                <a:gdLst/>
                <a:ahLst/>
                <a:cxnLst/>
                <a:rect l="l" t="t" r="r" b="b"/>
                <a:pathLst>
                  <a:path w="432" h="1370" extrusionOk="0">
                    <a:moveTo>
                      <a:pt x="216" y="0"/>
                    </a:moveTo>
                    <a:cubicBezTo>
                      <a:pt x="97" y="0"/>
                      <a:pt x="1" y="306"/>
                      <a:pt x="1" y="685"/>
                    </a:cubicBezTo>
                    <a:cubicBezTo>
                      <a:pt x="1" y="1063"/>
                      <a:pt x="97" y="1370"/>
                      <a:pt x="216" y="1370"/>
                    </a:cubicBezTo>
                    <a:cubicBezTo>
                      <a:pt x="335" y="1370"/>
                      <a:pt x="432" y="1063"/>
                      <a:pt x="432" y="685"/>
                    </a:cubicBezTo>
                    <a:cubicBezTo>
                      <a:pt x="432" y="306"/>
                      <a:pt x="335"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5813500" y="2284025"/>
                <a:ext cx="28450" cy="25425"/>
              </a:xfrm>
              <a:custGeom>
                <a:avLst/>
                <a:gdLst/>
                <a:ahLst/>
                <a:cxnLst/>
                <a:rect l="l" t="t" r="r" b="b"/>
                <a:pathLst>
                  <a:path w="1138" h="1017" extrusionOk="0">
                    <a:moveTo>
                      <a:pt x="153" y="1"/>
                    </a:moveTo>
                    <a:cubicBezTo>
                      <a:pt x="124" y="1"/>
                      <a:pt x="101" y="8"/>
                      <a:pt x="85" y="24"/>
                    </a:cubicBezTo>
                    <a:cubicBezTo>
                      <a:pt x="1" y="109"/>
                      <a:pt x="150" y="394"/>
                      <a:pt x="417" y="660"/>
                    </a:cubicBezTo>
                    <a:cubicBezTo>
                      <a:pt x="634" y="878"/>
                      <a:pt x="862" y="1016"/>
                      <a:pt x="986" y="1016"/>
                    </a:cubicBezTo>
                    <a:cubicBezTo>
                      <a:pt x="1015" y="1016"/>
                      <a:pt x="1038" y="1009"/>
                      <a:pt x="1054" y="993"/>
                    </a:cubicBezTo>
                    <a:cubicBezTo>
                      <a:pt x="1138" y="909"/>
                      <a:pt x="990" y="624"/>
                      <a:pt x="722" y="357"/>
                    </a:cubicBezTo>
                    <a:cubicBezTo>
                      <a:pt x="505" y="140"/>
                      <a:pt x="277"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5805075" y="2304675"/>
                <a:ext cx="34275" cy="10775"/>
              </a:xfrm>
              <a:custGeom>
                <a:avLst/>
                <a:gdLst/>
                <a:ahLst/>
                <a:cxnLst/>
                <a:rect l="l" t="t" r="r" b="b"/>
                <a:pathLst>
                  <a:path w="1371" h="431" extrusionOk="0">
                    <a:moveTo>
                      <a:pt x="686" y="0"/>
                    </a:moveTo>
                    <a:cubicBezTo>
                      <a:pt x="308" y="0"/>
                      <a:pt x="1" y="97"/>
                      <a:pt x="1" y="216"/>
                    </a:cubicBezTo>
                    <a:cubicBezTo>
                      <a:pt x="1" y="334"/>
                      <a:pt x="308" y="431"/>
                      <a:pt x="686" y="431"/>
                    </a:cubicBezTo>
                    <a:cubicBezTo>
                      <a:pt x="1065" y="431"/>
                      <a:pt x="1370" y="334"/>
                      <a:pt x="1370" y="216"/>
                    </a:cubicBezTo>
                    <a:cubicBezTo>
                      <a:pt x="1370" y="97"/>
                      <a:pt x="1065" y="0"/>
                      <a:pt x="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5813525" y="2310675"/>
                <a:ext cx="28425" cy="25425"/>
              </a:xfrm>
              <a:custGeom>
                <a:avLst/>
                <a:gdLst/>
                <a:ahLst/>
                <a:cxnLst/>
                <a:rect l="l" t="t" r="r" b="b"/>
                <a:pathLst>
                  <a:path w="1137" h="1017" extrusionOk="0">
                    <a:moveTo>
                      <a:pt x="985" y="1"/>
                    </a:moveTo>
                    <a:cubicBezTo>
                      <a:pt x="861" y="1"/>
                      <a:pt x="633" y="140"/>
                      <a:pt x="416" y="357"/>
                    </a:cubicBezTo>
                    <a:cubicBezTo>
                      <a:pt x="149" y="624"/>
                      <a:pt x="1" y="909"/>
                      <a:pt x="84" y="993"/>
                    </a:cubicBezTo>
                    <a:cubicBezTo>
                      <a:pt x="100" y="1009"/>
                      <a:pt x="123" y="1016"/>
                      <a:pt x="152" y="1016"/>
                    </a:cubicBezTo>
                    <a:cubicBezTo>
                      <a:pt x="276" y="1016"/>
                      <a:pt x="504" y="878"/>
                      <a:pt x="721" y="661"/>
                    </a:cubicBezTo>
                    <a:cubicBezTo>
                      <a:pt x="989" y="394"/>
                      <a:pt x="1137" y="109"/>
                      <a:pt x="1053" y="24"/>
                    </a:cubicBezTo>
                    <a:cubicBezTo>
                      <a:pt x="1037" y="8"/>
                      <a:pt x="1014" y="1"/>
                      <a:pt x="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5835675" y="2311800"/>
                <a:ext cx="10800" cy="34250"/>
              </a:xfrm>
              <a:custGeom>
                <a:avLst/>
                <a:gdLst/>
                <a:ahLst/>
                <a:cxnLst/>
                <a:rect l="l" t="t" r="r" b="b"/>
                <a:pathLst>
                  <a:path w="432" h="1370" extrusionOk="0">
                    <a:moveTo>
                      <a:pt x="216" y="0"/>
                    </a:moveTo>
                    <a:cubicBezTo>
                      <a:pt x="97" y="0"/>
                      <a:pt x="1" y="306"/>
                      <a:pt x="1" y="684"/>
                    </a:cubicBezTo>
                    <a:cubicBezTo>
                      <a:pt x="1" y="1063"/>
                      <a:pt x="97" y="1370"/>
                      <a:pt x="216" y="1370"/>
                    </a:cubicBezTo>
                    <a:cubicBezTo>
                      <a:pt x="335" y="1370"/>
                      <a:pt x="432" y="1063"/>
                      <a:pt x="432" y="684"/>
                    </a:cubicBezTo>
                    <a:cubicBezTo>
                      <a:pt x="432" y="306"/>
                      <a:pt x="335"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5840175" y="2310675"/>
                <a:ext cx="28450" cy="25425"/>
              </a:xfrm>
              <a:custGeom>
                <a:avLst/>
                <a:gdLst/>
                <a:ahLst/>
                <a:cxnLst/>
                <a:rect l="l" t="t" r="r" b="b"/>
                <a:pathLst>
                  <a:path w="1138" h="1017" extrusionOk="0">
                    <a:moveTo>
                      <a:pt x="153" y="1"/>
                    </a:moveTo>
                    <a:cubicBezTo>
                      <a:pt x="124" y="1"/>
                      <a:pt x="101" y="8"/>
                      <a:pt x="85" y="24"/>
                    </a:cubicBezTo>
                    <a:cubicBezTo>
                      <a:pt x="0" y="109"/>
                      <a:pt x="150" y="394"/>
                      <a:pt x="416" y="661"/>
                    </a:cubicBezTo>
                    <a:cubicBezTo>
                      <a:pt x="633" y="878"/>
                      <a:pt x="862" y="1017"/>
                      <a:pt x="985" y="1017"/>
                    </a:cubicBezTo>
                    <a:cubicBezTo>
                      <a:pt x="1014" y="1017"/>
                      <a:pt x="1037" y="1009"/>
                      <a:pt x="1053" y="994"/>
                    </a:cubicBezTo>
                    <a:cubicBezTo>
                      <a:pt x="1138" y="909"/>
                      <a:pt x="988" y="624"/>
                      <a:pt x="721" y="357"/>
                    </a:cubicBezTo>
                    <a:cubicBezTo>
                      <a:pt x="504" y="140"/>
                      <a:pt x="276"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5842775" y="2304675"/>
                <a:ext cx="34275" cy="10775"/>
              </a:xfrm>
              <a:custGeom>
                <a:avLst/>
                <a:gdLst/>
                <a:ahLst/>
                <a:cxnLst/>
                <a:rect l="l" t="t" r="r" b="b"/>
                <a:pathLst>
                  <a:path w="1371" h="431" extrusionOk="0">
                    <a:moveTo>
                      <a:pt x="686" y="0"/>
                    </a:moveTo>
                    <a:cubicBezTo>
                      <a:pt x="308" y="0"/>
                      <a:pt x="1" y="97"/>
                      <a:pt x="1" y="216"/>
                    </a:cubicBezTo>
                    <a:cubicBezTo>
                      <a:pt x="1" y="334"/>
                      <a:pt x="308" y="431"/>
                      <a:pt x="686" y="431"/>
                    </a:cubicBezTo>
                    <a:cubicBezTo>
                      <a:pt x="1064" y="431"/>
                      <a:pt x="1370" y="334"/>
                      <a:pt x="1370" y="216"/>
                    </a:cubicBezTo>
                    <a:cubicBezTo>
                      <a:pt x="1370" y="97"/>
                      <a:pt x="1064" y="0"/>
                      <a:pt x="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5840175" y="2284025"/>
                <a:ext cx="28450" cy="25425"/>
              </a:xfrm>
              <a:custGeom>
                <a:avLst/>
                <a:gdLst/>
                <a:ahLst/>
                <a:cxnLst/>
                <a:rect l="l" t="t" r="r" b="b"/>
                <a:pathLst>
                  <a:path w="1138" h="1017" extrusionOk="0">
                    <a:moveTo>
                      <a:pt x="985" y="1"/>
                    </a:moveTo>
                    <a:cubicBezTo>
                      <a:pt x="861" y="1"/>
                      <a:pt x="633" y="140"/>
                      <a:pt x="416" y="357"/>
                    </a:cubicBezTo>
                    <a:cubicBezTo>
                      <a:pt x="148" y="624"/>
                      <a:pt x="0" y="909"/>
                      <a:pt x="85" y="993"/>
                    </a:cubicBezTo>
                    <a:cubicBezTo>
                      <a:pt x="101" y="1009"/>
                      <a:pt x="124" y="1016"/>
                      <a:pt x="153" y="1016"/>
                    </a:cubicBezTo>
                    <a:cubicBezTo>
                      <a:pt x="276" y="1016"/>
                      <a:pt x="504" y="877"/>
                      <a:pt x="721" y="662"/>
                    </a:cubicBezTo>
                    <a:cubicBezTo>
                      <a:pt x="988" y="394"/>
                      <a:pt x="1138" y="109"/>
                      <a:pt x="1053" y="24"/>
                    </a:cubicBezTo>
                    <a:cubicBezTo>
                      <a:pt x="1037" y="8"/>
                      <a:pt x="1014" y="1"/>
                      <a:pt x="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5833650" y="2302625"/>
                <a:ext cx="14850" cy="14875"/>
              </a:xfrm>
              <a:custGeom>
                <a:avLst/>
                <a:gdLst/>
                <a:ahLst/>
                <a:cxnLst/>
                <a:rect l="l" t="t" r="r" b="b"/>
                <a:pathLst>
                  <a:path w="594" h="595" extrusionOk="0">
                    <a:moveTo>
                      <a:pt x="297" y="1"/>
                    </a:moveTo>
                    <a:cubicBezTo>
                      <a:pt x="133" y="1"/>
                      <a:pt x="0" y="134"/>
                      <a:pt x="0" y="298"/>
                    </a:cubicBezTo>
                    <a:cubicBezTo>
                      <a:pt x="0" y="461"/>
                      <a:pt x="133" y="594"/>
                      <a:pt x="297" y="594"/>
                    </a:cubicBezTo>
                    <a:cubicBezTo>
                      <a:pt x="461" y="594"/>
                      <a:pt x="594" y="461"/>
                      <a:pt x="594" y="298"/>
                    </a:cubicBezTo>
                    <a:cubicBezTo>
                      <a:pt x="594" y="134"/>
                      <a:pt x="461"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4"/>
            <p:cNvGrpSpPr/>
            <p:nvPr/>
          </p:nvGrpSpPr>
          <p:grpSpPr>
            <a:xfrm>
              <a:off x="8455301" y="2800356"/>
              <a:ext cx="757395" cy="585291"/>
              <a:chOff x="5484850" y="2279850"/>
              <a:chExt cx="383200" cy="296125"/>
            </a:xfrm>
          </p:grpSpPr>
          <p:sp>
            <p:nvSpPr>
              <p:cNvPr id="1238" name="Google Shape;1238;p34"/>
              <p:cNvSpPr/>
              <p:nvPr/>
            </p:nvSpPr>
            <p:spPr>
              <a:xfrm>
                <a:off x="5651450" y="2402450"/>
                <a:ext cx="216600" cy="173525"/>
              </a:xfrm>
              <a:custGeom>
                <a:avLst/>
                <a:gdLst/>
                <a:ahLst/>
                <a:cxnLst/>
                <a:rect l="l" t="t" r="r" b="b"/>
                <a:pathLst>
                  <a:path w="8664" h="6941" fill="none" extrusionOk="0">
                    <a:moveTo>
                      <a:pt x="8664" y="6940"/>
                    </a:moveTo>
                    <a:cubicBezTo>
                      <a:pt x="5480" y="3981"/>
                      <a:pt x="2111" y="148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5576550" y="2425025"/>
                <a:ext cx="160625" cy="51450"/>
              </a:xfrm>
              <a:custGeom>
                <a:avLst/>
                <a:gdLst/>
                <a:ahLst/>
                <a:cxnLst/>
                <a:rect l="l" t="t" r="r" b="b"/>
                <a:pathLst>
                  <a:path w="6425" h="2058" extrusionOk="0">
                    <a:moveTo>
                      <a:pt x="1860" y="1"/>
                    </a:moveTo>
                    <a:cubicBezTo>
                      <a:pt x="725" y="1"/>
                      <a:pt x="1" y="435"/>
                      <a:pt x="112" y="1215"/>
                    </a:cubicBezTo>
                    <a:cubicBezTo>
                      <a:pt x="204" y="1863"/>
                      <a:pt x="1235" y="2057"/>
                      <a:pt x="2437" y="2057"/>
                    </a:cubicBezTo>
                    <a:cubicBezTo>
                      <a:pt x="4238" y="2057"/>
                      <a:pt x="6425" y="1622"/>
                      <a:pt x="6425" y="1622"/>
                    </a:cubicBezTo>
                    <a:cubicBezTo>
                      <a:pt x="4779" y="504"/>
                      <a:pt x="3082" y="1"/>
                      <a:pt x="186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5484850" y="2279850"/>
                <a:ext cx="166625" cy="122625"/>
              </a:xfrm>
              <a:custGeom>
                <a:avLst/>
                <a:gdLst/>
                <a:ahLst/>
                <a:cxnLst/>
                <a:rect l="l" t="t" r="r" b="b"/>
                <a:pathLst>
                  <a:path w="6665" h="4905" fill="none" extrusionOk="0">
                    <a:moveTo>
                      <a:pt x="6665" y="4904"/>
                    </a:moveTo>
                    <a:cubicBezTo>
                      <a:pt x="5100" y="2101"/>
                      <a:pt x="1364" y="1"/>
                      <a:pt x="806" y="1422"/>
                    </a:cubicBezTo>
                    <a:cubicBezTo>
                      <a:pt x="0" y="3466"/>
                      <a:pt x="6665" y="4904"/>
                      <a:pt x="6665" y="4904"/>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5751600" y="2372825"/>
                <a:ext cx="85375" cy="164200"/>
              </a:xfrm>
              <a:custGeom>
                <a:avLst/>
                <a:gdLst/>
                <a:ahLst/>
                <a:cxnLst/>
                <a:rect l="l" t="t" r="r" b="b"/>
                <a:pathLst>
                  <a:path w="3415" h="6568" fill="none" extrusionOk="0">
                    <a:moveTo>
                      <a:pt x="2920" y="6567"/>
                    </a:moveTo>
                    <a:cubicBezTo>
                      <a:pt x="3414" y="3303"/>
                      <a:pt x="2786" y="0"/>
                      <a:pt x="1628" y="519"/>
                    </a:cubicBezTo>
                    <a:cubicBezTo>
                      <a:pt x="1" y="1247"/>
                      <a:pt x="2920" y="6567"/>
                      <a:pt x="2920" y="656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4"/>
              <p:cNvSpPr/>
              <p:nvPr/>
            </p:nvSpPr>
            <p:spPr>
              <a:xfrm>
                <a:off x="5684300" y="2517175"/>
                <a:ext cx="144550" cy="44750"/>
              </a:xfrm>
              <a:custGeom>
                <a:avLst/>
                <a:gdLst/>
                <a:ahLst/>
                <a:cxnLst/>
                <a:rect l="l" t="t" r="r" b="b"/>
                <a:pathLst>
                  <a:path w="5782" h="1790" extrusionOk="0">
                    <a:moveTo>
                      <a:pt x="5612" y="793"/>
                    </a:moveTo>
                    <a:cubicBezTo>
                      <a:pt x="5576" y="814"/>
                      <a:pt x="5541" y="834"/>
                      <a:pt x="5505" y="855"/>
                    </a:cubicBezTo>
                    <a:lnTo>
                      <a:pt x="5505" y="855"/>
                    </a:lnTo>
                    <a:cubicBezTo>
                      <a:pt x="5680" y="908"/>
                      <a:pt x="5781" y="941"/>
                      <a:pt x="5781" y="941"/>
                    </a:cubicBezTo>
                    <a:lnTo>
                      <a:pt x="5612" y="793"/>
                    </a:lnTo>
                    <a:close/>
                    <a:moveTo>
                      <a:pt x="1249" y="1"/>
                    </a:moveTo>
                    <a:cubicBezTo>
                      <a:pt x="627" y="1"/>
                      <a:pt x="178" y="134"/>
                      <a:pt x="122" y="502"/>
                    </a:cubicBezTo>
                    <a:cubicBezTo>
                      <a:pt x="1" y="1308"/>
                      <a:pt x="891" y="1790"/>
                      <a:pt x="2164" y="1790"/>
                    </a:cubicBezTo>
                    <a:cubicBezTo>
                      <a:pt x="3147" y="1790"/>
                      <a:pt x="4357" y="1502"/>
                      <a:pt x="5505" y="855"/>
                    </a:cubicBezTo>
                    <a:lnTo>
                      <a:pt x="5505" y="855"/>
                    </a:lnTo>
                    <a:cubicBezTo>
                      <a:pt x="4745" y="622"/>
                      <a:pt x="2593" y="1"/>
                      <a:pt x="124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77"/>
        <p:cNvGrpSpPr/>
        <p:nvPr/>
      </p:nvGrpSpPr>
      <p:grpSpPr>
        <a:xfrm>
          <a:off x="0" y="0"/>
          <a:ext cx="0" cy="0"/>
          <a:chOff x="0" y="0"/>
          <a:chExt cx="0" cy="0"/>
        </a:xfrm>
      </p:grpSpPr>
    </p:spTree>
    <p:extLst>
      <p:ext uri="{BB962C8B-B14F-4D97-AF65-F5344CB8AC3E}">
        <p14:creationId xmlns:p14="http://schemas.microsoft.com/office/powerpoint/2010/main" val="2528739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80"/>
        <p:cNvGrpSpPr/>
        <p:nvPr/>
      </p:nvGrpSpPr>
      <p:grpSpPr>
        <a:xfrm>
          <a:off x="0" y="0"/>
          <a:ext cx="0" cy="0"/>
          <a:chOff x="0" y="0"/>
          <a:chExt cx="0" cy="0"/>
        </a:xfrm>
      </p:grpSpPr>
      <p:pic>
        <p:nvPicPr>
          <p:cNvPr id="2181" name="Google Shape;2181;p15"/>
          <p:cNvPicPr preferRelativeResize="0"/>
          <p:nvPr/>
        </p:nvPicPr>
        <p:blipFill>
          <a:blip r:embed="rId2">
            <a:alphaModFix amt="24000"/>
          </a:blip>
          <a:stretch>
            <a:fillRect/>
          </a:stretch>
        </p:blipFill>
        <p:spPr>
          <a:xfrm rot="10800000" flipH="1">
            <a:off x="-25" y="-3900"/>
            <a:ext cx="9144003" cy="5143501"/>
          </a:xfrm>
          <a:prstGeom prst="rect">
            <a:avLst/>
          </a:prstGeom>
          <a:noFill/>
          <a:ln>
            <a:noFill/>
          </a:ln>
        </p:spPr>
      </p:pic>
      <p:grpSp>
        <p:nvGrpSpPr>
          <p:cNvPr id="2182" name="Google Shape;2182;p15"/>
          <p:cNvGrpSpPr/>
          <p:nvPr/>
        </p:nvGrpSpPr>
        <p:grpSpPr>
          <a:xfrm>
            <a:off x="317850" y="-65826"/>
            <a:ext cx="8504375" cy="4913376"/>
            <a:chOff x="317850" y="-65826"/>
            <a:chExt cx="8504375" cy="4913376"/>
          </a:xfrm>
        </p:grpSpPr>
        <p:sp>
          <p:nvSpPr>
            <p:cNvPr id="2183" name="Google Shape;2183;p15"/>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5" name="Google Shape;2185;p15"/>
            <p:cNvGrpSpPr/>
            <p:nvPr/>
          </p:nvGrpSpPr>
          <p:grpSpPr>
            <a:xfrm>
              <a:off x="504825" y="4648875"/>
              <a:ext cx="8122726" cy="198675"/>
              <a:chOff x="504825" y="298750"/>
              <a:chExt cx="8122726" cy="198675"/>
            </a:xfrm>
          </p:grpSpPr>
          <p:grpSp>
            <p:nvGrpSpPr>
              <p:cNvPr id="2186" name="Google Shape;2186;p15"/>
              <p:cNvGrpSpPr/>
              <p:nvPr/>
            </p:nvGrpSpPr>
            <p:grpSpPr>
              <a:xfrm>
                <a:off x="504825" y="298750"/>
                <a:ext cx="8122726" cy="198675"/>
                <a:chOff x="9017419" y="539512"/>
                <a:chExt cx="5210550" cy="198675"/>
              </a:xfrm>
            </p:grpSpPr>
            <p:sp>
              <p:nvSpPr>
                <p:cNvPr id="2187" name="Google Shape;2187;p15"/>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0" name="Google Shape;2250;p15"/>
              <p:cNvGrpSpPr/>
              <p:nvPr/>
            </p:nvGrpSpPr>
            <p:grpSpPr>
              <a:xfrm>
                <a:off x="569351" y="371931"/>
                <a:ext cx="831096" cy="73279"/>
                <a:chOff x="9740085" y="612693"/>
                <a:chExt cx="533129" cy="73279"/>
              </a:xfrm>
            </p:grpSpPr>
            <p:sp>
              <p:nvSpPr>
                <p:cNvPr id="2251" name="Google Shape;2251;p1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15"/>
              <p:cNvGrpSpPr/>
              <p:nvPr/>
            </p:nvGrpSpPr>
            <p:grpSpPr>
              <a:xfrm>
                <a:off x="7658325" y="371931"/>
                <a:ext cx="945022" cy="73279"/>
                <a:chOff x="13000570" y="612693"/>
                <a:chExt cx="606211" cy="73279"/>
              </a:xfrm>
            </p:grpSpPr>
            <p:sp>
              <p:nvSpPr>
                <p:cNvPr id="2260" name="Google Shape;2260;p1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9" name="Google Shape;2269;p15"/>
            <p:cNvGrpSpPr/>
            <p:nvPr/>
          </p:nvGrpSpPr>
          <p:grpSpPr>
            <a:xfrm>
              <a:off x="317850" y="-65826"/>
              <a:ext cx="198575" cy="4691111"/>
              <a:chOff x="317850" y="-65826"/>
              <a:chExt cx="198575" cy="4691111"/>
            </a:xfrm>
          </p:grpSpPr>
          <p:grpSp>
            <p:nvGrpSpPr>
              <p:cNvPr id="2270" name="Google Shape;2270;p15"/>
              <p:cNvGrpSpPr/>
              <p:nvPr/>
            </p:nvGrpSpPr>
            <p:grpSpPr>
              <a:xfrm>
                <a:off x="317850" y="-65826"/>
                <a:ext cx="198575" cy="4691111"/>
                <a:chOff x="9353509" y="174924"/>
                <a:chExt cx="198575" cy="4691111"/>
              </a:xfrm>
            </p:grpSpPr>
            <p:sp>
              <p:nvSpPr>
                <p:cNvPr id="2271" name="Google Shape;2271;p15"/>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5"/>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5"/>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5"/>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5"/>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5"/>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5"/>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5"/>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3" name="Google Shape;2333;p15"/>
              <p:cNvGrpSpPr/>
              <p:nvPr/>
            </p:nvGrpSpPr>
            <p:grpSpPr>
              <a:xfrm>
                <a:off x="380553" y="-12940"/>
                <a:ext cx="73180" cy="533031"/>
                <a:chOff x="9416212" y="769437"/>
                <a:chExt cx="73180" cy="533031"/>
              </a:xfrm>
            </p:grpSpPr>
            <p:sp>
              <p:nvSpPr>
                <p:cNvPr id="2334" name="Google Shape;2334;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2" name="Google Shape;2342;p15"/>
            <p:cNvGrpSpPr/>
            <p:nvPr/>
          </p:nvGrpSpPr>
          <p:grpSpPr>
            <a:xfrm>
              <a:off x="8623650" y="-65826"/>
              <a:ext cx="198575" cy="4691111"/>
              <a:chOff x="317850" y="-65826"/>
              <a:chExt cx="198575" cy="4691111"/>
            </a:xfrm>
          </p:grpSpPr>
          <p:grpSp>
            <p:nvGrpSpPr>
              <p:cNvPr id="2343" name="Google Shape;2343;p15"/>
              <p:cNvGrpSpPr/>
              <p:nvPr/>
            </p:nvGrpSpPr>
            <p:grpSpPr>
              <a:xfrm>
                <a:off x="317850" y="-65826"/>
                <a:ext cx="198575" cy="4691111"/>
                <a:chOff x="9353509" y="174924"/>
                <a:chExt cx="198575" cy="4691111"/>
              </a:xfrm>
            </p:grpSpPr>
            <p:sp>
              <p:nvSpPr>
                <p:cNvPr id="2344" name="Google Shape;2344;p15"/>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5"/>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5"/>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5"/>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5"/>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5"/>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5"/>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5"/>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5"/>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5"/>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5"/>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5"/>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5"/>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5"/>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5"/>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5"/>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5"/>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5"/>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5"/>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5"/>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5"/>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5"/>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5"/>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5"/>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5"/>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5"/>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5"/>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5"/>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5"/>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5"/>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5"/>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5"/>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5"/>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5"/>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5"/>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5"/>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5"/>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5"/>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15"/>
              <p:cNvGrpSpPr/>
              <p:nvPr/>
            </p:nvGrpSpPr>
            <p:grpSpPr>
              <a:xfrm>
                <a:off x="380553" y="-12940"/>
                <a:ext cx="73180" cy="533031"/>
                <a:chOff x="9416212" y="769437"/>
                <a:chExt cx="73180" cy="533031"/>
              </a:xfrm>
            </p:grpSpPr>
            <p:sp>
              <p:nvSpPr>
                <p:cNvPr id="2407" name="Google Shape;2407;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415" name="Google Shape;2415;p15"/>
          <p:cNvSpPr txBox="1">
            <a:spLocks noGrp="1"/>
          </p:cNvSpPr>
          <p:nvPr>
            <p:ph type="title"/>
          </p:nvPr>
        </p:nvSpPr>
        <p:spPr>
          <a:xfrm>
            <a:off x="2391900" y="2652613"/>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16" name="Google Shape;2416;p15"/>
          <p:cNvSpPr txBox="1">
            <a:spLocks noGrp="1"/>
          </p:cNvSpPr>
          <p:nvPr>
            <p:ph type="subTitle" idx="1"/>
          </p:nvPr>
        </p:nvSpPr>
        <p:spPr>
          <a:xfrm>
            <a:off x="1226400" y="1063638"/>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3507169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121"/>
        <p:cNvGrpSpPr/>
        <p:nvPr/>
      </p:nvGrpSpPr>
      <p:grpSpPr>
        <a:xfrm>
          <a:off x="0" y="0"/>
          <a:ext cx="0" cy="0"/>
          <a:chOff x="0" y="0"/>
          <a:chExt cx="0" cy="0"/>
        </a:xfrm>
      </p:grpSpPr>
      <p:pic>
        <p:nvPicPr>
          <p:cNvPr id="4122" name="Google Shape;4122;p26"/>
          <p:cNvPicPr preferRelativeResize="0"/>
          <p:nvPr/>
        </p:nvPicPr>
        <p:blipFill>
          <a:blip r:embed="rId2">
            <a:alphaModFix amt="24000"/>
          </a:blip>
          <a:stretch>
            <a:fillRect/>
          </a:stretch>
        </p:blipFill>
        <p:spPr>
          <a:xfrm>
            <a:off x="-25" y="-3900"/>
            <a:ext cx="9144003" cy="5143501"/>
          </a:xfrm>
          <a:prstGeom prst="rect">
            <a:avLst/>
          </a:prstGeom>
          <a:noFill/>
          <a:ln>
            <a:noFill/>
          </a:ln>
        </p:spPr>
      </p:pic>
      <p:grpSp>
        <p:nvGrpSpPr>
          <p:cNvPr id="4123" name="Google Shape;4123;p26"/>
          <p:cNvGrpSpPr/>
          <p:nvPr/>
        </p:nvGrpSpPr>
        <p:grpSpPr>
          <a:xfrm>
            <a:off x="317855" y="295950"/>
            <a:ext cx="8508290" cy="4503056"/>
            <a:chOff x="317855" y="295950"/>
            <a:chExt cx="8508290" cy="4503056"/>
          </a:xfrm>
        </p:grpSpPr>
        <p:grpSp>
          <p:nvGrpSpPr>
            <p:cNvPr id="4124" name="Google Shape;4124;p26"/>
            <p:cNvGrpSpPr/>
            <p:nvPr/>
          </p:nvGrpSpPr>
          <p:grpSpPr>
            <a:xfrm>
              <a:off x="371748" y="295950"/>
              <a:ext cx="3149667" cy="198675"/>
              <a:chOff x="371748" y="295950"/>
              <a:chExt cx="3149667" cy="198675"/>
            </a:xfrm>
          </p:grpSpPr>
          <p:sp>
            <p:nvSpPr>
              <p:cNvPr id="4125" name="Google Shape;4125;p26"/>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6" name="Google Shape;4126;p26"/>
              <p:cNvGrpSpPr/>
              <p:nvPr/>
            </p:nvGrpSpPr>
            <p:grpSpPr>
              <a:xfrm>
                <a:off x="504825" y="295950"/>
                <a:ext cx="3016590" cy="198675"/>
                <a:chOff x="504825" y="295950"/>
                <a:chExt cx="3016590" cy="198675"/>
              </a:xfrm>
            </p:grpSpPr>
            <p:sp>
              <p:nvSpPr>
                <p:cNvPr id="4127" name="Google Shape;4127;p26"/>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6"/>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6"/>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6"/>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6"/>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6"/>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6"/>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6"/>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6"/>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6"/>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6"/>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6"/>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6"/>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6"/>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6"/>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6"/>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6"/>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6"/>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6"/>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6"/>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6"/>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6"/>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6"/>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6"/>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6"/>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6"/>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6"/>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6"/>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6"/>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6"/>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7" name="Google Shape;4157;p26"/>
            <p:cNvGrpSpPr/>
            <p:nvPr/>
          </p:nvGrpSpPr>
          <p:grpSpPr>
            <a:xfrm>
              <a:off x="5629548" y="295950"/>
              <a:ext cx="3149667" cy="198675"/>
              <a:chOff x="5629548" y="295950"/>
              <a:chExt cx="3149667" cy="198675"/>
            </a:xfrm>
          </p:grpSpPr>
          <p:sp>
            <p:nvSpPr>
              <p:cNvPr id="4158" name="Google Shape;4158;p26"/>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9" name="Google Shape;4159;p26"/>
              <p:cNvGrpSpPr/>
              <p:nvPr/>
            </p:nvGrpSpPr>
            <p:grpSpPr>
              <a:xfrm>
                <a:off x="5629548" y="295950"/>
                <a:ext cx="3016590" cy="198675"/>
                <a:chOff x="504825" y="295950"/>
                <a:chExt cx="3016590" cy="198675"/>
              </a:xfrm>
            </p:grpSpPr>
            <p:sp>
              <p:nvSpPr>
                <p:cNvPr id="4160" name="Google Shape;4160;p26"/>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6"/>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6"/>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6"/>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6"/>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6"/>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6"/>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6"/>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6"/>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6"/>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6"/>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6"/>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6"/>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6"/>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6"/>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6"/>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6"/>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6"/>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6"/>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6"/>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6"/>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6"/>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6"/>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6"/>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6"/>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6"/>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6"/>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6"/>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6"/>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6"/>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90" name="Google Shape;4190;p26"/>
            <p:cNvGrpSpPr/>
            <p:nvPr/>
          </p:nvGrpSpPr>
          <p:grpSpPr>
            <a:xfrm>
              <a:off x="8627569" y="510392"/>
              <a:ext cx="198576" cy="4288614"/>
              <a:chOff x="8627569" y="510392"/>
              <a:chExt cx="198576" cy="4288614"/>
            </a:xfrm>
          </p:grpSpPr>
          <p:grpSp>
            <p:nvGrpSpPr>
              <p:cNvPr id="4191" name="Google Shape;4191;p26"/>
              <p:cNvGrpSpPr/>
              <p:nvPr/>
            </p:nvGrpSpPr>
            <p:grpSpPr>
              <a:xfrm>
                <a:off x="8627569" y="510392"/>
                <a:ext cx="198576" cy="4114917"/>
                <a:chOff x="13700828" y="751142"/>
                <a:chExt cx="198576" cy="4114917"/>
              </a:xfrm>
            </p:grpSpPr>
            <p:sp>
              <p:nvSpPr>
                <p:cNvPr id="4192" name="Google Shape;4192;p26"/>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6"/>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6"/>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6"/>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6"/>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6"/>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6"/>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6"/>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6"/>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6"/>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6"/>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6"/>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6"/>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6"/>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6"/>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6"/>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6"/>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6"/>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6"/>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6"/>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6"/>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6"/>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6"/>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6"/>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6"/>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6"/>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6"/>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6"/>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6"/>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6"/>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6"/>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6"/>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6"/>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6"/>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6"/>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6"/>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6"/>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6"/>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6"/>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6"/>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6"/>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6"/>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6"/>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6"/>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6"/>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6"/>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6"/>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6"/>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6"/>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6"/>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6"/>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6"/>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6"/>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6"/>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6"/>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6"/>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6"/>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6"/>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6"/>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6"/>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6"/>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6"/>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4" name="Google Shape;4254;p26"/>
              <p:cNvSpPr/>
              <p:nvPr/>
            </p:nvSpPr>
            <p:spPr>
              <a:xfrm flipH="1">
                <a:off x="867626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5" name="Google Shape;4255;p26"/>
            <p:cNvGrpSpPr/>
            <p:nvPr/>
          </p:nvGrpSpPr>
          <p:grpSpPr>
            <a:xfrm>
              <a:off x="317855" y="510392"/>
              <a:ext cx="198576" cy="4288614"/>
              <a:chOff x="317855" y="510392"/>
              <a:chExt cx="198576" cy="4288614"/>
            </a:xfrm>
          </p:grpSpPr>
          <p:grpSp>
            <p:nvGrpSpPr>
              <p:cNvPr id="4256" name="Google Shape;4256;p26"/>
              <p:cNvGrpSpPr/>
              <p:nvPr/>
            </p:nvGrpSpPr>
            <p:grpSpPr>
              <a:xfrm>
                <a:off x="317855" y="510392"/>
                <a:ext cx="198576" cy="4114917"/>
                <a:chOff x="9353514" y="751142"/>
                <a:chExt cx="198576" cy="4114917"/>
              </a:xfrm>
            </p:grpSpPr>
            <p:sp>
              <p:nvSpPr>
                <p:cNvPr id="4257" name="Google Shape;4257;p26"/>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6"/>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6"/>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6"/>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6"/>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6"/>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6"/>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6"/>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6"/>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6"/>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6"/>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6"/>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6"/>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6"/>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6"/>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6"/>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6"/>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6"/>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6"/>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6"/>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6"/>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6"/>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6"/>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6"/>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6"/>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6"/>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6"/>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6"/>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6"/>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6"/>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6"/>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6"/>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6"/>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6"/>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6"/>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6"/>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6"/>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6"/>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6"/>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6"/>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6"/>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6"/>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6"/>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6"/>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6"/>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6"/>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6"/>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6"/>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6"/>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6"/>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6"/>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6"/>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6"/>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6"/>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6"/>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6"/>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6"/>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6"/>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6"/>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6"/>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6"/>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6"/>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9" name="Google Shape;4319;p26"/>
              <p:cNvSpPr/>
              <p:nvPr/>
            </p:nvSpPr>
            <p:spPr>
              <a:xfrm>
                <a:off x="37174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20" name="Google Shape;4320;p26"/>
          <p:cNvGrpSpPr/>
          <p:nvPr/>
        </p:nvGrpSpPr>
        <p:grpSpPr>
          <a:xfrm rot="6046223">
            <a:off x="7988018" y="3920181"/>
            <a:ext cx="1054872" cy="1343447"/>
            <a:chOff x="6519292" y="3218921"/>
            <a:chExt cx="1053033" cy="1341104"/>
          </a:xfrm>
        </p:grpSpPr>
        <p:grpSp>
          <p:nvGrpSpPr>
            <p:cNvPr id="4321" name="Google Shape;4321;p26"/>
            <p:cNvGrpSpPr/>
            <p:nvPr/>
          </p:nvGrpSpPr>
          <p:grpSpPr>
            <a:xfrm>
              <a:off x="6519292" y="3218921"/>
              <a:ext cx="1053033" cy="1341104"/>
              <a:chOff x="6519292" y="3218921"/>
              <a:chExt cx="1053033" cy="1341104"/>
            </a:xfrm>
          </p:grpSpPr>
          <p:sp>
            <p:nvSpPr>
              <p:cNvPr id="4322" name="Google Shape;4322;p26"/>
              <p:cNvSpPr/>
              <p:nvPr/>
            </p:nvSpPr>
            <p:spPr>
              <a:xfrm rot="-6237245">
                <a:off x="6453070" y="3494229"/>
                <a:ext cx="1185476" cy="790487"/>
              </a:xfrm>
              <a:custGeom>
                <a:avLst/>
                <a:gdLst/>
                <a:ahLst/>
                <a:cxnLst/>
                <a:rect l="l" t="t" r="r" b="b"/>
                <a:pathLst>
                  <a:path w="24170" h="16116" extrusionOk="0">
                    <a:moveTo>
                      <a:pt x="16506" y="4863"/>
                    </a:moveTo>
                    <a:cubicBezTo>
                      <a:pt x="16579" y="4863"/>
                      <a:pt x="16652" y="4867"/>
                      <a:pt x="16725" y="4874"/>
                    </a:cubicBezTo>
                    <a:cubicBezTo>
                      <a:pt x="16788" y="4937"/>
                      <a:pt x="16851" y="4987"/>
                      <a:pt x="16914" y="5037"/>
                    </a:cubicBezTo>
                    <a:lnTo>
                      <a:pt x="17052" y="5125"/>
                    </a:lnTo>
                    <a:cubicBezTo>
                      <a:pt x="17102" y="5150"/>
                      <a:pt x="17152" y="5201"/>
                      <a:pt x="17215" y="5251"/>
                    </a:cubicBezTo>
                    <a:lnTo>
                      <a:pt x="17228" y="5263"/>
                    </a:lnTo>
                    <a:cubicBezTo>
                      <a:pt x="17404" y="5414"/>
                      <a:pt x="17567" y="5603"/>
                      <a:pt x="17693" y="5804"/>
                    </a:cubicBezTo>
                    <a:cubicBezTo>
                      <a:pt x="17781" y="5930"/>
                      <a:pt x="17844" y="6056"/>
                      <a:pt x="17894" y="6181"/>
                    </a:cubicBezTo>
                    <a:lnTo>
                      <a:pt x="17970" y="6420"/>
                    </a:lnTo>
                    <a:cubicBezTo>
                      <a:pt x="17982" y="6471"/>
                      <a:pt x="17995" y="6521"/>
                      <a:pt x="18008" y="6584"/>
                    </a:cubicBezTo>
                    <a:lnTo>
                      <a:pt x="18008" y="6596"/>
                    </a:lnTo>
                    <a:lnTo>
                      <a:pt x="18008" y="6622"/>
                    </a:lnTo>
                    <a:cubicBezTo>
                      <a:pt x="18008" y="6647"/>
                      <a:pt x="18008" y="6684"/>
                      <a:pt x="18020" y="6710"/>
                    </a:cubicBezTo>
                    <a:cubicBezTo>
                      <a:pt x="18033" y="6860"/>
                      <a:pt x="18033" y="7011"/>
                      <a:pt x="18020" y="7150"/>
                    </a:cubicBezTo>
                    <a:cubicBezTo>
                      <a:pt x="17995" y="7313"/>
                      <a:pt x="17957" y="7477"/>
                      <a:pt x="17907" y="7628"/>
                    </a:cubicBezTo>
                    <a:cubicBezTo>
                      <a:pt x="17844" y="7778"/>
                      <a:pt x="17769" y="7917"/>
                      <a:pt x="17681" y="8042"/>
                    </a:cubicBezTo>
                    <a:cubicBezTo>
                      <a:pt x="17593" y="8168"/>
                      <a:pt x="17492" y="8281"/>
                      <a:pt x="17379" y="8382"/>
                    </a:cubicBezTo>
                    <a:lnTo>
                      <a:pt x="17316" y="8432"/>
                    </a:lnTo>
                    <a:lnTo>
                      <a:pt x="17303" y="8457"/>
                    </a:lnTo>
                    <a:lnTo>
                      <a:pt x="17178" y="8545"/>
                    </a:lnTo>
                    <a:lnTo>
                      <a:pt x="17077" y="8621"/>
                    </a:lnTo>
                    <a:lnTo>
                      <a:pt x="17002" y="8671"/>
                    </a:lnTo>
                    <a:lnTo>
                      <a:pt x="16951" y="8684"/>
                    </a:lnTo>
                    <a:cubicBezTo>
                      <a:pt x="16825" y="8747"/>
                      <a:pt x="16687" y="8810"/>
                      <a:pt x="16549" y="8847"/>
                    </a:cubicBezTo>
                    <a:cubicBezTo>
                      <a:pt x="16323" y="8898"/>
                      <a:pt x="16096" y="8935"/>
                      <a:pt x="15870" y="8935"/>
                    </a:cubicBezTo>
                    <a:lnTo>
                      <a:pt x="15832" y="8923"/>
                    </a:lnTo>
                    <a:cubicBezTo>
                      <a:pt x="15744" y="8910"/>
                      <a:pt x="15681" y="8910"/>
                      <a:pt x="15631" y="8910"/>
                    </a:cubicBezTo>
                    <a:lnTo>
                      <a:pt x="15467" y="8898"/>
                    </a:lnTo>
                    <a:cubicBezTo>
                      <a:pt x="15405" y="8885"/>
                      <a:pt x="15342" y="8885"/>
                      <a:pt x="15279" y="8885"/>
                    </a:cubicBezTo>
                    <a:lnTo>
                      <a:pt x="15216" y="8885"/>
                    </a:lnTo>
                    <a:cubicBezTo>
                      <a:pt x="13833" y="7892"/>
                      <a:pt x="14034" y="5766"/>
                      <a:pt x="15581" y="5062"/>
                    </a:cubicBezTo>
                    <a:cubicBezTo>
                      <a:pt x="15877" y="4929"/>
                      <a:pt x="16190" y="4863"/>
                      <a:pt x="16506" y="4863"/>
                    </a:cubicBezTo>
                    <a:close/>
                    <a:moveTo>
                      <a:pt x="16513" y="0"/>
                    </a:moveTo>
                    <a:cubicBezTo>
                      <a:pt x="15605" y="0"/>
                      <a:pt x="14690" y="175"/>
                      <a:pt x="13820" y="535"/>
                    </a:cubicBezTo>
                    <a:cubicBezTo>
                      <a:pt x="11167" y="1629"/>
                      <a:pt x="9432" y="4207"/>
                      <a:pt x="9419" y="7074"/>
                    </a:cubicBezTo>
                    <a:lnTo>
                      <a:pt x="1736" y="10583"/>
                    </a:lnTo>
                    <a:cubicBezTo>
                      <a:pt x="529" y="11136"/>
                      <a:pt x="0" y="12544"/>
                      <a:pt x="554" y="13751"/>
                    </a:cubicBezTo>
                    <a:lnTo>
                      <a:pt x="994" y="14720"/>
                    </a:lnTo>
                    <a:cubicBezTo>
                      <a:pt x="1384" y="15562"/>
                      <a:pt x="2226" y="16115"/>
                      <a:pt x="3169" y="16115"/>
                    </a:cubicBezTo>
                    <a:cubicBezTo>
                      <a:pt x="3509" y="16115"/>
                      <a:pt x="3848" y="16040"/>
                      <a:pt x="4163" y="15902"/>
                    </a:cubicBezTo>
                    <a:lnTo>
                      <a:pt x="11821" y="12406"/>
                    </a:lnTo>
                    <a:cubicBezTo>
                      <a:pt x="13116" y="13550"/>
                      <a:pt x="14788" y="14179"/>
                      <a:pt x="16524" y="14192"/>
                    </a:cubicBezTo>
                    <a:cubicBezTo>
                      <a:pt x="19391" y="14179"/>
                      <a:pt x="21969" y="12456"/>
                      <a:pt x="23075" y="9803"/>
                    </a:cubicBezTo>
                    <a:cubicBezTo>
                      <a:pt x="24169" y="7162"/>
                      <a:pt x="23566" y="4107"/>
                      <a:pt x="21541" y="2082"/>
                    </a:cubicBezTo>
                    <a:cubicBezTo>
                      <a:pt x="20183" y="724"/>
                      <a:pt x="18362" y="0"/>
                      <a:pt x="16513" y="0"/>
                    </a:cubicBezTo>
                    <a:close/>
                  </a:path>
                </a:pathLst>
              </a:custGeom>
              <a:solidFill>
                <a:schemeClr val="lt1"/>
              </a:solidFill>
              <a:ln>
                <a:noFill/>
              </a:ln>
              <a:effectLst>
                <a:outerShdw blurRad="42863" dist="9525"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6"/>
              <p:cNvSpPr/>
              <p:nvPr/>
            </p:nvSpPr>
            <p:spPr>
              <a:xfrm>
                <a:off x="6805625" y="3577075"/>
                <a:ext cx="2571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4" name="Google Shape;4324;p26"/>
            <p:cNvGrpSpPr/>
            <p:nvPr/>
          </p:nvGrpSpPr>
          <p:grpSpPr>
            <a:xfrm>
              <a:off x="6598936" y="3290867"/>
              <a:ext cx="885426" cy="1186970"/>
              <a:chOff x="6595451" y="3286988"/>
              <a:chExt cx="885426" cy="1186970"/>
            </a:xfrm>
          </p:grpSpPr>
          <p:sp>
            <p:nvSpPr>
              <p:cNvPr id="4325" name="Google Shape;4325;p26"/>
              <p:cNvSpPr/>
              <p:nvPr/>
            </p:nvSpPr>
            <p:spPr>
              <a:xfrm rot="-6237134">
                <a:off x="6507692" y="3556610"/>
                <a:ext cx="1061262" cy="648351"/>
              </a:xfrm>
              <a:custGeom>
                <a:avLst/>
                <a:gdLst/>
                <a:ahLst/>
                <a:cxnLst/>
                <a:rect l="l" t="t" r="r" b="b"/>
                <a:pathLst>
                  <a:path w="20208" h="12345" extrusionOk="0">
                    <a:moveTo>
                      <a:pt x="14390" y="1103"/>
                    </a:moveTo>
                    <a:cubicBezTo>
                      <a:pt x="15524" y="1103"/>
                      <a:pt x="16666" y="1567"/>
                      <a:pt x="17495" y="2546"/>
                    </a:cubicBezTo>
                    <a:lnTo>
                      <a:pt x="17495" y="2546"/>
                    </a:lnTo>
                    <a:cubicBezTo>
                      <a:pt x="17317" y="2371"/>
                      <a:pt x="17126" y="2207"/>
                      <a:pt x="16913" y="2077"/>
                    </a:cubicBezTo>
                    <a:cubicBezTo>
                      <a:pt x="16737" y="1964"/>
                      <a:pt x="16561" y="1863"/>
                      <a:pt x="16385" y="1788"/>
                    </a:cubicBezTo>
                    <a:cubicBezTo>
                      <a:pt x="16259" y="1738"/>
                      <a:pt x="16146" y="1687"/>
                      <a:pt x="16020" y="1662"/>
                    </a:cubicBezTo>
                    <a:lnTo>
                      <a:pt x="15895" y="1625"/>
                    </a:lnTo>
                    <a:lnTo>
                      <a:pt x="15995" y="1700"/>
                    </a:lnTo>
                    <a:cubicBezTo>
                      <a:pt x="16071" y="1750"/>
                      <a:pt x="16171" y="1826"/>
                      <a:pt x="16297" y="1926"/>
                    </a:cubicBezTo>
                    <a:cubicBezTo>
                      <a:pt x="16624" y="2203"/>
                      <a:pt x="16901" y="2530"/>
                      <a:pt x="17140" y="2895"/>
                    </a:cubicBezTo>
                    <a:cubicBezTo>
                      <a:pt x="17290" y="3121"/>
                      <a:pt x="17416" y="3372"/>
                      <a:pt x="17517" y="3624"/>
                    </a:cubicBezTo>
                    <a:lnTo>
                      <a:pt x="17542" y="3674"/>
                    </a:lnTo>
                    <a:lnTo>
                      <a:pt x="17542" y="3699"/>
                    </a:lnTo>
                    <a:lnTo>
                      <a:pt x="17580" y="3825"/>
                    </a:lnTo>
                    <a:lnTo>
                      <a:pt x="17655" y="4052"/>
                    </a:lnTo>
                    <a:cubicBezTo>
                      <a:pt x="17668" y="4127"/>
                      <a:pt x="17693" y="4202"/>
                      <a:pt x="17705" y="4265"/>
                    </a:cubicBezTo>
                    <a:lnTo>
                      <a:pt x="17731" y="4378"/>
                    </a:lnTo>
                    <a:cubicBezTo>
                      <a:pt x="17731" y="4416"/>
                      <a:pt x="17731" y="4454"/>
                      <a:pt x="17743" y="4492"/>
                    </a:cubicBezTo>
                    <a:cubicBezTo>
                      <a:pt x="17781" y="4806"/>
                      <a:pt x="17793" y="5120"/>
                      <a:pt x="17768" y="5435"/>
                    </a:cubicBezTo>
                    <a:cubicBezTo>
                      <a:pt x="17718" y="5749"/>
                      <a:pt x="17643" y="6076"/>
                      <a:pt x="17542" y="6378"/>
                    </a:cubicBezTo>
                    <a:cubicBezTo>
                      <a:pt x="17416" y="6680"/>
                      <a:pt x="17265" y="6969"/>
                      <a:pt x="17077" y="7233"/>
                    </a:cubicBezTo>
                    <a:cubicBezTo>
                      <a:pt x="16888" y="7497"/>
                      <a:pt x="16674" y="7748"/>
                      <a:pt x="16435" y="7962"/>
                    </a:cubicBezTo>
                    <a:cubicBezTo>
                      <a:pt x="16373" y="8013"/>
                      <a:pt x="16322" y="8063"/>
                      <a:pt x="16259" y="8101"/>
                    </a:cubicBezTo>
                    <a:cubicBezTo>
                      <a:pt x="16196" y="8151"/>
                      <a:pt x="16134" y="8201"/>
                      <a:pt x="16071" y="8239"/>
                    </a:cubicBezTo>
                    <a:lnTo>
                      <a:pt x="16071" y="8251"/>
                    </a:lnTo>
                    <a:cubicBezTo>
                      <a:pt x="15945" y="8327"/>
                      <a:pt x="15819" y="8402"/>
                      <a:pt x="15681" y="8478"/>
                    </a:cubicBezTo>
                    <a:cubicBezTo>
                      <a:pt x="15442" y="8604"/>
                      <a:pt x="15178" y="8704"/>
                      <a:pt x="14914" y="8780"/>
                    </a:cubicBezTo>
                    <a:cubicBezTo>
                      <a:pt x="14552" y="8881"/>
                      <a:pt x="14169" y="8932"/>
                      <a:pt x="13785" y="8932"/>
                    </a:cubicBezTo>
                    <a:cubicBezTo>
                      <a:pt x="13742" y="8932"/>
                      <a:pt x="13699" y="8932"/>
                      <a:pt x="13656" y="8931"/>
                    </a:cubicBezTo>
                    <a:cubicBezTo>
                      <a:pt x="13493" y="8931"/>
                      <a:pt x="13367" y="8918"/>
                      <a:pt x="13279" y="8905"/>
                    </a:cubicBezTo>
                    <a:lnTo>
                      <a:pt x="13141" y="8893"/>
                    </a:lnTo>
                    <a:lnTo>
                      <a:pt x="13141" y="8893"/>
                    </a:lnTo>
                    <a:lnTo>
                      <a:pt x="13267" y="8956"/>
                    </a:lnTo>
                    <a:cubicBezTo>
                      <a:pt x="13380" y="9006"/>
                      <a:pt x="13493" y="9056"/>
                      <a:pt x="13619" y="9094"/>
                    </a:cubicBezTo>
                    <a:cubicBezTo>
                      <a:pt x="13807" y="9157"/>
                      <a:pt x="14008" y="9207"/>
                      <a:pt x="14210" y="9232"/>
                    </a:cubicBezTo>
                    <a:cubicBezTo>
                      <a:pt x="14380" y="9257"/>
                      <a:pt x="14551" y="9271"/>
                      <a:pt x="14721" y="9271"/>
                    </a:cubicBezTo>
                    <a:cubicBezTo>
                      <a:pt x="14815" y="9271"/>
                      <a:pt x="14908" y="9266"/>
                      <a:pt x="15002" y="9257"/>
                    </a:cubicBezTo>
                    <a:lnTo>
                      <a:pt x="15027" y="9257"/>
                    </a:lnTo>
                    <a:cubicBezTo>
                      <a:pt x="14798" y="9294"/>
                      <a:pt x="14572" y="9312"/>
                      <a:pt x="14351" y="9312"/>
                    </a:cubicBezTo>
                    <a:cubicBezTo>
                      <a:pt x="11562" y="9312"/>
                      <a:pt x="9501" y="6488"/>
                      <a:pt x="10538" y="3750"/>
                    </a:cubicBezTo>
                    <a:cubicBezTo>
                      <a:pt x="11195" y="2034"/>
                      <a:pt x="12784" y="1103"/>
                      <a:pt x="14390" y="1103"/>
                    </a:cubicBezTo>
                    <a:close/>
                    <a:moveTo>
                      <a:pt x="14373" y="1"/>
                    </a:moveTo>
                    <a:cubicBezTo>
                      <a:pt x="13856" y="1"/>
                      <a:pt x="13331" y="79"/>
                      <a:pt x="12814" y="241"/>
                    </a:cubicBezTo>
                    <a:cubicBezTo>
                      <a:pt x="10286" y="1034"/>
                      <a:pt x="8752" y="3586"/>
                      <a:pt x="9255" y="6189"/>
                    </a:cubicBezTo>
                    <a:cubicBezTo>
                      <a:pt x="9214" y="6166"/>
                      <a:pt x="9192" y="6156"/>
                      <a:pt x="9172" y="6156"/>
                    </a:cubicBezTo>
                    <a:cubicBezTo>
                      <a:pt x="9148" y="6156"/>
                      <a:pt x="9126" y="6169"/>
                      <a:pt x="9079" y="6189"/>
                    </a:cubicBezTo>
                    <a:lnTo>
                      <a:pt x="8979" y="6240"/>
                    </a:lnTo>
                    <a:cubicBezTo>
                      <a:pt x="8853" y="6302"/>
                      <a:pt x="8777" y="6428"/>
                      <a:pt x="8790" y="6566"/>
                    </a:cubicBezTo>
                    <a:lnTo>
                      <a:pt x="377" y="10402"/>
                    </a:lnTo>
                    <a:cubicBezTo>
                      <a:pt x="113" y="10528"/>
                      <a:pt x="0" y="10829"/>
                      <a:pt x="126" y="11081"/>
                    </a:cubicBezTo>
                    <a:lnTo>
                      <a:pt x="566" y="12049"/>
                    </a:lnTo>
                    <a:cubicBezTo>
                      <a:pt x="649" y="12234"/>
                      <a:pt x="835" y="12344"/>
                      <a:pt x="1028" y="12344"/>
                    </a:cubicBezTo>
                    <a:cubicBezTo>
                      <a:pt x="1096" y="12344"/>
                      <a:pt x="1166" y="12330"/>
                      <a:pt x="1232" y="12301"/>
                    </a:cubicBezTo>
                    <a:lnTo>
                      <a:pt x="9658" y="8453"/>
                    </a:lnTo>
                    <a:cubicBezTo>
                      <a:pt x="9720" y="8507"/>
                      <a:pt x="9793" y="8538"/>
                      <a:pt x="9869" y="8538"/>
                    </a:cubicBezTo>
                    <a:cubicBezTo>
                      <a:pt x="9915" y="8538"/>
                      <a:pt x="9962" y="8527"/>
                      <a:pt x="10010" y="8503"/>
                    </a:cubicBezTo>
                    <a:lnTo>
                      <a:pt x="10110" y="8465"/>
                    </a:lnTo>
                    <a:cubicBezTo>
                      <a:pt x="10198" y="8428"/>
                      <a:pt x="10198" y="8440"/>
                      <a:pt x="10223" y="8365"/>
                    </a:cubicBezTo>
                    <a:cubicBezTo>
                      <a:pt x="11240" y="9701"/>
                      <a:pt x="12796" y="10422"/>
                      <a:pt x="14381" y="10422"/>
                    </a:cubicBezTo>
                    <a:cubicBezTo>
                      <a:pt x="15285" y="10422"/>
                      <a:pt x="16199" y="10187"/>
                      <a:pt x="17026" y="9698"/>
                    </a:cubicBezTo>
                    <a:cubicBezTo>
                      <a:pt x="19302" y="8339"/>
                      <a:pt x="20208" y="5510"/>
                      <a:pt x="19126" y="3083"/>
                    </a:cubicBezTo>
                    <a:cubicBezTo>
                      <a:pt x="18267" y="1165"/>
                      <a:pt x="16376" y="1"/>
                      <a:pt x="14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6"/>
              <p:cNvSpPr/>
              <p:nvPr/>
            </p:nvSpPr>
            <p:spPr>
              <a:xfrm rot="-6237134">
                <a:off x="6860786" y="3687644"/>
                <a:ext cx="146627" cy="286335"/>
              </a:xfrm>
              <a:custGeom>
                <a:avLst/>
                <a:gdLst/>
                <a:ahLst/>
                <a:cxnLst/>
                <a:rect l="l" t="t" r="r" b="b"/>
                <a:pathLst>
                  <a:path w="2792" h="5452" extrusionOk="0">
                    <a:moveTo>
                      <a:pt x="2792" y="0"/>
                    </a:moveTo>
                    <a:lnTo>
                      <a:pt x="2792" y="0"/>
                    </a:lnTo>
                    <a:cubicBezTo>
                      <a:pt x="855" y="881"/>
                      <a:pt x="0" y="3169"/>
                      <a:pt x="881" y="5106"/>
                    </a:cubicBezTo>
                    <a:cubicBezTo>
                      <a:pt x="974" y="5305"/>
                      <a:pt x="1163" y="5452"/>
                      <a:pt x="1291" y="5452"/>
                    </a:cubicBezTo>
                    <a:cubicBezTo>
                      <a:pt x="1423" y="5452"/>
                      <a:pt x="1492" y="5299"/>
                      <a:pt x="1333" y="4892"/>
                    </a:cubicBezTo>
                    <a:cubicBezTo>
                      <a:pt x="1019" y="4100"/>
                      <a:pt x="717" y="3270"/>
                      <a:pt x="1170" y="2012"/>
                    </a:cubicBezTo>
                    <a:cubicBezTo>
                      <a:pt x="1497" y="1182"/>
                      <a:pt x="2063" y="491"/>
                      <a:pt x="2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6"/>
              <p:cNvSpPr/>
              <p:nvPr/>
            </p:nvSpPr>
            <p:spPr>
              <a:xfrm rot="-6237134">
                <a:off x="7086573" y="3850634"/>
                <a:ext cx="46267" cy="101730"/>
              </a:xfrm>
              <a:custGeom>
                <a:avLst/>
                <a:gdLst/>
                <a:ahLst/>
                <a:cxnLst/>
                <a:rect l="l" t="t" r="r" b="b"/>
                <a:pathLst>
                  <a:path w="881" h="1937" extrusionOk="0">
                    <a:moveTo>
                      <a:pt x="0" y="0"/>
                    </a:moveTo>
                    <a:cubicBezTo>
                      <a:pt x="0" y="0"/>
                      <a:pt x="0" y="38"/>
                      <a:pt x="26" y="88"/>
                    </a:cubicBezTo>
                    <a:cubicBezTo>
                      <a:pt x="38" y="138"/>
                      <a:pt x="63" y="226"/>
                      <a:pt x="101" y="315"/>
                    </a:cubicBezTo>
                    <a:cubicBezTo>
                      <a:pt x="164" y="503"/>
                      <a:pt x="264" y="755"/>
                      <a:pt x="378" y="994"/>
                    </a:cubicBezTo>
                    <a:cubicBezTo>
                      <a:pt x="491" y="1232"/>
                      <a:pt x="617" y="1471"/>
                      <a:pt x="705" y="1647"/>
                    </a:cubicBezTo>
                    <a:cubicBezTo>
                      <a:pt x="755" y="1735"/>
                      <a:pt x="805" y="1811"/>
                      <a:pt x="830" y="1861"/>
                    </a:cubicBezTo>
                    <a:cubicBezTo>
                      <a:pt x="855" y="1911"/>
                      <a:pt x="881" y="1937"/>
                      <a:pt x="881" y="1937"/>
                    </a:cubicBezTo>
                    <a:cubicBezTo>
                      <a:pt x="881" y="1937"/>
                      <a:pt x="868" y="1911"/>
                      <a:pt x="855" y="1849"/>
                    </a:cubicBezTo>
                    <a:cubicBezTo>
                      <a:pt x="830" y="1798"/>
                      <a:pt x="805" y="1723"/>
                      <a:pt x="767" y="1622"/>
                    </a:cubicBezTo>
                    <a:cubicBezTo>
                      <a:pt x="705" y="1434"/>
                      <a:pt x="604" y="1182"/>
                      <a:pt x="491" y="943"/>
                    </a:cubicBezTo>
                    <a:cubicBezTo>
                      <a:pt x="378" y="704"/>
                      <a:pt x="264" y="465"/>
                      <a:pt x="164" y="289"/>
                    </a:cubicBezTo>
                    <a:cubicBezTo>
                      <a:pt x="114" y="201"/>
                      <a:pt x="76" y="138"/>
                      <a:pt x="38" y="76"/>
                    </a:cubicBezTo>
                    <a:cubicBezTo>
                      <a:pt x="13" y="25"/>
                      <a:pt x="0" y="0"/>
                      <a:pt x="0"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6"/>
              <p:cNvSpPr/>
              <p:nvPr/>
            </p:nvSpPr>
            <p:spPr>
              <a:xfrm rot="-6237134">
                <a:off x="7076025" y="3836907"/>
                <a:ext cx="49576" cy="107034"/>
              </a:xfrm>
              <a:custGeom>
                <a:avLst/>
                <a:gdLst/>
                <a:ahLst/>
                <a:cxnLst/>
                <a:rect l="l" t="t" r="r" b="b"/>
                <a:pathLst>
                  <a:path w="944" h="2038" extrusionOk="0">
                    <a:moveTo>
                      <a:pt x="0" y="1"/>
                    </a:moveTo>
                    <a:cubicBezTo>
                      <a:pt x="0" y="1"/>
                      <a:pt x="13" y="38"/>
                      <a:pt x="38" y="89"/>
                    </a:cubicBezTo>
                    <a:cubicBezTo>
                      <a:pt x="50" y="152"/>
                      <a:pt x="88" y="240"/>
                      <a:pt x="126" y="340"/>
                    </a:cubicBezTo>
                    <a:cubicBezTo>
                      <a:pt x="189" y="529"/>
                      <a:pt x="302" y="793"/>
                      <a:pt x="415" y="1044"/>
                    </a:cubicBezTo>
                    <a:cubicBezTo>
                      <a:pt x="528" y="1296"/>
                      <a:pt x="654" y="1547"/>
                      <a:pt x="767" y="1736"/>
                    </a:cubicBezTo>
                    <a:cubicBezTo>
                      <a:pt x="818" y="1824"/>
                      <a:pt x="855" y="1899"/>
                      <a:pt x="893" y="1962"/>
                    </a:cubicBezTo>
                    <a:cubicBezTo>
                      <a:pt x="918" y="2013"/>
                      <a:pt x="943" y="2038"/>
                      <a:pt x="943" y="2038"/>
                    </a:cubicBezTo>
                    <a:cubicBezTo>
                      <a:pt x="943" y="2038"/>
                      <a:pt x="931" y="2013"/>
                      <a:pt x="906" y="1950"/>
                    </a:cubicBezTo>
                    <a:cubicBezTo>
                      <a:pt x="893" y="1887"/>
                      <a:pt x="868" y="1811"/>
                      <a:pt x="830" y="1711"/>
                    </a:cubicBezTo>
                    <a:cubicBezTo>
                      <a:pt x="755" y="1510"/>
                      <a:pt x="641" y="1246"/>
                      <a:pt x="528" y="994"/>
                    </a:cubicBezTo>
                    <a:cubicBezTo>
                      <a:pt x="415" y="743"/>
                      <a:pt x="289" y="491"/>
                      <a:pt x="189" y="302"/>
                    </a:cubicBezTo>
                    <a:cubicBezTo>
                      <a:pt x="126" y="214"/>
                      <a:pt x="88" y="139"/>
                      <a:pt x="50" y="89"/>
                    </a:cubicBezTo>
                    <a:cubicBezTo>
                      <a:pt x="25" y="26"/>
                      <a:pt x="0" y="1"/>
                      <a:pt x="0"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6"/>
              <p:cNvSpPr/>
              <p:nvPr/>
            </p:nvSpPr>
            <p:spPr>
              <a:xfrm rot="-6237134">
                <a:off x="7127467" y="4003408"/>
                <a:ext cx="357955" cy="163860"/>
              </a:xfrm>
              <a:custGeom>
                <a:avLst/>
                <a:gdLst/>
                <a:ahLst/>
                <a:cxnLst/>
                <a:rect l="l" t="t" r="r" b="b"/>
                <a:pathLst>
                  <a:path w="6816" h="3120" extrusionOk="0">
                    <a:moveTo>
                      <a:pt x="6816" y="1"/>
                    </a:moveTo>
                    <a:cubicBezTo>
                      <a:pt x="6816" y="1"/>
                      <a:pt x="6375" y="164"/>
                      <a:pt x="5722" y="428"/>
                    </a:cubicBezTo>
                    <a:cubicBezTo>
                      <a:pt x="5395" y="567"/>
                      <a:pt x="5017" y="717"/>
                      <a:pt x="4615" y="906"/>
                    </a:cubicBezTo>
                    <a:cubicBezTo>
                      <a:pt x="4414" y="994"/>
                      <a:pt x="4213" y="1082"/>
                      <a:pt x="3999" y="1170"/>
                    </a:cubicBezTo>
                    <a:lnTo>
                      <a:pt x="3358" y="1459"/>
                    </a:lnTo>
                    <a:lnTo>
                      <a:pt x="2729" y="1749"/>
                    </a:lnTo>
                    <a:cubicBezTo>
                      <a:pt x="2515" y="1849"/>
                      <a:pt x="2314" y="1950"/>
                      <a:pt x="2113" y="2038"/>
                    </a:cubicBezTo>
                    <a:cubicBezTo>
                      <a:pt x="1723" y="2239"/>
                      <a:pt x="1358" y="2415"/>
                      <a:pt x="1044" y="2579"/>
                    </a:cubicBezTo>
                    <a:cubicBezTo>
                      <a:pt x="415" y="2893"/>
                      <a:pt x="0" y="3119"/>
                      <a:pt x="0" y="3119"/>
                    </a:cubicBezTo>
                    <a:cubicBezTo>
                      <a:pt x="0" y="3119"/>
                      <a:pt x="453" y="2968"/>
                      <a:pt x="1107" y="2704"/>
                    </a:cubicBezTo>
                    <a:cubicBezTo>
                      <a:pt x="1434" y="2566"/>
                      <a:pt x="1811" y="2415"/>
                      <a:pt x="2201" y="2226"/>
                    </a:cubicBezTo>
                    <a:cubicBezTo>
                      <a:pt x="2402" y="2138"/>
                      <a:pt x="2616" y="2050"/>
                      <a:pt x="2829" y="1962"/>
                    </a:cubicBezTo>
                    <a:lnTo>
                      <a:pt x="3471" y="1673"/>
                    </a:lnTo>
                    <a:lnTo>
                      <a:pt x="4100" y="1384"/>
                    </a:lnTo>
                    <a:cubicBezTo>
                      <a:pt x="4301" y="1283"/>
                      <a:pt x="4502" y="1183"/>
                      <a:pt x="4703" y="1095"/>
                    </a:cubicBezTo>
                    <a:cubicBezTo>
                      <a:pt x="5106" y="894"/>
                      <a:pt x="5470" y="717"/>
                      <a:pt x="5785" y="554"/>
                    </a:cubicBezTo>
                    <a:cubicBezTo>
                      <a:pt x="6413" y="240"/>
                      <a:pt x="6816" y="1"/>
                      <a:pt x="6816"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6"/>
              <p:cNvSpPr/>
              <p:nvPr/>
            </p:nvSpPr>
            <p:spPr>
              <a:xfrm rot="-6237134">
                <a:off x="7036206" y="3995555"/>
                <a:ext cx="453746" cy="257607"/>
              </a:xfrm>
              <a:custGeom>
                <a:avLst/>
                <a:gdLst/>
                <a:ahLst/>
                <a:cxnLst/>
                <a:rect l="l" t="t" r="r" b="b"/>
                <a:pathLst>
                  <a:path w="8640" h="4905" extrusionOk="0">
                    <a:moveTo>
                      <a:pt x="8614" y="0"/>
                    </a:moveTo>
                    <a:lnTo>
                      <a:pt x="315" y="3785"/>
                    </a:lnTo>
                    <a:cubicBezTo>
                      <a:pt x="63" y="3886"/>
                      <a:pt x="1" y="4062"/>
                      <a:pt x="101" y="4275"/>
                    </a:cubicBezTo>
                    <a:lnTo>
                      <a:pt x="328" y="4766"/>
                    </a:lnTo>
                    <a:cubicBezTo>
                      <a:pt x="328" y="4766"/>
                      <a:pt x="290" y="4590"/>
                      <a:pt x="491" y="4313"/>
                    </a:cubicBezTo>
                    <a:lnTo>
                      <a:pt x="340" y="3835"/>
                    </a:lnTo>
                    <a:lnTo>
                      <a:pt x="969" y="4904"/>
                    </a:lnTo>
                    <a:lnTo>
                      <a:pt x="969" y="4904"/>
                    </a:lnTo>
                    <a:lnTo>
                      <a:pt x="705" y="4074"/>
                    </a:lnTo>
                    <a:cubicBezTo>
                      <a:pt x="981" y="3835"/>
                      <a:pt x="1283" y="3634"/>
                      <a:pt x="1610" y="3483"/>
                    </a:cubicBezTo>
                    <a:cubicBezTo>
                      <a:pt x="2641" y="2955"/>
                      <a:pt x="6087" y="1258"/>
                      <a:pt x="7860" y="377"/>
                    </a:cubicBezTo>
                    <a:lnTo>
                      <a:pt x="8640" y="1874"/>
                    </a:lnTo>
                    <a:lnTo>
                      <a:pt x="8011" y="302"/>
                    </a:lnTo>
                    <a:cubicBezTo>
                      <a:pt x="8262" y="176"/>
                      <a:pt x="8463" y="76"/>
                      <a:pt x="8614"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6"/>
              <p:cNvSpPr/>
              <p:nvPr/>
            </p:nvSpPr>
            <p:spPr>
              <a:xfrm rot="-6237134">
                <a:off x="6656968" y="3433813"/>
                <a:ext cx="521125" cy="488535"/>
              </a:xfrm>
              <a:custGeom>
                <a:avLst/>
                <a:gdLst/>
                <a:ahLst/>
                <a:cxnLst/>
                <a:rect l="l" t="t" r="r" b="b"/>
                <a:pathLst>
                  <a:path w="9923" h="9302" extrusionOk="0">
                    <a:moveTo>
                      <a:pt x="4972" y="0"/>
                    </a:moveTo>
                    <a:cubicBezTo>
                      <a:pt x="4820" y="0"/>
                      <a:pt x="4668" y="7"/>
                      <a:pt x="4515" y="21"/>
                    </a:cubicBezTo>
                    <a:cubicBezTo>
                      <a:pt x="4427" y="21"/>
                      <a:pt x="4339" y="21"/>
                      <a:pt x="4251" y="46"/>
                    </a:cubicBezTo>
                    <a:lnTo>
                      <a:pt x="3987" y="97"/>
                    </a:lnTo>
                    <a:cubicBezTo>
                      <a:pt x="3811" y="122"/>
                      <a:pt x="3635" y="172"/>
                      <a:pt x="3471" y="223"/>
                    </a:cubicBezTo>
                    <a:lnTo>
                      <a:pt x="3333" y="260"/>
                    </a:lnTo>
                    <a:lnTo>
                      <a:pt x="3220" y="311"/>
                    </a:lnTo>
                    <a:lnTo>
                      <a:pt x="2981" y="411"/>
                    </a:lnTo>
                    <a:cubicBezTo>
                      <a:pt x="2931" y="424"/>
                      <a:pt x="2906" y="436"/>
                      <a:pt x="2855" y="461"/>
                    </a:cubicBezTo>
                    <a:lnTo>
                      <a:pt x="2742" y="512"/>
                    </a:lnTo>
                    <a:lnTo>
                      <a:pt x="2503" y="638"/>
                    </a:lnTo>
                    <a:cubicBezTo>
                      <a:pt x="1925" y="952"/>
                      <a:pt x="1422" y="1392"/>
                      <a:pt x="1019" y="1920"/>
                    </a:cubicBezTo>
                    <a:cubicBezTo>
                      <a:pt x="667" y="2398"/>
                      <a:pt x="391" y="2926"/>
                      <a:pt x="215" y="3492"/>
                    </a:cubicBezTo>
                    <a:cubicBezTo>
                      <a:pt x="64" y="3957"/>
                      <a:pt x="1" y="4448"/>
                      <a:pt x="13" y="4951"/>
                    </a:cubicBezTo>
                    <a:lnTo>
                      <a:pt x="13" y="5102"/>
                    </a:lnTo>
                    <a:cubicBezTo>
                      <a:pt x="13" y="5164"/>
                      <a:pt x="13" y="5215"/>
                      <a:pt x="26" y="5265"/>
                    </a:cubicBezTo>
                    <a:lnTo>
                      <a:pt x="51" y="5554"/>
                    </a:lnTo>
                    <a:cubicBezTo>
                      <a:pt x="76" y="5743"/>
                      <a:pt x="127" y="5919"/>
                      <a:pt x="152" y="6070"/>
                    </a:cubicBezTo>
                    <a:lnTo>
                      <a:pt x="277" y="6472"/>
                    </a:lnTo>
                    <a:cubicBezTo>
                      <a:pt x="303" y="6598"/>
                      <a:pt x="353" y="6686"/>
                      <a:pt x="391" y="6761"/>
                    </a:cubicBezTo>
                    <a:lnTo>
                      <a:pt x="491" y="7000"/>
                    </a:lnTo>
                    <a:lnTo>
                      <a:pt x="403" y="6761"/>
                    </a:lnTo>
                    <a:cubicBezTo>
                      <a:pt x="378" y="6673"/>
                      <a:pt x="328" y="6585"/>
                      <a:pt x="303" y="6460"/>
                    </a:cubicBezTo>
                    <a:lnTo>
                      <a:pt x="189" y="6057"/>
                    </a:lnTo>
                    <a:cubicBezTo>
                      <a:pt x="164" y="5906"/>
                      <a:pt x="139" y="5743"/>
                      <a:pt x="114" y="5554"/>
                    </a:cubicBezTo>
                    <a:lnTo>
                      <a:pt x="101" y="5265"/>
                    </a:lnTo>
                    <a:cubicBezTo>
                      <a:pt x="101" y="5215"/>
                      <a:pt x="101" y="5152"/>
                      <a:pt x="89" y="5102"/>
                    </a:cubicBezTo>
                    <a:lnTo>
                      <a:pt x="89" y="4951"/>
                    </a:lnTo>
                    <a:cubicBezTo>
                      <a:pt x="114" y="3882"/>
                      <a:pt x="491" y="2863"/>
                      <a:pt x="1158" y="2033"/>
                    </a:cubicBezTo>
                    <a:cubicBezTo>
                      <a:pt x="1548" y="1530"/>
                      <a:pt x="2038" y="1128"/>
                      <a:pt x="2604" y="826"/>
                    </a:cubicBezTo>
                    <a:lnTo>
                      <a:pt x="2818" y="713"/>
                    </a:lnTo>
                    <a:lnTo>
                      <a:pt x="2931" y="650"/>
                    </a:lnTo>
                    <a:lnTo>
                      <a:pt x="3044" y="600"/>
                    </a:lnTo>
                    <a:lnTo>
                      <a:pt x="3283" y="512"/>
                    </a:lnTo>
                    <a:lnTo>
                      <a:pt x="3396" y="461"/>
                    </a:lnTo>
                    <a:lnTo>
                      <a:pt x="3522" y="436"/>
                    </a:lnTo>
                    <a:cubicBezTo>
                      <a:pt x="3685" y="386"/>
                      <a:pt x="3849" y="336"/>
                      <a:pt x="4012" y="311"/>
                    </a:cubicBezTo>
                    <a:lnTo>
                      <a:pt x="4264" y="273"/>
                    </a:lnTo>
                    <a:cubicBezTo>
                      <a:pt x="4352" y="248"/>
                      <a:pt x="4440" y="248"/>
                      <a:pt x="4515" y="248"/>
                    </a:cubicBezTo>
                    <a:cubicBezTo>
                      <a:pt x="4643" y="237"/>
                      <a:pt x="4771" y="232"/>
                      <a:pt x="4899" y="232"/>
                    </a:cubicBezTo>
                    <a:cubicBezTo>
                      <a:pt x="6174" y="232"/>
                      <a:pt x="7410" y="742"/>
                      <a:pt x="8313" y="1656"/>
                    </a:cubicBezTo>
                    <a:cubicBezTo>
                      <a:pt x="8778" y="2146"/>
                      <a:pt x="9155" y="2725"/>
                      <a:pt x="9382" y="3354"/>
                    </a:cubicBezTo>
                    <a:cubicBezTo>
                      <a:pt x="9608" y="3957"/>
                      <a:pt x="9721" y="4586"/>
                      <a:pt x="9696" y="5227"/>
                    </a:cubicBezTo>
                    <a:cubicBezTo>
                      <a:pt x="9658" y="6284"/>
                      <a:pt x="9268" y="7302"/>
                      <a:pt x="8589" y="8119"/>
                    </a:cubicBezTo>
                    <a:lnTo>
                      <a:pt x="8489" y="8245"/>
                    </a:lnTo>
                    <a:cubicBezTo>
                      <a:pt x="8451" y="8283"/>
                      <a:pt x="8413" y="8321"/>
                      <a:pt x="8388" y="8358"/>
                    </a:cubicBezTo>
                    <a:lnTo>
                      <a:pt x="8174" y="8572"/>
                    </a:lnTo>
                    <a:cubicBezTo>
                      <a:pt x="8036" y="8698"/>
                      <a:pt x="7910" y="8799"/>
                      <a:pt x="7785" y="8899"/>
                    </a:cubicBezTo>
                    <a:lnTo>
                      <a:pt x="7445" y="9138"/>
                    </a:lnTo>
                    <a:cubicBezTo>
                      <a:pt x="7344" y="9214"/>
                      <a:pt x="7244" y="9251"/>
                      <a:pt x="7181" y="9302"/>
                    </a:cubicBezTo>
                    <a:cubicBezTo>
                      <a:pt x="7256" y="9264"/>
                      <a:pt x="7357" y="9226"/>
                      <a:pt x="7458" y="9163"/>
                    </a:cubicBezTo>
                    <a:lnTo>
                      <a:pt x="7810" y="8937"/>
                    </a:lnTo>
                    <a:cubicBezTo>
                      <a:pt x="7936" y="8849"/>
                      <a:pt x="8074" y="8736"/>
                      <a:pt x="8225" y="8622"/>
                    </a:cubicBezTo>
                    <a:lnTo>
                      <a:pt x="8438" y="8409"/>
                    </a:lnTo>
                    <a:cubicBezTo>
                      <a:pt x="8476" y="8384"/>
                      <a:pt x="8514" y="8346"/>
                      <a:pt x="8552" y="8308"/>
                    </a:cubicBezTo>
                    <a:lnTo>
                      <a:pt x="8652" y="8182"/>
                    </a:lnTo>
                    <a:cubicBezTo>
                      <a:pt x="8992" y="7818"/>
                      <a:pt x="9256" y="7390"/>
                      <a:pt x="9457" y="6937"/>
                    </a:cubicBezTo>
                    <a:cubicBezTo>
                      <a:pt x="9696" y="6397"/>
                      <a:pt x="9847" y="5818"/>
                      <a:pt x="9885" y="5227"/>
                    </a:cubicBezTo>
                    <a:cubicBezTo>
                      <a:pt x="9922" y="4561"/>
                      <a:pt x="9822" y="3907"/>
                      <a:pt x="9595" y="3278"/>
                    </a:cubicBezTo>
                    <a:cubicBezTo>
                      <a:pt x="9356" y="2612"/>
                      <a:pt x="8979" y="2008"/>
                      <a:pt x="8489" y="1505"/>
                    </a:cubicBezTo>
                    <a:cubicBezTo>
                      <a:pt x="7564" y="535"/>
                      <a:pt x="6295" y="0"/>
                      <a:pt x="4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6"/>
              <p:cNvSpPr/>
              <p:nvPr/>
            </p:nvSpPr>
            <p:spPr>
              <a:xfrm rot="-6237134">
                <a:off x="6507192" y="3556219"/>
                <a:ext cx="1061944" cy="648509"/>
              </a:xfrm>
              <a:custGeom>
                <a:avLst/>
                <a:gdLst/>
                <a:ahLst/>
                <a:cxnLst/>
                <a:rect l="l" t="t" r="r" b="b"/>
                <a:pathLst>
                  <a:path w="20221" h="12348" extrusionOk="0">
                    <a:moveTo>
                      <a:pt x="9180" y="6268"/>
                    </a:moveTo>
                    <a:cubicBezTo>
                      <a:pt x="9180" y="6268"/>
                      <a:pt x="9192" y="6305"/>
                      <a:pt x="9230" y="6356"/>
                    </a:cubicBezTo>
                    <a:cubicBezTo>
                      <a:pt x="9255" y="6406"/>
                      <a:pt x="9305" y="6481"/>
                      <a:pt x="9356" y="6582"/>
                    </a:cubicBezTo>
                    <a:cubicBezTo>
                      <a:pt x="9456" y="6758"/>
                      <a:pt x="9582" y="7010"/>
                      <a:pt x="9695" y="7261"/>
                    </a:cubicBezTo>
                    <a:cubicBezTo>
                      <a:pt x="9808" y="7525"/>
                      <a:pt x="9922" y="7777"/>
                      <a:pt x="9997" y="7978"/>
                    </a:cubicBezTo>
                    <a:cubicBezTo>
                      <a:pt x="10035" y="8078"/>
                      <a:pt x="10060" y="8154"/>
                      <a:pt x="10073" y="8217"/>
                    </a:cubicBezTo>
                    <a:cubicBezTo>
                      <a:pt x="10098" y="8280"/>
                      <a:pt x="10110" y="8317"/>
                      <a:pt x="10110" y="8317"/>
                    </a:cubicBezTo>
                    <a:cubicBezTo>
                      <a:pt x="10110" y="8317"/>
                      <a:pt x="10085" y="8280"/>
                      <a:pt x="10060" y="8229"/>
                    </a:cubicBezTo>
                    <a:cubicBezTo>
                      <a:pt x="10022" y="8179"/>
                      <a:pt x="9985" y="8104"/>
                      <a:pt x="9934" y="8003"/>
                    </a:cubicBezTo>
                    <a:cubicBezTo>
                      <a:pt x="9834" y="7827"/>
                      <a:pt x="9708" y="7575"/>
                      <a:pt x="9582" y="7311"/>
                    </a:cubicBezTo>
                    <a:cubicBezTo>
                      <a:pt x="9469" y="7060"/>
                      <a:pt x="9368" y="6808"/>
                      <a:pt x="9293" y="6607"/>
                    </a:cubicBezTo>
                    <a:cubicBezTo>
                      <a:pt x="9255" y="6507"/>
                      <a:pt x="9230" y="6419"/>
                      <a:pt x="9205" y="6368"/>
                    </a:cubicBezTo>
                    <a:cubicBezTo>
                      <a:pt x="9180" y="6305"/>
                      <a:pt x="9180" y="6268"/>
                      <a:pt x="9180" y="6268"/>
                    </a:cubicBezTo>
                    <a:close/>
                    <a:moveTo>
                      <a:pt x="8953" y="6431"/>
                    </a:moveTo>
                    <a:cubicBezTo>
                      <a:pt x="8953" y="6431"/>
                      <a:pt x="8966" y="6469"/>
                      <a:pt x="9004" y="6519"/>
                    </a:cubicBezTo>
                    <a:cubicBezTo>
                      <a:pt x="9029" y="6569"/>
                      <a:pt x="9079" y="6632"/>
                      <a:pt x="9117" y="6720"/>
                    </a:cubicBezTo>
                    <a:cubicBezTo>
                      <a:pt x="9217" y="6896"/>
                      <a:pt x="9343" y="7135"/>
                      <a:pt x="9444" y="7374"/>
                    </a:cubicBezTo>
                    <a:cubicBezTo>
                      <a:pt x="9557" y="7626"/>
                      <a:pt x="9658" y="7865"/>
                      <a:pt x="9733" y="8053"/>
                    </a:cubicBezTo>
                    <a:cubicBezTo>
                      <a:pt x="9758" y="8154"/>
                      <a:pt x="9783" y="8229"/>
                      <a:pt x="9808" y="8292"/>
                    </a:cubicBezTo>
                    <a:cubicBezTo>
                      <a:pt x="9821" y="8342"/>
                      <a:pt x="9834" y="8380"/>
                      <a:pt x="9834" y="8380"/>
                    </a:cubicBezTo>
                    <a:cubicBezTo>
                      <a:pt x="9834" y="8380"/>
                      <a:pt x="9808" y="8342"/>
                      <a:pt x="9783" y="8292"/>
                    </a:cubicBezTo>
                    <a:cubicBezTo>
                      <a:pt x="9758" y="8242"/>
                      <a:pt x="9708" y="8179"/>
                      <a:pt x="9670" y="8091"/>
                    </a:cubicBezTo>
                    <a:cubicBezTo>
                      <a:pt x="9570" y="7915"/>
                      <a:pt x="9444" y="7676"/>
                      <a:pt x="9331" y="7425"/>
                    </a:cubicBezTo>
                    <a:cubicBezTo>
                      <a:pt x="9230" y="7186"/>
                      <a:pt x="9129" y="6947"/>
                      <a:pt x="9054" y="6758"/>
                    </a:cubicBezTo>
                    <a:cubicBezTo>
                      <a:pt x="9016" y="6657"/>
                      <a:pt x="8991" y="6582"/>
                      <a:pt x="8979" y="6519"/>
                    </a:cubicBezTo>
                    <a:cubicBezTo>
                      <a:pt x="8953" y="6469"/>
                      <a:pt x="8953" y="6431"/>
                      <a:pt x="8953" y="6431"/>
                    </a:cubicBezTo>
                    <a:close/>
                    <a:moveTo>
                      <a:pt x="14375" y="1114"/>
                    </a:moveTo>
                    <a:cubicBezTo>
                      <a:pt x="15571" y="1114"/>
                      <a:pt x="16747" y="1635"/>
                      <a:pt x="17555" y="2621"/>
                    </a:cubicBezTo>
                    <a:lnTo>
                      <a:pt x="17517" y="2583"/>
                    </a:lnTo>
                    <a:cubicBezTo>
                      <a:pt x="17341" y="2395"/>
                      <a:pt x="17127" y="2219"/>
                      <a:pt x="16913" y="2080"/>
                    </a:cubicBezTo>
                    <a:cubicBezTo>
                      <a:pt x="16737" y="1967"/>
                      <a:pt x="16561" y="1866"/>
                      <a:pt x="16373" y="1791"/>
                    </a:cubicBezTo>
                    <a:cubicBezTo>
                      <a:pt x="16259" y="1741"/>
                      <a:pt x="16134" y="1703"/>
                      <a:pt x="16020" y="1665"/>
                    </a:cubicBezTo>
                    <a:lnTo>
                      <a:pt x="15882" y="1628"/>
                    </a:lnTo>
                    <a:lnTo>
                      <a:pt x="15995" y="1703"/>
                    </a:lnTo>
                    <a:cubicBezTo>
                      <a:pt x="16071" y="1753"/>
                      <a:pt x="16159" y="1841"/>
                      <a:pt x="16284" y="1942"/>
                    </a:cubicBezTo>
                    <a:cubicBezTo>
                      <a:pt x="16611" y="2219"/>
                      <a:pt x="16901" y="2533"/>
                      <a:pt x="17140" y="2898"/>
                    </a:cubicBezTo>
                    <a:cubicBezTo>
                      <a:pt x="17290" y="3124"/>
                      <a:pt x="17416" y="3375"/>
                      <a:pt x="17517" y="3627"/>
                    </a:cubicBezTo>
                    <a:lnTo>
                      <a:pt x="17529" y="3677"/>
                    </a:lnTo>
                    <a:lnTo>
                      <a:pt x="17542" y="3715"/>
                    </a:lnTo>
                    <a:lnTo>
                      <a:pt x="17580" y="3828"/>
                    </a:lnTo>
                    <a:lnTo>
                      <a:pt x="17655" y="4055"/>
                    </a:lnTo>
                    <a:cubicBezTo>
                      <a:pt x="17668" y="4130"/>
                      <a:pt x="17680" y="4205"/>
                      <a:pt x="17705" y="4268"/>
                    </a:cubicBezTo>
                    <a:lnTo>
                      <a:pt x="17718" y="4381"/>
                    </a:lnTo>
                    <a:cubicBezTo>
                      <a:pt x="17718" y="4419"/>
                      <a:pt x="17731" y="4457"/>
                      <a:pt x="17743" y="4495"/>
                    </a:cubicBezTo>
                    <a:cubicBezTo>
                      <a:pt x="17781" y="4809"/>
                      <a:pt x="17793" y="5123"/>
                      <a:pt x="17756" y="5438"/>
                    </a:cubicBezTo>
                    <a:cubicBezTo>
                      <a:pt x="17718" y="5765"/>
                      <a:pt x="17643" y="6079"/>
                      <a:pt x="17529" y="6381"/>
                    </a:cubicBezTo>
                    <a:cubicBezTo>
                      <a:pt x="17416" y="6683"/>
                      <a:pt x="17265" y="6972"/>
                      <a:pt x="17077" y="7248"/>
                    </a:cubicBezTo>
                    <a:cubicBezTo>
                      <a:pt x="16888" y="7513"/>
                      <a:pt x="16674" y="7751"/>
                      <a:pt x="16435" y="7965"/>
                    </a:cubicBezTo>
                    <a:cubicBezTo>
                      <a:pt x="16373" y="8016"/>
                      <a:pt x="16322" y="8066"/>
                      <a:pt x="16259" y="8104"/>
                    </a:cubicBezTo>
                    <a:cubicBezTo>
                      <a:pt x="16196" y="8154"/>
                      <a:pt x="16134" y="8204"/>
                      <a:pt x="16071" y="8242"/>
                    </a:cubicBezTo>
                    <a:cubicBezTo>
                      <a:pt x="15945" y="8317"/>
                      <a:pt x="15819" y="8405"/>
                      <a:pt x="15681" y="8468"/>
                    </a:cubicBezTo>
                    <a:cubicBezTo>
                      <a:pt x="15442" y="8594"/>
                      <a:pt x="15178" y="8695"/>
                      <a:pt x="14914" y="8770"/>
                    </a:cubicBezTo>
                    <a:cubicBezTo>
                      <a:pt x="14499" y="8883"/>
                      <a:pt x="14071" y="8934"/>
                      <a:pt x="13644" y="8934"/>
                    </a:cubicBezTo>
                    <a:cubicBezTo>
                      <a:pt x="13493" y="8934"/>
                      <a:pt x="13367" y="8921"/>
                      <a:pt x="13279" y="8908"/>
                    </a:cubicBezTo>
                    <a:lnTo>
                      <a:pt x="13141" y="8896"/>
                    </a:lnTo>
                    <a:lnTo>
                      <a:pt x="13141" y="8896"/>
                    </a:lnTo>
                    <a:lnTo>
                      <a:pt x="13267" y="8959"/>
                    </a:lnTo>
                    <a:cubicBezTo>
                      <a:pt x="13380" y="9009"/>
                      <a:pt x="13493" y="9059"/>
                      <a:pt x="13619" y="9097"/>
                    </a:cubicBezTo>
                    <a:cubicBezTo>
                      <a:pt x="13807" y="9160"/>
                      <a:pt x="14008" y="9210"/>
                      <a:pt x="14210" y="9235"/>
                    </a:cubicBezTo>
                    <a:cubicBezTo>
                      <a:pt x="14377" y="9259"/>
                      <a:pt x="14544" y="9268"/>
                      <a:pt x="14712" y="9268"/>
                    </a:cubicBezTo>
                    <a:cubicBezTo>
                      <a:pt x="14809" y="9268"/>
                      <a:pt x="14905" y="9265"/>
                      <a:pt x="15002" y="9260"/>
                    </a:cubicBezTo>
                    <a:lnTo>
                      <a:pt x="15027" y="9260"/>
                    </a:lnTo>
                    <a:cubicBezTo>
                      <a:pt x="14810" y="9295"/>
                      <a:pt x="14593" y="9312"/>
                      <a:pt x="14378" y="9312"/>
                    </a:cubicBezTo>
                    <a:cubicBezTo>
                      <a:pt x="12790" y="9312"/>
                      <a:pt x="11314" y="8393"/>
                      <a:pt x="10638" y="6909"/>
                    </a:cubicBezTo>
                    <a:cubicBezTo>
                      <a:pt x="9796" y="5035"/>
                      <a:pt x="10462" y="2822"/>
                      <a:pt x="12210" y="1728"/>
                    </a:cubicBezTo>
                    <a:cubicBezTo>
                      <a:pt x="12884" y="1314"/>
                      <a:pt x="13633" y="1114"/>
                      <a:pt x="14375" y="1114"/>
                    </a:cubicBezTo>
                    <a:close/>
                    <a:moveTo>
                      <a:pt x="14412" y="223"/>
                    </a:moveTo>
                    <a:cubicBezTo>
                      <a:pt x="15727" y="223"/>
                      <a:pt x="17006" y="758"/>
                      <a:pt x="17919" y="1728"/>
                    </a:cubicBezTo>
                    <a:cubicBezTo>
                      <a:pt x="18422" y="2231"/>
                      <a:pt x="18799" y="2835"/>
                      <a:pt x="19038" y="3501"/>
                    </a:cubicBezTo>
                    <a:cubicBezTo>
                      <a:pt x="19265" y="4130"/>
                      <a:pt x="19365" y="4784"/>
                      <a:pt x="19328" y="5450"/>
                    </a:cubicBezTo>
                    <a:cubicBezTo>
                      <a:pt x="19290" y="6041"/>
                      <a:pt x="19139" y="6620"/>
                      <a:pt x="18900" y="7148"/>
                    </a:cubicBezTo>
                    <a:cubicBezTo>
                      <a:pt x="18699" y="7613"/>
                      <a:pt x="18435" y="8028"/>
                      <a:pt x="18108" y="8393"/>
                    </a:cubicBezTo>
                    <a:lnTo>
                      <a:pt x="17995" y="8531"/>
                    </a:lnTo>
                    <a:cubicBezTo>
                      <a:pt x="17957" y="8569"/>
                      <a:pt x="17919" y="8594"/>
                      <a:pt x="17881" y="8632"/>
                    </a:cubicBezTo>
                    <a:lnTo>
                      <a:pt x="17668" y="8833"/>
                    </a:lnTo>
                    <a:cubicBezTo>
                      <a:pt x="17529" y="8959"/>
                      <a:pt x="17379" y="9059"/>
                      <a:pt x="17265" y="9160"/>
                    </a:cubicBezTo>
                    <a:lnTo>
                      <a:pt x="16913" y="9374"/>
                    </a:lnTo>
                    <a:cubicBezTo>
                      <a:pt x="16800" y="9449"/>
                      <a:pt x="16712" y="9487"/>
                      <a:pt x="16637" y="9525"/>
                    </a:cubicBezTo>
                    <a:lnTo>
                      <a:pt x="16398" y="9638"/>
                    </a:lnTo>
                    <a:lnTo>
                      <a:pt x="16624" y="9512"/>
                    </a:lnTo>
                    <a:cubicBezTo>
                      <a:pt x="16699" y="9462"/>
                      <a:pt x="16800" y="9424"/>
                      <a:pt x="16901" y="9348"/>
                    </a:cubicBezTo>
                    <a:lnTo>
                      <a:pt x="17240" y="9122"/>
                    </a:lnTo>
                    <a:cubicBezTo>
                      <a:pt x="17353" y="9009"/>
                      <a:pt x="17492" y="8908"/>
                      <a:pt x="17630" y="8783"/>
                    </a:cubicBezTo>
                    <a:lnTo>
                      <a:pt x="17831" y="8569"/>
                    </a:lnTo>
                    <a:cubicBezTo>
                      <a:pt x="17869" y="8531"/>
                      <a:pt x="17907" y="8506"/>
                      <a:pt x="17944" y="8456"/>
                    </a:cubicBezTo>
                    <a:lnTo>
                      <a:pt x="18045" y="8342"/>
                    </a:lnTo>
                    <a:cubicBezTo>
                      <a:pt x="18711" y="7513"/>
                      <a:pt x="19101" y="6507"/>
                      <a:pt x="19139" y="5450"/>
                    </a:cubicBezTo>
                    <a:cubicBezTo>
                      <a:pt x="19164" y="4822"/>
                      <a:pt x="19064" y="4180"/>
                      <a:pt x="18850" y="3589"/>
                    </a:cubicBezTo>
                    <a:cubicBezTo>
                      <a:pt x="18611" y="2960"/>
                      <a:pt x="18246" y="2369"/>
                      <a:pt x="17768" y="1892"/>
                    </a:cubicBezTo>
                    <a:cubicBezTo>
                      <a:pt x="16865" y="977"/>
                      <a:pt x="15640" y="468"/>
                      <a:pt x="14367" y="468"/>
                    </a:cubicBezTo>
                    <a:cubicBezTo>
                      <a:pt x="14239" y="468"/>
                      <a:pt x="14111" y="473"/>
                      <a:pt x="13983" y="483"/>
                    </a:cubicBezTo>
                    <a:cubicBezTo>
                      <a:pt x="13895" y="483"/>
                      <a:pt x="13807" y="483"/>
                      <a:pt x="13732" y="496"/>
                    </a:cubicBezTo>
                    <a:lnTo>
                      <a:pt x="13468" y="546"/>
                    </a:lnTo>
                    <a:cubicBezTo>
                      <a:pt x="13304" y="571"/>
                      <a:pt x="13141" y="609"/>
                      <a:pt x="12977" y="659"/>
                    </a:cubicBezTo>
                    <a:lnTo>
                      <a:pt x="12864" y="697"/>
                    </a:lnTo>
                    <a:lnTo>
                      <a:pt x="12738" y="747"/>
                    </a:lnTo>
                    <a:lnTo>
                      <a:pt x="12499" y="835"/>
                    </a:lnTo>
                    <a:lnTo>
                      <a:pt x="12386" y="886"/>
                    </a:lnTo>
                    <a:lnTo>
                      <a:pt x="12286" y="936"/>
                    </a:lnTo>
                    <a:lnTo>
                      <a:pt x="12059" y="1049"/>
                    </a:lnTo>
                    <a:cubicBezTo>
                      <a:pt x="11506" y="1364"/>
                      <a:pt x="11016" y="1766"/>
                      <a:pt x="10613" y="2269"/>
                    </a:cubicBezTo>
                    <a:cubicBezTo>
                      <a:pt x="9959" y="3099"/>
                      <a:pt x="9582" y="4117"/>
                      <a:pt x="9557" y="5174"/>
                    </a:cubicBezTo>
                    <a:lnTo>
                      <a:pt x="9557" y="5337"/>
                    </a:lnTo>
                    <a:cubicBezTo>
                      <a:pt x="9557" y="5387"/>
                      <a:pt x="9557" y="5438"/>
                      <a:pt x="9557" y="5488"/>
                    </a:cubicBezTo>
                    <a:lnTo>
                      <a:pt x="9582" y="5790"/>
                    </a:lnTo>
                    <a:cubicBezTo>
                      <a:pt x="9595" y="5966"/>
                      <a:pt x="9632" y="6142"/>
                      <a:pt x="9658" y="6293"/>
                    </a:cubicBezTo>
                    <a:lnTo>
                      <a:pt x="9758" y="6695"/>
                    </a:lnTo>
                    <a:cubicBezTo>
                      <a:pt x="9783" y="6821"/>
                      <a:pt x="9834" y="6909"/>
                      <a:pt x="9859" y="6984"/>
                    </a:cubicBezTo>
                    <a:lnTo>
                      <a:pt x="9947" y="7236"/>
                    </a:lnTo>
                    <a:lnTo>
                      <a:pt x="9834" y="6984"/>
                    </a:lnTo>
                    <a:cubicBezTo>
                      <a:pt x="9808" y="6909"/>
                      <a:pt x="9758" y="6821"/>
                      <a:pt x="9720" y="6708"/>
                    </a:cubicBezTo>
                    <a:lnTo>
                      <a:pt x="9595" y="6305"/>
                    </a:lnTo>
                    <a:cubicBezTo>
                      <a:pt x="9570" y="6142"/>
                      <a:pt x="9532" y="5978"/>
                      <a:pt x="9494" y="5790"/>
                    </a:cubicBezTo>
                    <a:lnTo>
                      <a:pt x="9469" y="5488"/>
                    </a:lnTo>
                    <a:cubicBezTo>
                      <a:pt x="9469" y="5438"/>
                      <a:pt x="9456" y="5387"/>
                      <a:pt x="9456" y="5337"/>
                    </a:cubicBezTo>
                    <a:cubicBezTo>
                      <a:pt x="9456" y="5287"/>
                      <a:pt x="9456" y="5224"/>
                      <a:pt x="9456" y="5174"/>
                    </a:cubicBezTo>
                    <a:cubicBezTo>
                      <a:pt x="9444" y="4683"/>
                      <a:pt x="9519" y="4180"/>
                      <a:pt x="9670" y="3715"/>
                    </a:cubicBezTo>
                    <a:cubicBezTo>
                      <a:pt x="9834" y="3149"/>
                      <a:pt x="10110" y="2621"/>
                      <a:pt x="10462" y="2143"/>
                    </a:cubicBezTo>
                    <a:cubicBezTo>
                      <a:pt x="10865" y="1615"/>
                      <a:pt x="11368" y="1187"/>
                      <a:pt x="11946" y="861"/>
                    </a:cubicBezTo>
                    <a:lnTo>
                      <a:pt x="12173" y="747"/>
                    </a:lnTo>
                    <a:lnTo>
                      <a:pt x="12286" y="684"/>
                    </a:lnTo>
                    <a:cubicBezTo>
                      <a:pt x="12336" y="659"/>
                      <a:pt x="12374" y="647"/>
                      <a:pt x="12411" y="634"/>
                    </a:cubicBezTo>
                    <a:lnTo>
                      <a:pt x="12650" y="534"/>
                    </a:lnTo>
                    <a:lnTo>
                      <a:pt x="12776" y="483"/>
                    </a:lnTo>
                    <a:lnTo>
                      <a:pt x="12902" y="446"/>
                    </a:lnTo>
                    <a:cubicBezTo>
                      <a:pt x="13078" y="395"/>
                      <a:pt x="13241" y="345"/>
                      <a:pt x="13417" y="320"/>
                    </a:cubicBezTo>
                    <a:lnTo>
                      <a:pt x="13682" y="269"/>
                    </a:lnTo>
                    <a:cubicBezTo>
                      <a:pt x="13770" y="257"/>
                      <a:pt x="13870" y="257"/>
                      <a:pt x="13958" y="244"/>
                    </a:cubicBezTo>
                    <a:cubicBezTo>
                      <a:pt x="14110" y="230"/>
                      <a:pt x="14261" y="223"/>
                      <a:pt x="14412" y="223"/>
                    </a:cubicBezTo>
                    <a:close/>
                    <a:moveTo>
                      <a:pt x="8865" y="6746"/>
                    </a:moveTo>
                    <a:lnTo>
                      <a:pt x="8865" y="6746"/>
                    </a:lnTo>
                    <a:cubicBezTo>
                      <a:pt x="8714" y="6821"/>
                      <a:pt x="8526" y="6934"/>
                      <a:pt x="8287" y="7047"/>
                    </a:cubicBezTo>
                    <a:lnTo>
                      <a:pt x="8916" y="8619"/>
                    </a:lnTo>
                    <a:lnTo>
                      <a:pt x="8123" y="7135"/>
                    </a:lnTo>
                    <a:cubicBezTo>
                      <a:pt x="6350" y="8003"/>
                      <a:pt x="2905" y="9701"/>
                      <a:pt x="1874" y="10229"/>
                    </a:cubicBezTo>
                    <a:cubicBezTo>
                      <a:pt x="1547" y="10392"/>
                      <a:pt x="1245" y="10593"/>
                      <a:pt x="968" y="10832"/>
                    </a:cubicBezTo>
                    <a:lnTo>
                      <a:pt x="1232" y="11650"/>
                    </a:lnTo>
                    <a:lnTo>
                      <a:pt x="604" y="10593"/>
                    </a:lnTo>
                    <a:lnTo>
                      <a:pt x="767" y="11059"/>
                    </a:lnTo>
                    <a:cubicBezTo>
                      <a:pt x="553" y="11348"/>
                      <a:pt x="591" y="11524"/>
                      <a:pt x="591" y="11524"/>
                    </a:cubicBezTo>
                    <a:lnTo>
                      <a:pt x="377" y="11033"/>
                    </a:lnTo>
                    <a:cubicBezTo>
                      <a:pt x="277" y="10820"/>
                      <a:pt x="327" y="10644"/>
                      <a:pt x="579" y="10531"/>
                    </a:cubicBezTo>
                    <a:lnTo>
                      <a:pt x="8865" y="6746"/>
                    </a:lnTo>
                    <a:close/>
                    <a:moveTo>
                      <a:pt x="8501" y="8632"/>
                    </a:moveTo>
                    <a:cubicBezTo>
                      <a:pt x="8501" y="8632"/>
                      <a:pt x="8086" y="8871"/>
                      <a:pt x="7470" y="9185"/>
                    </a:cubicBezTo>
                    <a:cubicBezTo>
                      <a:pt x="7155" y="9348"/>
                      <a:pt x="6778" y="9525"/>
                      <a:pt x="6388" y="9713"/>
                    </a:cubicBezTo>
                    <a:cubicBezTo>
                      <a:pt x="6187" y="9814"/>
                      <a:pt x="5986" y="9914"/>
                      <a:pt x="5772" y="10015"/>
                    </a:cubicBezTo>
                    <a:lnTo>
                      <a:pt x="5143" y="10304"/>
                    </a:lnTo>
                    <a:lnTo>
                      <a:pt x="4514" y="10593"/>
                    </a:lnTo>
                    <a:cubicBezTo>
                      <a:pt x="4301" y="10681"/>
                      <a:pt x="4087" y="10769"/>
                      <a:pt x="3886" y="10857"/>
                    </a:cubicBezTo>
                    <a:cubicBezTo>
                      <a:pt x="3483" y="11033"/>
                      <a:pt x="3106" y="11197"/>
                      <a:pt x="2792" y="11335"/>
                    </a:cubicBezTo>
                    <a:cubicBezTo>
                      <a:pt x="2138" y="11599"/>
                      <a:pt x="1685" y="11750"/>
                      <a:pt x="1685" y="11750"/>
                    </a:cubicBezTo>
                    <a:cubicBezTo>
                      <a:pt x="1685" y="11750"/>
                      <a:pt x="2100" y="11524"/>
                      <a:pt x="2729" y="11210"/>
                    </a:cubicBezTo>
                    <a:cubicBezTo>
                      <a:pt x="3043" y="11046"/>
                      <a:pt x="3408" y="10857"/>
                      <a:pt x="3798" y="10669"/>
                    </a:cubicBezTo>
                    <a:cubicBezTo>
                      <a:pt x="3999" y="10581"/>
                      <a:pt x="4200" y="10480"/>
                      <a:pt x="4414" y="10380"/>
                    </a:cubicBezTo>
                    <a:lnTo>
                      <a:pt x="5043" y="10090"/>
                    </a:lnTo>
                    <a:lnTo>
                      <a:pt x="5684" y="9801"/>
                    </a:lnTo>
                    <a:cubicBezTo>
                      <a:pt x="5885" y="9701"/>
                      <a:pt x="6099" y="9613"/>
                      <a:pt x="6300" y="9525"/>
                    </a:cubicBezTo>
                    <a:cubicBezTo>
                      <a:pt x="6702" y="9361"/>
                      <a:pt x="7080" y="9198"/>
                      <a:pt x="7394" y="9059"/>
                    </a:cubicBezTo>
                    <a:cubicBezTo>
                      <a:pt x="8048" y="8795"/>
                      <a:pt x="8501" y="8632"/>
                      <a:pt x="8501" y="8632"/>
                    </a:cubicBezTo>
                    <a:close/>
                    <a:moveTo>
                      <a:pt x="14365" y="1"/>
                    </a:moveTo>
                    <a:cubicBezTo>
                      <a:pt x="13842" y="1"/>
                      <a:pt x="13311" y="80"/>
                      <a:pt x="12789" y="244"/>
                    </a:cubicBezTo>
                    <a:cubicBezTo>
                      <a:pt x="10286" y="1049"/>
                      <a:pt x="8765" y="3602"/>
                      <a:pt x="9255" y="6192"/>
                    </a:cubicBezTo>
                    <a:cubicBezTo>
                      <a:pt x="9214" y="6169"/>
                      <a:pt x="9195" y="6159"/>
                      <a:pt x="9176" y="6159"/>
                    </a:cubicBezTo>
                    <a:cubicBezTo>
                      <a:pt x="9154" y="6159"/>
                      <a:pt x="9133" y="6172"/>
                      <a:pt x="9079" y="6192"/>
                    </a:cubicBezTo>
                    <a:lnTo>
                      <a:pt x="8979" y="6243"/>
                    </a:lnTo>
                    <a:cubicBezTo>
                      <a:pt x="8853" y="6293"/>
                      <a:pt x="8777" y="6419"/>
                      <a:pt x="8790" y="6557"/>
                    </a:cubicBezTo>
                    <a:lnTo>
                      <a:pt x="377" y="10405"/>
                    </a:lnTo>
                    <a:cubicBezTo>
                      <a:pt x="113" y="10518"/>
                      <a:pt x="0" y="10820"/>
                      <a:pt x="126" y="11071"/>
                    </a:cubicBezTo>
                    <a:lnTo>
                      <a:pt x="566" y="12052"/>
                    </a:lnTo>
                    <a:cubicBezTo>
                      <a:pt x="649" y="12237"/>
                      <a:pt x="835" y="12347"/>
                      <a:pt x="1028" y="12347"/>
                    </a:cubicBezTo>
                    <a:cubicBezTo>
                      <a:pt x="1096" y="12347"/>
                      <a:pt x="1166" y="12333"/>
                      <a:pt x="1232" y="12304"/>
                    </a:cubicBezTo>
                    <a:lnTo>
                      <a:pt x="9658" y="8456"/>
                    </a:lnTo>
                    <a:cubicBezTo>
                      <a:pt x="9720" y="8510"/>
                      <a:pt x="9793" y="8541"/>
                      <a:pt x="9869" y="8541"/>
                    </a:cubicBezTo>
                    <a:cubicBezTo>
                      <a:pt x="9915" y="8541"/>
                      <a:pt x="9962" y="8530"/>
                      <a:pt x="10010" y="8506"/>
                    </a:cubicBezTo>
                    <a:lnTo>
                      <a:pt x="10110" y="8468"/>
                    </a:lnTo>
                    <a:cubicBezTo>
                      <a:pt x="10198" y="8431"/>
                      <a:pt x="10198" y="8443"/>
                      <a:pt x="10223" y="8368"/>
                    </a:cubicBezTo>
                    <a:cubicBezTo>
                      <a:pt x="11237" y="9716"/>
                      <a:pt x="12797" y="10442"/>
                      <a:pt x="14384" y="10442"/>
                    </a:cubicBezTo>
                    <a:cubicBezTo>
                      <a:pt x="15298" y="10442"/>
                      <a:pt x="16220" y="10201"/>
                      <a:pt x="17052" y="9701"/>
                    </a:cubicBezTo>
                    <a:cubicBezTo>
                      <a:pt x="19340" y="8330"/>
                      <a:pt x="20220" y="5463"/>
                      <a:pt x="19114" y="3049"/>
                    </a:cubicBezTo>
                    <a:cubicBezTo>
                      <a:pt x="18237" y="1146"/>
                      <a:pt x="16359" y="1"/>
                      <a:pt x="14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6"/>
              <p:cNvSpPr/>
              <p:nvPr/>
            </p:nvSpPr>
            <p:spPr>
              <a:xfrm rot="-6237134">
                <a:off x="6861245" y="3687687"/>
                <a:ext cx="146627" cy="286020"/>
              </a:xfrm>
              <a:custGeom>
                <a:avLst/>
                <a:gdLst/>
                <a:ahLst/>
                <a:cxnLst/>
                <a:rect l="l" t="t" r="r" b="b"/>
                <a:pathLst>
                  <a:path w="2792" h="5446" extrusionOk="0">
                    <a:moveTo>
                      <a:pt x="2792" y="1"/>
                    </a:moveTo>
                    <a:cubicBezTo>
                      <a:pt x="855" y="881"/>
                      <a:pt x="0" y="3157"/>
                      <a:pt x="881" y="5094"/>
                    </a:cubicBezTo>
                    <a:cubicBezTo>
                      <a:pt x="974" y="5299"/>
                      <a:pt x="1163" y="5446"/>
                      <a:pt x="1291" y="5446"/>
                    </a:cubicBezTo>
                    <a:cubicBezTo>
                      <a:pt x="1423" y="5446"/>
                      <a:pt x="1492" y="5293"/>
                      <a:pt x="1333" y="4892"/>
                    </a:cubicBezTo>
                    <a:cubicBezTo>
                      <a:pt x="1019" y="4088"/>
                      <a:pt x="717" y="3258"/>
                      <a:pt x="1170" y="2000"/>
                    </a:cubicBezTo>
                    <a:cubicBezTo>
                      <a:pt x="1497" y="1183"/>
                      <a:pt x="2063" y="479"/>
                      <a:pt x="2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4" name="Google Shape;4334;p26"/>
          <p:cNvGrpSpPr/>
          <p:nvPr/>
        </p:nvGrpSpPr>
        <p:grpSpPr>
          <a:xfrm rot="-6033006">
            <a:off x="-376716" y="4028650"/>
            <a:ext cx="1495587" cy="476367"/>
            <a:chOff x="4440625" y="1955050"/>
            <a:chExt cx="825550" cy="262950"/>
          </a:xfrm>
        </p:grpSpPr>
        <p:sp>
          <p:nvSpPr>
            <p:cNvPr id="4335" name="Google Shape;4335;p26"/>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6"/>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6"/>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6"/>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6"/>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6"/>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6"/>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6"/>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6"/>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6"/>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6"/>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6"/>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6"/>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6"/>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6"/>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0" name="Google Shape;4350;p26"/>
          <p:cNvSpPr txBox="1">
            <a:spLocks noGrp="1"/>
          </p:cNvSpPr>
          <p:nvPr>
            <p:ph type="title"/>
          </p:nvPr>
        </p:nvSpPr>
        <p:spPr>
          <a:xfrm>
            <a:off x="1101175"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1" name="Google Shape;4351;p26"/>
          <p:cNvSpPr txBox="1">
            <a:spLocks noGrp="1"/>
          </p:cNvSpPr>
          <p:nvPr>
            <p:ph type="subTitle" idx="1"/>
          </p:nvPr>
        </p:nvSpPr>
        <p:spPr>
          <a:xfrm>
            <a:off x="1101175"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2" name="Google Shape;4352;p26"/>
          <p:cNvSpPr txBox="1">
            <a:spLocks noGrp="1"/>
          </p:cNvSpPr>
          <p:nvPr>
            <p:ph type="title" idx="2"/>
          </p:nvPr>
        </p:nvSpPr>
        <p:spPr>
          <a:xfrm>
            <a:off x="3578951"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3" name="Google Shape;4353;p26"/>
          <p:cNvSpPr txBox="1">
            <a:spLocks noGrp="1"/>
          </p:cNvSpPr>
          <p:nvPr>
            <p:ph type="subTitle" idx="3"/>
          </p:nvPr>
        </p:nvSpPr>
        <p:spPr>
          <a:xfrm>
            <a:off x="3578951"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4" name="Google Shape;4354;p26"/>
          <p:cNvSpPr txBox="1">
            <a:spLocks noGrp="1"/>
          </p:cNvSpPr>
          <p:nvPr>
            <p:ph type="title" idx="4"/>
          </p:nvPr>
        </p:nvSpPr>
        <p:spPr>
          <a:xfrm>
            <a:off x="1101175"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5" name="Google Shape;4355;p26"/>
          <p:cNvSpPr txBox="1">
            <a:spLocks noGrp="1"/>
          </p:cNvSpPr>
          <p:nvPr>
            <p:ph type="subTitle" idx="5"/>
          </p:nvPr>
        </p:nvSpPr>
        <p:spPr>
          <a:xfrm>
            <a:off x="1101175"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6" name="Google Shape;4356;p26"/>
          <p:cNvSpPr txBox="1">
            <a:spLocks noGrp="1"/>
          </p:cNvSpPr>
          <p:nvPr>
            <p:ph type="title" idx="6"/>
          </p:nvPr>
        </p:nvSpPr>
        <p:spPr>
          <a:xfrm>
            <a:off x="3578951"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7" name="Google Shape;4357;p26"/>
          <p:cNvSpPr txBox="1">
            <a:spLocks noGrp="1"/>
          </p:cNvSpPr>
          <p:nvPr>
            <p:ph type="subTitle" idx="7"/>
          </p:nvPr>
        </p:nvSpPr>
        <p:spPr>
          <a:xfrm>
            <a:off x="3578951"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8" name="Google Shape;4358;p26"/>
          <p:cNvSpPr txBox="1">
            <a:spLocks noGrp="1"/>
          </p:cNvSpPr>
          <p:nvPr>
            <p:ph type="title" idx="8"/>
          </p:nvPr>
        </p:nvSpPr>
        <p:spPr>
          <a:xfrm>
            <a:off x="6056726" y="2014884"/>
            <a:ext cx="1986000" cy="39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9" name="Google Shape;4359;p26"/>
          <p:cNvSpPr txBox="1">
            <a:spLocks noGrp="1"/>
          </p:cNvSpPr>
          <p:nvPr>
            <p:ph type="subTitle" idx="9"/>
          </p:nvPr>
        </p:nvSpPr>
        <p:spPr>
          <a:xfrm>
            <a:off x="6056726" y="24104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60" name="Google Shape;4360;p26"/>
          <p:cNvSpPr txBox="1">
            <a:spLocks noGrp="1"/>
          </p:cNvSpPr>
          <p:nvPr>
            <p:ph type="title" idx="13"/>
          </p:nvPr>
        </p:nvSpPr>
        <p:spPr>
          <a:xfrm>
            <a:off x="6056726" y="3628900"/>
            <a:ext cx="1986000" cy="3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61" name="Google Shape;4361;p26"/>
          <p:cNvSpPr txBox="1">
            <a:spLocks noGrp="1"/>
          </p:cNvSpPr>
          <p:nvPr>
            <p:ph type="subTitle" idx="14"/>
          </p:nvPr>
        </p:nvSpPr>
        <p:spPr>
          <a:xfrm>
            <a:off x="6056726" y="402443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62" name="Google Shape;4362;p26"/>
          <p:cNvSpPr txBox="1">
            <a:spLocks noGrp="1"/>
          </p:cNvSpPr>
          <p:nvPr>
            <p:ph type="title" idx="15"/>
          </p:nvPr>
        </p:nvSpPr>
        <p:spPr>
          <a:xfrm>
            <a:off x="713225" y="540275"/>
            <a:ext cx="7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0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94936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368"/>
        <p:cNvGrpSpPr/>
        <p:nvPr/>
      </p:nvGrpSpPr>
      <p:grpSpPr>
        <a:xfrm>
          <a:off x="0" y="0"/>
          <a:ext cx="0" cy="0"/>
          <a:chOff x="0" y="0"/>
          <a:chExt cx="0" cy="0"/>
        </a:xfrm>
      </p:grpSpPr>
      <p:pic>
        <p:nvPicPr>
          <p:cNvPr id="4369" name="Google Shape;4369;p28"/>
          <p:cNvPicPr preferRelativeResize="0"/>
          <p:nvPr/>
        </p:nvPicPr>
        <p:blipFill>
          <a:blip r:embed="rId2">
            <a:alphaModFix amt="24000"/>
          </a:blip>
          <a:stretch>
            <a:fillRect/>
          </a:stretch>
        </p:blipFill>
        <p:spPr>
          <a:xfrm flipH="1">
            <a:off x="-25" y="-3900"/>
            <a:ext cx="9144003" cy="5143501"/>
          </a:xfrm>
          <a:prstGeom prst="rect">
            <a:avLst/>
          </a:prstGeom>
          <a:noFill/>
          <a:ln>
            <a:noFill/>
          </a:ln>
        </p:spPr>
      </p:pic>
      <p:grpSp>
        <p:nvGrpSpPr>
          <p:cNvPr id="4370" name="Google Shape;4370;p28"/>
          <p:cNvGrpSpPr/>
          <p:nvPr/>
        </p:nvGrpSpPr>
        <p:grpSpPr>
          <a:xfrm rot="10800000" flipH="1">
            <a:off x="317855" y="295950"/>
            <a:ext cx="8508290" cy="4503056"/>
            <a:chOff x="317855" y="295950"/>
            <a:chExt cx="8508290" cy="4503056"/>
          </a:xfrm>
        </p:grpSpPr>
        <p:grpSp>
          <p:nvGrpSpPr>
            <p:cNvPr id="4371" name="Google Shape;4371;p28"/>
            <p:cNvGrpSpPr/>
            <p:nvPr/>
          </p:nvGrpSpPr>
          <p:grpSpPr>
            <a:xfrm>
              <a:off x="371748" y="295950"/>
              <a:ext cx="3149667" cy="198675"/>
              <a:chOff x="371748" y="295950"/>
              <a:chExt cx="3149667" cy="198675"/>
            </a:xfrm>
          </p:grpSpPr>
          <p:sp>
            <p:nvSpPr>
              <p:cNvPr id="4372" name="Google Shape;4372;p28"/>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3" name="Google Shape;4373;p28"/>
              <p:cNvGrpSpPr/>
              <p:nvPr/>
            </p:nvGrpSpPr>
            <p:grpSpPr>
              <a:xfrm>
                <a:off x="504825" y="295950"/>
                <a:ext cx="3016590" cy="198675"/>
                <a:chOff x="504825" y="295950"/>
                <a:chExt cx="3016590" cy="198675"/>
              </a:xfrm>
            </p:grpSpPr>
            <p:sp>
              <p:nvSpPr>
                <p:cNvPr id="4374" name="Google Shape;4374;p28"/>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8"/>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8"/>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8"/>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8"/>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8"/>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8"/>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8"/>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8"/>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8"/>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8"/>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8"/>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8"/>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8"/>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8"/>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04" name="Google Shape;4404;p28"/>
            <p:cNvGrpSpPr/>
            <p:nvPr/>
          </p:nvGrpSpPr>
          <p:grpSpPr>
            <a:xfrm>
              <a:off x="5629548" y="295950"/>
              <a:ext cx="3149667" cy="198675"/>
              <a:chOff x="5629548" y="295950"/>
              <a:chExt cx="3149667" cy="198675"/>
            </a:xfrm>
          </p:grpSpPr>
          <p:sp>
            <p:nvSpPr>
              <p:cNvPr id="4405" name="Google Shape;4405;p28"/>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6" name="Google Shape;4406;p28"/>
              <p:cNvGrpSpPr/>
              <p:nvPr/>
            </p:nvGrpSpPr>
            <p:grpSpPr>
              <a:xfrm>
                <a:off x="5629548" y="295950"/>
                <a:ext cx="3016590" cy="198675"/>
                <a:chOff x="504825" y="295950"/>
                <a:chExt cx="3016590" cy="198675"/>
              </a:xfrm>
            </p:grpSpPr>
            <p:sp>
              <p:nvSpPr>
                <p:cNvPr id="4407" name="Google Shape;4407;p28"/>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8"/>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8"/>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8"/>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8"/>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8"/>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8"/>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8"/>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8"/>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8"/>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8"/>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8"/>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8"/>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8"/>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8"/>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8"/>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8"/>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8"/>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8"/>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8"/>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8"/>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8"/>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8"/>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8"/>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8"/>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8"/>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8"/>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8"/>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8"/>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8"/>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37" name="Google Shape;4437;p28"/>
            <p:cNvGrpSpPr/>
            <p:nvPr/>
          </p:nvGrpSpPr>
          <p:grpSpPr>
            <a:xfrm>
              <a:off x="8627569" y="510392"/>
              <a:ext cx="198576" cy="4288614"/>
              <a:chOff x="8627569" y="510392"/>
              <a:chExt cx="198576" cy="4288614"/>
            </a:xfrm>
          </p:grpSpPr>
          <p:grpSp>
            <p:nvGrpSpPr>
              <p:cNvPr id="4438" name="Google Shape;4438;p28"/>
              <p:cNvGrpSpPr/>
              <p:nvPr/>
            </p:nvGrpSpPr>
            <p:grpSpPr>
              <a:xfrm>
                <a:off x="8627569" y="510392"/>
                <a:ext cx="198576" cy="4114917"/>
                <a:chOff x="13700828" y="751142"/>
                <a:chExt cx="198576" cy="4114917"/>
              </a:xfrm>
            </p:grpSpPr>
            <p:sp>
              <p:nvSpPr>
                <p:cNvPr id="4439" name="Google Shape;4439;p28"/>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8"/>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8"/>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8"/>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8"/>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8"/>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8"/>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8"/>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8"/>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8"/>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8"/>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8"/>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8"/>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8"/>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8"/>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8"/>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8"/>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8"/>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8"/>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8"/>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8"/>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8"/>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8"/>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8"/>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8"/>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8"/>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8"/>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8"/>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8"/>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8"/>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8"/>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8"/>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8"/>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8"/>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8"/>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8"/>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8"/>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8"/>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8"/>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8"/>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8"/>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8"/>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8"/>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8"/>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8"/>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8"/>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8"/>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8"/>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8"/>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8"/>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8"/>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8"/>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8"/>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8"/>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8"/>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8"/>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8"/>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8"/>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8"/>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8"/>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8"/>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8"/>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1" name="Google Shape;4501;p28"/>
              <p:cNvSpPr/>
              <p:nvPr/>
            </p:nvSpPr>
            <p:spPr>
              <a:xfrm flipH="1">
                <a:off x="867626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2" name="Google Shape;4502;p28"/>
            <p:cNvGrpSpPr/>
            <p:nvPr/>
          </p:nvGrpSpPr>
          <p:grpSpPr>
            <a:xfrm>
              <a:off x="317855" y="510392"/>
              <a:ext cx="198576" cy="4288614"/>
              <a:chOff x="317855" y="510392"/>
              <a:chExt cx="198576" cy="4288614"/>
            </a:xfrm>
          </p:grpSpPr>
          <p:grpSp>
            <p:nvGrpSpPr>
              <p:cNvPr id="4503" name="Google Shape;4503;p28"/>
              <p:cNvGrpSpPr/>
              <p:nvPr/>
            </p:nvGrpSpPr>
            <p:grpSpPr>
              <a:xfrm>
                <a:off x="317855" y="510392"/>
                <a:ext cx="198576" cy="4114917"/>
                <a:chOff x="9353514" y="751142"/>
                <a:chExt cx="198576" cy="4114917"/>
              </a:xfrm>
            </p:grpSpPr>
            <p:sp>
              <p:nvSpPr>
                <p:cNvPr id="4504" name="Google Shape;4504;p28"/>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8"/>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8"/>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8"/>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8"/>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8"/>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8"/>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8"/>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8"/>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8"/>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8"/>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8"/>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8"/>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8"/>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8"/>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8"/>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8"/>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8"/>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8"/>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8"/>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8"/>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8"/>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8"/>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8"/>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8"/>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8"/>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8"/>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8"/>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8"/>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8"/>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8"/>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8"/>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8"/>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8"/>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8"/>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8"/>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8"/>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8"/>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8"/>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8"/>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8"/>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8"/>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8"/>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8"/>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8"/>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8"/>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8"/>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8"/>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8"/>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8"/>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8"/>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8"/>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8"/>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8"/>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8"/>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8"/>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8"/>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8"/>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8"/>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8"/>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8"/>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8"/>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6" name="Google Shape;4566;p28"/>
              <p:cNvSpPr/>
              <p:nvPr/>
            </p:nvSpPr>
            <p:spPr>
              <a:xfrm>
                <a:off x="37174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67" name="Google Shape;4567;p28"/>
          <p:cNvGrpSpPr/>
          <p:nvPr/>
        </p:nvGrpSpPr>
        <p:grpSpPr>
          <a:xfrm flipH="1">
            <a:off x="3824213" y="4463743"/>
            <a:ext cx="1495566" cy="476360"/>
            <a:chOff x="4440625" y="1955050"/>
            <a:chExt cx="825550" cy="262950"/>
          </a:xfrm>
        </p:grpSpPr>
        <p:sp>
          <p:nvSpPr>
            <p:cNvPr id="4568" name="Google Shape;4568;p28"/>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8"/>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8"/>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8"/>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8"/>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8"/>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8"/>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8"/>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8"/>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8"/>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8"/>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8"/>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8"/>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8"/>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8"/>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7479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3"/>
          <p:cNvSpPr txBox="1">
            <a:spLocks noGrp="1"/>
          </p:cNvSpPr>
          <p:nvPr>
            <p:ph type="title"/>
          </p:nvPr>
        </p:nvSpPr>
        <p:spPr>
          <a:xfrm>
            <a:off x="4280700" y="2659650"/>
            <a:ext cx="4150200" cy="711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9" name="Google Shape;49;p3"/>
          <p:cNvSpPr txBox="1">
            <a:spLocks noGrp="1"/>
          </p:cNvSpPr>
          <p:nvPr>
            <p:ph type="title" idx="2" hasCustomPrompt="1"/>
          </p:nvPr>
        </p:nvSpPr>
        <p:spPr>
          <a:xfrm>
            <a:off x="5569925" y="1157775"/>
            <a:ext cx="1571700" cy="1186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8000"/>
              <a:buNone/>
              <a:defRPr sz="6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50" name="Google Shape;50;p3"/>
          <p:cNvSpPr txBox="1">
            <a:spLocks noGrp="1"/>
          </p:cNvSpPr>
          <p:nvPr>
            <p:ph type="subTitle" idx="1"/>
          </p:nvPr>
        </p:nvSpPr>
        <p:spPr>
          <a:xfrm>
            <a:off x="4280575" y="3534225"/>
            <a:ext cx="4150200" cy="451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51" name="Google Shape;51;p3"/>
          <p:cNvGrpSpPr/>
          <p:nvPr/>
        </p:nvGrpSpPr>
        <p:grpSpPr>
          <a:xfrm>
            <a:off x="-2812302" y="-3302526"/>
            <a:ext cx="15746075" cy="7986200"/>
            <a:chOff x="-2812302" y="-3302526"/>
            <a:chExt cx="15746075" cy="7986200"/>
          </a:xfrm>
        </p:grpSpPr>
        <p:sp>
          <p:nvSpPr>
            <p:cNvPr id="52" name="Google Shape;52;p3"/>
            <p:cNvSpPr/>
            <p:nvPr/>
          </p:nvSpPr>
          <p:spPr>
            <a:xfrm rot="-3179819" flipH="1">
              <a:off x="-2078027" y="-2568251"/>
              <a:ext cx="3667150" cy="366715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3179819" flipH="1">
              <a:off x="8532348" y="282249"/>
              <a:ext cx="3667150" cy="366715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434669" y="-50740"/>
            <a:ext cx="8806817" cy="2826585"/>
            <a:chOff x="434669" y="-50740"/>
            <a:chExt cx="8806817" cy="2826585"/>
          </a:xfrm>
        </p:grpSpPr>
        <p:grpSp>
          <p:nvGrpSpPr>
            <p:cNvPr id="55" name="Google Shape;55;p3"/>
            <p:cNvGrpSpPr/>
            <p:nvPr/>
          </p:nvGrpSpPr>
          <p:grpSpPr>
            <a:xfrm rot="10800000" flipH="1">
              <a:off x="434669" y="-50656"/>
              <a:ext cx="574623" cy="991362"/>
              <a:chOff x="6069925" y="2036500"/>
              <a:chExt cx="223850" cy="386225"/>
            </a:xfrm>
          </p:grpSpPr>
          <p:sp>
            <p:nvSpPr>
              <p:cNvPr id="56" name="Google Shape;56;p3"/>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3"/>
            <p:cNvGrpSpPr/>
            <p:nvPr/>
          </p:nvGrpSpPr>
          <p:grpSpPr>
            <a:xfrm rot="-10621375" flipH="1">
              <a:off x="974980" y="-39383"/>
              <a:ext cx="462504" cy="968684"/>
              <a:chOff x="1929475" y="1540625"/>
              <a:chExt cx="263675" cy="552250"/>
            </a:xfrm>
          </p:grpSpPr>
          <p:sp>
            <p:nvSpPr>
              <p:cNvPr id="64" name="Google Shape;64;p3"/>
              <p:cNvSpPr/>
              <p:nvPr/>
            </p:nvSpPr>
            <p:spPr>
              <a:xfrm>
                <a:off x="1935750" y="1655200"/>
                <a:ext cx="166375" cy="437675"/>
              </a:xfrm>
              <a:custGeom>
                <a:avLst/>
                <a:gdLst/>
                <a:ahLst/>
                <a:cxnLst/>
                <a:rect l="l" t="t" r="r" b="b"/>
                <a:pathLst>
                  <a:path w="6655" h="17507" extrusionOk="0">
                    <a:moveTo>
                      <a:pt x="6575" y="0"/>
                    </a:moveTo>
                    <a:cubicBezTo>
                      <a:pt x="6536" y="0"/>
                      <a:pt x="6501" y="28"/>
                      <a:pt x="6496" y="68"/>
                    </a:cubicBezTo>
                    <a:cubicBezTo>
                      <a:pt x="4662" y="13382"/>
                      <a:pt x="84" y="17331"/>
                      <a:pt x="38" y="17369"/>
                    </a:cubicBezTo>
                    <a:cubicBezTo>
                      <a:pt x="5" y="17396"/>
                      <a:pt x="1" y="17445"/>
                      <a:pt x="28" y="17478"/>
                    </a:cubicBezTo>
                    <a:cubicBezTo>
                      <a:pt x="44" y="17496"/>
                      <a:pt x="66" y="17506"/>
                      <a:pt x="88" y="17506"/>
                    </a:cubicBezTo>
                    <a:cubicBezTo>
                      <a:pt x="105" y="17506"/>
                      <a:pt x="123" y="17501"/>
                      <a:pt x="137" y="17488"/>
                    </a:cubicBezTo>
                    <a:cubicBezTo>
                      <a:pt x="184" y="17449"/>
                      <a:pt x="4806" y="13473"/>
                      <a:pt x="6649" y="88"/>
                    </a:cubicBezTo>
                    <a:cubicBezTo>
                      <a:pt x="6655" y="46"/>
                      <a:pt x="6625" y="7"/>
                      <a:pt x="6583" y="1"/>
                    </a:cubicBezTo>
                    <a:cubicBezTo>
                      <a:pt x="6581" y="0"/>
                      <a:pt x="6578" y="0"/>
                      <a:pt x="6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011075" y="1891725"/>
                <a:ext cx="159525" cy="87625"/>
              </a:xfrm>
              <a:custGeom>
                <a:avLst/>
                <a:gdLst/>
                <a:ahLst/>
                <a:cxnLst/>
                <a:rect l="l" t="t" r="r" b="b"/>
                <a:pathLst>
                  <a:path w="6381" h="3505" extrusionOk="0">
                    <a:moveTo>
                      <a:pt x="6135" y="161"/>
                    </a:moveTo>
                    <a:lnTo>
                      <a:pt x="6135" y="161"/>
                    </a:lnTo>
                    <a:cubicBezTo>
                      <a:pt x="3960" y="2896"/>
                      <a:pt x="963" y="3286"/>
                      <a:pt x="241" y="3341"/>
                    </a:cubicBezTo>
                    <a:cubicBezTo>
                      <a:pt x="2346" y="536"/>
                      <a:pt x="5403" y="201"/>
                      <a:pt x="6135" y="161"/>
                    </a:cubicBezTo>
                    <a:close/>
                    <a:moveTo>
                      <a:pt x="6295" y="1"/>
                    </a:moveTo>
                    <a:cubicBezTo>
                      <a:pt x="6154" y="1"/>
                      <a:pt x="2423" y="40"/>
                      <a:pt x="20" y="3381"/>
                    </a:cubicBezTo>
                    <a:cubicBezTo>
                      <a:pt x="2" y="3406"/>
                      <a:pt x="0" y="3436"/>
                      <a:pt x="13" y="3463"/>
                    </a:cubicBezTo>
                    <a:cubicBezTo>
                      <a:pt x="26" y="3488"/>
                      <a:pt x="54" y="3504"/>
                      <a:pt x="82" y="3504"/>
                    </a:cubicBezTo>
                    <a:lnTo>
                      <a:pt x="83" y="3504"/>
                    </a:lnTo>
                    <a:cubicBezTo>
                      <a:pt x="121" y="3504"/>
                      <a:pt x="3833" y="3429"/>
                      <a:pt x="6360" y="126"/>
                    </a:cubicBezTo>
                    <a:cubicBezTo>
                      <a:pt x="6378" y="103"/>
                      <a:pt x="6381" y="71"/>
                      <a:pt x="6368" y="45"/>
                    </a:cubicBezTo>
                    <a:cubicBezTo>
                      <a:pt x="6355" y="18"/>
                      <a:pt x="6328" y="2"/>
                      <a:pt x="6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929475" y="1836350"/>
                <a:ext cx="85625" cy="143000"/>
              </a:xfrm>
              <a:custGeom>
                <a:avLst/>
                <a:gdLst/>
                <a:ahLst/>
                <a:cxnLst/>
                <a:rect l="l" t="t" r="r" b="b"/>
                <a:pathLst>
                  <a:path w="3425" h="5720" extrusionOk="0">
                    <a:moveTo>
                      <a:pt x="1257" y="215"/>
                    </a:moveTo>
                    <a:lnTo>
                      <a:pt x="1257" y="215"/>
                    </a:lnTo>
                    <a:cubicBezTo>
                      <a:pt x="3022" y="1803"/>
                      <a:pt x="3239" y="4781"/>
                      <a:pt x="3265" y="5488"/>
                    </a:cubicBezTo>
                    <a:cubicBezTo>
                      <a:pt x="545" y="3487"/>
                      <a:pt x="1100" y="792"/>
                      <a:pt x="1257" y="215"/>
                    </a:cubicBezTo>
                    <a:close/>
                    <a:moveTo>
                      <a:pt x="1218" y="0"/>
                    </a:moveTo>
                    <a:cubicBezTo>
                      <a:pt x="1211" y="0"/>
                      <a:pt x="1205" y="1"/>
                      <a:pt x="1198" y="3"/>
                    </a:cubicBezTo>
                    <a:cubicBezTo>
                      <a:pt x="1173" y="10"/>
                      <a:pt x="1153" y="27"/>
                      <a:pt x="1144" y="51"/>
                    </a:cubicBezTo>
                    <a:cubicBezTo>
                      <a:pt x="1134" y="84"/>
                      <a:pt x="1" y="3388"/>
                      <a:pt x="3301" y="5705"/>
                    </a:cubicBezTo>
                    <a:cubicBezTo>
                      <a:pt x="3315" y="5715"/>
                      <a:pt x="3331" y="5719"/>
                      <a:pt x="3346" y="5719"/>
                    </a:cubicBezTo>
                    <a:cubicBezTo>
                      <a:pt x="3358" y="5719"/>
                      <a:pt x="3370" y="5717"/>
                      <a:pt x="3381" y="5710"/>
                    </a:cubicBezTo>
                    <a:cubicBezTo>
                      <a:pt x="3408" y="5697"/>
                      <a:pt x="3423" y="5671"/>
                      <a:pt x="3424" y="5642"/>
                    </a:cubicBezTo>
                    <a:cubicBezTo>
                      <a:pt x="3424" y="5604"/>
                      <a:pt x="3414" y="1840"/>
                      <a:pt x="1267" y="18"/>
                    </a:cubicBezTo>
                    <a:cubicBezTo>
                      <a:pt x="1254" y="6"/>
                      <a:pt x="1236" y="0"/>
                      <a:pt x="1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048350" y="1803875"/>
                <a:ext cx="142750" cy="84650"/>
              </a:xfrm>
              <a:custGeom>
                <a:avLst/>
                <a:gdLst/>
                <a:ahLst/>
                <a:cxnLst/>
                <a:rect l="l" t="t" r="r" b="b"/>
                <a:pathLst>
                  <a:path w="5710" h="3386" extrusionOk="0">
                    <a:moveTo>
                      <a:pt x="5709" y="0"/>
                    </a:moveTo>
                    <a:lnTo>
                      <a:pt x="5709" y="0"/>
                    </a:lnTo>
                    <a:cubicBezTo>
                      <a:pt x="1370" y="654"/>
                      <a:pt x="0" y="3385"/>
                      <a:pt x="0" y="3385"/>
                    </a:cubicBezTo>
                    <a:cubicBezTo>
                      <a:pt x="3578" y="2810"/>
                      <a:pt x="5709" y="0"/>
                      <a:pt x="5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967000" y="1756275"/>
                <a:ext cx="83350" cy="134200"/>
              </a:xfrm>
              <a:custGeom>
                <a:avLst/>
                <a:gdLst/>
                <a:ahLst/>
                <a:cxnLst/>
                <a:rect l="l" t="t" r="r" b="b"/>
                <a:pathLst>
                  <a:path w="3334" h="5368" extrusionOk="0">
                    <a:moveTo>
                      <a:pt x="738" y="252"/>
                    </a:moveTo>
                    <a:cubicBezTo>
                      <a:pt x="2736" y="2424"/>
                      <a:pt x="3102" y="4590"/>
                      <a:pt x="3164" y="5152"/>
                    </a:cubicBezTo>
                    <a:cubicBezTo>
                      <a:pt x="563" y="3691"/>
                      <a:pt x="667" y="940"/>
                      <a:pt x="738" y="252"/>
                    </a:cubicBezTo>
                    <a:close/>
                    <a:moveTo>
                      <a:pt x="682" y="0"/>
                    </a:moveTo>
                    <a:cubicBezTo>
                      <a:pt x="674" y="0"/>
                      <a:pt x="667" y="2"/>
                      <a:pt x="659" y="4"/>
                    </a:cubicBezTo>
                    <a:cubicBezTo>
                      <a:pt x="631" y="12"/>
                      <a:pt x="611" y="36"/>
                      <a:pt x="605" y="64"/>
                    </a:cubicBezTo>
                    <a:cubicBezTo>
                      <a:pt x="599" y="101"/>
                      <a:pt x="1" y="3659"/>
                      <a:pt x="3218" y="5357"/>
                    </a:cubicBezTo>
                    <a:cubicBezTo>
                      <a:pt x="3229" y="5364"/>
                      <a:pt x="3242" y="5367"/>
                      <a:pt x="3254" y="5367"/>
                    </a:cubicBezTo>
                    <a:cubicBezTo>
                      <a:pt x="3269" y="5367"/>
                      <a:pt x="3283" y="5363"/>
                      <a:pt x="3296" y="5355"/>
                    </a:cubicBezTo>
                    <a:cubicBezTo>
                      <a:pt x="3319" y="5340"/>
                      <a:pt x="3333" y="5314"/>
                      <a:pt x="3332" y="5286"/>
                    </a:cubicBezTo>
                    <a:cubicBezTo>
                      <a:pt x="3331" y="5260"/>
                      <a:pt x="3200" y="2621"/>
                      <a:pt x="738" y="25"/>
                    </a:cubicBezTo>
                    <a:cubicBezTo>
                      <a:pt x="723" y="9"/>
                      <a:pt x="703"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071700" y="1727850"/>
                <a:ext cx="121450" cy="73050"/>
              </a:xfrm>
              <a:custGeom>
                <a:avLst/>
                <a:gdLst/>
                <a:ahLst/>
                <a:cxnLst/>
                <a:rect l="l" t="t" r="r" b="b"/>
                <a:pathLst>
                  <a:path w="4858" h="2922" extrusionOk="0">
                    <a:moveTo>
                      <a:pt x="4620" y="184"/>
                    </a:moveTo>
                    <a:lnTo>
                      <a:pt x="4620" y="184"/>
                    </a:lnTo>
                    <a:cubicBezTo>
                      <a:pt x="4283" y="711"/>
                      <a:pt x="2924" y="2538"/>
                      <a:pt x="244" y="2755"/>
                    </a:cubicBezTo>
                    <a:cubicBezTo>
                      <a:pt x="614" y="2280"/>
                      <a:pt x="2042" y="657"/>
                      <a:pt x="4620" y="184"/>
                    </a:cubicBezTo>
                    <a:close/>
                    <a:moveTo>
                      <a:pt x="4775" y="1"/>
                    </a:moveTo>
                    <a:cubicBezTo>
                      <a:pt x="4771" y="1"/>
                      <a:pt x="4767" y="1"/>
                      <a:pt x="4763" y="2"/>
                    </a:cubicBezTo>
                    <a:cubicBezTo>
                      <a:pt x="1563" y="518"/>
                      <a:pt x="32" y="2778"/>
                      <a:pt x="17" y="2801"/>
                    </a:cubicBezTo>
                    <a:cubicBezTo>
                      <a:pt x="2" y="2825"/>
                      <a:pt x="1" y="2857"/>
                      <a:pt x="15" y="2882"/>
                    </a:cubicBezTo>
                    <a:cubicBezTo>
                      <a:pt x="29" y="2906"/>
                      <a:pt x="54" y="2922"/>
                      <a:pt x="82" y="2922"/>
                    </a:cubicBezTo>
                    <a:lnTo>
                      <a:pt x="86" y="2922"/>
                    </a:lnTo>
                    <a:cubicBezTo>
                      <a:pt x="3415" y="2739"/>
                      <a:pt x="4830" y="141"/>
                      <a:pt x="4843" y="115"/>
                    </a:cubicBezTo>
                    <a:cubicBezTo>
                      <a:pt x="4857" y="88"/>
                      <a:pt x="4855" y="58"/>
                      <a:pt x="4838" y="34"/>
                    </a:cubicBezTo>
                    <a:cubicBezTo>
                      <a:pt x="4823" y="13"/>
                      <a:pt x="4799"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993400" y="1696225"/>
                <a:ext cx="82375" cy="104675"/>
              </a:xfrm>
              <a:custGeom>
                <a:avLst/>
                <a:gdLst/>
                <a:ahLst/>
                <a:cxnLst/>
                <a:rect l="l" t="t" r="r" b="b"/>
                <a:pathLst>
                  <a:path w="3295" h="4187" extrusionOk="0">
                    <a:moveTo>
                      <a:pt x="184" y="198"/>
                    </a:moveTo>
                    <a:cubicBezTo>
                      <a:pt x="2383" y="1041"/>
                      <a:pt x="2997" y="3419"/>
                      <a:pt x="3114" y="3994"/>
                    </a:cubicBezTo>
                    <a:cubicBezTo>
                      <a:pt x="968" y="3236"/>
                      <a:pt x="313" y="794"/>
                      <a:pt x="184" y="198"/>
                    </a:cubicBezTo>
                    <a:close/>
                    <a:moveTo>
                      <a:pt x="82" y="0"/>
                    </a:moveTo>
                    <a:cubicBezTo>
                      <a:pt x="64" y="0"/>
                      <a:pt x="46" y="7"/>
                      <a:pt x="32" y="19"/>
                    </a:cubicBezTo>
                    <a:cubicBezTo>
                      <a:pt x="11" y="36"/>
                      <a:pt x="1" y="63"/>
                      <a:pt x="4" y="90"/>
                    </a:cubicBezTo>
                    <a:cubicBezTo>
                      <a:pt x="10" y="123"/>
                      <a:pt x="555" y="3353"/>
                      <a:pt x="3191" y="4184"/>
                    </a:cubicBezTo>
                    <a:cubicBezTo>
                      <a:pt x="3198" y="4186"/>
                      <a:pt x="3206" y="4187"/>
                      <a:pt x="3214" y="4187"/>
                    </a:cubicBezTo>
                    <a:cubicBezTo>
                      <a:pt x="3232" y="4187"/>
                      <a:pt x="3250" y="4180"/>
                      <a:pt x="3264" y="4168"/>
                    </a:cubicBezTo>
                    <a:cubicBezTo>
                      <a:pt x="3284" y="4151"/>
                      <a:pt x="3295" y="4124"/>
                      <a:pt x="3291" y="4098"/>
                    </a:cubicBezTo>
                    <a:cubicBezTo>
                      <a:pt x="3286" y="4066"/>
                      <a:pt x="2806" y="939"/>
                      <a:pt x="106" y="5"/>
                    </a:cubicBezTo>
                    <a:cubicBezTo>
                      <a:pt x="98" y="2"/>
                      <a:pt x="90"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086325" y="1641975"/>
                <a:ext cx="104225" cy="89800"/>
              </a:xfrm>
              <a:custGeom>
                <a:avLst/>
                <a:gdLst/>
                <a:ahLst/>
                <a:cxnLst/>
                <a:rect l="l" t="t" r="r" b="b"/>
                <a:pathLst>
                  <a:path w="4169" h="3592" extrusionOk="0">
                    <a:moveTo>
                      <a:pt x="3981" y="164"/>
                    </a:moveTo>
                    <a:lnTo>
                      <a:pt x="3981" y="164"/>
                    </a:lnTo>
                    <a:cubicBezTo>
                      <a:pt x="3823" y="653"/>
                      <a:pt x="2997" y="2732"/>
                      <a:pt x="233" y="3399"/>
                    </a:cubicBezTo>
                    <a:cubicBezTo>
                      <a:pt x="585" y="2770"/>
                      <a:pt x="2062" y="348"/>
                      <a:pt x="3981" y="164"/>
                    </a:cubicBezTo>
                    <a:close/>
                    <a:moveTo>
                      <a:pt x="4089" y="1"/>
                    </a:moveTo>
                    <a:cubicBezTo>
                      <a:pt x="4087" y="1"/>
                      <a:pt x="4085" y="1"/>
                      <a:pt x="4083" y="1"/>
                    </a:cubicBezTo>
                    <a:cubicBezTo>
                      <a:pt x="1740" y="120"/>
                      <a:pt x="82" y="3341"/>
                      <a:pt x="13" y="3478"/>
                    </a:cubicBezTo>
                    <a:cubicBezTo>
                      <a:pt x="0" y="3505"/>
                      <a:pt x="2" y="3538"/>
                      <a:pt x="21" y="3561"/>
                    </a:cubicBezTo>
                    <a:cubicBezTo>
                      <a:pt x="36" y="3580"/>
                      <a:pt x="58" y="3591"/>
                      <a:pt x="82" y="3591"/>
                    </a:cubicBezTo>
                    <a:cubicBezTo>
                      <a:pt x="88" y="3591"/>
                      <a:pt x="93" y="3590"/>
                      <a:pt x="99" y="3589"/>
                    </a:cubicBezTo>
                    <a:cubicBezTo>
                      <a:pt x="3466" y="2864"/>
                      <a:pt x="4155" y="124"/>
                      <a:pt x="4162" y="97"/>
                    </a:cubicBezTo>
                    <a:cubicBezTo>
                      <a:pt x="4168" y="73"/>
                      <a:pt x="4162" y="47"/>
                      <a:pt x="4146" y="29"/>
                    </a:cubicBezTo>
                    <a:cubicBezTo>
                      <a:pt x="4132" y="12"/>
                      <a:pt x="4113" y="1"/>
                      <a:pt x="4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15575" y="1623900"/>
                <a:ext cx="72825" cy="105925"/>
              </a:xfrm>
              <a:custGeom>
                <a:avLst/>
                <a:gdLst/>
                <a:ahLst/>
                <a:cxnLst/>
                <a:rect l="l" t="t" r="r" b="b"/>
                <a:pathLst>
                  <a:path w="2913" h="4237" extrusionOk="0">
                    <a:moveTo>
                      <a:pt x="331" y="1"/>
                    </a:moveTo>
                    <a:lnTo>
                      <a:pt x="331" y="1"/>
                    </a:lnTo>
                    <a:cubicBezTo>
                      <a:pt x="331" y="1"/>
                      <a:pt x="0" y="2920"/>
                      <a:pt x="2912" y="4236"/>
                    </a:cubicBezTo>
                    <a:cubicBezTo>
                      <a:pt x="2912" y="4236"/>
                      <a:pt x="2643" y="930"/>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071825" y="1540625"/>
                <a:ext cx="74750" cy="118475"/>
              </a:xfrm>
              <a:custGeom>
                <a:avLst/>
                <a:gdLst/>
                <a:ahLst/>
                <a:cxnLst/>
                <a:rect l="l" t="t" r="r" b="b"/>
                <a:pathLst>
                  <a:path w="2990" h="4739" extrusionOk="0">
                    <a:moveTo>
                      <a:pt x="1751" y="250"/>
                    </a:moveTo>
                    <a:cubicBezTo>
                      <a:pt x="2625" y="2898"/>
                      <a:pt x="1472" y="4232"/>
                      <a:pt x="1158" y="4532"/>
                    </a:cubicBezTo>
                    <a:cubicBezTo>
                      <a:pt x="354" y="2643"/>
                      <a:pt x="1430" y="749"/>
                      <a:pt x="1751" y="250"/>
                    </a:cubicBezTo>
                    <a:close/>
                    <a:moveTo>
                      <a:pt x="1774" y="0"/>
                    </a:moveTo>
                    <a:cubicBezTo>
                      <a:pt x="1749" y="0"/>
                      <a:pt x="1726" y="12"/>
                      <a:pt x="1712" y="32"/>
                    </a:cubicBezTo>
                    <a:cubicBezTo>
                      <a:pt x="1694" y="55"/>
                      <a:pt x="0" y="2386"/>
                      <a:pt x="1059" y="4693"/>
                    </a:cubicBezTo>
                    <a:cubicBezTo>
                      <a:pt x="1069" y="4714"/>
                      <a:pt x="1088" y="4731"/>
                      <a:pt x="1111" y="4736"/>
                    </a:cubicBezTo>
                    <a:cubicBezTo>
                      <a:pt x="1117" y="4737"/>
                      <a:pt x="1123" y="4738"/>
                      <a:pt x="1129" y="4738"/>
                    </a:cubicBezTo>
                    <a:cubicBezTo>
                      <a:pt x="1146" y="4738"/>
                      <a:pt x="1163" y="4733"/>
                      <a:pt x="1177" y="4723"/>
                    </a:cubicBezTo>
                    <a:cubicBezTo>
                      <a:pt x="1195" y="4709"/>
                      <a:pt x="2989" y="3296"/>
                      <a:pt x="1847" y="52"/>
                    </a:cubicBezTo>
                    <a:cubicBezTo>
                      <a:pt x="1838" y="25"/>
                      <a:pt x="1814" y="6"/>
                      <a:pt x="1785" y="1"/>
                    </a:cubicBezTo>
                    <a:cubicBezTo>
                      <a:pt x="1781" y="1"/>
                      <a:pt x="1777"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3"/>
            <p:cNvGrpSpPr/>
            <p:nvPr/>
          </p:nvGrpSpPr>
          <p:grpSpPr>
            <a:xfrm rot="-474613" flipH="1">
              <a:off x="8656701" y="300061"/>
              <a:ext cx="462510" cy="968696"/>
              <a:chOff x="1929475" y="1540625"/>
              <a:chExt cx="263675" cy="552250"/>
            </a:xfrm>
          </p:grpSpPr>
          <p:sp>
            <p:nvSpPr>
              <p:cNvPr id="75" name="Google Shape;75;p3"/>
              <p:cNvSpPr/>
              <p:nvPr/>
            </p:nvSpPr>
            <p:spPr>
              <a:xfrm>
                <a:off x="1935750" y="1655200"/>
                <a:ext cx="166375" cy="437675"/>
              </a:xfrm>
              <a:custGeom>
                <a:avLst/>
                <a:gdLst/>
                <a:ahLst/>
                <a:cxnLst/>
                <a:rect l="l" t="t" r="r" b="b"/>
                <a:pathLst>
                  <a:path w="6655" h="17507" extrusionOk="0">
                    <a:moveTo>
                      <a:pt x="6575" y="0"/>
                    </a:moveTo>
                    <a:cubicBezTo>
                      <a:pt x="6536" y="0"/>
                      <a:pt x="6501" y="28"/>
                      <a:pt x="6496" y="68"/>
                    </a:cubicBezTo>
                    <a:cubicBezTo>
                      <a:pt x="4662" y="13382"/>
                      <a:pt x="84" y="17331"/>
                      <a:pt x="38" y="17369"/>
                    </a:cubicBezTo>
                    <a:cubicBezTo>
                      <a:pt x="5" y="17396"/>
                      <a:pt x="1" y="17445"/>
                      <a:pt x="28" y="17478"/>
                    </a:cubicBezTo>
                    <a:cubicBezTo>
                      <a:pt x="44" y="17496"/>
                      <a:pt x="66" y="17506"/>
                      <a:pt x="88" y="17506"/>
                    </a:cubicBezTo>
                    <a:cubicBezTo>
                      <a:pt x="105" y="17506"/>
                      <a:pt x="123" y="17501"/>
                      <a:pt x="137" y="17488"/>
                    </a:cubicBezTo>
                    <a:cubicBezTo>
                      <a:pt x="184" y="17449"/>
                      <a:pt x="4806" y="13473"/>
                      <a:pt x="6649" y="88"/>
                    </a:cubicBezTo>
                    <a:cubicBezTo>
                      <a:pt x="6655" y="46"/>
                      <a:pt x="6625" y="7"/>
                      <a:pt x="6583" y="1"/>
                    </a:cubicBezTo>
                    <a:cubicBezTo>
                      <a:pt x="6581" y="0"/>
                      <a:pt x="6578" y="0"/>
                      <a:pt x="6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2011075" y="1891725"/>
                <a:ext cx="159525" cy="87625"/>
              </a:xfrm>
              <a:custGeom>
                <a:avLst/>
                <a:gdLst/>
                <a:ahLst/>
                <a:cxnLst/>
                <a:rect l="l" t="t" r="r" b="b"/>
                <a:pathLst>
                  <a:path w="6381" h="3505" extrusionOk="0">
                    <a:moveTo>
                      <a:pt x="6135" y="161"/>
                    </a:moveTo>
                    <a:lnTo>
                      <a:pt x="6135" y="161"/>
                    </a:lnTo>
                    <a:cubicBezTo>
                      <a:pt x="3960" y="2896"/>
                      <a:pt x="963" y="3286"/>
                      <a:pt x="241" y="3341"/>
                    </a:cubicBezTo>
                    <a:cubicBezTo>
                      <a:pt x="2346" y="536"/>
                      <a:pt x="5403" y="201"/>
                      <a:pt x="6135" y="161"/>
                    </a:cubicBezTo>
                    <a:close/>
                    <a:moveTo>
                      <a:pt x="6295" y="1"/>
                    </a:moveTo>
                    <a:cubicBezTo>
                      <a:pt x="6154" y="1"/>
                      <a:pt x="2423" y="40"/>
                      <a:pt x="20" y="3381"/>
                    </a:cubicBezTo>
                    <a:cubicBezTo>
                      <a:pt x="2" y="3406"/>
                      <a:pt x="0" y="3436"/>
                      <a:pt x="13" y="3463"/>
                    </a:cubicBezTo>
                    <a:cubicBezTo>
                      <a:pt x="26" y="3488"/>
                      <a:pt x="54" y="3504"/>
                      <a:pt x="82" y="3504"/>
                    </a:cubicBezTo>
                    <a:lnTo>
                      <a:pt x="83" y="3504"/>
                    </a:lnTo>
                    <a:cubicBezTo>
                      <a:pt x="121" y="3504"/>
                      <a:pt x="3833" y="3429"/>
                      <a:pt x="6360" y="126"/>
                    </a:cubicBezTo>
                    <a:cubicBezTo>
                      <a:pt x="6378" y="103"/>
                      <a:pt x="6381" y="71"/>
                      <a:pt x="6368" y="45"/>
                    </a:cubicBezTo>
                    <a:cubicBezTo>
                      <a:pt x="6355" y="18"/>
                      <a:pt x="6328" y="2"/>
                      <a:pt x="6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929475" y="1836350"/>
                <a:ext cx="85625" cy="143000"/>
              </a:xfrm>
              <a:custGeom>
                <a:avLst/>
                <a:gdLst/>
                <a:ahLst/>
                <a:cxnLst/>
                <a:rect l="l" t="t" r="r" b="b"/>
                <a:pathLst>
                  <a:path w="3425" h="5720" extrusionOk="0">
                    <a:moveTo>
                      <a:pt x="1257" y="215"/>
                    </a:moveTo>
                    <a:lnTo>
                      <a:pt x="1257" y="215"/>
                    </a:lnTo>
                    <a:cubicBezTo>
                      <a:pt x="3022" y="1803"/>
                      <a:pt x="3239" y="4781"/>
                      <a:pt x="3265" y="5488"/>
                    </a:cubicBezTo>
                    <a:cubicBezTo>
                      <a:pt x="545" y="3487"/>
                      <a:pt x="1100" y="792"/>
                      <a:pt x="1257" y="215"/>
                    </a:cubicBezTo>
                    <a:close/>
                    <a:moveTo>
                      <a:pt x="1218" y="0"/>
                    </a:moveTo>
                    <a:cubicBezTo>
                      <a:pt x="1211" y="0"/>
                      <a:pt x="1205" y="1"/>
                      <a:pt x="1198" y="3"/>
                    </a:cubicBezTo>
                    <a:cubicBezTo>
                      <a:pt x="1173" y="10"/>
                      <a:pt x="1153" y="27"/>
                      <a:pt x="1144" y="51"/>
                    </a:cubicBezTo>
                    <a:cubicBezTo>
                      <a:pt x="1134" y="84"/>
                      <a:pt x="1" y="3388"/>
                      <a:pt x="3301" y="5705"/>
                    </a:cubicBezTo>
                    <a:cubicBezTo>
                      <a:pt x="3315" y="5715"/>
                      <a:pt x="3331" y="5719"/>
                      <a:pt x="3346" y="5719"/>
                    </a:cubicBezTo>
                    <a:cubicBezTo>
                      <a:pt x="3358" y="5719"/>
                      <a:pt x="3370" y="5717"/>
                      <a:pt x="3381" y="5710"/>
                    </a:cubicBezTo>
                    <a:cubicBezTo>
                      <a:pt x="3408" y="5697"/>
                      <a:pt x="3423" y="5671"/>
                      <a:pt x="3424" y="5642"/>
                    </a:cubicBezTo>
                    <a:cubicBezTo>
                      <a:pt x="3424" y="5604"/>
                      <a:pt x="3414" y="1840"/>
                      <a:pt x="1267" y="18"/>
                    </a:cubicBezTo>
                    <a:cubicBezTo>
                      <a:pt x="1254" y="6"/>
                      <a:pt x="1236" y="0"/>
                      <a:pt x="1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2048350" y="1803875"/>
                <a:ext cx="142750" cy="84650"/>
              </a:xfrm>
              <a:custGeom>
                <a:avLst/>
                <a:gdLst/>
                <a:ahLst/>
                <a:cxnLst/>
                <a:rect l="l" t="t" r="r" b="b"/>
                <a:pathLst>
                  <a:path w="5710" h="3386" extrusionOk="0">
                    <a:moveTo>
                      <a:pt x="5709" y="0"/>
                    </a:moveTo>
                    <a:lnTo>
                      <a:pt x="5709" y="0"/>
                    </a:lnTo>
                    <a:cubicBezTo>
                      <a:pt x="1370" y="654"/>
                      <a:pt x="0" y="3385"/>
                      <a:pt x="0" y="3385"/>
                    </a:cubicBezTo>
                    <a:cubicBezTo>
                      <a:pt x="3578" y="2810"/>
                      <a:pt x="5709" y="0"/>
                      <a:pt x="5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967000" y="1756275"/>
                <a:ext cx="83350" cy="134200"/>
              </a:xfrm>
              <a:custGeom>
                <a:avLst/>
                <a:gdLst/>
                <a:ahLst/>
                <a:cxnLst/>
                <a:rect l="l" t="t" r="r" b="b"/>
                <a:pathLst>
                  <a:path w="3334" h="5368" extrusionOk="0">
                    <a:moveTo>
                      <a:pt x="738" y="252"/>
                    </a:moveTo>
                    <a:cubicBezTo>
                      <a:pt x="2736" y="2424"/>
                      <a:pt x="3102" y="4590"/>
                      <a:pt x="3164" y="5152"/>
                    </a:cubicBezTo>
                    <a:cubicBezTo>
                      <a:pt x="563" y="3691"/>
                      <a:pt x="667" y="940"/>
                      <a:pt x="738" y="252"/>
                    </a:cubicBezTo>
                    <a:close/>
                    <a:moveTo>
                      <a:pt x="682" y="0"/>
                    </a:moveTo>
                    <a:cubicBezTo>
                      <a:pt x="674" y="0"/>
                      <a:pt x="667" y="2"/>
                      <a:pt x="659" y="4"/>
                    </a:cubicBezTo>
                    <a:cubicBezTo>
                      <a:pt x="631" y="12"/>
                      <a:pt x="611" y="36"/>
                      <a:pt x="605" y="64"/>
                    </a:cubicBezTo>
                    <a:cubicBezTo>
                      <a:pt x="599" y="101"/>
                      <a:pt x="1" y="3659"/>
                      <a:pt x="3218" y="5357"/>
                    </a:cubicBezTo>
                    <a:cubicBezTo>
                      <a:pt x="3229" y="5364"/>
                      <a:pt x="3242" y="5367"/>
                      <a:pt x="3254" y="5367"/>
                    </a:cubicBezTo>
                    <a:cubicBezTo>
                      <a:pt x="3269" y="5367"/>
                      <a:pt x="3283" y="5363"/>
                      <a:pt x="3296" y="5355"/>
                    </a:cubicBezTo>
                    <a:cubicBezTo>
                      <a:pt x="3319" y="5340"/>
                      <a:pt x="3333" y="5314"/>
                      <a:pt x="3332" y="5286"/>
                    </a:cubicBezTo>
                    <a:cubicBezTo>
                      <a:pt x="3331" y="5260"/>
                      <a:pt x="3200" y="2621"/>
                      <a:pt x="738" y="25"/>
                    </a:cubicBezTo>
                    <a:cubicBezTo>
                      <a:pt x="723" y="9"/>
                      <a:pt x="703"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2071700" y="1727850"/>
                <a:ext cx="121450" cy="73050"/>
              </a:xfrm>
              <a:custGeom>
                <a:avLst/>
                <a:gdLst/>
                <a:ahLst/>
                <a:cxnLst/>
                <a:rect l="l" t="t" r="r" b="b"/>
                <a:pathLst>
                  <a:path w="4858" h="2922" extrusionOk="0">
                    <a:moveTo>
                      <a:pt x="4620" y="184"/>
                    </a:moveTo>
                    <a:lnTo>
                      <a:pt x="4620" y="184"/>
                    </a:lnTo>
                    <a:cubicBezTo>
                      <a:pt x="4283" y="711"/>
                      <a:pt x="2924" y="2538"/>
                      <a:pt x="244" y="2755"/>
                    </a:cubicBezTo>
                    <a:cubicBezTo>
                      <a:pt x="614" y="2280"/>
                      <a:pt x="2042" y="657"/>
                      <a:pt x="4620" y="184"/>
                    </a:cubicBezTo>
                    <a:close/>
                    <a:moveTo>
                      <a:pt x="4775" y="1"/>
                    </a:moveTo>
                    <a:cubicBezTo>
                      <a:pt x="4771" y="1"/>
                      <a:pt x="4767" y="1"/>
                      <a:pt x="4763" y="2"/>
                    </a:cubicBezTo>
                    <a:cubicBezTo>
                      <a:pt x="1563" y="518"/>
                      <a:pt x="32" y="2778"/>
                      <a:pt x="17" y="2801"/>
                    </a:cubicBezTo>
                    <a:cubicBezTo>
                      <a:pt x="2" y="2825"/>
                      <a:pt x="1" y="2857"/>
                      <a:pt x="15" y="2882"/>
                    </a:cubicBezTo>
                    <a:cubicBezTo>
                      <a:pt x="29" y="2906"/>
                      <a:pt x="54" y="2922"/>
                      <a:pt x="82" y="2922"/>
                    </a:cubicBezTo>
                    <a:lnTo>
                      <a:pt x="86" y="2922"/>
                    </a:lnTo>
                    <a:cubicBezTo>
                      <a:pt x="3415" y="2739"/>
                      <a:pt x="4830" y="141"/>
                      <a:pt x="4843" y="115"/>
                    </a:cubicBezTo>
                    <a:cubicBezTo>
                      <a:pt x="4857" y="88"/>
                      <a:pt x="4855" y="58"/>
                      <a:pt x="4838" y="34"/>
                    </a:cubicBezTo>
                    <a:cubicBezTo>
                      <a:pt x="4823" y="13"/>
                      <a:pt x="4799"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93400" y="1696225"/>
                <a:ext cx="82375" cy="104675"/>
              </a:xfrm>
              <a:custGeom>
                <a:avLst/>
                <a:gdLst/>
                <a:ahLst/>
                <a:cxnLst/>
                <a:rect l="l" t="t" r="r" b="b"/>
                <a:pathLst>
                  <a:path w="3295" h="4187" extrusionOk="0">
                    <a:moveTo>
                      <a:pt x="184" y="198"/>
                    </a:moveTo>
                    <a:cubicBezTo>
                      <a:pt x="2383" y="1041"/>
                      <a:pt x="2997" y="3419"/>
                      <a:pt x="3114" y="3994"/>
                    </a:cubicBezTo>
                    <a:cubicBezTo>
                      <a:pt x="968" y="3236"/>
                      <a:pt x="313" y="794"/>
                      <a:pt x="184" y="198"/>
                    </a:cubicBezTo>
                    <a:close/>
                    <a:moveTo>
                      <a:pt x="82" y="0"/>
                    </a:moveTo>
                    <a:cubicBezTo>
                      <a:pt x="64" y="0"/>
                      <a:pt x="46" y="7"/>
                      <a:pt x="32" y="19"/>
                    </a:cubicBezTo>
                    <a:cubicBezTo>
                      <a:pt x="11" y="36"/>
                      <a:pt x="1" y="63"/>
                      <a:pt x="4" y="90"/>
                    </a:cubicBezTo>
                    <a:cubicBezTo>
                      <a:pt x="10" y="123"/>
                      <a:pt x="555" y="3353"/>
                      <a:pt x="3191" y="4184"/>
                    </a:cubicBezTo>
                    <a:cubicBezTo>
                      <a:pt x="3198" y="4186"/>
                      <a:pt x="3206" y="4187"/>
                      <a:pt x="3214" y="4187"/>
                    </a:cubicBezTo>
                    <a:cubicBezTo>
                      <a:pt x="3232" y="4187"/>
                      <a:pt x="3250" y="4180"/>
                      <a:pt x="3264" y="4168"/>
                    </a:cubicBezTo>
                    <a:cubicBezTo>
                      <a:pt x="3284" y="4151"/>
                      <a:pt x="3295" y="4124"/>
                      <a:pt x="3291" y="4098"/>
                    </a:cubicBezTo>
                    <a:cubicBezTo>
                      <a:pt x="3286" y="4066"/>
                      <a:pt x="2806" y="939"/>
                      <a:pt x="106" y="5"/>
                    </a:cubicBezTo>
                    <a:cubicBezTo>
                      <a:pt x="98" y="2"/>
                      <a:pt x="90"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086325" y="1641975"/>
                <a:ext cx="104225" cy="89800"/>
              </a:xfrm>
              <a:custGeom>
                <a:avLst/>
                <a:gdLst/>
                <a:ahLst/>
                <a:cxnLst/>
                <a:rect l="l" t="t" r="r" b="b"/>
                <a:pathLst>
                  <a:path w="4169" h="3592" extrusionOk="0">
                    <a:moveTo>
                      <a:pt x="3981" y="164"/>
                    </a:moveTo>
                    <a:lnTo>
                      <a:pt x="3981" y="164"/>
                    </a:lnTo>
                    <a:cubicBezTo>
                      <a:pt x="3823" y="653"/>
                      <a:pt x="2997" y="2732"/>
                      <a:pt x="233" y="3399"/>
                    </a:cubicBezTo>
                    <a:cubicBezTo>
                      <a:pt x="585" y="2770"/>
                      <a:pt x="2062" y="348"/>
                      <a:pt x="3981" y="164"/>
                    </a:cubicBezTo>
                    <a:close/>
                    <a:moveTo>
                      <a:pt x="4089" y="1"/>
                    </a:moveTo>
                    <a:cubicBezTo>
                      <a:pt x="4087" y="1"/>
                      <a:pt x="4085" y="1"/>
                      <a:pt x="4083" y="1"/>
                    </a:cubicBezTo>
                    <a:cubicBezTo>
                      <a:pt x="1740" y="120"/>
                      <a:pt x="82" y="3341"/>
                      <a:pt x="13" y="3478"/>
                    </a:cubicBezTo>
                    <a:cubicBezTo>
                      <a:pt x="0" y="3505"/>
                      <a:pt x="2" y="3538"/>
                      <a:pt x="21" y="3561"/>
                    </a:cubicBezTo>
                    <a:cubicBezTo>
                      <a:pt x="36" y="3580"/>
                      <a:pt x="58" y="3591"/>
                      <a:pt x="82" y="3591"/>
                    </a:cubicBezTo>
                    <a:cubicBezTo>
                      <a:pt x="88" y="3591"/>
                      <a:pt x="93" y="3590"/>
                      <a:pt x="99" y="3589"/>
                    </a:cubicBezTo>
                    <a:cubicBezTo>
                      <a:pt x="3466" y="2864"/>
                      <a:pt x="4155" y="124"/>
                      <a:pt x="4162" y="97"/>
                    </a:cubicBezTo>
                    <a:cubicBezTo>
                      <a:pt x="4168" y="73"/>
                      <a:pt x="4162" y="47"/>
                      <a:pt x="4146" y="29"/>
                    </a:cubicBezTo>
                    <a:cubicBezTo>
                      <a:pt x="4132" y="12"/>
                      <a:pt x="4113" y="1"/>
                      <a:pt x="4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2015575" y="1623900"/>
                <a:ext cx="72825" cy="105925"/>
              </a:xfrm>
              <a:custGeom>
                <a:avLst/>
                <a:gdLst/>
                <a:ahLst/>
                <a:cxnLst/>
                <a:rect l="l" t="t" r="r" b="b"/>
                <a:pathLst>
                  <a:path w="2913" h="4237" extrusionOk="0">
                    <a:moveTo>
                      <a:pt x="331" y="1"/>
                    </a:moveTo>
                    <a:lnTo>
                      <a:pt x="331" y="1"/>
                    </a:lnTo>
                    <a:cubicBezTo>
                      <a:pt x="331" y="1"/>
                      <a:pt x="0" y="2920"/>
                      <a:pt x="2912" y="4236"/>
                    </a:cubicBezTo>
                    <a:cubicBezTo>
                      <a:pt x="2912" y="4236"/>
                      <a:pt x="2643" y="930"/>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071825" y="1540625"/>
                <a:ext cx="74750" cy="118475"/>
              </a:xfrm>
              <a:custGeom>
                <a:avLst/>
                <a:gdLst/>
                <a:ahLst/>
                <a:cxnLst/>
                <a:rect l="l" t="t" r="r" b="b"/>
                <a:pathLst>
                  <a:path w="2990" h="4739" extrusionOk="0">
                    <a:moveTo>
                      <a:pt x="1751" y="250"/>
                    </a:moveTo>
                    <a:cubicBezTo>
                      <a:pt x="2625" y="2898"/>
                      <a:pt x="1472" y="4232"/>
                      <a:pt x="1158" y="4532"/>
                    </a:cubicBezTo>
                    <a:cubicBezTo>
                      <a:pt x="354" y="2643"/>
                      <a:pt x="1430" y="749"/>
                      <a:pt x="1751" y="250"/>
                    </a:cubicBezTo>
                    <a:close/>
                    <a:moveTo>
                      <a:pt x="1774" y="0"/>
                    </a:moveTo>
                    <a:cubicBezTo>
                      <a:pt x="1749" y="0"/>
                      <a:pt x="1726" y="12"/>
                      <a:pt x="1712" y="32"/>
                    </a:cubicBezTo>
                    <a:cubicBezTo>
                      <a:pt x="1694" y="55"/>
                      <a:pt x="0" y="2386"/>
                      <a:pt x="1059" y="4693"/>
                    </a:cubicBezTo>
                    <a:cubicBezTo>
                      <a:pt x="1069" y="4714"/>
                      <a:pt x="1088" y="4731"/>
                      <a:pt x="1111" y="4736"/>
                    </a:cubicBezTo>
                    <a:cubicBezTo>
                      <a:pt x="1117" y="4737"/>
                      <a:pt x="1123" y="4738"/>
                      <a:pt x="1129" y="4738"/>
                    </a:cubicBezTo>
                    <a:cubicBezTo>
                      <a:pt x="1146" y="4738"/>
                      <a:pt x="1163" y="4733"/>
                      <a:pt x="1177" y="4723"/>
                    </a:cubicBezTo>
                    <a:cubicBezTo>
                      <a:pt x="1195" y="4709"/>
                      <a:pt x="2989" y="3296"/>
                      <a:pt x="1847" y="52"/>
                    </a:cubicBezTo>
                    <a:cubicBezTo>
                      <a:pt x="1838" y="25"/>
                      <a:pt x="1814" y="6"/>
                      <a:pt x="1785" y="1"/>
                    </a:cubicBezTo>
                    <a:cubicBezTo>
                      <a:pt x="1781" y="1"/>
                      <a:pt x="1777"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rot="-1173272" flipH="1">
              <a:off x="8645012" y="2457230"/>
              <a:ext cx="574717" cy="229040"/>
              <a:chOff x="4899225" y="1920750"/>
              <a:chExt cx="199275" cy="79425"/>
            </a:xfrm>
          </p:grpSpPr>
          <p:sp>
            <p:nvSpPr>
              <p:cNvPr id="86" name="Google Shape;86;p3"/>
              <p:cNvSpPr/>
              <p:nvPr/>
            </p:nvSpPr>
            <p:spPr>
              <a:xfrm>
                <a:off x="4915800" y="1920750"/>
                <a:ext cx="182700" cy="79425"/>
              </a:xfrm>
              <a:custGeom>
                <a:avLst/>
                <a:gdLst/>
                <a:ahLst/>
                <a:cxnLst/>
                <a:rect l="l" t="t" r="r" b="b"/>
                <a:pathLst>
                  <a:path w="7308" h="3177" extrusionOk="0">
                    <a:moveTo>
                      <a:pt x="1832" y="0"/>
                    </a:moveTo>
                    <a:cubicBezTo>
                      <a:pt x="1338" y="0"/>
                      <a:pt x="751" y="361"/>
                      <a:pt x="456" y="1149"/>
                    </a:cubicBezTo>
                    <a:cubicBezTo>
                      <a:pt x="1" y="2369"/>
                      <a:pt x="851" y="2786"/>
                      <a:pt x="1557" y="2786"/>
                    </a:cubicBezTo>
                    <a:cubicBezTo>
                      <a:pt x="1850" y="2786"/>
                      <a:pt x="2119" y="2714"/>
                      <a:pt x="2259" y="2598"/>
                    </a:cubicBezTo>
                    <a:cubicBezTo>
                      <a:pt x="2259" y="2598"/>
                      <a:pt x="2490" y="3077"/>
                      <a:pt x="3041" y="3077"/>
                    </a:cubicBezTo>
                    <a:cubicBezTo>
                      <a:pt x="3256" y="3077"/>
                      <a:pt x="3521" y="3004"/>
                      <a:pt x="3839" y="2800"/>
                    </a:cubicBezTo>
                    <a:cubicBezTo>
                      <a:pt x="3839" y="2800"/>
                      <a:pt x="4362" y="3176"/>
                      <a:pt x="5114" y="3176"/>
                    </a:cubicBezTo>
                    <a:cubicBezTo>
                      <a:pt x="5742" y="3176"/>
                      <a:pt x="6530" y="2914"/>
                      <a:pt x="7307" y="1954"/>
                    </a:cubicBezTo>
                    <a:cubicBezTo>
                      <a:pt x="5455" y="1877"/>
                      <a:pt x="5021" y="936"/>
                      <a:pt x="4397" y="936"/>
                    </a:cubicBezTo>
                    <a:cubicBezTo>
                      <a:pt x="4225" y="936"/>
                      <a:pt x="4039" y="1007"/>
                      <a:pt x="3804" y="1187"/>
                    </a:cubicBezTo>
                    <a:cubicBezTo>
                      <a:pt x="3804" y="1187"/>
                      <a:pt x="3756" y="440"/>
                      <a:pt x="3302" y="440"/>
                    </a:cubicBezTo>
                    <a:cubicBezTo>
                      <a:pt x="3143" y="440"/>
                      <a:pt x="2933" y="533"/>
                      <a:pt x="2658" y="782"/>
                    </a:cubicBezTo>
                    <a:cubicBezTo>
                      <a:pt x="2625" y="275"/>
                      <a:pt x="2264" y="0"/>
                      <a:pt x="1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899225" y="1933675"/>
                <a:ext cx="165475" cy="46325"/>
              </a:xfrm>
              <a:custGeom>
                <a:avLst/>
                <a:gdLst/>
                <a:ahLst/>
                <a:cxnLst/>
                <a:rect l="l" t="t" r="r" b="b"/>
                <a:pathLst>
                  <a:path w="6619" h="1853" fill="none" extrusionOk="0">
                    <a:moveTo>
                      <a:pt x="1" y="0"/>
                    </a:moveTo>
                    <a:cubicBezTo>
                      <a:pt x="2695" y="1824"/>
                      <a:pt x="6618" y="1853"/>
                      <a:pt x="6618" y="185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83"/>
        <p:cNvGrpSpPr/>
        <p:nvPr/>
      </p:nvGrpSpPr>
      <p:grpSpPr>
        <a:xfrm>
          <a:off x="0" y="0"/>
          <a:ext cx="0" cy="0"/>
          <a:chOff x="0" y="0"/>
          <a:chExt cx="0" cy="0"/>
        </a:xfrm>
      </p:grpSpPr>
      <p:pic>
        <p:nvPicPr>
          <p:cNvPr id="4584" name="Google Shape;4584;p29"/>
          <p:cNvPicPr preferRelativeResize="0"/>
          <p:nvPr/>
        </p:nvPicPr>
        <p:blipFill>
          <a:blip r:embed="rId2">
            <a:alphaModFix amt="24000"/>
          </a:blip>
          <a:stretch>
            <a:fillRect/>
          </a:stretch>
        </p:blipFill>
        <p:spPr>
          <a:xfrm>
            <a:off x="-25" y="-3900"/>
            <a:ext cx="9144003" cy="5143501"/>
          </a:xfrm>
          <a:prstGeom prst="rect">
            <a:avLst/>
          </a:prstGeom>
          <a:noFill/>
          <a:ln>
            <a:noFill/>
          </a:ln>
        </p:spPr>
      </p:pic>
      <p:grpSp>
        <p:nvGrpSpPr>
          <p:cNvPr id="4585" name="Google Shape;4585;p29"/>
          <p:cNvGrpSpPr/>
          <p:nvPr/>
        </p:nvGrpSpPr>
        <p:grpSpPr>
          <a:xfrm rot="10800000" flipH="1">
            <a:off x="370363" y="295950"/>
            <a:ext cx="8414046" cy="198675"/>
            <a:chOff x="370363" y="4648875"/>
            <a:chExt cx="8414046" cy="198675"/>
          </a:xfrm>
        </p:grpSpPr>
        <p:sp>
          <p:nvSpPr>
            <p:cNvPr id="4586" name="Google Shape;4586;p29"/>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8" name="Google Shape;4588;p29"/>
            <p:cNvGrpSpPr/>
            <p:nvPr/>
          </p:nvGrpSpPr>
          <p:grpSpPr>
            <a:xfrm>
              <a:off x="504825" y="4648875"/>
              <a:ext cx="8122726" cy="198675"/>
              <a:chOff x="504825" y="298750"/>
              <a:chExt cx="8122726" cy="198675"/>
            </a:xfrm>
          </p:grpSpPr>
          <p:grpSp>
            <p:nvGrpSpPr>
              <p:cNvPr id="4589" name="Google Shape;4589;p29"/>
              <p:cNvGrpSpPr/>
              <p:nvPr/>
            </p:nvGrpSpPr>
            <p:grpSpPr>
              <a:xfrm>
                <a:off x="504825" y="298750"/>
                <a:ext cx="8122726" cy="198675"/>
                <a:chOff x="9017419" y="539512"/>
                <a:chExt cx="5210550" cy="198675"/>
              </a:xfrm>
            </p:grpSpPr>
            <p:sp>
              <p:nvSpPr>
                <p:cNvPr id="4590" name="Google Shape;4590;p29"/>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3" name="Google Shape;4653;p29"/>
              <p:cNvGrpSpPr/>
              <p:nvPr/>
            </p:nvGrpSpPr>
            <p:grpSpPr>
              <a:xfrm>
                <a:off x="569351" y="371931"/>
                <a:ext cx="831096" cy="73279"/>
                <a:chOff x="9740085" y="612693"/>
                <a:chExt cx="533129" cy="73279"/>
              </a:xfrm>
            </p:grpSpPr>
            <p:sp>
              <p:nvSpPr>
                <p:cNvPr id="4654" name="Google Shape;4654;p2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2" name="Google Shape;4662;p29"/>
              <p:cNvGrpSpPr/>
              <p:nvPr/>
            </p:nvGrpSpPr>
            <p:grpSpPr>
              <a:xfrm>
                <a:off x="7658325" y="371931"/>
                <a:ext cx="945022" cy="73279"/>
                <a:chOff x="13000570" y="612693"/>
                <a:chExt cx="606211" cy="73279"/>
              </a:xfrm>
            </p:grpSpPr>
            <p:sp>
              <p:nvSpPr>
                <p:cNvPr id="4663" name="Google Shape;4663;p2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672" name="Google Shape;4672;p29"/>
          <p:cNvGrpSpPr/>
          <p:nvPr/>
        </p:nvGrpSpPr>
        <p:grpSpPr>
          <a:xfrm rot="10800000" flipH="1">
            <a:off x="371748" y="4648875"/>
            <a:ext cx="3149667" cy="198675"/>
            <a:chOff x="371748" y="295950"/>
            <a:chExt cx="3149667" cy="198675"/>
          </a:xfrm>
        </p:grpSpPr>
        <p:sp>
          <p:nvSpPr>
            <p:cNvPr id="4673" name="Google Shape;4673;p29"/>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4" name="Google Shape;4674;p29"/>
            <p:cNvGrpSpPr/>
            <p:nvPr/>
          </p:nvGrpSpPr>
          <p:grpSpPr>
            <a:xfrm>
              <a:off x="504825" y="295950"/>
              <a:ext cx="3016590" cy="198675"/>
              <a:chOff x="504825" y="295950"/>
              <a:chExt cx="3016590" cy="198675"/>
            </a:xfrm>
          </p:grpSpPr>
          <p:sp>
            <p:nvSpPr>
              <p:cNvPr id="4675" name="Google Shape;4675;p29"/>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9"/>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9"/>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9"/>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9"/>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05" name="Google Shape;4705;p29"/>
          <p:cNvGrpSpPr/>
          <p:nvPr/>
        </p:nvGrpSpPr>
        <p:grpSpPr>
          <a:xfrm rot="10800000" flipH="1">
            <a:off x="5629548" y="4648875"/>
            <a:ext cx="3149667" cy="198675"/>
            <a:chOff x="5629548" y="295950"/>
            <a:chExt cx="3149667" cy="198675"/>
          </a:xfrm>
        </p:grpSpPr>
        <p:sp>
          <p:nvSpPr>
            <p:cNvPr id="4706" name="Google Shape;4706;p29"/>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7" name="Google Shape;4707;p29"/>
            <p:cNvGrpSpPr/>
            <p:nvPr/>
          </p:nvGrpSpPr>
          <p:grpSpPr>
            <a:xfrm>
              <a:off x="5629548" y="295950"/>
              <a:ext cx="3016590" cy="198675"/>
              <a:chOff x="504825" y="295950"/>
              <a:chExt cx="3016590" cy="198675"/>
            </a:xfrm>
          </p:grpSpPr>
          <p:sp>
            <p:nvSpPr>
              <p:cNvPr id="4708" name="Google Shape;4708;p29"/>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9"/>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9"/>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9"/>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9"/>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9"/>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38" name="Google Shape;4738;p29"/>
          <p:cNvGrpSpPr/>
          <p:nvPr/>
        </p:nvGrpSpPr>
        <p:grpSpPr>
          <a:xfrm rot="3186435">
            <a:off x="-77893" y="192526"/>
            <a:ext cx="844785" cy="1075646"/>
            <a:chOff x="6519292" y="3218921"/>
            <a:chExt cx="1053033" cy="1341104"/>
          </a:xfrm>
        </p:grpSpPr>
        <p:grpSp>
          <p:nvGrpSpPr>
            <p:cNvPr id="4739" name="Google Shape;4739;p29"/>
            <p:cNvGrpSpPr/>
            <p:nvPr/>
          </p:nvGrpSpPr>
          <p:grpSpPr>
            <a:xfrm>
              <a:off x="6519292" y="3218921"/>
              <a:ext cx="1053033" cy="1341104"/>
              <a:chOff x="6519292" y="3218921"/>
              <a:chExt cx="1053033" cy="1341104"/>
            </a:xfrm>
          </p:grpSpPr>
          <p:sp>
            <p:nvSpPr>
              <p:cNvPr id="4740" name="Google Shape;4740;p29"/>
              <p:cNvSpPr/>
              <p:nvPr/>
            </p:nvSpPr>
            <p:spPr>
              <a:xfrm rot="-6237245">
                <a:off x="6453070" y="3494229"/>
                <a:ext cx="1185476" cy="790487"/>
              </a:xfrm>
              <a:custGeom>
                <a:avLst/>
                <a:gdLst/>
                <a:ahLst/>
                <a:cxnLst/>
                <a:rect l="l" t="t" r="r" b="b"/>
                <a:pathLst>
                  <a:path w="24170" h="16116" extrusionOk="0">
                    <a:moveTo>
                      <a:pt x="16506" y="4863"/>
                    </a:moveTo>
                    <a:cubicBezTo>
                      <a:pt x="16579" y="4863"/>
                      <a:pt x="16652" y="4867"/>
                      <a:pt x="16725" y="4874"/>
                    </a:cubicBezTo>
                    <a:cubicBezTo>
                      <a:pt x="16788" y="4937"/>
                      <a:pt x="16851" y="4987"/>
                      <a:pt x="16914" y="5037"/>
                    </a:cubicBezTo>
                    <a:lnTo>
                      <a:pt x="17052" y="5125"/>
                    </a:lnTo>
                    <a:cubicBezTo>
                      <a:pt x="17102" y="5150"/>
                      <a:pt x="17152" y="5201"/>
                      <a:pt x="17215" y="5251"/>
                    </a:cubicBezTo>
                    <a:lnTo>
                      <a:pt x="17228" y="5263"/>
                    </a:lnTo>
                    <a:cubicBezTo>
                      <a:pt x="17404" y="5414"/>
                      <a:pt x="17567" y="5603"/>
                      <a:pt x="17693" y="5804"/>
                    </a:cubicBezTo>
                    <a:cubicBezTo>
                      <a:pt x="17781" y="5930"/>
                      <a:pt x="17844" y="6056"/>
                      <a:pt x="17894" y="6181"/>
                    </a:cubicBezTo>
                    <a:lnTo>
                      <a:pt x="17970" y="6420"/>
                    </a:lnTo>
                    <a:cubicBezTo>
                      <a:pt x="17982" y="6471"/>
                      <a:pt x="17995" y="6521"/>
                      <a:pt x="18008" y="6584"/>
                    </a:cubicBezTo>
                    <a:lnTo>
                      <a:pt x="18008" y="6596"/>
                    </a:lnTo>
                    <a:lnTo>
                      <a:pt x="18008" y="6622"/>
                    </a:lnTo>
                    <a:cubicBezTo>
                      <a:pt x="18008" y="6647"/>
                      <a:pt x="18008" y="6684"/>
                      <a:pt x="18020" y="6710"/>
                    </a:cubicBezTo>
                    <a:cubicBezTo>
                      <a:pt x="18033" y="6860"/>
                      <a:pt x="18033" y="7011"/>
                      <a:pt x="18020" y="7150"/>
                    </a:cubicBezTo>
                    <a:cubicBezTo>
                      <a:pt x="17995" y="7313"/>
                      <a:pt x="17957" y="7477"/>
                      <a:pt x="17907" y="7628"/>
                    </a:cubicBezTo>
                    <a:cubicBezTo>
                      <a:pt x="17844" y="7778"/>
                      <a:pt x="17769" y="7917"/>
                      <a:pt x="17681" y="8042"/>
                    </a:cubicBezTo>
                    <a:cubicBezTo>
                      <a:pt x="17593" y="8168"/>
                      <a:pt x="17492" y="8281"/>
                      <a:pt x="17379" y="8382"/>
                    </a:cubicBezTo>
                    <a:lnTo>
                      <a:pt x="17316" y="8432"/>
                    </a:lnTo>
                    <a:lnTo>
                      <a:pt x="17303" y="8457"/>
                    </a:lnTo>
                    <a:lnTo>
                      <a:pt x="17178" y="8545"/>
                    </a:lnTo>
                    <a:lnTo>
                      <a:pt x="17077" y="8621"/>
                    </a:lnTo>
                    <a:lnTo>
                      <a:pt x="17002" y="8671"/>
                    </a:lnTo>
                    <a:lnTo>
                      <a:pt x="16951" y="8684"/>
                    </a:lnTo>
                    <a:cubicBezTo>
                      <a:pt x="16825" y="8747"/>
                      <a:pt x="16687" y="8810"/>
                      <a:pt x="16549" y="8847"/>
                    </a:cubicBezTo>
                    <a:cubicBezTo>
                      <a:pt x="16323" y="8898"/>
                      <a:pt x="16096" y="8935"/>
                      <a:pt x="15870" y="8935"/>
                    </a:cubicBezTo>
                    <a:lnTo>
                      <a:pt x="15832" y="8923"/>
                    </a:lnTo>
                    <a:cubicBezTo>
                      <a:pt x="15744" y="8910"/>
                      <a:pt x="15681" y="8910"/>
                      <a:pt x="15631" y="8910"/>
                    </a:cubicBezTo>
                    <a:lnTo>
                      <a:pt x="15467" y="8898"/>
                    </a:lnTo>
                    <a:cubicBezTo>
                      <a:pt x="15405" y="8885"/>
                      <a:pt x="15342" y="8885"/>
                      <a:pt x="15279" y="8885"/>
                    </a:cubicBezTo>
                    <a:lnTo>
                      <a:pt x="15216" y="8885"/>
                    </a:lnTo>
                    <a:cubicBezTo>
                      <a:pt x="13833" y="7892"/>
                      <a:pt x="14034" y="5766"/>
                      <a:pt x="15581" y="5062"/>
                    </a:cubicBezTo>
                    <a:cubicBezTo>
                      <a:pt x="15877" y="4929"/>
                      <a:pt x="16190" y="4863"/>
                      <a:pt x="16506" y="4863"/>
                    </a:cubicBezTo>
                    <a:close/>
                    <a:moveTo>
                      <a:pt x="16513" y="0"/>
                    </a:moveTo>
                    <a:cubicBezTo>
                      <a:pt x="15605" y="0"/>
                      <a:pt x="14690" y="175"/>
                      <a:pt x="13820" y="535"/>
                    </a:cubicBezTo>
                    <a:cubicBezTo>
                      <a:pt x="11167" y="1629"/>
                      <a:pt x="9432" y="4207"/>
                      <a:pt x="9419" y="7074"/>
                    </a:cubicBezTo>
                    <a:lnTo>
                      <a:pt x="1736" y="10583"/>
                    </a:lnTo>
                    <a:cubicBezTo>
                      <a:pt x="529" y="11136"/>
                      <a:pt x="0" y="12544"/>
                      <a:pt x="554" y="13751"/>
                    </a:cubicBezTo>
                    <a:lnTo>
                      <a:pt x="994" y="14720"/>
                    </a:lnTo>
                    <a:cubicBezTo>
                      <a:pt x="1384" y="15562"/>
                      <a:pt x="2226" y="16115"/>
                      <a:pt x="3169" y="16115"/>
                    </a:cubicBezTo>
                    <a:cubicBezTo>
                      <a:pt x="3509" y="16115"/>
                      <a:pt x="3848" y="16040"/>
                      <a:pt x="4163" y="15902"/>
                    </a:cubicBezTo>
                    <a:lnTo>
                      <a:pt x="11821" y="12406"/>
                    </a:lnTo>
                    <a:cubicBezTo>
                      <a:pt x="13116" y="13550"/>
                      <a:pt x="14788" y="14179"/>
                      <a:pt x="16524" y="14192"/>
                    </a:cubicBezTo>
                    <a:cubicBezTo>
                      <a:pt x="19391" y="14179"/>
                      <a:pt x="21969" y="12456"/>
                      <a:pt x="23075" y="9803"/>
                    </a:cubicBezTo>
                    <a:cubicBezTo>
                      <a:pt x="24169" y="7162"/>
                      <a:pt x="23566" y="4107"/>
                      <a:pt x="21541" y="2082"/>
                    </a:cubicBezTo>
                    <a:cubicBezTo>
                      <a:pt x="20183" y="724"/>
                      <a:pt x="18362" y="0"/>
                      <a:pt x="16513" y="0"/>
                    </a:cubicBezTo>
                    <a:close/>
                  </a:path>
                </a:pathLst>
              </a:custGeom>
              <a:solidFill>
                <a:schemeClr val="lt1"/>
              </a:solidFill>
              <a:ln>
                <a:noFill/>
              </a:ln>
              <a:effectLst>
                <a:outerShdw blurRad="42863" dist="9525"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a:off x="6805625" y="3577075"/>
                <a:ext cx="2571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2" name="Google Shape;4742;p29"/>
            <p:cNvGrpSpPr/>
            <p:nvPr/>
          </p:nvGrpSpPr>
          <p:grpSpPr>
            <a:xfrm>
              <a:off x="6598936" y="3290867"/>
              <a:ext cx="885426" cy="1186970"/>
              <a:chOff x="6595451" y="3286988"/>
              <a:chExt cx="885426" cy="1186970"/>
            </a:xfrm>
          </p:grpSpPr>
          <p:sp>
            <p:nvSpPr>
              <p:cNvPr id="4743" name="Google Shape;4743;p29"/>
              <p:cNvSpPr/>
              <p:nvPr/>
            </p:nvSpPr>
            <p:spPr>
              <a:xfrm rot="-6237134">
                <a:off x="6507692" y="3556610"/>
                <a:ext cx="1061262" cy="648351"/>
              </a:xfrm>
              <a:custGeom>
                <a:avLst/>
                <a:gdLst/>
                <a:ahLst/>
                <a:cxnLst/>
                <a:rect l="l" t="t" r="r" b="b"/>
                <a:pathLst>
                  <a:path w="20208" h="12345" extrusionOk="0">
                    <a:moveTo>
                      <a:pt x="14390" y="1103"/>
                    </a:moveTo>
                    <a:cubicBezTo>
                      <a:pt x="15524" y="1103"/>
                      <a:pt x="16666" y="1567"/>
                      <a:pt x="17495" y="2546"/>
                    </a:cubicBezTo>
                    <a:lnTo>
                      <a:pt x="17495" y="2546"/>
                    </a:lnTo>
                    <a:cubicBezTo>
                      <a:pt x="17317" y="2371"/>
                      <a:pt x="17126" y="2207"/>
                      <a:pt x="16913" y="2077"/>
                    </a:cubicBezTo>
                    <a:cubicBezTo>
                      <a:pt x="16737" y="1964"/>
                      <a:pt x="16561" y="1863"/>
                      <a:pt x="16385" y="1788"/>
                    </a:cubicBezTo>
                    <a:cubicBezTo>
                      <a:pt x="16259" y="1738"/>
                      <a:pt x="16146" y="1687"/>
                      <a:pt x="16020" y="1662"/>
                    </a:cubicBezTo>
                    <a:lnTo>
                      <a:pt x="15895" y="1625"/>
                    </a:lnTo>
                    <a:lnTo>
                      <a:pt x="15995" y="1700"/>
                    </a:lnTo>
                    <a:cubicBezTo>
                      <a:pt x="16071" y="1750"/>
                      <a:pt x="16171" y="1826"/>
                      <a:pt x="16297" y="1926"/>
                    </a:cubicBezTo>
                    <a:cubicBezTo>
                      <a:pt x="16624" y="2203"/>
                      <a:pt x="16901" y="2530"/>
                      <a:pt x="17140" y="2895"/>
                    </a:cubicBezTo>
                    <a:cubicBezTo>
                      <a:pt x="17290" y="3121"/>
                      <a:pt x="17416" y="3372"/>
                      <a:pt x="17517" y="3624"/>
                    </a:cubicBezTo>
                    <a:lnTo>
                      <a:pt x="17542" y="3674"/>
                    </a:lnTo>
                    <a:lnTo>
                      <a:pt x="17542" y="3699"/>
                    </a:lnTo>
                    <a:lnTo>
                      <a:pt x="17580" y="3825"/>
                    </a:lnTo>
                    <a:lnTo>
                      <a:pt x="17655" y="4052"/>
                    </a:lnTo>
                    <a:cubicBezTo>
                      <a:pt x="17668" y="4127"/>
                      <a:pt x="17693" y="4202"/>
                      <a:pt x="17705" y="4265"/>
                    </a:cubicBezTo>
                    <a:lnTo>
                      <a:pt x="17731" y="4378"/>
                    </a:lnTo>
                    <a:cubicBezTo>
                      <a:pt x="17731" y="4416"/>
                      <a:pt x="17731" y="4454"/>
                      <a:pt x="17743" y="4492"/>
                    </a:cubicBezTo>
                    <a:cubicBezTo>
                      <a:pt x="17781" y="4806"/>
                      <a:pt x="17793" y="5120"/>
                      <a:pt x="17768" y="5435"/>
                    </a:cubicBezTo>
                    <a:cubicBezTo>
                      <a:pt x="17718" y="5749"/>
                      <a:pt x="17643" y="6076"/>
                      <a:pt x="17542" y="6378"/>
                    </a:cubicBezTo>
                    <a:cubicBezTo>
                      <a:pt x="17416" y="6680"/>
                      <a:pt x="17265" y="6969"/>
                      <a:pt x="17077" y="7233"/>
                    </a:cubicBezTo>
                    <a:cubicBezTo>
                      <a:pt x="16888" y="7497"/>
                      <a:pt x="16674" y="7748"/>
                      <a:pt x="16435" y="7962"/>
                    </a:cubicBezTo>
                    <a:cubicBezTo>
                      <a:pt x="16373" y="8013"/>
                      <a:pt x="16322" y="8063"/>
                      <a:pt x="16259" y="8101"/>
                    </a:cubicBezTo>
                    <a:cubicBezTo>
                      <a:pt x="16196" y="8151"/>
                      <a:pt x="16134" y="8201"/>
                      <a:pt x="16071" y="8239"/>
                    </a:cubicBezTo>
                    <a:lnTo>
                      <a:pt x="16071" y="8251"/>
                    </a:lnTo>
                    <a:cubicBezTo>
                      <a:pt x="15945" y="8327"/>
                      <a:pt x="15819" y="8402"/>
                      <a:pt x="15681" y="8478"/>
                    </a:cubicBezTo>
                    <a:cubicBezTo>
                      <a:pt x="15442" y="8604"/>
                      <a:pt x="15178" y="8704"/>
                      <a:pt x="14914" y="8780"/>
                    </a:cubicBezTo>
                    <a:cubicBezTo>
                      <a:pt x="14552" y="8881"/>
                      <a:pt x="14169" y="8932"/>
                      <a:pt x="13785" y="8932"/>
                    </a:cubicBezTo>
                    <a:cubicBezTo>
                      <a:pt x="13742" y="8932"/>
                      <a:pt x="13699" y="8932"/>
                      <a:pt x="13656" y="8931"/>
                    </a:cubicBezTo>
                    <a:cubicBezTo>
                      <a:pt x="13493" y="8931"/>
                      <a:pt x="13367" y="8918"/>
                      <a:pt x="13279" y="8905"/>
                    </a:cubicBezTo>
                    <a:lnTo>
                      <a:pt x="13141" y="8893"/>
                    </a:lnTo>
                    <a:lnTo>
                      <a:pt x="13141" y="8893"/>
                    </a:lnTo>
                    <a:lnTo>
                      <a:pt x="13267" y="8956"/>
                    </a:lnTo>
                    <a:cubicBezTo>
                      <a:pt x="13380" y="9006"/>
                      <a:pt x="13493" y="9056"/>
                      <a:pt x="13619" y="9094"/>
                    </a:cubicBezTo>
                    <a:cubicBezTo>
                      <a:pt x="13807" y="9157"/>
                      <a:pt x="14008" y="9207"/>
                      <a:pt x="14210" y="9232"/>
                    </a:cubicBezTo>
                    <a:cubicBezTo>
                      <a:pt x="14380" y="9257"/>
                      <a:pt x="14551" y="9271"/>
                      <a:pt x="14721" y="9271"/>
                    </a:cubicBezTo>
                    <a:cubicBezTo>
                      <a:pt x="14815" y="9271"/>
                      <a:pt x="14908" y="9266"/>
                      <a:pt x="15002" y="9257"/>
                    </a:cubicBezTo>
                    <a:lnTo>
                      <a:pt x="15027" y="9257"/>
                    </a:lnTo>
                    <a:cubicBezTo>
                      <a:pt x="14798" y="9294"/>
                      <a:pt x="14572" y="9312"/>
                      <a:pt x="14351" y="9312"/>
                    </a:cubicBezTo>
                    <a:cubicBezTo>
                      <a:pt x="11562" y="9312"/>
                      <a:pt x="9501" y="6488"/>
                      <a:pt x="10538" y="3750"/>
                    </a:cubicBezTo>
                    <a:cubicBezTo>
                      <a:pt x="11195" y="2034"/>
                      <a:pt x="12784" y="1103"/>
                      <a:pt x="14390" y="1103"/>
                    </a:cubicBezTo>
                    <a:close/>
                    <a:moveTo>
                      <a:pt x="14373" y="1"/>
                    </a:moveTo>
                    <a:cubicBezTo>
                      <a:pt x="13856" y="1"/>
                      <a:pt x="13331" y="79"/>
                      <a:pt x="12814" y="241"/>
                    </a:cubicBezTo>
                    <a:cubicBezTo>
                      <a:pt x="10286" y="1034"/>
                      <a:pt x="8752" y="3586"/>
                      <a:pt x="9255" y="6189"/>
                    </a:cubicBezTo>
                    <a:cubicBezTo>
                      <a:pt x="9214" y="6166"/>
                      <a:pt x="9192" y="6156"/>
                      <a:pt x="9172" y="6156"/>
                    </a:cubicBezTo>
                    <a:cubicBezTo>
                      <a:pt x="9148" y="6156"/>
                      <a:pt x="9126" y="6169"/>
                      <a:pt x="9079" y="6189"/>
                    </a:cubicBezTo>
                    <a:lnTo>
                      <a:pt x="8979" y="6240"/>
                    </a:lnTo>
                    <a:cubicBezTo>
                      <a:pt x="8853" y="6302"/>
                      <a:pt x="8777" y="6428"/>
                      <a:pt x="8790" y="6566"/>
                    </a:cubicBezTo>
                    <a:lnTo>
                      <a:pt x="377" y="10402"/>
                    </a:lnTo>
                    <a:cubicBezTo>
                      <a:pt x="113" y="10528"/>
                      <a:pt x="0" y="10829"/>
                      <a:pt x="126" y="11081"/>
                    </a:cubicBezTo>
                    <a:lnTo>
                      <a:pt x="566" y="12049"/>
                    </a:lnTo>
                    <a:cubicBezTo>
                      <a:pt x="649" y="12234"/>
                      <a:pt x="835" y="12344"/>
                      <a:pt x="1028" y="12344"/>
                    </a:cubicBezTo>
                    <a:cubicBezTo>
                      <a:pt x="1096" y="12344"/>
                      <a:pt x="1166" y="12330"/>
                      <a:pt x="1232" y="12301"/>
                    </a:cubicBezTo>
                    <a:lnTo>
                      <a:pt x="9658" y="8453"/>
                    </a:lnTo>
                    <a:cubicBezTo>
                      <a:pt x="9720" y="8507"/>
                      <a:pt x="9793" y="8538"/>
                      <a:pt x="9869" y="8538"/>
                    </a:cubicBezTo>
                    <a:cubicBezTo>
                      <a:pt x="9915" y="8538"/>
                      <a:pt x="9962" y="8527"/>
                      <a:pt x="10010" y="8503"/>
                    </a:cubicBezTo>
                    <a:lnTo>
                      <a:pt x="10110" y="8465"/>
                    </a:lnTo>
                    <a:cubicBezTo>
                      <a:pt x="10198" y="8428"/>
                      <a:pt x="10198" y="8440"/>
                      <a:pt x="10223" y="8365"/>
                    </a:cubicBezTo>
                    <a:cubicBezTo>
                      <a:pt x="11240" y="9701"/>
                      <a:pt x="12796" y="10422"/>
                      <a:pt x="14381" y="10422"/>
                    </a:cubicBezTo>
                    <a:cubicBezTo>
                      <a:pt x="15285" y="10422"/>
                      <a:pt x="16199" y="10187"/>
                      <a:pt x="17026" y="9698"/>
                    </a:cubicBezTo>
                    <a:cubicBezTo>
                      <a:pt x="19302" y="8339"/>
                      <a:pt x="20208" y="5510"/>
                      <a:pt x="19126" y="3083"/>
                    </a:cubicBezTo>
                    <a:cubicBezTo>
                      <a:pt x="18267" y="1165"/>
                      <a:pt x="16376" y="1"/>
                      <a:pt x="14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6237134">
                <a:off x="6860786" y="3687644"/>
                <a:ext cx="146627" cy="286335"/>
              </a:xfrm>
              <a:custGeom>
                <a:avLst/>
                <a:gdLst/>
                <a:ahLst/>
                <a:cxnLst/>
                <a:rect l="l" t="t" r="r" b="b"/>
                <a:pathLst>
                  <a:path w="2792" h="5452" extrusionOk="0">
                    <a:moveTo>
                      <a:pt x="2792" y="0"/>
                    </a:moveTo>
                    <a:lnTo>
                      <a:pt x="2792" y="0"/>
                    </a:lnTo>
                    <a:cubicBezTo>
                      <a:pt x="855" y="881"/>
                      <a:pt x="0" y="3169"/>
                      <a:pt x="881" y="5106"/>
                    </a:cubicBezTo>
                    <a:cubicBezTo>
                      <a:pt x="974" y="5305"/>
                      <a:pt x="1163" y="5452"/>
                      <a:pt x="1291" y="5452"/>
                    </a:cubicBezTo>
                    <a:cubicBezTo>
                      <a:pt x="1423" y="5452"/>
                      <a:pt x="1492" y="5299"/>
                      <a:pt x="1333" y="4892"/>
                    </a:cubicBezTo>
                    <a:cubicBezTo>
                      <a:pt x="1019" y="4100"/>
                      <a:pt x="717" y="3270"/>
                      <a:pt x="1170" y="2012"/>
                    </a:cubicBezTo>
                    <a:cubicBezTo>
                      <a:pt x="1497" y="1182"/>
                      <a:pt x="2063" y="491"/>
                      <a:pt x="2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6237134">
                <a:off x="7086573" y="3850634"/>
                <a:ext cx="46267" cy="101730"/>
              </a:xfrm>
              <a:custGeom>
                <a:avLst/>
                <a:gdLst/>
                <a:ahLst/>
                <a:cxnLst/>
                <a:rect l="l" t="t" r="r" b="b"/>
                <a:pathLst>
                  <a:path w="881" h="1937" extrusionOk="0">
                    <a:moveTo>
                      <a:pt x="0" y="0"/>
                    </a:moveTo>
                    <a:cubicBezTo>
                      <a:pt x="0" y="0"/>
                      <a:pt x="0" y="38"/>
                      <a:pt x="26" y="88"/>
                    </a:cubicBezTo>
                    <a:cubicBezTo>
                      <a:pt x="38" y="138"/>
                      <a:pt x="63" y="226"/>
                      <a:pt x="101" y="315"/>
                    </a:cubicBezTo>
                    <a:cubicBezTo>
                      <a:pt x="164" y="503"/>
                      <a:pt x="264" y="755"/>
                      <a:pt x="378" y="994"/>
                    </a:cubicBezTo>
                    <a:cubicBezTo>
                      <a:pt x="491" y="1232"/>
                      <a:pt x="617" y="1471"/>
                      <a:pt x="705" y="1647"/>
                    </a:cubicBezTo>
                    <a:cubicBezTo>
                      <a:pt x="755" y="1735"/>
                      <a:pt x="805" y="1811"/>
                      <a:pt x="830" y="1861"/>
                    </a:cubicBezTo>
                    <a:cubicBezTo>
                      <a:pt x="855" y="1911"/>
                      <a:pt x="881" y="1937"/>
                      <a:pt x="881" y="1937"/>
                    </a:cubicBezTo>
                    <a:cubicBezTo>
                      <a:pt x="881" y="1937"/>
                      <a:pt x="868" y="1911"/>
                      <a:pt x="855" y="1849"/>
                    </a:cubicBezTo>
                    <a:cubicBezTo>
                      <a:pt x="830" y="1798"/>
                      <a:pt x="805" y="1723"/>
                      <a:pt x="767" y="1622"/>
                    </a:cubicBezTo>
                    <a:cubicBezTo>
                      <a:pt x="705" y="1434"/>
                      <a:pt x="604" y="1182"/>
                      <a:pt x="491" y="943"/>
                    </a:cubicBezTo>
                    <a:cubicBezTo>
                      <a:pt x="378" y="704"/>
                      <a:pt x="264" y="465"/>
                      <a:pt x="164" y="289"/>
                    </a:cubicBezTo>
                    <a:cubicBezTo>
                      <a:pt x="114" y="201"/>
                      <a:pt x="76" y="138"/>
                      <a:pt x="38" y="76"/>
                    </a:cubicBezTo>
                    <a:cubicBezTo>
                      <a:pt x="13" y="25"/>
                      <a:pt x="0" y="0"/>
                      <a:pt x="0"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6237134">
                <a:off x="7076025" y="3836907"/>
                <a:ext cx="49576" cy="107034"/>
              </a:xfrm>
              <a:custGeom>
                <a:avLst/>
                <a:gdLst/>
                <a:ahLst/>
                <a:cxnLst/>
                <a:rect l="l" t="t" r="r" b="b"/>
                <a:pathLst>
                  <a:path w="944" h="2038" extrusionOk="0">
                    <a:moveTo>
                      <a:pt x="0" y="1"/>
                    </a:moveTo>
                    <a:cubicBezTo>
                      <a:pt x="0" y="1"/>
                      <a:pt x="13" y="38"/>
                      <a:pt x="38" y="89"/>
                    </a:cubicBezTo>
                    <a:cubicBezTo>
                      <a:pt x="50" y="152"/>
                      <a:pt x="88" y="240"/>
                      <a:pt x="126" y="340"/>
                    </a:cubicBezTo>
                    <a:cubicBezTo>
                      <a:pt x="189" y="529"/>
                      <a:pt x="302" y="793"/>
                      <a:pt x="415" y="1044"/>
                    </a:cubicBezTo>
                    <a:cubicBezTo>
                      <a:pt x="528" y="1296"/>
                      <a:pt x="654" y="1547"/>
                      <a:pt x="767" y="1736"/>
                    </a:cubicBezTo>
                    <a:cubicBezTo>
                      <a:pt x="818" y="1824"/>
                      <a:pt x="855" y="1899"/>
                      <a:pt x="893" y="1962"/>
                    </a:cubicBezTo>
                    <a:cubicBezTo>
                      <a:pt x="918" y="2013"/>
                      <a:pt x="943" y="2038"/>
                      <a:pt x="943" y="2038"/>
                    </a:cubicBezTo>
                    <a:cubicBezTo>
                      <a:pt x="943" y="2038"/>
                      <a:pt x="931" y="2013"/>
                      <a:pt x="906" y="1950"/>
                    </a:cubicBezTo>
                    <a:cubicBezTo>
                      <a:pt x="893" y="1887"/>
                      <a:pt x="868" y="1811"/>
                      <a:pt x="830" y="1711"/>
                    </a:cubicBezTo>
                    <a:cubicBezTo>
                      <a:pt x="755" y="1510"/>
                      <a:pt x="641" y="1246"/>
                      <a:pt x="528" y="994"/>
                    </a:cubicBezTo>
                    <a:cubicBezTo>
                      <a:pt x="415" y="743"/>
                      <a:pt x="289" y="491"/>
                      <a:pt x="189" y="302"/>
                    </a:cubicBezTo>
                    <a:cubicBezTo>
                      <a:pt x="126" y="214"/>
                      <a:pt x="88" y="139"/>
                      <a:pt x="50" y="89"/>
                    </a:cubicBezTo>
                    <a:cubicBezTo>
                      <a:pt x="25" y="26"/>
                      <a:pt x="0" y="1"/>
                      <a:pt x="0"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6237134">
                <a:off x="7127467" y="4003408"/>
                <a:ext cx="357955" cy="163860"/>
              </a:xfrm>
              <a:custGeom>
                <a:avLst/>
                <a:gdLst/>
                <a:ahLst/>
                <a:cxnLst/>
                <a:rect l="l" t="t" r="r" b="b"/>
                <a:pathLst>
                  <a:path w="6816" h="3120" extrusionOk="0">
                    <a:moveTo>
                      <a:pt x="6816" y="1"/>
                    </a:moveTo>
                    <a:cubicBezTo>
                      <a:pt x="6816" y="1"/>
                      <a:pt x="6375" y="164"/>
                      <a:pt x="5722" y="428"/>
                    </a:cubicBezTo>
                    <a:cubicBezTo>
                      <a:pt x="5395" y="567"/>
                      <a:pt x="5017" y="717"/>
                      <a:pt x="4615" y="906"/>
                    </a:cubicBezTo>
                    <a:cubicBezTo>
                      <a:pt x="4414" y="994"/>
                      <a:pt x="4213" y="1082"/>
                      <a:pt x="3999" y="1170"/>
                    </a:cubicBezTo>
                    <a:lnTo>
                      <a:pt x="3358" y="1459"/>
                    </a:lnTo>
                    <a:lnTo>
                      <a:pt x="2729" y="1749"/>
                    </a:lnTo>
                    <a:cubicBezTo>
                      <a:pt x="2515" y="1849"/>
                      <a:pt x="2314" y="1950"/>
                      <a:pt x="2113" y="2038"/>
                    </a:cubicBezTo>
                    <a:cubicBezTo>
                      <a:pt x="1723" y="2239"/>
                      <a:pt x="1358" y="2415"/>
                      <a:pt x="1044" y="2579"/>
                    </a:cubicBezTo>
                    <a:cubicBezTo>
                      <a:pt x="415" y="2893"/>
                      <a:pt x="0" y="3119"/>
                      <a:pt x="0" y="3119"/>
                    </a:cubicBezTo>
                    <a:cubicBezTo>
                      <a:pt x="0" y="3119"/>
                      <a:pt x="453" y="2968"/>
                      <a:pt x="1107" y="2704"/>
                    </a:cubicBezTo>
                    <a:cubicBezTo>
                      <a:pt x="1434" y="2566"/>
                      <a:pt x="1811" y="2415"/>
                      <a:pt x="2201" y="2226"/>
                    </a:cubicBezTo>
                    <a:cubicBezTo>
                      <a:pt x="2402" y="2138"/>
                      <a:pt x="2616" y="2050"/>
                      <a:pt x="2829" y="1962"/>
                    </a:cubicBezTo>
                    <a:lnTo>
                      <a:pt x="3471" y="1673"/>
                    </a:lnTo>
                    <a:lnTo>
                      <a:pt x="4100" y="1384"/>
                    </a:lnTo>
                    <a:cubicBezTo>
                      <a:pt x="4301" y="1283"/>
                      <a:pt x="4502" y="1183"/>
                      <a:pt x="4703" y="1095"/>
                    </a:cubicBezTo>
                    <a:cubicBezTo>
                      <a:pt x="5106" y="894"/>
                      <a:pt x="5470" y="717"/>
                      <a:pt x="5785" y="554"/>
                    </a:cubicBezTo>
                    <a:cubicBezTo>
                      <a:pt x="6413" y="240"/>
                      <a:pt x="6816" y="1"/>
                      <a:pt x="6816"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6237134">
                <a:off x="7036206" y="3995555"/>
                <a:ext cx="453746" cy="257607"/>
              </a:xfrm>
              <a:custGeom>
                <a:avLst/>
                <a:gdLst/>
                <a:ahLst/>
                <a:cxnLst/>
                <a:rect l="l" t="t" r="r" b="b"/>
                <a:pathLst>
                  <a:path w="8640" h="4905" extrusionOk="0">
                    <a:moveTo>
                      <a:pt x="8614" y="0"/>
                    </a:moveTo>
                    <a:lnTo>
                      <a:pt x="315" y="3785"/>
                    </a:lnTo>
                    <a:cubicBezTo>
                      <a:pt x="63" y="3886"/>
                      <a:pt x="1" y="4062"/>
                      <a:pt x="101" y="4275"/>
                    </a:cubicBezTo>
                    <a:lnTo>
                      <a:pt x="328" y="4766"/>
                    </a:lnTo>
                    <a:cubicBezTo>
                      <a:pt x="328" y="4766"/>
                      <a:pt x="290" y="4590"/>
                      <a:pt x="491" y="4313"/>
                    </a:cubicBezTo>
                    <a:lnTo>
                      <a:pt x="340" y="3835"/>
                    </a:lnTo>
                    <a:lnTo>
                      <a:pt x="969" y="4904"/>
                    </a:lnTo>
                    <a:lnTo>
                      <a:pt x="969" y="4904"/>
                    </a:lnTo>
                    <a:lnTo>
                      <a:pt x="705" y="4074"/>
                    </a:lnTo>
                    <a:cubicBezTo>
                      <a:pt x="981" y="3835"/>
                      <a:pt x="1283" y="3634"/>
                      <a:pt x="1610" y="3483"/>
                    </a:cubicBezTo>
                    <a:cubicBezTo>
                      <a:pt x="2641" y="2955"/>
                      <a:pt x="6087" y="1258"/>
                      <a:pt x="7860" y="377"/>
                    </a:cubicBezTo>
                    <a:lnTo>
                      <a:pt x="8640" y="1874"/>
                    </a:lnTo>
                    <a:lnTo>
                      <a:pt x="8011" y="302"/>
                    </a:lnTo>
                    <a:cubicBezTo>
                      <a:pt x="8262" y="176"/>
                      <a:pt x="8463" y="76"/>
                      <a:pt x="8614"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6237134">
                <a:off x="6656968" y="3433813"/>
                <a:ext cx="521125" cy="488535"/>
              </a:xfrm>
              <a:custGeom>
                <a:avLst/>
                <a:gdLst/>
                <a:ahLst/>
                <a:cxnLst/>
                <a:rect l="l" t="t" r="r" b="b"/>
                <a:pathLst>
                  <a:path w="9923" h="9302" extrusionOk="0">
                    <a:moveTo>
                      <a:pt x="4972" y="0"/>
                    </a:moveTo>
                    <a:cubicBezTo>
                      <a:pt x="4820" y="0"/>
                      <a:pt x="4668" y="7"/>
                      <a:pt x="4515" y="21"/>
                    </a:cubicBezTo>
                    <a:cubicBezTo>
                      <a:pt x="4427" y="21"/>
                      <a:pt x="4339" y="21"/>
                      <a:pt x="4251" y="46"/>
                    </a:cubicBezTo>
                    <a:lnTo>
                      <a:pt x="3987" y="97"/>
                    </a:lnTo>
                    <a:cubicBezTo>
                      <a:pt x="3811" y="122"/>
                      <a:pt x="3635" y="172"/>
                      <a:pt x="3471" y="223"/>
                    </a:cubicBezTo>
                    <a:lnTo>
                      <a:pt x="3333" y="260"/>
                    </a:lnTo>
                    <a:lnTo>
                      <a:pt x="3220" y="311"/>
                    </a:lnTo>
                    <a:lnTo>
                      <a:pt x="2981" y="411"/>
                    </a:lnTo>
                    <a:cubicBezTo>
                      <a:pt x="2931" y="424"/>
                      <a:pt x="2906" y="436"/>
                      <a:pt x="2855" y="461"/>
                    </a:cubicBezTo>
                    <a:lnTo>
                      <a:pt x="2742" y="512"/>
                    </a:lnTo>
                    <a:lnTo>
                      <a:pt x="2503" y="638"/>
                    </a:lnTo>
                    <a:cubicBezTo>
                      <a:pt x="1925" y="952"/>
                      <a:pt x="1422" y="1392"/>
                      <a:pt x="1019" y="1920"/>
                    </a:cubicBezTo>
                    <a:cubicBezTo>
                      <a:pt x="667" y="2398"/>
                      <a:pt x="391" y="2926"/>
                      <a:pt x="215" y="3492"/>
                    </a:cubicBezTo>
                    <a:cubicBezTo>
                      <a:pt x="64" y="3957"/>
                      <a:pt x="1" y="4448"/>
                      <a:pt x="13" y="4951"/>
                    </a:cubicBezTo>
                    <a:lnTo>
                      <a:pt x="13" y="5102"/>
                    </a:lnTo>
                    <a:cubicBezTo>
                      <a:pt x="13" y="5164"/>
                      <a:pt x="13" y="5215"/>
                      <a:pt x="26" y="5265"/>
                    </a:cubicBezTo>
                    <a:lnTo>
                      <a:pt x="51" y="5554"/>
                    </a:lnTo>
                    <a:cubicBezTo>
                      <a:pt x="76" y="5743"/>
                      <a:pt x="127" y="5919"/>
                      <a:pt x="152" y="6070"/>
                    </a:cubicBezTo>
                    <a:lnTo>
                      <a:pt x="277" y="6472"/>
                    </a:lnTo>
                    <a:cubicBezTo>
                      <a:pt x="303" y="6598"/>
                      <a:pt x="353" y="6686"/>
                      <a:pt x="391" y="6761"/>
                    </a:cubicBezTo>
                    <a:lnTo>
                      <a:pt x="491" y="7000"/>
                    </a:lnTo>
                    <a:lnTo>
                      <a:pt x="403" y="6761"/>
                    </a:lnTo>
                    <a:cubicBezTo>
                      <a:pt x="378" y="6673"/>
                      <a:pt x="328" y="6585"/>
                      <a:pt x="303" y="6460"/>
                    </a:cubicBezTo>
                    <a:lnTo>
                      <a:pt x="189" y="6057"/>
                    </a:lnTo>
                    <a:cubicBezTo>
                      <a:pt x="164" y="5906"/>
                      <a:pt x="139" y="5743"/>
                      <a:pt x="114" y="5554"/>
                    </a:cubicBezTo>
                    <a:lnTo>
                      <a:pt x="101" y="5265"/>
                    </a:lnTo>
                    <a:cubicBezTo>
                      <a:pt x="101" y="5215"/>
                      <a:pt x="101" y="5152"/>
                      <a:pt x="89" y="5102"/>
                    </a:cubicBezTo>
                    <a:lnTo>
                      <a:pt x="89" y="4951"/>
                    </a:lnTo>
                    <a:cubicBezTo>
                      <a:pt x="114" y="3882"/>
                      <a:pt x="491" y="2863"/>
                      <a:pt x="1158" y="2033"/>
                    </a:cubicBezTo>
                    <a:cubicBezTo>
                      <a:pt x="1548" y="1530"/>
                      <a:pt x="2038" y="1128"/>
                      <a:pt x="2604" y="826"/>
                    </a:cubicBezTo>
                    <a:lnTo>
                      <a:pt x="2818" y="713"/>
                    </a:lnTo>
                    <a:lnTo>
                      <a:pt x="2931" y="650"/>
                    </a:lnTo>
                    <a:lnTo>
                      <a:pt x="3044" y="600"/>
                    </a:lnTo>
                    <a:lnTo>
                      <a:pt x="3283" y="512"/>
                    </a:lnTo>
                    <a:lnTo>
                      <a:pt x="3396" y="461"/>
                    </a:lnTo>
                    <a:lnTo>
                      <a:pt x="3522" y="436"/>
                    </a:lnTo>
                    <a:cubicBezTo>
                      <a:pt x="3685" y="386"/>
                      <a:pt x="3849" y="336"/>
                      <a:pt x="4012" y="311"/>
                    </a:cubicBezTo>
                    <a:lnTo>
                      <a:pt x="4264" y="273"/>
                    </a:lnTo>
                    <a:cubicBezTo>
                      <a:pt x="4352" y="248"/>
                      <a:pt x="4440" y="248"/>
                      <a:pt x="4515" y="248"/>
                    </a:cubicBezTo>
                    <a:cubicBezTo>
                      <a:pt x="4643" y="237"/>
                      <a:pt x="4771" y="232"/>
                      <a:pt x="4899" y="232"/>
                    </a:cubicBezTo>
                    <a:cubicBezTo>
                      <a:pt x="6174" y="232"/>
                      <a:pt x="7410" y="742"/>
                      <a:pt x="8313" y="1656"/>
                    </a:cubicBezTo>
                    <a:cubicBezTo>
                      <a:pt x="8778" y="2146"/>
                      <a:pt x="9155" y="2725"/>
                      <a:pt x="9382" y="3354"/>
                    </a:cubicBezTo>
                    <a:cubicBezTo>
                      <a:pt x="9608" y="3957"/>
                      <a:pt x="9721" y="4586"/>
                      <a:pt x="9696" y="5227"/>
                    </a:cubicBezTo>
                    <a:cubicBezTo>
                      <a:pt x="9658" y="6284"/>
                      <a:pt x="9268" y="7302"/>
                      <a:pt x="8589" y="8119"/>
                    </a:cubicBezTo>
                    <a:lnTo>
                      <a:pt x="8489" y="8245"/>
                    </a:lnTo>
                    <a:cubicBezTo>
                      <a:pt x="8451" y="8283"/>
                      <a:pt x="8413" y="8321"/>
                      <a:pt x="8388" y="8358"/>
                    </a:cubicBezTo>
                    <a:lnTo>
                      <a:pt x="8174" y="8572"/>
                    </a:lnTo>
                    <a:cubicBezTo>
                      <a:pt x="8036" y="8698"/>
                      <a:pt x="7910" y="8799"/>
                      <a:pt x="7785" y="8899"/>
                    </a:cubicBezTo>
                    <a:lnTo>
                      <a:pt x="7445" y="9138"/>
                    </a:lnTo>
                    <a:cubicBezTo>
                      <a:pt x="7344" y="9214"/>
                      <a:pt x="7244" y="9251"/>
                      <a:pt x="7181" y="9302"/>
                    </a:cubicBezTo>
                    <a:cubicBezTo>
                      <a:pt x="7256" y="9264"/>
                      <a:pt x="7357" y="9226"/>
                      <a:pt x="7458" y="9163"/>
                    </a:cubicBezTo>
                    <a:lnTo>
                      <a:pt x="7810" y="8937"/>
                    </a:lnTo>
                    <a:cubicBezTo>
                      <a:pt x="7936" y="8849"/>
                      <a:pt x="8074" y="8736"/>
                      <a:pt x="8225" y="8622"/>
                    </a:cubicBezTo>
                    <a:lnTo>
                      <a:pt x="8438" y="8409"/>
                    </a:lnTo>
                    <a:cubicBezTo>
                      <a:pt x="8476" y="8384"/>
                      <a:pt x="8514" y="8346"/>
                      <a:pt x="8552" y="8308"/>
                    </a:cubicBezTo>
                    <a:lnTo>
                      <a:pt x="8652" y="8182"/>
                    </a:lnTo>
                    <a:cubicBezTo>
                      <a:pt x="8992" y="7818"/>
                      <a:pt x="9256" y="7390"/>
                      <a:pt x="9457" y="6937"/>
                    </a:cubicBezTo>
                    <a:cubicBezTo>
                      <a:pt x="9696" y="6397"/>
                      <a:pt x="9847" y="5818"/>
                      <a:pt x="9885" y="5227"/>
                    </a:cubicBezTo>
                    <a:cubicBezTo>
                      <a:pt x="9922" y="4561"/>
                      <a:pt x="9822" y="3907"/>
                      <a:pt x="9595" y="3278"/>
                    </a:cubicBezTo>
                    <a:cubicBezTo>
                      <a:pt x="9356" y="2612"/>
                      <a:pt x="8979" y="2008"/>
                      <a:pt x="8489" y="1505"/>
                    </a:cubicBezTo>
                    <a:cubicBezTo>
                      <a:pt x="7564" y="535"/>
                      <a:pt x="6295" y="0"/>
                      <a:pt x="4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6237134">
                <a:off x="6507192" y="3556219"/>
                <a:ext cx="1061944" cy="648509"/>
              </a:xfrm>
              <a:custGeom>
                <a:avLst/>
                <a:gdLst/>
                <a:ahLst/>
                <a:cxnLst/>
                <a:rect l="l" t="t" r="r" b="b"/>
                <a:pathLst>
                  <a:path w="20221" h="12348" extrusionOk="0">
                    <a:moveTo>
                      <a:pt x="9180" y="6268"/>
                    </a:moveTo>
                    <a:cubicBezTo>
                      <a:pt x="9180" y="6268"/>
                      <a:pt x="9192" y="6305"/>
                      <a:pt x="9230" y="6356"/>
                    </a:cubicBezTo>
                    <a:cubicBezTo>
                      <a:pt x="9255" y="6406"/>
                      <a:pt x="9305" y="6481"/>
                      <a:pt x="9356" y="6582"/>
                    </a:cubicBezTo>
                    <a:cubicBezTo>
                      <a:pt x="9456" y="6758"/>
                      <a:pt x="9582" y="7010"/>
                      <a:pt x="9695" y="7261"/>
                    </a:cubicBezTo>
                    <a:cubicBezTo>
                      <a:pt x="9808" y="7525"/>
                      <a:pt x="9922" y="7777"/>
                      <a:pt x="9997" y="7978"/>
                    </a:cubicBezTo>
                    <a:cubicBezTo>
                      <a:pt x="10035" y="8078"/>
                      <a:pt x="10060" y="8154"/>
                      <a:pt x="10073" y="8217"/>
                    </a:cubicBezTo>
                    <a:cubicBezTo>
                      <a:pt x="10098" y="8280"/>
                      <a:pt x="10110" y="8317"/>
                      <a:pt x="10110" y="8317"/>
                    </a:cubicBezTo>
                    <a:cubicBezTo>
                      <a:pt x="10110" y="8317"/>
                      <a:pt x="10085" y="8280"/>
                      <a:pt x="10060" y="8229"/>
                    </a:cubicBezTo>
                    <a:cubicBezTo>
                      <a:pt x="10022" y="8179"/>
                      <a:pt x="9985" y="8104"/>
                      <a:pt x="9934" y="8003"/>
                    </a:cubicBezTo>
                    <a:cubicBezTo>
                      <a:pt x="9834" y="7827"/>
                      <a:pt x="9708" y="7575"/>
                      <a:pt x="9582" y="7311"/>
                    </a:cubicBezTo>
                    <a:cubicBezTo>
                      <a:pt x="9469" y="7060"/>
                      <a:pt x="9368" y="6808"/>
                      <a:pt x="9293" y="6607"/>
                    </a:cubicBezTo>
                    <a:cubicBezTo>
                      <a:pt x="9255" y="6507"/>
                      <a:pt x="9230" y="6419"/>
                      <a:pt x="9205" y="6368"/>
                    </a:cubicBezTo>
                    <a:cubicBezTo>
                      <a:pt x="9180" y="6305"/>
                      <a:pt x="9180" y="6268"/>
                      <a:pt x="9180" y="6268"/>
                    </a:cubicBezTo>
                    <a:close/>
                    <a:moveTo>
                      <a:pt x="8953" y="6431"/>
                    </a:moveTo>
                    <a:cubicBezTo>
                      <a:pt x="8953" y="6431"/>
                      <a:pt x="8966" y="6469"/>
                      <a:pt x="9004" y="6519"/>
                    </a:cubicBezTo>
                    <a:cubicBezTo>
                      <a:pt x="9029" y="6569"/>
                      <a:pt x="9079" y="6632"/>
                      <a:pt x="9117" y="6720"/>
                    </a:cubicBezTo>
                    <a:cubicBezTo>
                      <a:pt x="9217" y="6896"/>
                      <a:pt x="9343" y="7135"/>
                      <a:pt x="9444" y="7374"/>
                    </a:cubicBezTo>
                    <a:cubicBezTo>
                      <a:pt x="9557" y="7626"/>
                      <a:pt x="9658" y="7865"/>
                      <a:pt x="9733" y="8053"/>
                    </a:cubicBezTo>
                    <a:cubicBezTo>
                      <a:pt x="9758" y="8154"/>
                      <a:pt x="9783" y="8229"/>
                      <a:pt x="9808" y="8292"/>
                    </a:cubicBezTo>
                    <a:cubicBezTo>
                      <a:pt x="9821" y="8342"/>
                      <a:pt x="9834" y="8380"/>
                      <a:pt x="9834" y="8380"/>
                    </a:cubicBezTo>
                    <a:cubicBezTo>
                      <a:pt x="9834" y="8380"/>
                      <a:pt x="9808" y="8342"/>
                      <a:pt x="9783" y="8292"/>
                    </a:cubicBezTo>
                    <a:cubicBezTo>
                      <a:pt x="9758" y="8242"/>
                      <a:pt x="9708" y="8179"/>
                      <a:pt x="9670" y="8091"/>
                    </a:cubicBezTo>
                    <a:cubicBezTo>
                      <a:pt x="9570" y="7915"/>
                      <a:pt x="9444" y="7676"/>
                      <a:pt x="9331" y="7425"/>
                    </a:cubicBezTo>
                    <a:cubicBezTo>
                      <a:pt x="9230" y="7186"/>
                      <a:pt x="9129" y="6947"/>
                      <a:pt x="9054" y="6758"/>
                    </a:cubicBezTo>
                    <a:cubicBezTo>
                      <a:pt x="9016" y="6657"/>
                      <a:pt x="8991" y="6582"/>
                      <a:pt x="8979" y="6519"/>
                    </a:cubicBezTo>
                    <a:cubicBezTo>
                      <a:pt x="8953" y="6469"/>
                      <a:pt x="8953" y="6431"/>
                      <a:pt x="8953" y="6431"/>
                    </a:cubicBezTo>
                    <a:close/>
                    <a:moveTo>
                      <a:pt x="14375" y="1114"/>
                    </a:moveTo>
                    <a:cubicBezTo>
                      <a:pt x="15571" y="1114"/>
                      <a:pt x="16747" y="1635"/>
                      <a:pt x="17555" y="2621"/>
                    </a:cubicBezTo>
                    <a:lnTo>
                      <a:pt x="17517" y="2583"/>
                    </a:lnTo>
                    <a:cubicBezTo>
                      <a:pt x="17341" y="2395"/>
                      <a:pt x="17127" y="2219"/>
                      <a:pt x="16913" y="2080"/>
                    </a:cubicBezTo>
                    <a:cubicBezTo>
                      <a:pt x="16737" y="1967"/>
                      <a:pt x="16561" y="1866"/>
                      <a:pt x="16373" y="1791"/>
                    </a:cubicBezTo>
                    <a:cubicBezTo>
                      <a:pt x="16259" y="1741"/>
                      <a:pt x="16134" y="1703"/>
                      <a:pt x="16020" y="1665"/>
                    </a:cubicBezTo>
                    <a:lnTo>
                      <a:pt x="15882" y="1628"/>
                    </a:lnTo>
                    <a:lnTo>
                      <a:pt x="15995" y="1703"/>
                    </a:lnTo>
                    <a:cubicBezTo>
                      <a:pt x="16071" y="1753"/>
                      <a:pt x="16159" y="1841"/>
                      <a:pt x="16284" y="1942"/>
                    </a:cubicBezTo>
                    <a:cubicBezTo>
                      <a:pt x="16611" y="2219"/>
                      <a:pt x="16901" y="2533"/>
                      <a:pt x="17140" y="2898"/>
                    </a:cubicBezTo>
                    <a:cubicBezTo>
                      <a:pt x="17290" y="3124"/>
                      <a:pt x="17416" y="3375"/>
                      <a:pt x="17517" y="3627"/>
                    </a:cubicBezTo>
                    <a:lnTo>
                      <a:pt x="17529" y="3677"/>
                    </a:lnTo>
                    <a:lnTo>
                      <a:pt x="17542" y="3715"/>
                    </a:lnTo>
                    <a:lnTo>
                      <a:pt x="17580" y="3828"/>
                    </a:lnTo>
                    <a:lnTo>
                      <a:pt x="17655" y="4055"/>
                    </a:lnTo>
                    <a:cubicBezTo>
                      <a:pt x="17668" y="4130"/>
                      <a:pt x="17680" y="4205"/>
                      <a:pt x="17705" y="4268"/>
                    </a:cubicBezTo>
                    <a:lnTo>
                      <a:pt x="17718" y="4381"/>
                    </a:lnTo>
                    <a:cubicBezTo>
                      <a:pt x="17718" y="4419"/>
                      <a:pt x="17731" y="4457"/>
                      <a:pt x="17743" y="4495"/>
                    </a:cubicBezTo>
                    <a:cubicBezTo>
                      <a:pt x="17781" y="4809"/>
                      <a:pt x="17793" y="5123"/>
                      <a:pt x="17756" y="5438"/>
                    </a:cubicBezTo>
                    <a:cubicBezTo>
                      <a:pt x="17718" y="5765"/>
                      <a:pt x="17643" y="6079"/>
                      <a:pt x="17529" y="6381"/>
                    </a:cubicBezTo>
                    <a:cubicBezTo>
                      <a:pt x="17416" y="6683"/>
                      <a:pt x="17265" y="6972"/>
                      <a:pt x="17077" y="7248"/>
                    </a:cubicBezTo>
                    <a:cubicBezTo>
                      <a:pt x="16888" y="7513"/>
                      <a:pt x="16674" y="7751"/>
                      <a:pt x="16435" y="7965"/>
                    </a:cubicBezTo>
                    <a:cubicBezTo>
                      <a:pt x="16373" y="8016"/>
                      <a:pt x="16322" y="8066"/>
                      <a:pt x="16259" y="8104"/>
                    </a:cubicBezTo>
                    <a:cubicBezTo>
                      <a:pt x="16196" y="8154"/>
                      <a:pt x="16134" y="8204"/>
                      <a:pt x="16071" y="8242"/>
                    </a:cubicBezTo>
                    <a:cubicBezTo>
                      <a:pt x="15945" y="8317"/>
                      <a:pt x="15819" y="8405"/>
                      <a:pt x="15681" y="8468"/>
                    </a:cubicBezTo>
                    <a:cubicBezTo>
                      <a:pt x="15442" y="8594"/>
                      <a:pt x="15178" y="8695"/>
                      <a:pt x="14914" y="8770"/>
                    </a:cubicBezTo>
                    <a:cubicBezTo>
                      <a:pt x="14499" y="8883"/>
                      <a:pt x="14071" y="8934"/>
                      <a:pt x="13644" y="8934"/>
                    </a:cubicBezTo>
                    <a:cubicBezTo>
                      <a:pt x="13493" y="8934"/>
                      <a:pt x="13367" y="8921"/>
                      <a:pt x="13279" y="8908"/>
                    </a:cubicBezTo>
                    <a:lnTo>
                      <a:pt x="13141" y="8896"/>
                    </a:lnTo>
                    <a:lnTo>
                      <a:pt x="13141" y="8896"/>
                    </a:lnTo>
                    <a:lnTo>
                      <a:pt x="13267" y="8959"/>
                    </a:lnTo>
                    <a:cubicBezTo>
                      <a:pt x="13380" y="9009"/>
                      <a:pt x="13493" y="9059"/>
                      <a:pt x="13619" y="9097"/>
                    </a:cubicBezTo>
                    <a:cubicBezTo>
                      <a:pt x="13807" y="9160"/>
                      <a:pt x="14008" y="9210"/>
                      <a:pt x="14210" y="9235"/>
                    </a:cubicBezTo>
                    <a:cubicBezTo>
                      <a:pt x="14377" y="9259"/>
                      <a:pt x="14544" y="9268"/>
                      <a:pt x="14712" y="9268"/>
                    </a:cubicBezTo>
                    <a:cubicBezTo>
                      <a:pt x="14809" y="9268"/>
                      <a:pt x="14905" y="9265"/>
                      <a:pt x="15002" y="9260"/>
                    </a:cubicBezTo>
                    <a:lnTo>
                      <a:pt x="15027" y="9260"/>
                    </a:lnTo>
                    <a:cubicBezTo>
                      <a:pt x="14810" y="9295"/>
                      <a:pt x="14593" y="9312"/>
                      <a:pt x="14378" y="9312"/>
                    </a:cubicBezTo>
                    <a:cubicBezTo>
                      <a:pt x="12790" y="9312"/>
                      <a:pt x="11314" y="8393"/>
                      <a:pt x="10638" y="6909"/>
                    </a:cubicBezTo>
                    <a:cubicBezTo>
                      <a:pt x="9796" y="5035"/>
                      <a:pt x="10462" y="2822"/>
                      <a:pt x="12210" y="1728"/>
                    </a:cubicBezTo>
                    <a:cubicBezTo>
                      <a:pt x="12884" y="1314"/>
                      <a:pt x="13633" y="1114"/>
                      <a:pt x="14375" y="1114"/>
                    </a:cubicBezTo>
                    <a:close/>
                    <a:moveTo>
                      <a:pt x="14412" y="223"/>
                    </a:moveTo>
                    <a:cubicBezTo>
                      <a:pt x="15727" y="223"/>
                      <a:pt x="17006" y="758"/>
                      <a:pt x="17919" y="1728"/>
                    </a:cubicBezTo>
                    <a:cubicBezTo>
                      <a:pt x="18422" y="2231"/>
                      <a:pt x="18799" y="2835"/>
                      <a:pt x="19038" y="3501"/>
                    </a:cubicBezTo>
                    <a:cubicBezTo>
                      <a:pt x="19265" y="4130"/>
                      <a:pt x="19365" y="4784"/>
                      <a:pt x="19328" y="5450"/>
                    </a:cubicBezTo>
                    <a:cubicBezTo>
                      <a:pt x="19290" y="6041"/>
                      <a:pt x="19139" y="6620"/>
                      <a:pt x="18900" y="7148"/>
                    </a:cubicBezTo>
                    <a:cubicBezTo>
                      <a:pt x="18699" y="7613"/>
                      <a:pt x="18435" y="8028"/>
                      <a:pt x="18108" y="8393"/>
                    </a:cubicBezTo>
                    <a:lnTo>
                      <a:pt x="17995" y="8531"/>
                    </a:lnTo>
                    <a:cubicBezTo>
                      <a:pt x="17957" y="8569"/>
                      <a:pt x="17919" y="8594"/>
                      <a:pt x="17881" y="8632"/>
                    </a:cubicBezTo>
                    <a:lnTo>
                      <a:pt x="17668" y="8833"/>
                    </a:lnTo>
                    <a:cubicBezTo>
                      <a:pt x="17529" y="8959"/>
                      <a:pt x="17379" y="9059"/>
                      <a:pt x="17265" y="9160"/>
                    </a:cubicBezTo>
                    <a:lnTo>
                      <a:pt x="16913" y="9374"/>
                    </a:lnTo>
                    <a:cubicBezTo>
                      <a:pt x="16800" y="9449"/>
                      <a:pt x="16712" y="9487"/>
                      <a:pt x="16637" y="9525"/>
                    </a:cubicBezTo>
                    <a:lnTo>
                      <a:pt x="16398" y="9638"/>
                    </a:lnTo>
                    <a:lnTo>
                      <a:pt x="16624" y="9512"/>
                    </a:lnTo>
                    <a:cubicBezTo>
                      <a:pt x="16699" y="9462"/>
                      <a:pt x="16800" y="9424"/>
                      <a:pt x="16901" y="9348"/>
                    </a:cubicBezTo>
                    <a:lnTo>
                      <a:pt x="17240" y="9122"/>
                    </a:lnTo>
                    <a:cubicBezTo>
                      <a:pt x="17353" y="9009"/>
                      <a:pt x="17492" y="8908"/>
                      <a:pt x="17630" y="8783"/>
                    </a:cubicBezTo>
                    <a:lnTo>
                      <a:pt x="17831" y="8569"/>
                    </a:lnTo>
                    <a:cubicBezTo>
                      <a:pt x="17869" y="8531"/>
                      <a:pt x="17907" y="8506"/>
                      <a:pt x="17944" y="8456"/>
                    </a:cubicBezTo>
                    <a:lnTo>
                      <a:pt x="18045" y="8342"/>
                    </a:lnTo>
                    <a:cubicBezTo>
                      <a:pt x="18711" y="7513"/>
                      <a:pt x="19101" y="6507"/>
                      <a:pt x="19139" y="5450"/>
                    </a:cubicBezTo>
                    <a:cubicBezTo>
                      <a:pt x="19164" y="4822"/>
                      <a:pt x="19064" y="4180"/>
                      <a:pt x="18850" y="3589"/>
                    </a:cubicBezTo>
                    <a:cubicBezTo>
                      <a:pt x="18611" y="2960"/>
                      <a:pt x="18246" y="2369"/>
                      <a:pt x="17768" y="1892"/>
                    </a:cubicBezTo>
                    <a:cubicBezTo>
                      <a:pt x="16865" y="977"/>
                      <a:pt x="15640" y="468"/>
                      <a:pt x="14367" y="468"/>
                    </a:cubicBezTo>
                    <a:cubicBezTo>
                      <a:pt x="14239" y="468"/>
                      <a:pt x="14111" y="473"/>
                      <a:pt x="13983" y="483"/>
                    </a:cubicBezTo>
                    <a:cubicBezTo>
                      <a:pt x="13895" y="483"/>
                      <a:pt x="13807" y="483"/>
                      <a:pt x="13732" y="496"/>
                    </a:cubicBezTo>
                    <a:lnTo>
                      <a:pt x="13468" y="546"/>
                    </a:lnTo>
                    <a:cubicBezTo>
                      <a:pt x="13304" y="571"/>
                      <a:pt x="13141" y="609"/>
                      <a:pt x="12977" y="659"/>
                    </a:cubicBezTo>
                    <a:lnTo>
                      <a:pt x="12864" y="697"/>
                    </a:lnTo>
                    <a:lnTo>
                      <a:pt x="12738" y="747"/>
                    </a:lnTo>
                    <a:lnTo>
                      <a:pt x="12499" y="835"/>
                    </a:lnTo>
                    <a:lnTo>
                      <a:pt x="12386" y="886"/>
                    </a:lnTo>
                    <a:lnTo>
                      <a:pt x="12286" y="936"/>
                    </a:lnTo>
                    <a:lnTo>
                      <a:pt x="12059" y="1049"/>
                    </a:lnTo>
                    <a:cubicBezTo>
                      <a:pt x="11506" y="1364"/>
                      <a:pt x="11016" y="1766"/>
                      <a:pt x="10613" y="2269"/>
                    </a:cubicBezTo>
                    <a:cubicBezTo>
                      <a:pt x="9959" y="3099"/>
                      <a:pt x="9582" y="4117"/>
                      <a:pt x="9557" y="5174"/>
                    </a:cubicBezTo>
                    <a:lnTo>
                      <a:pt x="9557" y="5337"/>
                    </a:lnTo>
                    <a:cubicBezTo>
                      <a:pt x="9557" y="5387"/>
                      <a:pt x="9557" y="5438"/>
                      <a:pt x="9557" y="5488"/>
                    </a:cubicBezTo>
                    <a:lnTo>
                      <a:pt x="9582" y="5790"/>
                    </a:lnTo>
                    <a:cubicBezTo>
                      <a:pt x="9595" y="5966"/>
                      <a:pt x="9632" y="6142"/>
                      <a:pt x="9658" y="6293"/>
                    </a:cubicBezTo>
                    <a:lnTo>
                      <a:pt x="9758" y="6695"/>
                    </a:lnTo>
                    <a:cubicBezTo>
                      <a:pt x="9783" y="6821"/>
                      <a:pt x="9834" y="6909"/>
                      <a:pt x="9859" y="6984"/>
                    </a:cubicBezTo>
                    <a:lnTo>
                      <a:pt x="9947" y="7236"/>
                    </a:lnTo>
                    <a:lnTo>
                      <a:pt x="9834" y="6984"/>
                    </a:lnTo>
                    <a:cubicBezTo>
                      <a:pt x="9808" y="6909"/>
                      <a:pt x="9758" y="6821"/>
                      <a:pt x="9720" y="6708"/>
                    </a:cubicBezTo>
                    <a:lnTo>
                      <a:pt x="9595" y="6305"/>
                    </a:lnTo>
                    <a:cubicBezTo>
                      <a:pt x="9570" y="6142"/>
                      <a:pt x="9532" y="5978"/>
                      <a:pt x="9494" y="5790"/>
                    </a:cubicBezTo>
                    <a:lnTo>
                      <a:pt x="9469" y="5488"/>
                    </a:lnTo>
                    <a:cubicBezTo>
                      <a:pt x="9469" y="5438"/>
                      <a:pt x="9456" y="5387"/>
                      <a:pt x="9456" y="5337"/>
                    </a:cubicBezTo>
                    <a:cubicBezTo>
                      <a:pt x="9456" y="5287"/>
                      <a:pt x="9456" y="5224"/>
                      <a:pt x="9456" y="5174"/>
                    </a:cubicBezTo>
                    <a:cubicBezTo>
                      <a:pt x="9444" y="4683"/>
                      <a:pt x="9519" y="4180"/>
                      <a:pt x="9670" y="3715"/>
                    </a:cubicBezTo>
                    <a:cubicBezTo>
                      <a:pt x="9834" y="3149"/>
                      <a:pt x="10110" y="2621"/>
                      <a:pt x="10462" y="2143"/>
                    </a:cubicBezTo>
                    <a:cubicBezTo>
                      <a:pt x="10865" y="1615"/>
                      <a:pt x="11368" y="1187"/>
                      <a:pt x="11946" y="861"/>
                    </a:cubicBezTo>
                    <a:lnTo>
                      <a:pt x="12173" y="747"/>
                    </a:lnTo>
                    <a:lnTo>
                      <a:pt x="12286" y="684"/>
                    </a:lnTo>
                    <a:cubicBezTo>
                      <a:pt x="12336" y="659"/>
                      <a:pt x="12374" y="647"/>
                      <a:pt x="12411" y="634"/>
                    </a:cubicBezTo>
                    <a:lnTo>
                      <a:pt x="12650" y="534"/>
                    </a:lnTo>
                    <a:lnTo>
                      <a:pt x="12776" y="483"/>
                    </a:lnTo>
                    <a:lnTo>
                      <a:pt x="12902" y="446"/>
                    </a:lnTo>
                    <a:cubicBezTo>
                      <a:pt x="13078" y="395"/>
                      <a:pt x="13241" y="345"/>
                      <a:pt x="13417" y="320"/>
                    </a:cubicBezTo>
                    <a:lnTo>
                      <a:pt x="13682" y="269"/>
                    </a:lnTo>
                    <a:cubicBezTo>
                      <a:pt x="13770" y="257"/>
                      <a:pt x="13870" y="257"/>
                      <a:pt x="13958" y="244"/>
                    </a:cubicBezTo>
                    <a:cubicBezTo>
                      <a:pt x="14110" y="230"/>
                      <a:pt x="14261" y="223"/>
                      <a:pt x="14412" y="223"/>
                    </a:cubicBezTo>
                    <a:close/>
                    <a:moveTo>
                      <a:pt x="8865" y="6746"/>
                    </a:moveTo>
                    <a:lnTo>
                      <a:pt x="8865" y="6746"/>
                    </a:lnTo>
                    <a:cubicBezTo>
                      <a:pt x="8714" y="6821"/>
                      <a:pt x="8526" y="6934"/>
                      <a:pt x="8287" y="7047"/>
                    </a:cubicBezTo>
                    <a:lnTo>
                      <a:pt x="8916" y="8619"/>
                    </a:lnTo>
                    <a:lnTo>
                      <a:pt x="8123" y="7135"/>
                    </a:lnTo>
                    <a:cubicBezTo>
                      <a:pt x="6350" y="8003"/>
                      <a:pt x="2905" y="9701"/>
                      <a:pt x="1874" y="10229"/>
                    </a:cubicBezTo>
                    <a:cubicBezTo>
                      <a:pt x="1547" y="10392"/>
                      <a:pt x="1245" y="10593"/>
                      <a:pt x="968" y="10832"/>
                    </a:cubicBezTo>
                    <a:lnTo>
                      <a:pt x="1232" y="11650"/>
                    </a:lnTo>
                    <a:lnTo>
                      <a:pt x="604" y="10593"/>
                    </a:lnTo>
                    <a:lnTo>
                      <a:pt x="767" y="11059"/>
                    </a:lnTo>
                    <a:cubicBezTo>
                      <a:pt x="553" y="11348"/>
                      <a:pt x="591" y="11524"/>
                      <a:pt x="591" y="11524"/>
                    </a:cubicBezTo>
                    <a:lnTo>
                      <a:pt x="377" y="11033"/>
                    </a:lnTo>
                    <a:cubicBezTo>
                      <a:pt x="277" y="10820"/>
                      <a:pt x="327" y="10644"/>
                      <a:pt x="579" y="10531"/>
                    </a:cubicBezTo>
                    <a:lnTo>
                      <a:pt x="8865" y="6746"/>
                    </a:lnTo>
                    <a:close/>
                    <a:moveTo>
                      <a:pt x="8501" y="8632"/>
                    </a:moveTo>
                    <a:cubicBezTo>
                      <a:pt x="8501" y="8632"/>
                      <a:pt x="8086" y="8871"/>
                      <a:pt x="7470" y="9185"/>
                    </a:cubicBezTo>
                    <a:cubicBezTo>
                      <a:pt x="7155" y="9348"/>
                      <a:pt x="6778" y="9525"/>
                      <a:pt x="6388" y="9713"/>
                    </a:cubicBezTo>
                    <a:cubicBezTo>
                      <a:pt x="6187" y="9814"/>
                      <a:pt x="5986" y="9914"/>
                      <a:pt x="5772" y="10015"/>
                    </a:cubicBezTo>
                    <a:lnTo>
                      <a:pt x="5143" y="10304"/>
                    </a:lnTo>
                    <a:lnTo>
                      <a:pt x="4514" y="10593"/>
                    </a:lnTo>
                    <a:cubicBezTo>
                      <a:pt x="4301" y="10681"/>
                      <a:pt x="4087" y="10769"/>
                      <a:pt x="3886" y="10857"/>
                    </a:cubicBezTo>
                    <a:cubicBezTo>
                      <a:pt x="3483" y="11033"/>
                      <a:pt x="3106" y="11197"/>
                      <a:pt x="2792" y="11335"/>
                    </a:cubicBezTo>
                    <a:cubicBezTo>
                      <a:pt x="2138" y="11599"/>
                      <a:pt x="1685" y="11750"/>
                      <a:pt x="1685" y="11750"/>
                    </a:cubicBezTo>
                    <a:cubicBezTo>
                      <a:pt x="1685" y="11750"/>
                      <a:pt x="2100" y="11524"/>
                      <a:pt x="2729" y="11210"/>
                    </a:cubicBezTo>
                    <a:cubicBezTo>
                      <a:pt x="3043" y="11046"/>
                      <a:pt x="3408" y="10857"/>
                      <a:pt x="3798" y="10669"/>
                    </a:cubicBezTo>
                    <a:cubicBezTo>
                      <a:pt x="3999" y="10581"/>
                      <a:pt x="4200" y="10480"/>
                      <a:pt x="4414" y="10380"/>
                    </a:cubicBezTo>
                    <a:lnTo>
                      <a:pt x="5043" y="10090"/>
                    </a:lnTo>
                    <a:lnTo>
                      <a:pt x="5684" y="9801"/>
                    </a:lnTo>
                    <a:cubicBezTo>
                      <a:pt x="5885" y="9701"/>
                      <a:pt x="6099" y="9613"/>
                      <a:pt x="6300" y="9525"/>
                    </a:cubicBezTo>
                    <a:cubicBezTo>
                      <a:pt x="6702" y="9361"/>
                      <a:pt x="7080" y="9198"/>
                      <a:pt x="7394" y="9059"/>
                    </a:cubicBezTo>
                    <a:cubicBezTo>
                      <a:pt x="8048" y="8795"/>
                      <a:pt x="8501" y="8632"/>
                      <a:pt x="8501" y="8632"/>
                    </a:cubicBezTo>
                    <a:close/>
                    <a:moveTo>
                      <a:pt x="14365" y="1"/>
                    </a:moveTo>
                    <a:cubicBezTo>
                      <a:pt x="13842" y="1"/>
                      <a:pt x="13311" y="80"/>
                      <a:pt x="12789" y="244"/>
                    </a:cubicBezTo>
                    <a:cubicBezTo>
                      <a:pt x="10286" y="1049"/>
                      <a:pt x="8765" y="3602"/>
                      <a:pt x="9255" y="6192"/>
                    </a:cubicBezTo>
                    <a:cubicBezTo>
                      <a:pt x="9214" y="6169"/>
                      <a:pt x="9195" y="6159"/>
                      <a:pt x="9176" y="6159"/>
                    </a:cubicBezTo>
                    <a:cubicBezTo>
                      <a:pt x="9154" y="6159"/>
                      <a:pt x="9133" y="6172"/>
                      <a:pt x="9079" y="6192"/>
                    </a:cubicBezTo>
                    <a:lnTo>
                      <a:pt x="8979" y="6243"/>
                    </a:lnTo>
                    <a:cubicBezTo>
                      <a:pt x="8853" y="6293"/>
                      <a:pt x="8777" y="6419"/>
                      <a:pt x="8790" y="6557"/>
                    </a:cubicBezTo>
                    <a:lnTo>
                      <a:pt x="377" y="10405"/>
                    </a:lnTo>
                    <a:cubicBezTo>
                      <a:pt x="113" y="10518"/>
                      <a:pt x="0" y="10820"/>
                      <a:pt x="126" y="11071"/>
                    </a:cubicBezTo>
                    <a:lnTo>
                      <a:pt x="566" y="12052"/>
                    </a:lnTo>
                    <a:cubicBezTo>
                      <a:pt x="649" y="12237"/>
                      <a:pt x="835" y="12347"/>
                      <a:pt x="1028" y="12347"/>
                    </a:cubicBezTo>
                    <a:cubicBezTo>
                      <a:pt x="1096" y="12347"/>
                      <a:pt x="1166" y="12333"/>
                      <a:pt x="1232" y="12304"/>
                    </a:cubicBezTo>
                    <a:lnTo>
                      <a:pt x="9658" y="8456"/>
                    </a:lnTo>
                    <a:cubicBezTo>
                      <a:pt x="9720" y="8510"/>
                      <a:pt x="9793" y="8541"/>
                      <a:pt x="9869" y="8541"/>
                    </a:cubicBezTo>
                    <a:cubicBezTo>
                      <a:pt x="9915" y="8541"/>
                      <a:pt x="9962" y="8530"/>
                      <a:pt x="10010" y="8506"/>
                    </a:cubicBezTo>
                    <a:lnTo>
                      <a:pt x="10110" y="8468"/>
                    </a:lnTo>
                    <a:cubicBezTo>
                      <a:pt x="10198" y="8431"/>
                      <a:pt x="10198" y="8443"/>
                      <a:pt x="10223" y="8368"/>
                    </a:cubicBezTo>
                    <a:cubicBezTo>
                      <a:pt x="11237" y="9716"/>
                      <a:pt x="12797" y="10442"/>
                      <a:pt x="14384" y="10442"/>
                    </a:cubicBezTo>
                    <a:cubicBezTo>
                      <a:pt x="15298" y="10442"/>
                      <a:pt x="16220" y="10201"/>
                      <a:pt x="17052" y="9701"/>
                    </a:cubicBezTo>
                    <a:cubicBezTo>
                      <a:pt x="19340" y="8330"/>
                      <a:pt x="20220" y="5463"/>
                      <a:pt x="19114" y="3049"/>
                    </a:cubicBezTo>
                    <a:cubicBezTo>
                      <a:pt x="18237" y="1146"/>
                      <a:pt x="16359" y="1"/>
                      <a:pt x="14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6237134">
                <a:off x="6861245" y="3687687"/>
                <a:ext cx="146627" cy="286020"/>
              </a:xfrm>
              <a:custGeom>
                <a:avLst/>
                <a:gdLst/>
                <a:ahLst/>
                <a:cxnLst/>
                <a:rect l="l" t="t" r="r" b="b"/>
                <a:pathLst>
                  <a:path w="2792" h="5446" extrusionOk="0">
                    <a:moveTo>
                      <a:pt x="2792" y="1"/>
                    </a:moveTo>
                    <a:cubicBezTo>
                      <a:pt x="855" y="881"/>
                      <a:pt x="0" y="3157"/>
                      <a:pt x="881" y="5094"/>
                    </a:cubicBezTo>
                    <a:cubicBezTo>
                      <a:pt x="974" y="5299"/>
                      <a:pt x="1163" y="5446"/>
                      <a:pt x="1291" y="5446"/>
                    </a:cubicBezTo>
                    <a:cubicBezTo>
                      <a:pt x="1423" y="5446"/>
                      <a:pt x="1492" y="5293"/>
                      <a:pt x="1333" y="4892"/>
                    </a:cubicBezTo>
                    <a:cubicBezTo>
                      <a:pt x="1019" y="4088"/>
                      <a:pt x="717" y="3258"/>
                      <a:pt x="1170" y="2000"/>
                    </a:cubicBezTo>
                    <a:cubicBezTo>
                      <a:pt x="1497" y="1183"/>
                      <a:pt x="2063" y="479"/>
                      <a:pt x="2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104644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752"/>
        <p:cNvGrpSpPr/>
        <p:nvPr/>
      </p:nvGrpSpPr>
      <p:grpSpPr>
        <a:xfrm>
          <a:off x="0" y="0"/>
          <a:ext cx="0" cy="0"/>
          <a:chOff x="0" y="0"/>
          <a:chExt cx="0" cy="0"/>
        </a:xfrm>
      </p:grpSpPr>
      <p:pic>
        <p:nvPicPr>
          <p:cNvPr id="4753" name="Google Shape;4753;p30"/>
          <p:cNvPicPr preferRelativeResize="0"/>
          <p:nvPr/>
        </p:nvPicPr>
        <p:blipFill>
          <a:blip r:embed="rId2">
            <a:alphaModFix amt="24000"/>
          </a:blip>
          <a:stretch>
            <a:fillRect/>
          </a:stretch>
        </p:blipFill>
        <p:spPr>
          <a:xfrm rot="10800000" flipH="1">
            <a:off x="-25" y="-3900"/>
            <a:ext cx="9144003" cy="5143501"/>
          </a:xfrm>
          <a:prstGeom prst="rect">
            <a:avLst/>
          </a:prstGeom>
          <a:noFill/>
          <a:ln>
            <a:noFill/>
          </a:ln>
        </p:spPr>
      </p:pic>
      <p:grpSp>
        <p:nvGrpSpPr>
          <p:cNvPr id="4754" name="Google Shape;4754;p30"/>
          <p:cNvGrpSpPr/>
          <p:nvPr/>
        </p:nvGrpSpPr>
        <p:grpSpPr>
          <a:xfrm>
            <a:off x="371748" y="4639350"/>
            <a:ext cx="8402474" cy="198675"/>
            <a:chOff x="371748" y="295950"/>
            <a:chExt cx="8402474" cy="198675"/>
          </a:xfrm>
        </p:grpSpPr>
        <p:sp>
          <p:nvSpPr>
            <p:cNvPr id="4755" name="Google Shape;4755;p30"/>
            <p:cNvSpPr/>
            <p:nvPr/>
          </p:nvSpPr>
          <p:spPr>
            <a:xfrm flipH="1">
              <a:off x="8671275" y="363841"/>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6" name="Google Shape;4756;p30"/>
            <p:cNvGrpSpPr/>
            <p:nvPr/>
          </p:nvGrpSpPr>
          <p:grpSpPr>
            <a:xfrm>
              <a:off x="371748" y="295950"/>
              <a:ext cx="8255803" cy="198675"/>
              <a:chOff x="371748" y="295950"/>
              <a:chExt cx="8255803" cy="198675"/>
            </a:xfrm>
          </p:grpSpPr>
          <p:sp>
            <p:nvSpPr>
              <p:cNvPr id="4757" name="Google Shape;4757;p30"/>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8" name="Google Shape;4758;p30"/>
              <p:cNvGrpSpPr/>
              <p:nvPr/>
            </p:nvGrpSpPr>
            <p:grpSpPr>
              <a:xfrm>
                <a:off x="504825" y="295950"/>
                <a:ext cx="8122726" cy="198675"/>
                <a:chOff x="504825" y="298750"/>
                <a:chExt cx="8122726" cy="198675"/>
              </a:xfrm>
            </p:grpSpPr>
            <p:grpSp>
              <p:nvGrpSpPr>
                <p:cNvPr id="4759" name="Google Shape;4759;p30"/>
                <p:cNvGrpSpPr/>
                <p:nvPr/>
              </p:nvGrpSpPr>
              <p:grpSpPr>
                <a:xfrm>
                  <a:off x="504825" y="298750"/>
                  <a:ext cx="8122726" cy="198675"/>
                  <a:chOff x="9017419" y="539512"/>
                  <a:chExt cx="5210550" cy="198675"/>
                </a:xfrm>
              </p:grpSpPr>
              <p:sp>
                <p:nvSpPr>
                  <p:cNvPr id="4760" name="Google Shape;4760;p30"/>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3" name="Google Shape;4823;p30"/>
                <p:cNvGrpSpPr/>
                <p:nvPr/>
              </p:nvGrpSpPr>
              <p:grpSpPr>
                <a:xfrm>
                  <a:off x="569351" y="371931"/>
                  <a:ext cx="831096" cy="73279"/>
                  <a:chOff x="9740085" y="612693"/>
                  <a:chExt cx="533129" cy="73279"/>
                </a:xfrm>
              </p:grpSpPr>
              <p:sp>
                <p:nvSpPr>
                  <p:cNvPr id="4824" name="Google Shape;4824;p3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2" name="Google Shape;4832;p30"/>
                <p:cNvGrpSpPr/>
                <p:nvPr/>
              </p:nvGrpSpPr>
              <p:grpSpPr>
                <a:xfrm>
                  <a:off x="7658325" y="371931"/>
                  <a:ext cx="945022" cy="73279"/>
                  <a:chOff x="13000570" y="612693"/>
                  <a:chExt cx="606211" cy="73279"/>
                </a:xfrm>
              </p:grpSpPr>
              <p:sp>
                <p:nvSpPr>
                  <p:cNvPr id="4833" name="Google Shape;4833;p3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4842" name="Google Shape;4842;p30"/>
          <p:cNvGrpSpPr/>
          <p:nvPr/>
        </p:nvGrpSpPr>
        <p:grpSpPr>
          <a:xfrm rot="5400000" flipH="1">
            <a:off x="8105638" y="1301443"/>
            <a:ext cx="1495566" cy="476360"/>
            <a:chOff x="4440625" y="1955050"/>
            <a:chExt cx="825550" cy="262950"/>
          </a:xfrm>
        </p:grpSpPr>
        <p:sp>
          <p:nvSpPr>
            <p:cNvPr id="4843" name="Google Shape;4843;p30"/>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8" name="Google Shape;4858;p30"/>
          <p:cNvGrpSpPr/>
          <p:nvPr/>
        </p:nvGrpSpPr>
        <p:grpSpPr>
          <a:xfrm>
            <a:off x="146558" y="163207"/>
            <a:ext cx="1133331" cy="573993"/>
            <a:chOff x="6893875" y="2013700"/>
            <a:chExt cx="396325" cy="200725"/>
          </a:xfrm>
        </p:grpSpPr>
        <p:sp>
          <p:nvSpPr>
            <p:cNvPr id="4859" name="Google Shape;4859;p30"/>
            <p:cNvSpPr/>
            <p:nvPr/>
          </p:nvSpPr>
          <p:spPr>
            <a:xfrm>
              <a:off x="6893875" y="2013700"/>
              <a:ext cx="396325" cy="200725"/>
            </a:xfrm>
            <a:custGeom>
              <a:avLst/>
              <a:gdLst/>
              <a:ahLst/>
              <a:cxnLst/>
              <a:rect l="l" t="t" r="r" b="b"/>
              <a:pathLst>
                <a:path w="15853" h="8029" extrusionOk="0">
                  <a:moveTo>
                    <a:pt x="8928" y="0"/>
                  </a:moveTo>
                  <a:cubicBezTo>
                    <a:pt x="8909" y="0"/>
                    <a:pt x="8890" y="0"/>
                    <a:pt x="8872" y="1"/>
                  </a:cubicBezTo>
                  <a:cubicBezTo>
                    <a:pt x="8490" y="8"/>
                    <a:pt x="8117" y="54"/>
                    <a:pt x="7744" y="123"/>
                  </a:cubicBezTo>
                  <a:lnTo>
                    <a:pt x="7385" y="184"/>
                  </a:lnTo>
                  <a:lnTo>
                    <a:pt x="7340" y="191"/>
                  </a:lnTo>
                  <a:cubicBezTo>
                    <a:pt x="7210" y="153"/>
                    <a:pt x="7081" y="130"/>
                    <a:pt x="6943" y="130"/>
                  </a:cubicBezTo>
                  <a:cubicBezTo>
                    <a:pt x="6898" y="130"/>
                    <a:pt x="6852" y="138"/>
                    <a:pt x="6814" y="138"/>
                  </a:cubicBezTo>
                  <a:lnTo>
                    <a:pt x="6753" y="153"/>
                  </a:lnTo>
                  <a:lnTo>
                    <a:pt x="6738" y="153"/>
                  </a:lnTo>
                  <a:cubicBezTo>
                    <a:pt x="6707" y="153"/>
                    <a:pt x="6677" y="161"/>
                    <a:pt x="6654" y="168"/>
                  </a:cubicBezTo>
                  <a:cubicBezTo>
                    <a:pt x="5960" y="351"/>
                    <a:pt x="5427" y="664"/>
                    <a:pt x="4954" y="953"/>
                  </a:cubicBezTo>
                  <a:lnTo>
                    <a:pt x="4947" y="953"/>
                  </a:lnTo>
                  <a:cubicBezTo>
                    <a:pt x="4604" y="1159"/>
                    <a:pt x="4306" y="1342"/>
                    <a:pt x="3994" y="1434"/>
                  </a:cubicBezTo>
                  <a:lnTo>
                    <a:pt x="3841" y="1487"/>
                  </a:lnTo>
                  <a:cubicBezTo>
                    <a:pt x="3659" y="1540"/>
                    <a:pt x="3498" y="1655"/>
                    <a:pt x="3384" y="1807"/>
                  </a:cubicBezTo>
                  <a:cubicBezTo>
                    <a:pt x="2957" y="1982"/>
                    <a:pt x="1121" y="2843"/>
                    <a:pt x="130" y="4795"/>
                  </a:cubicBezTo>
                  <a:cubicBezTo>
                    <a:pt x="38" y="4970"/>
                    <a:pt x="0" y="5176"/>
                    <a:pt x="23" y="5374"/>
                  </a:cubicBezTo>
                  <a:cubicBezTo>
                    <a:pt x="92" y="5999"/>
                    <a:pt x="663" y="6311"/>
                    <a:pt x="1197" y="6555"/>
                  </a:cubicBezTo>
                  <a:cubicBezTo>
                    <a:pt x="1540" y="6715"/>
                    <a:pt x="1890" y="6845"/>
                    <a:pt x="2256" y="6951"/>
                  </a:cubicBezTo>
                  <a:cubicBezTo>
                    <a:pt x="2355" y="7332"/>
                    <a:pt x="2691" y="7622"/>
                    <a:pt x="3087" y="7660"/>
                  </a:cubicBezTo>
                  <a:lnTo>
                    <a:pt x="3377" y="7683"/>
                  </a:lnTo>
                  <a:cubicBezTo>
                    <a:pt x="3552" y="7698"/>
                    <a:pt x="3727" y="7706"/>
                    <a:pt x="3895" y="7706"/>
                  </a:cubicBezTo>
                  <a:cubicBezTo>
                    <a:pt x="3986" y="7706"/>
                    <a:pt x="4078" y="7706"/>
                    <a:pt x="4162" y="7698"/>
                  </a:cubicBezTo>
                  <a:cubicBezTo>
                    <a:pt x="4337" y="7851"/>
                    <a:pt x="4558" y="7935"/>
                    <a:pt x="4794" y="7942"/>
                  </a:cubicBezTo>
                  <a:lnTo>
                    <a:pt x="4863" y="7942"/>
                  </a:lnTo>
                  <a:lnTo>
                    <a:pt x="5107" y="7957"/>
                  </a:lnTo>
                  <a:cubicBezTo>
                    <a:pt x="5450" y="7988"/>
                    <a:pt x="5922" y="8026"/>
                    <a:pt x="6456" y="8026"/>
                  </a:cubicBezTo>
                  <a:cubicBezTo>
                    <a:pt x="6510" y="8027"/>
                    <a:pt x="6564" y="8028"/>
                    <a:pt x="6619" y="8028"/>
                  </a:cubicBezTo>
                  <a:cubicBezTo>
                    <a:pt x="7160" y="8028"/>
                    <a:pt x="7705" y="7959"/>
                    <a:pt x="8231" y="7828"/>
                  </a:cubicBezTo>
                  <a:cubicBezTo>
                    <a:pt x="8361" y="7884"/>
                    <a:pt x="8504" y="7916"/>
                    <a:pt x="8647" y="7916"/>
                  </a:cubicBezTo>
                  <a:cubicBezTo>
                    <a:pt x="8696" y="7916"/>
                    <a:pt x="8746" y="7912"/>
                    <a:pt x="8795" y="7904"/>
                  </a:cubicBezTo>
                  <a:lnTo>
                    <a:pt x="9070" y="7858"/>
                  </a:lnTo>
                  <a:cubicBezTo>
                    <a:pt x="10739" y="7576"/>
                    <a:pt x="11409" y="6723"/>
                    <a:pt x="11752" y="5862"/>
                  </a:cubicBezTo>
                  <a:cubicBezTo>
                    <a:pt x="11912" y="5846"/>
                    <a:pt x="12065" y="5793"/>
                    <a:pt x="12194" y="5701"/>
                  </a:cubicBezTo>
                  <a:cubicBezTo>
                    <a:pt x="12469" y="5511"/>
                    <a:pt x="12682" y="5244"/>
                    <a:pt x="12812" y="4932"/>
                  </a:cubicBezTo>
                  <a:cubicBezTo>
                    <a:pt x="12850" y="4810"/>
                    <a:pt x="12888" y="4695"/>
                    <a:pt x="12903" y="4566"/>
                  </a:cubicBezTo>
                  <a:cubicBezTo>
                    <a:pt x="12987" y="4581"/>
                    <a:pt x="13063" y="4581"/>
                    <a:pt x="13147" y="4589"/>
                  </a:cubicBezTo>
                  <a:cubicBezTo>
                    <a:pt x="13292" y="4589"/>
                    <a:pt x="13444" y="4566"/>
                    <a:pt x="13582" y="4520"/>
                  </a:cubicBezTo>
                  <a:cubicBezTo>
                    <a:pt x="14100" y="4383"/>
                    <a:pt x="14443" y="3903"/>
                    <a:pt x="14405" y="3369"/>
                  </a:cubicBezTo>
                  <a:lnTo>
                    <a:pt x="14405" y="3369"/>
                  </a:lnTo>
                  <a:lnTo>
                    <a:pt x="14481" y="3392"/>
                  </a:lnTo>
                  <a:lnTo>
                    <a:pt x="14511" y="3400"/>
                  </a:lnTo>
                  <a:cubicBezTo>
                    <a:pt x="14594" y="3422"/>
                    <a:pt x="14677" y="3432"/>
                    <a:pt x="14759" y="3432"/>
                  </a:cubicBezTo>
                  <a:cubicBezTo>
                    <a:pt x="15130" y="3432"/>
                    <a:pt x="15474" y="3215"/>
                    <a:pt x="15624" y="2859"/>
                  </a:cubicBezTo>
                  <a:lnTo>
                    <a:pt x="15639" y="2828"/>
                  </a:lnTo>
                  <a:cubicBezTo>
                    <a:pt x="15853" y="2348"/>
                    <a:pt x="15632" y="1784"/>
                    <a:pt x="15152" y="1571"/>
                  </a:cubicBezTo>
                  <a:lnTo>
                    <a:pt x="15136" y="1563"/>
                  </a:lnTo>
                  <a:cubicBezTo>
                    <a:pt x="14763" y="1411"/>
                    <a:pt x="14359" y="1319"/>
                    <a:pt x="13955" y="1281"/>
                  </a:cubicBezTo>
                  <a:cubicBezTo>
                    <a:pt x="13932" y="892"/>
                    <a:pt x="13719" y="534"/>
                    <a:pt x="13383" y="336"/>
                  </a:cubicBezTo>
                  <a:cubicBezTo>
                    <a:pt x="13178" y="206"/>
                    <a:pt x="12949" y="146"/>
                    <a:pt x="12705" y="146"/>
                  </a:cubicBezTo>
                  <a:cubicBezTo>
                    <a:pt x="12499" y="146"/>
                    <a:pt x="12301" y="184"/>
                    <a:pt x="12118" y="267"/>
                  </a:cubicBezTo>
                  <a:cubicBezTo>
                    <a:pt x="11882" y="374"/>
                    <a:pt x="11676" y="542"/>
                    <a:pt x="11524" y="748"/>
                  </a:cubicBezTo>
                  <a:cubicBezTo>
                    <a:pt x="11470" y="694"/>
                    <a:pt x="11417" y="649"/>
                    <a:pt x="11356" y="603"/>
                  </a:cubicBezTo>
                  <a:cubicBezTo>
                    <a:pt x="11211" y="481"/>
                    <a:pt x="11051" y="382"/>
                    <a:pt x="10884" y="306"/>
                  </a:cubicBezTo>
                  <a:cubicBezTo>
                    <a:pt x="10663" y="199"/>
                    <a:pt x="10419" y="146"/>
                    <a:pt x="10175" y="146"/>
                  </a:cubicBezTo>
                  <a:lnTo>
                    <a:pt x="10061" y="146"/>
                  </a:lnTo>
                  <a:cubicBezTo>
                    <a:pt x="9992" y="146"/>
                    <a:pt x="9923" y="161"/>
                    <a:pt x="9862" y="176"/>
                  </a:cubicBezTo>
                  <a:cubicBezTo>
                    <a:pt x="9560" y="61"/>
                    <a:pt x="9244" y="0"/>
                    <a:pt x="8928"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7120800" y="2080775"/>
              <a:ext cx="62125" cy="101950"/>
            </a:xfrm>
            <a:custGeom>
              <a:avLst/>
              <a:gdLst/>
              <a:ahLst/>
              <a:cxnLst/>
              <a:rect l="l" t="t" r="r" b="b"/>
              <a:pathLst>
                <a:path w="2485" h="4078" extrusionOk="0">
                  <a:moveTo>
                    <a:pt x="2454" y="0"/>
                  </a:moveTo>
                  <a:lnTo>
                    <a:pt x="2332" y="39"/>
                  </a:lnTo>
                  <a:cubicBezTo>
                    <a:pt x="1951" y="427"/>
                    <a:pt x="1852" y="915"/>
                    <a:pt x="1769" y="1388"/>
                  </a:cubicBezTo>
                  <a:cubicBezTo>
                    <a:pt x="1738" y="1654"/>
                    <a:pt x="1669" y="1913"/>
                    <a:pt x="1578" y="2165"/>
                  </a:cubicBezTo>
                  <a:cubicBezTo>
                    <a:pt x="1433" y="2561"/>
                    <a:pt x="1220" y="2927"/>
                    <a:pt x="953" y="3247"/>
                  </a:cubicBezTo>
                  <a:cubicBezTo>
                    <a:pt x="755" y="3461"/>
                    <a:pt x="534" y="3659"/>
                    <a:pt x="298" y="3826"/>
                  </a:cubicBezTo>
                  <a:lnTo>
                    <a:pt x="160" y="3941"/>
                  </a:lnTo>
                  <a:lnTo>
                    <a:pt x="122" y="3971"/>
                  </a:lnTo>
                  <a:lnTo>
                    <a:pt x="115" y="3971"/>
                  </a:lnTo>
                  <a:cubicBezTo>
                    <a:pt x="77" y="4009"/>
                    <a:pt x="38" y="4047"/>
                    <a:pt x="0" y="4078"/>
                  </a:cubicBezTo>
                  <a:cubicBezTo>
                    <a:pt x="1448" y="3765"/>
                    <a:pt x="1685" y="2881"/>
                    <a:pt x="1929" y="1944"/>
                  </a:cubicBezTo>
                  <a:lnTo>
                    <a:pt x="1936" y="1929"/>
                  </a:lnTo>
                  <a:cubicBezTo>
                    <a:pt x="1967" y="1799"/>
                    <a:pt x="1997" y="1677"/>
                    <a:pt x="2028" y="1548"/>
                  </a:cubicBezTo>
                  <a:cubicBezTo>
                    <a:pt x="2111" y="1151"/>
                    <a:pt x="2226" y="770"/>
                    <a:pt x="2386" y="404"/>
                  </a:cubicBezTo>
                  <a:cubicBezTo>
                    <a:pt x="2401" y="366"/>
                    <a:pt x="2416" y="336"/>
                    <a:pt x="2432" y="298"/>
                  </a:cubicBezTo>
                  <a:cubicBezTo>
                    <a:pt x="2477" y="206"/>
                    <a:pt x="2485" y="100"/>
                    <a:pt x="2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7133950" y="2082875"/>
              <a:ext cx="42125" cy="87100"/>
            </a:xfrm>
            <a:custGeom>
              <a:avLst/>
              <a:gdLst/>
              <a:ahLst/>
              <a:cxnLst/>
              <a:rect l="l" t="t" r="r" b="b"/>
              <a:pathLst>
                <a:path w="1685" h="3484" extrusionOk="0">
                  <a:moveTo>
                    <a:pt x="1685" y="0"/>
                  </a:moveTo>
                  <a:cubicBezTo>
                    <a:pt x="1547" y="38"/>
                    <a:pt x="1418" y="84"/>
                    <a:pt x="1288" y="130"/>
                  </a:cubicBezTo>
                  <a:cubicBezTo>
                    <a:pt x="1128" y="320"/>
                    <a:pt x="1075" y="549"/>
                    <a:pt x="1021" y="770"/>
                  </a:cubicBezTo>
                  <a:lnTo>
                    <a:pt x="1006" y="854"/>
                  </a:lnTo>
                  <a:cubicBezTo>
                    <a:pt x="983" y="953"/>
                    <a:pt x="961" y="1060"/>
                    <a:pt x="938" y="1159"/>
                  </a:cubicBezTo>
                  <a:cubicBezTo>
                    <a:pt x="892" y="1395"/>
                    <a:pt x="839" y="1624"/>
                    <a:pt x="762" y="1852"/>
                  </a:cubicBezTo>
                  <a:cubicBezTo>
                    <a:pt x="732" y="1944"/>
                    <a:pt x="701" y="2035"/>
                    <a:pt x="671" y="2127"/>
                  </a:cubicBezTo>
                  <a:cubicBezTo>
                    <a:pt x="518" y="2592"/>
                    <a:pt x="358" y="3072"/>
                    <a:pt x="0" y="3483"/>
                  </a:cubicBezTo>
                  <a:cubicBezTo>
                    <a:pt x="130" y="3377"/>
                    <a:pt x="252" y="3262"/>
                    <a:pt x="358" y="3140"/>
                  </a:cubicBezTo>
                  <a:cubicBezTo>
                    <a:pt x="625" y="2820"/>
                    <a:pt x="839" y="2454"/>
                    <a:pt x="991" y="2073"/>
                  </a:cubicBezTo>
                  <a:cubicBezTo>
                    <a:pt x="1075" y="1814"/>
                    <a:pt x="1143" y="1555"/>
                    <a:pt x="1182" y="1296"/>
                  </a:cubicBezTo>
                  <a:cubicBezTo>
                    <a:pt x="1258" y="846"/>
                    <a:pt x="1342" y="381"/>
                    <a:pt x="1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6990650" y="2119075"/>
              <a:ext cx="75475" cy="58900"/>
            </a:xfrm>
            <a:custGeom>
              <a:avLst/>
              <a:gdLst/>
              <a:ahLst/>
              <a:cxnLst/>
              <a:rect l="l" t="t" r="r" b="b"/>
              <a:pathLst>
                <a:path w="3019" h="2356" extrusionOk="0">
                  <a:moveTo>
                    <a:pt x="3019" y="0"/>
                  </a:moveTo>
                  <a:cubicBezTo>
                    <a:pt x="2752" y="69"/>
                    <a:pt x="2486" y="138"/>
                    <a:pt x="2219" y="206"/>
                  </a:cubicBezTo>
                  <a:cubicBezTo>
                    <a:pt x="1883" y="389"/>
                    <a:pt x="1594" y="663"/>
                    <a:pt x="1396" y="991"/>
                  </a:cubicBezTo>
                  <a:cubicBezTo>
                    <a:pt x="1281" y="1166"/>
                    <a:pt x="1190" y="1357"/>
                    <a:pt x="1060" y="1532"/>
                  </a:cubicBezTo>
                  <a:cubicBezTo>
                    <a:pt x="999" y="1616"/>
                    <a:pt x="923" y="1692"/>
                    <a:pt x="839" y="1753"/>
                  </a:cubicBezTo>
                  <a:cubicBezTo>
                    <a:pt x="801" y="1784"/>
                    <a:pt x="755" y="1807"/>
                    <a:pt x="710" y="1829"/>
                  </a:cubicBezTo>
                  <a:lnTo>
                    <a:pt x="679" y="1883"/>
                  </a:lnTo>
                  <a:cubicBezTo>
                    <a:pt x="565" y="2050"/>
                    <a:pt x="359" y="2195"/>
                    <a:pt x="1" y="2355"/>
                  </a:cubicBezTo>
                  <a:cubicBezTo>
                    <a:pt x="85" y="2332"/>
                    <a:pt x="176" y="2310"/>
                    <a:pt x="268" y="2287"/>
                  </a:cubicBezTo>
                  <a:cubicBezTo>
                    <a:pt x="390" y="2256"/>
                    <a:pt x="512" y="2226"/>
                    <a:pt x="626" y="2195"/>
                  </a:cubicBezTo>
                  <a:cubicBezTo>
                    <a:pt x="938" y="2096"/>
                    <a:pt x="1220" y="1929"/>
                    <a:pt x="1464" y="1708"/>
                  </a:cubicBezTo>
                  <a:cubicBezTo>
                    <a:pt x="1678" y="1502"/>
                    <a:pt x="1868" y="1265"/>
                    <a:pt x="2028" y="1014"/>
                  </a:cubicBezTo>
                  <a:cubicBezTo>
                    <a:pt x="2219" y="740"/>
                    <a:pt x="2409" y="450"/>
                    <a:pt x="2699" y="221"/>
                  </a:cubicBezTo>
                  <a:cubicBezTo>
                    <a:pt x="2783" y="153"/>
                    <a:pt x="2897" y="77"/>
                    <a:pt x="3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6987050" y="2114500"/>
              <a:ext cx="94525" cy="65450"/>
            </a:xfrm>
            <a:custGeom>
              <a:avLst/>
              <a:gdLst/>
              <a:ahLst/>
              <a:cxnLst/>
              <a:rect l="l" t="t" r="r" b="b"/>
              <a:pathLst>
                <a:path w="3781" h="2618" extrusionOk="0">
                  <a:moveTo>
                    <a:pt x="3773" y="0"/>
                  </a:moveTo>
                  <a:lnTo>
                    <a:pt x="3773" y="0"/>
                  </a:lnTo>
                  <a:cubicBezTo>
                    <a:pt x="3605" y="54"/>
                    <a:pt x="3430" y="107"/>
                    <a:pt x="3254" y="153"/>
                  </a:cubicBezTo>
                  <a:cubicBezTo>
                    <a:pt x="3125" y="237"/>
                    <a:pt x="2995" y="328"/>
                    <a:pt x="2866" y="427"/>
                  </a:cubicBezTo>
                  <a:cubicBezTo>
                    <a:pt x="2576" y="648"/>
                    <a:pt x="2386" y="930"/>
                    <a:pt x="2203" y="1205"/>
                  </a:cubicBezTo>
                  <a:cubicBezTo>
                    <a:pt x="2043" y="1464"/>
                    <a:pt x="1845" y="1700"/>
                    <a:pt x="1631" y="1913"/>
                  </a:cubicBezTo>
                  <a:cubicBezTo>
                    <a:pt x="1387" y="2134"/>
                    <a:pt x="1090" y="2302"/>
                    <a:pt x="778" y="2401"/>
                  </a:cubicBezTo>
                  <a:cubicBezTo>
                    <a:pt x="663" y="2439"/>
                    <a:pt x="541" y="2462"/>
                    <a:pt x="419" y="2493"/>
                  </a:cubicBezTo>
                  <a:cubicBezTo>
                    <a:pt x="282" y="2523"/>
                    <a:pt x="137" y="2561"/>
                    <a:pt x="0" y="2615"/>
                  </a:cubicBezTo>
                  <a:cubicBezTo>
                    <a:pt x="57" y="2617"/>
                    <a:pt x="111" y="2618"/>
                    <a:pt x="165" y="2618"/>
                  </a:cubicBezTo>
                  <a:cubicBezTo>
                    <a:pt x="1363" y="2618"/>
                    <a:pt x="1771" y="2057"/>
                    <a:pt x="2165" y="1509"/>
                  </a:cubicBezTo>
                  <a:cubicBezTo>
                    <a:pt x="2271" y="1365"/>
                    <a:pt x="2386" y="1220"/>
                    <a:pt x="2500" y="1083"/>
                  </a:cubicBezTo>
                  <a:lnTo>
                    <a:pt x="2591" y="991"/>
                  </a:lnTo>
                  <a:lnTo>
                    <a:pt x="2607" y="1106"/>
                  </a:lnTo>
                  <a:cubicBezTo>
                    <a:pt x="2675" y="1548"/>
                    <a:pt x="2447" y="1936"/>
                    <a:pt x="2104" y="2256"/>
                  </a:cubicBezTo>
                  <a:cubicBezTo>
                    <a:pt x="2149" y="2218"/>
                    <a:pt x="2195" y="2188"/>
                    <a:pt x="2233" y="2150"/>
                  </a:cubicBezTo>
                  <a:cubicBezTo>
                    <a:pt x="2538" y="1891"/>
                    <a:pt x="2797" y="1586"/>
                    <a:pt x="3003" y="1243"/>
                  </a:cubicBezTo>
                  <a:cubicBezTo>
                    <a:pt x="3232" y="877"/>
                    <a:pt x="3415" y="488"/>
                    <a:pt x="3704" y="160"/>
                  </a:cubicBezTo>
                  <a:cubicBezTo>
                    <a:pt x="3712" y="145"/>
                    <a:pt x="3719" y="130"/>
                    <a:pt x="3735" y="115"/>
                  </a:cubicBezTo>
                  <a:cubicBezTo>
                    <a:pt x="3750" y="84"/>
                    <a:pt x="3780" y="39"/>
                    <a:pt x="3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7023425" y="2103075"/>
              <a:ext cx="93400" cy="81000"/>
            </a:xfrm>
            <a:custGeom>
              <a:avLst/>
              <a:gdLst/>
              <a:ahLst/>
              <a:cxnLst/>
              <a:rect l="l" t="t" r="r" b="b"/>
              <a:pathLst>
                <a:path w="3736" h="3240" extrusionOk="0">
                  <a:moveTo>
                    <a:pt x="3735" y="0"/>
                  </a:moveTo>
                  <a:lnTo>
                    <a:pt x="3735" y="0"/>
                  </a:lnTo>
                  <a:cubicBezTo>
                    <a:pt x="3354" y="130"/>
                    <a:pt x="2966" y="259"/>
                    <a:pt x="2577" y="381"/>
                  </a:cubicBezTo>
                  <a:cubicBezTo>
                    <a:pt x="2051" y="800"/>
                    <a:pt x="1845" y="1380"/>
                    <a:pt x="1495" y="1898"/>
                  </a:cubicBezTo>
                  <a:cubicBezTo>
                    <a:pt x="1274" y="2210"/>
                    <a:pt x="1014" y="2492"/>
                    <a:pt x="717" y="2729"/>
                  </a:cubicBezTo>
                  <a:cubicBezTo>
                    <a:pt x="572" y="2851"/>
                    <a:pt x="420" y="2957"/>
                    <a:pt x="268" y="3072"/>
                  </a:cubicBezTo>
                  <a:cubicBezTo>
                    <a:pt x="184" y="3133"/>
                    <a:pt x="92" y="3186"/>
                    <a:pt x="1" y="3239"/>
                  </a:cubicBezTo>
                  <a:cubicBezTo>
                    <a:pt x="24" y="3232"/>
                    <a:pt x="47" y="3224"/>
                    <a:pt x="62" y="3216"/>
                  </a:cubicBezTo>
                  <a:cubicBezTo>
                    <a:pt x="222" y="3171"/>
                    <a:pt x="367" y="3102"/>
                    <a:pt x="511" y="3041"/>
                  </a:cubicBezTo>
                  <a:cubicBezTo>
                    <a:pt x="572" y="3011"/>
                    <a:pt x="641" y="2980"/>
                    <a:pt x="710" y="2950"/>
                  </a:cubicBezTo>
                  <a:cubicBezTo>
                    <a:pt x="1213" y="2744"/>
                    <a:pt x="1533" y="2530"/>
                    <a:pt x="1815" y="2233"/>
                  </a:cubicBezTo>
                  <a:cubicBezTo>
                    <a:pt x="1998" y="2020"/>
                    <a:pt x="2158" y="1791"/>
                    <a:pt x="2287" y="1547"/>
                  </a:cubicBezTo>
                  <a:cubicBezTo>
                    <a:pt x="2363" y="1410"/>
                    <a:pt x="2440" y="1273"/>
                    <a:pt x="2531" y="1151"/>
                  </a:cubicBezTo>
                  <a:cubicBezTo>
                    <a:pt x="2767" y="808"/>
                    <a:pt x="3065" y="511"/>
                    <a:pt x="3400" y="259"/>
                  </a:cubicBezTo>
                  <a:lnTo>
                    <a:pt x="3438" y="236"/>
                  </a:lnTo>
                  <a:cubicBezTo>
                    <a:pt x="3530" y="160"/>
                    <a:pt x="3629" y="84"/>
                    <a:pt x="3720" y="15"/>
                  </a:cubicBezTo>
                  <a:lnTo>
                    <a:pt x="3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7022675" y="2106675"/>
              <a:ext cx="90900" cy="78475"/>
            </a:xfrm>
            <a:custGeom>
              <a:avLst/>
              <a:gdLst/>
              <a:ahLst/>
              <a:cxnLst/>
              <a:rect l="l" t="t" r="r" b="b"/>
              <a:pathLst>
                <a:path w="3636" h="3139" extrusionOk="0">
                  <a:moveTo>
                    <a:pt x="3636" y="1"/>
                  </a:moveTo>
                  <a:lnTo>
                    <a:pt x="3499" y="108"/>
                  </a:lnTo>
                  <a:lnTo>
                    <a:pt x="3460" y="138"/>
                  </a:lnTo>
                  <a:cubicBezTo>
                    <a:pt x="3125" y="382"/>
                    <a:pt x="2835" y="679"/>
                    <a:pt x="2592" y="1015"/>
                  </a:cubicBezTo>
                  <a:cubicBezTo>
                    <a:pt x="2508" y="1137"/>
                    <a:pt x="2432" y="1274"/>
                    <a:pt x="2355" y="1411"/>
                  </a:cubicBezTo>
                  <a:cubicBezTo>
                    <a:pt x="2218" y="1655"/>
                    <a:pt x="2058" y="1891"/>
                    <a:pt x="1875" y="2104"/>
                  </a:cubicBezTo>
                  <a:cubicBezTo>
                    <a:pt x="1593" y="2409"/>
                    <a:pt x="1265" y="2615"/>
                    <a:pt x="755" y="2828"/>
                  </a:cubicBezTo>
                  <a:lnTo>
                    <a:pt x="557" y="2920"/>
                  </a:lnTo>
                  <a:cubicBezTo>
                    <a:pt x="412" y="2981"/>
                    <a:pt x="267" y="3049"/>
                    <a:pt x="107" y="3095"/>
                  </a:cubicBezTo>
                  <a:cubicBezTo>
                    <a:pt x="84" y="3110"/>
                    <a:pt x="38" y="3118"/>
                    <a:pt x="0" y="3126"/>
                  </a:cubicBezTo>
                  <a:cubicBezTo>
                    <a:pt x="66" y="3134"/>
                    <a:pt x="133" y="3138"/>
                    <a:pt x="200" y="3138"/>
                  </a:cubicBezTo>
                  <a:cubicBezTo>
                    <a:pt x="619" y="3138"/>
                    <a:pt x="1065" y="2988"/>
                    <a:pt x="1426" y="2844"/>
                  </a:cubicBezTo>
                  <a:cubicBezTo>
                    <a:pt x="1982" y="2623"/>
                    <a:pt x="2249" y="2211"/>
                    <a:pt x="2508" y="1784"/>
                  </a:cubicBezTo>
                  <a:cubicBezTo>
                    <a:pt x="2744" y="1396"/>
                    <a:pt x="2927" y="992"/>
                    <a:pt x="3148" y="595"/>
                  </a:cubicBezTo>
                  <a:cubicBezTo>
                    <a:pt x="3285" y="374"/>
                    <a:pt x="3445" y="176"/>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7133000" y="2088400"/>
              <a:ext cx="28225" cy="80625"/>
            </a:xfrm>
            <a:custGeom>
              <a:avLst/>
              <a:gdLst/>
              <a:ahLst/>
              <a:cxnLst/>
              <a:rect l="l" t="t" r="r" b="b"/>
              <a:pathLst>
                <a:path w="1129" h="3225" extrusionOk="0">
                  <a:moveTo>
                    <a:pt x="1120" y="0"/>
                  </a:moveTo>
                  <a:cubicBezTo>
                    <a:pt x="633" y="374"/>
                    <a:pt x="602" y="938"/>
                    <a:pt x="564" y="1532"/>
                  </a:cubicBezTo>
                  <a:cubicBezTo>
                    <a:pt x="564" y="1608"/>
                    <a:pt x="556" y="1692"/>
                    <a:pt x="556" y="1768"/>
                  </a:cubicBezTo>
                  <a:cubicBezTo>
                    <a:pt x="488" y="2294"/>
                    <a:pt x="305" y="2790"/>
                    <a:pt x="0" y="3224"/>
                  </a:cubicBezTo>
                  <a:cubicBezTo>
                    <a:pt x="343" y="2828"/>
                    <a:pt x="496" y="2355"/>
                    <a:pt x="648" y="1898"/>
                  </a:cubicBezTo>
                  <a:cubicBezTo>
                    <a:pt x="678" y="1799"/>
                    <a:pt x="709" y="1707"/>
                    <a:pt x="739" y="1616"/>
                  </a:cubicBezTo>
                  <a:cubicBezTo>
                    <a:pt x="816" y="1395"/>
                    <a:pt x="869" y="1166"/>
                    <a:pt x="915" y="930"/>
                  </a:cubicBezTo>
                  <a:cubicBezTo>
                    <a:pt x="938" y="831"/>
                    <a:pt x="960" y="724"/>
                    <a:pt x="983" y="625"/>
                  </a:cubicBezTo>
                  <a:lnTo>
                    <a:pt x="1006" y="541"/>
                  </a:lnTo>
                  <a:cubicBezTo>
                    <a:pt x="1029" y="419"/>
                    <a:pt x="1059" y="305"/>
                    <a:pt x="1098" y="191"/>
                  </a:cubicBezTo>
                  <a:cubicBezTo>
                    <a:pt x="1120" y="122"/>
                    <a:pt x="1128" y="61"/>
                    <a:pt x="1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6935775" y="2101575"/>
              <a:ext cx="106725" cy="23675"/>
            </a:xfrm>
            <a:custGeom>
              <a:avLst/>
              <a:gdLst/>
              <a:ahLst/>
              <a:cxnLst/>
              <a:rect l="l" t="t" r="r" b="b"/>
              <a:pathLst>
                <a:path w="4269" h="947" extrusionOk="0">
                  <a:moveTo>
                    <a:pt x="1557" y="0"/>
                  </a:moveTo>
                  <a:cubicBezTo>
                    <a:pt x="1423" y="0"/>
                    <a:pt x="1290" y="18"/>
                    <a:pt x="1159" y="53"/>
                  </a:cubicBezTo>
                  <a:cubicBezTo>
                    <a:pt x="984" y="98"/>
                    <a:pt x="824" y="182"/>
                    <a:pt x="649" y="220"/>
                  </a:cubicBezTo>
                  <a:cubicBezTo>
                    <a:pt x="413" y="426"/>
                    <a:pt x="199" y="647"/>
                    <a:pt x="1" y="883"/>
                  </a:cubicBezTo>
                  <a:cubicBezTo>
                    <a:pt x="70" y="883"/>
                    <a:pt x="131" y="883"/>
                    <a:pt x="192" y="868"/>
                  </a:cubicBezTo>
                  <a:cubicBezTo>
                    <a:pt x="283" y="853"/>
                    <a:pt x="374" y="822"/>
                    <a:pt x="466" y="807"/>
                  </a:cubicBezTo>
                  <a:cubicBezTo>
                    <a:pt x="737" y="725"/>
                    <a:pt x="1015" y="685"/>
                    <a:pt x="1295" y="685"/>
                  </a:cubicBezTo>
                  <a:cubicBezTo>
                    <a:pt x="1455" y="685"/>
                    <a:pt x="1616" y="698"/>
                    <a:pt x="1777" y="723"/>
                  </a:cubicBezTo>
                  <a:cubicBezTo>
                    <a:pt x="2219" y="792"/>
                    <a:pt x="2661" y="914"/>
                    <a:pt x="3118" y="944"/>
                  </a:cubicBezTo>
                  <a:cubicBezTo>
                    <a:pt x="3156" y="946"/>
                    <a:pt x="3194" y="946"/>
                    <a:pt x="3231" y="946"/>
                  </a:cubicBezTo>
                  <a:cubicBezTo>
                    <a:pt x="3412" y="946"/>
                    <a:pt x="3589" y="931"/>
                    <a:pt x="3766" y="906"/>
                  </a:cubicBezTo>
                  <a:cubicBezTo>
                    <a:pt x="3888" y="891"/>
                    <a:pt x="4025" y="876"/>
                    <a:pt x="4147" y="860"/>
                  </a:cubicBezTo>
                  <a:lnTo>
                    <a:pt x="4269" y="822"/>
                  </a:lnTo>
                  <a:cubicBezTo>
                    <a:pt x="4246" y="807"/>
                    <a:pt x="4223" y="799"/>
                    <a:pt x="4200" y="792"/>
                  </a:cubicBezTo>
                  <a:cubicBezTo>
                    <a:pt x="4162" y="777"/>
                    <a:pt x="4132" y="769"/>
                    <a:pt x="4101" y="754"/>
                  </a:cubicBezTo>
                  <a:lnTo>
                    <a:pt x="3972" y="731"/>
                  </a:lnTo>
                  <a:cubicBezTo>
                    <a:pt x="3636" y="655"/>
                    <a:pt x="3309" y="548"/>
                    <a:pt x="3004" y="395"/>
                  </a:cubicBezTo>
                  <a:cubicBezTo>
                    <a:pt x="2638" y="220"/>
                    <a:pt x="2249" y="98"/>
                    <a:pt x="1861" y="30"/>
                  </a:cubicBezTo>
                  <a:cubicBezTo>
                    <a:pt x="1759" y="10"/>
                    <a:pt x="1658" y="0"/>
                    <a:pt x="1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6968375" y="2125925"/>
              <a:ext cx="70900" cy="41025"/>
            </a:xfrm>
            <a:custGeom>
              <a:avLst/>
              <a:gdLst/>
              <a:ahLst/>
              <a:cxnLst/>
              <a:rect l="l" t="t" r="r" b="b"/>
              <a:pathLst>
                <a:path w="2836" h="1641" extrusionOk="0">
                  <a:moveTo>
                    <a:pt x="2835" y="1"/>
                  </a:moveTo>
                  <a:lnTo>
                    <a:pt x="2584" y="54"/>
                  </a:lnTo>
                  <a:cubicBezTo>
                    <a:pt x="2576" y="54"/>
                    <a:pt x="2569" y="62"/>
                    <a:pt x="2569" y="62"/>
                  </a:cubicBezTo>
                  <a:cubicBezTo>
                    <a:pt x="1944" y="252"/>
                    <a:pt x="1585" y="717"/>
                    <a:pt x="1143" y="1083"/>
                  </a:cubicBezTo>
                  <a:cubicBezTo>
                    <a:pt x="816" y="1350"/>
                    <a:pt x="419" y="1510"/>
                    <a:pt x="0" y="1548"/>
                  </a:cubicBezTo>
                  <a:cubicBezTo>
                    <a:pt x="262" y="1602"/>
                    <a:pt x="545" y="1640"/>
                    <a:pt x="819" y="1640"/>
                  </a:cubicBezTo>
                  <a:cubicBezTo>
                    <a:pt x="1048" y="1640"/>
                    <a:pt x="1270" y="1614"/>
                    <a:pt x="1471" y="1548"/>
                  </a:cubicBezTo>
                  <a:cubicBezTo>
                    <a:pt x="1555" y="1517"/>
                    <a:pt x="1639" y="1472"/>
                    <a:pt x="1715" y="1418"/>
                  </a:cubicBezTo>
                  <a:cubicBezTo>
                    <a:pt x="1814" y="1334"/>
                    <a:pt x="1898" y="1235"/>
                    <a:pt x="1959" y="1129"/>
                  </a:cubicBezTo>
                  <a:cubicBezTo>
                    <a:pt x="2081" y="953"/>
                    <a:pt x="2172" y="770"/>
                    <a:pt x="2287" y="595"/>
                  </a:cubicBezTo>
                  <a:cubicBezTo>
                    <a:pt x="2424" y="397"/>
                    <a:pt x="2584" y="222"/>
                    <a:pt x="2774" y="85"/>
                  </a:cubicBezTo>
                  <a:lnTo>
                    <a:pt x="2797" y="62"/>
                  </a:lnTo>
                  <a:lnTo>
                    <a:pt x="2813" y="31"/>
                  </a:lnTo>
                  <a:cubicBezTo>
                    <a:pt x="2820" y="24"/>
                    <a:pt x="2828" y="8"/>
                    <a:pt x="2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6921700" y="2120125"/>
              <a:ext cx="109575" cy="43200"/>
            </a:xfrm>
            <a:custGeom>
              <a:avLst/>
              <a:gdLst/>
              <a:ahLst/>
              <a:cxnLst/>
              <a:rect l="l" t="t" r="r" b="b"/>
              <a:pathLst>
                <a:path w="4383" h="1728" extrusionOk="0">
                  <a:moveTo>
                    <a:pt x="1831" y="1"/>
                  </a:moveTo>
                  <a:cubicBezTo>
                    <a:pt x="1688" y="1"/>
                    <a:pt x="1545" y="9"/>
                    <a:pt x="1402" y="27"/>
                  </a:cubicBezTo>
                  <a:cubicBezTo>
                    <a:pt x="1021" y="80"/>
                    <a:pt x="663" y="225"/>
                    <a:pt x="343" y="438"/>
                  </a:cubicBezTo>
                  <a:cubicBezTo>
                    <a:pt x="221" y="614"/>
                    <a:pt x="99" y="804"/>
                    <a:pt x="0" y="1010"/>
                  </a:cubicBezTo>
                  <a:cubicBezTo>
                    <a:pt x="30" y="1063"/>
                    <a:pt x="358" y="1277"/>
                    <a:pt x="915" y="1490"/>
                  </a:cubicBezTo>
                  <a:cubicBezTo>
                    <a:pt x="1151" y="1582"/>
                    <a:pt x="1387" y="1658"/>
                    <a:pt x="1631" y="1719"/>
                  </a:cubicBezTo>
                  <a:cubicBezTo>
                    <a:pt x="1683" y="1725"/>
                    <a:pt x="1736" y="1728"/>
                    <a:pt x="1787" y="1728"/>
                  </a:cubicBezTo>
                  <a:cubicBezTo>
                    <a:pt x="2330" y="1728"/>
                    <a:pt x="2830" y="1415"/>
                    <a:pt x="3170" y="1102"/>
                  </a:cubicBezTo>
                  <a:cubicBezTo>
                    <a:pt x="3475" y="827"/>
                    <a:pt x="3757" y="530"/>
                    <a:pt x="4154" y="347"/>
                  </a:cubicBezTo>
                  <a:lnTo>
                    <a:pt x="4154" y="347"/>
                  </a:lnTo>
                  <a:cubicBezTo>
                    <a:pt x="3834" y="408"/>
                    <a:pt x="3513" y="469"/>
                    <a:pt x="3186" y="515"/>
                  </a:cubicBezTo>
                  <a:cubicBezTo>
                    <a:pt x="3590" y="423"/>
                    <a:pt x="3986" y="317"/>
                    <a:pt x="4382" y="210"/>
                  </a:cubicBezTo>
                  <a:lnTo>
                    <a:pt x="4382" y="210"/>
                  </a:lnTo>
                  <a:cubicBezTo>
                    <a:pt x="4222" y="233"/>
                    <a:pt x="4055" y="248"/>
                    <a:pt x="3895" y="256"/>
                  </a:cubicBezTo>
                  <a:cubicBezTo>
                    <a:pt x="3864" y="257"/>
                    <a:pt x="3833" y="257"/>
                    <a:pt x="3803" y="257"/>
                  </a:cubicBezTo>
                  <a:cubicBezTo>
                    <a:pt x="3422" y="257"/>
                    <a:pt x="3043" y="173"/>
                    <a:pt x="2683" y="96"/>
                  </a:cubicBezTo>
                  <a:cubicBezTo>
                    <a:pt x="2403" y="35"/>
                    <a:pt x="2117" y="1"/>
                    <a:pt x="1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7034300" y="2104400"/>
              <a:ext cx="85375" cy="83425"/>
            </a:xfrm>
            <a:custGeom>
              <a:avLst/>
              <a:gdLst/>
              <a:ahLst/>
              <a:cxnLst/>
              <a:rect l="l" t="t" r="r" b="b"/>
              <a:pathLst>
                <a:path w="3415" h="3337" extrusionOk="0">
                  <a:moveTo>
                    <a:pt x="3415" y="0"/>
                  </a:moveTo>
                  <a:lnTo>
                    <a:pt x="3331" y="69"/>
                  </a:lnTo>
                  <a:cubicBezTo>
                    <a:pt x="3247" y="153"/>
                    <a:pt x="3163" y="237"/>
                    <a:pt x="3079" y="321"/>
                  </a:cubicBezTo>
                  <a:cubicBezTo>
                    <a:pt x="2896" y="534"/>
                    <a:pt x="2752" y="763"/>
                    <a:pt x="2637" y="1014"/>
                  </a:cubicBezTo>
                  <a:cubicBezTo>
                    <a:pt x="2409" y="1479"/>
                    <a:pt x="2149" y="1929"/>
                    <a:pt x="1860" y="2348"/>
                  </a:cubicBezTo>
                  <a:cubicBezTo>
                    <a:pt x="1616" y="2698"/>
                    <a:pt x="1303" y="2912"/>
                    <a:pt x="846" y="3080"/>
                  </a:cubicBezTo>
                  <a:cubicBezTo>
                    <a:pt x="572" y="3186"/>
                    <a:pt x="290" y="3262"/>
                    <a:pt x="0" y="3301"/>
                  </a:cubicBezTo>
                  <a:cubicBezTo>
                    <a:pt x="281" y="3324"/>
                    <a:pt x="565" y="3336"/>
                    <a:pt x="849" y="3336"/>
                  </a:cubicBezTo>
                  <a:cubicBezTo>
                    <a:pt x="1019" y="3336"/>
                    <a:pt x="1188" y="3332"/>
                    <a:pt x="1357" y="3323"/>
                  </a:cubicBezTo>
                  <a:cubicBezTo>
                    <a:pt x="1921" y="3041"/>
                    <a:pt x="2348" y="2538"/>
                    <a:pt x="2523" y="1929"/>
                  </a:cubicBezTo>
                  <a:cubicBezTo>
                    <a:pt x="2538" y="1875"/>
                    <a:pt x="2553" y="1814"/>
                    <a:pt x="2569" y="1753"/>
                  </a:cubicBezTo>
                  <a:cubicBezTo>
                    <a:pt x="2721" y="1159"/>
                    <a:pt x="2904" y="458"/>
                    <a:pt x="3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7099450" y="2045900"/>
              <a:ext cx="64800" cy="37200"/>
            </a:xfrm>
            <a:custGeom>
              <a:avLst/>
              <a:gdLst/>
              <a:ahLst/>
              <a:cxnLst/>
              <a:rect l="l" t="t" r="r" b="b"/>
              <a:pathLst>
                <a:path w="2592" h="1488" extrusionOk="0">
                  <a:moveTo>
                    <a:pt x="1" y="1"/>
                  </a:moveTo>
                  <a:cubicBezTo>
                    <a:pt x="397" y="161"/>
                    <a:pt x="755" y="412"/>
                    <a:pt x="1045" y="732"/>
                  </a:cubicBezTo>
                  <a:lnTo>
                    <a:pt x="1091" y="793"/>
                  </a:lnTo>
                  <a:cubicBezTo>
                    <a:pt x="1327" y="1052"/>
                    <a:pt x="1655" y="1411"/>
                    <a:pt x="2051" y="1479"/>
                  </a:cubicBezTo>
                  <a:cubicBezTo>
                    <a:pt x="2097" y="1485"/>
                    <a:pt x="2142" y="1488"/>
                    <a:pt x="2188" y="1488"/>
                  </a:cubicBezTo>
                  <a:cubicBezTo>
                    <a:pt x="2325" y="1488"/>
                    <a:pt x="2461" y="1462"/>
                    <a:pt x="2592" y="1411"/>
                  </a:cubicBezTo>
                  <a:cubicBezTo>
                    <a:pt x="2455" y="1342"/>
                    <a:pt x="2325" y="1258"/>
                    <a:pt x="2219" y="1152"/>
                  </a:cubicBezTo>
                  <a:cubicBezTo>
                    <a:pt x="2180" y="1121"/>
                    <a:pt x="2142" y="1083"/>
                    <a:pt x="2104" y="1060"/>
                  </a:cubicBezTo>
                  <a:cubicBezTo>
                    <a:pt x="1975" y="961"/>
                    <a:pt x="1860" y="854"/>
                    <a:pt x="1746" y="748"/>
                  </a:cubicBezTo>
                  <a:cubicBezTo>
                    <a:pt x="1639" y="641"/>
                    <a:pt x="1548" y="557"/>
                    <a:pt x="1441" y="473"/>
                  </a:cubicBezTo>
                  <a:cubicBezTo>
                    <a:pt x="1197" y="267"/>
                    <a:pt x="915" y="123"/>
                    <a:pt x="610" y="46"/>
                  </a:cubicBezTo>
                  <a:cubicBezTo>
                    <a:pt x="496" y="24"/>
                    <a:pt x="389" y="16"/>
                    <a:pt x="283" y="16"/>
                  </a:cubicBezTo>
                  <a:cubicBezTo>
                    <a:pt x="184" y="16"/>
                    <a:pt x="92" y="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7057150" y="2043425"/>
              <a:ext cx="85775" cy="47650"/>
            </a:xfrm>
            <a:custGeom>
              <a:avLst/>
              <a:gdLst/>
              <a:ahLst/>
              <a:cxnLst/>
              <a:rect l="l" t="t" r="r" b="b"/>
              <a:pathLst>
                <a:path w="3431" h="1906" extrusionOk="0">
                  <a:moveTo>
                    <a:pt x="412" y="1"/>
                  </a:moveTo>
                  <a:cubicBezTo>
                    <a:pt x="275" y="39"/>
                    <a:pt x="130" y="84"/>
                    <a:pt x="1" y="145"/>
                  </a:cubicBezTo>
                  <a:cubicBezTo>
                    <a:pt x="16" y="153"/>
                    <a:pt x="31" y="168"/>
                    <a:pt x="54" y="176"/>
                  </a:cubicBezTo>
                  <a:cubicBezTo>
                    <a:pt x="85" y="199"/>
                    <a:pt x="115" y="222"/>
                    <a:pt x="146" y="245"/>
                  </a:cubicBezTo>
                  <a:cubicBezTo>
                    <a:pt x="214" y="298"/>
                    <a:pt x="275" y="344"/>
                    <a:pt x="336" y="397"/>
                  </a:cubicBezTo>
                  <a:cubicBezTo>
                    <a:pt x="458" y="488"/>
                    <a:pt x="580" y="595"/>
                    <a:pt x="710" y="694"/>
                  </a:cubicBezTo>
                  <a:cubicBezTo>
                    <a:pt x="961" y="892"/>
                    <a:pt x="1220" y="1075"/>
                    <a:pt x="1495" y="1243"/>
                  </a:cubicBezTo>
                  <a:cubicBezTo>
                    <a:pt x="1777" y="1418"/>
                    <a:pt x="2074" y="1571"/>
                    <a:pt x="2379" y="1693"/>
                  </a:cubicBezTo>
                  <a:cubicBezTo>
                    <a:pt x="2638" y="1792"/>
                    <a:pt x="2897" y="1860"/>
                    <a:pt x="3171" y="1906"/>
                  </a:cubicBezTo>
                  <a:lnTo>
                    <a:pt x="3430" y="1815"/>
                  </a:lnTo>
                  <a:cubicBezTo>
                    <a:pt x="2684" y="1639"/>
                    <a:pt x="1022" y="466"/>
                    <a:pt x="603" y="62"/>
                  </a:cubicBezTo>
                  <a:cubicBezTo>
                    <a:pt x="550" y="23"/>
                    <a:pt x="481" y="8"/>
                    <a:pt x="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7093175" y="2040200"/>
              <a:ext cx="77575" cy="40400"/>
            </a:xfrm>
            <a:custGeom>
              <a:avLst/>
              <a:gdLst/>
              <a:ahLst/>
              <a:cxnLst/>
              <a:rect l="l" t="t" r="r" b="b"/>
              <a:pathLst>
                <a:path w="3103" h="1616" extrusionOk="0">
                  <a:moveTo>
                    <a:pt x="902" y="0"/>
                  </a:moveTo>
                  <a:cubicBezTo>
                    <a:pt x="615" y="0"/>
                    <a:pt x="306" y="52"/>
                    <a:pt x="0" y="107"/>
                  </a:cubicBezTo>
                  <a:cubicBezTo>
                    <a:pt x="122" y="175"/>
                    <a:pt x="328" y="183"/>
                    <a:pt x="534" y="198"/>
                  </a:cubicBezTo>
                  <a:cubicBezTo>
                    <a:pt x="648" y="198"/>
                    <a:pt x="762" y="206"/>
                    <a:pt x="877" y="221"/>
                  </a:cubicBezTo>
                  <a:cubicBezTo>
                    <a:pt x="1189" y="297"/>
                    <a:pt x="1486" y="450"/>
                    <a:pt x="1730" y="663"/>
                  </a:cubicBezTo>
                  <a:cubicBezTo>
                    <a:pt x="1845" y="755"/>
                    <a:pt x="1944" y="846"/>
                    <a:pt x="2050" y="938"/>
                  </a:cubicBezTo>
                  <a:cubicBezTo>
                    <a:pt x="2149" y="1029"/>
                    <a:pt x="2271" y="1151"/>
                    <a:pt x="2393" y="1250"/>
                  </a:cubicBezTo>
                  <a:cubicBezTo>
                    <a:pt x="2439" y="1280"/>
                    <a:pt x="2477" y="1311"/>
                    <a:pt x="2515" y="1349"/>
                  </a:cubicBezTo>
                  <a:cubicBezTo>
                    <a:pt x="2630" y="1463"/>
                    <a:pt x="2774" y="1555"/>
                    <a:pt x="2927" y="1616"/>
                  </a:cubicBezTo>
                  <a:lnTo>
                    <a:pt x="2934" y="1616"/>
                  </a:lnTo>
                  <a:cubicBezTo>
                    <a:pt x="2988" y="1601"/>
                    <a:pt x="3041" y="1585"/>
                    <a:pt x="3102" y="1570"/>
                  </a:cubicBezTo>
                  <a:cubicBezTo>
                    <a:pt x="3095" y="1555"/>
                    <a:pt x="3087" y="1540"/>
                    <a:pt x="3072" y="1532"/>
                  </a:cubicBezTo>
                  <a:cubicBezTo>
                    <a:pt x="3049" y="1509"/>
                    <a:pt x="3026" y="1486"/>
                    <a:pt x="2995" y="1463"/>
                  </a:cubicBezTo>
                  <a:cubicBezTo>
                    <a:pt x="2492" y="1212"/>
                    <a:pt x="2180" y="823"/>
                    <a:pt x="1875" y="419"/>
                  </a:cubicBezTo>
                  <a:cubicBezTo>
                    <a:pt x="1642" y="98"/>
                    <a:pt x="1294" y="0"/>
                    <a:pt x="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7071250" y="2099625"/>
              <a:ext cx="56800" cy="86925"/>
            </a:xfrm>
            <a:custGeom>
              <a:avLst/>
              <a:gdLst/>
              <a:ahLst/>
              <a:cxnLst/>
              <a:rect l="l" t="t" r="r" b="b"/>
              <a:pathLst>
                <a:path w="2272" h="3477" extrusionOk="0">
                  <a:moveTo>
                    <a:pt x="2249" y="1"/>
                  </a:moveTo>
                  <a:cubicBezTo>
                    <a:pt x="1525" y="420"/>
                    <a:pt x="1296" y="1258"/>
                    <a:pt x="1121" y="1952"/>
                  </a:cubicBezTo>
                  <a:cubicBezTo>
                    <a:pt x="1106" y="2013"/>
                    <a:pt x="1091" y="2066"/>
                    <a:pt x="1075" y="2127"/>
                  </a:cubicBezTo>
                  <a:cubicBezTo>
                    <a:pt x="908" y="2699"/>
                    <a:pt x="519" y="3187"/>
                    <a:pt x="1" y="3476"/>
                  </a:cubicBezTo>
                  <a:cubicBezTo>
                    <a:pt x="191" y="3461"/>
                    <a:pt x="336" y="3316"/>
                    <a:pt x="450" y="3202"/>
                  </a:cubicBezTo>
                  <a:cubicBezTo>
                    <a:pt x="572" y="3095"/>
                    <a:pt x="679" y="2966"/>
                    <a:pt x="793" y="2851"/>
                  </a:cubicBezTo>
                  <a:cubicBezTo>
                    <a:pt x="1114" y="2524"/>
                    <a:pt x="1350" y="2120"/>
                    <a:pt x="1495" y="1678"/>
                  </a:cubicBezTo>
                  <a:cubicBezTo>
                    <a:pt x="1617" y="1281"/>
                    <a:pt x="1731" y="885"/>
                    <a:pt x="1982" y="519"/>
                  </a:cubicBezTo>
                  <a:lnTo>
                    <a:pt x="2036" y="443"/>
                  </a:lnTo>
                  <a:cubicBezTo>
                    <a:pt x="2036" y="435"/>
                    <a:pt x="2036" y="435"/>
                    <a:pt x="2036" y="435"/>
                  </a:cubicBezTo>
                  <a:cubicBezTo>
                    <a:pt x="2081" y="374"/>
                    <a:pt x="2120" y="313"/>
                    <a:pt x="2165" y="252"/>
                  </a:cubicBezTo>
                  <a:lnTo>
                    <a:pt x="2180" y="237"/>
                  </a:lnTo>
                  <a:cubicBezTo>
                    <a:pt x="2196" y="207"/>
                    <a:pt x="2272" y="54"/>
                    <a:pt x="2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7075825" y="2095625"/>
              <a:ext cx="62325" cy="91100"/>
            </a:xfrm>
            <a:custGeom>
              <a:avLst/>
              <a:gdLst/>
              <a:ahLst/>
              <a:cxnLst/>
              <a:rect l="l" t="t" r="r" b="b"/>
              <a:pathLst>
                <a:path w="2493" h="3644" extrusionOk="0">
                  <a:moveTo>
                    <a:pt x="2493" y="1"/>
                  </a:moveTo>
                  <a:lnTo>
                    <a:pt x="2447" y="16"/>
                  </a:lnTo>
                  <a:cubicBezTo>
                    <a:pt x="2165" y="252"/>
                    <a:pt x="1929" y="534"/>
                    <a:pt x="1754" y="862"/>
                  </a:cubicBezTo>
                  <a:cubicBezTo>
                    <a:pt x="1525" y="1258"/>
                    <a:pt x="1449" y="1700"/>
                    <a:pt x="1273" y="2112"/>
                  </a:cubicBezTo>
                  <a:cubicBezTo>
                    <a:pt x="1106" y="2485"/>
                    <a:pt x="870" y="2836"/>
                    <a:pt x="580" y="3126"/>
                  </a:cubicBezTo>
                  <a:cubicBezTo>
                    <a:pt x="435" y="3286"/>
                    <a:pt x="245" y="3537"/>
                    <a:pt x="1" y="3644"/>
                  </a:cubicBezTo>
                  <a:cubicBezTo>
                    <a:pt x="763" y="3552"/>
                    <a:pt x="1464" y="3316"/>
                    <a:pt x="1731" y="2752"/>
                  </a:cubicBezTo>
                  <a:cubicBezTo>
                    <a:pt x="1898" y="2394"/>
                    <a:pt x="1944" y="1975"/>
                    <a:pt x="1990" y="1579"/>
                  </a:cubicBezTo>
                  <a:cubicBezTo>
                    <a:pt x="2051" y="1030"/>
                    <a:pt x="2119" y="466"/>
                    <a:pt x="2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7046300" y="2047050"/>
              <a:ext cx="89375" cy="50525"/>
            </a:xfrm>
            <a:custGeom>
              <a:avLst/>
              <a:gdLst/>
              <a:ahLst/>
              <a:cxnLst/>
              <a:rect l="l" t="t" r="r" b="b"/>
              <a:pathLst>
                <a:path w="3575" h="2021" extrusionOk="0">
                  <a:moveTo>
                    <a:pt x="420" y="0"/>
                  </a:moveTo>
                  <a:cubicBezTo>
                    <a:pt x="275" y="54"/>
                    <a:pt x="138" y="122"/>
                    <a:pt x="0" y="199"/>
                  </a:cubicBezTo>
                  <a:lnTo>
                    <a:pt x="16" y="199"/>
                  </a:lnTo>
                  <a:cubicBezTo>
                    <a:pt x="54" y="199"/>
                    <a:pt x="99" y="206"/>
                    <a:pt x="138" y="221"/>
                  </a:cubicBezTo>
                  <a:cubicBezTo>
                    <a:pt x="214" y="244"/>
                    <a:pt x="290" y="275"/>
                    <a:pt x="366" y="313"/>
                  </a:cubicBezTo>
                  <a:cubicBezTo>
                    <a:pt x="503" y="389"/>
                    <a:pt x="625" y="473"/>
                    <a:pt x="747" y="572"/>
                  </a:cubicBezTo>
                  <a:cubicBezTo>
                    <a:pt x="984" y="763"/>
                    <a:pt x="1197" y="976"/>
                    <a:pt x="1433" y="1159"/>
                  </a:cubicBezTo>
                  <a:cubicBezTo>
                    <a:pt x="1677" y="1349"/>
                    <a:pt x="1929" y="1517"/>
                    <a:pt x="2195" y="1677"/>
                  </a:cubicBezTo>
                  <a:cubicBezTo>
                    <a:pt x="2325" y="1761"/>
                    <a:pt x="2462" y="1837"/>
                    <a:pt x="2607" y="1906"/>
                  </a:cubicBezTo>
                  <a:cubicBezTo>
                    <a:pt x="2675" y="1936"/>
                    <a:pt x="2752" y="1974"/>
                    <a:pt x="2820" y="2005"/>
                  </a:cubicBezTo>
                  <a:lnTo>
                    <a:pt x="2851" y="2020"/>
                  </a:lnTo>
                  <a:lnTo>
                    <a:pt x="3354" y="1845"/>
                  </a:lnTo>
                  <a:lnTo>
                    <a:pt x="3575" y="1769"/>
                  </a:lnTo>
                  <a:cubicBezTo>
                    <a:pt x="3476" y="1761"/>
                    <a:pt x="3384" y="1746"/>
                    <a:pt x="3285" y="1723"/>
                  </a:cubicBezTo>
                  <a:cubicBezTo>
                    <a:pt x="3118" y="1685"/>
                    <a:pt x="2950" y="1639"/>
                    <a:pt x="2790" y="1586"/>
                  </a:cubicBezTo>
                  <a:cubicBezTo>
                    <a:pt x="2470" y="1464"/>
                    <a:pt x="2165" y="1319"/>
                    <a:pt x="1883" y="1144"/>
                  </a:cubicBezTo>
                  <a:cubicBezTo>
                    <a:pt x="1608" y="968"/>
                    <a:pt x="1349" y="778"/>
                    <a:pt x="1098" y="572"/>
                  </a:cubicBezTo>
                  <a:cubicBezTo>
                    <a:pt x="984" y="465"/>
                    <a:pt x="862" y="366"/>
                    <a:pt x="747" y="260"/>
                  </a:cubicBezTo>
                  <a:cubicBezTo>
                    <a:pt x="686" y="206"/>
                    <a:pt x="625" y="160"/>
                    <a:pt x="564" y="107"/>
                  </a:cubicBezTo>
                  <a:cubicBezTo>
                    <a:pt x="542" y="84"/>
                    <a:pt x="511" y="54"/>
                    <a:pt x="473" y="31"/>
                  </a:cubicBezTo>
                  <a:cubicBezTo>
                    <a:pt x="458" y="23"/>
                    <a:pt x="442" y="8"/>
                    <a:pt x="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6959600" y="2086950"/>
              <a:ext cx="92625" cy="33850"/>
            </a:xfrm>
            <a:custGeom>
              <a:avLst/>
              <a:gdLst/>
              <a:ahLst/>
              <a:cxnLst/>
              <a:rect l="l" t="t" r="r" b="b"/>
              <a:pathLst>
                <a:path w="3705" h="1354" extrusionOk="0">
                  <a:moveTo>
                    <a:pt x="976" y="0"/>
                  </a:moveTo>
                  <a:cubicBezTo>
                    <a:pt x="938" y="0"/>
                    <a:pt x="900" y="2"/>
                    <a:pt x="862" y="5"/>
                  </a:cubicBezTo>
                  <a:cubicBezTo>
                    <a:pt x="565" y="165"/>
                    <a:pt x="275" y="348"/>
                    <a:pt x="1" y="554"/>
                  </a:cubicBezTo>
                  <a:cubicBezTo>
                    <a:pt x="39" y="561"/>
                    <a:pt x="77" y="569"/>
                    <a:pt x="115" y="577"/>
                  </a:cubicBezTo>
                  <a:cubicBezTo>
                    <a:pt x="168" y="577"/>
                    <a:pt x="222" y="569"/>
                    <a:pt x="275" y="561"/>
                  </a:cubicBezTo>
                  <a:cubicBezTo>
                    <a:pt x="378" y="544"/>
                    <a:pt x="481" y="536"/>
                    <a:pt x="584" y="536"/>
                  </a:cubicBezTo>
                  <a:cubicBezTo>
                    <a:pt x="618" y="536"/>
                    <a:pt x="652" y="537"/>
                    <a:pt x="687" y="538"/>
                  </a:cubicBezTo>
                  <a:cubicBezTo>
                    <a:pt x="1068" y="569"/>
                    <a:pt x="1441" y="660"/>
                    <a:pt x="1792" y="813"/>
                  </a:cubicBezTo>
                  <a:cubicBezTo>
                    <a:pt x="2158" y="950"/>
                    <a:pt x="2478" y="1148"/>
                    <a:pt x="2866" y="1232"/>
                  </a:cubicBezTo>
                  <a:cubicBezTo>
                    <a:pt x="3080" y="1293"/>
                    <a:pt x="3285" y="1331"/>
                    <a:pt x="3506" y="1354"/>
                  </a:cubicBezTo>
                  <a:lnTo>
                    <a:pt x="3705" y="1293"/>
                  </a:lnTo>
                  <a:cubicBezTo>
                    <a:pt x="3689" y="1278"/>
                    <a:pt x="3667" y="1262"/>
                    <a:pt x="3644" y="1255"/>
                  </a:cubicBezTo>
                  <a:lnTo>
                    <a:pt x="3606" y="1240"/>
                  </a:lnTo>
                  <a:cubicBezTo>
                    <a:pt x="3240" y="1171"/>
                    <a:pt x="2897" y="1026"/>
                    <a:pt x="2584" y="820"/>
                  </a:cubicBezTo>
                  <a:cubicBezTo>
                    <a:pt x="2356" y="668"/>
                    <a:pt x="2142" y="493"/>
                    <a:pt x="1921" y="333"/>
                  </a:cubicBezTo>
                  <a:cubicBezTo>
                    <a:pt x="1921" y="333"/>
                    <a:pt x="1914" y="333"/>
                    <a:pt x="1914" y="325"/>
                  </a:cubicBezTo>
                  <a:cubicBezTo>
                    <a:pt x="1883" y="302"/>
                    <a:pt x="1845" y="279"/>
                    <a:pt x="1807" y="256"/>
                  </a:cubicBezTo>
                  <a:cubicBezTo>
                    <a:pt x="1776" y="234"/>
                    <a:pt x="1754" y="226"/>
                    <a:pt x="1738" y="211"/>
                  </a:cubicBezTo>
                  <a:cubicBezTo>
                    <a:pt x="1639" y="157"/>
                    <a:pt x="1540" y="119"/>
                    <a:pt x="1433" y="89"/>
                  </a:cubicBezTo>
                  <a:cubicBezTo>
                    <a:pt x="1292" y="27"/>
                    <a:pt x="1136" y="0"/>
                    <a:pt x="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6988375" y="2082525"/>
              <a:ext cx="79675" cy="35225"/>
            </a:xfrm>
            <a:custGeom>
              <a:avLst/>
              <a:gdLst/>
              <a:ahLst/>
              <a:cxnLst/>
              <a:rect l="l" t="t" r="r" b="b"/>
              <a:pathLst>
                <a:path w="3187" h="1409" extrusionOk="0">
                  <a:moveTo>
                    <a:pt x="295" y="0"/>
                  </a:moveTo>
                  <a:cubicBezTo>
                    <a:pt x="219" y="0"/>
                    <a:pt x="146" y="5"/>
                    <a:pt x="77" y="14"/>
                  </a:cubicBezTo>
                  <a:lnTo>
                    <a:pt x="0" y="45"/>
                  </a:lnTo>
                  <a:cubicBezTo>
                    <a:pt x="183" y="90"/>
                    <a:pt x="366" y="167"/>
                    <a:pt x="526" y="273"/>
                  </a:cubicBezTo>
                  <a:cubicBezTo>
                    <a:pt x="770" y="418"/>
                    <a:pt x="999" y="586"/>
                    <a:pt x="1220" y="769"/>
                  </a:cubicBezTo>
                  <a:cubicBezTo>
                    <a:pt x="1654" y="1089"/>
                    <a:pt x="2157" y="1371"/>
                    <a:pt x="2767" y="1409"/>
                  </a:cubicBezTo>
                  <a:lnTo>
                    <a:pt x="3133" y="1295"/>
                  </a:lnTo>
                  <a:lnTo>
                    <a:pt x="3186" y="1279"/>
                  </a:lnTo>
                  <a:cubicBezTo>
                    <a:pt x="2935" y="1150"/>
                    <a:pt x="2714" y="982"/>
                    <a:pt x="2523" y="776"/>
                  </a:cubicBezTo>
                  <a:lnTo>
                    <a:pt x="2447" y="731"/>
                  </a:lnTo>
                  <a:cubicBezTo>
                    <a:pt x="1550" y="242"/>
                    <a:pt x="841" y="0"/>
                    <a:pt x="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7021325" y="2059250"/>
              <a:ext cx="84450" cy="46500"/>
            </a:xfrm>
            <a:custGeom>
              <a:avLst/>
              <a:gdLst/>
              <a:ahLst/>
              <a:cxnLst/>
              <a:rect l="l" t="t" r="r" b="b"/>
              <a:pathLst>
                <a:path w="3378" h="1860" extrusionOk="0">
                  <a:moveTo>
                    <a:pt x="489" y="0"/>
                  </a:moveTo>
                  <a:lnTo>
                    <a:pt x="435" y="31"/>
                  </a:lnTo>
                  <a:cubicBezTo>
                    <a:pt x="291" y="115"/>
                    <a:pt x="146" y="198"/>
                    <a:pt x="1" y="282"/>
                  </a:cubicBezTo>
                  <a:cubicBezTo>
                    <a:pt x="138" y="297"/>
                    <a:pt x="291" y="282"/>
                    <a:pt x="428" y="305"/>
                  </a:cubicBezTo>
                  <a:cubicBezTo>
                    <a:pt x="588" y="320"/>
                    <a:pt x="740" y="366"/>
                    <a:pt x="885" y="435"/>
                  </a:cubicBezTo>
                  <a:cubicBezTo>
                    <a:pt x="1159" y="549"/>
                    <a:pt x="1419" y="709"/>
                    <a:pt x="1640" y="915"/>
                  </a:cubicBezTo>
                  <a:cubicBezTo>
                    <a:pt x="1693" y="961"/>
                    <a:pt x="1746" y="1006"/>
                    <a:pt x="1800" y="1052"/>
                  </a:cubicBezTo>
                  <a:cubicBezTo>
                    <a:pt x="1845" y="1105"/>
                    <a:pt x="1899" y="1159"/>
                    <a:pt x="1937" y="1212"/>
                  </a:cubicBezTo>
                  <a:cubicBezTo>
                    <a:pt x="2021" y="1319"/>
                    <a:pt x="2112" y="1425"/>
                    <a:pt x="2211" y="1524"/>
                  </a:cubicBezTo>
                  <a:cubicBezTo>
                    <a:pt x="2318" y="1624"/>
                    <a:pt x="2440" y="1700"/>
                    <a:pt x="2569" y="1761"/>
                  </a:cubicBezTo>
                  <a:cubicBezTo>
                    <a:pt x="2676" y="1806"/>
                    <a:pt x="2798" y="1845"/>
                    <a:pt x="2912" y="1860"/>
                  </a:cubicBezTo>
                  <a:lnTo>
                    <a:pt x="3377" y="1700"/>
                  </a:lnTo>
                  <a:cubicBezTo>
                    <a:pt x="3339" y="1662"/>
                    <a:pt x="3293" y="1639"/>
                    <a:pt x="3240" y="1631"/>
                  </a:cubicBezTo>
                  <a:cubicBezTo>
                    <a:pt x="3141" y="1593"/>
                    <a:pt x="3042" y="1547"/>
                    <a:pt x="2950" y="1502"/>
                  </a:cubicBezTo>
                  <a:cubicBezTo>
                    <a:pt x="2874" y="1471"/>
                    <a:pt x="2806" y="1433"/>
                    <a:pt x="2737" y="1403"/>
                  </a:cubicBezTo>
                  <a:cubicBezTo>
                    <a:pt x="2600" y="1334"/>
                    <a:pt x="2470" y="1250"/>
                    <a:pt x="2341" y="1166"/>
                  </a:cubicBezTo>
                  <a:cubicBezTo>
                    <a:pt x="2211" y="1082"/>
                    <a:pt x="2089" y="1006"/>
                    <a:pt x="1967" y="915"/>
                  </a:cubicBezTo>
                  <a:cubicBezTo>
                    <a:pt x="1731" y="732"/>
                    <a:pt x="1510" y="541"/>
                    <a:pt x="1274" y="366"/>
                  </a:cubicBezTo>
                  <a:cubicBezTo>
                    <a:pt x="1152" y="275"/>
                    <a:pt x="1022" y="191"/>
                    <a:pt x="893" y="122"/>
                  </a:cubicBezTo>
                  <a:cubicBezTo>
                    <a:pt x="763" y="61"/>
                    <a:pt x="634" y="15"/>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7005150" y="2073525"/>
              <a:ext cx="74125" cy="40625"/>
            </a:xfrm>
            <a:custGeom>
              <a:avLst/>
              <a:gdLst/>
              <a:ahLst/>
              <a:cxnLst/>
              <a:rect l="l" t="t" r="r" b="b"/>
              <a:pathLst>
                <a:path w="2965" h="1625" extrusionOk="0">
                  <a:moveTo>
                    <a:pt x="46" y="1"/>
                  </a:moveTo>
                  <a:lnTo>
                    <a:pt x="0" y="16"/>
                  </a:lnTo>
                  <a:cubicBezTo>
                    <a:pt x="183" y="92"/>
                    <a:pt x="374" y="153"/>
                    <a:pt x="572" y="207"/>
                  </a:cubicBezTo>
                  <a:cubicBezTo>
                    <a:pt x="1136" y="374"/>
                    <a:pt x="1723" y="542"/>
                    <a:pt x="1867" y="1045"/>
                  </a:cubicBezTo>
                  <a:lnTo>
                    <a:pt x="1890" y="1136"/>
                  </a:lnTo>
                  <a:cubicBezTo>
                    <a:pt x="2081" y="1335"/>
                    <a:pt x="2302" y="1502"/>
                    <a:pt x="2553" y="1624"/>
                  </a:cubicBezTo>
                  <a:lnTo>
                    <a:pt x="2965" y="1487"/>
                  </a:lnTo>
                  <a:cubicBezTo>
                    <a:pt x="2858" y="1456"/>
                    <a:pt x="2759" y="1411"/>
                    <a:pt x="2660" y="1365"/>
                  </a:cubicBezTo>
                  <a:cubicBezTo>
                    <a:pt x="2523" y="1296"/>
                    <a:pt x="2401" y="1205"/>
                    <a:pt x="2302" y="1098"/>
                  </a:cubicBezTo>
                  <a:cubicBezTo>
                    <a:pt x="2096" y="885"/>
                    <a:pt x="2005" y="626"/>
                    <a:pt x="1784" y="450"/>
                  </a:cubicBezTo>
                  <a:cubicBezTo>
                    <a:pt x="1669" y="359"/>
                    <a:pt x="1540" y="283"/>
                    <a:pt x="1395" y="237"/>
                  </a:cubicBezTo>
                  <a:cubicBezTo>
                    <a:pt x="1242" y="184"/>
                    <a:pt x="1090" y="146"/>
                    <a:pt x="938" y="123"/>
                  </a:cubicBezTo>
                  <a:cubicBezTo>
                    <a:pt x="778" y="100"/>
                    <a:pt x="610" y="77"/>
                    <a:pt x="450" y="62"/>
                  </a:cubicBezTo>
                  <a:cubicBezTo>
                    <a:pt x="313" y="47"/>
                    <a:pt x="183" y="24"/>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7006675" y="2066475"/>
              <a:ext cx="87100" cy="44225"/>
            </a:xfrm>
            <a:custGeom>
              <a:avLst/>
              <a:gdLst/>
              <a:ahLst/>
              <a:cxnLst/>
              <a:rect l="l" t="t" r="r" b="b"/>
              <a:pathLst>
                <a:path w="3484" h="1769" extrusionOk="0">
                  <a:moveTo>
                    <a:pt x="579" y="1"/>
                  </a:moveTo>
                  <a:cubicBezTo>
                    <a:pt x="396" y="108"/>
                    <a:pt x="198" y="199"/>
                    <a:pt x="0" y="275"/>
                  </a:cubicBezTo>
                  <a:cubicBezTo>
                    <a:pt x="130" y="298"/>
                    <a:pt x="259" y="306"/>
                    <a:pt x="396" y="321"/>
                  </a:cubicBezTo>
                  <a:cubicBezTo>
                    <a:pt x="557" y="329"/>
                    <a:pt x="724" y="344"/>
                    <a:pt x="884" y="367"/>
                  </a:cubicBezTo>
                  <a:cubicBezTo>
                    <a:pt x="1044" y="382"/>
                    <a:pt x="1204" y="420"/>
                    <a:pt x="1364" y="473"/>
                  </a:cubicBezTo>
                  <a:cubicBezTo>
                    <a:pt x="1509" y="519"/>
                    <a:pt x="1646" y="595"/>
                    <a:pt x="1768" y="694"/>
                  </a:cubicBezTo>
                  <a:cubicBezTo>
                    <a:pt x="1875" y="786"/>
                    <a:pt x="1966" y="900"/>
                    <a:pt x="2043" y="1022"/>
                  </a:cubicBezTo>
                  <a:cubicBezTo>
                    <a:pt x="2111" y="1136"/>
                    <a:pt x="2195" y="1251"/>
                    <a:pt x="2279" y="1357"/>
                  </a:cubicBezTo>
                  <a:cubicBezTo>
                    <a:pt x="2454" y="1540"/>
                    <a:pt x="2675" y="1685"/>
                    <a:pt x="2919" y="1769"/>
                  </a:cubicBezTo>
                  <a:cubicBezTo>
                    <a:pt x="3110" y="1700"/>
                    <a:pt x="3293" y="1639"/>
                    <a:pt x="3483" y="1578"/>
                  </a:cubicBezTo>
                  <a:cubicBezTo>
                    <a:pt x="3361" y="1563"/>
                    <a:pt x="3247" y="1540"/>
                    <a:pt x="3140" y="1495"/>
                  </a:cubicBezTo>
                  <a:cubicBezTo>
                    <a:pt x="3003" y="1441"/>
                    <a:pt x="2873" y="1357"/>
                    <a:pt x="2759" y="1258"/>
                  </a:cubicBezTo>
                  <a:cubicBezTo>
                    <a:pt x="2652" y="1167"/>
                    <a:pt x="2561" y="1060"/>
                    <a:pt x="2469" y="953"/>
                  </a:cubicBezTo>
                  <a:cubicBezTo>
                    <a:pt x="2431" y="900"/>
                    <a:pt x="2386" y="847"/>
                    <a:pt x="2332" y="801"/>
                  </a:cubicBezTo>
                  <a:cubicBezTo>
                    <a:pt x="2279" y="755"/>
                    <a:pt x="2226" y="710"/>
                    <a:pt x="2172" y="664"/>
                  </a:cubicBezTo>
                  <a:cubicBezTo>
                    <a:pt x="1959" y="466"/>
                    <a:pt x="1715" y="306"/>
                    <a:pt x="1448" y="184"/>
                  </a:cubicBezTo>
                  <a:cubicBezTo>
                    <a:pt x="1311" y="115"/>
                    <a:pt x="1159" y="69"/>
                    <a:pt x="1006" y="47"/>
                  </a:cubicBezTo>
                  <a:cubicBezTo>
                    <a:pt x="930" y="31"/>
                    <a:pt x="846" y="31"/>
                    <a:pt x="770" y="24"/>
                  </a:cubicBezTo>
                  <a:cubicBezTo>
                    <a:pt x="709" y="24"/>
                    <a:pt x="640" y="16"/>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7033725" y="2052200"/>
              <a:ext cx="83475" cy="47850"/>
            </a:xfrm>
            <a:custGeom>
              <a:avLst/>
              <a:gdLst/>
              <a:ahLst/>
              <a:cxnLst/>
              <a:rect l="l" t="t" r="r" b="b"/>
              <a:pathLst>
                <a:path w="3339" h="1914" extrusionOk="0">
                  <a:moveTo>
                    <a:pt x="488" y="0"/>
                  </a:moveTo>
                  <a:cubicBezTo>
                    <a:pt x="320" y="92"/>
                    <a:pt x="160" y="183"/>
                    <a:pt x="0" y="282"/>
                  </a:cubicBezTo>
                  <a:cubicBezTo>
                    <a:pt x="138" y="290"/>
                    <a:pt x="275" y="328"/>
                    <a:pt x="412" y="389"/>
                  </a:cubicBezTo>
                  <a:cubicBezTo>
                    <a:pt x="549" y="450"/>
                    <a:pt x="686" y="526"/>
                    <a:pt x="816" y="618"/>
                  </a:cubicBezTo>
                  <a:cubicBezTo>
                    <a:pt x="1060" y="785"/>
                    <a:pt x="1281" y="983"/>
                    <a:pt x="1517" y="1159"/>
                  </a:cubicBezTo>
                  <a:cubicBezTo>
                    <a:pt x="1761" y="1342"/>
                    <a:pt x="2012" y="1502"/>
                    <a:pt x="2272" y="1654"/>
                  </a:cubicBezTo>
                  <a:cubicBezTo>
                    <a:pt x="2340" y="1692"/>
                    <a:pt x="2409" y="1723"/>
                    <a:pt x="2477" y="1761"/>
                  </a:cubicBezTo>
                  <a:cubicBezTo>
                    <a:pt x="2500" y="1768"/>
                    <a:pt x="2531" y="1784"/>
                    <a:pt x="2561" y="1791"/>
                  </a:cubicBezTo>
                  <a:cubicBezTo>
                    <a:pt x="2607" y="1806"/>
                    <a:pt x="2653" y="1822"/>
                    <a:pt x="2698" y="1829"/>
                  </a:cubicBezTo>
                  <a:lnTo>
                    <a:pt x="2797" y="1860"/>
                  </a:lnTo>
                  <a:cubicBezTo>
                    <a:pt x="2896" y="1883"/>
                    <a:pt x="2988" y="1898"/>
                    <a:pt x="3087" y="1913"/>
                  </a:cubicBezTo>
                  <a:lnTo>
                    <a:pt x="3339" y="1829"/>
                  </a:lnTo>
                  <a:lnTo>
                    <a:pt x="3316" y="1822"/>
                  </a:lnTo>
                  <a:cubicBezTo>
                    <a:pt x="3239" y="1791"/>
                    <a:pt x="3163" y="1761"/>
                    <a:pt x="3087" y="1723"/>
                  </a:cubicBezTo>
                  <a:cubicBezTo>
                    <a:pt x="2942" y="1662"/>
                    <a:pt x="2797" y="1585"/>
                    <a:pt x="2660" y="1502"/>
                  </a:cubicBezTo>
                  <a:cubicBezTo>
                    <a:pt x="2393" y="1349"/>
                    <a:pt x="2134" y="1182"/>
                    <a:pt x="1883" y="991"/>
                  </a:cubicBezTo>
                  <a:cubicBezTo>
                    <a:pt x="1647" y="800"/>
                    <a:pt x="1433" y="595"/>
                    <a:pt x="1212" y="397"/>
                  </a:cubicBezTo>
                  <a:cubicBezTo>
                    <a:pt x="1098" y="297"/>
                    <a:pt x="976" y="206"/>
                    <a:pt x="846" y="130"/>
                  </a:cubicBezTo>
                  <a:cubicBezTo>
                    <a:pt x="778" y="84"/>
                    <a:pt x="709" y="54"/>
                    <a:pt x="633" y="23"/>
                  </a:cubicBezTo>
                  <a:cubicBezTo>
                    <a:pt x="595" y="15"/>
                    <a:pt x="557" y="0"/>
                    <a:pt x="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918250" y="2037325"/>
              <a:ext cx="344900" cy="152650"/>
            </a:xfrm>
            <a:custGeom>
              <a:avLst/>
              <a:gdLst/>
              <a:ahLst/>
              <a:cxnLst/>
              <a:rect l="l" t="t" r="r" b="b"/>
              <a:pathLst>
                <a:path w="13796" h="6106" extrusionOk="0">
                  <a:moveTo>
                    <a:pt x="7904" y="130"/>
                  </a:moveTo>
                  <a:cubicBezTo>
                    <a:pt x="8354" y="130"/>
                    <a:pt x="8659" y="260"/>
                    <a:pt x="8864" y="542"/>
                  </a:cubicBezTo>
                  <a:cubicBezTo>
                    <a:pt x="9154" y="931"/>
                    <a:pt x="9482" y="1334"/>
                    <a:pt x="9992" y="1586"/>
                  </a:cubicBezTo>
                  <a:cubicBezTo>
                    <a:pt x="10015" y="1609"/>
                    <a:pt x="10046" y="1632"/>
                    <a:pt x="10069" y="1655"/>
                  </a:cubicBezTo>
                  <a:cubicBezTo>
                    <a:pt x="10069" y="1655"/>
                    <a:pt x="10076" y="1662"/>
                    <a:pt x="10076" y="1670"/>
                  </a:cubicBezTo>
                  <a:lnTo>
                    <a:pt x="9931" y="1708"/>
                  </a:lnTo>
                  <a:cubicBezTo>
                    <a:pt x="9787" y="1647"/>
                    <a:pt x="9649" y="1563"/>
                    <a:pt x="9535" y="1449"/>
                  </a:cubicBezTo>
                  <a:cubicBezTo>
                    <a:pt x="9489" y="1411"/>
                    <a:pt x="9451" y="1380"/>
                    <a:pt x="9413" y="1350"/>
                  </a:cubicBezTo>
                  <a:cubicBezTo>
                    <a:pt x="9291" y="1251"/>
                    <a:pt x="9177" y="1144"/>
                    <a:pt x="9063" y="1045"/>
                  </a:cubicBezTo>
                  <a:cubicBezTo>
                    <a:pt x="8971" y="953"/>
                    <a:pt x="8864" y="862"/>
                    <a:pt x="8750" y="771"/>
                  </a:cubicBezTo>
                  <a:cubicBezTo>
                    <a:pt x="8499" y="557"/>
                    <a:pt x="8201" y="405"/>
                    <a:pt x="7881" y="321"/>
                  </a:cubicBezTo>
                  <a:cubicBezTo>
                    <a:pt x="7767" y="306"/>
                    <a:pt x="7653" y="290"/>
                    <a:pt x="7538" y="290"/>
                  </a:cubicBezTo>
                  <a:cubicBezTo>
                    <a:pt x="7518" y="291"/>
                    <a:pt x="7498" y="292"/>
                    <a:pt x="7477" y="292"/>
                  </a:cubicBezTo>
                  <a:cubicBezTo>
                    <a:pt x="7338" y="292"/>
                    <a:pt x="7199" y="269"/>
                    <a:pt x="7066" y="229"/>
                  </a:cubicBezTo>
                  <a:cubicBezTo>
                    <a:pt x="7340" y="176"/>
                    <a:pt x="7622" y="146"/>
                    <a:pt x="7904" y="130"/>
                  </a:cubicBezTo>
                  <a:close/>
                  <a:moveTo>
                    <a:pt x="7355" y="367"/>
                  </a:moveTo>
                  <a:cubicBezTo>
                    <a:pt x="7416" y="374"/>
                    <a:pt x="7477" y="374"/>
                    <a:pt x="7531" y="374"/>
                  </a:cubicBezTo>
                  <a:lnTo>
                    <a:pt x="7531" y="382"/>
                  </a:lnTo>
                  <a:cubicBezTo>
                    <a:pt x="7637" y="382"/>
                    <a:pt x="7744" y="389"/>
                    <a:pt x="7851" y="405"/>
                  </a:cubicBezTo>
                  <a:cubicBezTo>
                    <a:pt x="8156" y="481"/>
                    <a:pt x="8438" y="626"/>
                    <a:pt x="8674" y="824"/>
                  </a:cubicBezTo>
                  <a:cubicBezTo>
                    <a:pt x="8781" y="915"/>
                    <a:pt x="8880" y="1007"/>
                    <a:pt x="8979" y="1098"/>
                  </a:cubicBezTo>
                  <a:lnTo>
                    <a:pt x="8986" y="1106"/>
                  </a:lnTo>
                  <a:cubicBezTo>
                    <a:pt x="9093" y="1205"/>
                    <a:pt x="9207" y="1312"/>
                    <a:pt x="9337" y="1411"/>
                  </a:cubicBezTo>
                  <a:cubicBezTo>
                    <a:pt x="9375" y="1441"/>
                    <a:pt x="9421" y="1479"/>
                    <a:pt x="9451" y="1510"/>
                  </a:cubicBezTo>
                  <a:cubicBezTo>
                    <a:pt x="9550" y="1601"/>
                    <a:pt x="9665" y="1685"/>
                    <a:pt x="9787" y="1746"/>
                  </a:cubicBezTo>
                  <a:cubicBezTo>
                    <a:pt x="9665" y="1784"/>
                    <a:pt x="9543" y="1807"/>
                    <a:pt x="9421" y="1815"/>
                  </a:cubicBezTo>
                  <a:cubicBezTo>
                    <a:pt x="9383" y="1815"/>
                    <a:pt x="9345" y="1807"/>
                    <a:pt x="9307" y="1799"/>
                  </a:cubicBezTo>
                  <a:cubicBezTo>
                    <a:pt x="8910" y="1731"/>
                    <a:pt x="8590" y="1373"/>
                    <a:pt x="8354" y="1113"/>
                  </a:cubicBezTo>
                  <a:lnTo>
                    <a:pt x="8308" y="1060"/>
                  </a:lnTo>
                  <a:cubicBezTo>
                    <a:pt x="8041" y="763"/>
                    <a:pt x="7721" y="527"/>
                    <a:pt x="7355" y="367"/>
                  </a:cubicBezTo>
                  <a:close/>
                  <a:moveTo>
                    <a:pt x="5984" y="267"/>
                  </a:moveTo>
                  <a:cubicBezTo>
                    <a:pt x="6045" y="275"/>
                    <a:pt x="6098" y="290"/>
                    <a:pt x="6151" y="321"/>
                  </a:cubicBezTo>
                  <a:cubicBezTo>
                    <a:pt x="6548" y="664"/>
                    <a:pt x="6967" y="976"/>
                    <a:pt x="7401" y="1251"/>
                  </a:cubicBezTo>
                  <a:cubicBezTo>
                    <a:pt x="7782" y="1502"/>
                    <a:pt x="8476" y="1929"/>
                    <a:pt x="8925" y="2066"/>
                  </a:cubicBezTo>
                  <a:lnTo>
                    <a:pt x="8720" y="2135"/>
                  </a:lnTo>
                  <a:cubicBezTo>
                    <a:pt x="8453" y="2089"/>
                    <a:pt x="8186" y="2020"/>
                    <a:pt x="7935" y="1921"/>
                  </a:cubicBezTo>
                  <a:cubicBezTo>
                    <a:pt x="7630" y="1799"/>
                    <a:pt x="7333" y="1655"/>
                    <a:pt x="7051" y="1479"/>
                  </a:cubicBezTo>
                  <a:cubicBezTo>
                    <a:pt x="6784" y="1304"/>
                    <a:pt x="6517" y="1121"/>
                    <a:pt x="6273" y="923"/>
                  </a:cubicBezTo>
                  <a:cubicBezTo>
                    <a:pt x="6159" y="839"/>
                    <a:pt x="6045" y="740"/>
                    <a:pt x="5930" y="656"/>
                  </a:cubicBezTo>
                  <a:lnTo>
                    <a:pt x="5877" y="610"/>
                  </a:lnTo>
                  <a:cubicBezTo>
                    <a:pt x="5824" y="557"/>
                    <a:pt x="5770" y="519"/>
                    <a:pt x="5717" y="473"/>
                  </a:cubicBezTo>
                  <a:lnTo>
                    <a:pt x="5717" y="481"/>
                  </a:lnTo>
                  <a:cubicBezTo>
                    <a:pt x="5686" y="450"/>
                    <a:pt x="5656" y="428"/>
                    <a:pt x="5625" y="405"/>
                  </a:cubicBezTo>
                  <a:lnTo>
                    <a:pt x="5610" y="397"/>
                  </a:lnTo>
                  <a:lnTo>
                    <a:pt x="5603" y="389"/>
                  </a:lnTo>
                  <a:cubicBezTo>
                    <a:pt x="5724" y="344"/>
                    <a:pt x="5846" y="298"/>
                    <a:pt x="5976" y="267"/>
                  </a:cubicBezTo>
                  <a:close/>
                  <a:moveTo>
                    <a:pt x="5542" y="420"/>
                  </a:moveTo>
                  <a:lnTo>
                    <a:pt x="5572" y="435"/>
                  </a:lnTo>
                  <a:lnTo>
                    <a:pt x="5580" y="443"/>
                  </a:lnTo>
                  <a:cubicBezTo>
                    <a:pt x="5618" y="473"/>
                    <a:pt x="5648" y="504"/>
                    <a:pt x="5679" y="519"/>
                  </a:cubicBezTo>
                  <a:cubicBezTo>
                    <a:pt x="5732" y="565"/>
                    <a:pt x="5793" y="618"/>
                    <a:pt x="5846" y="671"/>
                  </a:cubicBezTo>
                  <a:cubicBezTo>
                    <a:pt x="5961" y="763"/>
                    <a:pt x="6083" y="877"/>
                    <a:pt x="6205" y="976"/>
                  </a:cubicBezTo>
                  <a:cubicBezTo>
                    <a:pt x="6456" y="1182"/>
                    <a:pt x="6715" y="1380"/>
                    <a:pt x="6990" y="1548"/>
                  </a:cubicBezTo>
                  <a:cubicBezTo>
                    <a:pt x="7279" y="1731"/>
                    <a:pt x="7584" y="1876"/>
                    <a:pt x="7904" y="1998"/>
                  </a:cubicBezTo>
                  <a:cubicBezTo>
                    <a:pt x="8064" y="2051"/>
                    <a:pt x="8240" y="2104"/>
                    <a:pt x="8407" y="2135"/>
                  </a:cubicBezTo>
                  <a:cubicBezTo>
                    <a:pt x="8476" y="2150"/>
                    <a:pt x="8544" y="2165"/>
                    <a:pt x="8613" y="2173"/>
                  </a:cubicBezTo>
                  <a:lnTo>
                    <a:pt x="8468" y="2226"/>
                  </a:lnTo>
                  <a:lnTo>
                    <a:pt x="7980" y="2394"/>
                  </a:lnTo>
                  <a:lnTo>
                    <a:pt x="7958" y="2386"/>
                  </a:lnTo>
                  <a:cubicBezTo>
                    <a:pt x="7889" y="2356"/>
                    <a:pt x="7820" y="2318"/>
                    <a:pt x="7737" y="2280"/>
                  </a:cubicBezTo>
                  <a:cubicBezTo>
                    <a:pt x="7615" y="2219"/>
                    <a:pt x="7493" y="2150"/>
                    <a:pt x="7371" y="2081"/>
                  </a:cubicBezTo>
                  <a:lnTo>
                    <a:pt x="7333" y="2051"/>
                  </a:lnTo>
                  <a:cubicBezTo>
                    <a:pt x="7066" y="1898"/>
                    <a:pt x="6814" y="1723"/>
                    <a:pt x="6570" y="1540"/>
                  </a:cubicBezTo>
                  <a:cubicBezTo>
                    <a:pt x="6433" y="1426"/>
                    <a:pt x="6296" y="1312"/>
                    <a:pt x="6174" y="1197"/>
                  </a:cubicBezTo>
                  <a:cubicBezTo>
                    <a:pt x="6075" y="1121"/>
                    <a:pt x="5984" y="1037"/>
                    <a:pt x="5885" y="953"/>
                  </a:cubicBezTo>
                  <a:cubicBezTo>
                    <a:pt x="5763" y="854"/>
                    <a:pt x="5633" y="771"/>
                    <a:pt x="5496" y="694"/>
                  </a:cubicBezTo>
                  <a:cubicBezTo>
                    <a:pt x="5427" y="656"/>
                    <a:pt x="5351" y="618"/>
                    <a:pt x="5267" y="595"/>
                  </a:cubicBezTo>
                  <a:cubicBezTo>
                    <a:pt x="5244" y="588"/>
                    <a:pt x="5214" y="580"/>
                    <a:pt x="5191" y="580"/>
                  </a:cubicBezTo>
                  <a:cubicBezTo>
                    <a:pt x="5313" y="519"/>
                    <a:pt x="5427" y="466"/>
                    <a:pt x="5542" y="420"/>
                  </a:cubicBezTo>
                  <a:close/>
                  <a:moveTo>
                    <a:pt x="5138" y="618"/>
                  </a:moveTo>
                  <a:cubicBezTo>
                    <a:pt x="5176" y="626"/>
                    <a:pt x="5214" y="633"/>
                    <a:pt x="5252" y="649"/>
                  </a:cubicBezTo>
                  <a:cubicBezTo>
                    <a:pt x="5328" y="671"/>
                    <a:pt x="5397" y="702"/>
                    <a:pt x="5465" y="748"/>
                  </a:cubicBezTo>
                  <a:cubicBezTo>
                    <a:pt x="5595" y="824"/>
                    <a:pt x="5717" y="915"/>
                    <a:pt x="5824" y="1014"/>
                  </a:cubicBezTo>
                  <a:cubicBezTo>
                    <a:pt x="5892" y="1068"/>
                    <a:pt x="5961" y="1136"/>
                    <a:pt x="6037" y="1197"/>
                  </a:cubicBezTo>
                  <a:cubicBezTo>
                    <a:pt x="6182" y="1334"/>
                    <a:pt x="6334" y="1472"/>
                    <a:pt x="6502" y="1601"/>
                  </a:cubicBezTo>
                  <a:cubicBezTo>
                    <a:pt x="6746" y="1792"/>
                    <a:pt x="7005" y="1967"/>
                    <a:pt x="7279" y="2119"/>
                  </a:cubicBezTo>
                  <a:lnTo>
                    <a:pt x="7317" y="2135"/>
                  </a:lnTo>
                  <a:cubicBezTo>
                    <a:pt x="7439" y="2211"/>
                    <a:pt x="7569" y="2280"/>
                    <a:pt x="7706" y="2333"/>
                  </a:cubicBezTo>
                  <a:lnTo>
                    <a:pt x="7904" y="2417"/>
                  </a:lnTo>
                  <a:lnTo>
                    <a:pt x="7828" y="2447"/>
                  </a:lnTo>
                  <a:lnTo>
                    <a:pt x="7706" y="2485"/>
                  </a:lnTo>
                  <a:lnTo>
                    <a:pt x="7676" y="2485"/>
                  </a:lnTo>
                  <a:cubicBezTo>
                    <a:pt x="7599" y="2470"/>
                    <a:pt x="7515" y="2455"/>
                    <a:pt x="7432" y="2440"/>
                  </a:cubicBezTo>
                  <a:lnTo>
                    <a:pt x="7325" y="2409"/>
                  </a:lnTo>
                  <a:cubicBezTo>
                    <a:pt x="7287" y="2401"/>
                    <a:pt x="7249" y="2386"/>
                    <a:pt x="7203" y="2379"/>
                  </a:cubicBezTo>
                  <a:lnTo>
                    <a:pt x="7195" y="2379"/>
                  </a:lnTo>
                  <a:cubicBezTo>
                    <a:pt x="7157" y="2363"/>
                    <a:pt x="7134" y="2356"/>
                    <a:pt x="7112" y="2341"/>
                  </a:cubicBezTo>
                  <a:cubicBezTo>
                    <a:pt x="7043" y="2310"/>
                    <a:pt x="6974" y="2280"/>
                    <a:pt x="6906" y="2241"/>
                  </a:cubicBezTo>
                  <a:cubicBezTo>
                    <a:pt x="6647" y="2089"/>
                    <a:pt x="6395" y="1929"/>
                    <a:pt x="6151" y="1746"/>
                  </a:cubicBezTo>
                  <a:cubicBezTo>
                    <a:pt x="6060" y="1677"/>
                    <a:pt x="5968" y="1601"/>
                    <a:pt x="5885" y="1533"/>
                  </a:cubicBezTo>
                  <a:cubicBezTo>
                    <a:pt x="5747" y="1426"/>
                    <a:pt x="5595" y="1312"/>
                    <a:pt x="5450" y="1205"/>
                  </a:cubicBezTo>
                  <a:cubicBezTo>
                    <a:pt x="5321" y="1113"/>
                    <a:pt x="5183" y="1037"/>
                    <a:pt x="5046" y="969"/>
                  </a:cubicBezTo>
                  <a:cubicBezTo>
                    <a:pt x="4932" y="915"/>
                    <a:pt x="4810" y="885"/>
                    <a:pt x="4680" y="870"/>
                  </a:cubicBezTo>
                  <a:cubicBezTo>
                    <a:pt x="4802" y="793"/>
                    <a:pt x="4962" y="702"/>
                    <a:pt x="5122" y="618"/>
                  </a:cubicBezTo>
                  <a:close/>
                  <a:moveTo>
                    <a:pt x="4619" y="892"/>
                  </a:moveTo>
                  <a:cubicBezTo>
                    <a:pt x="4757" y="915"/>
                    <a:pt x="4886" y="953"/>
                    <a:pt x="5000" y="1022"/>
                  </a:cubicBezTo>
                  <a:cubicBezTo>
                    <a:pt x="5138" y="1091"/>
                    <a:pt x="5267" y="1167"/>
                    <a:pt x="5382" y="1258"/>
                  </a:cubicBezTo>
                  <a:cubicBezTo>
                    <a:pt x="5526" y="1357"/>
                    <a:pt x="5664" y="1472"/>
                    <a:pt x="5793" y="1578"/>
                  </a:cubicBezTo>
                  <a:cubicBezTo>
                    <a:pt x="5885" y="1647"/>
                    <a:pt x="5976" y="1731"/>
                    <a:pt x="6075" y="1807"/>
                  </a:cubicBezTo>
                  <a:cubicBezTo>
                    <a:pt x="6174" y="1883"/>
                    <a:pt x="6296" y="1959"/>
                    <a:pt x="6403" y="2028"/>
                  </a:cubicBezTo>
                  <a:lnTo>
                    <a:pt x="6456" y="2066"/>
                  </a:lnTo>
                  <a:cubicBezTo>
                    <a:pt x="6586" y="2150"/>
                    <a:pt x="6715" y="2226"/>
                    <a:pt x="6852" y="2295"/>
                  </a:cubicBezTo>
                  <a:cubicBezTo>
                    <a:pt x="6929" y="2333"/>
                    <a:pt x="6997" y="2371"/>
                    <a:pt x="7073" y="2401"/>
                  </a:cubicBezTo>
                  <a:lnTo>
                    <a:pt x="7119" y="2424"/>
                  </a:lnTo>
                  <a:cubicBezTo>
                    <a:pt x="7195" y="2462"/>
                    <a:pt x="7279" y="2501"/>
                    <a:pt x="7363" y="2531"/>
                  </a:cubicBezTo>
                  <a:cubicBezTo>
                    <a:pt x="7401" y="2539"/>
                    <a:pt x="7432" y="2554"/>
                    <a:pt x="7462" y="2569"/>
                  </a:cubicBezTo>
                  <a:lnTo>
                    <a:pt x="7386" y="2600"/>
                  </a:lnTo>
                  <a:lnTo>
                    <a:pt x="7035" y="2722"/>
                  </a:lnTo>
                  <a:cubicBezTo>
                    <a:pt x="6921" y="2699"/>
                    <a:pt x="6814" y="2668"/>
                    <a:pt x="6708" y="2623"/>
                  </a:cubicBezTo>
                  <a:cubicBezTo>
                    <a:pt x="6578" y="2562"/>
                    <a:pt x="6456" y="2485"/>
                    <a:pt x="6349" y="2386"/>
                  </a:cubicBezTo>
                  <a:cubicBezTo>
                    <a:pt x="6258" y="2287"/>
                    <a:pt x="6167" y="2188"/>
                    <a:pt x="6083" y="2081"/>
                  </a:cubicBezTo>
                  <a:lnTo>
                    <a:pt x="6060" y="2059"/>
                  </a:lnTo>
                  <a:cubicBezTo>
                    <a:pt x="6022" y="2005"/>
                    <a:pt x="5984" y="1959"/>
                    <a:pt x="5938" y="1921"/>
                  </a:cubicBezTo>
                  <a:cubicBezTo>
                    <a:pt x="5892" y="1876"/>
                    <a:pt x="5831" y="1822"/>
                    <a:pt x="5778" y="1777"/>
                  </a:cubicBezTo>
                  <a:cubicBezTo>
                    <a:pt x="5557" y="1571"/>
                    <a:pt x="5298" y="1411"/>
                    <a:pt x="5023" y="1289"/>
                  </a:cubicBezTo>
                  <a:cubicBezTo>
                    <a:pt x="4879" y="1228"/>
                    <a:pt x="4718" y="1182"/>
                    <a:pt x="4558" y="1159"/>
                  </a:cubicBezTo>
                  <a:cubicBezTo>
                    <a:pt x="4490" y="1152"/>
                    <a:pt x="4421" y="1152"/>
                    <a:pt x="4353" y="1152"/>
                  </a:cubicBezTo>
                  <a:cubicBezTo>
                    <a:pt x="4299" y="1152"/>
                    <a:pt x="4246" y="1152"/>
                    <a:pt x="4193" y="1144"/>
                  </a:cubicBezTo>
                  <a:cubicBezTo>
                    <a:pt x="4315" y="1075"/>
                    <a:pt x="4436" y="1007"/>
                    <a:pt x="4574" y="923"/>
                  </a:cubicBezTo>
                  <a:lnTo>
                    <a:pt x="4619" y="892"/>
                  </a:lnTo>
                  <a:close/>
                  <a:moveTo>
                    <a:pt x="4132" y="1182"/>
                  </a:moveTo>
                  <a:cubicBezTo>
                    <a:pt x="4185" y="1197"/>
                    <a:pt x="4246" y="1205"/>
                    <a:pt x="4307" y="1205"/>
                  </a:cubicBezTo>
                  <a:lnTo>
                    <a:pt x="4345" y="1205"/>
                  </a:lnTo>
                  <a:cubicBezTo>
                    <a:pt x="4414" y="1205"/>
                    <a:pt x="4482" y="1213"/>
                    <a:pt x="4543" y="1228"/>
                  </a:cubicBezTo>
                  <a:cubicBezTo>
                    <a:pt x="4696" y="1251"/>
                    <a:pt x="4840" y="1296"/>
                    <a:pt x="4978" y="1365"/>
                  </a:cubicBezTo>
                  <a:cubicBezTo>
                    <a:pt x="5244" y="1479"/>
                    <a:pt x="5488" y="1639"/>
                    <a:pt x="5702" y="1838"/>
                  </a:cubicBezTo>
                  <a:cubicBezTo>
                    <a:pt x="5755" y="1883"/>
                    <a:pt x="5808" y="1937"/>
                    <a:pt x="5862" y="1982"/>
                  </a:cubicBezTo>
                  <a:cubicBezTo>
                    <a:pt x="5907" y="2013"/>
                    <a:pt x="5945" y="2059"/>
                    <a:pt x="5976" y="2104"/>
                  </a:cubicBezTo>
                  <a:lnTo>
                    <a:pt x="5999" y="2135"/>
                  </a:lnTo>
                  <a:cubicBezTo>
                    <a:pt x="6083" y="2241"/>
                    <a:pt x="6182" y="2348"/>
                    <a:pt x="6281" y="2440"/>
                  </a:cubicBezTo>
                  <a:cubicBezTo>
                    <a:pt x="6395" y="2546"/>
                    <a:pt x="6532" y="2623"/>
                    <a:pt x="6670" y="2683"/>
                  </a:cubicBezTo>
                  <a:cubicBezTo>
                    <a:pt x="6761" y="2714"/>
                    <a:pt x="6845" y="2737"/>
                    <a:pt x="6936" y="2752"/>
                  </a:cubicBezTo>
                  <a:lnTo>
                    <a:pt x="6464" y="2912"/>
                  </a:lnTo>
                  <a:cubicBezTo>
                    <a:pt x="6227" y="2836"/>
                    <a:pt x="6014" y="2691"/>
                    <a:pt x="5839" y="2508"/>
                  </a:cubicBezTo>
                  <a:cubicBezTo>
                    <a:pt x="5763" y="2417"/>
                    <a:pt x="5686" y="2310"/>
                    <a:pt x="5625" y="2211"/>
                  </a:cubicBezTo>
                  <a:lnTo>
                    <a:pt x="5603" y="2180"/>
                  </a:lnTo>
                  <a:cubicBezTo>
                    <a:pt x="5534" y="2059"/>
                    <a:pt x="5435" y="1944"/>
                    <a:pt x="5328" y="1845"/>
                  </a:cubicBezTo>
                  <a:cubicBezTo>
                    <a:pt x="5206" y="1746"/>
                    <a:pt x="5069" y="1670"/>
                    <a:pt x="4917" y="1624"/>
                  </a:cubicBezTo>
                  <a:cubicBezTo>
                    <a:pt x="4757" y="1571"/>
                    <a:pt x="4597" y="1533"/>
                    <a:pt x="4429" y="1510"/>
                  </a:cubicBezTo>
                  <a:cubicBezTo>
                    <a:pt x="4299" y="1495"/>
                    <a:pt x="4170" y="1487"/>
                    <a:pt x="4048" y="1472"/>
                  </a:cubicBezTo>
                  <a:lnTo>
                    <a:pt x="3941" y="1464"/>
                  </a:lnTo>
                  <a:cubicBezTo>
                    <a:pt x="3819" y="1456"/>
                    <a:pt x="3712" y="1441"/>
                    <a:pt x="3613" y="1434"/>
                  </a:cubicBezTo>
                  <a:cubicBezTo>
                    <a:pt x="3796" y="1357"/>
                    <a:pt x="3964" y="1281"/>
                    <a:pt x="4132" y="1182"/>
                  </a:cubicBezTo>
                  <a:close/>
                  <a:moveTo>
                    <a:pt x="3530" y="1464"/>
                  </a:moveTo>
                  <a:cubicBezTo>
                    <a:pt x="3667" y="1495"/>
                    <a:pt x="3804" y="1510"/>
                    <a:pt x="3926" y="1525"/>
                  </a:cubicBezTo>
                  <a:lnTo>
                    <a:pt x="4025" y="1540"/>
                  </a:lnTo>
                  <a:cubicBezTo>
                    <a:pt x="4154" y="1556"/>
                    <a:pt x="4284" y="1571"/>
                    <a:pt x="4406" y="1594"/>
                  </a:cubicBezTo>
                  <a:cubicBezTo>
                    <a:pt x="4566" y="1609"/>
                    <a:pt x="4718" y="1647"/>
                    <a:pt x="4863" y="1700"/>
                  </a:cubicBezTo>
                  <a:cubicBezTo>
                    <a:pt x="5008" y="1746"/>
                    <a:pt x="5130" y="1822"/>
                    <a:pt x="5244" y="1914"/>
                  </a:cubicBezTo>
                  <a:cubicBezTo>
                    <a:pt x="5359" y="2013"/>
                    <a:pt x="5458" y="2127"/>
                    <a:pt x="5534" y="2264"/>
                  </a:cubicBezTo>
                  <a:lnTo>
                    <a:pt x="5542" y="2264"/>
                  </a:lnTo>
                  <a:cubicBezTo>
                    <a:pt x="5610" y="2363"/>
                    <a:pt x="5686" y="2462"/>
                    <a:pt x="5770" y="2554"/>
                  </a:cubicBezTo>
                  <a:cubicBezTo>
                    <a:pt x="5869" y="2668"/>
                    <a:pt x="5991" y="2760"/>
                    <a:pt x="6128" y="2828"/>
                  </a:cubicBezTo>
                  <a:cubicBezTo>
                    <a:pt x="6212" y="2874"/>
                    <a:pt x="6296" y="2904"/>
                    <a:pt x="6388" y="2935"/>
                  </a:cubicBezTo>
                  <a:lnTo>
                    <a:pt x="6037" y="3049"/>
                  </a:lnTo>
                  <a:cubicBezTo>
                    <a:pt x="5793" y="2935"/>
                    <a:pt x="5572" y="2767"/>
                    <a:pt x="5389" y="2569"/>
                  </a:cubicBezTo>
                  <a:lnTo>
                    <a:pt x="5366" y="2485"/>
                  </a:lnTo>
                  <a:cubicBezTo>
                    <a:pt x="5214" y="1975"/>
                    <a:pt x="4619" y="1799"/>
                    <a:pt x="4055" y="1632"/>
                  </a:cubicBezTo>
                  <a:cubicBezTo>
                    <a:pt x="3865" y="1578"/>
                    <a:pt x="3690" y="1533"/>
                    <a:pt x="3530" y="1464"/>
                  </a:cubicBezTo>
                  <a:close/>
                  <a:moveTo>
                    <a:pt x="3103" y="1830"/>
                  </a:moveTo>
                  <a:cubicBezTo>
                    <a:pt x="3644" y="1830"/>
                    <a:pt x="4345" y="2074"/>
                    <a:pt x="5237" y="2562"/>
                  </a:cubicBezTo>
                  <a:lnTo>
                    <a:pt x="5313" y="2607"/>
                  </a:lnTo>
                  <a:cubicBezTo>
                    <a:pt x="5496" y="2798"/>
                    <a:pt x="5709" y="2965"/>
                    <a:pt x="5938" y="3087"/>
                  </a:cubicBezTo>
                  <a:lnTo>
                    <a:pt x="5930" y="3087"/>
                  </a:lnTo>
                  <a:lnTo>
                    <a:pt x="5572" y="3202"/>
                  </a:lnTo>
                  <a:cubicBezTo>
                    <a:pt x="5061" y="3164"/>
                    <a:pt x="4574" y="2965"/>
                    <a:pt x="4040" y="2562"/>
                  </a:cubicBezTo>
                  <a:lnTo>
                    <a:pt x="3903" y="2455"/>
                  </a:lnTo>
                  <a:cubicBezTo>
                    <a:pt x="3728" y="2310"/>
                    <a:pt x="3545" y="2180"/>
                    <a:pt x="3347" y="2066"/>
                  </a:cubicBezTo>
                  <a:cubicBezTo>
                    <a:pt x="3202" y="1975"/>
                    <a:pt x="3042" y="1906"/>
                    <a:pt x="2874" y="1853"/>
                  </a:cubicBezTo>
                  <a:lnTo>
                    <a:pt x="2889" y="1845"/>
                  </a:lnTo>
                  <a:cubicBezTo>
                    <a:pt x="2958" y="1838"/>
                    <a:pt x="3034" y="1830"/>
                    <a:pt x="3103" y="1830"/>
                  </a:cubicBezTo>
                  <a:close/>
                  <a:moveTo>
                    <a:pt x="2620" y="2002"/>
                  </a:moveTo>
                  <a:cubicBezTo>
                    <a:pt x="2631" y="2002"/>
                    <a:pt x="2642" y="2003"/>
                    <a:pt x="2653" y="2005"/>
                  </a:cubicBezTo>
                  <a:cubicBezTo>
                    <a:pt x="2805" y="2005"/>
                    <a:pt x="2950" y="2028"/>
                    <a:pt x="3095" y="2089"/>
                  </a:cubicBezTo>
                  <a:lnTo>
                    <a:pt x="3171" y="2112"/>
                  </a:lnTo>
                  <a:cubicBezTo>
                    <a:pt x="3248" y="2135"/>
                    <a:pt x="3316" y="2165"/>
                    <a:pt x="3385" y="2211"/>
                  </a:cubicBezTo>
                  <a:cubicBezTo>
                    <a:pt x="3408" y="2219"/>
                    <a:pt x="3430" y="2234"/>
                    <a:pt x="3453" y="2249"/>
                  </a:cubicBezTo>
                  <a:lnTo>
                    <a:pt x="3461" y="2249"/>
                  </a:lnTo>
                  <a:cubicBezTo>
                    <a:pt x="3491" y="2272"/>
                    <a:pt x="3530" y="2295"/>
                    <a:pt x="3560" y="2325"/>
                  </a:cubicBezTo>
                  <a:cubicBezTo>
                    <a:pt x="3568" y="2325"/>
                    <a:pt x="3575" y="2333"/>
                    <a:pt x="3575" y="2333"/>
                  </a:cubicBezTo>
                  <a:cubicBezTo>
                    <a:pt x="3659" y="2386"/>
                    <a:pt x="3735" y="2447"/>
                    <a:pt x="3804" y="2501"/>
                  </a:cubicBezTo>
                  <a:cubicBezTo>
                    <a:pt x="3941" y="2607"/>
                    <a:pt x="4086" y="2722"/>
                    <a:pt x="4238" y="2821"/>
                  </a:cubicBezTo>
                  <a:cubicBezTo>
                    <a:pt x="4543" y="3026"/>
                    <a:pt x="4894" y="3171"/>
                    <a:pt x="5252" y="3240"/>
                  </a:cubicBezTo>
                  <a:lnTo>
                    <a:pt x="5260" y="3247"/>
                  </a:lnTo>
                  <a:lnTo>
                    <a:pt x="5290" y="3255"/>
                  </a:lnTo>
                  <a:lnTo>
                    <a:pt x="5321" y="3270"/>
                  </a:lnTo>
                  <a:lnTo>
                    <a:pt x="5160" y="3324"/>
                  </a:lnTo>
                  <a:cubicBezTo>
                    <a:pt x="4985" y="3301"/>
                    <a:pt x="4818" y="3270"/>
                    <a:pt x="4650" y="3225"/>
                  </a:cubicBezTo>
                  <a:lnTo>
                    <a:pt x="4635" y="3225"/>
                  </a:lnTo>
                  <a:lnTo>
                    <a:pt x="4536" y="3202"/>
                  </a:lnTo>
                  <a:cubicBezTo>
                    <a:pt x="4284" y="3133"/>
                    <a:pt x="4048" y="3049"/>
                    <a:pt x="3819" y="2935"/>
                  </a:cubicBezTo>
                  <a:cubicBezTo>
                    <a:pt x="3705" y="2882"/>
                    <a:pt x="3583" y="2828"/>
                    <a:pt x="3461" y="2775"/>
                  </a:cubicBezTo>
                  <a:cubicBezTo>
                    <a:pt x="3110" y="2623"/>
                    <a:pt x="2729" y="2531"/>
                    <a:pt x="2348" y="2501"/>
                  </a:cubicBezTo>
                  <a:lnTo>
                    <a:pt x="2242" y="2501"/>
                  </a:lnTo>
                  <a:cubicBezTo>
                    <a:pt x="2135" y="2501"/>
                    <a:pt x="2036" y="2508"/>
                    <a:pt x="1929" y="2531"/>
                  </a:cubicBezTo>
                  <a:cubicBezTo>
                    <a:pt x="1899" y="2539"/>
                    <a:pt x="1860" y="2539"/>
                    <a:pt x="1830" y="2539"/>
                  </a:cubicBezTo>
                  <a:lnTo>
                    <a:pt x="1777" y="2539"/>
                  </a:lnTo>
                  <a:cubicBezTo>
                    <a:pt x="1754" y="2539"/>
                    <a:pt x="1731" y="2531"/>
                    <a:pt x="1708" y="2531"/>
                  </a:cubicBezTo>
                  <a:cubicBezTo>
                    <a:pt x="1975" y="2333"/>
                    <a:pt x="2249" y="2158"/>
                    <a:pt x="2539" y="2013"/>
                  </a:cubicBezTo>
                  <a:cubicBezTo>
                    <a:pt x="2566" y="2007"/>
                    <a:pt x="2593" y="2002"/>
                    <a:pt x="2620" y="2002"/>
                  </a:cubicBezTo>
                  <a:close/>
                  <a:moveTo>
                    <a:pt x="2249" y="2592"/>
                  </a:moveTo>
                  <a:cubicBezTo>
                    <a:pt x="2356" y="2592"/>
                    <a:pt x="2455" y="2600"/>
                    <a:pt x="2554" y="2615"/>
                  </a:cubicBezTo>
                  <a:cubicBezTo>
                    <a:pt x="2950" y="2683"/>
                    <a:pt x="3339" y="2805"/>
                    <a:pt x="3697" y="2981"/>
                  </a:cubicBezTo>
                  <a:cubicBezTo>
                    <a:pt x="4010" y="3133"/>
                    <a:pt x="4337" y="3247"/>
                    <a:pt x="4673" y="3316"/>
                  </a:cubicBezTo>
                  <a:lnTo>
                    <a:pt x="4764" y="3339"/>
                  </a:lnTo>
                  <a:lnTo>
                    <a:pt x="4802" y="3347"/>
                  </a:lnTo>
                  <a:cubicBezTo>
                    <a:pt x="4840" y="3354"/>
                    <a:pt x="4871" y="3369"/>
                    <a:pt x="4901" y="3377"/>
                  </a:cubicBezTo>
                  <a:lnTo>
                    <a:pt x="4917" y="3385"/>
                  </a:lnTo>
                  <a:lnTo>
                    <a:pt x="4924" y="3385"/>
                  </a:lnTo>
                  <a:lnTo>
                    <a:pt x="4856" y="3408"/>
                  </a:lnTo>
                  <a:cubicBezTo>
                    <a:pt x="4772" y="3415"/>
                    <a:pt x="4688" y="3430"/>
                    <a:pt x="4612" y="3438"/>
                  </a:cubicBezTo>
                  <a:lnTo>
                    <a:pt x="4475" y="3453"/>
                  </a:lnTo>
                  <a:cubicBezTo>
                    <a:pt x="4299" y="3476"/>
                    <a:pt x="4132" y="3491"/>
                    <a:pt x="3956" y="3499"/>
                  </a:cubicBezTo>
                  <a:lnTo>
                    <a:pt x="3827" y="3499"/>
                  </a:lnTo>
                  <a:cubicBezTo>
                    <a:pt x="3537" y="3468"/>
                    <a:pt x="3240" y="3423"/>
                    <a:pt x="2950" y="3362"/>
                  </a:cubicBezTo>
                  <a:cubicBezTo>
                    <a:pt x="2798" y="3331"/>
                    <a:pt x="2645" y="3301"/>
                    <a:pt x="2493" y="3278"/>
                  </a:cubicBezTo>
                  <a:cubicBezTo>
                    <a:pt x="2333" y="3250"/>
                    <a:pt x="2172" y="3237"/>
                    <a:pt x="2012" y="3237"/>
                  </a:cubicBezTo>
                  <a:cubicBezTo>
                    <a:pt x="1729" y="3237"/>
                    <a:pt x="1447" y="3279"/>
                    <a:pt x="1175" y="3362"/>
                  </a:cubicBezTo>
                  <a:cubicBezTo>
                    <a:pt x="1136" y="3369"/>
                    <a:pt x="1091" y="3377"/>
                    <a:pt x="1053" y="3392"/>
                  </a:cubicBezTo>
                  <a:cubicBezTo>
                    <a:pt x="1007" y="3400"/>
                    <a:pt x="953" y="3415"/>
                    <a:pt x="900" y="3423"/>
                  </a:cubicBezTo>
                  <a:cubicBezTo>
                    <a:pt x="854" y="3430"/>
                    <a:pt x="809" y="3438"/>
                    <a:pt x="755" y="3438"/>
                  </a:cubicBezTo>
                  <a:cubicBezTo>
                    <a:pt x="938" y="3217"/>
                    <a:pt x="1144" y="3004"/>
                    <a:pt x="1365" y="2805"/>
                  </a:cubicBezTo>
                  <a:cubicBezTo>
                    <a:pt x="1464" y="2783"/>
                    <a:pt x="1556" y="2752"/>
                    <a:pt x="1647" y="2722"/>
                  </a:cubicBezTo>
                  <a:cubicBezTo>
                    <a:pt x="1723" y="2691"/>
                    <a:pt x="1799" y="2661"/>
                    <a:pt x="1876" y="2638"/>
                  </a:cubicBezTo>
                  <a:cubicBezTo>
                    <a:pt x="1998" y="2607"/>
                    <a:pt x="2120" y="2592"/>
                    <a:pt x="2249" y="2592"/>
                  </a:cubicBezTo>
                  <a:close/>
                  <a:moveTo>
                    <a:pt x="9695" y="2074"/>
                  </a:moveTo>
                  <a:cubicBezTo>
                    <a:pt x="9695" y="2104"/>
                    <a:pt x="9688" y="2142"/>
                    <a:pt x="9680" y="2180"/>
                  </a:cubicBezTo>
                  <a:cubicBezTo>
                    <a:pt x="9680" y="2196"/>
                    <a:pt x="9672" y="2211"/>
                    <a:pt x="9672" y="2219"/>
                  </a:cubicBezTo>
                  <a:cubicBezTo>
                    <a:pt x="9627" y="2341"/>
                    <a:pt x="9596" y="2455"/>
                    <a:pt x="9573" y="2577"/>
                  </a:cubicBezTo>
                  <a:lnTo>
                    <a:pt x="9566" y="2600"/>
                  </a:lnTo>
                  <a:lnTo>
                    <a:pt x="9550" y="2668"/>
                  </a:lnTo>
                  <a:cubicBezTo>
                    <a:pt x="9528" y="2767"/>
                    <a:pt x="9505" y="2874"/>
                    <a:pt x="9482" y="2973"/>
                  </a:cubicBezTo>
                  <a:cubicBezTo>
                    <a:pt x="9436" y="3202"/>
                    <a:pt x="9383" y="3430"/>
                    <a:pt x="9307" y="3651"/>
                  </a:cubicBezTo>
                  <a:cubicBezTo>
                    <a:pt x="9276" y="3743"/>
                    <a:pt x="9246" y="3834"/>
                    <a:pt x="9223" y="3918"/>
                  </a:cubicBezTo>
                  <a:lnTo>
                    <a:pt x="9223" y="3933"/>
                  </a:lnTo>
                  <a:cubicBezTo>
                    <a:pt x="9131" y="4238"/>
                    <a:pt x="9017" y="4535"/>
                    <a:pt x="8872" y="4817"/>
                  </a:cubicBezTo>
                  <a:cubicBezTo>
                    <a:pt x="9032" y="4505"/>
                    <a:pt x="9124" y="4162"/>
                    <a:pt x="9162" y="3811"/>
                  </a:cubicBezTo>
                  <a:cubicBezTo>
                    <a:pt x="9162" y="3743"/>
                    <a:pt x="9177" y="3674"/>
                    <a:pt x="9177" y="3613"/>
                  </a:cubicBezTo>
                  <a:lnTo>
                    <a:pt x="9177" y="3575"/>
                  </a:lnTo>
                  <a:cubicBezTo>
                    <a:pt x="9207" y="2988"/>
                    <a:pt x="9238" y="2440"/>
                    <a:pt x="9695" y="2074"/>
                  </a:cubicBezTo>
                  <a:close/>
                  <a:moveTo>
                    <a:pt x="1952" y="3331"/>
                  </a:moveTo>
                  <a:cubicBezTo>
                    <a:pt x="2242" y="3331"/>
                    <a:pt x="2531" y="3362"/>
                    <a:pt x="2813" y="3423"/>
                  </a:cubicBezTo>
                  <a:lnTo>
                    <a:pt x="2950" y="3453"/>
                  </a:lnTo>
                  <a:cubicBezTo>
                    <a:pt x="3270" y="3529"/>
                    <a:pt x="3598" y="3575"/>
                    <a:pt x="3933" y="3583"/>
                  </a:cubicBezTo>
                  <a:lnTo>
                    <a:pt x="4025" y="3583"/>
                  </a:lnTo>
                  <a:cubicBezTo>
                    <a:pt x="4109" y="3583"/>
                    <a:pt x="4185" y="3575"/>
                    <a:pt x="4269" y="3568"/>
                  </a:cubicBezTo>
                  <a:lnTo>
                    <a:pt x="4269" y="3568"/>
                  </a:lnTo>
                  <a:cubicBezTo>
                    <a:pt x="3933" y="3659"/>
                    <a:pt x="3621" y="3735"/>
                    <a:pt x="3316" y="3811"/>
                  </a:cubicBezTo>
                  <a:lnTo>
                    <a:pt x="3331" y="3850"/>
                  </a:lnTo>
                  <a:cubicBezTo>
                    <a:pt x="3598" y="3811"/>
                    <a:pt x="3872" y="3758"/>
                    <a:pt x="4162" y="3705"/>
                  </a:cubicBezTo>
                  <a:lnTo>
                    <a:pt x="4162" y="3705"/>
                  </a:lnTo>
                  <a:cubicBezTo>
                    <a:pt x="3895" y="3865"/>
                    <a:pt x="3644" y="4063"/>
                    <a:pt x="3423" y="4284"/>
                  </a:cubicBezTo>
                  <a:lnTo>
                    <a:pt x="3301" y="4398"/>
                  </a:lnTo>
                  <a:cubicBezTo>
                    <a:pt x="3042" y="4635"/>
                    <a:pt x="2523" y="5023"/>
                    <a:pt x="1921" y="5023"/>
                  </a:cubicBezTo>
                  <a:cubicBezTo>
                    <a:pt x="1868" y="5023"/>
                    <a:pt x="1822" y="5023"/>
                    <a:pt x="1777" y="5016"/>
                  </a:cubicBezTo>
                  <a:cubicBezTo>
                    <a:pt x="1533" y="4955"/>
                    <a:pt x="1296" y="4878"/>
                    <a:pt x="1060" y="4787"/>
                  </a:cubicBezTo>
                  <a:cubicBezTo>
                    <a:pt x="489" y="4566"/>
                    <a:pt x="207" y="4375"/>
                    <a:pt x="161" y="4322"/>
                  </a:cubicBezTo>
                  <a:cubicBezTo>
                    <a:pt x="260" y="4124"/>
                    <a:pt x="374" y="3941"/>
                    <a:pt x="496" y="3758"/>
                  </a:cubicBezTo>
                  <a:cubicBezTo>
                    <a:pt x="809" y="3552"/>
                    <a:pt x="1167" y="3415"/>
                    <a:pt x="1540" y="3362"/>
                  </a:cubicBezTo>
                  <a:cubicBezTo>
                    <a:pt x="1678" y="3339"/>
                    <a:pt x="1815" y="3331"/>
                    <a:pt x="1952" y="3331"/>
                  </a:cubicBezTo>
                  <a:close/>
                  <a:moveTo>
                    <a:pt x="10252" y="1860"/>
                  </a:moveTo>
                  <a:cubicBezTo>
                    <a:pt x="9947" y="2234"/>
                    <a:pt x="9863" y="2683"/>
                    <a:pt x="9787" y="3110"/>
                  </a:cubicBezTo>
                  <a:cubicBezTo>
                    <a:pt x="9749" y="3377"/>
                    <a:pt x="9688" y="3636"/>
                    <a:pt x="9596" y="3888"/>
                  </a:cubicBezTo>
                  <a:cubicBezTo>
                    <a:pt x="9451" y="4269"/>
                    <a:pt x="9238" y="4627"/>
                    <a:pt x="8979" y="4947"/>
                  </a:cubicBezTo>
                  <a:cubicBezTo>
                    <a:pt x="8918" y="5016"/>
                    <a:pt x="8857" y="5084"/>
                    <a:pt x="8788" y="5145"/>
                  </a:cubicBezTo>
                  <a:cubicBezTo>
                    <a:pt x="9055" y="4772"/>
                    <a:pt x="9192" y="4360"/>
                    <a:pt x="9322" y="3956"/>
                  </a:cubicBezTo>
                  <a:lnTo>
                    <a:pt x="9329" y="3918"/>
                  </a:lnTo>
                  <a:cubicBezTo>
                    <a:pt x="9360" y="3834"/>
                    <a:pt x="9383" y="3758"/>
                    <a:pt x="9413" y="3674"/>
                  </a:cubicBezTo>
                  <a:cubicBezTo>
                    <a:pt x="9482" y="3453"/>
                    <a:pt x="9543" y="3225"/>
                    <a:pt x="9589" y="2988"/>
                  </a:cubicBezTo>
                  <a:lnTo>
                    <a:pt x="9596" y="2958"/>
                  </a:lnTo>
                  <a:cubicBezTo>
                    <a:pt x="9611" y="2866"/>
                    <a:pt x="9634" y="2775"/>
                    <a:pt x="9657" y="2683"/>
                  </a:cubicBezTo>
                  <a:lnTo>
                    <a:pt x="9672" y="2592"/>
                  </a:lnTo>
                  <a:cubicBezTo>
                    <a:pt x="9726" y="2379"/>
                    <a:pt x="9779" y="2150"/>
                    <a:pt x="9931" y="1967"/>
                  </a:cubicBezTo>
                  <a:cubicBezTo>
                    <a:pt x="10031" y="1929"/>
                    <a:pt x="10137" y="1898"/>
                    <a:pt x="10252" y="1860"/>
                  </a:cubicBezTo>
                  <a:close/>
                  <a:moveTo>
                    <a:pt x="4810" y="3568"/>
                  </a:moveTo>
                  <a:lnTo>
                    <a:pt x="4810" y="3575"/>
                  </a:lnTo>
                  <a:lnTo>
                    <a:pt x="4802" y="3590"/>
                  </a:lnTo>
                  <a:lnTo>
                    <a:pt x="4779" y="3613"/>
                  </a:lnTo>
                  <a:cubicBezTo>
                    <a:pt x="4589" y="3758"/>
                    <a:pt x="4421" y="3933"/>
                    <a:pt x="4284" y="4132"/>
                  </a:cubicBezTo>
                  <a:cubicBezTo>
                    <a:pt x="4223" y="4223"/>
                    <a:pt x="4170" y="4314"/>
                    <a:pt x="4116" y="4406"/>
                  </a:cubicBezTo>
                  <a:cubicBezTo>
                    <a:pt x="4071" y="4490"/>
                    <a:pt x="4025" y="4581"/>
                    <a:pt x="3964" y="4665"/>
                  </a:cubicBezTo>
                  <a:cubicBezTo>
                    <a:pt x="3895" y="4772"/>
                    <a:pt x="3812" y="4863"/>
                    <a:pt x="3720" y="4947"/>
                  </a:cubicBezTo>
                  <a:cubicBezTo>
                    <a:pt x="3651" y="4993"/>
                    <a:pt x="3583" y="5031"/>
                    <a:pt x="3507" y="5061"/>
                  </a:cubicBezTo>
                  <a:lnTo>
                    <a:pt x="3484" y="5077"/>
                  </a:lnTo>
                  <a:cubicBezTo>
                    <a:pt x="3278" y="5138"/>
                    <a:pt x="3065" y="5168"/>
                    <a:pt x="2851" y="5168"/>
                  </a:cubicBezTo>
                  <a:cubicBezTo>
                    <a:pt x="2607" y="5160"/>
                    <a:pt x="2371" y="5138"/>
                    <a:pt x="2142" y="5092"/>
                  </a:cubicBezTo>
                  <a:cubicBezTo>
                    <a:pt x="2516" y="5031"/>
                    <a:pt x="2866" y="4878"/>
                    <a:pt x="3164" y="4642"/>
                  </a:cubicBezTo>
                  <a:lnTo>
                    <a:pt x="3171" y="4642"/>
                  </a:lnTo>
                  <a:cubicBezTo>
                    <a:pt x="3286" y="4543"/>
                    <a:pt x="3392" y="4452"/>
                    <a:pt x="3499" y="4345"/>
                  </a:cubicBezTo>
                  <a:cubicBezTo>
                    <a:pt x="3812" y="4063"/>
                    <a:pt x="4124" y="3766"/>
                    <a:pt x="4589" y="3621"/>
                  </a:cubicBezTo>
                  <a:cubicBezTo>
                    <a:pt x="4589" y="3621"/>
                    <a:pt x="4597" y="3621"/>
                    <a:pt x="4604" y="3613"/>
                  </a:cubicBezTo>
                  <a:lnTo>
                    <a:pt x="4810" y="3568"/>
                  </a:lnTo>
                  <a:close/>
                  <a:moveTo>
                    <a:pt x="5808" y="3324"/>
                  </a:moveTo>
                  <a:cubicBezTo>
                    <a:pt x="5717" y="3385"/>
                    <a:pt x="5641" y="3446"/>
                    <a:pt x="5587" y="3484"/>
                  </a:cubicBezTo>
                  <a:cubicBezTo>
                    <a:pt x="5290" y="3712"/>
                    <a:pt x="5100" y="4002"/>
                    <a:pt x="4909" y="4276"/>
                  </a:cubicBezTo>
                  <a:cubicBezTo>
                    <a:pt x="4749" y="4528"/>
                    <a:pt x="4558" y="4764"/>
                    <a:pt x="4345" y="4970"/>
                  </a:cubicBezTo>
                  <a:cubicBezTo>
                    <a:pt x="4109" y="5191"/>
                    <a:pt x="3827" y="5351"/>
                    <a:pt x="3514" y="5450"/>
                  </a:cubicBezTo>
                  <a:cubicBezTo>
                    <a:pt x="3408" y="5488"/>
                    <a:pt x="3278" y="5511"/>
                    <a:pt x="3171" y="5541"/>
                  </a:cubicBezTo>
                  <a:lnTo>
                    <a:pt x="3095" y="5564"/>
                  </a:lnTo>
                  <a:cubicBezTo>
                    <a:pt x="3293" y="5473"/>
                    <a:pt x="3461" y="5336"/>
                    <a:pt x="3590" y="5160"/>
                  </a:cubicBezTo>
                  <a:lnTo>
                    <a:pt x="3598" y="5160"/>
                  </a:lnTo>
                  <a:lnTo>
                    <a:pt x="3629" y="5115"/>
                  </a:lnTo>
                  <a:cubicBezTo>
                    <a:pt x="3674" y="5092"/>
                    <a:pt x="3712" y="5069"/>
                    <a:pt x="3751" y="5038"/>
                  </a:cubicBezTo>
                  <a:cubicBezTo>
                    <a:pt x="3834" y="4978"/>
                    <a:pt x="3918" y="4894"/>
                    <a:pt x="3979" y="4810"/>
                  </a:cubicBezTo>
                  <a:cubicBezTo>
                    <a:pt x="4055" y="4703"/>
                    <a:pt x="4124" y="4596"/>
                    <a:pt x="4185" y="4482"/>
                  </a:cubicBezTo>
                  <a:cubicBezTo>
                    <a:pt x="4223" y="4414"/>
                    <a:pt x="4269" y="4345"/>
                    <a:pt x="4307" y="4276"/>
                  </a:cubicBezTo>
                  <a:cubicBezTo>
                    <a:pt x="4513" y="3949"/>
                    <a:pt x="4795" y="3682"/>
                    <a:pt x="5130" y="3499"/>
                  </a:cubicBezTo>
                  <a:cubicBezTo>
                    <a:pt x="5351" y="3446"/>
                    <a:pt x="5580" y="3385"/>
                    <a:pt x="5808" y="3324"/>
                  </a:cubicBezTo>
                  <a:close/>
                  <a:moveTo>
                    <a:pt x="6509" y="3118"/>
                  </a:moveTo>
                  <a:cubicBezTo>
                    <a:pt x="6509" y="3141"/>
                    <a:pt x="6494" y="3156"/>
                    <a:pt x="6487" y="3179"/>
                  </a:cubicBezTo>
                  <a:lnTo>
                    <a:pt x="6471" y="3194"/>
                  </a:lnTo>
                  <a:cubicBezTo>
                    <a:pt x="6464" y="3209"/>
                    <a:pt x="6456" y="3225"/>
                    <a:pt x="6449" y="3232"/>
                  </a:cubicBezTo>
                  <a:cubicBezTo>
                    <a:pt x="6258" y="3468"/>
                    <a:pt x="6083" y="3728"/>
                    <a:pt x="5938" y="3994"/>
                  </a:cubicBezTo>
                  <a:lnTo>
                    <a:pt x="5938" y="4002"/>
                  </a:lnTo>
                  <a:cubicBezTo>
                    <a:pt x="5885" y="4109"/>
                    <a:pt x="5816" y="4215"/>
                    <a:pt x="5747" y="4322"/>
                  </a:cubicBezTo>
                  <a:cubicBezTo>
                    <a:pt x="5572" y="4619"/>
                    <a:pt x="5351" y="4886"/>
                    <a:pt x="5100" y="5122"/>
                  </a:cubicBezTo>
                  <a:cubicBezTo>
                    <a:pt x="5343" y="4817"/>
                    <a:pt x="5442" y="4505"/>
                    <a:pt x="5389" y="4185"/>
                  </a:cubicBezTo>
                  <a:lnTo>
                    <a:pt x="5366" y="4032"/>
                  </a:lnTo>
                  <a:lnTo>
                    <a:pt x="5252" y="4162"/>
                  </a:lnTo>
                  <a:cubicBezTo>
                    <a:pt x="5130" y="4299"/>
                    <a:pt x="5023" y="4436"/>
                    <a:pt x="4917" y="4589"/>
                  </a:cubicBezTo>
                  <a:cubicBezTo>
                    <a:pt x="4528" y="5130"/>
                    <a:pt x="4124" y="5686"/>
                    <a:pt x="2943" y="5686"/>
                  </a:cubicBezTo>
                  <a:lnTo>
                    <a:pt x="2866" y="5686"/>
                  </a:lnTo>
                  <a:cubicBezTo>
                    <a:pt x="2973" y="5648"/>
                    <a:pt x="3080" y="5625"/>
                    <a:pt x="3194" y="5602"/>
                  </a:cubicBezTo>
                  <a:cubicBezTo>
                    <a:pt x="3308" y="5572"/>
                    <a:pt x="3423" y="5541"/>
                    <a:pt x="3537" y="5503"/>
                  </a:cubicBezTo>
                  <a:lnTo>
                    <a:pt x="3545" y="5503"/>
                  </a:lnTo>
                  <a:cubicBezTo>
                    <a:pt x="3865" y="5404"/>
                    <a:pt x="4154" y="5237"/>
                    <a:pt x="4398" y="5016"/>
                  </a:cubicBezTo>
                  <a:cubicBezTo>
                    <a:pt x="4619" y="4802"/>
                    <a:pt x="4810" y="4566"/>
                    <a:pt x="4970" y="4307"/>
                  </a:cubicBezTo>
                  <a:cubicBezTo>
                    <a:pt x="5160" y="4032"/>
                    <a:pt x="5351" y="3750"/>
                    <a:pt x="5641" y="3529"/>
                  </a:cubicBezTo>
                  <a:cubicBezTo>
                    <a:pt x="5763" y="3430"/>
                    <a:pt x="5892" y="3339"/>
                    <a:pt x="6029" y="3263"/>
                  </a:cubicBezTo>
                  <a:cubicBezTo>
                    <a:pt x="6182" y="3217"/>
                    <a:pt x="6349" y="3164"/>
                    <a:pt x="6509" y="3118"/>
                  </a:cubicBezTo>
                  <a:close/>
                  <a:moveTo>
                    <a:pt x="7858" y="2683"/>
                  </a:moveTo>
                  <a:cubicBezTo>
                    <a:pt x="7790" y="2737"/>
                    <a:pt x="7721" y="2790"/>
                    <a:pt x="7645" y="2844"/>
                  </a:cubicBezTo>
                  <a:lnTo>
                    <a:pt x="7607" y="2882"/>
                  </a:lnTo>
                  <a:cubicBezTo>
                    <a:pt x="7264" y="3126"/>
                    <a:pt x="6967" y="3430"/>
                    <a:pt x="6730" y="3766"/>
                  </a:cubicBezTo>
                  <a:cubicBezTo>
                    <a:pt x="6639" y="3895"/>
                    <a:pt x="6563" y="4032"/>
                    <a:pt x="6487" y="4162"/>
                  </a:cubicBezTo>
                  <a:cubicBezTo>
                    <a:pt x="6357" y="4406"/>
                    <a:pt x="6197" y="4635"/>
                    <a:pt x="6022" y="4848"/>
                  </a:cubicBezTo>
                  <a:cubicBezTo>
                    <a:pt x="5740" y="5145"/>
                    <a:pt x="5420" y="5351"/>
                    <a:pt x="4917" y="5564"/>
                  </a:cubicBezTo>
                  <a:lnTo>
                    <a:pt x="4741" y="5641"/>
                  </a:lnTo>
                  <a:lnTo>
                    <a:pt x="4711" y="5656"/>
                  </a:lnTo>
                  <a:cubicBezTo>
                    <a:pt x="4612" y="5702"/>
                    <a:pt x="4497" y="5747"/>
                    <a:pt x="4391" y="5793"/>
                  </a:cubicBezTo>
                  <a:cubicBezTo>
                    <a:pt x="4429" y="5763"/>
                    <a:pt x="4467" y="5732"/>
                    <a:pt x="4497" y="5709"/>
                  </a:cubicBezTo>
                  <a:lnTo>
                    <a:pt x="4597" y="5641"/>
                  </a:lnTo>
                  <a:cubicBezTo>
                    <a:pt x="4711" y="5557"/>
                    <a:pt x="4833" y="5465"/>
                    <a:pt x="4947" y="5374"/>
                  </a:cubicBezTo>
                  <a:cubicBezTo>
                    <a:pt x="5244" y="5138"/>
                    <a:pt x="5503" y="4848"/>
                    <a:pt x="5724" y="4535"/>
                  </a:cubicBezTo>
                  <a:cubicBezTo>
                    <a:pt x="5839" y="4375"/>
                    <a:pt x="5930" y="4208"/>
                    <a:pt x="6022" y="4048"/>
                  </a:cubicBezTo>
                  <a:cubicBezTo>
                    <a:pt x="6227" y="3689"/>
                    <a:pt x="6441" y="3316"/>
                    <a:pt x="6799" y="3026"/>
                  </a:cubicBezTo>
                  <a:cubicBezTo>
                    <a:pt x="7127" y="2927"/>
                    <a:pt x="7470" y="2813"/>
                    <a:pt x="7858" y="2683"/>
                  </a:cubicBezTo>
                  <a:close/>
                  <a:moveTo>
                    <a:pt x="10534" y="1784"/>
                  </a:moveTo>
                  <a:lnTo>
                    <a:pt x="10534" y="1784"/>
                  </a:lnTo>
                  <a:cubicBezTo>
                    <a:pt x="10556" y="1868"/>
                    <a:pt x="10549" y="1959"/>
                    <a:pt x="10511" y="2043"/>
                  </a:cubicBezTo>
                  <a:lnTo>
                    <a:pt x="10511" y="2036"/>
                  </a:lnTo>
                  <a:cubicBezTo>
                    <a:pt x="10495" y="2074"/>
                    <a:pt x="10473" y="2104"/>
                    <a:pt x="10457" y="2142"/>
                  </a:cubicBezTo>
                  <a:cubicBezTo>
                    <a:pt x="10305" y="2508"/>
                    <a:pt x="10183" y="2889"/>
                    <a:pt x="10107" y="3286"/>
                  </a:cubicBezTo>
                  <a:cubicBezTo>
                    <a:pt x="10076" y="3415"/>
                    <a:pt x="10046" y="3537"/>
                    <a:pt x="10008" y="3667"/>
                  </a:cubicBezTo>
                  <a:lnTo>
                    <a:pt x="10008" y="3682"/>
                  </a:lnTo>
                  <a:cubicBezTo>
                    <a:pt x="9764" y="4596"/>
                    <a:pt x="9535" y="5465"/>
                    <a:pt x="8163" y="5793"/>
                  </a:cubicBezTo>
                  <a:lnTo>
                    <a:pt x="8224" y="5732"/>
                  </a:lnTo>
                  <a:lnTo>
                    <a:pt x="8270" y="5694"/>
                  </a:lnTo>
                  <a:lnTo>
                    <a:pt x="8407" y="5587"/>
                  </a:lnTo>
                  <a:lnTo>
                    <a:pt x="8415" y="5587"/>
                  </a:lnTo>
                  <a:cubicBezTo>
                    <a:pt x="8651" y="5420"/>
                    <a:pt x="8864" y="5221"/>
                    <a:pt x="9063" y="5008"/>
                  </a:cubicBezTo>
                  <a:cubicBezTo>
                    <a:pt x="9329" y="4680"/>
                    <a:pt x="9543" y="4314"/>
                    <a:pt x="9695" y="3926"/>
                  </a:cubicBezTo>
                  <a:cubicBezTo>
                    <a:pt x="9787" y="3667"/>
                    <a:pt x="9848" y="3408"/>
                    <a:pt x="9886" y="3141"/>
                  </a:cubicBezTo>
                  <a:lnTo>
                    <a:pt x="9886" y="3133"/>
                  </a:lnTo>
                  <a:cubicBezTo>
                    <a:pt x="9970" y="2668"/>
                    <a:pt x="10053" y="2180"/>
                    <a:pt x="10434" y="1807"/>
                  </a:cubicBezTo>
                  <a:lnTo>
                    <a:pt x="10534" y="1784"/>
                  </a:lnTo>
                  <a:close/>
                  <a:moveTo>
                    <a:pt x="7615" y="2950"/>
                  </a:moveTo>
                  <a:lnTo>
                    <a:pt x="7615" y="2950"/>
                  </a:lnTo>
                  <a:cubicBezTo>
                    <a:pt x="7493" y="3072"/>
                    <a:pt x="7394" y="3209"/>
                    <a:pt x="7302" y="3362"/>
                  </a:cubicBezTo>
                  <a:cubicBezTo>
                    <a:pt x="7211" y="3522"/>
                    <a:pt x="7127" y="3689"/>
                    <a:pt x="7043" y="3857"/>
                  </a:cubicBezTo>
                  <a:lnTo>
                    <a:pt x="7043" y="3865"/>
                  </a:lnTo>
                  <a:cubicBezTo>
                    <a:pt x="6921" y="4093"/>
                    <a:pt x="6799" y="4330"/>
                    <a:pt x="6662" y="4551"/>
                  </a:cubicBezTo>
                  <a:cubicBezTo>
                    <a:pt x="6410" y="4962"/>
                    <a:pt x="6151" y="5381"/>
                    <a:pt x="5587" y="5602"/>
                  </a:cubicBezTo>
                  <a:cubicBezTo>
                    <a:pt x="5237" y="5740"/>
                    <a:pt x="4779" y="5892"/>
                    <a:pt x="4353" y="5892"/>
                  </a:cubicBezTo>
                  <a:lnTo>
                    <a:pt x="4284" y="5892"/>
                  </a:lnTo>
                  <a:cubicBezTo>
                    <a:pt x="4452" y="5839"/>
                    <a:pt x="4597" y="5770"/>
                    <a:pt x="4741" y="5709"/>
                  </a:cubicBezTo>
                  <a:lnTo>
                    <a:pt x="4749" y="5709"/>
                  </a:lnTo>
                  <a:lnTo>
                    <a:pt x="4939" y="5625"/>
                  </a:lnTo>
                  <a:cubicBezTo>
                    <a:pt x="5450" y="5412"/>
                    <a:pt x="5778" y="5199"/>
                    <a:pt x="6067" y="4894"/>
                  </a:cubicBezTo>
                  <a:cubicBezTo>
                    <a:pt x="6250" y="4680"/>
                    <a:pt x="6410" y="4444"/>
                    <a:pt x="6540" y="4200"/>
                  </a:cubicBezTo>
                  <a:cubicBezTo>
                    <a:pt x="6616" y="4071"/>
                    <a:pt x="6692" y="3933"/>
                    <a:pt x="6784" y="3804"/>
                  </a:cubicBezTo>
                  <a:cubicBezTo>
                    <a:pt x="7012" y="3476"/>
                    <a:pt x="7294" y="3186"/>
                    <a:pt x="7615" y="2950"/>
                  </a:cubicBezTo>
                  <a:close/>
                  <a:moveTo>
                    <a:pt x="8361" y="2516"/>
                  </a:moveTo>
                  <a:lnTo>
                    <a:pt x="8361" y="2516"/>
                  </a:lnTo>
                  <a:cubicBezTo>
                    <a:pt x="8354" y="2592"/>
                    <a:pt x="8323" y="2661"/>
                    <a:pt x="8285" y="2722"/>
                  </a:cubicBezTo>
                  <a:lnTo>
                    <a:pt x="8278" y="2729"/>
                  </a:lnTo>
                  <a:cubicBezTo>
                    <a:pt x="8240" y="2783"/>
                    <a:pt x="8194" y="2844"/>
                    <a:pt x="8148" y="2912"/>
                  </a:cubicBezTo>
                  <a:cubicBezTo>
                    <a:pt x="8140" y="2912"/>
                    <a:pt x="8133" y="2920"/>
                    <a:pt x="8133" y="2927"/>
                  </a:cubicBezTo>
                  <a:lnTo>
                    <a:pt x="8087" y="3004"/>
                  </a:lnTo>
                  <a:cubicBezTo>
                    <a:pt x="7858" y="3339"/>
                    <a:pt x="7737" y="3712"/>
                    <a:pt x="7622" y="4078"/>
                  </a:cubicBezTo>
                  <a:lnTo>
                    <a:pt x="7592" y="4170"/>
                  </a:lnTo>
                  <a:cubicBezTo>
                    <a:pt x="7455" y="4604"/>
                    <a:pt x="7218" y="5008"/>
                    <a:pt x="6898" y="5336"/>
                  </a:cubicBezTo>
                  <a:cubicBezTo>
                    <a:pt x="6852" y="5381"/>
                    <a:pt x="6807" y="5427"/>
                    <a:pt x="6761" y="5481"/>
                  </a:cubicBezTo>
                  <a:cubicBezTo>
                    <a:pt x="6700" y="5549"/>
                    <a:pt x="6631" y="5618"/>
                    <a:pt x="6563" y="5686"/>
                  </a:cubicBezTo>
                  <a:lnTo>
                    <a:pt x="6555" y="5694"/>
                  </a:lnTo>
                  <a:cubicBezTo>
                    <a:pt x="6464" y="5785"/>
                    <a:pt x="6357" y="5862"/>
                    <a:pt x="6235" y="5923"/>
                  </a:cubicBezTo>
                  <a:cubicBezTo>
                    <a:pt x="6479" y="5770"/>
                    <a:pt x="6685" y="5580"/>
                    <a:pt x="6852" y="5359"/>
                  </a:cubicBezTo>
                  <a:cubicBezTo>
                    <a:pt x="7020" y="5138"/>
                    <a:pt x="7142" y="4886"/>
                    <a:pt x="7218" y="4619"/>
                  </a:cubicBezTo>
                  <a:cubicBezTo>
                    <a:pt x="7234" y="4574"/>
                    <a:pt x="7249" y="4513"/>
                    <a:pt x="7264" y="4444"/>
                  </a:cubicBezTo>
                  <a:cubicBezTo>
                    <a:pt x="7439" y="3773"/>
                    <a:pt x="7660" y="2943"/>
                    <a:pt x="8361" y="2516"/>
                  </a:cubicBezTo>
                  <a:close/>
                  <a:moveTo>
                    <a:pt x="8727" y="2394"/>
                  </a:moveTo>
                  <a:lnTo>
                    <a:pt x="8727" y="2394"/>
                  </a:lnTo>
                  <a:cubicBezTo>
                    <a:pt x="8392" y="2844"/>
                    <a:pt x="8331" y="3385"/>
                    <a:pt x="8270" y="3911"/>
                  </a:cubicBezTo>
                  <a:cubicBezTo>
                    <a:pt x="8232" y="4307"/>
                    <a:pt x="8186" y="4718"/>
                    <a:pt x="8019" y="5077"/>
                  </a:cubicBezTo>
                  <a:cubicBezTo>
                    <a:pt x="7797" y="5541"/>
                    <a:pt x="7256" y="5831"/>
                    <a:pt x="6410" y="5945"/>
                  </a:cubicBezTo>
                  <a:cubicBezTo>
                    <a:pt x="6563" y="5839"/>
                    <a:pt x="6692" y="5709"/>
                    <a:pt x="6814" y="5564"/>
                  </a:cubicBezTo>
                  <a:cubicBezTo>
                    <a:pt x="6845" y="5526"/>
                    <a:pt x="6868" y="5503"/>
                    <a:pt x="6898" y="5473"/>
                  </a:cubicBezTo>
                  <a:cubicBezTo>
                    <a:pt x="7188" y="5176"/>
                    <a:pt x="7424" y="4825"/>
                    <a:pt x="7592" y="4444"/>
                  </a:cubicBezTo>
                  <a:cubicBezTo>
                    <a:pt x="7660" y="4284"/>
                    <a:pt x="7714" y="4116"/>
                    <a:pt x="7767" y="3956"/>
                  </a:cubicBezTo>
                  <a:cubicBezTo>
                    <a:pt x="7843" y="3689"/>
                    <a:pt x="7942" y="3438"/>
                    <a:pt x="8072" y="3202"/>
                  </a:cubicBezTo>
                  <a:cubicBezTo>
                    <a:pt x="8240" y="2889"/>
                    <a:pt x="8461" y="2615"/>
                    <a:pt x="8727" y="2394"/>
                  </a:cubicBezTo>
                  <a:close/>
                  <a:moveTo>
                    <a:pt x="7759" y="3004"/>
                  </a:moveTo>
                  <a:cubicBezTo>
                    <a:pt x="7455" y="3430"/>
                    <a:pt x="7317" y="3964"/>
                    <a:pt x="7195" y="4429"/>
                  </a:cubicBezTo>
                  <a:lnTo>
                    <a:pt x="7150" y="4612"/>
                  </a:lnTo>
                  <a:cubicBezTo>
                    <a:pt x="6974" y="5206"/>
                    <a:pt x="6555" y="5709"/>
                    <a:pt x="5991" y="5984"/>
                  </a:cubicBezTo>
                  <a:cubicBezTo>
                    <a:pt x="5831" y="5991"/>
                    <a:pt x="5664" y="5999"/>
                    <a:pt x="5488" y="5999"/>
                  </a:cubicBezTo>
                  <a:cubicBezTo>
                    <a:pt x="5275" y="5999"/>
                    <a:pt x="5054" y="5991"/>
                    <a:pt x="4810" y="5976"/>
                  </a:cubicBezTo>
                  <a:cubicBezTo>
                    <a:pt x="5046" y="5930"/>
                    <a:pt x="5275" y="5862"/>
                    <a:pt x="5496" y="5778"/>
                  </a:cubicBezTo>
                  <a:cubicBezTo>
                    <a:pt x="5976" y="5610"/>
                    <a:pt x="6273" y="5389"/>
                    <a:pt x="6525" y="5046"/>
                  </a:cubicBezTo>
                  <a:cubicBezTo>
                    <a:pt x="6814" y="4619"/>
                    <a:pt x="7073" y="4177"/>
                    <a:pt x="7302" y="3712"/>
                  </a:cubicBezTo>
                  <a:cubicBezTo>
                    <a:pt x="7409" y="3461"/>
                    <a:pt x="7561" y="3225"/>
                    <a:pt x="7744" y="3019"/>
                  </a:cubicBezTo>
                  <a:lnTo>
                    <a:pt x="7759" y="3004"/>
                  </a:lnTo>
                  <a:close/>
                  <a:moveTo>
                    <a:pt x="7904" y="1"/>
                  </a:moveTo>
                  <a:cubicBezTo>
                    <a:pt x="7576" y="8"/>
                    <a:pt x="7256" y="46"/>
                    <a:pt x="6936" y="115"/>
                  </a:cubicBezTo>
                  <a:lnTo>
                    <a:pt x="6578" y="176"/>
                  </a:lnTo>
                  <a:lnTo>
                    <a:pt x="6776" y="260"/>
                  </a:lnTo>
                  <a:cubicBezTo>
                    <a:pt x="7462" y="549"/>
                    <a:pt x="7797" y="717"/>
                    <a:pt x="8186" y="1144"/>
                  </a:cubicBezTo>
                  <a:lnTo>
                    <a:pt x="8232" y="1197"/>
                  </a:lnTo>
                  <a:cubicBezTo>
                    <a:pt x="8483" y="1472"/>
                    <a:pt x="8819" y="1845"/>
                    <a:pt x="9268" y="1929"/>
                  </a:cubicBezTo>
                  <a:lnTo>
                    <a:pt x="9299" y="1937"/>
                  </a:lnTo>
                  <a:lnTo>
                    <a:pt x="9192" y="1967"/>
                  </a:lnTo>
                  <a:lnTo>
                    <a:pt x="9185" y="1967"/>
                  </a:lnTo>
                  <a:cubicBezTo>
                    <a:pt x="9177" y="1971"/>
                    <a:pt x="9171" y="1973"/>
                    <a:pt x="9166" y="1973"/>
                  </a:cubicBezTo>
                  <a:cubicBezTo>
                    <a:pt x="9160" y="1973"/>
                    <a:pt x="9154" y="1971"/>
                    <a:pt x="9146" y="1967"/>
                  </a:cubicBezTo>
                  <a:cubicBezTo>
                    <a:pt x="8659" y="1967"/>
                    <a:pt x="6769" y="717"/>
                    <a:pt x="6258" y="222"/>
                  </a:cubicBezTo>
                  <a:cubicBezTo>
                    <a:pt x="6174" y="161"/>
                    <a:pt x="6083" y="130"/>
                    <a:pt x="5984" y="123"/>
                  </a:cubicBezTo>
                  <a:lnTo>
                    <a:pt x="5938" y="123"/>
                  </a:lnTo>
                  <a:cubicBezTo>
                    <a:pt x="5374" y="275"/>
                    <a:pt x="4917" y="549"/>
                    <a:pt x="4482" y="809"/>
                  </a:cubicBezTo>
                  <a:cubicBezTo>
                    <a:pt x="4101" y="1037"/>
                    <a:pt x="3735" y="1251"/>
                    <a:pt x="3324" y="1380"/>
                  </a:cubicBezTo>
                  <a:lnTo>
                    <a:pt x="3171" y="1426"/>
                  </a:lnTo>
                  <a:lnTo>
                    <a:pt x="3308" y="1495"/>
                  </a:lnTo>
                  <a:cubicBezTo>
                    <a:pt x="3530" y="1594"/>
                    <a:pt x="3758" y="1670"/>
                    <a:pt x="3994" y="1738"/>
                  </a:cubicBezTo>
                  <a:cubicBezTo>
                    <a:pt x="4444" y="1868"/>
                    <a:pt x="4917" y="2005"/>
                    <a:pt x="5122" y="2318"/>
                  </a:cubicBezTo>
                  <a:cubicBezTo>
                    <a:pt x="4299" y="1883"/>
                    <a:pt x="3644" y="1677"/>
                    <a:pt x="3103" y="1677"/>
                  </a:cubicBezTo>
                  <a:cubicBezTo>
                    <a:pt x="3019" y="1677"/>
                    <a:pt x="2935" y="1685"/>
                    <a:pt x="2851" y="1693"/>
                  </a:cubicBezTo>
                  <a:lnTo>
                    <a:pt x="2836" y="1693"/>
                  </a:lnTo>
                  <a:cubicBezTo>
                    <a:pt x="2813" y="1700"/>
                    <a:pt x="953" y="2409"/>
                    <a:pt x="8" y="4261"/>
                  </a:cubicBezTo>
                  <a:cubicBezTo>
                    <a:pt x="1" y="4276"/>
                    <a:pt x="1" y="4284"/>
                    <a:pt x="1" y="4299"/>
                  </a:cubicBezTo>
                  <a:cubicBezTo>
                    <a:pt x="16" y="4429"/>
                    <a:pt x="443" y="4635"/>
                    <a:pt x="626" y="4726"/>
                  </a:cubicBezTo>
                  <a:cubicBezTo>
                    <a:pt x="1373" y="5061"/>
                    <a:pt x="2203" y="5267"/>
                    <a:pt x="2844" y="5267"/>
                  </a:cubicBezTo>
                  <a:cubicBezTo>
                    <a:pt x="3004" y="5267"/>
                    <a:pt x="3164" y="5260"/>
                    <a:pt x="3316" y="5229"/>
                  </a:cubicBezTo>
                  <a:lnTo>
                    <a:pt x="3316" y="5229"/>
                  </a:lnTo>
                  <a:cubicBezTo>
                    <a:pt x="3156" y="5359"/>
                    <a:pt x="2897" y="5488"/>
                    <a:pt x="2478" y="5648"/>
                  </a:cubicBezTo>
                  <a:lnTo>
                    <a:pt x="2211" y="5740"/>
                  </a:lnTo>
                  <a:lnTo>
                    <a:pt x="2501" y="5770"/>
                  </a:lnTo>
                  <a:cubicBezTo>
                    <a:pt x="2645" y="5778"/>
                    <a:pt x="2798" y="5785"/>
                    <a:pt x="2927" y="5785"/>
                  </a:cubicBezTo>
                  <a:cubicBezTo>
                    <a:pt x="4208" y="5785"/>
                    <a:pt x="4657" y="5168"/>
                    <a:pt x="5046" y="4627"/>
                  </a:cubicBezTo>
                  <a:lnTo>
                    <a:pt x="5054" y="4619"/>
                  </a:lnTo>
                  <a:cubicBezTo>
                    <a:pt x="5115" y="4535"/>
                    <a:pt x="5176" y="4452"/>
                    <a:pt x="5244" y="4368"/>
                  </a:cubicBezTo>
                  <a:lnTo>
                    <a:pt x="5244" y="4368"/>
                  </a:lnTo>
                  <a:cubicBezTo>
                    <a:pt x="5206" y="5046"/>
                    <a:pt x="4429" y="5572"/>
                    <a:pt x="3781" y="5900"/>
                  </a:cubicBezTo>
                  <a:lnTo>
                    <a:pt x="3758" y="5907"/>
                  </a:lnTo>
                  <a:lnTo>
                    <a:pt x="3834" y="6022"/>
                  </a:lnTo>
                  <a:lnTo>
                    <a:pt x="3865" y="6022"/>
                  </a:lnTo>
                  <a:cubicBezTo>
                    <a:pt x="3926" y="6022"/>
                    <a:pt x="4055" y="6029"/>
                    <a:pt x="4223" y="6045"/>
                  </a:cubicBezTo>
                  <a:cubicBezTo>
                    <a:pt x="4551" y="6067"/>
                    <a:pt x="5000" y="6105"/>
                    <a:pt x="5488" y="6105"/>
                  </a:cubicBezTo>
                  <a:cubicBezTo>
                    <a:pt x="6952" y="6105"/>
                    <a:pt x="7858" y="5770"/>
                    <a:pt x="8171" y="5099"/>
                  </a:cubicBezTo>
                  <a:cubicBezTo>
                    <a:pt x="8346" y="4726"/>
                    <a:pt x="8392" y="4307"/>
                    <a:pt x="8438" y="3895"/>
                  </a:cubicBezTo>
                  <a:cubicBezTo>
                    <a:pt x="8506" y="3316"/>
                    <a:pt x="8575" y="2714"/>
                    <a:pt x="9032" y="2257"/>
                  </a:cubicBezTo>
                  <a:lnTo>
                    <a:pt x="9436" y="2112"/>
                  </a:lnTo>
                  <a:lnTo>
                    <a:pt x="9436" y="2112"/>
                  </a:lnTo>
                  <a:cubicBezTo>
                    <a:pt x="9086" y="2508"/>
                    <a:pt x="9055" y="3042"/>
                    <a:pt x="9032" y="3552"/>
                  </a:cubicBezTo>
                  <a:lnTo>
                    <a:pt x="9032" y="3560"/>
                  </a:lnTo>
                  <a:cubicBezTo>
                    <a:pt x="9032" y="3644"/>
                    <a:pt x="9017" y="3712"/>
                    <a:pt x="9017" y="3789"/>
                  </a:cubicBezTo>
                  <a:cubicBezTo>
                    <a:pt x="8925" y="4604"/>
                    <a:pt x="8506" y="5343"/>
                    <a:pt x="7866" y="5854"/>
                  </a:cubicBezTo>
                  <a:lnTo>
                    <a:pt x="7668" y="6006"/>
                  </a:lnTo>
                  <a:lnTo>
                    <a:pt x="7668" y="6006"/>
                  </a:lnTo>
                  <a:lnTo>
                    <a:pt x="7935" y="5961"/>
                  </a:lnTo>
                  <a:cubicBezTo>
                    <a:pt x="9642" y="5671"/>
                    <a:pt x="9893" y="4711"/>
                    <a:pt x="10160" y="3705"/>
                  </a:cubicBezTo>
                  <a:lnTo>
                    <a:pt x="10168" y="3682"/>
                  </a:lnTo>
                  <a:cubicBezTo>
                    <a:pt x="10198" y="3560"/>
                    <a:pt x="10229" y="3430"/>
                    <a:pt x="10259" y="3301"/>
                  </a:cubicBezTo>
                  <a:cubicBezTo>
                    <a:pt x="10343" y="2920"/>
                    <a:pt x="10457" y="2539"/>
                    <a:pt x="10610" y="2180"/>
                  </a:cubicBezTo>
                  <a:cubicBezTo>
                    <a:pt x="10625" y="2142"/>
                    <a:pt x="10648" y="2104"/>
                    <a:pt x="10663" y="2066"/>
                  </a:cubicBezTo>
                  <a:lnTo>
                    <a:pt x="10671" y="2059"/>
                  </a:lnTo>
                  <a:cubicBezTo>
                    <a:pt x="10732" y="1937"/>
                    <a:pt x="10793" y="1815"/>
                    <a:pt x="10785" y="1723"/>
                  </a:cubicBezTo>
                  <a:cubicBezTo>
                    <a:pt x="10785" y="1716"/>
                    <a:pt x="10785" y="1708"/>
                    <a:pt x="10777" y="1700"/>
                  </a:cubicBezTo>
                  <a:cubicBezTo>
                    <a:pt x="10922" y="1655"/>
                    <a:pt x="11029" y="1624"/>
                    <a:pt x="11136" y="1601"/>
                  </a:cubicBezTo>
                  <a:cubicBezTo>
                    <a:pt x="11242" y="1578"/>
                    <a:pt x="11319" y="1556"/>
                    <a:pt x="11410" y="1533"/>
                  </a:cubicBezTo>
                  <a:lnTo>
                    <a:pt x="11410" y="1533"/>
                  </a:lnTo>
                  <a:cubicBezTo>
                    <a:pt x="11303" y="1594"/>
                    <a:pt x="11204" y="1662"/>
                    <a:pt x="11113" y="1746"/>
                  </a:cubicBezTo>
                  <a:cubicBezTo>
                    <a:pt x="10998" y="1838"/>
                    <a:pt x="10907" y="1959"/>
                    <a:pt x="10838" y="2089"/>
                  </a:cubicBezTo>
                  <a:cubicBezTo>
                    <a:pt x="10785" y="2219"/>
                    <a:pt x="10755" y="2356"/>
                    <a:pt x="10770" y="2501"/>
                  </a:cubicBezTo>
                  <a:cubicBezTo>
                    <a:pt x="10785" y="2638"/>
                    <a:pt x="10808" y="2775"/>
                    <a:pt x="10846" y="2912"/>
                  </a:cubicBezTo>
                  <a:cubicBezTo>
                    <a:pt x="10869" y="3026"/>
                    <a:pt x="10892" y="3133"/>
                    <a:pt x="10907" y="3247"/>
                  </a:cubicBezTo>
                  <a:cubicBezTo>
                    <a:pt x="10930" y="3369"/>
                    <a:pt x="10922" y="3499"/>
                    <a:pt x="10884" y="3613"/>
                  </a:cubicBezTo>
                  <a:cubicBezTo>
                    <a:pt x="10846" y="3743"/>
                    <a:pt x="10762" y="3850"/>
                    <a:pt x="10656" y="3933"/>
                  </a:cubicBezTo>
                  <a:lnTo>
                    <a:pt x="10678" y="3956"/>
                  </a:lnTo>
                  <a:cubicBezTo>
                    <a:pt x="10800" y="3880"/>
                    <a:pt x="10892" y="3766"/>
                    <a:pt x="10953" y="3629"/>
                  </a:cubicBezTo>
                  <a:cubicBezTo>
                    <a:pt x="10998" y="3507"/>
                    <a:pt x="11014" y="3377"/>
                    <a:pt x="11006" y="3240"/>
                  </a:cubicBezTo>
                  <a:cubicBezTo>
                    <a:pt x="10998" y="3126"/>
                    <a:pt x="10983" y="3004"/>
                    <a:pt x="10968" y="2889"/>
                  </a:cubicBezTo>
                  <a:cubicBezTo>
                    <a:pt x="10937" y="2760"/>
                    <a:pt x="10930" y="2623"/>
                    <a:pt x="10930" y="2493"/>
                  </a:cubicBezTo>
                  <a:cubicBezTo>
                    <a:pt x="10937" y="2371"/>
                    <a:pt x="10983" y="2257"/>
                    <a:pt x="11044" y="2158"/>
                  </a:cubicBezTo>
                  <a:cubicBezTo>
                    <a:pt x="11105" y="2043"/>
                    <a:pt x="11181" y="1937"/>
                    <a:pt x="11265" y="1845"/>
                  </a:cubicBezTo>
                  <a:cubicBezTo>
                    <a:pt x="11425" y="1670"/>
                    <a:pt x="11631" y="1533"/>
                    <a:pt x="11852" y="1449"/>
                  </a:cubicBezTo>
                  <a:lnTo>
                    <a:pt x="11905" y="1441"/>
                  </a:lnTo>
                  <a:lnTo>
                    <a:pt x="11905" y="1441"/>
                  </a:lnTo>
                  <a:cubicBezTo>
                    <a:pt x="11867" y="1464"/>
                    <a:pt x="11822" y="1487"/>
                    <a:pt x="11783" y="1510"/>
                  </a:cubicBezTo>
                  <a:cubicBezTo>
                    <a:pt x="11669" y="1578"/>
                    <a:pt x="11585" y="1677"/>
                    <a:pt x="11524" y="1799"/>
                  </a:cubicBezTo>
                  <a:cubicBezTo>
                    <a:pt x="11471" y="1906"/>
                    <a:pt x="11448" y="2020"/>
                    <a:pt x="11456" y="2135"/>
                  </a:cubicBezTo>
                  <a:cubicBezTo>
                    <a:pt x="11456" y="2257"/>
                    <a:pt x="11509" y="2371"/>
                    <a:pt x="11601" y="2455"/>
                  </a:cubicBezTo>
                  <a:cubicBezTo>
                    <a:pt x="11692" y="2546"/>
                    <a:pt x="11806" y="2615"/>
                    <a:pt x="11936" y="2645"/>
                  </a:cubicBezTo>
                  <a:cubicBezTo>
                    <a:pt x="12012" y="2668"/>
                    <a:pt x="12096" y="2683"/>
                    <a:pt x="12180" y="2683"/>
                  </a:cubicBezTo>
                  <a:cubicBezTo>
                    <a:pt x="12233" y="2683"/>
                    <a:pt x="12286" y="2676"/>
                    <a:pt x="12347" y="2661"/>
                  </a:cubicBezTo>
                  <a:cubicBezTo>
                    <a:pt x="12416" y="2645"/>
                    <a:pt x="12469" y="2592"/>
                    <a:pt x="12485" y="2523"/>
                  </a:cubicBezTo>
                  <a:cubicBezTo>
                    <a:pt x="12485" y="2462"/>
                    <a:pt x="12469" y="2409"/>
                    <a:pt x="12431" y="2363"/>
                  </a:cubicBezTo>
                  <a:lnTo>
                    <a:pt x="12393" y="2379"/>
                  </a:lnTo>
                  <a:cubicBezTo>
                    <a:pt x="12424" y="2424"/>
                    <a:pt x="12439" y="2470"/>
                    <a:pt x="12431" y="2516"/>
                  </a:cubicBezTo>
                  <a:cubicBezTo>
                    <a:pt x="12416" y="2562"/>
                    <a:pt x="12378" y="2600"/>
                    <a:pt x="12325" y="2607"/>
                  </a:cubicBezTo>
                  <a:cubicBezTo>
                    <a:pt x="12294" y="2615"/>
                    <a:pt x="12256" y="2623"/>
                    <a:pt x="12218" y="2623"/>
                  </a:cubicBezTo>
                  <a:cubicBezTo>
                    <a:pt x="12134" y="2615"/>
                    <a:pt x="12050" y="2600"/>
                    <a:pt x="11974" y="2569"/>
                  </a:cubicBezTo>
                  <a:cubicBezTo>
                    <a:pt x="11867" y="2539"/>
                    <a:pt x="11776" y="2478"/>
                    <a:pt x="11700" y="2394"/>
                  </a:cubicBezTo>
                  <a:cubicBezTo>
                    <a:pt x="11639" y="2325"/>
                    <a:pt x="11608" y="2234"/>
                    <a:pt x="11616" y="2142"/>
                  </a:cubicBezTo>
                  <a:cubicBezTo>
                    <a:pt x="11623" y="2043"/>
                    <a:pt x="11669" y="1952"/>
                    <a:pt x="11730" y="1876"/>
                  </a:cubicBezTo>
                  <a:cubicBezTo>
                    <a:pt x="11898" y="1647"/>
                    <a:pt x="12142" y="1472"/>
                    <a:pt x="12416" y="1388"/>
                  </a:cubicBezTo>
                  <a:lnTo>
                    <a:pt x="12462" y="1388"/>
                  </a:lnTo>
                  <a:cubicBezTo>
                    <a:pt x="12553" y="1380"/>
                    <a:pt x="12637" y="1380"/>
                    <a:pt x="12729" y="1380"/>
                  </a:cubicBezTo>
                  <a:cubicBezTo>
                    <a:pt x="12866" y="1380"/>
                    <a:pt x="12995" y="1388"/>
                    <a:pt x="13132" y="1403"/>
                  </a:cubicBezTo>
                  <a:cubicBezTo>
                    <a:pt x="13353" y="1426"/>
                    <a:pt x="13567" y="1472"/>
                    <a:pt x="13780" y="1533"/>
                  </a:cubicBezTo>
                  <a:lnTo>
                    <a:pt x="13796" y="1495"/>
                  </a:lnTo>
                  <a:lnTo>
                    <a:pt x="13796" y="1487"/>
                  </a:lnTo>
                  <a:cubicBezTo>
                    <a:pt x="13388" y="1327"/>
                    <a:pt x="12953" y="1250"/>
                    <a:pt x="12516" y="1250"/>
                  </a:cubicBezTo>
                  <a:cubicBezTo>
                    <a:pt x="12496" y="1250"/>
                    <a:pt x="12475" y="1250"/>
                    <a:pt x="12454" y="1251"/>
                  </a:cubicBezTo>
                  <a:cubicBezTo>
                    <a:pt x="12218" y="1251"/>
                    <a:pt x="11982" y="1266"/>
                    <a:pt x="11745" y="1304"/>
                  </a:cubicBezTo>
                  <a:lnTo>
                    <a:pt x="11662" y="1228"/>
                  </a:lnTo>
                  <a:cubicBezTo>
                    <a:pt x="11631" y="1197"/>
                    <a:pt x="11601" y="1167"/>
                    <a:pt x="11570" y="1136"/>
                  </a:cubicBezTo>
                  <a:cubicBezTo>
                    <a:pt x="11517" y="1075"/>
                    <a:pt x="11479" y="999"/>
                    <a:pt x="11448" y="923"/>
                  </a:cubicBezTo>
                  <a:cubicBezTo>
                    <a:pt x="11418" y="847"/>
                    <a:pt x="11402" y="771"/>
                    <a:pt x="11395" y="687"/>
                  </a:cubicBezTo>
                  <a:cubicBezTo>
                    <a:pt x="11387" y="610"/>
                    <a:pt x="11395" y="534"/>
                    <a:pt x="11433" y="458"/>
                  </a:cubicBezTo>
                  <a:cubicBezTo>
                    <a:pt x="11471" y="382"/>
                    <a:pt x="11532" y="321"/>
                    <a:pt x="11608" y="283"/>
                  </a:cubicBezTo>
                  <a:cubicBezTo>
                    <a:pt x="11654" y="252"/>
                    <a:pt x="11707" y="245"/>
                    <a:pt x="11761" y="245"/>
                  </a:cubicBezTo>
                  <a:cubicBezTo>
                    <a:pt x="11791" y="245"/>
                    <a:pt x="11829" y="252"/>
                    <a:pt x="11860" y="267"/>
                  </a:cubicBezTo>
                  <a:cubicBezTo>
                    <a:pt x="11936" y="298"/>
                    <a:pt x="11966" y="382"/>
                    <a:pt x="11944" y="458"/>
                  </a:cubicBezTo>
                  <a:cubicBezTo>
                    <a:pt x="11921" y="542"/>
                    <a:pt x="11875" y="618"/>
                    <a:pt x="11814" y="679"/>
                  </a:cubicBezTo>
                  <a:lnTo>
                    <a:pt x="11844" y="710"/>
                  </a:lnTo>
                  <a:cubicBezTo>
                    <a:pt x="11921" y="649"/>
                    <a:pt x="11982" y="565"/>
                    <a:pt x="12020" y="473"/>
                  </a:cubicBezTo>
                  <a:cubicBezTo>
                    <a:pt x="12065" y="367"/>
                    <a:pt x="12020" y="245"/>
                    <a:pt x="11928" y="191"/>
                  </a:cubicBezTo>
                  <a:cubicBezTo>
                    <a:pt x="11867" y="161"/>
                    <a:pt x="11806" y="146"/>
                    <a:pt x="11738" y="146"/>
                  </a:cubicBezTo>
                  <a:cubicBezTo>
                    <a:pt x="11677" y="146"/>
                    <a:pt x="11608" y="161"/>
                    <a:pt x="11547" y="184"/>
                  </a:cubicBezTo>
                  <a:cubicBezTo>
                    <a:pt x="11448" y="229"/>
                    <a:pt x="11357" y="306"/>
                    <a:pt x="11296" y="405"/>
                  </a:cubicBezTo>
                  <a:cubicBezTo>
                    <a:pt x="11242" y="489"/>
                    <a:pt x="11212" y="588"/>
                    <a:pt x="11212" y="687"/>
                  </a:cubicBezTo>
                  <a:cubicBezTo>
                    <a:pt x="11212" y="786"/>
                    <a:pt x="11227" y="877"/>
                    <a:pt x="11265" y="969"/>
                  </a:cubicBezTo>
                  <a:cubicBezTo>
                    <a:pt x="11303" y="1068"/>
                    <a:pt x="11364" y="1159"/>
                    <a:pt x="11441" y="1220"/>
                  </a:cubicBezTo>
                  <a:cubicBezTo>
                    <a:pt x="11486" y="1258"/>
                    <a:pt x="11540" y="1281"/>
                    <a:pt x="11593" y="1304"/>
                  </a:cubicBezTo>
                  <a:lnTo>
                    <a:pt x="11616" y="1319"/>
                  </a:lnTo>
                  <a:cubicBezTo>
                    <a:pt x="11486" y="1334"/>
                    <a:pt x="11349" y="1357"/>
                    <a:pt x="11212" y="1388"/>
                  </a:cubicBezTo>
                  <a:cubicBezTo>
                    <a:pt x="11044" y="1350"/>
                    <a:pt x="10892" y="1281"/>
                    <a:pt x="10747" y="1190"/>
                  </a:cubicBezTo>
                  <a:lnTo>
                    <a:pt x="10648" y="1113"/>
                  </a:lnTo>
                  <a:cubicBezTo>
                    <a:pt x="10511" y="1022"/>
                    <a:pt x="10381" y="923"/>
                    <a:pt x="10259" y="816"/>
                  </a:cubicBezTo>
                  <a:cubicBezTo>
                    <a:pt x="10213" y="771"/>
                    <a:pt x="10160" y="725"/>
                    <a:pt x="10114" y="679"/>
                  </a:cubicBezTo>
                  <a:cubicBezTo>
                    <a:pt x="10015" y="588"/>
                    <a:pt x="9909" y="481"/>
                    <a:pt x="9794" y="389"/>
                  </a:cubicBezTo>
                  <a:cubicBezTo>
                    <a:pt x="9710" y="321"/>
                    <a:pt x="9619" y="260"/>
                    <a:pt x="9520" y="207"/>
                  </a:cubicBezTo>
                  <a:cubicBezTo>
                    <a:pt x="9420" y="160"/>
                    <a:pt x="9314" y="137"/>
                    <a:pt x="9207" y="137"/>
                  </a:cubicBezTo>
                  <a:cubicBezTo>
                    <a:pt x="9192" y="137"/>
                    <a:pt x="9177" y="137"/>
                    <a:pt x="9162" y="138"/>
                  </a:cubicBezTo>
                  <a:lnTo>
                    <a:pt x="9162" y="176"/>
                  </a:lnTo>
                  <a:lnTo>
                    <a:pt x="9177" y="176"/>
                  </a:lnTo>
                  <a:cubicBezTo>
                    <a:pt x="9284" y="176"/>
                    <a:pt x="9390" y="207"/>
                    <a:pt x="9482" y="260"/>
                  </a:cubicBezTo>
                  <a:cubicBezTo>
                    <a:pt x="9566" y="313"/>
                    <a:pt x="9649" y="374"/>
                    <a:pt x="9726" y="450"/>
                  </a:cubicBezTo>
                  <a:cubicBezTo>
                    <a:pt x="9825" y="549"/>
                    <a:pt x="9916" y="656"/>
                    <a:pt x="10008" y="763"/>
                  </a:cubicBezTo>
                  <a:cubicBezTo>
                    <a:pt x="10053" y="809"/>
                    <a:pt x="10092" y="854"/>
                    <a:pt x="10130" y="900"/>
                  </a:cubicBezTo>
                  <a:lnTo>
                    <a:pt x="10198" y="969"/>
                  </a:lnTo>
                  <a:cubicBezTo>
                    <a:pt x="10305" y="1121"/>
                    <a:pt x="10450" y="1243"/>
                    <a:pt x="10610" y="1334"/>
                  </a:cubicBezTo>
                  <a:cubicBezTo>
                    <a:pt x="10709" y="1388"/>
                    <a:pt x="10823" y="1426"/>
                    <a:pt x="10930" y="1449"/>
                  </a:cubicBezTo>
                  <a:cubicBezTo>
                    <a:pt x="10739" y="1495"/>
                    <a:pt x="10549" y="1548"/>
                    <a:pt x="10358" y="1601"/>
                  </a:cubicBezTo>
                  <a:cubicBezTo>
                    <a:pt x="9710" y="1373"/>
                    <a:pt x="9345" y="938"/>
                    <a:pt x="9002" y="466"/>
                  </a:cubicBezTo>
                  <a:cubicBezTo>
                    <a:pt x="8765" y="153"/>
                    <a:pt x="8415" y="1"/>
                    <a:pt x="7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613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363"/>
        <p:cNvGrpSpPr/>
        <p:nvPr/>
      </p:nvGrpSpPr>
      <p:grpSpPr>
        <a:xfrm>
          <a:off x="0" y="0"/>
          <a:ext cx="0" cy="0"/>
          <a:chOff x="0" y="0"/>
          <a:chExt cx="0" cy="0"/>
        </a:xfrm>
      </p:grpSpPr>
      <p:pic>
        <p:nvPicPr>
          <p:cNvPr id="4364" name="Google Shape;4364;p27"/>
          <p:cNvPicPr preferRelativeResize="0"/>
          <p:nvPr/>
        </p:nvPicPr>
        <p:blipFill>
          <a:blip r:embed="rId2">
            <a:alphaModFix amt="24000"/>
          </a:blip>
          <a:stretch>
            <a:fillRect/>
          </a:stretch>
        </p:blipFill>
        <p:spPr>
          <a:xfrm flipH="1">
            <a:off x="-25" y="-3900"/>
            <a:ext cx="9144003" cy="5143501"/>
          </a:xfrm>
          <a:prstGeom prst="rect">
            <a:avLst/>
          </a:prstGeom>
          <a:noFill/>
          <a:ln>
            <a:noFill/>
          </a:ln>
        </p:spPr>
      </p:pic>
      <p:sp>
        <p:nvSpPr>
          <p:cNvPr id="4365" name="Google Shape;4365;p27"/>
          <p:cNvSpPr txBox="1">
            <a:spLocks noGrp="1"/>
          </p:cNvSpPr>
          <p:nvPr>
            <p:ph type="ctrTitle"/>
          </p:nvPr>
        </p:nvSpPr>
        <p:spPr>
          <a:xfrm>
            <a:off x="2714700" y="790575"/>
            <a:ext cx="3714600" cy="8229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6000">
                <a:latin typeface="Arial" panose="020B0604020202020204" pitchFamily="34" charset="0"/>
                <a:ea typeface="Arial" panose="020B0604020202020204" pitchFamily="34" charset="0"/>
                <a:cs typeface="Arial" panose="020B0604020202020204" pitchFamily="34" charset="0"/>
                <a:sym typeface="IM Fell English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366" name="Google Shape;4366;p27"/>
          <p:cNvSpPr txBox="1">
            <a:spLocks noGrp="1"/>
          </p:cNvSpPr>
          <p:nvPr>
            <p:ph type="subTitle" idx="1"/>
          </p:nvPr>
        </p:nvSpPr>
        <p:spPr>
          <a:xfrm>
            <a:off x="2317500" y="1635100"/>
            <a:ext cx="4509000" cy="15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Arial" panose="020B0604020202020204" pitchFamily="34" charset="0"/>
                <a:ea typeface="Arial" panose="020B0604020202020204" pitchFamily="34" charset="0"/>
                <a:cs typeface="Arial" panose="020B0604020202020204" pitchFamily="34" charset="0"/>
                <a:sym typeface="Fira Sans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67" name="Google Shape;4367;p27"/>
          <p:cNvSpPr txBox="1"/>
          <p:nvPr/>
        </p:nvSpPr>
        <p:spPr>
          <a:xfrm>
            <a:off x="2834725" y="3293725"/>
            <a:ext cx="34755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200">
                <a:solidFill>
                  <a:schemeClr val="dk1"/>
                </a:solidFill>
                <a:latin typeface="Arial" panose="020B0604020202020204" pitchFamily="34" charset="0"/>
                <a:ea typeface="Fira Sans Condensed"/>
                <a:cs typeface="Arial" panose="020B0604020202020204" pitchFamily="34" charset="0"/>
                <a:sym typeface="Fira Sans Condensed"/>
              </a:rPr>
              <a:t>CREDITS: This presentation template was created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3">
                  <a:extLst>
                    <a:ext uri="{A12FA001-AC4F-418D-AE19-62706E023703}">
                      <ahyp:hlinkClr xmlns:ahyp="http://schemas.microsoft.com/office/drawing/2018/hyperlinkcolor" val="tx"/>
                    </a:ext>
                  </a:extLst>
                </a:hlinkClick>
              </a:rPr>
              <a:t>Slidesgo</a:t>
            </a:r>
            <a:r>
              <a:rPr lang="en" sz="1200">
                <a:solidFill>
                  <a:schemeClr val="dk1"/>
                </a:solidFill>
                <a:latin typeface="Arial" panose="020B0604020202020204" pitchFamily="34" charset="0"/>
                <a:ea typeface="Fira Sans Condensed"/>
                <a:cs typeface="Arial" panose="020B0604020202020204" pitchFamily="34" charset="0"/>
                <a:sym typeface="Fira Sans Condensed"/>
              </a:rPr>
              <a:t>, including icons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4">
                  <a:extLst>
                    <a:ext uri="{A12FA001-AC4F-418D-AE19-62706E023703}">
                      <ahyp:hlinkClr xmlns:ahyp="http://schemas.microsoft.com/office/drawing/2018/hyperlinkcolor" val="tx"/>
                    </a:ext>
                  </a:extLst>
                </a:hlinkClick>
              </a:rPr>
              <a:t>Flaticon</a:t>
            </a:r>
            <a:r>
              <a:rPr lang="en" sz="1200" b="1">
                <a:solidFill>
                  <a:schemeClr val="dk1"/>
                </a:solidFill>
                <a:latin typeface="Arial" panose="020B0604020202020204" pitchFamily="34" charset="0"/>
                <a:ea typeface="Fira Sans Condensed"/>
                <a:cs typeface="Arial" panose="020B0604020202020204" pitchFamily="34" charset="0"/>
                <a:sym typeface="Fira Sans Condensed"/>
              </a:rPr>
              <a:t> </a:t>
            </a:r>
            <a:r>
              <a:rPr lang="en" sz="1200">
                <a:solidFill>
                  <a:schemeClr val="dk1"/>
                </a:solidFill>
                <a:latin typeface="Arial" panose="020B0604020202020204" pitchFamily="34" charset="0"/>
                <a:ea typeface="Fira Sans Condensed"/>
                <a:cs typeface="Arial" panose="020B0604020202020204" pitchFamily="34" charset="0"/>
                <a:sym typeface="Fira Sans Condensed"/>
              </a:rPr>
              <a:t>and infographics &amp; images by </a:t>
            </a:r>
            <a:r>
              <a:rPr lang="en" sz="1200" b="1">
                <a:solidFill>
                  <a:schemeClr val="dk1"/>
                </a:solidFill>
                <a:uFill>
                  <a:noFill/>
                </a:uFill>
                <a:latin typeface="Arial" panose="020B0604020202020204" pitchFamily="34" charset="0"/>
                <a:ea typeface="Fira Sans Condensed"/>
                <a:cs typeface="Arial" panose="020B0604020202020204" pitchFamily="34" charset="0"/>
                <a:sym typeface="Fira Sans Condensed"/>
                <a:hlinkClick r:id="rId5">
                  <a:extLst>
                    <a:ext uri="{A12FA001-AC4F-418D-AE19-62706E023703}">
                      <ahyp:hlinkClr xmlns:ahyp="http://schemas.microsoft.com/office/drawing/2018/hyperlinkcolor" val="tx"/>
                    </a:ext>
                  </a:extLst>
                </a:hlinkClick>
              </a:rPr>
              <a:t>Freepik</a:t>
            </a:r>
            <a:endParaRPr sz="1200" b="1">
              <a:solidFill>
                <a:schemeClr val="dk1"/>
              </a:solidFill>
              <a:latin typeface="Arial" panose="020B0604020202020204" pitchFamily="34" charset="0"/>
              <a:ea typeface="Fira Sans Condensed"/>
              <a:cs typeface="Arial" panose="020B0604020202020204" pitchFamily="34" charset="0"/>
              <a:sym typeface="Fira Sans Condensed"/>
            </a:endParaRPr>
          </a:p>
        </p:txBody>
      </p:sp>
    </p:spTree>
    <p:extLst>
      <p:ext uri="{BB962C8B-B14F-4D97-AF65-F5344CB8AC3E}">
        <p14:creationId xmlns:p14="http://schemas.microsoft.com/office/powerpoint/2010/main" val="421697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713475" y="463300"/>
            <a:ext cx="7717200" cy="5688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90" name="Google Shape;90;p4"/>
          <p:cNvSpPr txBox="1">
            <a:spLocks noGrp="1"/>
          </p:cNvSpPr>
          <p:nvPr>
            <p:ph type="subTitle" idx="1"/>
          </p:nvPr>
        </p:nvSpPr>
        <p:spPr>
          <a:xfrm>
            <a:off x="720750" y="1106869"/>
            <a:ext cx="7710000" cy="385800"/>
          </a:xfrm>
          <a:prstGeom prst="rect">
            <a:avLst/>
          </a:prstGeom>
        </p:spPr>
        <p:txBody>
          <a:bodyPr spcFirstLastPara="1" wrap="square" lIns="91425" tIns="91425" rIns="91425" bIns="91425" anchor="t" anchorCtr="0">
            <a:noAutofit/>
          </a:bodyPr>
          <a:lstStyle>
            <a:lvl1pPr lvl="0">
              <a:spcBef>
                <a:spcPts val="0"/>
              </a:spcBef>
              <a:spcAft>
                <a:spcPts val="0"/>
              </a:spcAft>
              <a:buSzPts val="9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1" name="Google Shape;91;p4"/>
          <p:cNvGrpSpPr/>
          <p:nvPr/>
        </p:nvGrpSpPr>
        <p:grpSpPr>
          <a:xfrm>
            <a:off x="7307275" y="-2335433"/>
            <a:ext cx="4032697" cy="9710158"/>
            <a:chOff x="7307275" y="-2335433"/>
            <a:chExt cx="4032697" cy="9710158"/>
          </a:xfrm>
        </p:grpSpPr>
        <p:sp>
          <p:nvSpPr>
            <p:cNvPr id="92" name="Google Shape;92;p4"/>
            <p:cNvSpPr/>
            <p:nvPr/>
          </p:nvSpPr>
          <p:spPr>
            <a:xfrm rot="-3179870" flipH="1">
              <a:off x="8064419" y="-1788987"/>
              <a:ext cx="2729107" cy="2729107"/>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7307275" y="4645625"/>
              <a:ext cx="2729100" cy="2729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4"/>
          <p:cNvGrpSpPr/>
          <p:nvPr/>
        </p:nvGrpSpPr>
        <p:grpSpPr>
          <a:xfrm>
            <a:off x="8036875" y="36100"/>
            <a:ext cx="1281036" cy="5132064"/>
            <a:chOff x="8036875" y="36100"/>
            <a:chExt cx="1281036" cy="5132064"/>
          </a:xfrm>
        </p:grpSpPr>
        <p:grpSp>
          <p:nvGrpSpPr>
            <p:cNvPr id="95" name="Google Shape;95;p4"/>
            <p:cNvGrpSpPr/>
            <p:nvPr/>
          </p:nvGrpSpPr>
          <p:grpSpPr>
            <a:xfrm>
              <a:off x="8713364" y="4220210"/>
              <a:ext cx="499233" cy="385792"/>
              <a:chOff x="5484850" y="2279850"/>
              <a:chExt cx="383200" cy="296125"/>
            </a:xfrm>
          </p:grpSpPr>
          <p:sp>
            <p:nvSpPr>
              <p:cNvPr id="96" name="Google Shape;96;p4"/>
              <p:cNvSpPr/>
              <p:nvPr/>
            </p:nvSpPr>
            <p:spPr>
              <a:xfrm>
                <a:off x="5651450" y="2402450"/>
                <a:ext cx="216600" cy="173525"/>
              </a:xfrm>
              <a:custGeom>
                <a:avLst/>
                <a:gdLst/>
                <a:ahLst/>
                <a:cxnLst/>
                <a:rect l="l" t="t" r="r" b="b"/>
                <a:pathLst>
                  <a:path w="8664" h="6941" fill="none" extrusionOk="0">
                    <a:moveTo>
                      <a:pt x="8664" y="6940"/>
                    </a:moveTo>
                    <a:cubicBezTo>
                      <a:pt x="5480" y="3981"/>
                      <a:pt x="2111" y="148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576550" y="2425025"/>
                <a:ext cx="160625" cy="51450"/>
              </a:xfrm>
              <a:custGeom>
                <a:avLst/>
                <a:gdLst/>
                <a:ahLst/>
                <a:cxnLst/>
                <a:rect l="l" t="t" r="r" b="b"/>
                <a:pathLst>
                  <a:path w="6425" h="2058" extrusionOk="0">
                    <a:moveTo>
                      <a:pt x="1860" y="1"/>
                    </a:moveTo>
                    <a:cubicBezTo>
                      <a:pt x="725" y="1"/>
                      <a:pt x="1" y="435"/>
                      <a:pt x="112" y="1215"/>
                    </a:cubicBezTo>
                    <a:cubicBezTo>
                      <a:pt x="204" y="1863"/>
                      <a:pt x="1235" y="2057"/>
                      <a:pt x="2437" y="2057"/>
                    </a:cubicBezTo>
                    <a:cubicBezTo>
                      <a:pt x="4238" y="2057"/>
                      <a:pt x="6425" y="1622"/>
                      <a:pt x="6425" y="1622"/>
                    </a:cubicBezTo>
                    <a:cubicBezTo>
                      <a:pt x="4779" y="504"/>
                      <a:pt x="3082" y="1"/>
                      <a:pt x="186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484850" y="2279850"/>
                <a:ext cx="166625" cy="122625"/>
              </a:xfrm>
              <a:custGeom>
                <a:avLst/>
                <a:gdLst/>
                <a:ahLst/>
                <a:cxnLst/>
                <a:rect l="l" t="t" r="r" b="b"/>
                <a:pathLst>
                  <a:path w="6665" h="4905" fill="none" extrusionOk="0">
                    <a:moveTo>
                      <a:pt x="6665" y="4904"/>
                    </a:moveTo>
                    <a:cubicBezTo>
                      <a:pt x="5100" y="2101"/>
                      <a:pt x="1364" y="1"/>
                      <a:pt x="806" y="1422"/>
                    </a:cubicBezTo>
                    <a:cubicBezTo>
                      <a:pt x="0" y="3466"/>
                      <a:pt x="6665" y="4904"/>
                      <a:pt x="6665" y="4904"/>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751600" y="2372825"/>
                <a:ext cx="85375" cy="164200"/>
              </a:xfrm>
              <a:custGeom>
                <a:avLst/>
                <a:gdLst/>
                <a:ahLst/>
                <a:cxnLst/>
                <a:rect l="l" t="t" r="r" b="b"/>
                <a:pathLst>
                  <a:path w="3415" h="6568" fill="none" extrusionOk="0">
                    <a:moveTo>
                      <a:pt x="2920" y="6567"/>
                    </a:moveTo>
                    <a:cubicBezTo>
                      <a:pt x="3414" y="3303"/>
                      <a:pt x="2786" y="0"/>
                      <a:pt x="1628" y="519"/>
                    </a:cubicBezTo>
                    <a:cubicBezTo>
                      <a:pt x="1" y="1247"/>
                      <a:pt x="2920" y="6567"/>
                      <a:pt x="2920" y="656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684300" y="2517175"/>
                <a:ext cx="144550" cy="44750"/>
              </a:xfrm>
              <a:custGeom>
                <a:avLst/>
                <a:gdLst/>
                <a:ahLst/>
                <a:cxnLst/>
                <a:rect l="l" t="t" r="r" b="b"/>
                <a:pathLst>
                  <a:path w="5782" h="1790" extrusionOk="0">
                    <a:moveTo>
                      <a:pt x="5612" y="793"/>
                    </a:moveTo>
                    <a:cubicBezTo>
                      <a:pt x="5576" y="814"/>
                      <a:pt x="5541" y="834"/>
                      <a:pt x="5505" y="855"/>
                    </a:cubicBezTo>
                    <a:lnTo>
                      <a:pt x="5505" y="855"/>
                    </a:lnTo>
                    <a:cubicBezTo>
                      <a:pt x="5680" y="908"/>
                      <a:pt x="5781" y="941"/>
                      <a:pt x="5781" y="941"/>
                    </a:cubicBezTo>
                    <a:lnTo>
                      <a:pt x="5612" y="793"/>
                    </a:lnTo>
                    <a:close/>
                    <a:moveTo>
                      <a:pt x="1249" y="1"/>
                    </a:moveTo>
                    <a:cubicBezTo>
                      <a:pt x="627" y="1"/>
                      <a:pt x="178" y="134"/>
                      <a:pt x="122" y="502"/>
                    </a:cubicBezTo>
                    <a:cubicBezTo>
                      <a:pt x="1" y="1308"/>
                      <a:pt x="891" y="1790"/>
                      <a:pt x="2164" y="1790"/>
                    </a:cubicBezTo>
                    <a:cubicBezTo>
                      <a:pt x="3147" y="1790"/>
                      <a:pt x="4357" y="1502"/>
                      <a:pt x="5505" y="855"/>
                    </a:cubicBezTo>
                    <a:lnTo>
                      <a:pt x="5505" y="855"/>
                    </a:lnTo>
                    <a:cubicBezTo>
                      <a:pt x="4745" y="622"/>
                      <a:pt x="2593" y="1"/>
                      <a:pt x="124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4"/>
            <p:cNvGrpSpPr/>
            <p:nvPr/>
          </p:nvGrpSpPr>
          <p:grpSpPr>
            <a:xfrm rot="5974695" flipH="1">
              <a:off x="8606083" y="-60732"/>
              <a:ext cx="381983" cy="684165"/>
              <a:chOff x="5419175" y="2618575"/>
              <a:chExt cx="163225" cy="292350"/>
            </a:xfrm>
          </p:grpSpPr>
          <p:sp>
            <p:nvSpPr>
              <p:cNvPr id="102" name="Google Shape;102;p4"/>
              <p:cNvSpPr/>
              <p:nvPr/>
            </p:nvSpPr>
            <p:spPr>
              <a:xfrm>
                <a:off x="5466250" y="2618575"/>
                <a:ext cx="64425" cy="210150"/>
              </a:xfrm>
              <a:custGeom>
                <a:avLst/>
                <a:gdLst/>
                <a:ahLst/>
                <a:cxnLst/>
                <a:rect l="l" t="t" r="r" b="b"/>
                <a:pathLst>
                  <a:path w="2577" h="8406" fill="none" extrusionOk="0">
                    <a:moveTo>
                      <a:pt x="2576" y="1"/>
                    </a:moveTo>
                    <a:cubicBezTo>
                      <a:pt x="462" y="2841"/>
                      <a:pt x="1" y="8406"/>
                      <a:pt x="1" y="8406"/>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494125" y="2693225"/>
                <a:ext cx="88275" cy="91350"/>
              </a:xfrm>
              <a:custGeom>
                <a:avLst/>
                <a:gdLst/>
                <a:ahLst/>
                <a:cxnLst/>
                <a:rect l="l" t="t" r="r" b="b"/>
                <a:pathLst>
                  <a:path w="3531" h="3654" fill="none" extrusionOk="0">
                    <a:moveTo>
                      <a:pt x="1" y="0"/>
                    </a:moveTo>
                    <a:cubicBezTo>
                      <a:pt x="3245" y="903"/>
                      <a:pt x="3531" y="3653"/>
                      <a:pt x="3531" y="3653"/>
                    </a:cubicBezTo>
                    <a:cubicBezTo>
                      <a:pt x="314" y="3157"/>
                      <a:pt x="1" y="0"/>
                      <a:pt x="1" y="0"/>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419175" y="2773100"/>
                <a:ext cx="107175" cy="137825"/>
              </a:xfrm>
              <a:custGeom>
                <a:avLst/>
                <a:gdLst/>
                <a:ahLst/>
                <a:cxnLst/>
                <a:rect l="l" t="t" r="r" b="b"/>
                <a:pathLst>
                  <a:path w="4287" h="5513" fill="none" extrusionOk="0">
                    <a:moveTo>
                      <a:pt x="2196" y="1"/>
                    </a:moveTo>
                    <a:cubicBezTo>
                      <a:pt x="1" y="1672"/>
                      <a:pt x="1611" y="5512"/>
                      <a:pt x="1611" y="5512"/>
                    </a:cubicBezTo>
                    <a:cubicBezTo>
                      <a:pt x="4286" y="2241"/>
                      <a:pt x="2196" y="1"/>
                      <a:pt x="2196" y="1"/>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494125" y="2693225"/>
                <a:ext cx="56425" cy="58475"/>
              </a:xfrm>
              <a:custGeom>
                <a:avLst/>
                <a:gdLst/>
                <a:ahLst/>
                <a:cxnLst/>
                <a:rect l="l" t="t" r="r" b="b"/>
                <a:pathLst>
                  <a:path w="2257" h="2339" fill="none" extrusionOk="0">
                    <a:moveTo>
                      <a:pt x="1" y="0"/>
                    </a:moveTo>
                    <a:cubicBezTo>
                      <a:pt x="1" y="0"/>
                      <a:pt x="1394" y="1589"/>
                      <a:pt x="2256" y="2338"/>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4"/>
            <p:cNvGrpSpPr/>
            <p:nvPr/>
          </p:nvGrpSpPr>
          <p:grpSpPr>
            <a:xfrm rot="2219894" flipH="1">
              <a:off x="8648687" y="505687"/>
              <a:ext cx="507613" cy="706935"/>
              <a:chOff x="5411750" y="1822650"/>
              <a:chExt cx="254925" cy="355025"/>
            </a:xfrm>
          </p:grpSpPr>
          <p:sp>
            <p:nvSpPr>
              <p:cNvPr id="107" name="Google Shape;107;p4"/>
              <p:cNvSpPr/>
              <p:nvPr/>
            </p:nvSpPr>
            <p:spPr>
              <a:xfrm>
                <a:off x="5430250" y="1822650"/>
                <a:ext cx="158650" cy="281425"/>
              </a:xfrm>
              <a:custGeom>
                <a:avLst/>
                <a:gdLst/>
                <a:ahLst/>
                <a:cxnLst/>
                <a:rect l="l" t="t" r="r" b="b"/>
                <a:pathLst>
                  <a:path w="6346" h="11257" fill="none" extrusionOk="0">
                    <a:moveTo>
                      <a:pt x="1" y="0"/>
                    </a:moveTo>
                    <a:cubicBezTo>
                      <a:pt x="809" y="7858"/>
                      <a:pt x="6345" y="11257"/>
                      <a:pt x="6345" y="11257"/>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548175" y="2070850"/>
                <a:ext cx="118500" cy="106825"/>
              </a:xfrm>
              <a:custGeom>
                <a:avLst/>
                <a:gdLst/>
                <a:ahLst/>
                <a:cxnLst/>
                <a:rect l="l" t="t" r="r" b="b"/>
                <a:pathLst>
                  <a:path w="4740" h="4273" extrusionOk="0">
                    <a:moveTo>
                      <a:pt x="0" y="1"/>
                    </a:moveTo>
                    <a:cubicBezTo>
                      <a:pt x="1010" y="3177"/>
                      <a:pt x="4739" y="4273"/>
                      <a:pt x="4739" y="4273"/>
                    </a:cubicBezTo>
                    <a:cubicBezTo>
                      <a:pt x="1905" y="210"/>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476775" y="1995250"/>
                <a:ext cx="64450" cy="161675"/>
              </a:xfrm>
              <a:custGeom>
                <a:avLst/>
                <a:gdLst/>
                <a:ahLst/>
                <a:cxnLst/>
                <a:rect l="l" t="t" r="r" b="b"/>
                <a:pathLst>
                  <a:path w="2578" h="6467" extrusionOk="0">
                    <a:moveTo>
                      <a:pt x="434" y="0"/>
                    </a:moveTo>
                    <a:cubicBezTo>
                      <a:pt x="1" y="3451"/>
                      <a:pt x="2578" y="6467"/>
                      <a:pt x="2578" y="6467"/>
                    </a:cubicBezTo>
                    <a:cubicBezTo>
                      <a:pt x="1661" y="2485"/>
                      <a:pt x="434" y="1"/>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487600" y="1995200"/>
                <a:ext cx="136600" cy="57850"/>
              </a:xfrm>
              <a:custGeom>
                <a:avLst/>
                <a:gdLst/>
                <a:ahLst/>
                <a:cxnLst/>
                <a:rect l="l" t="t" r="r" b="b"/>
                <a:pathLst>
                  <a:path w="5464" h="2314" extrusionOk="0">
                    <a:moveTo>
                      <a:pt x="107" y="1"/>
                    </a:moveTo>
                    <a:cubicBezTo>
                      <a:pt x="38" y="1"/>
                      <a:pt x="1" y="2"/>
                      <a:pt x="1" y="2"/>
                    </a:cubicBezTo>
                    <a:cubicBezTo>
                      <a:pt x="2287" y="2029"/>
                      <a:pt x="5464" y="2314"/>
                      <a:pt x="5464" y="2314"/>
                    </a:cubicBezTo>
                    <a:cubicBezTo>
                      <a:pt x="3459" y="119"/>
                      <a:pt x="681"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411750" y="1915975"/>
                <a:ext cx="66450" cy="174025"/>
              </a:xfrm>
              <a:custGeom>
                <a:avLst/>
                <a:gdLst/>
                <a:ahLst/>
                <a:cxnLst/>
                <a:rect l="l" t="t" r="r" b="b"/>
                <a:pathLst>
                  <a:path w="2658" h="6961" extrusionOk="0">
                    <a:moveTo>
                      <a:pt x="1549" y="0"/>
                    </a:moveTo>
                    <a:lnTo>
                      <a:pt x="1549" y="0"/>
                    </a:lnTo>
                    <a:cubicBezTo>
                      <a:pt x="1" y="3748"/>
                      <a:pt x="1178" y="6961"/>
                      <a:pt x="1178" y="6961"/>
                    </a:cubicBezTo>
                    <a:cubicBezTo>
                      <a:pt x="2657" y="3172"/>
                      <a:pt x="1549" y="0"/>
                      <a:pt x="1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450450" y="1915950"/>
                <a:ext cx="157600" cy="57225"/>
              </a:xfrm>
              <a:custGeom>
                <a:avLst/>
                <a:gdLst/>
                <a:ahLst/>
                <a:cxnLst/>
                <a:rect l="l" t="t" r="r" b="b"/>
                <a:pathLst>
                  <a:path w="6304" h="2289" extrusionOk="0">
                    <a:moveTo>
                      <a:pt x="75" y="0"/>
                    </a:moveTo>
                    <a:cubicBezTo>
                      <a:pt x="26" y="0"/>
                      <a:pt x="1" y="1"/>
                      <a:pt x="1" y="1"/>
                    </a:cubicBezTo>
                    <a:cubicBezTo>
                      <a:pt x="1345" y="1954"/>
                      <a:pt x="6304" y="2289"/>
                      <a:pt x="6304" y="2289"/>
                    </a:cubicBezTo>
                    <a:cubicBezTo>
                      <a:pt x="3550" y="97"/>
                      <a:pt x="57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4"/>
            <p:cNvGrpSpPr/>
            <p:nvPr/>
          </p:nvGrpSpPr>
          <p:grpSpPr>
            <a:xfrm>
              <a:off x="8036875" y="4391350"/>
              <a:ext cx="450252" cy="776814"/>
              <a:chOff x="6069925" y="2036500"/>
              <a:chExt cx="223850" cy="386225"/>
            </a:xfrm>
          </p:grpSpPr>
          <p:sp>
            <p:nvSpPr>
              <p:cNvPr id="114" name="Google Shape;114;p4"/>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713475" y="463300"/>
            <a:ext cx="7717200" cy="5688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144" name="Google Shape;144;p6"/>
          <p:cNvSpPr/>
          <p:nvPr/>
        </p:nvSpPr>
        <p:spPr>
          <a:xfrm flipH="1">
            <a:off x="8583513" y="-1070400"/>
            <a:ext cx="3565500" cy="3565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6"/>
          <p:cNvGrpSpPr/>
          <p:nvPr/>
        </p:nvGrpSpPr>
        <p:grpSpPr>
          <a:xfrm>
            <a:off x="8123646" y="-30663"/>
            <a:ext cx="1074033" cy="2103754"/>
            <a:chOff x="8123646" y="-30663"/>
            <a:chExt cx="1074033" cy="2103754"/>
          </a:xfrm>
        </p:grpSpPr>
        <p:grpSp>
          <p:nvGrpSpPr>
            <p:cNvPr id="146" name="Google Shape;146;p6"/>
            <p:cNvGrpSpPr/>
            <p:nvPr/>
          </p:nvGrpSpPr>
          <p:grpSpPr>
            <a:xfrm rot="-1173312" flipH="1">
              <a:off x="8754773" y="1836502"/>
              <a:ext cx="426752" cy="170073"/>
              <a:chOff x="4899225" y="1920750"/>
              <a:chExt cx="199275" cy="79425"/>
            </a:xfrm>
          </p:grpSpPr>
          <p:sp>
            <p:nvSpPr>
              <p:cNvPr id="147" name="Google Shape;147;p6"/>
              <p:cNvSpPr/>
              <p:nvPr/>
            </p:nvSpPr>
            <p:spPr>
              <a:xfrm>
                <a:off x="4915800" y="1920750"/>
                <a:ext cx="182700" cy="79425"/>
              </a:xfrm>
              <a:custGeom>
                <a:avLst/>
                <a:gdLst/>
                <a:ahLst/>
                <a:cxnLst/>
                <a:rect l="l" t="t" r="r" b="b"/>
                <a:pathLst>
                  <a:path w="7308" h="3177" extrusionOk="0">
                    <a:moveTo>
                      <a:pt x="1832" y="0"/>
                    </a:moveTo>
                    <a:cubicBezTo>
                      <a:pt x="1338" y="0"/>
                      <a:pt x="751" y="361"/>
                      <a:pt x="456" y="1149"/>
                    </a:cubicBezTo>
                    <a:cubicBezTo>
                      <a:pt x="1" y="2369"/>
                      <a:pt x="851" y="2786"/>
                      <a:pt x="1557" y="2786"/>
                    </a:cubicBezTo>
                    <a:cubicBezTo>
                      <a:pt x="1850" y="2786"/>
                      <a:pt x="2119" y="2714"/>
                      <a:pt x="2259" y="2598"/>
                    </a:cubicBezTo>
                    <a:cubicBezTo>
                      <a:pt x="2259" y="2598"/>
                      <a:pt x="2490" y="3077"/>
                      <a:pt x="3041" y="3077"/>
                    </a:cubicBezTo>
                    <a:cubicBezTo>
                      <a:pt x="3256" y="3077"/>
                      <a:pt x="3521" y="3004"/>
                      <a:pt x="3839" y="2800"/>
                    </a:cubicBezTo>
                    <a:cubicBezTo>
                      <a:pt x="3839" y="2800"/>
                      <a:pt x="4362" y="3176"/>
                      <a:pt x="5114" y="3176"/>
                    </a:cubicBezTo>
                    <a:cubicBezTo>
                      <a:pt x="5742" y="3176"/>
                      <a:pt x="6530" y="2914"/>
                      <a:pt x="7307" y="1954"/>
                    </a:cubicBezTo>
                    <a:cubicBezTo>
                      <a:pt x="5455" y="1877"/>
                      <a:pt x="5021" y="936"/>
                      <a:pt x="4397" y="936"/>
                    </a:cubicBezTo>
                    <a:cubicBezTo>
                      <a:pt x="4225" y="936"/>
                      <a:pt x="4039" y="1007"/>
                      <a:pt x="3804" y="1187"/>
                    </a:cubicBezTo>
                    <a:cubicBezTo>
                      <a:pt x="3804" y="1187"/>
                      <a:pt x="3756" y="440"/>
                      <a:pt x="3302" y="440"/>
                    </a:cubicBezTo>
                    <a:cubicBezTo>
                      <a:pt x="3143" y="440"/>
                      <a:pt x="2933" y="533"/>
                      <a:pt x="2658" y="782"/>
                    </a:cubicBezTo>
                    <a:cubicBezTo>
                      <a:pt x="2625" y="275"/>
                      <a:pt x="2264" y="0"/>
                      <a:pt x="1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4899225" y="1933675"/>
                <a:ext cx="165475" cy="46325"/>
              </a:xfrm>
              <a:custGeom>
                <a:avLst/>
                <a:gdLst/>
                <a:ahLst/>
                <a:cxnLst/>
                <a:rect l="l" t="t" r="r" b="b"/>
                <a:pathLst>
                  <a:path w="6619" h="1853" fill="none" extrusionOk="0">
                    <a:moveTo>
                      <a:pt x="1" y="0"/>
                    </a:moveTo>
                    <a:cubicBezTo>
                      <a:pt x="2695" y="1824"/>
                      <a:pt x="6618" y="1853"/>
                      <a:pt x="6618" y="185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6"/>
            <p:cNvGrpSpPr/>
            <p:nvPr/>
          </p:nvGrpSpPr>
          <p:grpSpPr>
            <a:xfrm>
              <a:off x="8123646" y="-30663"/>
              <a:ext cx="720910" cy="629502"/>
              <a:chOff x="7590246" y="-30663"/>
              <a:chExt cx="720910" cy="629502"/>
            </a:xfrm>
          </p:grpSpPr>
          <p:sp>
            <p:nvSpPr>
              <p:cNvPr id="150" name="Google Shape;150;p6"/>
              <p:cNvSpPr/>
              <p:nvPr/>
            </p:nvSpPr>
            <p:spPr>
              <a:xfrm rot="-5400000">
                <a:off x="7700207" y="-79789"/>
                <a:ext cx="561823" cy="660075"/>
              </a:xfrm>
              <a:custGeom>
                <a:avLst/>
                <a:gdLst/>
                <a:ahLst/>
                <a:cxnLst/>
                <a:rect l="l" t="t" r="r" b="b"/>
                <a:pathLst>
                  <a:path w="12643" h="14854" extrusionOk="0">
                    <a:moveTo>
                      <a:pt x="87" y="0"/>
                    </a:moveTo>
                    <a:cubicBezTo>
                      <a:pt x="66" y="0"/>
                      <a:pt x="44" y="9"/>
                      <a:pt x="29" y="26"/>
                    </a:cubicBezTo>
                    <a:cubicBezTo>
                      <a:pt x="0" y="58"/>
                      <a:pt x="3" y="107"/>
                      <a:pt x="35" y="136"/>
                    </a:cubicBezTo>
                    <a:cubicBezTo>
                      <a:pt x="2120" y="2002"/>
                      <a:pt x="3686" y="4401"/>
                      <a:pt x="5200" y="6720"/>
                    </a:cubicBezTo>
                    <a:cubicBezTo>
                      <a:pt x="7195" y="9778"/>
                      <a:pt x="9259" y="12938"/>
                      <a:pt x="12514" y="14844"/>
                    </a:cubicBezTo>
                    <a:cubicBezTo>
                      <a:pt x="12527" y="14850"/>
                      <a:pt x="12540" y="14853"/>
                      <a:pt x="12554" y="14853"/>
                    </a:cubicBezTo>
                    <a:cubicBezTo>
                      <a:pt x="12580" y="14853"/>
                      <a:pt x="12606" y="14840"/>
                      <a:pt x="12621" y="14815"/>
                    </a:cubicBezTo>
                    <a:cubicBezTo>
                      <a:pt x="12642" y="14779"/>
                      <a:pt x="12629" y="14731"/>
                      <a:pt x="12593" y="14710"/>
                    </a:cubicBezTo>
                    <a:cubicBezTo>
                      <a:pt x="9367" y="12823"/>
                      <a:pt x="7315" y="9678"/>
                      <a:pt x="5330" y="6636"/>
                    </a:cubicBezTo>
                    <a:cubicBezTo>
                      <a:pt x="3811" y="4308"/>
                      <a:pt x="2240" y="1900"/>
                      <a:pt x="139" y="19"/>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rot="-5400000">
                <a:off x="7982652" y="221809"/>
                <a:ext cx="356433" cy="114115"/>
              </a:xfrm>
              <a:custGeom>
                <a:avLst/>
                <a:gdLst/>
                <a:ahLst/>
                <a:cxnLst/>
                <a:rect l="l" t="t" r="r" b="b"/>
                <a:pathLst>
                  <a:path w="8021" h="2568" extrusionOk="0">
                    <a:moveTo>
                      <a:pt x="1892" y="155"/>
                    </a:moveTo>
                    <a:cubicBezTo>
                      <a:pt x="4679" y="155"/>
                      <a:pt x="7154" y="1800"/>
                      <a:pt x="7753" y="2230"/>
                    </a:cubicBezTo>
                    <a:cubicBezTo>
                      <a:pt x="7107" y="2358"/>
                      <a:pt x="6494" y="2413"/>
                      <a:pt x="5918" y="2413"/>
                    </a:cubicBezTo>
                    <a:cubicBezTo>
                      <a:pt x="2774" y="2413"/>
                      <a:pt x="706" y="775"/>
                      <a:pt x="237" y="364"/>
                    </a:cubicBezTo>
                    <a:cubicBezTo>
                      <a:pt x="793" y="217"/>
                      <a:pt x="1348" y="155"/>
                      <a:pt x="1892" y="155"/>
                    </a:cubicBezTo>
                    <a:close/>
                    <a:moveTo>
                      <a:pt x="1889" y="0"/>
                    </a:moveTo>
                    <a:cubicBezTo>
                      <a:pt x="1289" y="0"/>
                      <a:pt x="674" y="75"/>
                      <a:pt x="60" y="252"/>
                    </a:cubicBezTo>
                    <a:cubicBezTo>
                      <a:pt x="34" y="260"/>
                      <a:pt x="13" y="281"/>
                      <a:pt x="7" y="308"/>
                    </a:cubicBezTo>
                    <a:cubicBezTo>
                      <a:pt x="0" y="334"/>
                      <a:pt x="8" y="363"/>
                      <a:pt x="28" y="381"/>
                    </a:cubicBezTo>
                    <a:cubicBezTo>
                      <a:pt x="53" y="408"/>
                      <a:pt x="2280" y="2568"/>
                      <a:pt x="5920" y="2568"/>
                    </a:cubicBezTo>
                    <a:cubicBezTo>
                      <a:pt x="6556" y="2568"/>
                      <a:pt x="7236" y="2502"/>
                      <a:pt x="7954" y="2347"/>
                    </a:cubicBezTo>
                    <a:cubicBezTo>
                      <a:pt x="7984" y="2341"/>
                      <a:pt x="8007" y="2318"/>
                      <a:pt x="8014" y="2288"/>
                    </a:cubicBezTo>
                    <a:cubicBezTo>
                      <a:pt x="8020" y="2260"/>
                      <a:pt x="8009" y="2229"/>
                      <a:pt x="7986" y="2210"/>
                    </a:cubicBezTo>
                    <a:cubicBezTo>
                      <a:pt x="7953" y="2184"/>
                      <a:pt x="5132"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5400000">
                <a:off x="7864115" y="70432"/>
                <a:ext cx="137534" cy="285866"/>
              </a:xfrm>
              <a:custGeom>
                <a:avLst/>
                <a:gdLst/>
                <a:ahLst/>
                <a:cxnLst/>
                <a:rect l="l" t="t" r="r" b="b"/>
                <a:pathLst>
                  <a:path w="3095" h="6433" extrusionOk="0">
                    <a:moveTo>
                      <a:pt x="1260" y="1"/>
                    </a:moveTo>
                    <a:cubicBezTo>
                      <a:pt x="1260" y="1"/>
                      <a:pt x="1" y="2377"/>
                      <a:pt x="1676" y="6432"/>
                    </a:cubicBezTo>
                    <a:cubicBezTo>
                      <a:pt x="1676" y="6432"/>
                      <a:pt x="3094" y="4057"/>
                      <a:pt x="1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rot="-5400000">
                <a:off x="8027156" y="204233"/>
                <a:ext cx="284756" cy="77321"/>
              </a:xfrm>
              <a:custGeom>
                <a:avLst/>
                <a:gdLst/>
                <a:ahLst/>
                <a:cxnLst/>
                <a:rect l="l" t="t" r="r" b="b"/>
                <a:pathLst>
                  <a:path w="6408" h="1740" extrusionOk="0">
                    <a:moveTo>
                      <a:pt x="87" y="0"/>
                    </a:moveTo>
                    <a:cubicBezTo>
                      <a:pt x="54" y="0"/>
                      <a:pt x="23" y="22"/>
                      <a:pt x="14" y="55"/>
                    </a:cubicBezTo>
                    <a:cubicBezTo>
                      <a:pt x="0" y="96"/>
                      <a:pt x="25" y="140"/>
                      <a:pt x="65" y="152"/>
                    </a:cubicBezTo>
                    <a:cubicBezTo>
                      <a:pt x="2694" y="943"/>
                      <a:pt x="6269" y="1731"/>
                      <a:pt x="6306" y="1738"/>
                    </a:cubicBezTo>
                    <a:cubicBezTo>
                      <a:pt x="6311" y="1739"/>
                      <a:pt x="6317" y="1739"/>
                      <a:pt x="6322" y="1739"/>
                    </a:cubicBezTo>
                    <a:cubicBezTo>
                      <a:pt x="6358" y="1739"/>
                      <a:pt x="6390" y="1715"/>
                      <a:pt x="6398" y="1679"/>
                    </a:cubicBezTo>
                    <a:cubicBezTo>
                      <a:pt x="6408" y="1637"/>
                      <a:pt x="6380" y="1596"/>
                      <a:pt x="6338" y="1587"/>
                    </a:cubicBezTo>
                    <a:cubicBezTo>
                      <a:pt x="6303" y="1578"/>
                      <a:pt x="2733" y="794"/>
                      <a:pt x="110" y="4"/>
                    </a:cubicBezTo>
                    <a:cubicBezTo>
                      <a:pt x="103" y="1"/>
                      <a:pt x="9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rot="-5400000">
                <a:off x="7955345" y="106382"/>
                <a:ext cx="26218" cy="221476"/>
              </a:xfrm>
              <a:custGeom>
                <a:avLst/>
                <a:gdLst/>
                <a:ahLst/>
                <a:cxnLst/>
                <a:rect l="l" t="t" r="r" b="b"/>
                <a:pathLst>
                  <a:path w="590" h="4984" extrusionOk="0">
                    <a:moveTo>
                      <a:pt x="80" y="0"/>
                    </a:moveTo>
                    <a:cubicBezTo>
                      <a:pt x="78" y="0"/>
                      <a:pt x="77" y="0"/>
                      <a:pt x="75" y="0"/>
                    </a:cubicBezTo>
                    <a:cubicBezTo>
                      <a:pt x="32" y="3"/>
                      <a:pt x="1" y="42"/>
                      <a:pt x="4" y="83"/>
                    </a:cubicBezTo>
                    <a:cubicBezTo>
                      <a:pt x="5" y="103"/>
                      <a:pt x="162" y="2080"/>
                      <a:pt x="432" y="4914"/>
                    </a:cubicBezTo>
                    <a:cubicBezTo>
                      <a:pt x="435" y="4954"/>
                      <a:pt x="469" y="4984"/>
                      <a:pt x="508" y="4984"/>
                    </a:cubicBezTo>
                    <a:lnTo>
                      <a:pt x="516" y="4984"/>
                    </a:lnTo>
                    <a:cubicBezTo>
                      <a:pt x="558" y="4980"/>
                      <a:pt x="590" y="4942"/>
                      <a:pt x="585" y="4899"/>
                    </a:cubicBezTo>
                    <a:cubicBezTo>
                      <a:pt x="316" y="2066"/>
                      <a:pt x="160" y="91"/>
                      <a:pt x="159" y="71"/>
                    </a:cubicBezTo>
                    <a:cubicBezTo>
                      <a:pt x="155" y="30"/>
                      <a:pt x="12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7764930" y="400603"/>
                <a:ext cx="297820" cy="98651"/>
              </a:xfrm>
              <a:custGeom>
                <a:avLst/>
                <a:gdLst/>
                <a:ahLst/>
                <a:cxnLst/>
                <a:rect l="l" t="t" r="r" b="b"/>
                <a:pathLst>
                  <a:path w="6702" h="2220" extrusionOk="0">
                    <a:moveTo>
                      <a:pt x="2133" y="1"/>
                    </a:moveTo>
                    <a:cubicBezTo>
                      <a:pt x="848" y="1"/>
                      <a:pt x="0" y="389"/>
                      <a:pt x="0" y="389"/>
                    </a:cubicBezTo>
                    <a:cubicBezTo>
                      <a:pt x="1908" y="1843"/>
                      <a:pt x="3530" y="2220"/>
                      <a:pt x="4701" y="2220"/>
                    </a:cubicBezTo>
                    <a:cubicBezTo>
                      <a:pt x="5964" y="2220"/>
                      <a:pt x="6701" y="1780"/>
                      <a:pt x="6701" y="1780"/>
                    </a:cubicBezTo>
                    <a:cubicBezTo>
                      <a:pt x="5017" y="362"/>
                      <a:pt x="3372" y="1"/>
                      <a:pt x="2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7816389" y="374029"/>
                <a:ext cx="207301" cy="54080"/>
              </a:xfrm>
              <a:custGeom>
                <a:avLst/>
                <a:gdLst/>
                <a:ahLst/>
                <a:cxnLst/>
                <a:rect l="l" t="t" r="r" b="b"/>
                <a:pathLst>
                  <a:path w="4665" h="1217" extrusionOk="0">
                    <a:moveTo>
                      <a:pt x="88" y="1"/>
                    </a:moveTo>
                    <a:cubicBezTo>
                      <a:pt x="55" y="1"/>
                      <a:pt x="25" y="21"/>
                      <a:pt x="14" y="54"/>
                    </a:cubicBezTo>
                    <a:cubicBezTo>
                      <a:pt x="1" y="94"/>
                      <a:pt x="23" y="138"/>
                      <a:pt x="63" y="151"/>
                    </a:cubicBezTo>
                    <a:cubicBezTo>
                      <a:pt x="92" y="161"/>
                      <a:pt x="2879" y="1066"/>
                      <a:pt x="4577" y="1216"/>
                    </a:cubicBezTo>
                    <a:lnTo>
                      <a:pt x="4583" y="1216"/>
                    </a:lnTo>
                    <a:cubicBezTo>
                      <a:pt x="4623" y="1216"/>
                      <a:pt x="4657" y="1186"/>
                      <a:pt x="4660" y="1146"/>
                    </a:cubicBezTo>
                    <a:cubicBezTo>
                      <a:pt x="4664" y="1103"/>
                      <a:pt x="4633" y="1066"/>
                      <a:pt x="4590" y="1061"/>
                    </a:cubicBezTo>
                    <a:cubicBezTo>
                      <a:pt x="2910" y="913"/>
                      <a:pt x="139" y="13"/>
                      <a:pt x="112" y="4"/>
                    </a:cubicBez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7596534" y="398048"/>
                <a:ext cx="187126" cy="199702"/>
              </a:xfrm>
              <a:custGeom>
                <a:avLst/>
                <a:gdLst/>
                <a:ahLst/>
                <a:cxnLst/>
                <a:rect l="l" t="t" r="r" b="b"/>
                <a:pathLst>
                  <a:path w="4211" h="4494" extrusionOk="0">
                    <a:moveTo>
                      <a:pt x="196" y="179"/>
                    </a:moveTo>
                    <a:cubicBezTo>
                      <a:pt x="750" y="307"/>
                      <a:pt x="3019" y="1023"/>
                      <a:pt x="4015" y="4307"/>
                    </a:cubicBezTo>
                    <a:cubicBezTo>
                      <a:pt x="3455" y="4144"/>
                      <a:pt x="1210" y="3306"/>
                      <a:pt x="196" y="179"/>
                    </a:cubicBezTo>
                    <a:close/>
                    <a:moveTo>
                      <a:pt x="81" y="0"/>
                    </a:moveTo>
                    <a:cubicBezTo>
                      <a:pt x="59" y="0"/>
                      <a:pt x="38" y="11"/>
                      <a:pt x="23" y="28"/>
                    </a:cubicBezTo>
                    <a:cubicBezTo>
                      <a:pt x="6" y="47"/>
                      <a:pt x="1" y="75"/>
                      <a:pt x="9" y="100"/>
                    </a:cubicBezTo>
                    <a:cubicBezTo>
                      <a:pt x="1171" y="3873"/>
                      <a:pt x="4085" y="4487"/>
                      <a:pt x="4113" y="4493"/>
                    </a:cubicBezTo>
                    <a:cubicBezTo>
                      <a:pt x="4119" y="4494"/>
                      <a:pt x="4123" y="4494"/>
                      <a:pt x="4128" y="4494"/>
                    </a:cubicBezTo>
                    <a:cubicBezTo>
                      <a:pt x="4149" y="4494"/>
                      <a:pt x="4170" y="4485"/>
                      <a:pt x="4185" y="4469"/>
                    </a:cubicBezTo>
                    <a:cubicBezTo>
                      <a:pt x="4203" y="4449"/>
                      <a:pt x="4211" y="4421"/>
                      <a:pt x="4203" y="4395"/>
                    </a:cubicBezTo>
                    <a:cubicBezTo>
                      <a:pt x="3067" y="442"/>
                      <a:pt x="123" y="5"/>
                      <a:pt x="93" y="1"/>
                    </a:cubicBezTo>
                    <a:cubicBezTo>
                      <a:pt x="89" y="1"/>
                      <a:pt x="85"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713225" y="749550"/>
            <a:ext cx="3731400" cy="1311300"/>
          </a:xfrm>
          <a:prstGeom prst="rect">
            <a:avLst/>
          </a:prstGeom>
        </p:spPr>
        <p:txBody>
          <a:bodyPr spcFirstLastPara="1" wrap="square" lIns="91425" tIns="91425" rIns="91425" bIns="91425" anchor="b"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160" name="Google Shape;160;p7"/>
          <p:cNvSpPr txBox="1">
            <a:spLocks noGrp="1"/>
          </p:cNvSpPr>
          <p:nvPr>
            <p:ph type="body" idx="1"/>
          </p:nvPr>
        </p:nvSpPr>
        <p:spPr>
          <a:xfrm>
            <a:off x="713225" y="2139150"/>
            <a:ext cx="3731400" cy="225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161" name="Google Shape;161;p7"/>
          <p:cNvGrpSpPr/>
          <p:nvPr/>
        </p:nvGrpSpPr>
        <p:grpSpPr>
          <a:xfrm>
            <a:off x="-2852287" y="-3012325"/>
            <a:ext cx="12352300" cy="11315375"/>
            <a:chOff x="-2852287" y="-3012325"/>
            <a:chExt cx="12352300" cy="11315375"/>
          </a:xfrm>
        </p:grpSpPr>
        <p:sp>
          <p:nvSpPr>
            <p:cNvPr id="162" name="Google Shape;162;p7"/>
            <p:cNvSpPr/>
            <p:nvPr/>
          </p:nvSpPr>
          <p:spPr>
            <a:xfrm flipH="1">
              <a:off x="-2852287" y="-1725300"/>
              <a:ext cx="3565500" cy="3565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flipH="1">
              <a:off x="5934513" y="4737550"/>
              <a:ext cx="3565500" cy="3565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flipH="1">
              <a:off x="5219638" y="-3012325"/>
              <a:ext cx="3565500" cy="3565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7"/>
          <p:cNvGrpSpPr/>
          <p:nvPr/>
        </p:nvGrpSpPr>
        <p:grpSpPr>
          <a:xfrm>
            <a:off x="7965505" y="4141149"/>
            <a:ext cx="1573444" cy="857918"/>
            <a:chOff x="4303650" y="1989425"/>
            <a:chExt cx="519700" cy="283375"/>
          </a:xfrm>
        </p:grpSpPr>
        <p:sp>
          <p:nvSpPr>
            <p:cNvPr id="166" name="Google Shape;166;p7"/>
            <p:cNvSpPr/>
            <p:nvPr/>
          </p:nvSpPr>
          <p:spPr>
            <a:xfrm>
              <a:off x="4303650" y="2008475"/>
              <a:ext cx="360475" cy="264325"/>
            </a:xfrm>
            <a:custGeom>
              <a:avLst/>
              <a:gdLst/>
              <a:ahLst/>
              <a:cxnLst/>
              <a:rect l="l" t="t" r="r" b="b"/>
              <a:pathLst>
                <a:path w="14419" h="10573" extrusionOk="0">
                  <a:moveTo>
                    <a:pt x="7386" y="1"/>
                  </a:moveTo>
                  <a:lnTo>
                    <a:pt x="0" y="7101"/>
                  </a:lnTo>
                  <a:lnTo>
                    <a:pt x="7344" y="10573"/>
                  </a:lnTo>
                  <a:lnTo>
                    <a:pt x="14419" y="3401"/>
                  </a:lnTo>
                  <a:lnTo>
                    <a:pt x="73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4487225" y="2093500"/>
              <a:ext cx="336125" cy="179300"/>
            </a:xfrm>
            <a:custGeom>
              <a:avLst/>
              <a:gdLst/>
              <a:ahLst/>
              <a:cxnLst/>
              <a:rect l="l" t="t" r="r" b="b"/>
              <a:pathLst>
                <a:path w="13445" h="7172" extrusionOk="0">
                  <a:moveTo>
                    <a:pt x="7076" y="0"/>
                  </a:moveTo>
                  <a:lnTo>
                    <a:pt x="1" y="7172"/>
                  </a:lnTo>
                  <a:lnTo>
                    <a:pt x="6058" y="7172"/>
                  </a:lnTo>
                  <a:lnTo>
                    <a:pt x="13444" y="72"/>
                  </a:lnTo>
                  <a:lnTo>
                    <a:pt x="70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4317400" y="1989425"/>
              <a:ext cx="475800" cy="268725"/>
            </a:xfrm>
            <a:custGeom>
              <a:avLst/>
              <a:gdLst/>
              <a:ahLst/>
              <a:cxnLst/>
              <a:rect l="l" t="t" r="r" b="b"/>
              <a:pathLst>
                <a:path w="19032" h="10749" extrusionOk="0">
                  <a:moveTo>
                    <a:pt x="6753" y="1"/>
                  </a:moveTo>
                  <a:lnTo>
                    <a:pt x="1" y="6444"/>
                  </a:lnTo>
                  <a:lnTo>
                    <a:pt x="1" y="7333"/>
                  </a:lnTo>
                  <a:lnTo>
                    <a:pt x="6966" y="10668"/>
                  </a:lnTo>
                  <a:lnTo>
                    <a:pt x="12535" y="10748"/>
                  </a:lnTo>
                  <a:lnTo>
                    <a:pt x="19005" y="4515"/>
                  </a:lnTo>
                  <a:lnTo>
                    <a:pt x="19031" y="3442"/>
                  </a:lnTo>
                  <a:lnTo>
                    <a:pt x="13552" y="3442"/>
                  </a:lnTo>
                  <a:lnTo>
                    <a:pt x="67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4317400" y="2075450"/>
              <a:ext cx="475800" cy="158625"/>
            </a:xfrm>
            <a:custGeom>
              <a:avLst/>
              <a:gdLst/>
              <a:ahLst/>
              <a:cxnLst/>
              <a:rect l="l" t="t" r="r" b="b"/>
              <a:pathLst>
                <a:path w="19032" h="6345" fill="none" extrusionOk="0">
                  <a:moveTo>
                    <a:pt x="1" y="3003"/>
                  </a:moveTo>
                  <a:lnTo>
                    <a:pt x="6966" y="6344"/>
                  </a:lnTo>
                  <a:lnTo>
                    <a:pt x="12230" y="6344"/>
                  </a:lnTo>
                  <a:lnTo>
                    <a:pt x="19031" y="1"/>
                  </a:lnTo>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4491525" y="2075450"/>
              <a:ext cx="164675" cy="180700"/>
            </a:xfrm>
            <a:custGeom>
              <a:avLst/>
              <a:gdLst/>
              <a:ahLst/>
              <a:cxnLst/>
              <a:rect l="l" t="t" r="r" b="b"/>
              <a:pathLst>
                <a:path w="6587" h="7228" fill="none" extrusionOk="0">
                  <a:moveTo>
                    <a:pt x="6587" y="1"/>
                  </a:moveTo>
                  <a:lnTo>
                    <a:pt x="1" y="6344"/>
                  </a:lnTo>
                  <a:lnTo>
                    <a:pt x="1" y="7227"/>
                  </a:lnTo>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4480525" y="2016825"/>
              <a:ext cx="142775" cy="68500"/>
            </a:xfrm>
            <a:custGeom>
              <a:avLst/>
              <a:gdLst/>
              <a:ahLst/>
              <a:cxnLst/>
              <a:rect l="l" t="t" r="r" b="b"/>
              <a:pathLst>
                <a:path w="5711" h="2740" fill="none" extrusionOk="0">
                  <a:moveTo>
                    <a:pt x="0" y="0"/>
                  </a:moveTo>
                  <a:lnTo>
                    <a:pt x="5711" y="2739"/>
                  </a:lnTo>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4468550" y="2027750"/>
              <a:ext cx="142800" cy="68525"/>
            </a:xfrm>
            <a:custGeom>
              <a:avLst/>
              <a:gdLst/>
              <a:ahLst/>
              <a:cxnLst/>
              <a:rect l="l" t="t" r="r" b="b"/>
              <a:pathLst>
                <a:path w="5712" h="2741" fill="none" extrusionOk="0">
                  <a:moveTo>
                    <a:pt x="1" y="1"/>
                  </a:moveTo>
                  <a:lnTo>
                    <a:pt x="5712" y="2740"/>
                  </a:lnTo>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4456600" y="2038725"/>
              <a:ext cx="142800" cy="68500"/>
            </a:xfrm>
            <a:custGeom>
              <a:avLst/>
              <a:gdLst/>
              <a:ahLst/>
              <a:cxnLst/>
              <a:rect l="l" t="t" r="r" b="b"/>
              <a:pathLst>
                <a:path w="5712" h="2740" fill="none" extrusionOk="0">
                  <a:moveTo>
                    <a:pt x="1" y="0"/>
                  </a:moveTo>
                  <a:lnTo>
                    <a:pt x="5712" y="2740"/>
                  </a:lnTo>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4444650" y="2049650"/>
              <a:ext cx="142775" cy="68525"/>
            </a:xfrm>
            <a:custGeom>
              <a:avLst/>
              <a:gdLst/>
              <a:ahLst/>
              <a:cxnLst/>
              <a:rect l="l" t="t" r="r" b="b"/>
              <a:pathLst>
                <a:path w="5711" h="2741" fill="none" extrusionOk="0">
                  <a:moveTo>
                    <a:pt x="1" y="1"/>
                  </a:moveTo>
                  <a:lnTo>
                    <a:pt x="5710" y="2740"/>
                  </a:lnTo>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4432700" y="2060625"/>
              <a:ext cx="142775" cy="68475"/>
            </a:xfrm>
            <a:custGeom>
              <a:avLst/>
              <a:gdLst/>
              <a:ahLst/>
              <a:cxnLst/>
              <a:rect l="l" t="t" r="r" b="b"/>
              <a:pathLst>
                <a:path w="5711" h="2739" fill="none" extrusionOk="0">
                  <a:moveTo>
                    <a:pt x="1" y="1"/>
                  </a:moveTo>
                  <a:lnTo>
                    <a:pt x="5710" y="2739"/>
                  </a:lnTo>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4555275" y="2093500"/>
              <a:ext cx="144550" cy="97275"/>
            </a:xfrm>
            <a:custGeom>
              <a:avLst/>
              <a:gdLst/>
              <a:ahLst/>
              <a:cxnLst/>
              <a:rect l="l" t="t" r="r" b="b"/>
              <a:pathLst>
                <a:path w="5782" h="3891" fill="none" extrusionOk="0">
                  <a:moveTo>
                    <a:pt x="4021" y="0"/>
                  </a:moveTo>
                  <a:lnTo>
                    <a:pt x="0" y="3891"/>
                  </a:lnTo>
                  <a:lnTo>
                    <a:pt x="1885" y="3804"/>
                  </a:lnTo>
                  <a:lnTo>
                    <a:pt x="5781" y="0"/>
                  </a:lnTo>
                  <a:close/>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4678825" y="2100350"/>
              <a:ext cx="97500" cy="90975"/>
            </a:xfrm>
            <a:custGeom>
              <a:avLst/>
              <a:gdLst/>
              <a:ahLst/>
              <a:cxnLst/>
              <a:rect l="l" t="t" r="r" b="b"/>
              <a:pathLst>
                <a:path w="3900" h="3639" fill="none" extrusionOk="0">
                  <a:moveTo>
                    <a:pt x="3900" y="0"/>
                  </a:moveTo>
                  <a:lnTo>
                    <a:pt x="0" y="3639"/>
                  </a:lnTo>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4650525" y="2202525"/>
              <a:ext cx="26875" cy="25125"/>
            </a:xfrm>
            <a:custGeom>
              <a:avLst/>
              <a:gdLst/>
              <a:ahLst/>
              <a:cxnLst/>
              <a:rect l="l" t="t" r="r" b="b"/>
              <a:pathLst>
                <a:path w="1075" h="1005" fill="none" extrusionOk="0">
                  <a:moveTo>
                    <a:pt x="1074" y="0"/>
                  </a:moveTo>
                  <a:lnTo>
                    <a:pt x="1" y="1005"/>
                  </a:lnTo>
                </a:path>
              </a:pathLst>
            </a:custGeom>
            <a:noFill/>
            <a:ln w="21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4695975" y="2127000"/>
              <a:ext cx="62150" cy="58150"/>
            </a:xfrm>
            <a:custGeom>
              <a:avLst/>
              <a:gdLst/>
              <a:ahLst/>
              <a:cxnLst/>
              <a:rect l="l" t="t" r="r" b="b"/>
              <a:pathLst>
                <a:path w="2486" h="2326" fill="none" extrusionOk="0">
                  <a:moveTo>
                    <a:pt x="2486" y="0"/>
                  </a:moveTo>
                  <a:lnTo>
                    <a:pt x="1" y="2325"/>
                  </a:lnTo>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4623150" y="2234050"/>
              <a:ext cx="7650" cy="24100"/>
            </a:xfrm>
            <a:custGeom>
              <a:avLst/>
              <a:gdLst/>
              <a:ahLst/>
              <a:cxnLst/>
              <a:rect l="l" t="t" r="r" b="b"/>
              <a:pathLst>
                <a:path w="306" h="964" fill="none" extrusionOk="0">
                  <a:moveTo>
                    <a:pt x="305" y="963"/>
                  </a:moveTo>
                  <a:lnTo>
                    <a:pt x="0" y="0"/>
                  </a:lnTo>
                </a:path>
              </a:pathLst>
            </a:custGeom>
            <a:noFill/>
            <a:ln w="21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4317400" y="2158000"/>
              <a:ext cx="100000" cy="49050"/>
            </a:xfrm>
            <a:custGeom>
              <a:avLst/>
              <a:gdLst/>
              <a:ahLst/>
              <a:cxnLst/>
              <a:rect l="l" t="t" r="r" b="b"/>
              <a:pathLst>
                <a:path w="4000" h="1962" fill="none" extrusionOk="0">
                  <a:moveTo>
                    <a:pt x="1" y="1"/>
                  </a:moveTo>
                  <a:lnTo>
                    <a:pt x="4000" y="1961"/>
                  </a:lnTo>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4559800" y="2248900"/>
              <a:ext cx="67750" cy="825"/>
            </a:xfrm>
            <a:custGeom>
              <a:avLst/>
              <a:gdLst/>
              <a:ahLst/>
              <a:cxnLst/>
              <a:rect l="l" t="t" r="r" b="b"/>
              <a:pathLst>
                <a:path w="2710" h="33" fill="none" extrusionOk="0">
                  <a:moveTo>
                    <a:pt x="2710" y="32"/>
                  </a:moveTo>
                  <a:lnTo>
                    <a:pt x="0" y="1"/>
                  </a:lnTo>
                </a:path>
              </a:pathLst>
            </a:custGeom>
            <a:noFill/>
            <a:ln w="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7"/>
          <p:cNvGrpSpPr/>
          <p:nvPr/>
        </p:nvGrpSpPr>
        <p:grpSpPr>
          <a:xfrm>
            <a:off x="5934521" y="-145288"/>
            <a:ext cx="3329808" cy="3090529"/>
            <a:chOff x="5934521" y="-145288"/>
            <a:chExt cx="3329808" cy="3090529"/>
          </a:xfrm>
        </p:grpSpPr>
        <p:grpSp>
          <p:nvGrpSpPr>
            <p:cNvPr id="184" name="Google Shape;184;p7"/>
            <p:cNvGrpSpPr/>
            <p:nvPr/>
          </p:nvGrpSpPr>
          <p:grpSpPr>
            <a:xfrm rot="1173312">
              <a:off x="7425823" y="438077"/>
              <a:ext cx="426752" cy="170073"/>
              <a:chOff x="4899225" y="1920750"/>
              <a:chExt cx="199275" cy="79425"/>
            </a:xfrm>
          </p:grpSpPr>
          <p:sp>
            <p:nvSpPr>
              <p:cNvPr id="185" name="Google Shape;185;p7"/>
              <p:cNvSpPr/>
              <p:nvPr/>
            </p:nvSpPr>
            <p:spPr>
              <a:xfrm>
                <a:off x="4915800" y="1920750"/>
                <a:ext cx="182700" cy="79425"/>
              </a:xfrm>
              <a:custGeom>
                <a:avLst/>
                <a:gdLst/>
                <a:ahLst/>
                <a:cxnLst/>
                <a:rect l="l" t="t" r="r" b="b"/>
                <a:pathLst>
                  <a:path w="7308" h="3177" extrusionOk="0">
                    <a:moveTo>
                      <a:pt x="1832" y="0"/>
                    </a:moveTo>
                    <a:cubicBezTo>
                      <a:pt x="1338" y="0"/>
                      <a:pt x="751" y="361"/>
                      <a:pt x="456" y="1149"/>
                    </a:cubicBezTo>
                    <a:cubicBezTo>
                      <a:pt x="1" y="2369"/>
                      <a:pt x="851" y="2786"/>
                      <a:pt x="1557" y="2786"/>
                    </a:cubicBezTo>
                    <a:cubicBezTo>
                      <a:pt x="1850" y="2786"/>
                      <a:pt x="2119" y="2714"/>
                      <a:pt x="2259" y="2598"/>
                    </a:cubicBezTo>
                    <a:cubicBezTo>
                      <a:pt x="2259" y="2598"/>
                      <a:pt x="2490" y="3077"/>
                      <a:pt x="3041" y="3077"/>
                    </a:cubicBezTo>
                    <a:cubicBezTo>
                      <a:pt x="3256" y="3077"/>
                      <a:pt x="3521" y="3004"/>
                      <a:pt x="3839" y="2800"/>
                    </a:cubicBezTo>
                    <a:cubicBezTo>
                      <a:pt x="3839" y="2800"/>
                      <a:pt x="4362" y="3176"/>
                      <a:pt x="5114" y="3176"/>
                    </a:cubicBezTo>
                    <a:cubicBezTo>
                      <a:pt x="5742" y="3176"/>
                      <a:pt x="6530" y="2914"/>
                      <a:pt x="7307" y="1954"/>
                    </a:cubicBezTo>
                    <a:cubicBezTo>
                      <a:pt x="5455" y="1877"/>
                      <a:pt x="5021" y="936"/>
                      <a:pt x="4397" y="936"/>
                    </a:cubicBezTo>
                    <a:cubicBezTo>
                      <a:pt x="4225" y="936"/>
                      <a:pt x="4039" y="1007"/>
                      <a:pt x="3804" y="1187"/>
                    </a:cubicBezTo>
                    <a:cubicBezTo>
                      <a:pt x="3804" y="1187"/>
                      <a:pt x="3756" y="440"/>
                      <a:pt x="3302" y="440"/>
                    </a:cubicBezTo>
                    <a:cubicBezTo>
                      <a:pt x="3143" y="440"/>
                      <a:pt x="2933" y="533"/>
                      <a:pt x="2658" y="782"/>
                    </a:cubicBezTo>
                    <a:cubicBezTo>
                      <a:pt x="2625" y="275"/>
                      <a:pt x="2264" y="0"/>
                      <a:pt x="1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4899225" y="1933675"/>
                <a:ext cx="165475" cy="46325"/>
              </a:xfrm>
              <a:custGeom>
                <a:avLst/>
                <a:gdLst/>
                <a:ahLst/>
                <a:cxnLst/>
                <a:rect l="l" t="t" r="r" b="b"/>
                <a:pathLst>
                  <a:path w="6619" h="1853" fill="none" extrusionOk="0">
                    <a:moveTo>
                      <a:pt x="1" y="0"/>
                    </a:moveTo>
                    <a:cubicBezTo>
                      <a:pt x="2695" y="1824"/>
                      <a:pt x="6618" y="1853"/>
                      <a:pt x="6618" y="185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7"/>
            <p:cNvGrpSpPr/>
            <p:nvPr/>
          </p:nvGrpSpPr>
          <p:grpSpPr>
            <a:xfrm rot="-5400000">
              <a:off x="6073900" y="-284666"/>
              <a:ext cx="758015" cy="1036771"/>
              <a:chOff x="1332600" y="1521875"/>
              <a:chExt cx="426450" cy="583275"/>
            </a:xfrm>
          </p:grpSpPr>
          <p:sp>
            <p:nvSpPr>
              <p:cNvPr id="188" name="Google Shape;188;p7"/>
              <p:cNvSpPr/>
              <p:nvPr/>
            </p:nvSpPr>
            <p:spPr>
              <a:xfrm>
                <a:off x="1442975" y="1556100"/>
                <a:ext cx="316075" cy="371350"/>
              </a:xfrm>
              <a:custGeom>
                <a:avLst/>
                <a:gdLst/>
                <a:ahLst/>
                <a:cxnLst/>
                <a:rect l="l" t="t" r="r" b="b"/>
                <a:pathLst>
                  <a:path w="12643" h="14854" extrusionOk="0">
                    <a:moveTo>
                      <a:pt x="87" y="0"/>
                    </a:moveTo>
                    <a:cubicBezTo>
                      <a:pt x="66" y="0"/>
                      <a:pt x="44" y="9"/>
                      <a:pt x="29" y="26"/>
                    </a:cubicBezTo>
                    <a:cubicBezTo>
                      <a:pt x="0" y="58"/>
                      <a:pt x="3" y="107"/>
                      <a:pt x="35" y="136"/>
                    </a:cubicBezTo>
                    <a:cubicBezTo>
                      <a:pt x="2120" y="2002"/>
                      <a:pt x="3686" y="4401"/>
                      <a:pt x="5200" y="6720"/>
                    </a:cubicBezTo>
                    <a:cubicBezTo>
                      <a:pt x="7195" y="9778"/>
                      <a:pt x="9259" y="12938"/>
                      <a:pt x="12514" y="14844"/>
                    </a:cubicBezTo>
                    <a:cubicBezTo>
                      <a:pt x="12527" y="14850"/>
                      <a:pt x="12540" y="14853"/>
                      <a:pt x="12554" y="14853"/>
                    </a:cubicBezTo>
                    <a:cubicBezTo>
                      <a:pt x="12580" y="14853"/>
                      <a:pt x="12606" y="14840"/>
                      <a:pt x="12621" y="14815"/>
                    </a:cubicBezTo>
                    <a:cubicBezTo>
                      <a:pt x="12642" y="14779"/>
                      <a:pt x="12629" y="14731"/>
                      <a:pt x="12593" y="14710"/>
                    </a:cubicBezTo>
                    <a:cubicBezTo>
                      <a:pt x="9367" y="12823"/>
                      <a:pt x="7315" y="9678"/>
                      <a:pt x="5330" y="6636"/>
                    </a:cubicBezTo>
                    <a:cubicBezTo>
                      <a:pt x="3811" y="4308"/>
                      <a:pt x="2240" y="1900"/>
                      <a:pt x="139" y="19"/>
                    </a:cubicBezTo>
                    <a:cubicBezTo>
                      <a:pt x="124" y="7"/>
                      <a:pt x="10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484650" y="1810800"/>
                <a:ext cx="200525" cy="64200"/>
              </a:xfrm>
              <a:custGeom>
                <a:avLst/>
                <a:gdLst/>
                <a:ahLst/>
                <a:cxnLst/>
                <a:rect l="l" t="t" r="r" b="b"/>
                <a:pathLst>
                  <a:path w="8021" h="2568" extrusionOk="0">
                    <a:moveTo>
                      <a:pt x="1892" y="155"/>
                    </a:moveTo>
                    <a:cubicBezTo>
                      <a:pt x="4679" y="155"/>
                      <a:pt x="7154" y="1800"/>
                      <a:pt x="7753" y="2230"/>
                    </a:cubicBezTo>
                    <a:cubicBezTo>
                      <a:pt x="7107" y="2358"/>
                      <a:pt x="6494" y="2413"/>
                      <a:pt x="5918" y="2413"/>
                    </a:cubicBezTo>
                    <a:cubicBezTo>
                      <a:pt x="2774" y="2413"/>
                      <a:pt x="706" y="775"/>
                      <a:pt x="237" y="364"/>
                    </a:cubicBezTo>
                    <a:cubicBezTo>
                      <a:pt x="793" y="217"/>
                      <a:pt x="1348" y="155"/>
                      <a:pt x="1892" y="155"/>
                    </a:cubicBezTo>
                    <a:close/>
                    <a:moveTo>
                      <a:pt x="1889" y="0"/>
                    </a:moveTo>
                    <a:cubicBezTo>
                      <a:pt x="1289" y="0"/>
                      <a:pt x="674" y="75"/>
                      <a:pt x="60" y="252"/>
                    </a:cubicBezTo>
                    <a:cubicBezTo>
                      <a:pt x="34" y="260"/>
                      <a:pt x="13" y="281"/>
                      <a:pt x="7" y="308"/>
                    </a:cubicBezTo>
                    <a:cubicBezTo>
                      <a:pt x="0" y="334"/>
                      <a:pt x="8" y="363"/>
                      <a:pt x="28" y="381"/>
                    </a:cubicBezTo>
                    <a:cubicBezTo>
                      <a:pt x="53" y="408"/>
                      <a:pt x="2280" y="2568"/>
                      <a:pt x="5920" y="2568"/>
                    </a:cubicBezTo>
                    <a:cubicBezTo>
                      <a:pt x="6556" y="2568"/>
                      <a:pt x="7236" y="2502"/>
                      <a:pt x="7954" y="2347"/>
                    </a:cubicBezTo>
                    <a:cubicBezTo>
                      <a:pt x="7984" y="2341"/>
                      <a:pt x="8007" y="2318"/>
                      <a:pt x="8014" y="2288"/>
                    </a:cubicBezTo>
                    <a:cubicBezTo>
                      <a:pt x="8020" y="2260"/>
                      <a:pt x="8009" y="2229"/>
                      <a:pt x="7986" y="2210"/>
                    </a:cubicBezTo>
                    <a:cubicBezTo>
                      <a:pt x="7953" y="2184"/>
                      <a:pt x="5132"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1583075" y="1634225"/>
                <a:ext cx="77375" cy="160825"/>
              </a:xfrm>
              <a:custGeom>
                <a:avLst/>
                <a:gdLst/>
                <a:ahLst/>
                <a:cxnLst/>
                <a:rect l="l" t="t" r="r" b="b"/>
                <a:pathLst>
                  <a:path w="3095" h="6433" extrusionOk="0">
                    <a:moveTo>
                      <a:pt x="1260" y="1"/>
                    </a:moveTo>
                    <a:cubicBezTo>
                      <a:pt x="1260" y="1"/>
                      <a:pt x="1" y="2377"/>
                      <a:pt x="1676" y="6432"/>
                    </a:cubicBezTo>
                    <a:cubicBezTo>
                      <a:pt x="1676" y="6432"/>
                      <a:pt x="3094" y="4057"/>
                      <a:pt x="1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1525050" y="1826025"/>
                <a:ext cx="160200" cy="43500"/>
              </a:xfrm>
              <a:custGeom>
                <a:avLst/>
                <a:gdLst/>
                <a:ahLst/>
                <a:cxnLst/>
                <a:rect l="l" t="t" r="r" b="b"/>
                <a:pathLst>
                  <a:path w="6408" h="1740" extrusionOk="0">
                    <a:moveTo>
                      <a:pt x="87" y="0"/>
                    </a:moveTo>
                    <a:cubicBezTo>
                      <a:pt x="54" y="0"/>
                      <a:pt x="23" y="22"/>
                      <a:pt x="14" y="55"/>
                    </a:cubicBezTo>
                    <a:cubicBezTo>
                      <a:pt x="0" y="96"/>
                      <a:pt x="25" y="140"/>
                      <a:pt x="65" y="152"/>
                    </a:cubicBezTo>
                    <a:cubicBezTo>
                      <a:pt x="2694" y="943"/>
                      <a:pt x="6269" y="1731"/>
                      <a:pt x="6306" y="1738"/>
                    </a:cubicBezTo>
                    <a:cubicBezTo>
                      <a:pt x="6311" y="1739"/>
                      <a:pt x="6317" y="1739"/>
                      <a:pt x="6322" y="1739"/>
                    </a:cubicBezTo>
                    <a:cubicBezTo>
                      <a:pt x="6358" y="1739"/>
                      <a:pt x="6390" y="1715"/>
                      <a:pt x="6398" y="1679"/>
                    </a:cubicBezTo>
                    <a:cubicBezTo>
                      <a:pt x="6408" y="1637"/>
                      <a:pt x="6380" y="1596"/>
                      <a:pt x="6338" y="1587"/>
                    </a:cubicBezTo>
                    <a:cubicBezTo>
                      <a:pt x="6303" y="1578"/>
                      <a:pt x="2733" y="794"/>
                      <a:pt x="110" y="4"/>
                    </a:cubicBezTo>
                    <a:cubicBezTo>
                      <a:pt x="103" y="1"/>
                      <a:pt x="95"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1612275" y="1672350"/>
                <a:ext cx="14750" cy="124600"/>
              </a:xfrm>
              <a:custGeom>
                <a:avLst/>
                <a:gdLst/>
                <a:ahLst/>
                <a:cxnLst/>
                <a:rect l="l" t="t" r="r" b="b"/>
                <a:pathLst>
                  <a:path w="590" h="4984" extrusionOk="0">
                    <a:moveTo>
                      <a:pt x="80" y="0"/>
                    </a:moveTo>
                    <a:cubicBezTo>
                      <a:pt x="78" y="0"/>
                      <a:pt x="77" y="0"/>
                      <a:pt x="75" y="0"/>
                    </a:cubicBezTo>
                    <a:cubicBezTo>
                      <a:pt x="32" y="3"/>
                      <a:pt x="1" y="42"/>
                      <a:pt x="4" y="83"/>
                    </a:cubicBezTo>
                    <a:cubicBezTo>
                      <a:pt x="5" y="103"/>
                      <a:pt x="162" y="2080"/>
                      <a:pt x="432" y="4914"/>
                    </a:cubicBezTo>
                    <a:cubicBezTo>
                      <a:pt x="435" y="4954"/>
                      <a:pt x="469" y="4984"/>
                      <a:pt x="508" y="4984"/>
                    </a:cubicBezTo>
                    <a:lnTo>
                      <a:pt x="516" y="4984"/>
                    </a:lnTo>
                    <a:cubicBezTo>
                      <a:pt x="558" y="4980"/>
                      <a:pt x="590" y="4942"/>
                      <a:pt x="585" y="4899"/>
                    </a:cubicBezTo>
                    <a:cubicBezTo>
                      <a:pt x="316" y="2066"/>
                      <a:pt x="160" y="91"/>
                      <a:pt x="159" y="71"/>
                    </a:cubicBezTo>
                    <a:cubicBezTo>
                      <a:pt x="155" y="30"/>
                      <a:pt x="12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1404900" y="1676175"/>
                <a:ext cx="167550" cy="55500"/>
              </a:xfrm>
              <a:custGeom>
                <a:avLst/>
                <a:gdLst/>
                <a:ahLst/>
                <a:cxnLst/>
                <a:rect l="l" t="t" r="r" b="b"/>
                <a:pathLst>
                  <a:path w="6702" h="2220" extrusionOk="0">
                    <a:moveTo>
                      <a:pt x="2133" y="1"/>
                    </a:moveTo>
                    <a:cubicBezTo>
                      <a:pt x="848" y="1"/>
                      <a:pt x="0" y="389"/>
                      <a:pt x="0" y="389"/>
                    </a:cubicBezTo>
                    <a:cubicBezTo>
                      <a:pt x="1908" y="1843"/>
                      <a:pt x="3530" y="2220"/>
                      <a:pt x="4701" y="2220"/>
                    </a:cubicBezTo>
                    <a:cubicBezTo>
                      <a:pt x="5964" y="2220"/>
                      <a:pt x="6701" y="1780"/>
                      <a:pt x="6701" y="1780"/>
                    </a:cubicBezTo>
                    <a:cubicBezTo>
                      <a:pt x="5017" y="362"/>
                      <a:pt x="3372" y="1"/>
                      <a:pt x="2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1457850" y="1692200"/>
                <a:ext cx="116625" cy="30425"/>
              </a:xfrm>
              <a:custGeom>
                <a:avLst/>
                <a:gdLst/>
                <a:ahLst/>
                <a:cxnLst/>
                <a:rect l="l" t="t" r="r" b="b"/>
                <a:pathLst>
                  <a:path w="4665" h="1217" extrusionOk="0">
                    <a:moveTo>
                      <a:pt x="88" y="1"/>
                    </a:moveTo>
                    <a:cubicBezTo>
                      <a:pt x="55" y="1"/>
                      <a:pt x="25" y="21"/>
                      <a:pt x="14" y="54"/>
                    </a:cubicBezTo>
                    <a:cubicBezTo>
                      <a:pt x="1" y="94"/>
                      <a:pt x="23" y="138"/>
                      <a:pt x="63" y="151"/>
                    </a:cubicBezTo>
                    <a:cubicBezTo>
                      <a:pt x="92" y="161"/>
                      <a:pt x="2879" y="1066"/>
                      <a:pt x="4577" y="1216"/>
                    </a:cubicBezTo>
                    <a:lnTo>
                      <a:pt x="4583" y="1216"/>
                    </a:lnTo>
                    <a:cubicBezTo>
                      <a:pt x="4623" y="1216"/>
                      <a:pt x="4657" y="1186"/>
                      <a:pt x="4660" y="1146"/>
                    </a:cubicBezTo>
                    <a:cubicBezTo>
                      <a:pt x="4664" y="1103"/>
                      <a:pt x="4633" y="1066"/>
                      <a:pt x="4590" y="1061"/>
                    </a:cubicBezTo>
                    <a:cubicBezTo>
                      <a:pt x="2910" y="913"/>
                      <a:pt x="139" y="13"/>
                      <a:pt x="112" y="4"/>
                    </a:cubicBez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1409050" y="1521875"/>
                <a:ext cx="105275" cy="112350"/>
              </a:xfrm>
              <a:custGeom>
                <a:avLst/>
                <a:gdLst/>
                <a:ahLst/>
                <a:cxnLst/>
                <a:rect l="l" t="t" r="r" b="b"/>
                <a:pathLst>
                  <a:path w="4211" h="4494" extrusionOk="0">
                    <a:moveTo>
                      <a:pt x="196" y="179"/>
                    </a:moveTo>
                    <a:cubicBezTo>
                      <a:pt x="750" y="307"/>
                      <a:pt x="3019" y="1023"/>
                      <a:pt x="4015" y="4307"/>
                    </a:cubicBezTo>
                    <a:cubicBezTo>
                      <a:pt x="3455" y="4144"/>
                      <a:pt x="1210" y="3306"/>
                      <a:pt x="196" y="179"/>
                    </a:cubicBezTo>
                    <a:close/>
                    <a:moveTo>
                      <a:pt x="81" y="0"/>
                    </a:moveTo>
                    <a:cubicBezTo>
                      <a:pt x="59" y="0"/>
                      <a:pt x="38" y="11"/>
                      <a:pt x="23" y="28"/>
                    </a:cubicBezTo>
                    <a:cubicBezTo>
                      <a:pt x="6" y="47"/>
                      <a:pt x="1" y="75"/>
                      <a:pt x="9" y="100"/>
                    </a:cubicBezTo>
                    <a:cubicBezTo>
                      <a:pt x="1171" y="3873"/>
                      <a:pt x="4085" y="4487"/>
                      <a:pt x="4113" y="4493"/>
                    </a:cubicBezTo>
                    <a:cubicBezTo>
                      <a:pt x="4119" y="4494"/>
                      <a:pt x="4123" y="4494"/>
                      <a:pt x="4128" y="4494"/>
                    </a:cubicBezTo>
                    <a:cubicBezTo>
                      <a:pt x="4149" y="4494"/>
                      <a:pt x="4170" y="4485"/>
                      <a:pt x="4185" y="4469"/>
                    </a:cubicBezTo>
                    <a:cubicBezTo>
                      <a:pt x="4203" y="4449"/>
                      <a:pt x="4211" y="4421"/>
                      <a:pt x="4203" y="4395"/>
                    </a:cubicBezTo>
                    <a:cubicBezTo>
                      <a:pt x="3067" y="442"/>
                      <a:pt x="123" y="5"/>
                      <a:pt x="93" y="1"/>
                    </a:cubicBezTo>
                    <a:cubicBezTo>
                      <a:pt x="89" y="1"/>
                      <a:pt x="85"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1380050" y="1972950"/>
                <a:ext cx="354600" cy="126975"/>
              </a:xfrm>
              <a:custGeom>
                <a:avLst/>
                <a:gdLst/>
                <a:ahLst/>
                <a:cxnLst/>
                <a:rect l="l" t="t" r="r" b="b"/>
                <a:pathLst>
                  <a:path w="14184" h="5079" extrusionOk="0">
                    <a:moveTo>
                      <a:pt x="536" y="1"/>
                    </a:moveTo>
                    <a:cubicBezTo>
                      <a:pt x="252" y="1"/>
                      <a:pt x="89" y="7"/>
                      <a:pt x="76" y="7"/>
                    </a:cubicBezTo>
                    <a:cubicBezTo>
                      <a:pt x="34" y="10"/>
                      <a:pt x="1" y="46"/>
                      <a:pt x="3" y="89"/>
                    </a:cubicBezTo>
                    <a:cubicBezTo>
                      <a:pt x="4" y="129"/>
                      <a:pt x="39" y="163"/>
                      <a:pt x="78" y="163"/>
                    </a:cubicBezTo>
                    <a:cubicBezTo>
                      <a:pt x="80" y="163"/>
                      <a:pt x="81" y="163"/>
                      <a:pt x="83" y="163"/>
                    </a:cubicBezTo>
                    <a:cubicBezTo>
                      <a:pt x="95" y="163"/>
                      <a:pt x="258" y="156"/>
                      <a:pt x="541" y="156"/>
                    </a:cubicBezTo>
                    <a:cubicBezTo>
                      <a:pt x="2505" y="156"/>
                      <a:pt x="10275" y="458"/>
                      <a:pt x="14037" y="5050"/>
                    </a:cubicBezTo>
                    <a:cubicBezTo>
                      <a:pt x="14052" y="5069"/>
                      <a:pt x="14074" y="5079"/>
                      <a:pt x="14097" y="5079"/>
                    </a:cubicBezTo>
                    <a:cubicBezTo>
                      <a:pt x="14114" y="5079"/>
                      <a:pt x="14131" y="5073"/>
                      <a:pt x="14145" y="5061"/>
                    </a:cubicBezTo>
                    <a:cubicBezTo>
                      <a:pt x="14179" y="5034"/>
                      <a:pt x="14184" y="4986"/>
                      <a:pt x="14156" y="4953"/>
                    </a:cubicBezTo>
                    <a:cubicBezTo>
                      <a:pt x="10350" y="305"/>
                      <a:pt x="251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332600" y="1917750"/>
                <a:ext cx="356250" cy="187400"/>
              </a:xfrm>
              <a:custGeom>
                <a:avLst/>
                <a:gdLst/>
                <a:ahLst/>
                <a:cxnLst/>
                <a:rect l="l" t="t" r="r" b="b"/>
                <a:pathLst>
                  <a:path w="14250" h="7496" extrusionOk="0">
                    <a:moveTo>
                      <a:pt x="6356" y="155"/>
                    </a:moveTo>
                    <a:cubicBezTo>
                      <a:pt x="7255" y="155"/>
                      <a:pt x="8118" y="280"/>
                      <a:pt x="8875" y="485"/>
                    </a:cubicBezTo>
                    <a:cubicBezTo>
                      <a:pt x="11748" y="1263"/>
                      <a:pt x="13788" y="3209"/>
                      <a:pt x="14086" y="5451"/>
                    </a:cubicBezTo>
                    <a:cubicBezTo>
                      <a:pt x="12274" y="6709"/>
                      <a:pt x="10427" y="7335"/>
                      <a:pt x="8577" y="7335"/>
                    </a:cubicBezTo>
                    <a:cubicBezTo>
                      <a:pt x="5749" y="7335"/>
                      <a:pt x="2914" y="5872"/>
                      <a:pt x="186" y="2968"/>
                    </a:cubicBezTo>
                    <a:cubicBezTo>
                      <a:pt x="1802" y="883"/>
                      <a:pt x="4184" y="155"/>
                      <a:pt x="6356" y="155"/>
                    </a:cubicBezTo>
                    <a:close/>
                    <a:moveTo>
                      <a:pt x="6355" y="1"/>
                    </a:moveTo>
                    <a:cubicBezTo>
                      <a:pt x="4125" y="1"/>
                      <a:pt x="1674" y="756"/>
                      <a:pt x="24" y="2926"/>
                    </a:cubicBezTo>
                    <a:cubicBezTo>
                      <a:pt x="1" y="2956"/>
                      <a:pt x="3" y="2998"/>
                      <a:pt x="28" y="3026"/>
                    </a:cubicBezTo>
                    <a:cubicBezTo>
                      <a:pt x="2805" y="5999"/>
                      <a:pt x="5691" y="7495"/>
                      <a:pt x="8574" y="7495"/>
                    </a:cubicBezTo>
                    <a:cubicBezTo>
                      <a:pt x="10466" y="7495"/>
                      <a:pt x="12358" y="6849"/>
                      <a:pt x="14213" y="5552"/>
                    </a:cubicBezTo>
                    <a:cubicBezTo>
                      <a:pt x="14236" y="5536"/>
                      <a:pt x="14249" y="5507"/>
                      <a:pt x="14245" y="5479"/>
                    </a:cubicBezTo>
                    <a:cubicBezTo>
                      <a:pt x="13961" y="3154"/>
                      <a:pt x="11870" y="1135"/>
                      <a:pt x="8916" y="336"/>
                    </a:cubicBezTo>
                    <a:cubicBezTo>
                      <a:pt x="8146" y="128"/>
                      <a:pt x="7269" y="1"/>
                      <a:pt x="6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421425" y="1946475"/>
                <a:ext cx="92875" cy="71800"/>
              </a:xfrm>
              <a:custGeom>
                <a:avLst/>
                <a:gdLst/>
                <a:ahLst/>
                <a:cxnLst/>
                <a:rect l="l" t="t" r="r" b="b"/>
                <a:pathLst>
                  <a:path w="3715" h="2872" extrusionOk="0">
                    <a:moveTo>
                      <a:pt x="1221" y="0"/>
                    </a:moveTo>
                    <a:cubicBezTo>
                      <a:pt x="1189" y="0"/>
                      <a:pt x="1160" y="20"/>
                      <a:pt x="1149" y="52"/>
                    </a:cubicBezTo>
                    <a:cubicBezTo>
                      <a:pt x="1133" y="93"/>
                      <a:pt x="1154" y="137"/>
                      <a:pt x="1195" y="151"/>
                    </a:cubicBezTo>
                    <a:cubicBezTo>
                      <a:pt x="2608" y="660"/>
                      <a:pt x="3286" y="1292"/>
                      <a:pt x="3496" y="1519"/>
                    </a:cubicBezTo>
                    <a:cubicBezTo>
                      <a:pt x="3026" y="1660"/>
                      <a:pt x="1221" y="2208"/>
                      <a:pt x="58" y="2723"/>
                    </a:cubicBezTo>
                    <a:cubicBezTo>
                      <a:pt x="18" y="2741"/>
                      <a:pt x="1" y="2786"/>
                      <a:pt x="18" y="2825"/>
                    </a:cubicBezTo>
                    <a:cubicBezTo>
                      <a:pt x="31" y="2854"/>
                      <a:pt x="60" y="2871"/>
                      <a:pt x="89" y="2871"/>
                    </a:cubicBezTo>
                    <a:cubicBezTo>
                      <a:pt x="99" y="2871"/>
                      <a:pt x="110" y="2869"/>
                      <a:pt x="120" y="2865"/>
                    </a:cubicBezTo>
                    <a:cubicBezTo>
                      <a:pt x="1451" y="2276"/>
                      <a:pt x="3633" y="1640"/>
                      <a:pt x="3655" y="1634"/>
                    </a:cubicBezTo>
                    <a:cubicBezTo>
                      <a:pt x="3679" y="1627"/>
                      <a:pt x="3699" y="1608"/>
                      <a:pt x="3707" y="1584"/>
                    </a:cubicBezTo>
                    <a:cubicBezTo>
                      <a:pt x="3715" y="1561"/>
                      <a:pt x="3711" y="1534"/>
                      <a:pt x="3696" y="1514"/>
                    </a:cubicBezTo>
                    <a:cubicBezTo>
                      <a:pt x="3670" y="1479"/>
                      <a:pt x="3045" y="652"/>
                      <a:pt x="1247" y="5"/>
                    </a:cubicBezTo>
                    <a:cubicBezTo>
                      <a:pt x="1239" y="2"/>
                      <a:pt x="1230" y="0"/>
                      <a:pt x="1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1508550" y="1950850"/>
                <a:ext cx="99950" cy="113675"/>
              </a:xfrm>
              <a:custGeom>
                <a:avLst/>
                <a:gdLst/>
                <a:ahLst/>
                <a:cxnLst/>
                <a:rect l="l" t="t" r="r" b="b"/>
                <a:pathLst>
                  <a:path w="3998" h="4547" extrusionOk="0">
                    <a:moveTo>
                      <a:pt x="1718" y="0"/>
                    </a:moveTo>
                    <a:cubicBezTo>
                      <a:pt x="1695" y="0"/>
                      <a:pt x="1672" y="11"/>
                      <a:pt x="1656" y="31"/>
                    </a:cubicBezTo>
                    <a:cubicBezTo>
                      <a:pt x="1631" y="65"/>
                      <a:pt x="1636" y="113"/>
                      <a:pt x="1670" y="139"/>
                    </a:cubicBezTo>
                    <a:cubicBezTo>
                      <a:pt x="3146" y="1277"/>
                      <a:pt x="3673" y="2136"/>
                      <a:pt x="3808" y="2391"/>
                    </a:cubicBezTo>
                    <a:cubicBezTo>
                      <a:pt x="2479" y="2786"/>
                      <a:pt x="146" y="4337"/>
                      <a:pt x="45" y="4404"/>
                    </a:cubicBezTo>
                    <a:cubicBezTo>
                      <a:pt x="10" y="4428"/>
                      <a:pt x="0" y="4476"/>
                      <a:pt x="24" y="4511"/>
                    </a:cubicBezTo>
                    <a:cubicBezTo>
                      <a:pt x="40" y="4534"/>
                      <a:pt x="64" y="4546"/>
                      <a:pt x="89" y="4546"/>
                    </a:cubicBezTo>
                    <a:lnTo>
                      <a:pt x="89" y="4546"/>
                    </a:lnTo>
                    <a:cubicBezTo>
                      <a:pt x="104" y="4546"/>
                      <a:pt x="119" y="4542"/>
                      <a:pt x="132" y="4533"/>
                    </a:cubicBezTo>
                    <a:cubicBezTo>
                      <a:pt x="157" y="4517"/>
                      <a:pt x="2652" y="2858"/>
                      <a:pt x="3938" y="2515"/>
                    </a:cubicBezTo>
                    <a:cubicBezTo>
                      <a:pt x="3959" y="2510"/>
                      <a:pt x="3976" y="2496"/>
                      <a:pt x="3987" y="2476"/>
                    </a:cubicBezTo>
                    <a:cubicBezTo>
                      <a:pt x="3997" y="2456"/>
                      <a:pt x="3997" y="2432"/>
                      <a:pt x="3990" y="2412"/>
                    </a:cubicBezTo>
                    <a:cubicBezTo>
                      <a:pt x="3973" y="2372"/>
                      <a:pt x="3569" y="1408"/>
                      <a:pt x="1766" y="16"/>
                    </a:cubicBezTo>
                    <a:cubicBezTo>
                      <a:pt x="1752" y="5"/>
                      <a:pt x="1735" y="0"/>
                      <a:pt x="1718" y="0"/>
                    </a:cubicBezTo>
                    <a:close/>
                    <a:moveTo>
                      <a:pt x="89" y="4546"/>
                    </a:moveTo>
                    <a:cubicBezTo>
                      <a:pt x="88" y="4546"/>
                      <a:pt x="88" y="4546"/>
                      <a:pt x="88" y="4546"/>
                    </a:cubicBezTo>
                    <a:lnTo>
                      <a:pt x="89" y="4546"/>
                    </a:lnTo>
                    <a:cubicBezTo>
                      <a:pt x="89" y="4546"/>
                      <a:pt x="89" y="4546"/>
                      <a:pt x="89" y="45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7"/>
            <p:cNvGrpSpPr/>
            <p:nvPr/>
          </p:nvGrpSpPr>
          <p:grpSpPr>
            <a:xfrm rot="-2823224" flipH="1">
              <a:off x="8520968" y="1961610"/>
              <a:ext cx="462516" cy="968710"/>
              <a:chOff x="1929475" y="1540625"/>
              <a:chExt cx="263675" cy="552250"/>
            </a:xfrm>
          </p:grpSpPr>
          <p:sp>
            <p:nvSpPr>
              <p:cNvPr id="201" name="Google Shape;201;p7"/>
              <p:cNvSpPr/>
              <p:nvPr/>
            </p:nvSpPr>
            <p:spPr>
              <a:xfrm>
                <a:off x="1935750" y="1655200"/>
                <a:ext cx="166375" cy="437675"/>
              </a:xfrm>
              <a:custGeom>
                <a:avLst/>
                <a:gdLst/>
                <a:ahLst/>
                <a:cxnLst/>
                <a:rect l="l" t="t" r="r" b="b"/>
                <a:pathLst>
                  <a:path w="6655" h="17507" extrusionOk="0">
                    <a:moveTo>
                      <a:pt x="6575" y="0"/>
                    </a:moveTo>
                    <a:cubicBezTo>
                      <a:pt x="6536" y="0"/>
                      <a:pt x="6501" y="28"/>
                      <a:pt x="6496" y="68"/>
                    </a:cubicBezTo>
                    <a:cubicBezTo>
                      <a:pt x="4662" y="13382"/>
                      <a:pt x="84" y="17331"/>
                      <a:pt x="38" y="17369"/>
                    </a:cubicBezTo>
                    <a:cubicBezTo>
                      <a:pt x="5" y="17396"/>
                      <a:pt x="1" y="17445"/>
                      <a:pt x="28" y="17478"/>
                    </a:cubicBezTo>
                    <a:cubicBezTo>
                      <a:pt x="44" y="17496"/>
                      <a:pt x="66" y="17506"/>
                      <a:pt x="88" y="17506"/>
                    </a:cubicBezTo>
                    <a:cubicBezTo>
                      <a:pt x="105" y="17506"/>
                      <a:pt x="123" y="17501"/>
                      <a:pt x="137" y="17488"/>
                    </a:cubicBezTo>
                    <a:cubicBezTo>
                      <a:pt x="184" y="17449"/>
                      <a:pt x="4806" y="13473"/>
                      <a:pt x="6649" y="88"/>
                    </a:cubicBezTo>
                    <a:cubicBezTo>
                      <a:pt x="6655" y="46"/>
                      <a:pt x="6625" y="7"/>
                      <a:pt x="6583" y="1"/>
                    </a:cubicBezTo>
                    <a:cubicBezTo>
                      <a:pt x="6581" y="0"/>
                      <a:pt x="6578" y="0"/>
                      <a:pt x="6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2011075" y="1891725"/>
                <a:ext cx="159525" cy="87625"/>
              </a:xfrm>
              <a:custGeom>
                <a:avLst/>
                <a:gdLst/>
                <a:ahLst/>
                <a:cxnLst/>
                <a:rect l="l" t="t" r="r" b="b"/>
                <a:pathLst>
                  <a:path w="6381" h="3505" extrusionOk="0">
                    <a:moveTo>
                      <a:pt x="6135" y="161"/>
                    </a:moveTo>
                    <a:lnTo>
                      <a:pt x="6135" y="161"/>
                    </a:lnTo>
                    <a:cubicBezTo>
                      <a:pt x="3960" y="2896"/>
                      <a:pt x="963" y="3286"/>
                      <a:pt x="241" y="3341"/>
                    </a:cubicBezTo>
                    <a:cubicBezTo>
                      <a:pt x="2346" y="536"/>
                      <a:pt x="5403" y="201"/>
                      <a:pt x="6135" y="161"/>
                    </a:cubicBezTo>
                    <a:close/>
                    <a:moveTo>
                      <a:pt x="6295" y="1"/>
                    </a:moveTo>
                    <a:cubicBezTo>
                      <a:pt x="6154" y="1"/>
                      <a:pt x="2423" y="40"/>
                      <a:pt x="20" y="3381"/>
                    </a:cubicBezTo>
                    <a:cubicBezTo>
                      <a:pt x="2" y="3406"/>
                      <a:pt x="0" y="3436"/>
                      <a:pt x="13" y="3463"/>
                    </a:cubicBezTo>
                    <a:cubicBezTo>
                      <a:pt x="26" y="3488"/>
                      <a:pt x="54" y="3504"/>
                      <a:pt x="82" y="3504"/>
                    </a:cubicBezTo>
                    <a:lnTo>
                      <a:pt x="83" y="3504"/>
                    </a:lnTo>
                    <a:cubicBezTo>
                      <a:pt x="121" y="3504"/>
                      <a:pt x="3833" y="3429"/>
                      <a:pt x="6360" y="126"/>
                    </a:cubicBezTo>
                    <a:cubicBezTo>
                      <a:pt x="6378" y="103"/>
                      <a:pt x="6381" y="71"/>
                      <a:pt x="6368" y="45"/>
                    </a:cubicBezTo>
                    <a:cubicBezTo>
                      <a:pt x="6355" y="18"/>
                      <a:pt x="6328" y="2"/>
                      <a:pt x="6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929475" y="1836350"/>
                <a:ext cx="85625" cy="143000"/>
              </a:xfrm>
              <a:custGeom>
                <a:avLst/>
                <a:gdLst/>
                <a:ahLst/>
                <a:cxnLst/>
                <a:rect l="l" t="t" r="r" b="b"/>
                <a:pathLst>
                  <a:path w="3425" h="5720" extrusionOk="0">
                    <a:moveTo>
                      <a:pt x="1257" y="215"/>
                    </a:moveTo>
                    <a:lnTo>
                      <a:pt x="1257" y="215"/>
                    </a:lnTo>
                    <a:cubicBezTo>
                      <a:pt x="3022" y="1803"/>
                      <a:pt x="3239" y="4781"/>
                      <a:pt x="3265" y="5488"/>
                    </a:cubicBezTo>
                    <a:cubicBezTo>
                      <a:pt x="545" y="3487"/>
                      <a:pt x="1100" y="792"/>
                      <a:pt x="1257" y="215"/>
                    </a:cubicBezTo>
                    <a:close/>
                    <a:moveTo>
                      <a:pt x="1218" y="0"/>
                    </a:moveTo>
                    <a:cubicBezTo>
                      <a:pt x="1211" y="0"/>
                      <a:pt x="1205" y="1"/>
                      <a:pt x="1198" y="3"/>
                    </a:cubicBezTo>
                    <a:cubicBezTo>
                      <a:pt x="1173" y="10"/>
                      <a:pt x="1153" y="27"/>
                      <a:pt x="1144" y="51"/>
                    </a:cubicBezTo>
                    <a:cubicBezTo>
                      <a:pt x="1134" y="84"/>
                      <a:pt x="1" y="3388"/>
                      <a:pt x="3301" y="5705"/>
                    </a:cubicBezTo>
                    <a:cubicBezTo>
                      <a:pt x="3315" y="5715"/>
                      <a:pt x="3331" y="5719"/>
                      <a:pt x="3346" y="5719"/>
                    </a:cubicBezTo>
                    <a:cubicBezTo>
                      <a:pt x="3358" y="5719"/>
                      <a:pt x="3370" y="5717"/>
                      <a:pt x="3381" y="5710"/>
                    </a:cubicBezTo>
                    <a:cubicBezTo>
                      <a:pt x="3408" y="5697"/>
                      <a:pt x="3423" y="5671"/>
                      <a:pt x="3424" y="5642"/>
                    </a:cubicBezTo>
                    <a:cubicBezTo>
                      <a:pt x="3424" y="5604"/>
                      <a:pt x="3414" y="1840"/>
                      <a:pt x="1267" y="18"/>
                    </a:cubicBezTo>
                    <a:cubicBezTo>
                      <a:pt x="1254" y="6"/>
                      <a:pt x="1236" y="0"/>
                      <a:pt x="1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2048350" y="1803875"/>
                <a:ext cx="142750" cy="84650"/>
              </a:xfrm>
              <a:custGeom>
                <a:avLst/>
                <a:gdLst/>
                <a:ahLst/>
                <a:cxnLst/>
                <a:rect l="l" t="t" r="r" b="b"/>
                <a:pathLst>
                  <a:path w="5710" h="3386" extrusionOk="0">
                    <a:moveTo>
                      <a:pt x="5709" y="0"/>
                    </a:moveTo>
                    <a:lnTo>
                      <a:pt x="5709" y="0"/>
                    </a:lnTo>
                    <a:cubicBezTo>
                      <a:pt x="1370" y="654"/>
                      <a:pt x="0" y="3385"/>
                      <a:pt x="0" y="3385"/>
                    </a:cubicBezTo>
                    <a:cubicBezTo>
                      <a:pt x="3578" y="2810"/>
                      <a:pt x="5709" y="0"/>
                      <a:pt x="5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1967000" y="1756275"/>
                <a:ext cx="83350" cy="134200"/>
              </a:xfrm>
              <a:custGeom>
                <a:avLst/>
                <a:gdLst/>
                <a:ahLst/>
                <a:cxnLst/>
                <a:rect l="l" t="t" r="r" b="b"/>
                <a:pathLst>
                  <a:path w="3334" h="5368" extrusionOk="0">
                    <a:moveTo>
                      <a:pt x="738" y="252"/>
                    </a:moveTo>
                    <a:cubicBezTo>
                      <a:pt x="2736" y="2424"/>
                      <a:pt x="3102" y="4590"/>
                      <a:pt x="3164" y="5152"/>
                    </a:cubicBezTo>
                    <a:cubicBezTo>
                      <a:pt x="563" y="3691"/>
                      <a:pt x="667" y="940"/>
                      <a:pt x="738" y="252"/>
                    </a:cubicBezTo>
                    <a:close/>
                    <a:moveTo>
                      <a:pt x="682" y="0"/>
                    </a:moveTo>
                    <a:cubicBezTo>
                      <a:pt x="674" y="0"/>
                      <a:pt x="667" y="2"/>
                      <a:pt x="659" y="4"/>
                    </a:cubicBezTo>
                    <a:cubicBezTo>
                      <a:pt x="631" y="12"/>
                      <a:pt x="611" y="36"/>
                      <a:pt x="605" y="64"/>
                    </a:cubicBezTo>
                    <a:cubicBezTo>
                      <a:pt x="599" y="101"/>
                      <a:pt x="1" y="3659"/>
                      <a:pt x="3218" y="5357"/>
                    </a:cubicBezTo>
                    <a:cubicBezTo>
                      <a:pt x="3229" y="5364"/>
                      <a:pt x="3242" y="5367"/>
                      <a:pt x="3254" y="5367"/>
                    </a:cubicBezTo>
                    <a:cubicBezTo>
                      <a:pt x="3269" y="5367"/>
                      <a:pt x="3283" y="5363"/>
                      <a:pt x="3296" y="5355"/>
                    </a:cubicBezTo>
                    <a:cubicBezTo>
                      <a:pt x="3319" y="5340"/>
                      <a:pt x="3333" y="5314"/>
                      <a:pt x="3332" y="5286"/>
                    </a:cubicBezTo>
                    <a:cubicBezTo>
                      <a:pt x="3331" y="5260"/>
                      <a:pt x="3200" y="2621"/>
                      <a:pt x="738" y="25"/>
                    </a:cubicBezTo>
                    <a:cubicBezTo>
                      <a:pt x="723" y="9"/>
                      <a:pt x="703"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2071700" y="1727850"/>
                <a:ext cx="121450" cy="73050"/>
              </a:xfrm>
              <a:custGeom>
                <a:avLst/>
                <a:gdLst/>
                <a:ahLst/>
                <a:cxnLst/>
                <a:rect l="l" t="t" r="r" b="b"/>
                <a:pathLst>
                  <a:path w="4858" h="2922" extrusionOk="0">
                    <a:moveTo>
                      <a:pt x="4620" y="184"/>
                    </a:moveTo>
                    <a:lnTo>
                      <a:pt x="4620" y="184"/>
                    </a:lnTo>
                    <a:cubicBezTo>
                      <a:pt x="4283" y="711"/>
                      <a:pt x="2924" y="2538"/>
                      <a:pt x="244" y="2755"/>
                    </a:cubicBezTo>
                    <a:cubicBezTo>
                      <a:pt x="614" y="2280"/>
                      <a:pt x="2042" y="657"/>
                      <a:pt x="4620" y="184"/>
                    </a:cubicBezTo>
                    <a:close/>
                    <a:moveTo>
                      <a:pt x="4775" y="1"/>
                    </a:moveTo>
                    <a:cubicBezTo>
                      <a:pt x="4771" y="1"/>
                      <a:pt x="4767" y="1"/>
                      <a:pt x="4763" y="2"/>
                    </a:cubicBezTo>
                    <a:cubicBezTo>
                      <a:pt x="1563" y="518"/>
                      <a:pt x="32" y="2778"/>
                      <a:pt x="17" y="2801"/>
                    </a:cubicBezTo>
                    <a:cubicBezTo>
                      <a:pt x="2" y="2825"/>
                      <a:pt x="1" y="2857"/>
                      <a:pt x="15" y="2882"/>
                    </a:cubicBezTo>
                    <a:cubicBezTo>
                      <a:pt x="29" y="2906"/>
                      <a:pt x="54" y="2922"/>
                      <a:pt x="82" y="2922"/>
                    </a:cubicBezTo>
                    <a:lnTo>
                      <a:pt x="86" y="2922"/>
                    </a:lnTo>
                    <a:cubicBezTo>
                      <a:pt x="3415" y="2739"/>
                      <a:pt x="4830" y="141"/>
                      <a:pt x="4843" y="115"/>
                    </a:cubicBezTo>
                    <a:cubicBezTo>
                      <a:pt x="4857" y="88"/>
                      <a:pt x="4855" y="58"/>
                      <a:pt x="4838" y="34"/>
                    </a:cubicBezTo>
                    <a:cubicBezTo>
                      <a:pt x="4823" y="13"/>
                      <a:pt x="4799"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1993400" y="1696225"/>
                <a:ext cx="82375" cy="104675"/>
              </a:xfrm>
              <a:custGeom>
                <a:avLst/>
                <a:gdLst/>
                <a:ahLst/>
                <a:cxnLst/>
                <a:rect l="l" t="t" r="r" b="b"/>
                <a:pathLst>
                  <a:path w="3295" h="4187" extrusionOk="0">
                    <a:moveTo>
                      <a:pt x="184" y="198"/>
                    </a:moveTo>
                    <a:cubicBezTo>
                      <a:pt x="2383" y="1041"/>
                      <a:pt x="2997" y="3419"/>
                      <a:pt x="3114" y="3994"/>
                    </a:cubicBezTo>
                    <a:cubicBezTo>
                      <a:pt x="968" y="3236"/>
                      <a:pt x="313" y="794"/>
                      <a:pt x="184" y="198"/>
                    </a:cubicBezTo>
                    <a:close/>
                    <a:moveTo>
                      <a:pt x="82" y="0"/>
                    </a:moveTo>
                    <a:cubicBezTo>
                      <a:pt x="64" y="0"/>
                      <a:pt x="46" y="7"/>
                      <a:pt x="32" y="19"/>
                    </a:cubicBezTo>
                    <a:cubicBezTo>
                      <a:pt x="11" y="36"/>
                      <a:pt x="1" y="63"/>
                      <a:pt x="4" y="90"/>
                    </a:cubicBezTo>
                    <a:cubicBezTo>
                      <a:pt x="10" y="123"/>
                      <a:pt x="555" y="3353"/>
                      <a:pt x="3191" y="4184"/>
                    </a:cubicBezTo>
                    <a:cubicBezTo>
                      <a:pt x="3198" y="4186"/>
                      <a:pt x="3206" y="4187"/>
                      <a:pt x="3214" y="4187"/>
                    </a:cubicBezTo>
                    <a:cubicBezTo>
                      <a:pt x="3232" y="4187"/>
                      <a:pt x="3250" y="4180"/>
                      <a:pt x="3264" y="4168"/>
                    </a:cubicBezTo>
                    <a:cubicBezTo>
                      <a:pt x="3284" y="4151"/>
                      <a:pt x="3295" y="4124"/>
                      <a:pt x="3291" y="4098"/>
                    </a:cubicBezTo>
                    <a:cubicBezTo>
                      <a:pt x="3286" y="4066"/>
                      <a:pt x="2806" y="939"/>
                      <a:pt x="106" y="5"/>
                    </a:cubicBezTo>
                    <a:cubicBezTo>
                      <a:pt x="98" y="2"/>
                      <a:pt x="90"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2086325" y="1641975"/>
                <a:ext cx="104225" cy="89800"/>
              </a:xfrm>
              <a:custGeom>
                <a:avLst/>
                <a:gdLst/>
                <a:ahLst/>
                <a:cxnLst/>
                <a:rect l="l" t="t" r="r" b="b"/>
                <a:pathLst>
                  <a:path w="4169" h="3592" extrusionOk="0">
                    <a:moveTo>
                      <a:pt x="3981" y="164"/>
                    </a:moveTo>
                    <a:lnTo>
                      <a:pt x="3981" y="164"/>
                    </a:lnTo>
                    <a:cubicBezTo>
                      <a:pt x="3823" y="653"/>
                      <a:pt x="2997" y="2732"/>
                      <a:pt x="233" y="3399"/>
                    </a:cubicBezTo>
                    <a:cubicBezTo>
                      <a:pt x="585" y="2770"/>
                      <a:pt x="2062" y="348"/>
                      <a:pt x="3981" y="164"/>
                    </a:cubicBezTo>
                    <a:close/>
                    <a:moveTo>
                      <a:pt x="4089" y="1"/>
                    </a:moveTo>
                    <a:cubicBezTo>
                      <a:pt x="4087" y="1"/>
                      <a:pt x="4085" y="1"/>
                      <a:pt x="4083" y="1"/>
                    </a:cubicBezTo>
                    <a:cubicBezTo>
                      <a:pt x="1740" y="120"/>
                      <a:pt x="82" y="3341"/>
                      <a:pt x="13" y="3478"/>
                    </a:cubicBezTo>
                    <a:cubicBezTo>
                      <a:pt x="0" y="3505"/>
                      <a:pt x="2" y="3538"/>
                      <a:pt x="21" y="3561"/>
                    </a:cubicBezTo>
                    <a:cubicBezTo>
                      <a:pt x="36" y="3580"/>
                      <a:pt x="58" y="3591"/>
                      <a:pt x="82" y="3591"/>
                    </a:cubicBezTo>
                    <a:cubicBezTo>
                      <a:pt x="88" y="3591"/>
                      <a:pt x="93" y="3590"/>
                      <a:pt x="99" y="3589"/>
                    </a:cubicBezTo>
                    <a:cubicBezTo>
                      <a:pt x="3466" y="2864"/>
                      <a:pt x="4155" y="124"/>
                      <a:pt x="4162" y="97"/>
                    </a:cubicBezTo>
                    <a:cubicBezTo>
                      <a:pt x="4168" y="73"/>
                      <a:pt x="4162" y="47"/>
                      <a:pt x="4146" y="29"/>
                    </a:cubicBezTo>
                    <a:cubicBezTo>
                      <a:pt x="4132" y="12"/>
                      <a:pt x="4113" y="1"/>
                      <a:pt x="4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2015575" y="1623900"/>
                <a:ext cx="72825" cy="105925"/>
              </a:xfrm>
              <a:custGeom>
                <a:avLst/>
                <a:gdLst/>
                <a:ahLst/>
                <a:cxnLst/>
                <a:rect l="l" t="t" r="r" b="b"/>
                <a:pathLst>
                  <a:path w="2913" h="4237" extrusionOk="0">
                    <a:moveTo>
                      <a:pt x="331" y="1"/>
                    </a:moveTo>
                    <a:lnTo>
                      <a:pt x="331" y="1"/>
                    </a:lnTo>
                    <a:cubicBezTo>
                      <a:pt x="331" y="1"/>
                      <a:pt x="0" y="2920"/>
                      <a:pt x="2912" y="4236"/>
                    </a:cubicBezTo>
                    <a:cubicBezTo>
                      <a:pt x="2912" y="4236"/>
                      <a:pt x="2643" y="930"/>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2071825" y="1540625"/>
                <a:ext cx="74750" cy="118475"/>
              </a:xfrm>
              <a:custGeom>
                <a:avLst/>
                <a:gdLst/>
                <a:ahLst/>
                <a:cxnLst/>
                <a:rect l="l" t="t" r="r" b="b"/>
                <a:pathLst>
                  <a:path w="2990" h="4739" extrusionOk="0">
                    <a:moveTo>
                      <a:pt x="1751" y="250"/>
                    </a:moveTo>
                    <a:cubicBezTo>
                      <a:pt x="2625" y="2898"/>
                      <a:pt x="1472" y="4232"/>
                      <a:pt x="1158" y="4532"/>
                    </a:cubicBezTo>
                    <a:cubicBezTo>
                      <a:pt x="354" y="2643"/>
                      <a:pt x="1430" y="749"/>
                      <a:pt x="1751" y="250"/>
                    </a:cubicBezTo>
                    <a:close/>
                    <a:moveTo>
                      <a:pt x="1774" y="0"/>
                    </a:moveTo>
                    <a:cubicBezTo>
                      <a:pt x="1749" y="0"/>
                      <a:pt x="1726" y="12"/>
                      <a:pt x="1712" y="32"/>
                    </a:cubicBezTo>
                    <a:cubicBezTo>
                      <a:pt x="1694" y="55"/>
                      <a:pt x="0" y="2386"/>
                      <a:pt x="1059" y="4693"/>
                    </a:cubicBezTo>
                    <a:cubicBezTo>
                      <a:pt x="1069" y="4714"/>
                      <a:pt x="1088" y="4731"/>
                      <a:pt x="1111" y="4736"/>
                    </a:cubicBezTo>
                    <a:cubicBezTo>
                      <a:pt x="1117" y="4737"/>
                      <a:pt x="1123" y="4738"/>
                      <a:pt x="1129" y="4738"/>
                    </a:cubicBezTo>
                    <a:cubicBezTo>
                      <a:pt x="1146" y="4738"/>
                      <a:pt x="1163" y="4733"/>
                      <a:pt x="1177" y="4723"/>
                    </a:cubicBezTo>
                    <a:cubicBezTo>
                      <a:pt x="1195" y="4709"/>
                      <a:pt x="2989" y="3296"/>
                      <a:pt x="1847" y="52"/>
                    </a:cubicBezTo>
                    <a:cubicBezTo>
                      <a:pt x="1838" y="25"/>
                      <a:pt x="1814" y="6"/>
                      <a:pt x="1785" y="1"/>
                    </a:cubicBezTo>
                    <a:cubicBezTo>
                      <a:pt x="1781" y="1"/>
                      <a:pt x="1777"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8"/>
        <p:cNvGrpSpPr/>
        <p:nvPr/>
      </p:nvGrpSpPr>
      <p:grpSpPr>
        <a:xfrm>
          <a:off x="0" y="0"/>
          <a:ext cx="0" cy="0"/>
          <a:chOff x="0" y="0"/>
          <a:chExt cx="0" cy="0"/>
        </a:xfrm>
      </p:grpSpPr>
      <p:grpSp>
        <p:nvGrpSpPr>
          <p:cNvPr id="299" name="Google Shape;299;p11"/>
          <p:cNvGrpSpPr/>
          <p:nvPr/>
        </p:nvGrpSpPr>
        <p:grpSpPr>
          <a:xfrm>
            <a:off x="-3572875" y="-229612"/>
            <a:ext cx="14914775" cy="5957175"/>
            <a:chOff x="-3572875" y="-229612"/>
            <a:chExt cx="14914775" cy="5957175"/>
          </a:xfrm>
        </p:grpSpPr>
        <p:sp>
          <p:nvSpPr>
            <p:cNvPr id="300" name="Google Shape;300;p11"/>
            <p:cNvSpPr/>
            <p:nvPr/>
          </p:nvSpPr>
          <p:spPr>
            <a:xfrm flipH="1">
              <a:off x="-3572875" y="1517663"/>
              <a:ext cx="4209900" cy="420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flipH="1">
              <a:off x="8342500" y="-229612"/>
              <a:ext cx="2999400" cy="2999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11"/>
          <p:cNvSpPr txBox="1">
            <a:spLocks noGrp="1"/>
          </p:cNvSpPr>
          <p:nvPr>
            <p:ph type="title" hasCustomPrompt="1"/>
          </p:nvPr>
        </p:nvSpPr>
        <p:spPr>
          <a:xfrm>
            <a:off x="2356125" y="1054650"/>
            <a:ext cx="4431900" cy="989400"/>
          </a:xfrm>
          <a:prstGeom prst="rect">
            <a:avLst/>
          </a:prstGeom>
        </p:spPr>
        <p:txBody>
          <a:bodyPr spcFirstLastPara="1" wrap="square" lIns="91425" tIns="91425" rIns="91425" bIns="91425" anchor="b" anchorCtr="0">
            <a:noAutofit/>
          </a:bodyPr>
          <a:lstStyle>
            <a:lvl1pPr lvl="0" algn="ctr">
              <a:spcBef>
                <a:spcPts val="0"/>
              </a:spcBef>
              <a:spcAft>
                <a:spcPts val="0"/>
              </a:spcAft>
              <a:buSzPts val="8000"/>
              <a:buNone/>
              <a:defRPr sz="6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r>
              <a:t>xx%</a:t>
            </a:r>
          </a:p>
        </p:txBody>
      </p:sp>
      <p:sp>
        <p:nvSpPr>
          <p:cNvPr id="303" name="Google Shape;303;p11"/>
          <p:cNvSpPr txBox="1">
            <a:spLocks noGrp="1"/>
          </p:cNvSpPr>
          <p:nvPr>
            <p:ph type="subTitle" idx="1"/>
          </p:nvPr>
        </p:nvSpPr>
        <p:spPr>
          <a:xfrm>
            <a:off x="2360304" y="2120250"/>
            <a:ext cx="4428000" cy="451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4" name="Google Shape;304;p11"/>
          <p:cNvGrpSpPr/>
          <p:nvPr/>
        </p:nvGrpSpPr>
        <p:grpSpPr>
          <a:xfrm>
            <a:off x="-132945" y="-57753"/>
            <a:ext cx="9437988" cy="4480357"/>
            <a:chOff x="-132945" y="-57753"/>
            <a:chExt cx="9437988" cy="4480357"/>
          </a:xfrm>
        </p:grpSpPr>
        <p:grpSp>
          <p:nvGrpSpPr>
            <p:cNvPr id="305" name="Google Shape;305;p11"/>
            <p:cNvGrpSpPr/>
            <p:nvPr/>
          </p:nvGrpSpPr>
          <p:grpSpPr>
            <a:xfrm rot="8100000">
              <a:off x="235672" y="3373269"/>
              <a:ext cx="574609" cy="991361"/>
              <a:chOff x="6069925" y="2036500"/>
              <a:chExt cx="223850" cy="386225"/>
            </a:xfrm>
          </p:grpSpPr>
          <p:sp>
            <p:nvSpPr>
              <p:cNvPr id="306" name="Google Shape;306;p11"/>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11"/>
            <p:cNvGrpSpPr/>
            <p:nvPr/>
          </p:nvGrpSpPr>
          <p:grpSpPr>
            <a:xfrm rot="10621375">
              <a:off x="857492" y="-46396"/>
              <a:ext cx="462504" cy="968684"/>
              <a:chOff x="1929475" y="1540625"/>
              <a:chExt cx="263675" cy="552250"/>
            </a:xfrm>
          </p:grpSpPr>
          <p:sp>
            <p:nvSpPr>
              <p:cNvPr id="314" name="Google Shape;314;p11"/>
              <p:cNvSpPr/>
              <p:nvPr/>
            </p:nvSpPr>
            <p:spPr>
              <a:xfrm>
                <a:off x="1935750" y="1655200"/>
                <a:ext cx="166375" cy="437675"/>
              </a:xfrm>
              <a:custGeom>
                <a:avLst/>
                <a:gdLst/>
                <a:ahLst/>
                <a:cxnLst/>
                <a:rect l="l" t="t" r="r" b="b"/>
                <a:pathLst>
                  <a:path w="6655" h="17507" extrusionOk="0">
                    <a:moveTo>
                      <a:pt x="6575" y="0"/>
                    </a:moveTo>
                    <a:cubicBezTo>
                      <a:pt x="6536" y="0"/>
                      <a:pt x="6501" y="28"/>
                      <a:pt x="6496" y="68"/>
                    </a:cubicBezTo>
                    <a:cubicBezTo>
                      <a:pt x="4662" y="13382"/>
                      <a:pt x="84" y="17331"/>
                      <a:pt x="38" y="17369"/>
                    </a:cubicBezTo>
                    <a:cubicBezTo>
                      <a:pt x="5" y="17396"/>
                      <a:pt x="1" y="17445"/>
                      <a:pt x="28" y="17478"/>
                    </a:cubicBezTo>
                    <a:cubicBezTo>
                      <a:pt x="44" y="17496"/>
                      <a:pt x="66" y="17506"/>
                      <a:pt x="88" y="17506"/>
                    </a:cubicBezTo>
                    <a:cubicBezTo>
                      <a:pt x="105" y="17506"/>
                      <a:pt x="123" y="17501"/>
                      <a:pt x="137" y="17488"/>
                    </a:cubicBezTo>
                    <a:cubicBezTo>
                      <a:pt x="184" y="17449"/>
                      <a:pt x="4806" y="13473"/>
                      <a:pt x="6649" y="88"/>
                    </a:cubicBezTo>
                    <a:cubicBezTo>
                      <a:pt x="6655" y="46"/>
                      <a:pt x="6625" y="7"/>
                      <a:pt x="6583" y="1"/>
                    </a:cubicBezTo>
                    <a:cubicBezTo>
                      <a:pt x="6581" y="0"/>
                      <a:pt x="6578" y="0"/>
                      <a:pt x="6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2011075" y="1891725"/>
                <a:ext cx="159525" cy="87625"/>
              </a:xfrm>
              <a:custGeom>
                <a:avLst/>
                <a:gdLst/>
                <a:ahLst/>
                <a:cxnLst/>
                <a:rect l="l" t="t" r="r" b="b"/>
                <a:pathLst>
                  <a:path w="6381" h="3505" extrusionOk="0">
                    <a:moveTo>
                      <a:pt x="6135" y="161"/>
                    </a:moveTo>
                    <a:lnTo>
                      <a:pt x="6135" y="161"/>
                    </a:lnTo>
                    <a:cubicBezTo>
                      <a:pt x="3960" y="2896"/>
                      <a:pt x="963" y="3286"/>
                      <a:pt x="241" y="3341"/>
                    </a:cubicBezTo>
                    <a:cubicBezTo>
                      <a:pt x="2346" y="536"/>
                      <a:pt x="5403" y="201"/>
                      <a:pt x="6135" y="161"/>
                    </a:cubicBezTo>
                    <a:close/>
                    <a:moveTo>
                      <a:pt x="6295" y="1"/>
                    </a:moveTo>
                    <a:cubicBezTo>
                      <a:pt x="6154" y="1"/>
                      <a:pt x="2423" y="40"/>
                      <a:pt x="20" y="3381"/>
                    </a:cubicBezTo>
                    <a:cubicBezTo>
                      <a:pt x="2" y="3406"/>
                      <a:pt x="0" y="3436"/>
                      <a:pt x="13" y="3463"/>
                    </a:cubicBezTo>
                    <a:cubicBezTo>
                      <a:pt x="26" y="3488"/>
                      <a:pt x="54" y="3504"/>
                      <a:pt x="82" y="3504"/>
                    </a:cubicBezTo>
                    <a:lnTo>
                      <a:pt x="83" y="3504"/>
                    </a:lnTo>
                    <a:cubicBezTo>
                      <a:pt x="121" y="3504"/>
                      <a:pt x="3833" y="3429"/>
                      <a:pt x="6360" y="126"/>
                    </a:cubicBezTo>
                    <a:cubicBezTo>
                      <a:pt x="6378" y="103"/>
                      <a:pt x="6381" y="71"/>
                      <a:pt x="6368" y="45"/>
                    </a:cubicBezTo>
                    <a:cubicBezTo>
                      <a:pt x="6355" y="18"/>
                      <a:pt x="6328" y="2"/>
                      <a:pt x="6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1929475" y="1836350"/>
                <a:ext cx="85625" cy="143000"/>
              </a:xfrm>
              <a:custGeom>
                <a:avLst/>
                <a:gdLst/>
                <a:ahLst/>
                <a:cxnLst/>
                <a:rect l="l" t="t" r="r" b="b"/>
                <a:pathLst>
                  <a:path w="3425" h="5720" extrusionOk="0">
                    <a:moveTo>
                      <a:pt x="1257" y="215"/>
                    </a:moveTo>
                    <a:lnTo>
                      <a:pt x="1257" y="215"/>
                    </a:lnTo>
                    <a:cubicBezTo>
                      <a:pt x="3022" y="1803"/>
                      <a:pt x="3239" y="4781"/>
                      <a:pt x="3265" y="5488"/>
                    </a:cubicBezTo>
                    <a:cubicBezTo>
                      <a:pt x="545" y="3487"/>
                      <a:pt x="1100" y="792"/>
                      <a:pt x="1257" y="215"/>
                    </a:cubicBezTo>
                    <a:close/>
                    <a:moveTo>
                      <a:pt x="1218" y="0"/>
                    </a:moveTo>
                    <a:cubicBezTo>
                      <a:pt x="1211" y="0"/>
                      <a:pt x="1205" y="1"/>
                      <a:pt x="1198" y="3"/>
                    </a:cubicBezTo>
                    <a:cubicBezTo>
                      <a:pt x="1173" y="10"/>
                      <a:pt x="1153" y="27"/>
                      <a:pt x="1144" y="51"/>
                    </a:cubicBezTo>
                    <a:cubicBezTo>
                      <a:pt x="1134" y="84"/>
                      <a:pt x="1" y="3388"/>
                      <a:pt x="3301" y="5705"/>
                    </a:cubicBezTo>
                    <a:cubicBezTo>
                      <a:pt x="3315" y="5715"/>
                      <a:pt x="3331" y="5719"/>
                      <a:pt x="3346" y="5719"/>
                    </a:cubicBezTo>
                    <a:cubicBezTo>
                      <a:pt x="3358" y="5719"/>
                      <a:pt x="3370" y="5717"/>
                      <a:pt x="3381" y="5710"/>
                    </a:cubicBezTo>
                    <a:cubicBezTo>
                      <a:pt x="3408" y="5697"/>
                      <a:pt x="3423" y="5671"/>
                      <a:pt x="3424" y="5642"/>
                    </a:cubicBezTo>
                    <a:cubicBezTo>
                      <a:pt x="3424" y="5604"/>
                      <a:pt x="3414" y="1840"/>
                      <a:pt x="1267" y="18"/>
                    </a:cubicBezTo>
                    <a:cubicBezTo>
                      <a:pt x="1254" y="6"/>
                      <a:pt x="1236" y="0"/>
                      <a:pt x="1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2048350" y="1803875"/>
                <a:ext cx="142750" cy="84650"/>
              </a:xfrm>
              <a:custGeom>
                <a:avLst/>
                <a:gdLst/>
                <a:ahLst/>
                <a:cxnLst/>
                <a:rect l="l" t="t" r="r" b="b"/>
                <a:pathLst>
                  <a:path w="5710" h="3386" extrusionOk="0">
                    <a:moveTo>
                      <a:pt x="5709" y="0"/>
                    </a:moveTo>
                    <a:lnTo>
                      <a:pt x="5709" y="0"/>
                    </a:lnTo>
                    <a:cubicBezTo>
                      <a:pt x="1370" y="654"/>
                      <a:pt x="0" y="3385"/>
                      <a:pt x="0" y="3385"/>
                    </a:cubicBezTo>
                    <a:cubicBezTo>
                      <a:pt x="3578" y="2810"/>
                      <a:pt x="5709" y="0"/>
                      <a:pt x="5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1967000" y="1756275"/>
                <a:ext cx="83350" cy="134200"/>
              </a:xfrm>
              <a:custGeom>
                <a:avLst/>
                <a:gdLst/>
                <a:ahLst/>
                <a:cxnLst/>
                <a:rect l="l" t="t" r="r" b="b"/>
                <a:pathLst>
                  <a:path w="3334" h="5368" extrusionOk="0">
                    <a:moveTo>
                      <a:pt x="738" y="252"/>
                    </a:moveTo>
                    <a:cubicBezTo>
                      <a:pt x="2736" y="2424"/>
                      <a:pt x="3102" y="4590"/>
                      <a:pt x="3164" y="5152"/>
                    </a:cubicBezTo>
                    <a:cubicBezTo>
                      <a:pt x="563" y="3691"/>
                      <a:pt x="667" y="940"/>
                      <a:pt x="738" y="252"/>
                    </a:cubicBezTo>
                    <a:close/>
                    <a:moveTo>
                      <a:pt x="682" y="0"/>
                    </a:moveTo>
                    <a:cubicBezTo>
                      <a:pt x="674" y="0"/>
                      <a:pt x="667" y="2"/>
                      <a:pt x="659" y="4"/>
                    </a:cubicBezTo>
                    <a:cubicBezTo>
                      <a:pt x="631" y="12"/>
                      <a:pt x="611" y="36"/>
                      <a:pt x="605" y="64"/>
                    </a:cubicBezTo>
                    <a:cubicBezTo>
                      <a:pt x="599" y="101"/>
                      <a:pt x="1" y="3659"/>
                      <a:pt x="3218" y="5357"/>
                    </a:cubicBezTo>
                    <a:cubicBezTo>
                      <a:pt x="3229" y="5364"/>
                      <a:pt x="3242" y="5367"/>
                      <a:pt x="3254" y="5367"/>
                    </a:cubicBezTo>
                    <a:cubicBezTo>
                      <a:pt x="3269" y="5367"/>
                      <a:pt x="3283" y="5363"/>
                      <a:pt x="3296" y="5355"/>
                    </a:cubicBezTo>
                    <a:cubicBezTo>
                      <a:pt x="3319" y="5340"/>
                      <a:pt x="3333" y="5314"/>
                      <a:pt x="3332" y="5286"/>
                    </a:cubicBezTo>
                    <a:cubicBezTo>
                      <a:pt x="3331" y="5260"/>
                      <a:pt x="3200" y="2621"/>
                      <a:pt x="738" y="25"/>
                    </a:cubicBezTo>
                    <a:cubicBezTo>
                      <a:pt x="723" y="9"/>
                      <a:pt x="703"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2071700" y="1727850"/>
                <a:ext cx="121450" cy="73050"/>
              </a:xfrm>
              <a:custGeom>
                <a:avLst/>
                <a:gdLst/>
                <a:ahLst/>
                <a:cxnLst/>
                <a:rect l="l" t="t" r="r" b="b"/>
                <a:pathLst>
                  <a:path w="4858" h="2922" extrusionOk="0">
                    <a:moveTo>
                      <a:pt x="4620" y="184"/>
                    </a:moveTo>
                    <a:lnTo>
                      <a:pt x="4620" y="184"/>
                    </a:lnTo>
                    <a:cubicBezTo>
                      <a:pt x="4283" y="711"/>
                      <a:pt x="2924" y="2538"/>
                      <a:pt x="244" y="2755"/>
                    </a:cubicBezTo>
                    <a:cubicBezTo>
                      <a:pt x="614" y="2280"/>
                      <a:pt x="2042" y="657"/>
                      <a:pt x="4620" y="184"/>
                    </a:cubicBezTo>
                    <a:close/>
                    <a:moveTo>
                      <a:pt x="4775" y="1"/>
                    </a:moveTo>
                    <a:cubicBezTo>
                      <a:pt x="4771" y="1"/>
                      <a:pt x="4767" y="1"/>
                      <a:pt x="4763" y="2"/>
                    </a:cubicBezTo>
                    <a:cubicBezTo>
                      <a:pt x="1563" y="518"/>
                      <a:pt x="32" y="2778"/>
                      <a:pt x="17" y="2801"/>
                    </a:cubicBezTo>
                    <a:cubicBezTo>
                      <a:pt x="2" y="2825"/>
                      <a:pt x="1" y="2857"/>
                      <a:pt x="15" y="2882"/>
                    </a:cubicBezTo>
                    <a:cubicBezTo>
                      <a:pt x="29" y="2906"/>
                      <a:pt x="54" y="2922"/>
                      <a:pt x="82" y="2922"/>
                    </a:cubicBezTo>
                    <a:lnTo>
                      <a:pt x="86" y="2922"/>
                    </a:lnTo>
                    <a:cubicBezTo>
                      <a:pt x="3415" y="2739"/>
                      <a:pt x="4830" y="141"/>
                      <a:pt x="4843" y="115"/>
                    </a:cubicBezTo>
                    <a:cubicBezTo>
                      <a:pt x="4857" y="88"/>
                      <a:pt x="4855" y="58"/>
                      <a:pt x="4838" y="34"/>
                    </a:cubicBezTo>
                    <a:cubicBezTo>
                      <a:pt x="4823" y="13"/>
                      <a:pt x="4799"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1993400" y="1696225"/>
                <a:ext cx="82375" cy="104675"/>
              </a:xfrm>
              <a:custGeom>
                <a:avLst/>
                <a:gdLst/>
                <a:ahLst/>
                <a:cxnLst/>
                <a:rect l="l" t="t" r="r" b="b"/>
                <a:pathLst>
                  <a:path w="3295" h="4187" extrusionOk="0">
                    <a:moveTo>
                      <a:pt x="184" y="198"/>
                    </a:moveTo>
                    <a:cubicBezTo>
                      <a:pt x="2383" y="1041"/>
                      <a:pt x="2997" y="3419"/>
                      <a:pt x="3114" y="3994"/>
                    </a:cubicBezTo>
                    <a:cubicBezTo>
                      <a:pt x="968" y="3236"/>
                      <a:pt x="313" y="794"/>
                      <a:pt x="184" y="198"/>
                    </a:cubicBezTo>
                    <a:close/>
                    <a:moveTo>
                      <a:pt x="82" y="0"/>
                    </a:moveTo>
                    <a:cubicBezTo>
                      <a:pt x="64" y="0"/>
                      <a:pt x="46" y="7"/>
                      <a:pt x="32" y="19"/>
                    </a:cubicBezTo>
                    <a:cubicBezTo>
                      <a:pt x="11" y="36"/>
                      <a:pt x="1" y="63"/>
                      <a:pt x="4" y="90"/>
                    </a:cubicBezTo>
                    <a:cubicBezTo>
                      <a:pt x="10" y="123"/>
                      <a:pt x="555" y="3353"/>
                      <a:pt x="3191" y="4184"/>
                    </a:cubicBezTo>
                    <a:cubicBezTo>
                      <a:pt x="3198" y="4186"/>
                      <a:pt x="3206" y="4187"/>
                      <a:pt x="3214" y="4187"/>
                    </a:cubicBezTo>
                    <a:cubicBezTo>
                      <a:pt x="3232" y="4187"/>
                      <a:pt x="3250" y="4180"/>
                      <a:pt x="3264" y="4168"/>
                    </a:cubicBezTo>
                    <a:cubicBezTo>
                      <a:pt x="3284" y="4151"/>
                      <a:pt x="3295" y="4124"/>
                      <a:pt x="3291" y="4098"/>
                    </a:cubicBezTo>
                    <a:cubicBezTo>
                      <a:pt x="3286" y="4066"/>
                      <a:pt x="2806" y="939"/>
                      <a:pt x="106" y="5"/>
                    </a:cubicBezTo>
                    <a:cubicBezTo>
                      <a:pt x="98" y="2"/>
                      <a:pt x="90"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2086325" y="1641975"/>
                <a:ext cx="104225" cy="89800"/>
              </a:xfrm>
              <a:custGeom>
                <a:avLst/>
                <a:gdLst/>
                <a:ahLst/>
                <a:cxnLst/>
                <a:rect l="l" t="t" r="r" b="b"/>
                <a:pathLst>
                  <a:path w="4169" h="3592" extrusionOk="0">
                    <a:moveTo>
                      <a:pt x="3981" y="164"/>
                    </a:moveTo>
                    <a:lnTo>
                      <a:pt x="3981" y="164"/>
                    </a:lnTo>
                    <a:cubicBezTo>
                      <a:pt x="3823" y="653"/>
                      <a:pt x="2997" y="2732"/>
                      <a:pt x="233" y="3399"/>
                    </a:cubicBezTo>
                    <a:cubicBezTo>
                      <a:pt x="585" y="2770"/>
                      <a:pt x="2062" y="348"/>
                      <a:pt x="3981" y="164"/>
                    </a:cubicBezTo>
                    <a:close/>
                    <a:moveTo>
                      <a:pt x="4089" y="1"/>
                    </a:moveTo>
                    <a:cubicBezTo>
                      <a:pt x="4087" y="1"/>
                      <a:pt x="4085" y="1"/>
                      <a:pt x="4083" y="1"/>
                    </a:cubicBezTo>
                    <a:cubicBezTo>
                      <a:pt x="1740" y="120"/>
                      <a:pt x="82" y="3341"/>
                      <a:pt x="13" y="3478"/>
                    </a:cubicBezTo>
                    <a:cubicBezTo>
                      <a:pt x="0" y="3505"/>
                      <a:pt x="2" y="3538"/>
                      <a:pt x="21" y="3561"/>
                    </a:cubicBezTo>
                    <a:cubicBezTo>
                      <a:pt x="36" y="3580"/>
                      <a:pt x="58" y="3591"/>
                      <a:pt x="82" y="3591"/>
                    </a:cubicBezTo>
                    <a:cubicBezTo>
                      <a:pt x="88" y="3591"/>
                      <a:pt x="93" y="3590"/>
                      <a:pt x="99" y="3589"/>
                    </a:cubicBezTo>
                    <a:cubicBezTo>
                      <a:pt x="3466" y="2864"/>
                      <a:pt x="4155" y="124"/>
                      <a:pt x="4162" y="97"/>
                    </a:cubicBezTo>
                    <a:cubicBezTo>
                      <a:pt x="4168" y="73"/>
                      <a:pt x="4162" y="47"/>
                      <a:pt x="4146" y="29"/>
                    </a:cubicBezTo>
                    <a:cubicBezTo>
                      <a:pt x="4132" y="12"/>
                      <a:pt x="4113" y="1"/>
                      <a:pt x="4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2015575" y="1623900"/>
                <a:ext cx="72825" cy="105925"/>
              </a:xfrm>
              <a:custGeom>
                <a:avLst/>
                <a:gdLst/>
                <a:ahLst/>
                <a:cxnLst/>
                <a:rect l="l" t="t" r="r" b="b"/>
                <a:pathLst>
                  <a:path w="2913" h="4237" extrusionOk="0">
                    <a:moveTo>
                      <a:pt x="331" y="1"/>
                    </a:moveTo>
                    <a:lnTo>
                      <a:pt x="331" y="1"/>
                    </a:lnTo>
                    <a:cubicBezTo>
                      <a:pt x="331" y="1"/>
                      <a:pt x="0" y="2920"/>
                      <a:pt x="2912" y="4236"/>
                    </a:cubicBezTo>
                    <a:cubicBezTo>
                      <a:pt x="2912" y="4236"/>
                      <a:pt x="2643" y="930"/>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2071825" y="1540625"/>
                <a:ext cx="74750" cy="118475"/>
              </a:xfrm>
              <a:custGeom>
                <a:avLst/>
                <a:gdLst/>
                <a:ahLst/>
                <a:cxnLst/>
                <a:rect l="l" t="t" r="r" b="b"/>
                <a:pathLst>
                  <a:path w="2990" h="4739" extrusionOk="0">
                    <a:moveTo>
                      <a:pt x="1751" y="250"/>
                    </a:moveTo>
                    <a:cubicBezTo>
                      <a:pt x="2625" y="2898"/>
                      <a:pt x="1472" y="4232"/>
                      <a:pt x="1158" y="4532"/>
                    </a:cubicBezTo>
                    <a:cubicBezTo>
                      <a:pt x="354" y="2643"/>
                      <a:pt x="1430" y="749"/>
                      <a:pt x="1751" y="250"/>
                    </a:cubicBezTo>
                    <a:close/>
                    <a:moveTo>
                      <a:pt x="1774" y="0"/>
                    </a:moveTo>
                    <a:cubicBezTo>
                      <a:pt x="1749" y="0"/>
                      <a:pt x="1726" y="12"/>
                      <a:pt x="1712" y="32"/>
                    </a:cubicBezTo>
                    <a:cubicBezTo>
                      <a:pt x="1694" y="55"/>
                      <a:pt x="0" y="2386"/>
                      <a:pt x="1059" y="4693"/>
                    </a:cubicBezTo>
                    <a:cubicBezTo>
                      <a:pt x="1069" y="4714"/>
                      <a:pt x="1088" y="4731"/>
                      <a:pt x="1111" y="4736"/>
                    </a:cubicBezTo>
                    <a:cubicBezTo>
                      <a:pt x="1117" y="4737"/>
                      <a:pt x="1123" y="4738"/>
                      <a:pt x="1129" y="4738"/>
                    </a:cubicBezTo>
                    <a:cubicBezTo>
                      <a:pt x="1146" y="4738"/>
                      <a:pt x="1163" y="4733"/>
                      <a:pt x="1177" y="4723"/>
                    </a:cubicBezTo>
                    <a:cubicBezTo>
                      <a:pt x="1195" y="4709"/>
                      <a:pt x="2989" y="3296"/>
                      <a:pt x="1847" y="52"/>
                    </a:cubicBezTo>
                    <a:cubicBezTo>
                      <a:pt x="1838" y="25"/>
                      <a:pt x="1814" y="6"/>
                      <a:pt x="1785" y="1"/>
                    </a:cubicBezTo>
                    <a:cubicBezTo>
                      <a:pt x="1781" y="1"/>
                      <a:pt x="1777"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11"/>
            <p:cNvGrpSpPr/>
            <p:nvPr/>
          </p:nvGrpSpPr>
          <p:grpSpPr>
            <a:xfrm flipH="1">
              <a:off x="-132945" y="1798843"/>
              <a:ext cx="757395" cy="585291"/>
              <a:chOff x="5484850" y="2279850"/>
              <a:chExt cx="383200" cy="296125"/>
            </a:xfrm>
          </p:grpSpPr>
          <p:sp>
            <p:nvSpPr>
              <p:cNvPr id="325" name="Google Shape;325;p11"/>
              <p:cNvSpPr/>
              <p:nvPr/>
            </p:nvSpPr>
            <p:spPr>
              <a:xfrm>
                <a:off x="5651450" y="2402450"/>
                <a:ext cx="216600" cy="173525"/>
              </a:xfrm>
              <a:custGeom>
                <a:avLst/>
                <a:gdLst/>
                <a:ahLst/>
                <a:cxnLst/>
                <a:rect l="l" t="t" r="r" b="b"/>
                <a:pathLst>
                  <a:path w="8664" h="6941" fill="none" extrusionOk="0">
                    <a:moveTo>
                      <a:pt x="8664" y="6940"/>
                    </a:moveTo>
                    <a:cubicBezTo>
                      <a:pt x="5480" y="3981"/>
                      <a:pt x="2111" y="148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5576550" y="2425025"/>
                <a:ext cx="160625" cy="51450"/>
              </a:xfrm>
              <a:custGeom>
                <a:avLst/>
                <a:gdLst/>
                <a:ahLst/>
                <a:cxnLst/>
                <a:rect l="l" t="t" r="r" b="b"/>
                <a:pathLst>
                  <a:path w="6425" h="2058" extrusionOk="0">
                    <a:moveTo>
                      <a:pt x="1860" y="1"/>
                    </a:moveTo>
                    <a:cubicBezTo>
                      <a:pt x="725" y="1"/>
                      <a:pt x="1" y="435"/>
                      <a:pt x="112" y="1215"/>
                    </a:cubicBezTo>
                    <a:cubicBezTo>
                      <a:pt x="204" y="1863"/>
                      <a:pt x="1235" y="2057"/>
                      <a:pt x="2437" y="2057"/>
                    </a:cubicBezTo>
                    <a:cubicBezTo>
                      <a:pt x="4238" y="2057"/>
                      <a:pt x="6425" y="1622"/>
                      <a:pt x="6425" y="1622"/>
                    </a:cubicBezTo>
                    <a:cubicBezTo>
                      <a:pt x="4779" y="504"/>
                      <a:pt x="3082" y="1"/>
                      <a:pt x="186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5484850" y="2279850"/>
                <a:ext cx="166625" cy="122625"/>
              </a:xfrm>
              <a:custGeom>
                <a:avLst/>
                <a:gdLst/>
                <a:ahLst/>
                <a:cxnLst/>
                <a:rect l="l" t="t" r="r" b="b"/>
                <a:pathLst>
                  <a:path w="6665" h="4905" fill="none" extrusionOk="0">
                    <a:moveTo>
                      <a:pt x="6665" y="4904"/>
                    </a:moveTo>
                    <a:cubicBezTo>
                      <a:pt x="5100" y="2101"/>
                      <a:pt x="1364" y="1"/>
                      <a:pt x="806" y="1422"/>
                    </a:cubicBezTo>
                    <a:cubicBezTo>
                      <a:pt x="0" y="3466"/>
                      <a:pt x="6665" y="4904"/>
                      <a:pt x="6665" y="4904"/>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5751600" y="2372825"/>
                <a:ext cx="85375" cy="164200"/>
              </a:xfrm>
              <a:custGeom>
                <a:avLst/>
                <a:gdLst/>
                <a:ahLst/>
                <a:cxnLst/>
                <a:rect l="l" t="t" r="r" b="b"/>
                <a:pathLst>
                  <a:path w="3415" h="6568" fill="none" extrusionOk="0">
                    <a:moveTo>
                      <a:pt x="2920" y="6567"/>
                    </a:moveTo>
                    <a:cubicBezTo>
                      <a:pt x="3414" y="3303"/>
                      <a:pt x="2786" y="0"/>
                      <a:pt x="1628" y="519"/>
                    </a:cubicBezTo>
                    <a:cubicBezTo>
                      <a:pt x="1" y="1247"/>
                      <a:pt x="2920" y="6567"/>
                      <a:pt x="2920" y="656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5684300" y="2517175"/>
                <a:ext cx="144550" cy="44750"/>
              </a:xfrm>
              <a:custGeom>
                <a:avLst/>
                <a:gdLst/>
                <a:ahLst/>
                <a:cxnLst/>
                <a:rect l="l" t="t" r="r" b="b"/>
                <a:pathLst>
                  <a:path w="5782" h="1790" extrusionOk="0">
                    <a:moveTo>
                      <a:pt x="5612" y="793"/>
                    </a:moveTo>
                    <a:cubicBezTo>
                      <a:pt x="5576" y="814"/>
                      <a:pt x="5541" y="834"/>
                      <a:pt x="5505" y="855"/>
                    </a:cubicBezTo>
                    <a:lnTo>
                      <a:pt x="5505" y="855"/>
                    </a:lnTo>
                    <a:cubicBezTo>
                      <a:pt x="5680" y="908"/>
                      <a:pt x="5781" y="941"/>
                      <a:pt x="5781" y="941"/>
                    </a:cubicBezTo>
                    <a:lnTo>
                      <a:pt x="5612" y="793"/>
                    </a:lnTo>
                    <a:close/>
                    <a:moveTo>
                      <a:pt x="1249" y="1"/>
                    </a:moveTo>
                    <a:cubicBezTo>
                      <a:pt x="627" y="1"/>
                      <a:pt x="178" y="134"/>
                      <a:pt x="122" y="502"/>
                    </a:cubicBezTo>
                    <a:cubicBezTo>
                      <a:pt x="1" y="1308"/>
                      <a:pt x="891" y="1790"/>
                      <a:pt x="2164" y="1790"/>
                    </a:cubicBezTo>
                    <a:cubicBezTo>
                      <a:pt x="3147" y="1790"/>
                      <a:pt x="4357" y="1502"/>
                      <a:pt x="5505" y="855"/>
                    </a:cubicBezTo>
                    <a:lnTo>
                      <a:pt x="5505" y="855"/>
                    </a:lnTo>
                    <a:cubicBezTo>
                      <a:pt x="4745" y="622"/>
                      <a:pt x="2593" y="1"/>
                      <a:pt x="124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11"/>
            <p:cNvGrpSpPr/>
            <p:nvPr/>
          </p:nvGrpSpPr>
          <p:grpSpPr>
            <a:xfrm rot="1173272">
              <a:off x="8159321" y="317755"/>
              <a:ext cx="574717" cy="229040"/>
              <a:chOff x="4899225" y="1920750"/>
              <a:chExt cx="199275" cy="79425"/>
            </a:xfrm>
          </p:grpSpPr>
          <p:sp>
            <p:nvSpPr>
              <p:cNvPr id="331" name="Google Shape;331;p11"/>
              <p:cNvSpPr/>
              <p:nvPr/>
            </p:nvSpPr>
            <p:spPr>
              <a:xfrm>
                <a:off x="4915800" y="1920750"/>
                <a:ext cx="182700" cy="79425"/>
              </a:xfrm>
              <a:custGeom>
                <a:avLst/>
                <a:gdLst/>
                <a:ahLst/>
                <a:cxnLst/>
                <a:rect l="l" t="t" r="r" b="b"/>
                <a:pathLst>
                  <a:path w="7308" h="3177" extrusionOk="0">
                    <a:moveTo>
                      <a:pt x="1832" y="0"/>
                    </a:moveTo>
                    <a:cubicBezTo>
                      <a:pt x="1338" y="0"/>
                      <a:pt x="751" y="361"/>
                      <a:pt x="456" y="1149"/>
                    </a:cubicBezTo>
                    <a:cubicBezTo>
                      <a:pt x="1" y="2369"/>
                      <a:pt x="851" y="2786"/>
                      <a:pt x="1557" y="2786"/>
                    </a:cubicBezTo>
                    <a:cubicBezTo>
                      <a:pt x="1850" y="2786"/>
                      <a:pt x="2119" y="2714"/>
                      <a:pt x="2259" y="2598"/>
                    </a:cubicBezTo>
                    <a:cubicBezTo>
                      <a:pt x="2259" y="2598"/>
                      <a:pt x="2490" y="3077"/>
                      <a:pt x="3041" y="3077"/>
                    </a:cubicBezTo>
                    <a:cubicBezTo>
                      <a:pt x="3256" y="3077"/>
                      <a:pt x="3521" y="3004"/>
                      <a:pt x="3839" y="2800"/>
                    </a:cubicBezTo>
                    <a:cubicBezTo>
                      <a:pt x="3839" y="2800"/>
                      <a:pt x="4362" y="3176"/>
                      <a:pt x="5114" y="3176"/>
                    </a:cubicBezTo>
                    <a:cubicBezTo>
                      <a:pt x="5742" y="3176"/>
                      <a:pt x="6530" y="2914"/>
                      <a:pt x="7307" y="1954"/>
                    </a:cubicBezTo>
                    <a:cubicBezTo>
                      <a:pt x="5455" y="1877"/>
                      <a:pt x="5021" y="936"/>
                      <a:pt x="4397" y="936"/>
                    </a:cubicBezTo>
                    <a:cubicBezTo>
                      <a:pt x="4225" y="936"/>
                      <a:pt x="4039" y="1007"/>
                      <a:pt x="3804" y="1187"/>
                    </a:cubicBezTo>
                    <a:cubicBezTo>
                      <a:pt x="3804" y="1187"/>
                      <a:pt x="3756" y="440"/>
                      <a:pt x="3302" y="440"/>
                    </a:cubicBezTo>
                    <a:cubicBezTo>
                      <a:pt x="3143" y="440"/>
                      <a:pt x="2933" y="533"/>
                      <a:pt x="2658" y="782"/>
                    </a:cubicBezTo>
                    <a:cubicBezTo>
                      <a:pt x="2625" y="275"/>
                      <a:pt x="2264" y="0"/>
                      <a:pt x="1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4899225" y="1933675"/>
                <a:ext cx="165475" cy="46325"/>
              </a:xfrm>
              <a:custGeom>
                <a:avLst/>
                <a:gdLst/>
                <a:ahLst/>
                <a:cxnLst/>
                <a:rect l="l" t="t" r="r" b="b"/>
                <a:pathLst>
                  <a:path w="6619" h="1853" fill="none" extrusionOk="0">
                    <a:moveTo>
                      <a:pt x="1" y="0"/>
                    </a:moveTo>
                    <a:cubicBezTo>
                      <a:pt x="2695" y="1824"/>
                      <a:pt x="6618" y="1853"/>
                      <a:pt x="6618" y="185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1"/>
            <p:cNvGrpSpPr/>
            <p:nvPr/>
          </p:nvGrpSpPr>
          <p:grpSpPr>
            <a:xfrm rot="-474613" flipH="1">
              <a:off x="8709576" y="2032498"/>
              <a:ext cx="462510" cy="968696"/>
              <a:chOff x="1929475" y="1540625"/>
              <a:chExt cx="263675" cy="552250"/>
            </a:xfrm>
          </p:grpSpPr>
          <p:sp>
            <p:nvSpPr>
              <p:cNvPr id="334" name="Google Shape;334;p11"/>
              <p:cNvSpPr/>
              <p:nvPr/>
            </p:nvSpPr>
            <p:spPr>
              <a:xfrm>
                <a:off x="1935750" y="1655200"/>
                <a:ext cx="166375" cy="437675"/>
              </a:xfrm>
              <a:custGeom>
                <a:avLst/>
                <a:gdLst/>
                <a:ahLst/>
                <a:cxnLst/>
                <a:rect l="l" t="t" r="r" b="b"/>
                <a:pathLst>
                  <a:path w="6655" h="17507" extrusionOk="0">
                    <a:moveTo>
                      <a:pt x="6575" y="0"/>
                    </a:moveTo>
                    <a:cubicBezTo>
                      <a:pt x="6536" y="0"/>
                      <a:pt x="6501" y="28"/>
                      <a:pt x="6496" y="68"/>
                    </a:cubicBezTo>
                    <a:cubicBezTo>
                      <a:pt x="4662" y="13382"/>
                      <a:pt x="84" y="17331"/>
                      <a:pt x="38" y="17369"/>
                    </a:cubicBezTo>
                    <a:cubicBezTo>
                      <a:pt x="5" y="17396"/>
                      <a:pt x="1" y="17445"/>
                      <a:pt x="28" y="17478"/>
                    </a:cubicBezTo>
                    <a:cubicBezTo>
                      <a:pt x="44" y="17496"/>
                      <a:pt x="66" y="17506"/>
                      <a:pt x="88" y="17506"/>
                    </a:cubicBezTo>
                    <a:cubicBezTo>
                      <a:pt x="105" y="17506"/>
                      <a:pt x="123" y="17501"/>
                      <a:pt x="137" y="17488"/>
                    </a:cubicBezTo>
                    <a:cubicBezTo>
                      <a:pt x="184" y="17449"/>
                      <a:pt x="4806" y="13473"/>
                      <a:pt x="6649" y="88"/>
                    </a:cubicBezTo>
                    <a:cubicBezTo>
                      <a:pt x="6655" y="46"/>
                      <a:pt x="6625" y="7"/>
                      <a:pt x="6583" y="1"/>
                    </a:cubicBezTo>
                    <a:cubicBezTo>
                      <a:pt x="6581" y="0"/>
                      <a:pt x="6578" y="0"/>
                      <a:pt x="6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a:off x="2011075" y="1891725"/>
                <a:ext cx="159525" cy="87625"/>
              </a:xfrm>
              <a:custGeom>
                <a:avLst/>
                <a:gdLst/>
                <a:ahLst/>
                <a:cxnLst/>
                <a:rect l="l" t="t" r="r" b="b"/>
                <a:pathLst>
                  <a:path w="6381" h="3505" extrusionOk="0">
                    <a:moveTo>
                      <a:pt x="6135" y="161"/>
                    </a:moveTo>
                    <a:lnTo>
                      <a:pt x="6135" y="161"/>
                    </a:lnTo>
                    <a:cubicBezTo>
                      <a:pt x="3960" y="2896"/>
                      <a:pt x="963" y="3286"/>
                      <a:pt x="241" y="3341"/>
                    </a:cubicBezTo>
                    <a:cubicBezTo>
                      <a:pt x="2346" y="536"/>
                      <a:pt x="5403" y="201"/>
                      <a:pt x="6135" y="161"/>
                    </a:cubicBezTo>
                    <a:close/>
                    <a:moveTo>
                      <a:pt x="6295" y="1"/>
                    </a:moveTo>
                    <a:cubicBezTo>
                      <a:pt x="6154" y="1"/>
                      <a:pt x="2423" y="40"/>
                      <a:pt x="20" y="3381"/>
                    </a:cubicBezTo>
                    <a:cubicBezTo>
                      <a:pt x="2" y="3406"/>
                      <a:pt x="0" y="3436"/>
                      <a:pt x="13" y="3463"/>
                    </a:cubicBezTo>
                    <a:cubicBezTo>
                      <a:pt x="26" y="3488"/>
                      <a:pt x="54" y="3504"/>
                      <a:pt x="82" y="3504"/>
                    </a:cubicBezTo>
                    <a:lnTo>
                      <a:pt x="83" y="3504"/>
                    </a:lnTo>
                    <a:cubicBezTo>
                      <a:pt x="121" y="3504"/>
                      <a:pt x="3833" y="3429"/>
                      <a:pt x="6360" y="126"/>
                    </a:cubicBezTo>
                    <a:cubicBezTo>
                      <a:pt x="6378" y="103"/>
                      <a:pt x="6381" y="71"/>
                      <a:pt x="6368" y="45"/>
                    </a:cubicBezTo>
                    <a:cubicBezTo>
                      <a:pt x="6355" y="18"/>
                      <a:pt x="6328" y="2"/>
                      <a:pt x="6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1929475" y="1836350"/>
                <a:ext cx="85625" cy="143000"/>
              </a:xfrm>
              <a:custGeom>
                <a:avLst/>
                <a:gdLst/>
                <a:ahLst/>
                <a:cxnLst/>
                <a:rect l="l" t="t" r="r" b="b"/>
                <a:pathLst>
                  <a:path w="3425" h="5720" extrusionOk="0">
                    <a:moveTo>
                      <a:pt x="1257" y="215"/>
                    </a:moveTo>
                    <a:lnTo>
                      <a:pt x="1257" y="215"/>
                    </a:lnTo>
                    <a:cubicBezTo>
                      <a:pt x="3022" y="1803"/>
                      <a:pt x="3239" y="4781"/>
                      <a:pt x="3265" y="5488"/>
                    </a:cubicBezTo>
                    <a:cubicBezTo>
                      <a:pt x="545" y="3487"/>
                      <a:pt x="1100" y="792"/>
                      <a:pt x="1257" y="215"/>
                    </a:cubicBezTo>
                    <a:close/>
                    <a:moveTo>
                      <a:pt x="1218" y="0"/>
                    </a:moveTo>
                    <a:cubicBezTo>
                      <a:pt x="1211" y="0"/>
                      <a:pt x="1205" y="1"/>
                      <a:pt x="1198" y="3"/>
                    </a:cubicBezTo>
                    <a:cubicBezTo>
                      <a:pt x="1173" y="10"/>
                      <a:pt x="1153" y="27"/>
                      <a:pt x="1144" y="51"/>
                    </a:cubicBezTo>
                    <a:cubicBezTo>
                      <a:pt x="1134" y="84"/>
                      <a:pt x="1" y="3388"/>
                      <a:pt x="3301" y="5705"/>
                    </a:cubicBezTo>
                    <a:cubicBezTo>
                      <a:pt x="3315" y="5715"/>
                      <a:pt x="3331" y="5719"/>
                      <a:pt x="3346" y="5719"/>
                    </a:cubicBezTo>
                    <a:cubicBezTo>
                      <a:pt x="3358" y="5719"/>
                      <a:pt x="3370" y="5717"/>
                      <a:pt x="3381" y="5710"/>
                    </a:cubicBezTo>
                    <a:cubicBezTo>
                      <a:pt x="3408" y="5697"/>
                      <a:pt x="3423" y="5671"/>
                      <a:pt x="3424" y="5642"/>
                    </a:cubicBezTo>
                    <a:cubicBezTo>
                      <a:pt x="3424" y="5604"/>
                      <a:pt x="3414" y="1840"/>
                      <a:pt x="1267" y="18"/>
                    </a:cubicBezTo>
                    <a:cubicBezTo>
                      <a:pt x="1254" y="6"/>
                      <a:pt x="1236" y="0"/>
                      <a:pt x="1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2048350" y="1803875"/>
                <a:ext cx="142750" cy="84650"/>
              </a:xfrm>
              <a:custGeom>
                <a:avLst/>
                <a:gdLst/>
                <a:ahLst/>
                <a:cxnLst/>
                <a:rect l="l" t="t" r="r" b="b"/>
                <a:pathLst>
                  <a:path w="5710" h="3386" extrusionOk="0">
                    <a:moveTo>
                      <a:pt x="5709" y="0"/>
                    </a:moveTo>
                    <a:lnTo>
                      <a:pt x="5709" y="0"/>
                    </a:lnTo>
                    <a:cubicBezTo>
                      <a:pt x="1370" y="654"/>
                      <a:pt x="0" y="3385"/>
                      <a:pt x="0" y="3385"/>
                    </a:cubicBezTo>
                    <a:cubicBezTo>
                      <a:pt x="3578" y="2810"/>
                      <a:pt x="5709" y="0"/>
                      <a:pt x="5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a:off x="1967000" y="1756275"/>
                <a:ext cx="83350" cy="134200"/>
              </a:xfrm>
              <a:custGeom>
                <a:avLst/>
                <a:gdLst/>
                <a:ahLst/>
                <a:cxnLst/>
                <a:rect l="l" t="t" r="r" b="b"/>
                <a:pathLst>
                  <a:path w="3334" h="5368" extrusionOk="0">
                    <a:moveTo>
                      <a:pt x="738" y="252"/>
                    </a:moveTo>
                    <a:cubicBezTo>
                      <a:pt x="2736" y="2424"/>
                      <a:pt x="3102" y="4590"/>
                      <a:pt x="3164" y="5152"/>
                    </a:cubicBezTo>
                    <a:cubicBezTo>
                      <a:pt x="563" y="3691"/>
                      <a:pt x="667" y="940"/>
                      <a:pt x="738" y="252"/>
                    </a:cubicBezTo>
                    <a:close/>
                    <a:moveTo>
                      <a:pt x="682" y="0"/>
                    </a:moveTo>
                    <a:cubicBezTo>
                      <a:pt x="674" y="0"/>
                      <a:pt x="667" y="2"/>
                      <a:pt x="659" y="4"/>
                    </a:cubicBezTo>
                    <a:cubicBezTo>
                      <a:pt x="631" y="12"/>
                      <a:pt x="611" y="36"/>
                      <a:pt x="605" y="64"/>
                    </a:cubicBezTo>
                    <a:cubicBezTo>
                      <a:pt x="599" y="101"/>
                      <a:pt x="1" y="3659"/>
                      <a:pt x="3218" y="5357"/>
                    </a:cubicBezTo>
                    <a:cubicBezTo>
                      <a:pt x="3229" y="5364"/>
                      <a:pt x="3242" y="5367"/>
                      <a:pt x="3254" y="5367"/>
                    </a:cubicBezTo>
                    <a:cubicBezTo>
                      <a:pt x="3269" y="5367"/>
                      <a:pt x="3283" y="5363"/>
                      <a:pt x="3296" y="5355"/>
                    </a:cubicBezTo>
                    <a:cubicBezTo>
                      <a:pt x="3319" y="5340"/>
                      <a:pt x="3333" y="5314"/>
                      <a:pt x="3332" y="5286"/>
                    </a:cubicBezTo>
                    <a:cubicBezTo>
                      <a:pt x="3331" y="5260"/>
                      <a:pt x="3200" y="2621"/>
                      <a:pt x="738" y="25"/>
                    </a:cubicBezTo>
                    <a:cubicBezTo>
                      <a:pt x="723" y="9"/>
                      <a:pt x="703"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a:off x="2071700" y="1727850"/>
                <a:ext cx="121450" cy="73050"/>
              </a:xfrm>
              <a:custGeom>
                <a:avLst/>
                <a:gdLst/>
                <a:ahLst/>
                <a:cxnLst/>
                <a:rect l="l" t="t" r="r" b="b"/>
                <a:pathLst>
                  <a:path w="4858" h="2922" extrusionOk="0">
                    <a:moveTo>
                      <a:pt x="4620" y="184"/>
                    </a:moveTo>
                    <a:lnTo>
                      <a:pt x="4620" y="184"/>
                    </a:lnTo>
                    <a:cubicBezTo>
                      <a:pt x="4283" y="711"/>
                      <a:pt x="2924" y="2538"/>
                      <a:pt x="244" y="2755"/>
                    </a:cubicBezTo>
                    <a:cubicBezTo>
                      <a:pt x="614" y="2280"/>
                      <a:pt x="2042" y="657"/>
                      <a:pt x="4620" y="184"/>
                    </a:cubicBezTo>
                    <a:close/>
                    <a:moveTo>
                      <a:pt x="4775" y="1"/>
                    </a:moveTo>
                    <a:cubicBezTo>
                      <a:pt x="4771" y="1"/>
                      <a:pt x="4767" y="1"/>
                      <a:pt x="4763" y="2"/>
                    </a:cubicBezTo>
                    <a:cubicBezTo>
                      <a:pt x="1563" y="518"/>
                      <a:pt x="32" y="2778"/>
                      <a:pt x="17" y="2801"/>
                    </a:cubicBezTo>
                    <a:cubicBezTo>
                      <a:pt x="2" y="2825"/>
                      <a:pt x="1" y="2857"/>
                      <a:pt x="15" y="2882"/>
                    </a:cubicBezTo>
                    <a:cubicBezTo>
                      <a:pt x="29" y="2906"/>
                      <a:pt x="54" y="2922"/>
                      <a:pt x="82" y="2922"/>
                    </a:cubicBezTo>
                    <a:lnTo>
                      <a:pt x="86" y="2922"/>
                    </a:lnTo>
                    <a:cubicBezTo>
                      <a:pt x="3415" y="2739"/>
                      <a:pt x="4830" y="141"/>
                      <a:pt x="4843" y="115"/>
                    </a:cubicBezTo>
                    <a:cubicBezTo>
                      <a:pt x="4857" y="88"/>
                      <a:pt x="4855" y="58"/>
                      <a:pt x="4838" y="34"/>
                    </a:cubicBezTo>
                    <a:cubicBezTo>
                      <a:pt x="4823" y="13"/>
                      <a:pt x="4799"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a:off x="1993400" y="1696225"/>
                <a:ext cx="82375" cy="104675"/>
              </a:xfrm>
              <a:custGeom>
                <a:avLst/>
                <a:gdLst/>
                <a:ahLst/>
                <a:cxnLst/>
                <a:rect l="l" t="t" r="r" b="b"/>
                <a:pathLst>
                  <a:path w="3295" h="4187" extrusionOk="0">
                    <a:moveTo>
                      <a:pt x="184" y="198"/>
                    </a:moveTo>
                    <a:cubicBezTo>
                      <a:pt x="2383" y="1041"/>
                      <a:pt x="2997" y="3419"/>
                      <a:pt x="3114" y="3994"/>
                    </a:cubicBezTo>
                    <a:cubicBezTo>
                      <a:pt x="968" y="3236"/>
                      <a:pt x="313" y="794"/>
                      <a:pt x="184" y="198"/>
                    </a:cubicBezTo>
                    <a:close/>
                    <a:moveTo>
                      <a:pt x="82" y="0"/>
                    </a:moveTo>
                    <a:cubicBezTo>
                      <a:pt x="64" y="0"/>
                      <a:pt x="46" y="7"/>
                      <a:pt x="32" y="19"/>
                    </a:cubicBezTo>
                    <a:cubicBezTo>
                      <a:pt x="11" y="36"/>
                      <a:pt x="1" y="63"/>
                      <a:pt x="4" y="90"/>
                    </a:cubicBezTo>
                    <a:cubicBezTo>
                      <a:pt x="10" y="123"/>
                      <a:pt x="555" y="3353"/>
                      <a:pt x="3191" y="4184"/>
                    </a:cubicBezTo>
                    <a:cubicBezTo>
                      <a:pt x="3198" y="4186"/>
                      <a:pt x="3206" y="4187"/>
                      <a:pt x="3214" y="4187"/>
                    </a:cubicBezTo>
                    <a:cubicBezTo>
                      <a:pt x="3232" y="4187"/>
                      <a:pt x="3250" y="4180"/>
                      <a:pt x="3264" y="4168"/>
                    </a:cubicBezTo>
                    <a:cubicBezTo>
                      <a:pt x="3284" y="4151"/>
                      <a:pt x="3295" y="4124"/>
                      <a:pt x="3291" y="4098"/>
                    </a:cubicBezTo>
                    <a:cubicBezTo>
                      <a:pt x="3286" y="4066"/>
                      <a:pt x="2806" y="939"/>
                      <a:pt x="106" y="5"/>
                    </a:cubicBezTo>
                    <a:cubicBezTo>
                      <a:pt x="98" y="2"/>
                      <a:pt x="90"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2086325" y="1641975"/>
                <a:ext cx="104225" cy="89800"/>
              </a:xfrm>
              <a:custGeom>
                <a:avLst/>
                <a:gdLst/>
                <a:ahLst/>
                <a:cxnLst/>
                <a:rect l="l" t="t" r="r" b="b"/>
                <a:pathLst>
                  <a:path w="4169" h="3592" extrusionOk="0">
                    <a:moveTo>
                      <a:pt x="3981" y="164"/>
                    </a:moveTo>
                    <a:lnTo>
                      <a:pt x="3981" y="164"/>
                    </a:lnTo>
                    <a:cubicBezTo>
                      <a:pt x="3823" y="653"/>
                      <a:pt x="2997" y="2732"/>
                      <a:pt x="233" y="3399"/>
                    </a:cubicBezTo>
                    <a:cubicBezTo>
                      <a:pt x="585" y="2770"/>
                      <a:pt x="2062" y="348"/>
                      <a:pt x="3981" y="164"/>
                    </a:cubicBezTo>
                    <a:close/>
                    <a:moveTo>
                      <a:pt x="4089" y="1"/>
                    </a:moveTo>
                    <a:cubicBezTo>
                      <a:pt x="4087" y="1"/>
                      <a:pt x="4085" y="1"/>
                      <a:pt x="4083" y="1"/>
                    </a:cubicBezTo>
                    <a:cubicBezTo>
                      <a:pt x="1740" y="120"/>
                      <a:pt x="82" y="3341"/>
                      <a:pt x="13" y="3478"/>
                    </a:cubicBezTo>
                    <a:cubicBezTo>
                      <a:pt x="0" y="3505"/>
                      <a:pt x="2" y="3538"/>
                      <a:pt x="21" y="3561"/>
                    </a:cubicBezTo>
                    <a:cubicBezTo>
                      <a:pt x="36" y="3580"/>
                      <a:pt x="58" y="3591"/>
                      <a:pt x="82" y="3591"/>
                    </a:cubicBezTo>
                    <a:cubicBezTo>
                      <a:pt x="88" y="3591"/>
                      <a:pt x="93" y="3590"/>
                      <a:pt x="99" y="3589"/>
                    </a:cubicBezTo>
                    <a:cubicBezTo>
                      <a:pt x="3466" y="2864"/>
                      <a:pt x="4155" y="124"/>
                      <a:pt x="4162" y="97"/>
                    </a:cubicBezTo>
                    <a:cubicBezTo>
                      <a:pt x="4168" y="73"/>
                      <a:pt x="4162" y="47"/>
                      <a:pt x="4146" y="29"/>
                    </a:cubicBezTo>
                    <a:cubicBezTo>
                      <a:pt x="4132" y="12"/>
                      <a:pt x="4113" y="1"/>
                      <a:pt x="4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2015575" y="1623900"/>
                <a:ext cx="72825" cy="105925"/>
              </a:xfrm>
              <a:custGeom>
                <a:avLst/>
                <a:gdLst/>
                <a:ahLst/>
                <a:cxnLst/>
                <a:rect l="l" t="t" r="r" b="b"/>
                <a:pathLst>
                  <a:path w="2913" h="4237" extrusionOk="0">
                    <a:moveTo>
                      <a:pt x="331" y="1"/>
                    </a:moveTo>
                    <a:lnTo>
                      <a:pt x="331" y="1"/>
                    </a:lnTo>
                    <a:cubicBezTo>
                      <a:pt x="331" y="1"/>
                      <a:pt x="0" y="2920"/>
                      <a:pt x="2912" y="4236"/>
                    </a:cubicBezTo>
                    <a:cubicBezTo>
                      <a:pt x="2912" y="4236"/>
                      <a:pt x="2643" y="930"/>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2071825" y="1540625"/>
                <a:ext cx="74750" cy="118475"/>
              </a:xfrm>
              <a:custGeom>
                <a:avLst/>
                <a:gdLst/>
                <a:ahLst/>
                <a:cxnLst/>
                <a:rect l="l" t="t" r="r" b="b"/>
                <a:pathLst>
                  <a:path w="2990" h="4739" extrusionOk="0">
                    <a:moveTo>
                      <a:pt x="1751" y="250"/>
                    </a:moveTo>
                    <a:cubicBezTo>
                      <a:pt x="2625" y="2898"/>
                      <a:pt x="1472" y="4232"/>
                      <a:pt x="1158" y="4532"/>
                    </a:cubicBezTo>
                    <a:cubicBezTo>
                      <a:pt x="354" y="2643"/>
                      <a:pt x="1430" y="749"/>
                      <a:pt x="1751" y="250"/>
                    </a:cubicBezTo>
                    <a:close/>
                    <a:moveTo>
                      <a:pt x="1774" y="0"/>
                    </a:moveTo>
                    <a:cubicBezTo>
                      <a:pt x="1749" y="0"/>
                      <a:pt x="1726" y="12"/>
                      <a:pt x="1712" y="32"/>
                    </a:cubicBezTo>
                    <a:cubicBezTo>
                      <a:pt x="1694" y="55"/>
                      <a:pt x="0" y="2386"/>
                      <a:pt x="1059" y="4693"/>
                    </a:cubicBezTo>
                    <a:cubicBezTo>
                      <a:pt x="1069" y="4714"/>
                      <a:pt x="1088" y="4731"/>
                      <a:pt x="1111" y="4736"/>
                    </a:cubicBezTo>
                    <a:cubicBezTo>
                      <a:pt x="1117" y="4737"/>
                      <a:pt x="1123" y="4738"/>
                      <a:pt x="1129" y="4738"/>
                    </a:cubicBezTo>
                    <a:cubicBezTo>
                      <a:pt x="1146" y="4738"/>
                      <a:pt x="1163" y="4733"/>
                      <a:pt x="1177" y="4723"/>
                    </a:cubicBezTo>
                    <a:cubicBezTo>
                      <a:pt x="1195" y="4709"/>
                      <a:pt x="2989" y="3296"/>
                      <a:pt x="1847" y="52"/>
                    </a:cubicBezTo>
                    <a:cubicBezTo>
                      <a:pt x="1838" y="25"/>
                      <a:pt x="1814" y="6"/>
                      <a:pt x="1785" y="1"/>
                    </a:cubicBezTo>
                    <a:cubicBezTo>
                      <a:pt x="1781" y="1"/>
                      <a:pt x="1777"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1"/>
            <p:cNvGrpSpPr/>
            <p:nvPr/>
          </p:nvGrpSpPr>
          <p:grpSpPr>
            <a:xfrm rot="9898608" flipH="1">
              <a:off x="8840924" y="1244471"/>
              <a:ext cx="381977" cy="684153"/>
              <a:chOff x="5387726" y="2627015"/>
              <a:chExt cx="163225" cy="292350"/>
            </a:xfrm>
          </p:grpSpPr>
          <p:sp>
            <p:nvSpPr>
              <p:cNvPr id="345" name="Google Shape;345;p11"/>
              <p:cNvSpPr/>
              <p:nvPr/>
            </p:nvSpPr>
            <p:spPr>
              <a:xfrm>
                <a:off x="5434801" y="2627015"/>
                <a:ext cx="64425" cy="210150"/>
              </a:xfrm>
              <a:custGeom>
                <a:avLst/>
                <a:gdLst/>
                <a:ahLst/>
                <a:cxnLst/>
                <a:rect l="l" t="t" r="r" b="b"/>
                <a:pathLst>
                  <a:path w="2577" h="8406" fill="none" extrusionOk="0">
                    <a:moveTo>
                      <a:pt x="2576" y="1"/>
                    </a:moveTo>
                    <a:cubicBezTo>
                      <a:pt x="462" y="2841"/>
                      <a:pt x="1" y="8406"/>
                      <a:pt x="1" y="8406"/>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5462676" y="2701665"/>
                <a:ext cx="88275" cy="91350"/>
              </a:xfrm>
              <a:custGeom>
                <a:avLst/>
                <a:gdLst/>
                <a:ahLst/>
                <a:cxnLst/>
                <a:rect l="l" t="t" r="r" b="b"/>
                <a:pathLst>
                  <a:path w="3531" h="3654" fill="none" extrusionOk="0">
                    <a:moveTo>
                      <a:pt x="1" y="0"/>
                    </a:moveTo>
                    <a:cubicBezTo>
                      <a:pt x="3245" y="903"/>
                      <a:pt x="3531" y="3653"/>
                      <a:pt x="3531" y="3653"/>
                    </a:cubicBezTo>
                    <a:cubicBezTo>
                      <a:pt x="314" y="3157"/>
                      <a:pt x="1" y="0"/>
                      <a:pt x="1" y="0"/>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5387726" y="2781540"/>
                <a:ext cx="107175" cy="137825"/>
              </a:xfrm>
              <a:custGeom>
                <a:avLst/>
                <a:gdLst/>
                <a:ahLst/>
                <a:cxnLst/>
                <a:rect l="l" t="t" r="r" b="b"/>
                <a:pathLst>
                  <a:path w="4287" h="5513" fill="none" extrusionOk="0">
                    <a:moveTo>
                      <a:pt x="2196" y="1"/>
                    </a:moveTo>
                    <a:cubicBezTo>
                      <a:pt x="1" y="1672"/>
                      <a:pt x="1611" y="5512"/>
                      <a:pt x="1611" y="5512"/>
                    </a:cubicBezTo>
                    <a:cubicBezTo>
                      <a:pt x="4286" y="2241"/>
                      <a:pt x="2196" y="1"/>
                      <a:pt x="2196" y="1"/>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5462676" y="2701665"/>
                <a:ext cx="56425" cy="58475"/>
              </a:xfrm>
              <a:custGeom>
                <a:avLst/>
                <a:gdLst/>
                <a:ahLst/>
                <a:cxnLst/>
                <a:rect l="l" t="t" r="r" b="b"/>
                <a:pathLst>
                  <a:path w="2257" h="2339" fill="none" extrusionOk="0">
                    <a:moveTo>
                      <a:pt x="1" y="0"/>
                    </a:moveTo>
                    <a:cubicBezTo>
                      <a:pt x="1" y="0"/>
                      <a:pt x="1394" y="1589"/>
                      <a:pt x="2256" y="2338"/>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4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1">
  <p:cSld name="BIG_NUMBER_2">
    <p:spTree>
      <p:nvGrpSpPr>
        <p:cNvPr id="1" name="Shape 579"/>
        <p:cNvGrpSpPr/>
        <p:nvPr/>
      </p:nvGrpSpPr>
      <p:grpSpPr>
        <a:xfrm>
          <a:off x="0" y="0"/>
          <a:ext cx="0" cy="0"/>
          <a:chOff x="0" y="0"/>
          <a:chExt cx="0" cy="0"/>
        </a:xfrm>
      </p:grpSpPr>
      <p:grpSp>
        <p:nvGrpSpPr>
          <p:cNvPr id="580" name="Google Shape;580;p18"/>
          <p:cNvGrpSpPr/>
          <p:nvPr/>
        </p:nvGrpSpPr>
        <p:grpSpPr>
          <a:xfrm>
            <a:off x="-2948125" y="-2161350"/>
            <a:ext cx="14493600" cy="9086150"/>
            <a:chOff x="-2948125" y="-2161350"/>
            <a:chExt cx="14493600" cy="9086150"/>
          </a:xfrm>
        </p:grpSpPr>
        <p:sp>
          <p:nvSpPr>
            <p:cNvPr id="581" name="Google Shape;581;p18"/>
            <p:cNvSpPr/>
            <p:nvPr/>
          </p:nvSpPr>
          <p:spPr>
            <a:xfrm>
              <a:off x="8048375" y="-2161350"/>
              <a:ext cx="3497100" cy="3497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a:off x="-2948125" y="3427700"/>
              <a:ext cx="3497100" cy="3497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18"/>
          <p:cNvSpPr txBox="1">
            <a:spLocks noGrp="1"/>
          </p:cNvSpPr>
          <p:nvPr>
            <p:ph type="title" hasCustomPrompt="1"/>
          </p:nvPr>
        </p:nvSpPr>
        <p:spPr>
          <a:xfrm>
            <a:off x="1266525" y="1831700"/>
            <a:ext cx="1270800" cy="761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584" name="Google Shape;584;p18"/>
          <p:cNvSpPr txBox="1">
            <a:spLocks noGrp="1"/>
          </p:cNvSpPr>
          <p:nvPr>
            <p:ph type="subTitle" idx="1"/>
          </p:nvPr>
        </p:nvSpPr>
        <p:spPr>
          <a:xfrm>
            <a:off x="713225" y="3309350"/>
            <a:ext cx="2377500" cy="444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300"/>
              <a:buFont typeface="Quicksand"/>
              <a:buNone/>
              <a:defRPr sz="2300" b="1">
                <a:latin typeface="Gilda Display"/>
                <a:ea typeface="Gilda Display"/>
                <a:cs typeface="Gilda Display"/>
                <a:sym typeface="Gilda Display"/>
              </a:defRPr>
            </a:lvl1pPr>
            <a:lvl2pPr lvl="1" algn="ctr" rtl="0">
              <a:spcBef>
                <a:spcPts val="0"/>
              </a:spcBef>
              <a:spcAft>
                <a:spcPts val="0"/>
              </a:spcAft>
              <a:buSzPts val="2300"/>
              <a:buFont typeface="Quicksand"/>
              <a:buNone/>
              <a:defRPr sz="2300" b="1">
                <a:latin typeface="Quicksand"/>
                <a:ea typeface="Quicksand"/>
                <a:cs typeface="Quicksand"/>
                <a:sym typeface="Quicksand"/>
              </a:defRPr>
            </a:lvl2pPr>
            <a:lvl3pPr lvl="2" algn="ctr" rtl="0">
              <a:spcBef>
                <a:spcPts val="0"/>
              </a:spcBef>
              <a:spcAft>
                <a:spcPts val="0"/>
              </a:spcAft>
              <a:buSzPts val="2300"/>
              <a:buFont typeface="Quicksand"/>
              <a:buNone/>
              <a:defRPr sz="2300" b="1">
                <a:latin typeface="Quicksand"/>
                <a:ea typeface="Quicksand"/>
                <a:cs typeface="Quicksand"/>
                <a:sym typeface="Quicksand"/>
              </a:defRPr>
            </a:lvl3pPr>
            <a:lvl4pPr lvl="3" algn="ctr" rtl="0">
              <a:spcBef>
                <a:spcPts val="0"/>
              </a:spcBef>
              <a:spcAft>
                <a:spcPts val="0"/>
              </a:spcAft>
              <a:buSzPts val="2300"/>
              <a:buFont typeface="Quicksand"/>
              <a:buNone/>
              <a:defRPr sz="2300" b="1">
                <a:latin typeface="Quicksand"/>
                <a:ea typeface="Quicksand"/>
                <a:cs typeface="Quicksand"/>
                <a:sym typeface="Quicksand"/>
              </a:defRPr>
            </a:lvl4pPr>
            <a:lvl5pPr lvl="4" algn="ctr" rtl="0">
              <a:spcBef>
                <a:spcPts val="0"/>
              </a:spcBef>
              <a:spcAft>
                <a:spcPts val="0"/>
              </a:spcAft>
              <a:buSzPts val="2300"/>
              <a:buFont typeface="Quicksand"/>
              <a:buNone/>
              <a:defRPr sz="2300" b="1">
                <a:latin typeface="Quicksand"/>
                <a:ea typeface="Quicksand"/>
                <a:cs typeface="Quicksand"/>
                <a:sym typeface="Quicksand"/>
              </a:defRPr>
            </a:lvl5pPr>
            <a:lvl6pPr lvl="5" algn="ctr" rtl="0">
              <a:spcBef>
                <a:spcPts val="0"/>
              </a:spcBef>
              <a:spcAft>
                <a:spcPts val="0"/>
              </a:spcAft>
              <a:buSzPts val="2300"/>
              <a:buFont typeface="Quicksand"/>
              <a:buNone/>
              <a:defRPr sz="2300" b="1">
                <a:latin typeface="Quicksand"/>
                <a:ea typeface="Quicksand"/>
                <a:cs typeface="Quicksand"/>
                <a:sym typeface="Quicksand"/>
              </a:defRPr>
            </a:lvl6pPr>
            <a:lvl7pPr lvl="6" algn="ctr" rtl="0">
              <a:spcBef>
                <a:spcPts val="0"/>
              </a:spcBef>
              <a:spcAft>
                <a:spcPts val="0"/>
              </a:spcAft>
              <a:buSzPts val="2300"/>
              <a:buFont typeface="Quicksand"/>
              <a:buNone/>
              <a:defRPr sz="2300" b="1">
                <a:latin typeface="Quicksand"/>
                <a:ea typeface="Quicksand"/>
                <a:cs typeface="Quicksand"/>
                <a:sym typeface="Quicksand"/>
              </a:defRPr>
            </a:lvl7pPr>
            <a:lvl8pPr lvl="7" algn="ctr" rtl="0">
              <a:spcBef>
                <a:spcPts val="0"/>
              </a:spcBef>
              <a:spcAft>
                <a:spcPts val="0"/>
              </a:spcAft>
              <a:buSzPts val="2300"/>
              <a:buFont typeface="Quicksand"/>
              <a:buNone/>
              <a:defRPr sz="2300" b="1">
                <a:latin typeface="Quicksand"/>
                <a:ea typeface="Quicksand"/>
                <a:cs typeface="Quicksand"/>
                <a:sym typeface="Quicksand"/>
              </a:defRPr>
            </a:lvl8pPr>
            <a:lvl9pPr lvl="8" algn="ctr" rtl="0">
              <a:spcBef>
                <a:spcPts val="0"/>
              </a:spcBef>
              <a:spcAft>
                <a:spcPts val="0"/>
              </a:spcAft>
              <a:buSzPts val="2300"/>
              <a:buFont typeface="Quicksand"/>
              <a:buNone/>
              <a:defRPr sz="2300" b="1">
                <a:latin typeface="Quicksand"/>
                <a:ea typeface="Quicksand"/>
                <a:cs typeface="Quicksand"/>
                <a:sym typeface="Quicksand"/>
              </a:defRPr>
            </a:lvl9pPr>
          </a:lstStyle>
          <a:p>
            <a:endParaRPr/>
          </a:p>
        </p:txBody>
      </p:sp>
      <p:sp>
        <p:nvSpPr>
          <p:cNvPr id="585" name="Google Shape;585;p18"/>
          <p:cNvSpPr txBox="1">
            <a:spLocks noGrp="1"/>
          </p:cNvSpPr>
          <p:nvPr>
            <p:ph type="subTitle" idx="2"/>
          </p:nvPr>
        </p:nvSpPr>
        <p:spPr>
          <a:xfrm>
            <a:off x="713225" y="3677400"/>
            <a:ext cx="2377500" cy="90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6" name="Google Shape;586;p18"/>
          <p:cNvSpPr txBox="1">
            <a:spLocks noGrp="1"/>
          </p:cNvSpPr>
          <p:nvPr>
            <p:ph type="title" idx="3"/>
          </p:nvPr>
        </p:nvSpPr>
        <p:spPr>
          <a:xfrm>
            <a:off x="713475" y="463300"/>
            <a:ext cx="7717200" cy="56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Quicksand"/>
              <a:buNone/>
              <a:defRPr sz="3400" b="1">
                <a:solidFill>
                  <a:schemeClr val="dk1"/>
                </a:solidFill>
              </a:defRPr>
            </a:lvl1pPr>
            <a:lvl2pPr lvl="1"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2pPr>
            <a:lvl3pPr lvl="2"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3pPr>
            <a:lvl4pPr lvl="3"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4pPr>
            <a:lvl5pPr lvl="4"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5pPr>
            <a:lvl6pPr lvl="5"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6pPr>
            <a:lvl7pPr lvl="6"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7pPr>
            <a:lvl8pPr lvl="7"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8pPr>
            <a:lvl9pPr lvl="8"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9pPr>
          </a:lstStyle>
          <a:p>
            <a:endParaRPr/>
          </a:p>
        </p:txBody>
      </p:sp>
      <p:sp>
        <p:nvSpPr>
          <p:cNvPr id="587" name="Google Shape;587;p18"/>
          <p:cNvSpPr txBox="1">
            <a:spLocks noGrp="1"/>
          </p:cNvSpPr>
          <p:nvPr>
            <p:ph type="title" idx="4" hasCustomPrompt="1"/>
          </p:nvPr>
        </p:nvSpPr>
        <p:spPr>
          <a:xfrm>
            <a:off x="3936625" y="1831700"/>
            <a:ext cx="1270800" cy="761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588" name="Google Shape;588;p18"/>
          <p:cNvSpPr txBox="1">
            <a:spLocks noGrp="1"/>
          </p:cNvSpPr>
          <p:nvPr>
            <p:ph type="subTitle" idx="5"/>
          </p:nvPr>
        </p:nvSpPr>
        <p:spPr>
          <a:xfrm>
            <a:off x="3380563" y="3309350"/>
            <a:ext cx="2377500" cy="444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300"/>
              <a:buFont typeface="Quicksand"/>
              <a:buNone/>
              <a:defRPr sz="2300" b="1">
                <a:latin typeface="Gilda Display"/>
                <a:ea typeface="Gilda Display"/>
                <a:cs typeface="Gilda Display"/>
                <a:sym typeface="Gilda Display"/>
              </a:defRPr>
            </a:lvl1pPr>
            <a:lvl2pPr lvl="1" algn="ctr" rtl="0">
              <a:spcBef>
                <a:spcPts val="0"/>
              </a:spcBef>
              <a:spcAft>
                <a:spcPts val="0"/>
              </a:spcAft>
              <a:buSzPts val="2300"/>
              <a:buFont typeface="Quicksand"/>
              <a:buNone/>
              <a:defRPr sz="2300" b="1">
                <a:latin typeface="Quicksand"/>
                <a:ea typeface="Quicksand"/>
                <a:cs typeface="Quicksand"/>
                <a:sym typeface="Quicksand"/>
              </a:defRPr>
            </a:lvl2pPr>
            <a:lvl3pPr lvl="2" algn="ctr" rtl="0">
              <a:spcBef>
                <a:spcPts val="0"/>
              </a:spcBef>
              <a:spcAft>
                <a:spcPts val="0"/>
              </a:spcAft>
              <a:buSzPts val="2300"/>
              <a:buFont typeface="Quicksand"/>
              <a:buNone/>
              <a:defRPr sz="2300" b="1">
                <a:latin typeface="Quicksand"/>
                <a:ea typeface="Quicksand"/>
                <a:cs typeface="Quicksand"/>
                <a:sym typeface="Quicksand"/>
              </a:defRPr>
            </a:lvl3pPr>
            <a:lvl4pPr lvl="3" algn="ctr" rtl="0">
              <a:spcBef>
                <a:spcPts val="0"/>
              </a:spcBef>
              <a:spcAft>
                <a:spcPts val="0"/>
              </a:spcAft>
              <a:buSzPts val="2300"/>
              <a:buFont typeface="Quicksand"/>
              <a:buNone/>
              <a:defRPr sz="2300" b="1">
                <a:latin typeface="Quicksand"/>
                <a:ea typeface="Quicksand"/>
                <a:cs typeface="Quicksand"/>
                <a:sym typeface="Quicksand"/>
              </a:defRPr>
            </a:lvl4pPr>
            <a:lvl5pPr lvl="4" algn="ctr" rtl="0">
              <a:spcBef>
                <a:spcPts val="0"/>
              </a:spcBef>
              <a:spcAft>
                <a:spcPts val="0"/>
              </a:spcAft>
              <a:buSzPts val="2300"/>
              <a:buFont typeface="Quicksand"/>
              <a:buNone/>
              <a:defRPr sz="2300" b="1">
                <a:latin typeface="Quicksand"/>
                <a:ea typeface="Quicksand"/>
                <a:cs typeface="Quicksand"/>
                <a:sym typeface="Quicksand"/>
              </a:defRPr>
            </a:lvl5pPr>
            <a:lvl6pPr lvl="5" algn="ctr" rtl="0">
              <a:spcBef>
                <a:spcPts val="0"/>
              </a:spcBef>
              <a:spcAft>
                <a:spcPts val="0"/>
              </a:spcAft>
              <a:buSzPts val="2300"/>
              <a:buFont typeface="Quicksand"/>
              <a:buNone/>
              <a:defRPr sz="2300" b="1">
                <a:latin typeface="Quicksand"/>
                <a:ea typeface="Quicksand"/>
                <a:cs typeface="Quicksand"/>
                <a:sym typeface="Quicksand"/>
              </a:defRPr>
            </a:lvl6pPr>
            <a:lvl7pPr lvl="6" algn="ctr" rtl="0">
              <a:spcBef>
                <a:spcPts val="0"/>
              </a:spcBef>
              <a:spcAft>
                <a:spcPts val="0"/>
              </a:spcAft>
              <a:buSzPts val="2300"/>
              <a:buFont typeface="Quicksand"/>
              <a:buNone/>
              <a:defRPr sz="2300" b="1">
                <a:latin typeface="Quicksand"/>
                <a:ea typeface="Quicksand"/>
                <a:cs typeface="Quicksand"/>
                <a:sym typeface="Quicksand"/>
              </a:defRPr>
            </a:lvl7pPr>
            <a:lvl8pPr lvl="7" algn="ctr" rtl="0">
              <a:spcBef>
                <a:spcPts val="0"/>
              </a:spcBef>
              <a:spcAft>
                <a:spcPts val="0"/>
              </a:spcAft>
              <a:buSzPts val="2300"/>
              <a:buFont typeface="Quicksand"/>
              <a:buNone/>
              <a:defRPr sz="2300" b="1">
                <a:latin typeface="Quicksand"/>
                <a:ea typeface="Quicksand"/>
                <a:cs typeface="Quicksand"/>
                <a:sym typeface="Quicksand"/>
              </a:defRPr>
            </a:lvl8pPr>
            <a:lvl9pPr lvl="8" algn="ctr" rtl="0">
              <a:spcBef>
                <a:spcPts val="0"/>
              </a:spcBef>
              <a:spcAft>
                <a:spcPts val="0"/>
              </a:spcAft>
              <a:buSzPts val="2300"/>
              <a:buFont typeface="Quicksand"/>
              <a:buNone/>
              <a:defRPr sz="2300" b="1">
                <a:latin typeface="Quicksand"/>
                <a:ea typeface="Quicksand"/>
                <a:cs typeface="Quicksand"/>
                <a:sym typeface="Quicksand"/>
              </a:defRPr>
            </a:lvl9pPr>
          </a:lstStyle>
          <a:p>
            <a:endParaRPr/>
          </a:p>
        </p:txBody>
      </p:sp>
      <p:sp>
        <p:nvSpPr>
          <p:cNvPr id="589" name="Google Shape;589;p18"/>
          <p:cNvSpPr txBox="1">
            <a:spLocks noGrp="1"/>
          </p:cNvSpPr>
          <p:nvPr>
            <p:ph type="subTitle" idx="6"/>
          </p:nvPr>
        </p:nvSpPr>
        <p:spPr>
          <a:xfrm>
            <a:off x="3383325" y="3677400"/>
            <a:ext cx="2377500" cy="90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90" name="Google Shape;590;p18"/>
          <p:cNvSpPr txBox="1">
            <a:spLocks noGrp="1"/>
          </p:cNvSpPr>
          <p:nvPr>
            <p:ph type="title" idx="7" hasCustomPrompt="1"/>
          </p:nvPr>
        </p:nvSpPr>
        <p:spPr>
          <a:xfrm>
            <a:off x="6601250" y="1831700"/>
            <a:ext cx="1270800" cy="761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591" name="Google Shape;591;p18"/>
          <p:cNvSpPr txBox="1">
            <a:spLocks noGrp="1"/>
          </p:cNvSpPr>
          <p:nvPr>
            <p:ph type="subTitle" idx="8"/>
          </p:nvPr>
        </p:nvSpPr>
        <p:spPr>
          <a:xfrm>
            <a:off x="6047900" y="3309350"/>
            <a:ext cx="2377500" cy="444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300"/>
              <a:buFont typeface="Quicksand"/>
              <a:buNone/>
              <a:defRPr sz="2300" b="1">
                <a:latin typeface="Gilda Display"/>
                <a:ea typeface="Gilda Display"/>
                <a:cs typeface="Gilda Display"/>
                <a:sym typeface="Gilda Display"/>
              </a:defRPr>
            </a:lvl1pPr>
            <a:lvl2pPr lvl="1" algn="ctr" rtl="0">
              <a:spcBef>
                <a:spcPts val="0"/>
              </a:spcBef>
              <a:spcAft>
                <a:spcPts val="0"/>
              </a:spcAft>
              <a:buSzPts val="2300"/>
              <a:buFont typeface="Quicksand"/>
              <a:buNone/>
              <a:defRPr sz="2300" b="1">
                <a:latin typeface="Quicksand"/>
                <a:ea typeface="Quicksand"/>
                <a:cs typeface="Quicksand"/>
                <a:sym typeface="Quicksand"/>
              </a:defRPr>
            </a:lvl2pPr>
            <a:lvl3pPr lvl="2" algn="ctr" rtl="0">
              <a:spcBef>
                <a:spcPts val="0"/>
              </a:spcBef>
              <a:spcAft>
                <a:spcPts val="0"/>
              </a:spcAft>
              <a:buSzPts val="2300"/>
              <a:buFont typeface="Quicksand"/>
              <a:buNone/>
              <a:defRPr sz="2300" b="1">
                <a:latin typeface="Quicksand"/>
                <a:ea typeface="Quicksand"/>
                <a:cs typeface="Quicksand"/>
                <a:sym typeface="Quicksand"/>
              </a:defRPr>
            </a:lvl3pPr>
            <a:lvl4pPr lvl="3" algn="ctr" rtl="0">
              <a:spcBef>
                <a:spcPts val="0"/>
              </a:spcBef>
              <a:spcAft>
                <a:spcPts val="0"/>
              </a:spcAft>
              <a:buSzPts val="2300"/>
              <a:buFont typeface="Quicksand"/>
              <a:buNone/>
              <a:defRPr sz="2300" b="1">
                <a:latin typeface="Quicksand"/>
                <a:ea typeface="Quicksand"/>
                <a:cs typeface="Quicksand"/>
                <a:sym typeface="Quicksand"/>
              </a:defRPr>
            </a:lvl4pPr>
            <a:lvl5pPr lvl="4" algn="ctr" rtl="0">
              <a:spcBef>
                <a:spcPts val="0"/>
              </a:spcBef>
              <a:spcAft>
                <a:spcPts val="0"/>
              </a:spcAft>
              <a:buSzPts val="2300"/>
              <a:buFont typeface="Quicksand"/>
              <a:buNone/>
              <a:defRPr sz="2300" b="1">
                <a:latin typeface="Quicksand"/>
                <a:ea typeface="Quicksand"/>
                <a:cs typeface="Quicksand"/>
                <a:sym typeface="Quicksand"/>
              </a:defRPr>
            </a:lvl5pPr>
            <a:lvl6pPr lvl="5" algn="ctr" rtl="0">
              <a:spcBef>
                <a:spcPts val="0"/>
              </a:spcBef>
              <a:spcAft>
                <a:spcPts val="0"/>
              </a:spcAft>
              <a:buSzPts val="2300"/>
              <a:buFont typeface="Quicksand"/>
              <a:buNone/>
              <a:defRPr sz="2300" b="1">
                <a:latin typeface="Quicksand"/>
                <a:ea typeface="Quicksand"/>
                <a:cs typeface="Quicksand"/>
                <a:sym typeface="Quicksand"/>
              </a:defRPr>
            </a:lvl6pPr>
            <a:lvl7pPr lvl="6" algn="ctr" rtl="0">
              <a:spcBef>
                <a:spcPts val="0"/>
              </a:spcBef>
              <a:spcAft>
                <a:spcPts val="0"/>
              </a:spcAft>
              <a:buSzPts val="2300"/>
              <a:buFont typeface="Quicksand"/>
              <a:buNone/>
              <a:defRPr sz="2300" b="1">
                <a:latin typeface="Quicksand"/>
                <a:ea typeface="Quicksand"/>
                <a:cs typeface="Quicksand"/>
                <a:sym typeface="Quicksand"/>
              </a:defRPr>
            </a:lvl7pPr>
            <a:lvl8pPr lvl="7" algn="ctr" rtl="0">
              <a:spcBef>
                <a:spcPts val="0"/>
              </a:spcBef>
              <a:spcAft>
                <a:spcPts val="0"/>
              </a:spcAft>
              <a:buSzPts val="2300"/>
              <a:buFont typeface="Quicksand"/>
              <a:buNone/>
              <a:defRPr sz="2300" b="1">
                <a:latin typeface="Quicksand"/>
                <a:ea typeface="Quicksand"/>
                <a:cs typeface="Quicksand"/>
                <a:sym typeface="Quicksand"/>
              </a:defRPr>
            </a:lvl8pPr>
            <a:lvl9pPr lvl="8" algn="ctr" rtl="0">
              <a:spcBef>
                <a:spcPts val="0"/>
              </a:spcBef>
              <a:spcAft>
                <a:spcPts val="0"/>
              </a:spcAft>
              <a:buSzPts val="2300"/>
              <a:buFont typeface="Quicksand"/>
              <a:buNone/>
              <a:defRPr sz="2300" b="1">
                <a:latin typeface="Quicksand"/>
                <a:ea typeface="Quicksand"/>
                <a:cs typeface="Quicksand"/>
                <a:sym typeface="Quicksand"/>
              </a:defRPr>
            </a:lvl9pPr>
          </a:lstStyle>
          <a:p>
            <a:endParaRPr/>
          </a:p>
        </p:txBody>
      </p:sp>
      <p:sp>
        <p:nvSpPr>
          <p:cNvPr id="592" name="Google Shape;592;p18"/>
          <p:cNvSpPr txBox="1">
            <a:spLocks noGrp="1"/>
          </p:cNvSpPr>
          <p:nvPr>
            <p:ph type="subTitle" idx="9"/>
          </p:nvPr>
        </p:nvSpPr>
        <p:spPr>
          <a:xfrm>
            <a:off x="6047900" y="3677400"/>
            <a:ext cx="2377500" cy="90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593" name="Google Shape;593;p18"/>
          <p:cNvGrpSpPr/>
          <p:nvPr/>
        </p:nvGrpSpPr>
        <p:grpSpPr>
          <a:xfrm>
            <a:off x="5" y="9"/>
            <a:ext cx="9281383" cy="2021150"/>
            <a:chOff x="5" y="9"/>
            <a:chExt cx="9281383" cy="2021150"/>
          </a:xfrm>
        </p:grpSpPr>
        <p:grpSp>
          <p:nvGrpSpPr>
            <p:cNvPr id="594" name="Google Shape;594;p18"/>
            <p:cNvGrpSpPr/>
            <p:nvPr/>
          </p:nvGrpSpPr>
          <p:grpSpPr>
            <a:xfrm rot="1411825" flipH="1">
              <a:off x="7893888" y="105207"/>
              <a:ext cx="574711" cy="229041"/>
              <a:chOff x="4899225" y="1920750"/>
              <a:chExt cx="199275" cy="79425"/>
            </a:xfrm>
          </p:grpSpPr>
          <p:sp>
            <p:nvSpPr>
              <p:cNvPr id="595" name="Google Shape;595;p18"/>
              <p:cNvSpPr/>
              <p:nvPr/>
            </p:nvSpPr>
            <p:spPr>
              <a:xfrm>
                <a:off x="4915800" y="1920750"/>
                <a:ext cx="182700" cy="79425"/>
              </a:xfrm>
              <a:custGeom>
                <a:avLst/>
                <a:gdLst/>
                <a:ahLst/>
                <a:cxnLst/>
                <a:rect l="l" t="t" r="r" b="b"/>
                <a:pathLst>
                  <a:path w="7308" h="3177" extrusionOk="0">
                    <a:moveTo>
                      <a:pt x="1832" y="0"/>
                    </a:moveTo>
                    <a:cubicBezTo>
                      <a:pt x="1338" y="0"/>
                      <a:pt x="751" y="361"/>
                      <a:pt x="456" y="1149"/>
                    </a:cubicBezTo>
                    <a:cubicBezTo>
                      <a:pt x="1" y="2369"/>
                      <a:pt x="851" y="2786"/>
                      <a:pt x="1557" y="2786"/>
                    </a:cubicBezTo>
                    <a:cubicBezTo>
                      <a:pt x="1850" y="2786"/>
                      <a:pt x="2119" y="2714"/>
                      <a:pt x="2259" y="2598"/>
                    </a:cubicBezTo>
                    <a:cubicBezTo>
                      <a:pt x="2259" y="2598"/>
                      <a:pt x="2490" y="3077"/>
                      <a:pt x="3041" y="3077"/>
                    </a:cubicBezTo>
                    <a:cubicBezTo>
                      <a:pt x="3256" y="3077"/>
                      <a:pt x="3521" y="3004"/>
                      <a:pt x="3839" y="2800"/>
                    </a:cubicBezTo>
                    <a:cubicBezTo>
                      <a:pt x="3839" y="2800"/>
                      <a:pt x="4362" y="3176"/>
                      <a:pt x="5114" y="3176"/>
                    </a:cubicBezTo>
                    <a:cubicBezTo>
                      <a:pt x="5742" y="3176"/>
                      <a:pt x="6530" y="2914"/>
                      <a:pt x="7307" y="1954"/>
                    </a:cubicBezTo>
                    <a:cubicBezTo>
                      <a:pt x="5455" y="1877"/>
                      <a:pt x="5021" y="936"/>
                      <a:pt x="4397" y="936"/>
                    </a:cubicBezTo>
                    <a:cubicBezTo>
                      <a:pt x="4225" y="936"/>
                      <a:pt x="4039" y="1007"/>
                      <a:pt x="3804" y="1187"/>
                    </a:cubicBezTo>
                    <a:cubicBezTo>
                      <a:pt x="3804" y="1187"/>
                      <a:pt x="3756" y="440"/>
                      <a:pt x="3302" y="440"/>
                    </a:cubicBezTo>
                    <a:cubicBezTo>
                      <a:pt x="3143" y="440"/>
                      <a:pt x="2933" y="533"/>
                      <a:pt x="2658" y="782"/>
                    </a:cubicBezTo>
                    <a:cubicBezTo>
                      <a:pt x="2625" y="275"/>
                      <a:pt x="2264" y="0"/>
                      <a:pt x="1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8"/>
              <p:cNvSpPr/>
              <p:nvPr/>
            </p:nvSpPr>
            <p:spPr>
              <a:xfrm>
                <a:off x="4899225" y="1933675"/>
                <a:ext cx="165475" cy="46325"/>
              </a:xfrm>
              <a:custGeom>
                <a:avLst/>
                <a:gdLst/>
                <a:ahLst/>
                <a:cxnLst/>
                <a:rect l="l" t="t" r="r" b="b"/>
                <a:pathLst>
                  <a:path w="6619" h="1853" fill="none" extrusionOk="0">
                    <a:moveTo>
                      <a:pt x="1" y="0"/>
                    </a:moveTo>
                    <a:cubicBezTo>
                      <a:pt x="2695" y="1824"/>
                      <a:pt x="6618" y="1853"/>
                      <a:pt x="6618" y="185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18"/>
            <p:cNvGrpSpPr/>
            <p:nvPr/>
          </p:nvGrpSpPr>
          <p:grpSpPr>
            <a:xfrm flipH="1">
              <a:off x="5" y="1435868"/>
              <a:ext cx="757395" cy="585291"/>
              <a:chOff x="5484850" y="2279850"/>
              <a:chExt cx="383200" cy="296125"/>
            </a:xfrm>
          </p:grpSpPr>
          <p:sp>
            <p:nvSpPr>
              <p:cNvPr id="598" name="Google Shape;598;p18"/>
              <p:cNvSpPr/>
              <p:nvPr/>
            </p:nvSpPr>
            <p:spPr>
              <a:xfrm>
                <a:off x="5651450" y="2402450"/>
                <a:ext cx="216600" cy="173525"/>
              </a:xfrm>
              <a:custGeom>
                <a:avLst/>
                <a:gdLst/>
                <a:ahLst/>
                <a:cxnLst/>
                <a:rect l="l" t="t" r="r" b="b"/>
                <a:pathLst>
                  <a:path w="8664" h="6941" fill="none" extrusionOk="0">
                    <a:moveTo>
                      <a:pt x="8664" y="6940"/>
                    </a:moveTo>
                    <a:cubicBezTo>
                      <a:pt x="5480" y="3981"/>
                      <a:pt x="2111" y="148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8"/>
              <p:cNvSpPr/>
              <p:nvPr/>
            </p:nvSpPr>
            <p:spPr>
              <a:xfrm>
                <a:off x="5576550" y="2425025"/>
                <a:ext cx="160625" cy="51450"/>
              </a:xfrm>
              <a:custGeom>
                <a:avLst/>
                <a:gdLst/>
                <a:ahLst/>
                <a:cxnLst/>
                <a:rect l="l" t="t" r="r" b="b"/>
                <a:pathLst>
                  <a:path w="6425" h="2058" extrusionOk="0">
                    <a:moveTo>
                      <a:pt x="1860" y="1"/>
                    </a:moveTo>
                    <a:cubicBezTo>
                      <a:pt x="725" y="1"/>
                      <a:pt x="1" y="435"/>
                      <a:pt x="112" y="1215"/>
                    </a:cubicBezTo>
                    <a:cubicBezTo>
                      <a:pt x="204" y="1863"/>
                      <a:pt x="1235" y="2057"/>
                      <a:pt x="2437" y="2057"/>
                    </a:cubicBezTo>
                    <a:cubicBezTo>
                      <a:pt x="4238" y="2057"/>
                      <a:pt x="6425" y="1622"/>
                      <a:pt x="6425" y="1622"/>
                    </a:cubicBezTo>
                    <a:cubicBezTo>
                      <a:pt x="4779" y="504"/>
                      <a:pt x="3082" y="1"/>
                      <a:pt x="186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8"/>
              <p:cNvSpPr/>
              <p:nvPr/>
            </p:nvSpPr>
            <p:spPr>
              <a:xfrm>
                <a:off x="5484850" y="2279850"/>
                <a:ext cx="166625" cy="122625"/>
              </a:xfrm>
              <a:custGeom>
                <a:avLst/>
                <a:gdLst/>
                <a:ahLst/>
                <a:cxnLst/>
                <a:rect l="l" t="t" r="r" b="b"/>
                <a:pathLst>
                  <a:path w="6665" h="4905" fill="none" extrusionOk="0">
                    <a:moveTo>
                      <a:pt x="6665" y="4904"/>
                    </a:moveTo>
                    <a:cubicBezTo>
                      <a:pt x="5100" y="2101"/>
                      <a:pt x="1364" y="1"/>
                      <a:pt x="806" y="1422"/>
                    </a:cubicBezTo>
                    <a:cubicBezTo>
                      <a:pt x="0" y="3466"/>
                      <a:pt x="6665" y="4904"/>
                      <a:pt x="6665" y="4904"/>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8"/>
              <p:cNvSpPr/>
              <p:nvPr/>
            </p:nvSpPr>
            <p:spPr>
              <a:xfrm>
                <a:off x="5751600" y="2372825"/>
                <a:ext cx="85375" cy="164200"/>
              </a:xfrm>
              <a:custGeom>
                <a:avLst/>
                <a:gdLst/>
                <a:ahLst/>
                <a:cxnLst/>
                <a:rect l="l" t="t" r="r" b="b"/>
                <a:pathLst>
                  <a:path w="3415" h="6568" fill="none" extrusionOk="0">
                    <a:moveTo>
                      <a:pt x="2920" y="6567"/>
                    </a:moveTo>
                    <a:cubicBezTo>
                      <a:pt x="3414" y="3303"/>
                      <a:pt x="2786" y="0"/>
                      <a:pt x="1628" y="519"/>
                    </a:cubicBezTo>
                    <a:cubicBezTo>
                      <a:pt x="1" y="1247"/>
                      <a:pt x="2920" y="6567"/>
                      <a:pt x="2920" y="656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8"/>
              <p:cNvSpPr/>
              <p:nvPr/>
            </p:nvSpPr>
            <p:spPr>
              <a:xfrm>
                <a:off x="5684300" y="2517175"/>
                <a:ext cx="144550" cy="44750"/>
              </a:xfrm>
              <a:custGeom>
                <a:avLst/>
                <a:gdLst/>
                <a:ahLst/>
                <a:cxnLst/>
                <a:rect l="l" t="t" r="r" b="b"/>
                <a:pathLst>
                  <a:path w="5782" h="1790" extrusionOk="0">
                    <a:moveTo>
                      <a:pt x="5612" y="793"/>
                    </a:moveTo>
                    <a:cubicBezTo>
                      <a:pt x="5576" y="814"/>
                      <a:pt x="5541" y="834"/>
                      <a:pt x="5505" y="855"/>
                    </a:cubicBezTo>
                    <a:lnTo>
                      <a:pt x="5505" y="855"/>
                    </a:lnTo>
                    <a:cubicBezTo>
                      <a:pt x="5680" y="908"/>
                      <a:pt x="5781" y="941"/>
                      <a:pt x="5781" y="941"/>
                    </a:cubicBezTo>
                    <a:lnTo>
                      <a:pt x="5612" y="793"/>
                    </a:lnTo>
                    <a:close/>
                    <a:moveTo>
                      <a:pt x="1249" y="1"/>
                    </a:moveTo>
                    <a:cubicBezTo>
                      <a:pt x="627" y="1"/>
                      <a:pt x="178" y="134"/>
                      <a:pt x="122" y="502"/>
                    </a:cubicBezTo>
                    <a:cubicBezTo>
                      <a:pt x="1" y="1308"/>
                      <a:pt x="891" y="1790"/>
                      <a:pt x="2164" y="1790"/>
                    </a:cubicBezTo>
                    <a:cubicBezTo>
                      <a:pt x="3147" y="1790"/>
                      <a:pt x="4357" y="1502"/>
                      <a:pt x="5505" y="855"/>
                    </a:cubicBezTo>
                    <a:lnTo>
                      <a:pt x="5505" y="855"/>
                    </a:lnTo>
                    <a:cubicBezTo>
                      <a:pt x="4745" y="622"/>
                      <a:pt x="2593" y="1"/>
                      <a:pt x="124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18"/>
            <p:cNvGrpSpPr/>
            <p:nvPr/>
          </p:nvGrpSpPr>
          <p:grpSpPr>
            <a:xfrm rot="9316549" flipH="1">
              <a:off x="8773836" y="781680"/>
              <a:ext cx="381983" cy="684165"/>
              <a:chOff x="5419175" y="2618575"/>
              <a:chExt cx="163225" cy="292350"/>
            </a:xfrm>
          </p:grpSpPr>
          <p:sp>
            <p:nvSpPr>
              <p:cNvPr id="604" name="Google Shape;604;p18"/>
              <p:cNvSpPr/>
              <p:nvPr/>
            </p:nvSpPr>
            <p:spPr>
              <a:xfrm>
                <a:off x="5466250" y="2618575"/>
                <a:ext cx="64425" cy="210150"/>
              </a:xfrm>
              <a:custGeom>
                <a:avLst/>
                <a:gdLst/>
                <a:ahLst/>
                <a:cxnLst/>
                <a:rect l="l" t="t" r="r" b="b"/>
                <a:pathLst>
                  <a:path w="2577" h="8406" fill="none" extrusionOk="0">
                    <a:moveTo>
                      <a:pt x="2576" y="1"/>
                    </a:moveTo>
                    <a:cubicBezTo>
                      <a:pt x="462" y="2841"/>
                      <a:pt x="1" y="8406"/>
                      <a:pt x="1" y="8406"/>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8"/>
              <p:cNvSpPr/>
              <p:nvPr/>
            </p:nvSpPr>
            <p:spPr>
              <a:xfrm>
                <a:off x="5494125" y="2693225"/>
                <a:ext cx="88275" cy="91350"/>
              </a:xfrm>
              <a:custGeom>
                <a:avLst/>
                <a:gdLst/>
                <a:ahLst/>
                <a:cxnLst/>
                <a:rect l="l" t="t" r="r" b="b"/>
                <a:pathLst>
                  <a:path w="3531" h="3654" fill="none" extrusionOk="0">
                    <a:moveTo>
                      <a:pt x="1" y="0"/>
                    </a:moveTo>
                    <a:cubicBezTo>
                      <a:pt x="3245" y="903"/>
                      <a:pt x="3531" y="3653"/>
                      <a:pt x="3531" y="3653"/>
                    </a:cubicBezTo>
                    <a:cubicBezTo>
                      <a:pt x="314" y="3157"/>
                      <a:pt x="1" y="0"/>
                      <a:pt x="1" y="0"/>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8"/>
              <p:cNvSpPr/>
              <p:nvPr/>
            </p:nvSpPr>
            <p:spPr>
              <a:xfrm>
                <a:off x="5419175" y="2773100"/>
                <a:ext cx="107175" cy="137825"/>
              </a:xfrm>
              <a:custGeom>
                <a:avLst/>
                <a:gdLst/>
                <a:ahLst/>
                <a:cxnLst/>
                <a:rect l="l" t="t" r="r" b="b"/>
                <a:pathLst>
                  <a:path w="4287" h="5513" fill="none" extrusionOk="0">
                    <a:moveTo>
                      <a:pt x="2196" y="1"/>
                    </a:moveTo>
                    <a:cubicBezTo>
                      <a:pt x="1" y="1672"/>
                      <a:pt x="1611" y="5512"/>
                      <a:pt x="1611" y="5512"/>
                    </a:cubicBezTo>
                    <a:cubicBezTo>
                      <a:pt x="4286" y="2241"/>
                      <a:pt x="2196" y="1"/>
                      <a:pt x="2196" y="1"/>
                    </a:cubicBezTo>
                    <a:close/>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8"/>
              <p:cNvSpPr/>
              <p:nvPr/>
            </p:nvSpPr>
            <p:spPr>
              <a:xfrm>
                <a:off x="5494125" y="2693225"/>
                <a:ext cx="56425" cy="58475"/>
              </a:xfrm>
              <a:custGeom>
                <a:avLst/>
                <a:gdLst/>
                <a:ahLst/>
                <a:cxnLst/>
                <a:rect l="l" t="t" r="r" b="b"/>
                <a:pathLst>
                  <a:path w="2257" h="2339" fill="none" extrusionOk="0">
                    <a:moveTo>
                      <a:pt x="1" y="0"/>
                    </a:moveTo>
                    <a:cubicBezTo>
                      <a:pt x="1" y="0"/>
                      <a:pt x="1394" y="1589"/>
                      <a:pt x="2256" y="2338"/>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CUSTOM_1">
    <p:spTree>
      <p:nvGrpSpPr>
        <p:cNvPr id="1" name="Shape 608"/>
        <p:cNvGrpSpPr/>
        <p:nvPr/>
      </p:nvGrpSpPr>
      <p:grpSpPr>
        <a:xfrm>
          <a:off x="0" y="0"/>
          <a:ext cx="0" cy="0"/>
          <a:chOff x="0" y="0"/>
          <a:chExt cx="0" cy="0"/>
        </a:xfrm>
      </p:grpSpPr>
      <p:sp>
        <p:nvSpPr>
          <p:cNvPr id="609" name="Google Shape;609;p19"/>
          <p:cNvSpPr txBox="1">
            <a:spLocks noGrp="1"/>
          </p:cNvSpPr>
          <p:nvPr>
            <p:ph type="subTitle" idx="1"/>
          </p:nvPr>
        </p:nvSpPr>
        <p:spPr>
          <a:xfrm>
            <a:off x="1438700" y="2647300"/>
            <a:ext cx="2682000" cy="444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300"/>
              <a:buFont typeface="Quicksand"/>
              <a:buNone/>
              <a:defRPr sz="2300" b="1">
                <a:latin typeface="Gilda Display"/>
                <a:ea typeface="Gilda Display"/>
                <a:cs typeface="Gilda Display"/>
                <a:sym typeface="Gilda Display"/>
              </a:defRPr>
            </a:lvl1pPr>
            <a:lvl2pPr lvl="1" algn="ctr" rtl="0">
              <a:spcBef>
                <a:spcPts val="0"/>
              </a:spcBef>
              <a:spcAft>
                <a:spcPts val="0"/>
              </a:spcAft>
              <a:buSzPts val="2300"/>
              <a:buFont typeface="Quicksand"/>
              <a:buNone/>
              <a:defRPr sz="2300" b="1">
                <a:latin typeface="Quicksand"/>
                <a:ea typeface="Quicksand"/>
                <a:cs typeface="Quicksand"/>
                <a:sym typeface="Quicksand"/>
              </a:defRPr>
            </a:lvl2pPr>
            <a:lvl3pPr lvl="2" algn="ctr" rtl="0">
              <a:spcBef>
                <a:spcPts val="0"/>
              </a:spcBef>
              <a:spcAft>
                <a:spcPts val="0"/>
              </a:spcAft>
              <a:buSzPts val="2300"/>
              <a:buFont typeface="Quicksand"/>
              <a:buNone/>
              <a:defRPr sz="2300" b="1">
                <a:latin typeface="Quicksand"/>
                <a:ea typeface="Quicksand"/>
                <a:cs typeface="Quicksand"/>
                <a:sym typeface="Quicksand"/>
              </a:defRPr>
            </a:lvl3pPr>
            <a:lvl4pPr lvl="3" algn="ctr" rtl="0">
              <a:spcBef>
                <a:spcPts val="0"/>
              </a:spcBef>
              <a:spcAft>
                <a:spcPts val="0"/>
              </a:spcAft>
              <a:buSzPts val="2300"/>
              <a:buFont typeface="Quicksand"/>
              <a:buNone/>
              <a:defRPr sz="2300" b="1">
                <a:latin typeface="Quicksand"/>
                <a:ea typeface="Quicksand"/>
                <a:cs typeface="Quicksand"/>
                <a:sym typeface="Quicksand"/>
              </a:defRPr>
            </a:lvl4pPr>
            <a:lvl5pPr lvl="4" algn="ctr" rtl="0">
              <a:spcBef>
                <a:spcPts val="0"/>
              </a:spcBef>
              <a:spcAft>
                <a:spcPts val="0"/>
              </a:spcAft>
              <a:buSzPts val="2300"/>
              <a:buFont typeface="Quicksand"/>
              <a:buNone/>
              <a:defRPr sz="2300" b="1">
                <a:latin typeface="Quicksand"/>
                <a:ea typeface="Quicksand"/>
                <a:cs typeface="Quicksand"/>
                <a:sym typeface="Quicksand"/>
              </a:defRPr>
            </a:lvl5pPr>
            <a:lvl6pPr lvl="5" algn="ctr" rtl="0">
              <a:spcBef>
                <a:spcPts val="0"/>
              </a:spcBef>
              <a:spcAft>
                <a:spcPts val="0"/>
              </a:spcAft>
              <a:buSzPts val="2300"/>
              <a:buFont typeface="Quicksand"/>
              <a:buNone/>
              <a:defRPr sz="2300" b="1">
                <a:latin typeface="Quicksand"/>
                <a:ea typeface="Quicksand"/>
                <a:cs typeface="Quicksand"/>
                <a:sym typeface="Quicksand"/>
              </a:defRPr>
            </a:lvl6pPr>
            <a:lvl7pPr lvl="6" algn="ctr" rtl="0">
              <a:spcBef>
                <a:spcPts val="0"/>
              </a:spcBef>
              <a:spcAft>
                <a:spcPts val="0"/>
              </a:spcAft>
              <a:buSzPts val="2300"/>
              <a:buFont typeface="Quicksand"/>
              <a:buNone/>
              <a:defRPr sz="2300" b="1">
                <a:latin typeface="Quicksand"/>
                <a:ea typeface="Quicksand"/>
                <a:cs typeface="Quicksand"/>
                <a:sym typeface="Quicksand"/>
              </a:defRPr>
            </a:lvl7pPr>
            <a:lvl8pPr lvl="7" algn="ctr" rtl="0">
              <a:spcBef>
                <a:spcPts val="0"/>
              </a:spcBef>
              <a:spcAft>
                <a:spcPts val="0"/>
              </a:spcAft>
              <a:buSzPts val="2300"/>
              <a:buFont typeface="Quicksand"/>
              <a:buNone/>
              <a:defRPr sz="2300" b="1">
                <a:latin typeface="Quicksand"/>
                <a:ea typeface="Quicksand"/>
                <a:cs typeface="Quicksand"/>
                <a:sym typeface="Quicksand"/>
              </a:defRPr>
            </a:lvl8pPr>
            <a:lvl9pPr lvl="8" algn="ctr" rtl="0">
              <a:spcBef>
                <a:spcPts val="0"/>
              </a:spcBef>
              <a:spcAft>
                <a:spcPts val="0"/>
              </a:spcAft>
              <a:buSzPts val="2300"/>
              <a:buFont typeface="Quicksand"/>
              <a:buNone/>
              <a:defRPr sz="2300" b="1">
                <a:latin typeface="Quicksand"/>
                <a:ea typeface="Quicksand"/>
                <a:cs typeface="Quicksand"/>
                <a:sym typeface="Quicksand"/>
              </a:defRPr>
            </a:lvl9pPr>
          </a:lstStyle>
          <a:p>
            <a:endParaRPr/>
          </a:p>
        </p:txBody>
      </p:sp>
      <p:sp>
        <p:nvSpPr>
          <p:cNvPr id="610" name="Google Shape;610;p19"/>
          <p:cNvSpPr txBox="1">
            <a:spLocks noGrp="1"/>
          </p:cNvSpPr>
          <p:nvPr>
            <p:ph type="subTitle" idx="2"/>
          </p:nvPr>
        </p:nvSpPr>
        <p:spPr>
          <a:xfrm>
            <a:off x="1438625" y="3015350"/>
            <a:ext cx="2682000" cy="11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1" name="Google Shape;611;p19"/>
          <p:cNvSpPr txBox="1">
            <a:spLocks noGrp="1"/>
          </p:cNvSpPr>
          <p:nvPr>
            <p:ph type="title"/>
          </p:nvPr>
        </p:nvSpPr>
        <p:spPr>
          <a:xfrm>
            <a:off x="713475" y="463300"/>
            <a:ext cx="7717200" cy="568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400"/>
              <a:buFont typeface="Quicksand"/>
              <a:buNone/>
              <a:defRPr sz="3400" b="1">
                <a:solidFill>
                  <a:schemeClr val="dk1"/>
                </a:solidFill>
              </a:defRPr>
            </a:lvl1pPr>
            <a:lvl2pPr lvl="1"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2pPr>
            <a:lvl3pPr lvl="2"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3pPr>
            <a:lvl4pPr lvl="3"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4pPr>
            <a:lvl5pPr lvl="4"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5pPr>
            <a:lvl6pPr lvl="5"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6pPr>
            <a:lvl7pPr lvl="6"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7pPr>
            <a:lvl8pPr lvl="7"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8pPr>
            <a:lvl9pPr lvl="8" rtl="0">
              <a:lnSpc>
                <a:spcPct val="115000"/>
              </a:lnSpc>
              <a:spcBef>
                <a:spcPts val="0"/>
              </a:spcBef>
              <a:spcAft>
                <a:spcPts val="0"/>
              </a:spcAft>
              <a:buClr>
                <a:schemeClr val="dk1"/>
              </a:buClr>
              <a:buSzPts val="3400"/>
              <a:buFont typeface="Quicksand"/>
              <a:buNone/>
              <a:defRPr sz="3400" b="1">
                <a:solidFill>
                  <a:schemeClr val="dk1"/>
                </a:solidFill>
                <a:latin typeface="Quicksand"/>
                <a:ea typeface="Quicksand"/>
                <a:cs typeface="Quicksand"/>
                <a:sym typeface="Quicksand"/>
              </a:defRPr>
            </a:lvl9pPr>
          </a:lstStyle>
          <a:p>
            <a:endParaRPr/>
          </a:p>
        </p:txBody>
      </p:sp>
      <p:sp>
        <p:nvSpPr>
          <p:cNvPr id="612" name="Google Shape;612;p19"/>
          <p:cNvSpPr txBox="1">
            <a:spLocks noGrp="1"/>
          </p:cNvSpPr>
          <p:nvPr>
            <p:ph type="subTitle" idx="3"/>
          </p:nvPr>
        </p:nvSpPr>
        <p:spPr>
          <a:xfrm>
            <a:off x="5023455" y="2647300"/>
            <a:ext cx="2682000" cy="444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300"/>
              <a:buFont typeface="Quicksand"/>
              <a:buNone/>
              <a:defRPr sz="2300" b="1">
                <a:latin typeface="Gilda Display"/>
                <a:ea typeface="Gilda Display"/>
                <a:cs typeface="Gilda Display"/>
                <a:sym typeface="Gilda Display"/>
              </a:defRPr>
            </a:lvl1pPr>
            <a:lvl2pPr lvl="1" algn="ctr" rtl="0">
              <a:spcBef>
                <a:spcPts val="0"/>
              </a:spcBef>
              <a:spcAft>
                <a:spcPts val="0"/>
              </a:spcAft>
              <a:buSzPts val="2300"/>
              <a:buFont typeface="Quicksand"/>
              <a:buNone/>
              <a:defRPr sz="2300" b="1">
                <a:latin typeface="Quicksand"/>
                <a:ea typeface="Quicksand"/>
                <a:cs typeface="Quicksand"/>
                <a:sym typeface="Quicksand"/>
              </a:defRPr>
            </a:lvl2pPr>
            <a:lvl3pPr lvl="2" algn="ctr" rtl="0">
              <a:spcBef>
                <a:spcPts val="0"/>
              </a:spcBef>
              <a:spcAft>
                <a:spcPts val="0"/>
              </a:spcAft>
              <a:buSzPts val="2300"/>
              <a:buFont typeface="Quicksand"/>
              <a:buNone/>
              <a:defRPr sz="2300" b="1">
                <a:latin typeface="Quicksand"/>
                <a:ea typeface="Quicksand"/>
                <a:cs typeface="Quicksand"/>
                <a:sym typeface="Quicksand"/>
              </a:defRPr>
            </a:lvl3pPr>
            <a:lvl4pPr lvl="3" algn="ctr" rtl="0">
              <a:spcBef>
                <a:spcPts val="0"/>
              </a:spcBef>
              <a:spcAft>
                <a:spcPts val="0"/>
              </a:spcAft>
              <a:buSzPts val="2300"/>
              <a:buFont typeface="Quicksand"/>
              <a:buNone/>
              <a:defRPr sz="2300" b="1">
                <a:latin typeface="Quicksand"/>
                <a:ea typeface="Quicksand"/>
                <a:cs typeface="Quicksand"/>
                <a:sym typeface="Quicksand"/>
              </a:defRPr>
            </a:lvl4pPr>
            <a:lvl5pPr lvl="4" algn="ctr" rtl="0">
              <a:spcBef>
                <a:spcPts val="0"/>
              </a:spcBef>
              <a:spcAft>
                <a:spcPts val="0"/>
              </a:spcAft>
              <a:buSzPts val="2300"/>
              <a:buFont typeface="Quicksand"/>
              <a:buNone/>
              <a:defRPr sz="2300" b="1">
                <a:latin typeface="Quicksand"/>
                <a:ea typeface="Quicksand"/>
                <a:cs typeface="Quicksand"/>
                <a:sym typeface="Quicksand"/>
              </a:defRPr>
            </a:lvl5pPr>
            <a:lvl6pPr lvl="5" algn="ctr" rtl="0">
              <a:spcBef>
                <a:spcPts val="0"/>
              </a:spcBef>
              <a:spcAft>
                <a:spcPts val="0"/>
              </a:spcAft>
              <a:buSzPts val="2300"/>
              <a:buFont typeface="Quicksand"/>
              <a:buNone/>
              <a:defRPr sz="2300" b="1">
                <a:latin typeface="Quicksand"/>
                <a:ea typeface="Quicksand"/>
                <a:cs typeface="Quicksand"/>
                <a:sym typeface="Quicksand"/>
              </a:defRPr>
            </a:lvl6pPr>
            <a:lvl7pPr lvl="6" algn="ctr" rtl="0">
              <a:spcBef>
                <a:spcPts val="0"/>
              </a:spcBef>
              <a:spcAft>
                <a:spcPts val="0"/>
              </a:spcAft>
              <a:buSzPts val="2300"/>
              <a:buFont typeface="Quicksand"/>
              <a:buNone/>
              <a:defRPr sz="2300" b="1">
                <a:latin typeface="Quicksand"/>
                <a:ea typeface="Quicksand"/>
                <a:cs typeface="Quicksand"/>
                <a:sym typeface="Quicksand"/>
              </a:defRPr>
            </a:lvl7pPr>
            <a:lvl8pPr lvl="7" algn="ctr" rtl="0">
              <a:spcBef>
                <a:spcPts val="0"/>
              </a:spcBef>
              <a:spcAft>
                <a:spcPts val="0"/>
              </a:spcAft>
              <a:buSzPts val="2300"/>
              <a:buFont typeface="Quicksand"/>
              <a:buNone/>
              <a:defRPr sz="2300" b="1">
                <a:latin typeface="Quicksand"/>
                <a:ea typeface="Quicksand"/>
                <a:cs typeface="Quicksand"/>
                <a:sym typeface="Quicksand"/>
              </a:defRPr>
            </a:lvl8pPr>
            <a:lvl9pPr lvl="8" algn="ctr" rtl="0">
              <a:spcBef>
                <a:spcPts val="0"/>
              </a:spcBef>
              <a:spcAft>
                <a:spcPts val="0"/>
              </a:spcAft>
              <a:buSzPts val="2300"/>
              <a:buFont typeface="Quicksand"/>
              <a:buNone/>
              <a:defRPr sz="2300" b="1">
                <a:latin typeface="Quicksand"/>
                <a:ea typeface="Quicksand"/>
                <a:cs typeface="Quicksand"/>
                <a:sym typeface="Quicksand"/>
              </a:defRPr>
            </a:lvl9pPr>
          </a:lstStyle>
          <a:p>
            <a:endParaRPr/>
          </a:p>
        </p:txBody>
      </p:sp>
      <p:sp>
        <p:nvSpPr>
          <p:cNvPr id="613" name="Google Shape;613;p19"/>
          <p:cNvSpPr txBox="1">
            <a:spLocks noGrp="1"/>
          </p:cNvSpPr>
          <p:nvPr>
            <p:ph type="subTitle" idx="4"/>
          </p:nvPr>
        </p:nvSpPr>
        <p:spPr>
          <a:xfrm>
            <a:off x="5023377" y="3015350"/>
            <a:ext cx="2682000" cy="11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614" name="Google Shape;614;p19"/>
          <p:cNvGrpSpPr/>
          <p:nvPr/>
        </p:nvGrpSpPr>
        <p:grpSpPr>
          <a:xfrm>
            <a:off x="-1765225" y="600825"/>
            <a:ext cx="12893675" cy="5775200"/>
            <a:chOff x="-1765225" y="600825"/>
            <a:chExt cx="12893675" cy="5775200"/>
          </a:xfrm>
        </p:grpSpPr>
        <p:sp>
          <p:nvSpPr>
            <p:cNvPr id="615" name="Google Shape;615;p19"/>
            <p:cNvSpPr/>
            <p:nvPr/>
          </p:nvSpPr>
          <p:spPr>
            <a:xfrm>
              <a:off x="-1765225" y="3709025"/>
              <a:ext cx="2667000" cy="266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9"/>
            <p:cNvSpPr/>
            <p:nvPr/>
          </p:nvSpPr>
          <p:spPr>
            <a:xfrm>
              <a:off x="8461450" y="600825"/>
              <a:ext cx="2667000" cy="266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19"/>
          <p:cNvGrpSpPr/>
          <p:nvPr/>
        </p:nvGrpSpPr>
        <p:grpSpPr>
          <a:xfrm>
            <a:off x="-177964" y="875146"/>
            <a:ext cx="9483084" cy="4383515"/>
            <a:chOff x="-177964" y="875146"/>
            <a:chExt cx="9483084" cy="4383515"/>
          </a:xfrm>
        </p:grpSpPr>
        <p:grpSp>
          <p:nvGrpSpPr>
            <p:cNvPr id="618" name="Google Shape;618;p19"/>
            <p:cNvGrpSpPr/>
            <p:nvPr/>
          </p:nvGrpSpPr>
          <p:grpSpPr>
            <a:xfrm>
              <a:off x="8655193" y="2816959"/>
              <a:ext cx="359126" cy="358973"/>
              <a:chOff x="5805075" y="2274100"/>
              <a:chExt cx="71975" cy="71950"/>
            </a:xfrm>
          </p:grpSpPr>
          <p:sp>
            <p:nvSpPr>
              <p:cNvPr id="619" name="Google Shape;619;p19"/>
              <p:cNvSpPr/>
              <p:nvPr/>
            </p:nvSpPr>
            <p:spPr>
              <a:xfrm>
                <a:off x="5835675" y="2274100"/>
                <a:ext cx="10800" cy="34250"/>
              </a:xfrm>
              <a:custGeom>
                <a:avLst/>
                <a:gdLst/>
                <a:ahLst/>
                <a:cxnLst/>
                <a:rect l="l" t="t" r="r" b="b"/>
                <a:pathLst>
                  <a:path w="432" h="1370" extrusionOk="0">
                    <a:moveTo>
                      <a:pt x="216" y="0"/>
                    </a:moveTo>
                    <a:cubicBezTo>
                      <a:pt x="97" y="0"/>
                      <a:pt x="1" y="306"/>
                      <a:pt x="1" y="685"/>
                    </a:cubicBezTo>
                    <a:cubicBezTo>
                      <a:pt x="1" y="1063"/>
                      <a:pt x="97" y="1370"/>
                      <a:pt x="216" y="1370"/>
                    </a:cubicBezTo>
                    <a:cubicBezTo>
                      <a:pt x="335" y="1370"/>
                      <a:pt x="432" y="1063"/>
                      <a:pt x="432" y="685"/>
                    </a:cubicBezTo>
                    <a:cubicBezTo>
                      <a:pt x="432" y="306"/>
                      <a:pt x="335" y="0"/>
                      <a:pt x="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9"/>
              <p:cNvSpPr/>
              <p:nvPr/>
            </p:nvSpPr>
            <p:spPr>
              <a:xfrm>
                <a:off x="5813500" y="2284025"/>
                <a:ext cx="28450" cy="25425"/>
              </a:xfrm>
              <a:custGeom>
                <a:avLst/>
                <a:gdLst/>
                <a:ahLst/>
                <a:cxnLst/>
                <a:rect l="l" t="t" r="r" b="b"/>
                <a:pathLst>
                  <a:path w="1138" h="1017" extrusionOk="0">
                    <a:moveTo>
                      <a:pt x="153" y="1"/>
                    </a:moveTo>
                    <a:cubicBezTo>
                      <a:pt x="124" y="1"/>
                      <a:pt x="101" y="8"/>
                      <a:pt x="85" y="24"/>
                    </a:cubicBezTo>
                    <a:cubicBezTo>
                      <a:pt x="1" y="109"/>
                      <a:pt x="150" y="394"/>
                      <a:pt x="417" y="660"/>
                    </a:cubicBezTo>
                    <a:cubicBezTo>
                      <a:pt x="634" y="878"/>
                      <a:pt x="862" y="1016"/>
                      <a:pt x="986" y="1016"/>
                    </a:cubicBezTo>
                    <a:cubicBezTo>
                      <a:pt x="1015" y="1016"/>
                      <a:pt x="1038" y="1009"/>
                      <a:pt x="1054" y="993"/>
                    </a:cubicBezTo>
                    <a:cubicBezTo>
                      <a:pt x="1138" y="909"/>
                      <a:pt x="990" y="624"/>
                      <a:pt x="722" y="357"/>
                    </a:cubicBezTo>
                    <a:cubicBezTo>
                      <a:pt x="505" y="140"/>
                      <a:pt x="27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9"/>
              <p:cNvSpPr/>
              <p:nvPr/>
            </p:nvSpPr>
            <p:spPr>
              <a:xfrm>
                <a:off x="5805075" y="2304675"/>
                <a:ext cx="34275" cy="10775"/>
              </a:xfrm>
              <a:custGeom>
                <a:avLst/>
                <a:gdLst/>
                <a:ahLst/>
                <a:cxnLst/>
                <a:rect l="l" t="t" r="r" b="b"/>
                <a:pathLst>
                  <a:path w="1371" h="431" extrusionOk="0">
                    <a:moveTo>
                      <a:pt x="686" y="0"/>
                    </a:moveTo>
                    <a:cubicBezTo>
                      <a:pt x="308" y="0"/>
                      <a:pt x="1" y="97"/>
                      <a:pt x="1" y="216"/>
                    </a:cubicBezTo>
                    <a:cubicBezTo>
                      <a:pt x="1" y="334"/>
                      <a:pt x="308" y="431"/>
                      <a:pt x="686" y="431"/>
                    </a:cubicBezTo>
                    <a:cubicBezTo>
                      <a:pt x="1065" y="431"/>
                      <a:pt x="1370" y="334"/>
                      <a:pt x="1370" y="216"/>
                    </a:cubicBezTo>
                    <a:cubicBezTo>
                      <a:pt x="1370" y="97"/>
                      <a:pt x="1065" y="0"/>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9"/>
              <p:cNvSpPr/>
              <p:nvPr/>
            </p:nvSpPr>
            <p:spPr>
              <a:xfrm>
                <a:off x="5813525" y="2310675"/>
                <a:ext cx="28425" cy="25425"/>
              </a:xfrm>
              <a:custGeom>
                <a:avLst/>
                <a:gdLst/>
                <a:ahLst/>
                <a:cxnLst/>
                <a:rect l="l" t="t" r="r" b="b"/>
                <a:pathLst>
                  <a:path w="1137" h="1017" extrusionOk="0">
                    <a:moveTo>
                      <a:pt x="985" y="1"/>
                    </a:moveTo>
                    <a:cubicBezTo>
                      <a:pt x="861" y="1"/>
                      <a:pt x="633" y="140"/>
                      <a:pt x="416" y="357"/>
                    </a:cubicBezTo>
                    <a:cubicBezTo>
                      <a:pt x="149" y="624"/>
                      <a:pt x="1" y="909"/>
                      <a:pt x="84" y="993"/>
                    </a:cubicBezTo>
                    <a:cubicBezTo>
                      <a:pt x="100" y="1009"/>
                      <a:pt x="123" y="1016"/>
                      <a:pt x="152" y="1016"/>
                    </a:cubicBezTo>
                    <a:cubicBezTo>
                      <a:pt x="276" y="1016"/>
                      <a:pt x="504" y="878"/>
                      <a:pt x="721" y="661"/>
                    </a:cubicBezTo>
                    <a:cubicBezTo>
                      <a:pt x="989" y="394"/>
                      <a:pt x="1137" y="109"/>
                      <a:pt x="1053" y="24"/>
                    </a:cubicBezTo>
                    <a:cubicBezTo>
                      <a:pt x="1037" y="8"/>
                      <a:pt x="1014" y="1"/>
                      <a:pt x="9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9"/>
              <p:cNvSpPr/>
              <p:nvPr/>
            </p:nvSpPr>
            <p:spPr>
              <a:xfrm>
                <a:off x="5835675" y="2311800"/>
                <a:ext cx="10800" cy="34250"/>
              </a:xfrm>
              <a:custGeom>
                <a:avLst/>
                <a:gdLst/>
                <a:ahLst/>
                <a:cxnLst/>
                <a:rect l="l" t="t" r="r" b="b"/>
                <a:pathLst>
                  <a:path w="432" h="1370" extrusionOk="0">
                    <a:moveTo>
                      <a:pt x="216" y="0"/>
                    </a:moveTo>
                    <a:cubicBezTo>
                      <a:pt x="97" y="0"/>
                      <a:pt x="1" y="306"/>
                      <a:pt x="1" y="684"/>
                    </a:cubicBezTo>
                    <a:cubicBezTo>
                      <a:pt x="1" y="1063"/>
                      <a:pt x="97" y="1370"/>
                      <a:pt x="216" y="1370"/>
                    </a:cubicBezTo>
                    <a:cubicBezTo>
                      <a:pt x="335" y="1370"/>
                      <a:pt x="432" y="1063"/>
                      <a:pt x="432" y="684"/>
                    </a:cubicBezTo>
                    <a:cubicBezTo>
                      <a:pt x="432" y="306"/>
                      <a:pt x="335" y="0"/>
                      <a:pt x="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9"/>
              <p:cNvSpPr/>
              <p:nvPr/>
            </p:nvSpPr>
            <p:spPr>
              <a:xfrm>
                <a:off x="5840175" y="2310675"/>
                <a:ext cx="28450" cy="25425"/>
              </a:xfrm>
              <a:custGeom>
                <a:avLst/>
                <a:gdLst/>
                <a:ahLst/>
                <a:cxnLst/>
                <a:rect l="l" t="t" r="r" b="b"/>
                <a:pathLst>
                  <a:path w="1138" h="1017" extrusionOk="0">
                    <a:moveTo>
                      <a:pt x="153" y="1"/>
                    </a:moveTo>
                    <a:cubicBezTo>
                      <a:pt x="124" y="1"/>
                      <a:pt x="101" y="8"/>
                      <a:pt x="85" y="24"/>
                    </a:cubicBezTo>
                    <a:cubicBezTo>
                      <a:pt x="0" y="109"/>
                      <a:pt x="150" y="394"/>
                      <a:pt x="416" y="661"/>
                    </a:cubicBezTo>
                    <a:cubicBezTo>
                      <a:pt x="633" y="878"/>
                      <a:pt x="862" y="1017"/>
                      <a:pt x="985" y="1017"/>
                    </a:cubicBezTo>
                    <a:cubicBezTo>
                      <a:pt x="1014" y="1017"/>
                      <a:pt x="1037" y="1009"/>
                      <a:pt x="1053" y="994"/>
                    </a:cubicBezTo>
                    <a:cubicBezTo>
                      <a:pt x="1138" y="909"/>
                      <a:pt x="988" y="624"/>
                      <a:pt x="721" y="357"/>
                    </a:cubicBezTo>
                    <a:cubicBezTo>
                      <a:pt x="504" y="140"/>
                      <a:pt x="276"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9"/>
              <p:cNvSpPr/>
              <p:nvPr/>
            </p:nvSpPr>
            <p:spPr>
              <a:xfrm>
                <a:off x="5842775" y="2304675"/>
                <a:ext cx="34275" cy="10775"/>
              </a:xfrm>
              <a:custGeom>
                <a:avLst/>
                <a:gdLst/>
                <a:ahLst/>
                <a:cxnLst/>
                <a:rect l="l" t="t" r="r" b="b"/>
                <a:pathLst>
                  <a:path w="1371" h="431" extrusionOk="0">
                    <a:moveTo>
                      <a:pt x="686" y="0"/>
                    </a:moveTo>
                    <a:cubicBezTo>
                      <a:pt x="308" y="0"/>
                      <a:pt x="1" y="97"/>
                      <a:pt x="1" y="216"/>
                    </a:cubicBezTo>
                    <a:cubicBezTo>
                      <a:pt x="1" y="334"/>
                      <a:pt x="308" y="431"/>
                      <a:pt x="686" y="431"/>
                    </a:cubicBezTo>
                    <a:cubicBezTo>
                      <a:pt x="1064" y="431"/>
                      <a:pt x="1370" y="334"/>
                      <a:pt x="1370" y="216"/>
                    </a:cubicBezTo>
                    <a:cubicBezTo>
                      <a:pt x="1370" y="97"/>
                      <a:pt x="1064" y="0"/>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9"/>
              <p:cNvSpPr/>
              <p:nvPr/>
            </p:nvSpPr>
            <p:spPr>
              <a:xfrm>
                <a:off x="5840175" y="2284025"/>
                <a:ext cx="28450" cy="25425"/>
              </a:xfrm>
              <a:custGeom>
                <a:avLst/>
                <a:gdLst/>
                <a:ahLst/>
                <a:cxnLst/>
                <a:rect l="l" t="t" r="r" b="b"/>
                <a:pathLst>
                  <a:path w="1138" h="1017" extrusionOk="0">
                    <a:moveTo>
                      <a:pt x="985" y="1"/>
                    </a:moveTo>
                    <a:cubicBezTo>
                      <a:pt x="861" y="1"/>
                      <a:pt x="633" y="140"/>
                      <a:pt x="416" y="357"/>
                    </a:cubicBezTo>
                    <a:cubicBezTo>
                      <a:pt x="148" y="624"/>
                      <a:pt x="0" y="909"/>
                      <a:pt x="85" y="993"/>
                    </a:cubicBezTo>
                    <a:cubicBezTo>
                      <a:pt x="101" y="1009"/>
                      <a:pt x="124" y="1016"/>
                      <a:pt x="153" y="1016"/>
                    </a:cubicBezTo>
                    <a:cubicBezTo>
                      <a:pt x="276" y="1016"/>
                      <a:pt x="504" y="877"/>
                      <a:pt x="721" y="662"/>
                    </a:cubicBezTo>
                    <a:cubicBezTo>
                      <a:pt x="988" y="394"/>
                      <a:pt x="1138" y="109"/>
                      <a:pt x="1053" y="24"/>
                    </a:cubicBezTo>
                    <a:cubicBezTo>
                      <a:pt x="1037" y="8"/>
                      <a:pt x="1014" y="1"/>
                      <a:pt x="9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9"/>
              <p:cNvSpPr/>
              <p:nvPr/>
            </p:nvSpPr>
            <p:spPr>
              <a:xfrm>
                <a:off x="5833650" y="2302625"/>
                <a:ext cx="14850" cy="14875"/>
              </a:xfrm>
              <a:custGeom>
                <a:avLst/>
                <a:gdLst/>
                <a:ahLst/>
                <a:cxnLst/>
                <a:rect l="l" t="t" r="r" b="b"/>
                <a:pathLst>
                  <a:path w="594" h="595" extrusionOk="0">
                    <a:moveTo>
                      <a:pt x="297" y="1"/>
                    </a:moveTo>
                    <a:cubicBezTo>
                      <a:pt x="133" y="1"/>
                      <a:pt x="0" y="134"/>
                      <a:pt x="0" y="298"/>
                    </a:cubicBezTo>
                    <a:cubicBezTo>
                      <a:pt x="0" y="461"/>
                      <a:pt x="133" y="594"/>
                      <a:pt x="297" y="594"/>
                    </a:cubicBezTo>
                    <a:cubicBezTo>
                      <a:pt x="461" y="594"/>
                      <a:pt x="594" y="461"/>
                      <a:pt x="594" y="298"/>
                    </a:cubicBezTo>
                    <a:cubicBezTo>
                      <a:pt x="594" y="134"/>
                      <a:pt x="461"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19"/>
            <p:cNvGrpSpPr/>
            <p:nvPr/>
          </p:nvGrpSpPr>
          <p:grpSpPr>
            <a:xfrm rot="1352644">
              <a:off x="8678945" y="934286"/>
              <a:ext cx="479779" cy="859316"/>
              <a:chOff x="5260900" y="2335100"/>
              <a:chExt cx="479771" cy="859302"/>
            </a:xfrm>
          </p:grpSpPr>
          <p:sp>
            <p:nvSpPr>
              <p:cNvPr id="629" name="Google Shape;629;p19"/>
              <p:cNvSpPr/>
              <p:nvPr/>
            </p:nvSpPr>
            <p:spPr>
              <a:xfrm>
                <a:off x="5399270" y="2335100"/>
                <a:ext cx="189364" cy="617694"/>
              </a:xfrm>
              <a:custGeom>
                <a:avLst/>
                <a:gdLst/>
                <a:ahLst/>
                <a:cxnLst/>
                <a:rect l="l" t="t" r="r" b="b"/>
                <a:pathLst>
                  <a:path w="2577" h="8406" fill="none" extrusionOk="0">
                    <a:moveTo>
                      <a:pt x="2576" y="1"/>
                    </a:moveTo>
                    <a:cubicBezTo>
                      <a:pt x="462" y="2841"/>
                      <a:pt x="1" y="8406"/>
                      <a:pt x="1" y="840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9"/>
              <p:cNvSpPr/>
              <p:nvPr/>
            </p:nvSpPr>
            <p:spPr>
              <a:xfrm>
                <a:off x="5481204" y="2554518"/>
                <a:ext cx="259467" cy="268505"/>
              </a:xfrm>
              <a:custGeom>
                <a:avLst/>
                <a:gdLst/>
                <a:ahLst/>
                <a:cxnLst/>
                <a:rect l="l" t="t" r="r" b="b"/>
                <a:pathLst>
                  <a:path w="3531" h="3654" fill="none" extrusionOk="0">
                    <a:moveTo>
                      <a:pt x="1" y="0"/>
                    </a:moveTo>
                    <a:cubicBezTo>
                      <a:pt x="3245" y="903"/>
                      <a:pt x="3531" y="3653"/>
                      <a:pt x="3531" y="3653"/>
                    </a:cubicBezTo>
                    <a:cubicBezTo>
                      <a:pt x="314" y="3157"/>
                      <a:pt x="1" y="0"/>
                      <a:pt x="1" y="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9"/>
              <p:cNvSpPr/>
              <p:nvPr/>
            </p:nvSpPr>
            <p:spPr>
              <a:xfrm>
                <a:off x="5260900" y="2789293"/>
                <a:ext cx="315019" cy="405109"/>
              </a:xfrm>
              <a:custGeom>
                <a:avLst/>
                <a:gdLst/>
                <a:ahLst/>
                <a:cxnLst/>
                <a:rect l="l" t="t" r="r" b="b"/>
                <a:pathLst>
                  <a:path w="4287" h="5513" fill="none" extrusionOk="0">
                    <a:moveTo>
                      <a:pt x="2196" y="1"/>
                    </a:moveTo>
                    <a:cubicBezTo>
                      <a:pt x="1" y="1672"/>
                      <a:pt x="1611" y="5512"/>
                      <a:pt x="1611" y="5512"/>
                    </a:cubicBezTo>
                    <a:cubicBezTo>
                      <a:pt x="4286" y="2241"/>
                      <a:pt x="2196" y="1"/>
                      <a:pt x="2196" y="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9"/>
              <p:cNvSpPr/>
              <p:nvPr/>
            </p:nvSpPr>
            <p:spPr>
              <a:xfrm>
                <a:off x="5481204" y="2554518"/>
                <a:ext cx="165850" cy="171876"/>
              </a:xfrm>
              <a:custGeom>
                <a:avLst/>
                <a:gdLst/>
                <a:ahLst/>
                <a:cxnLst/>
                <a:rect l="l" t="t" r="r" b="b"/>
                <a:pathLst>
                  <a:path w="2257" h="2339" fill="none" extrusionOk="0">
                    <a:moveTo>
                      <a:pt x="1" y="0"/>
                    </a:moveTo>
                    <a:cubicBezTo>
                      <a:pt x="1" y="0"/>
                      <a:pt x="1394" y="1589"/>
                      <a:pt x="2256" y="233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19"/>
            <p:cNvGrpSpPr/>
            <p:nvPr/>
          </p:nvGrpSpPr>
          <p:grpSpPr>
            <a:xfrm rot="734124" flipH="1">
              <a:off x="127216" y="4408271"/>
              <a:ext cx="469398" cy="809850"/>
              <a:chOff x="6069925" y="2036500"/>
              <a:chExt cx="223850" cy="386225"/>
            </a:xfrm>
          </p:grpSpPr>
          <p:sp>
            <p:nvSpPr>
              <p:cNvPr id="634" name="Google Shape;634;p19"/>
              <p:cNvSpPr/>
              <p:nvPr/>
            </p:nvSpPr>
            <p:spPr>
              <a:xfrm>
                <a:off x="6174425" y="2134875"/>
                <a:ext cx="119350" cy="287850"/>
              </a:xfrm>
              <a:custGeom>
                <a:avLst/>
                <a:gdLst/>
                <a:ahLst/>
                <a:cxnLst/>
                <a:rect l="l" t="t" r="r" b="b"/>
                <a:pathLst>
                  <a:path w="4774" h="11514" fill="none" extrusionOk="0">
                    <a:moveTo>
                      <a:pt x="4774" y="11514"/>
                    </a:moveTo>
                    <a:cubicBezTo>
                      <a:pt x="1338" y="6771"/>
                      <a:pt x="1" y="0"/>
                      <a:pt x="1"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9"/>
              <p:cNvSpPr/>
              <p:nvPr/>
            </p:nvSpPr>
            <p:spPr>
              <a:xfrm>
                <a:off x="6198800" y="2206175"/>
                <a:ext cx="87550" cy="91575"/>
              </a:xfrm>
              <a:custGeom>
                <a:avLst/>
                <a:gdLst/>
                <a:ahLst/>
                <a:cxnLst/>
                <a:rect l="l" t="t" r="r" b="b"/>
                <a:pathLst>
                  <a:path w="3502" h="3663" fill="none" extrusionOk="0">
                    <a:moveTo>
                      <a:pt x="1074" y="3663"/>
                    </a:moveTo>
                    <a:cubicBezTo>
                      <a:pt x="1074" y="3663"/>
                      <a:pt x="0" y="1491"/>
                      <a:pt x="2275" y="0"/>
                    </a:cubicBezTo>
                    <a:cubicBezTo>
                      <a:pt x="2275" y="0"/>
                      <a:pt x="3502" y="2745"/>
                      <a:pt x="1074" y="3663"/>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a:off x="6137075" y="2243450"/>
                <a:ext cx="88575" cy="78250"/>
              </a:xfrm>
              <a:custGeom>
                <a:avLst/>
                <a:gdLst/>
                <a:ahLst/>
                <a:cxnLst/>
                <a:rect l="l" t="t" r="r" b="b"/>
                <a:pathLst>
                  <a:path w="3543" h="3130" fill="none" extrusionOk="0">
                    <a:moveTo>
                      <a:pt x="3543" y="2172"/>
                    </a:moveTo>
                    <a:cubicBezTo>
                      <a:pt x="2310" y="0"/>
                      <a:pt x="0" y="289"/>
                      <a:pt x="0" y="289"/>
                    </a:cubicBezTo>
                    <a:cubicBezTo>
                      <a:pt x="388" y="3130"/>
                      <a:pt x="3543" y="2172"/>
                      <a:pt x="3543" y="217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a:off x="6069925" y="2036500"/>
                <a:ext cx="177650" cy="127225"/>
              </a:xfrm>
              <a:custGeom>
                <a:avLst/>
                <a:gdLst/>
                <a:ahLst/>
                <a:cxnLst/>
                <a:rect l="l" t="t" r="r" b="b"/>
                <a:pathLst>
                  <a:path w="7106" h="5089" extrusionOk="0">
                    <a:moveTo>
                      <a:pt x="5884" y="0"/>
                    </a:moveTo>
                    <a:cubicBezTo>
                      <a:pt x="5554" y="0"/>
                      <a:pt x="5212" y="247"/>
                      <a:pt x="4966" y="859"/>
                    </a:cubicBezTo>
                    <a:cubicBezTo>
                      <a:pt x="4863" y="395"/>
                      <a:pt x="4441" y="102"/>
                      <a:pt x="4050" y="102"/>
                    </a:cubicBezTo>
                    <a:cubicBezTo>
                      <a:pt x="3638" y="102"/>
                      <a:pt x="3260" y="428"/>
                      <a:pt x="3326" y="1220"/>
                    </a:cubicBezTo>
                    <a:cubicBezTo>
                      <a:pt x="3192" y="741"/>
                      <a:pt x="2874" y="543"/>
                      <a:pt x="2562" y="543"/>
                    </a:cubicBezTo>
                    <a:cubicBezTo>
                      <a:pt x="2078" y="543"/>
                      <a:pt x="1605" y="1016"/>
                      <a:pt x="1832" y="1652"/>
                    </a:cubicBezTo>
                    <a:cubicBezTo>
                      <a:pt x="1665" y="1397"/>
                      <a:pt x="1355" y="1272"/>
                      <a:pt x="1043" y="1272"/>
                    </a:cubicBezTo>
                    <a:cubicBezTo>
                      <a:pt x="524" y="1272"/>
                      <a:pt x="1" y="1619"/>
                      <a:pt x="134" y="2279"/>
                    </a:cubicBezTo>
                    <a:cubicBezTo>
                      <a:pt x="359" y="3383"/>
                      <a:pt x="1565" y="5088"/>
                      <a:pt x="3457" y="5088"/>
                    </a:cubicBezTo>
                    <a:cubicBezTo>
                      <a:pt x="3759" y="5088"/>
                      <a:pt x="4078" y="5045"/>
                      <a:pt x="4414" y="4948"/>
                    </a:cubicBezTo>
                    <a:cubicBezTo>
                      <a:pt x="6438" y="4367"/>
                      <a:pt x="7105" y="2752"/>
                      <a:pt x="6934" y="1268"/>
                    </a:cubicBezTo>
                    <a:cubicBezTo>
                      <a:pt x="6852" y="560"/>
                      <a:pt x="6381" y="0"/>
                      <a:pt x="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a:off x="6153075" y="2066975"/>
                <a:ext cx="15650" cy="59225"/>
              </a:xfrm>
              <a:custGeom>
                <a:avLst/>
                <a:gdLst/>
                <a:ahLst/>
                <a:cxnLst/>
                <a:rect l="l" t="t" r="r" b="b"/>
                <a:pathLst>
                  <a:path w="626" h="2369" fill="none" extrusionOk="0">
                    <a:moveTo>
                      <a:pt x="0" y="1"/>
                    </a:moveTo>
                    <a:lnTo>
                      <a:pt x="625" y="236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6194050" y="2057975"/>
                <a:ext cx="6000" cy="56675"/>
              </a:xfrm>
              <a:custGeom>
                <a:avLst/>
                <a:gdLst/>
                <a:ahLst/>
                <a:cxnLst/>
                <a:rect l="l" t="t" r="r" b="b"/>
                <a:pathLst>
                  <a:path w="240" h="2267" fill="none" extrusionOk="0">
                    <a:moveTo>
                      <a:pt x="1" y="0"/>
                    </a:moveTo>
                    <a:lnTo>
                      <a:pt x="240" y="226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6115700" y="2077800"/>
                <a:ext cx="33575" cy="50900"/>
              </a:xfrm>
              <a:custGeom>
                <a:avLst/>
                <a:gdLst/>
                <a:ahLst/>
                <a:cxnLst/>
                <a:rect l="l" t="t" r="r" b="b"/>
                <a:pathLst>
                  <a:path w="1343" h="2036" fill="none" extrusionOk="0">
                    <a:moveTo>
                      <a:pt x="1" y="0"/>
                    </a:moveTo>
                    <a:lnTo>
                      <a:pt x="1343" y="20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19"/>
            <p:cNvGrpSpPr/>
            <p:nvPr/>
          </p:nvGrpSpPr>
          <p:grpSpPr>
            <a:xfrm rot="-7911238" flipH="1">
              <a:off x="-30437" y="3677507"/>
              <a:ext cx="418778" cy="583242"/>
              <a:chOff x="5411750" y="1822650"/>
              <a:chExt cx="254925" cy="355025"/>
            </a:xfrm>
          </p:grpSpPr>
          <p:sp>
            <p:nvSpPr>
              <p:cNvPr id="642" name="Google Shape;642;p19"/>
              <p:cNvSpPr/>
              <p:nvPr/>
            </p:nvSpPr>
            <p:spPr>
              <a:xfrm>
                <a:off x="5430250" y="1822650"/>
                <a:ext cx="158650" cy="281425"/>
              </a:xfrm>
              <a:custGeom>
                <a:avLst/>
                <a:gdLst/>
                <a:ahLst/>
                <a:cxnLst/>
                <a:rect l="l" t="t" r="r" b="b"/>
                <a:pathLst>
                  <a:path w="6346" h="11257" fill="none" extrusionOk="0">
                    <a:moveTo>
                      <a:pt x="1" y="0"/>
                    </a:moveTo>
                    <a:cubicBezTo>
                      <a:pt x="809" y="7858"/>
                      <a:pt x="6345" y="11257"/>
                      <a:pt x="6345" y="11257"/>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5548175" y="2070850"/>
                <a:ext cx="118500" cy="106825"/>
              </a:xfrm>
              <a:custGeom>
                <a:avLst/>
                <a:gdLst/>
                <a:ahLst/>
                <a:cxnLst/>
                <a:rect l="l" t="t" r="r" b="b"/>
                <a:pathLst>
                  <a:path w="4740" h="4273" extrusionOk="0">
                    <a:moveTo>
                      <a:pt x="0" y="1"/>
                    </a:moveTo>
                    <a:cubicBezTo>
                      <a:pt x="1010" y="3177"/>
                      <a:pt x="4739" y="4273"/>
                      <a:pt x="4739" y="4273"/>
                    </a:cubicBezTo>
                    <a:cubicBezTo>
                      <a:pt x="1905" y="210"/>
                      <a:pt x="0" y="1"/>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9"/>
              <p:cNvSpPr/>
              <p:nvPr/>
            </p:nvSpPr>
            <p:spPr>
              <a:xfrm>
                <a:off x="5476775" y="1995250"/>
                <a:ext cx="64450" cy="161675"/>
              </a:xfrm>
              <a:custGeom>
                <a:avLst/>
                <a:gdLst/>
                <a:ahLst/>
                <a:cxnLst/>
                <a:rect l="l" t="t" r="r" b="b"/>
                <a:pathLst>
                  <a:path w="2578" h="6467" extrusionOk="0">
                    <a:moveTo>
                      <a:pt x="434" y="0"/>
                    </a:moveTo>
                    <a:cubicBezTo>
                      <a:pt x="1" y="3451"/>
                      <a:pt x="2578" y="6467"/>
                      <a:pt x="2578" y="6467"/>
                    </a:cubicBezTo>
                    <a:cubicBezTo>
                      <a:pt x="1661" y="2485"/>
                      <a:pt x="434" y="1"/>
                      <a:pt x="43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9"/>
              <p:cNvSpPr/>
              <p:nvPr/>
            </p:nvSpPr>
            <p:spPr>
              <a:xfrm>
                <a:off x="5487600" y="1995200"/>
                <a:ext cx="136600" cy="57850"/>
              </a:xfrm>
              <a:custGeom>
                <a:avLst/>
                <a:gdLst/>
                <a:ahLst/>
                <a:cxnLst/>
                <a:rect l="l" t="t" r="r" b="b"/>
                <a:pathLst>
                  <a:path w="5464" h="2314" extrusionOk="0">
                    <a:moveTo>
                      <a:pt x="107" y="1"/>
                    </a:moveTo>
                    <a:cubicBezTo>
                      <a:pt x="38" y="1"/>
                      <a:pt x="1" y="2"/>
                      <a:pt x="1" y="2"/>
                    </a:cubicBezTo>
                    <a:cubicBezTo>
                      <a:pt x="2287" y="2029"/>
                      <a:pt x="5464" y="2314"/>
                      <a:pt x="5464" y="2314"/>
                    </a:cubicBezTo>
                    <a:cubicBezTo>
                      <a:pt x="3459" y="119"/>
                      <a:pt x="681" y="1"/>
                      <a:pt x="10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9"/>
              <p:cNvSpPr/>
              <p:nvPr/>
            </p:nvSpPr>
            <p:spPr>
              <a:xfrm>
                <a:off x="5411750" y="1915975"/>
                <a:ext cx="66450" cy="174025"/>
              </a:xfrm>
              <a:custGeom>
                <a:avLst/>
                <a:gdLst/>
                <a:ahLst/>
                <a:cxnLst/>
                <a:rect l="l" t="t" r="r" b="b"/>
                <a:pathLst>
                  <a:path w="2658" h="6961" extrusionOk="0">
                    <a:moveTo>
                      <a:pt x="1549" y="0"/>
                    </a:moveTo>
                    <a:lnTo>
                      <a:pt x="1549" y="0"/>
                    </a:lnTo>
                    <a:cubicBezTo>
                      <a:pt x="1" y="3748"/>
                      <a:pt x="1178" y="6961"/>
                      <a:pt x="1178" y="6961"/>
                    </a:cubicBezTo>
                    <a:cubicBezTo>
                      <a:pt x="2657" y="3172"/>
                      <a:pt x="1549" y="0"/>
                      <a:pt x="15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9"/>
              <p:cNvSpPr/>
              <p:nvPr/>
            </p:nvSpPr>
            <p:spPr>
              <a:xfrm>
                <a:off x="5450450" y="1915950"/>
                <a:ext cx="157600" cy="57225"/>
              </a:xfrm>
              <a:custGeom>
                <a:avLst/>
                <a:gdLst/>
                <a:ahLst/>
                <a:cxnLst/>
                <a:rect l="l" t="t" r="r" b="b"/>
                <a:pathLst>
                  <a:path w="6304" h="2289" extrusionOk="0">
                    <a:moveTo>
                      <a:pt x="75" y="0"/>
                    </a:moveTo>
                    <a:cubicBezTo>
                      <a:pt x="26" y="0"/>
                      <a:pt x="1" y="1"/>
                      <a:pt x="1" y="1"/>
                    </a:cubicBezTo>
                    <a:cubicBezTo>
                      <a:pt x="1345" y="1954"/>
                      <a:pt x="6304" y="2289"/>
                      <a:pt x="6304" y="2289"/>
                    </a:cubicBezTo>
                    <a:cubicBezTo>
                      <a:pt x="3550" y="97"/>
                      <a:pt x="578" y="0"/>
                      <a:pt x="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75" y="463300"/>
            <a:ext cx="7717200" cy="5688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400"/>
              <a:buFont typeface="Gilda Display"/>
              <a:buNone/>
              <a:defRPr sz="3400" b="1">
                <a:solidFill>
                  <a:schemeClr val="dk1"/>
                </a:solidFill>
                <a:latin typeface="Gilda Display"/>
                <a:ea typeface="Gilda Display"/>
                <a:cs typeface="Gilda Display"/>
                <a:sym typeface="Gilda Display"/>
              </a:defRPr>
            </a:lvl1pPr>
            <a:lvl2pPr lvl="1">
              <a:lnSpc>
                <a:spcPct val="100000"/>
              </a:lnSpc>
              <a:spcBef>
                <a:spcPts val="0"/>
              </a:spcBef>
              <a:spcAft>
                <a:spcPts val="0"/>
              </a:spcAft>
              <a:buClr>
                <a:schemeClr val="dk1"/>
              </a:buClr>
              <a:buSzPts val="3400"/>
              <a:buFont typeface="Gilda Display"/>
              <a:buNone/>
              <a:defRPr sz="3400" b="1">
                <a:solidFill>
                  <a:schemeClr val="dk1"/>
                </a:solidFill>
                <a:latin typeface="Gilda Display"/>
                <a:ea typeface="Gilda Display"/>
                <a:cs typeface="Gilda Display"/>
                <a:sym typeface="Gilda Display"/>
              </a:defRPr>
            </a:lvl2pPr>
            <a:lvl3pPr lvl="2">
              <a:lnSpc>
                <a:spcPct val="100000"/>
              </a:lnSpc>
              <a:spcBef>
                <a:spcPts val="0"/>
              </a:spcBef>
              <a:spcAft>
                <a:spcPts val="0"/>
              </a:spcAft>
              <a:buClr>
                <a:schemeClr val="dk1"/>
              </a:buClr>
              <a:buSzPts val="3400"/>
              <a:buFont typeface="Gilda Display"/>
              <a:buNone/>
              <a:defRPr sz="3400" b="1">
                <a:solidFill>
                  <a:schemeClr val="dk1"/>
                </a:solidFill>
                <a:latin typeface="Gilda Display"/>
                <a:ea typeface="Gilda Display"/>
                <a:cs typeface="Gilda Display"/>
                <a:sym typeface="Gilda Display"/>
              </a:defRPr>
            </a:lvl3pPr>
            <a:lvl4pPr lvl="3">
              <a:lnSpc>
                <a:spcPct val="100000"/>
              </a:lnSpc>
              <a:spcBef>
                <a:spcPts val="0"/>
              </a:spcBef>
              <a:spcAft>
                <a:spcPts val="0"/>
              </a:spcAft>
              <a:buClr>
                <a:schemeClr val="dk1"/>
              </a:buClr>
              <a:buSzPts val="3400"/>
              <a:buFont typeface="Gilda Display"/>
              <a:buNone/>
              <a:defRPr sz="3400" b="1">
                <a:solidFill>
                  <a:schemeClr val="dk1"/>
                </a:solidFill>
                <a:latin typeface="Gilda Display"/>
                <a:ea typeface="Gilda Display"/>
                <a:cs typeface="Gilda Display"/>
                <a:sym typeface="Gilda Display"/>
              </a:defRPr>
            </a:lvl4pPr>
            <a:lvl5pPr lvl="4">
              <a:lnSpc>
                <a:spcPct val="100000"/>
              </a:lnSpc>
              <a:spcBef>
                <a:spcPts val="0"/>
              </a:spcBef>
              <a:spcAft>
                <a:spcPts val="0"/>
              </a:spcAft>
              <a:buClr>
                <a:schemeClr val="dk1"/>
              </a:buClr>
              <a:buSzPts val="3400"/>
              <a:buFont typeface="Gilda Display"/>
              <a:buNone/>
              <a:defRPr sz="3400" b="1">
                <a:solidFill>
                  <a:schemeClr val="dk1"/>
                </a:solidFill>
                <a:latin typeface="Gilda Display"/>
                <a:ea typeface="Gilda Display"/>
                <a:cs typeface="Gilda Display"/>
                <a:sym typeface="Gilda Display"/>
              </a:defRPr>
            </a:lvl5pPr>
            <a:lvl6pPr lvl="5">
              <a:lnSpc>
                <a:spcPct val="100000"/>
              </a:lnSpc>
              <a:spcBef>
                <a:spcPts val="0"/>
              </a:spcBef>
              <a:spcAft>
                <a:spcPts val="0"/>
              </a:spcAft>
              <a:buClr>
                <a:schemeClr val="dk1"/>
              </a:buClr>
              <a:buSzPts val="3400"/>
              <a:buFont typeface="Gilda Display"/>
              <a:buNone/>
              <a:defRPr sz="3400" b="1">
                <a:solidFill>
                  <a:schemeClr val="dk1"/>
                </a:solidFill>
                <a:latin typeface="Gilda Display"/>
                <a:ea typeface="Gilda Display"/>
                <a:cs typeface="Gilda Display"/>
                <a:sym typeface="Gilda Display"/>
              </a:defRPr>
            </a:lvl6pPr>
            <a:lvl7pPr lvl="6">
              <a:lnSpc>
                <a:spcPct val="100000"/>
              </a:lnSpc>
              <a:spcBef>
                <a:spcPts val="0"/>
              </a:spcBef>
              <a:spcAft>
                <a:spcPts val="0"/>
              </a:spcAft>
              <a:buClr>
                <a:schemeClr val="dk1"/>
              </a:buClr>
              <a:buSzPts val="3400"/>
              <a:buFont typeface="Gilda Display"/>
              <a:buNone/>
              <a:defRPr sz="3400" b="1">
                <a:solidFill>
                  <a:schemeClr val="dk1"/>
                </a:solidFill>
                <a:latin typeface="Gilda Display"/>
                <a:ea typeface="Gilda Display"/>
                <a:cs typeface="Gilda Display"/>
                <a:sym typeface="Gilda Display"/>
              </a:defRPr>
            </a:lvl7pPr>
            <a:lvl8pPr lvl="7">
              <a:lnSpc>
                <a:spcPct val="100000"/>
              </a:lnSpc>
              <a:spcBef>
                <a:spcPts val="0"/>
              </a:spcBef>
              <a:spcAft>
                <a:spcPts val="0"/>
              </a:spcAft>
              <a:buClr>
                <a:schemeClr val="dk1"/>
              </a:buClr>
              <a:buSzPts val="3400"/>
              <a:buFont typeface="Gilda Display"/>
              <a:buNone/>
              <a:defRPr sz="3400" b="1">
                <a:solidFill>
                  <a:schemeClr val="dk1"/>
                </a:solidFill>
                <a:latin typeface="Gilda Display"/>
                <a:ea typeface="Gilda Display"/>
                <a:cs typeface="Gilda Display"/>
                <a:sym typeface="Gilda Display"/>
              </a:defRPr>
            </a:lvl8pPr>
            <a:lvl9pPr lvl="8">
              <a:lnSpc>
                <a:spcPct val="100000"/>
              </a:lnSpc>
              <a:spcBef>
                <a:spcPts val="0"/>
              </a:spcBef>
              <a:spcAft>
                <a:spcPts val="0"/>
              </a:spcAft>
              <a:buClr>
                <a:schemeClr val="dk1"/>
              </a:buClr>
              <a:buSzPts val="3400"/>
              <a:buFont typeface="Gilda Display"/>
              <a:buNone/>
              <a:defRPr sz="3400" b="1">
                <a:solidFill>
                  <a:schemeClr val="dk1"/>
                </a:solidFill>
                <a:latin typeface="Gilda Display"/>
                <a:ea typeface="Gilda Display"/>
                <a:cs typeface="Gilda Display"/>
                <a:sym typeface="Gilda Display"/>
              </a:defRPr>
            </a:lvl9pPr>
          </a:lstStyle>
          <a:p>
            <a:endParaRPr/>
          </a:p>
        </p:txBody>
      </p:sp>
      <p:sp>
        <p:nvSpPr>
          <p:cNvPr id="7" name="Google Shape;7;p1"/>
          <p:cNvSpPr txBox="1">
            <a:spLocks noGrp="1"/>
          </p:cNvSpPr>
          <p:nvPr>
            <p:ph type="body" idx="1"/>
          </p:nvPr>
        </p:nvSpPr>
        <p:spPr>
          <a:xfrm>
            <a:off x="713475" y="1242100"/>
            <a:ext cx="7717200" cy="3361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2"/>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7" r:id="rId6"/>
    <p:sldLayoutId id="2147483658" r:id="rId7"/>
    <p:sldLayoutId id="2147483664" r:id="rId8"/>
    <p:sldLayoutId id="2147483665" r:id="rId9"/>
    <p:sldLayoutId id="2147483668" r:id="rId10"/>
    <p:sldLayoutId id="2147483675" r:id="rId11"/>
    <p:sldLayoutId id="2147483676" r:id="rId12"/>
    <p:sldLayoutId id="2147483677" r:id="rId13"/>
    <p:sldLayoutId id="2147483679"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IM Fell English SC"/>
              <a:buNone/>
              <a:defRPr sz="3500">
                <a:solidFill>
                  <a:schemeClr val="dk1"/>
                </a:solidFill>
                <a:latin typeface="IM Fell English SC"/>
                <a:ea typeface="IM Fell English SC"/>
                <a:cs typeface="IM Fell English SC"/>
                <a:sym typeface="IM Fell English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Fira Sans Condensed"/>
              <a:buChar char="●"/>
              <a:defRPr sz="1800">
                <a:solidFill>
                  <a:schemeClr val="dk1"/>
                </a:solidFill>
                <a:latin typeface="Fira Sans Condensed"/>
                <a:ea typeface="Fira Sans Condensed"/>
                <a:cs typeface="Fira Sans Condensed"/>
                <a:sym typeface="Fira Sans Condensed"/>
              </a:defRPr>
            </a:lvl1pPr>
            <a:lvl2pPr marL="914400" lvl="1"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2pPr>
            <a:lvl3pPr marL="1371600" lvl="2"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3pPr>
            <a:lvl4pPr marL="1828800" lvl="3"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4pPr>
            <a:lvl5pPr marL="2286000" lvl="4"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5pPr>
            <a:lvl6pPr marL="2743200" lvl="5"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6pPr>
            <a:lvl7pPr marL="3200400" lvl="6"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7pPr>
            <a:lvl8pPr marL="3657600" lvl="7"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8pPr>
            <a:lvl9pPr marL="4114800" lvl="8"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80596758"/>
      </p:ext>
    </p:extLst>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slide" Target="slide28.xml"/><Relationship Id="rId3" Type="http://schemas.openxmlformats.org/officeDocument/2006/relationships/slide" Target="slide27.xml"/><Relationship Id="rId7" Type="http://schemas.openxmlformats.org/officeDocument/2006/relationships/slide" Target="slide24.xml"/><Relationship Id="rId12"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34.png"/><Relationship Id="rId11" Type="http://schemas.openxmlformats.org/officeDocument/2006/relationships/slide" Target="slide26.xml"/><Relationship Id="rId5" Type="http://schemas.openxmlformats.org/officeDocument/2006/relationships/slide" Target="slide23.xm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slide" Target="slide25.xml"/><Relationship Id="rId1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grpSp>
        <p:nvGrpSpPr>
          <p:cNvPr id="1255" name="Google Shape;1255;p38"/>
          <p:cNvGrpSpPr/>
          <p:nvPr/>
        </p:nvGrpSpPr>
        <p:grpSpPr>
          <a:xfrm>
            <a:off x="1621927" y="3726221"/>
            <a:ext cx="895284" cy="774817"/>
            <a:chOff x="1427127" y="2953496"/>
            <a:chExt cx="895284" cy="774817"/>
          </a:xfrm>
        </p:grpSpPr>
        <p:sp>
          <p:nvSpPr>
            <p:cNvPr id="1256" name="Google Shape;1256;p38"/>
            <p:cNvSpPr/>
            <p:nvPr/>
          </p:nvSpPr>
          <p:spPr>
            <a:xfrm>
              <a:off x="1427127" y="2988323"/>
              <a:ext cx="801413" cy="739991"/>
            </a:xfrm>
            <a:custGeom>
              <a:avLst/>
              <a:gdLst/>
              <a:ahLst/>
              <a:cxnLst/>
              <a:rect l="l" t="t" r="r" b="b"/>
              <a:pathLst>
                <a:path w="21907" h="20228" extrusionOk="0">
                  <a:moveTo>
                    <a:pt x="5921" y="0"/>
                  </a:moveTo>
                  <a:lnTo>
                    <a:pt x="1" y="12879"/>
                  </a:lnTo>
                  <a:lnTo>
                    <a:pt x="15986" y="20228"/>
                  </a:lnTo>
                  <a:lnTo>
                    <a:pt x="21906" y="7349"/>
                  </a:lnTo>
                  <a:lnTo>
                    <a:pt x="5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1643659" y="2953533"/>
              <a:ext cx="678679" cy="303708"/>
            </a:xfrm>
            <a:custGeom>
              <a:avLst/>
              <a:gdLst/>
              <a:ahLst/>
              <a:cxnLst/>
              <a:rect l="l" t="t" r="r" b="b"/>
              <a:pathLst>
                <a:path w="18552" h="8302" extrusionOk="0">
                  <a:moveTo>
                    <a:pt x="2567" y="0"/>
                  </a:moveTo>
                  <a:lnTo>
                    <a:pt x="1" y="952"/>
                  </a:lnTo>
                  <a:lnTo>
                    <a:pt x="15985" y="8301"/>
                  </a:lnTo>
                  <a:lnTo>
                    <a:pt x="18551" y="7349"/>
                  </a:lnTo>
                  <a:lnTo>
                    <a:pt x="2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1458258" y="2980311"/>
              <a:ext cx="636792" cy="718992"/>
            </a:xfrm>
            <a:custGeom>
              <a:avLst/>
              <a:gdLst/>
              <a:ahLst/>
              <a:cxnLst/>
              <a:rect l="l" t="t" r="r" b="b"/>
              <a:pathLst>
                <a:path w="17407" h="19654" extrusionOk="0">
                  <a:moveTo>
                    <a:pt x="7614" y="1"/>
                  </a:moveTo>
                  <a:lnTo>
                    <a:pt x="5341" y="715"/>
                  </a:lnTo>
                  <a:lnTo>
                    <a:pt x="1" y="12828"/>
                  </a:lnTo>
                  <a:lnTo>
                    <a:pt x="14641" y="19653"/>
                  </a:lnTo>
                  <a:lnTo>
                    <a:pt x="17406" y="18905"/>
                  </a:lnTo>
                  <a:lnTo>
                    <a:pt x="7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1456100" y="3410412"/>
              <a:ext cx="117320" cy="41119"/>
            </a:xfrm>
            <a:custGeom>
              <a:avLst/>
              <a:gdLst/>
              <a:ahLst/>
              <a:cxnLst/>
              <a:rect l="l" t="t" r="r" b="b"/>
              <a:pathLst>
                <a:path w="3207" h="1124" extrusionOk="0">
                  <a:moveTo>
                    <a:pt x="3149" y="0"/>
                  </a:moveTo>
                  <a:cubicBezTo>
                    <a:pt x="3144" y="0"/>
                    <a:pt x="3138" y="1"/>
                    <a:pt x="3132" y="3"/>
                  </a:cubicBezTo>
                  <a:lnTo>
                    <a:pt x="43" y="1022"/>
                  </a:lnTo>
                  <a:cubicBezTo>
                    <a:pt x="16" y="1031"/>
                    <a:pt x="0" y="1060"/>
                    <a:pt x="10" y="1088"/>
                  </a:cubicBezTo>
                  <a:cubicBezTo>
                    <a:pt x="17" y="1110"/>
                    <a:pt x="38" y="1124"/>
                    <a:pt x="60" y="1124"/>
                  </a:cubicBezTo>
                  <a:cubicBezTo>
                    <a:pt x="65" y="1124"/>
                    <a:pt x="71" y="1123"/>
                    <a:pt x="76" y="1122"/>
                  </a:cubicBezTo>
                  <a:lnTo>
                    <a:pt x="3164" y="102"/>
                  </a:lnTo>
                  <a:cubicBezTo>
                    <a:pt x="3191" y="93"/>
                    <a:pt x="3207" y="63"/>
                    <a:pt x="3198" y="36"/>
                  </a:cubicBezTo>
                  <a:cubicBezTo>
                    <a:pt x="3191" y="14"/>
                    <a:pt x="3171" y="0"/>
                    <a:pt x="3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1483793" y="3080474"/>
              <a:ext cx="162829" cy="361911"/>
            </a:xfrm>
            <a:custGeom>
              <a:avLst/>
              <a:gdLst/>
              <a:ahLst/>
              <a:cxnLst/>
              <a:rect l="l" t="t" r="r" b="b"/>
              <a:pathLst>
                <a:path w="4451" h="9893" extrusionOk="0">
                  <a:moveTo>
                    <a:pt x="4391" y="1"/>
                  </a:moveTo>
                  <a:cubicBezTo>
                    <a:pt x="4371" y="1"/>
                    <a:pt x="4352" y="12"/>
                    <a:pt x="4343" y="32"/>
                  </a:cubicBezTo>
                  <a:lnTo>
                    <a:pt x="12" y="9819"/>
                  </a:lnTo>
                  <a:cubicBezTo>
                    <a:pt x="0" y="9846"/>
                    <a:pt x="12" y="9876"/>
                    <a:pt x="38" y="9888"/>
                  </a:cubicBezTo>
                  <a:cubicBezTo>
                    <a:pt x="46" y="9892"/>
                    <a:pt x="53" y="9893"/>
                    <a:pt x="60" y="9893"/>
                  </a:cubicBezTo>
                  <a:cubicBezTo>
                    <a:pt x="80" y="9893"/>
                    <a:pt x="100" y="9881"/>
                    <a:pt x="107" y="9862"/>
                  </a:cubicBezTo>
                  <a:lnTo>
                    <a:pt x="4440" y="74"/>
                  </a:lnTo>
                  <a:cubicBezTo>
                    <a:pt x="4451" y="47"/>
                    <a:pt x="4439" y="16"/>
                    <a:pt x="4413" y="5"/>
                  </a:cubicBezTo>
                  <a:cubicBezTo>
                    <a:pt x="4406" y="2"/>
                    <a:pt x="4398" y="1"/>
                    <a:pt x="4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1711226" y="3536768"/>
              <a:ext cx="263101" cy="127344"/>
            </a:xfrm>
            <a:custGeom>
              <a:avLst/>
              <a:gdLst/>
              <a:ahLst/>
              <a:cxnLst/>
              <a:rect l="l" t="t" r="r" b="b"/>
              <a:pathLst>
                <a:path w="7192" h="3481" extrusionOk="0">
                  <a:moveTo>
                    <a:pt x="60" y="1"/>
                  </a:moveTo>
                  <a:cubicBezTo>
                    <a:pt x="40" y="1"/>
                    <a:pt x="21" y="12"/>
                    <a:pt x="12" y="31"/>
                  </a:cubicBezTo>
                  <a:cubicBezTo>
                    <a:pt x="0" y="57"/>
                    <a:pt x="11" y="88"/>
                    <a:pt x="37" y="100"/>
                  </a:cubicBezTo>
                  <a:lnTo>
                    <a:pt x="7109" y="3475"/>
                  </a:lnTo>
                  <a:cubicBezTo>
                    <a:pt x="7117" y="3479"/>
                    <a:pt x="7125" y="3480"/>
                    <a:pt x="7132" y="3480"/>
                  </a:cubicBezTo>
                  <a:cubicBezTo>
                    <a:pt x="7152" y="3480"/>
                    <a:pt x="7171" y="3469"/>
                    <a:pt x="7180" y="3451"/>
                  </a:cubicBezTo>
                  <a:cubicBezTo>
                    <a:pt x="7192" y="3424"/>
                    <a:pt x="7181" y="3394"/>
                    <a:pt x="7154" y="3381"/>
                  </a:cubicBezTo>
                  <a:lnTo>
                    <a:pt x="83" y="5"/>
                  </a:lnTo>
                  <a:cubicBezTo>
                    <a:pt x="75" y="2"/>
                    <a:pt x="68"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1555019" y="3462249"/>
              <a:ext cx="131221" cy="64385"/>
            </a:xfrm>
            <a:custGeom>
              <a:avLst/>
              <a:gdLst/>
              <a:ahLst/>
              <a:cxnLst/>
              <a:rect l="l" t="t" r="r" b="b"/>
              <a:pathLst>
                <a:path w="3587" h="1760" extrusionOk="0">
                  <a:moveTo>
                    <a:pt x="61" y="0"/>
                  </a:moveTo>
                  <a:cubicBezTo>
                    <a:pt x="41" y="0"/>
                    <a:pt x="22" y="11"/>
                    <a:pt x="13" y="30"/>
                  </a:cubicBezTo>
                  <a:cubicBezTo>
                    <a:pt x="0" y="56"/>
                    <a:pt x="11" y="87"/>
                    <a:pt x="38" y="99"/>
                  </a:cubicBezTo>
                  <a:lnTo>
                    <a:pt x="3504" y="1754"/>
                  </a:lnTo>
                  <a:cubicBezTo>
                    <a:pt x="3512" y="1757"/>
                    <a:pt x="3519" y="1760"/>
                    <a:pt x="3527" y="1760"/>
                  </a:cubicBezTo>
                  <a:cubicBezTo>
                    <a:pt x="3547" y="1760"/>
                    <a:pt x="3565" y="1749"/>
                    <a:pt x="3574" y="1729"/>
                  </a:cubicBezTo>
                  <a:cubicBezTo>
                    <a:pt x="3586" y="1704"/>
                    <a:pt x="3575" y="1672"/>
                    <a:pt x="3549" y="1660"/>
                  </a:cubicBezTo>
                  <a:lnTo>
                    <a:pt x="83" y="5"/>
                  </a:lnTo>
                  <a:cubicBezTo>
                    <a:pt x="75" y="2"/>
                    <a:pt x="68"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1520997" y="2953496"/>
              <a:ext cx="801413" cy="740027"/>
            </a:xfrm>
            <a:custGeom>
              <a:avLst/>
              <a:gdLst/>
              <a:ahLst/>
              <a:cxnLst/>
              <a:rect l="l" t="t" r="r" b="b"/>
              <a:pathLst>
                <a:path w="21907" h="20229" extrusionOk="0">
                  <a:moveTo>
                    <a:pt x="5921" y="0"/>
                  </a:moveTo>
                  <a:lnTo>
                    <a:pt x="1" y="12879"/>
                  </a:lnTo>
                  <a:lnTo>
                    <a:pt x="15986" y="20228"/>
                  </a:lnTo>
                  <a:lnTo>
                    <a:pt x="21906" y="7349"/>
                  </a:lnTo>
                  <a:lnTo>
                    <a:pt x="59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1640622" y="3073523"/>
              <a:ext cx="259004" cy="360850"/>
            </a:xfrm>
            <a:custGeom>
              <a:avLst/>
              <a:gdLst/>
              <a:ahLst/>
              <a:cxnLst/>
              <a:rect l="l" t="t" r="r" b="b"/>
              <a:pathLst>
                <a:path w="7080" h="9864" extrusionOk="0">
                  <a:moveTo>
                    <a:pt x="3909" y="122"/>
                  </a:moveTo>
                  <a:lnTo>
                    <a:pt x="6957" y="1524"/>
                  </a:lnTo>
                  <a:lnTo>
                    <a:pt x="3178" y="9742"/>
                  </a:lnTo>
                  <a:lnTo>
                    <a:pt x="130" y="8340"/>
                  </a:lnTo>
                  <a:lnTo>
                    <a:pt x="3909" y="122"/>
                  </a:lnTo>
                  <a:close/>
                  <a:moveTo>
                    <a:pt x="3882" y="1"/>
                  </a:moveTo>
                  <a:cubicBezTo>
                    <a:pt x="3862" y="1"/>
                    <a:pt x="3844" y="12"/>
                    <a:pt x="3835" y="31"/>
                  </a:cubicBezTo>
                  <a:lnTo>
                    <a:pt x="13" y="8345"/>
                  </a:lnTo>
                  <a:cubicBezTo>
                    <a:pt x="1" y="8371"/>
                    <a:pt x="13" y="8402"/>
                    <a:pt x="39" y="8414"/>
                  </a:cubicBezTo>
                  <a:lnTo>
                    <a:pt x="3183" y="9859"/>
                  </a:lnTo>
                  <a:cubicBezTo>
                    <a:pt x="3189" y="9862"/>
                    <a:pt x="3197" y="9864"/>
                    <a:pt x="3205" y="9864"/>
                  </a:cubicBezTo>
                  <a:cubicBezTo>
                    <a:pt x="3210" y="9864"/>
                    <a:pt x="3217" y="9862"/>
                    <a:pt x="3222" y="9860"/>
                  </a:cubicBezTo>
                  <a:cubicBezTo>
                    <a:pt x="3235" y="9856"/>
                    <a:pt x="3246" y="9846"/>
                    <a:pt x="3252" y="9833"/>
                  </a:cubicBezTo>
                  <a:lnTo>
                    <a:pt x="7074" y="1520"/>
                  </a:lnTo>
                  <a:cubicBezTo>
                    <a:pt x="7080" y="1508"/>
                    <a:pt x="7080" y="1494"/>
                    <a:pt x="7075" y="1480"/>
                  </a:cubicBezTo>
                  <a:cubicBezTo>
                    <a:pt x="7071" y="1467"/>
                    <a:pt x="7061" y="1456"/>
                    <a:pt x="7048" y="1451"/>
                  </a:cubicBezTo>
                  <a:lnTo>
                    <a:pt x="3904" y="6"/>
                  </a:lnTo>
                  <a:cubicBezTo>
                    <a:pt x="3897" y="2"/>
                    <a:pt x="3889" y="1"/>
                    <a:pt x="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7" name="Google Shape;1267;p38"/>
          <p:cNvSpPr/>
          <p:nvPr/>
        </p:nvSpPr>
        <p:spPr>
          <a:xfrm flipH="1">
            <a:off x="5000721" y="4243921"/>
            <a:ext cx="548761" cy="60"/>
          </a:xfrm>
          <a:custGeom>
            <a:avLst/>
            <a:gdLst/>
            <a:ahLst/>
            <a:cxnLst/>
            <a:rect l="l" t="t" r="r" b="b"/>
            <a:pathLst>
              <a:path w="9127" h="1" fill="none" extrusionOk="0">
                <a:moveTo>
                  <a:pt x="9126" y="0"/>
                </a:moveTo>
                <a:lnTo>
                  <a:pt x="1" y="0"/>
                </a:lnTo>
              </a:path>
            </a:pathLst>
          </a:custGeom>
          <a:noFill/>
          <a:ln w="3475" cap="rnd" cmpd="sng">
            <a:solidFill>
              <a:srgbClr val="EB9B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38"/>
          <p:cNvGrpSpPr/>
          <p:nvPr/>
        </p:nvGrpSpPr>
        <p:grpSpPr>
          <a:xfrm>
            <a:off x="4742100" y="607253"/>
            <a:ext cx="4401900" cy="4321750"/>
            <a:chOff x="4398125" y="505652"/>
            <a:chExt cx="4401900" cy="4321750"/>
          </a:xfrm>
        </p:grpSpPr>
        <p:sp>
          <p:nvSpPr>
            <p:cNvPr id="1270" name="Google Shape;1270;p38"/>
            <p:cNvSpPr/>
            <p:nvPr/>
          </p:nvSpPr>
          <p:spPr>
            <a:xfrm flipH="1">
              <a:off x="4398125" y="4341701"/>
              <a:ext cx="4401900" cy="485700"/>
            </a:xfrm>
            <a:prstGeom prst="ellipse">
              <a:avLst/>
            </a:prstGeom>
            <a:solidFill>
              <a:srgbClr val="496099">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38"/>
            <p:cNvGrpSpPr/>
            <p:nvPr/>
          </p:nvGrpSpPr>
          <p:grpSpPr>
            <a:xfrm>
              <a:off x="4922318" y="1373012"/>
              <a:ext cx="3506430" cy="3230637"/>
              <a:chOff x="4922318" y="1373012"/>
              <a:chExt cx="3506430" cy="3230637"/>
            </a:xfrm>
          </p:grpSpPr>
          <p:sp>
            <p:nvSpPr>
              <p:cNvPr id="1272" name="Google Shape;1272;p38"/>
              <p:cNvSpPr/>
              <p:nvPr/>
            </p:nvSpPr>
            <p:spPr>
              <a:xfrm flipH="1">
                <a:off x="5243145" y="3320040"/>
                <a:ext cx="2085556" cy="398148"/>
              </a:xfrm>
              <a:custGeom>
                <a:avLst/>
                <a:gdLst/>
                <a:ahLst/>
                <a:cxnLst/>
                <a:rect l="l" t="t" r="r" b="b"/>
                <a:pathLst>
                  <a:path w="34687" h="6622" extrusionOk="0">
                    <a:moveTo>
                      <a:pt x="1487" y="0"/>
                    </a:moveTo>
                    <a:cubicBezTo>
                      <a:pt x="664" y="0"/>
                      <a:pt x="0" y="664"/>
                      <a:pt x="0" y="1487"/>
                    </a:cubicBezTo>
                    <a:lnTo>
                      <a:pt x="0" y="5134"/>
                    </a:lnTo>
                    <a:cubicBezTo>
                      <a:pt x="0" y="5958"/>
                      <a:pt x="664" y="6621"/>
                      <a:pt x="1487" y="6621"/>
                    </a:cubicBezTo>
                    <a:lnTo>
                      <a:pt x="33198" y="6621"/>
                    </a:lnTo>
                    <a:cubicBezTo>
                      <a:pt x="34023" y="6621"/>
                      <a:pt x="34686" y="5958"/>
                      <a:pt x="34686" y="5134"/>
                    </a:cubicBezTo>
                    <a:lnTo>
                      <a:pt x="34686" y="1487"/>
                    </a:lnTo>
                    <a:cubicBezTo>
                      <a:pt x="34686" y="664"/>
                      <a:pt x="34023" y="0"/>
                      <a:pt x="33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flipH="1">
                <a:off x="5648628" y="3320040"/>
                <a:ext cx="859908" cy="122595"/>
              </a:xfrm>
              <a:custGeom>
                <a:avLst/>
                <a:gdLst/>
                <a:ahLst/>
                <a:cxnLst/>
                <a:rect l="l" t="t" r="r" b="b"/>
                <a:pathLst>
                  <a:path w="14302" h="2039" extrusionOk="0">
                    <a:moveTo>
                      <a:pt x="0" y="0"/>
                    </a:moveTo>
                    <a:cubicBezTo>
                      <a:pt x="2385" y="1529"/>
                      <a:pt x="4769" y="2039"/>
                      <a:pt x="6887" y="2039"/>
                    </a:cubicBezTo>
                    <a:cubicBezTo>
                      <a:pt x="11125" y="2039"/>
                      <a:pt x="14301" y="0"/>
                      <a:pt x="14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flipH="1">
                <a:off x="7060905" y="3320040"/>
                <a:ext cx="60" cy="396344"/>
              </a:xfrm>
              <a:custGeom>
                <a:avLst/>
                <a:gdLst/>
                <a:ahLst/>
                <a:cxnLst/>
                <a:rect l="l" t="t" r="r" b="b"/>
                <a:pathLst>
                  <a:path w="1" h="6592" fill="none" extrusionOk="0">
                    <a:moveTo>
                      <a:pt x="0" y="6592"/>
                    </a:moveTo>
                    <a:lnTo>
                      <a:pt x="0" y="0"/>
                    </a:lnTo>
                  </a:path>
                </a:pathLst>
              </a:custGeom>
              <a:solidFill>
                <a:schemeClr val="dk1"/>
              </a:solidFill>
              <a:ln w="34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flipH="1">
                <a:off x="6949192" y="3320040"/>
                <a:ext cx="60" cy="396344"/>
              </a:xfrm>
              <a:custGeom>
                <a:avLst/>
                <a:gdLst/>
                <a:ahLst/>
                <a:cxnLst/>
                <a:rect l="l" t="t" r="r" b="b"/>
                <a:pathLst>
                  <a:path w="1" h="6592" fill="none" extrusionOk="0">
                    <a:moveTo>
                      <a:pt x="1" y="0"/>
                    </a:moveTo>
                    <a:lnTo>
                      <a:pt x="1" y="6592"/>
                    </a:lnTo>
                  </a:path>
                </a:pathLst>
              </a:custGeom>
              <a:solidFill>
                <a:schemeClr val="dk1"/>
              </a:solidFill>
              <a:ln w="34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flipH="1">
                <a:off x="5831408" y="3442334"/>
                <a:ext cx="909090" cy="153559"/>
              </a:xfrm>
              <a:custGeom>
                <a:avLst/>
                <a:gdLst/>
                <a:ahLst/>
                <a:cxnLst/>
                <a:rect l="l" t="t" r="r" b="b"/>
                <a:pathLst>
                  <a:path w="15120" h="2554" fill="none" extrusionOk="0">
                    <a:moveTo>
                      <a:pt x="15120" y="1277"/>
                    </a:moveTo>
                    <a:cubicBezTo>
                      <a:pt x="15120" y="1616"/>
                      <a:pt x="14324" y="1940"/>
                      <a:pt x="12906" y="2179"/>
                    </a:cubicBezTo>
                    <a:cubicBezTo>
                      <a:pt x="11488" y="2419"/>
                      <a:pt x="9565" y="2553"/>
                      <a:pt x="7560" y="2553"/>
                    </a:cubicBezTo>
                    <a:cubicBezTo>
                      <a:pt x="5555" y="2553"/>
                      <a:pt x="3632" y="2419"/>
                      <a:pt x="2214" y="2179"/>
                    </a:cubicBezTo>
                    <a:cubicBezTo>
                      <a:pt x="797" y="1940"/>
                      <a:pt x="1" y="1616"/>
                      <a:pt x="1" y="1277"/>
                    </a:cubicBezTo>
                    <a:cubicBezTo>
                      <a:pt x="1" y="938"/>
                      <a:pt x="797" y="613"/>
                      <a:pt x="2214" y="374"/>
                    </a:cubicBezTo>
                    <a:cubicBezTo>
                      <a:pt x="3632" y="134"/>
                      <a:pt x="5555" y="0"/>
                      <a:pt x="7560" y="0"/>
                    </a:cubicBezTo>
                    <a:cubicBezTo>
                      <a:pt x="9565" y="0"/>
                      <a:pt x="11488" y="134"/>
                      <a:pt x="12906" y="374"/>
                    </a:cubicBezTo>
                    <a:cubicBezTo>
                      <a:pt x="14324" y="613"/>
                      <a:pt x="15120" y="938"/>
                      <a:pt x="15120" y="1277"/>
                    </a:cubicBezTo>
                    <a:close/>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flipH="1">
                <a:off x="5101070" y="3718188"/>
                <a:ext cx="2906262" cy="398148"/>
              </a:xfrm>
              <a:custGeom>
                <a:avLst/>
                <a:gdLst/>
                <a:ahLst/>
                <a:cxnLst/>
                <a:rect l="l" t="t" r="r" b="b"/>
                <a:pathLst>
                  <a:path w="48337" h="6622" extrusionOk="0">
                    <a:moveTo>
                      <a:pt x="187" y="0"/>
                    </a:moveTo>
                    <a:cubicBezTo>
                      <a:pt x="84" y="0"/>
                      <a:pt x="0" y="84"/>
                      <a:pt x="0" y="186"/>
                    </a:cubicBezTo>
                    <a:lnTo>
                      <a:pt x="0" y="709"/>
                    </a:lnTo>
                    <a:cubicBezTo>
                      <a:pt x="0" y="811"/>
                      <a:pt x="84" y="894"/>
                      <a:pt x="187" y="894"/>
                    </a:cubicBezTo>
                    <a:lnTo>
                      <a:pt x="24300" y="894"/>
                    </a:lnTo>
                    <a:cubicBezTo>
                      <a:pt x="25121" y="894"/>
                      <a:pt x="25788" y="1560"/>
                      <a:pt x="25788" y="2381"/>
                    </a:cubicBezTo>
                    <a:lnTo>
                      <a:pt x="25788" y="4241"/>
                    </a:lnTo>
                    <a:cubicBezTo>
                      <a:pt x="25788" y="5062"/>
                      <a:pt x="25120" y="5728"/>
                      <a:pt x="24300" y="5728"/>
                    </a:cubicBezTo>
                    <a:lnTo>
                      <a:pt x="187" y="5728"/>
                    </a:lnTo>
                    <a:cubicBezTo>
                      <a:pt x="84" y="5728"/>
                      <a:pt x="0" y="5811"/>
                      <a:pt x="0" y="5914"/>
                    </a:cubicBezTo>
                    <a:lnTo>
                      <a:pt x="0" y="6436"/>
                    </a:lnTo>
                    <a:cubicBezTo>
                      <a:pt x="0" y="6539"/>
                      <a:pt x="84" y="6621"/>
                      <a:pt x="187" y="6621"/>
                    </a:cubicBezTo>
                    <a:lnTo>
                      <a:pt x="46105" y="6621"/>
                    </a:lnTo>
                    <a:cubicBezTo>
                      <a:pt x="47337" y="6621"/>
                      <a:pt x="48336" y="5623"/>
                      <a:pt x="48336" y="4391"/>
                    </a:cubicBezTo>
                    <a:lnTo>
                      <a:pt x="48336" y="2231"/>
                    </a:lnTo>
                    <a:cubicBezTo>
                      <a:pt x="48336" y="999"/>
                      <a:pt x="47337" y="0"/>
                      <a:pt x="46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flipH="1">
                <a:off x="5357924" y="3863269"/>
                <a:ext cx="581770" cy="107924"/>
              </a:xfrm>
              <a:custGeom>
                <a:avLst/>
                <a:gdLst/>
                <a:ahLst/>
                <a:cxnLst/>
                <a:rect l="l" t="t" r="r" b="b"/>
                <a:pathLst>
                  <a:path w="9676" h="1795" fill="none" extrusionOk="0">
                    <a:moveTo>
                      <a:pt x="8778" y="1795"/>
                    </a:moveTo>
                    <a:lnTo>
                      <a:pt x="897" y="1795"/>
                    </a:lnTo>
                    <a:cubicBezTo>
                      <a:pt x="402" y="1795"/>
                      <a:pt x="0" y="1393"/>
                      <a:pt x="0" y="898"/>
                    </a:cubicBezTo>
                    <a:lnTo>
                      <a:pt x="0" y="898"/>
                    </a:lnTo>
                    <a:cubicBezTo>
                      <a:pt x="0" y="403"/>
                      <a:pt x="402" y="1"/>
                      <a:pt x="897" y="1"/>
                    </a:cubicBezTo>
                    <a:lnTo>
                      <a:pt x="8778" y="1"/>
                    </a:lnTo>
                    <a:cubicBezTo>
                      <a:pt x="9274" y="1"/>
                      <a:pt x="9675" y="402"/>
                      <a:pt x="9675" y="898"/>
                    </a:cubicBezTo>
                    <a:lnTo>
                      <a:pt x="9675" y="898"/>
                    </a:lnTo>
                    <a:cubicBezTo>
                      <a:pt x="9675" y="1393"/>
                      <a:pt x="9274" y="1795"/>
                      <a:pt x="8778" y="1795"/>
                    </a:cubicBezTo>
                    <a:close/>
                  </a:path>
                </a:pathLst>
              </a:custGeom>
              <a:solidFill>
                <a:schemeClr val="lt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flipH="1">
                <a:off x="6397726" y="3718188"/>
                <a:ext cx="134139" cy="398148"/>
              </a:xfrm>
              <a:custGeom>
                <a:avLst/>
                <a:gdLst/>
                <a:ahLst/>
                <a:cxnLst/>
                <a:rect l="l" t="t" r="r" b="b"/>
                <a:pathLst>
                  <a:path w="2231" h="6622" fill="none" extrusionOk="0">
                    <a:moveTo>
                      <a:pt x="0" y="0"/>
                    </a:moveTo>
                    <a:cubicBezTo>
                      <a:pt x="1233" y="0"/>
                      <a:pt x="2230" y="999"/>
                      <a:pt x="2230" y="2231"/>
                    </a:cubicBezTo>
                    <a:lnTo>
                      <a:pt x="2230" y="4391"/>
                    </a:lnTo>
                    <a:cubicBezTo>
                      <a:pt x="2230" y="5623"/>
                      <a:pt x="1233" y="6621"/>
                      <a:pt x="0" y="6621"/>
                    </a:cubicBezTo>
                  </a:path>
                </a:pathLst>
              </a:custGeom>
              <a:noFill/>
              <a:ln w="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flipH="1">
                <a:off x="6456889" y="3771879"/>
                <a:ext cx="1528017" cy="290704"/>
              </a:xfrm>
              <a:custGeom>
                <a:avLst/>
                <a:gdLst/>
                <a:ahLst/>
                <a:cxnLst/>
                <a:rect l="l" t="t" r="r" b="b"/>
                <a:pathLst>
                  <a:path w="25414" h="4835" extrusionOk="0">
                    <a:moveTo>
                      <a:pt x="0" y="1"/>
                    </a:moveTo>
                    <a:lnTo>
                      <a:pt x="0" y="4835"/>
                    </a:lnTo>
                    <a:lnTo>
                      <a:pt x="23926" y="4835"/>
                    </a:lnTo>
                    <a:cubicBezTo>
                      <a:pt x="24747" y="4835"/>
                      <a:pt x="25414" y="4168"/>
                      <a:pt x="25414" y="3348"/>
                    </a:cubicBezTo>
                    <a:lnTo>
                      <a:pt x="25414" y="1488"/>
                    </a:lnTo>
                    <a:cubicBezTo>
                      <a:pt x="25414" y="668"/>
                      <a:pt x="24747" y="1"/>
                      <a:pt x="23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flipH="1">
                <a:off x="6569323" y="3845773"/>
                <a:ext cx="349988" cy="60"/>
              </a:xfrm>
              <a:custGeom>
                <a:avLst/>
                <a:gdLst/>
                <a:ahLst/>
                <a:cxnLst/>
                <a:rect l="l" t="t" r="r" b="b"/>
                <a:pathLst>
                  <a:path w="5821" h="1" fill="none" extrusionOk="0">
                    <a:moveTo>
                      <a:pt x="5820" y="0"/>
                    </a:moveTo>
                    <a:lnTo>
                      <a:pt x="1" y="0"/>
                    </a:lnTo>
                  </a:path>
                </a:pathLst>
              </a:custGeom>
              <a:noFill/>
              <a:ln w="34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flipH="1">
                <a:off x="7008776" y="3845773"/>
                <a:ext cx="920093" cy="60"/>
              </a:xfrm>
              <a:custGeom>
                <a:avLst/>
                <a:gdLst/>
                <a:ahLst/>
                <a:cxnLst/>
                <a:rect l="l" t="t" r="r" b="b"/>
                <a:pathLst>
                  <a:path w="15303" h="1" fill="none" extrusionOk="0">
                    <a:moveTo>
                      <a:pt x="0" y="0"/>
                    </a:moveTo>
                    <a:lnTo>
                      <a:pt x="15303" y="0"/>
                    </a:lnTo>
                  </a:path>
                </a:pathLst>
              </a:custGeom>
              <a:noFill/>
              <a:ln w="34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flipH="1">
                <a:off x="6582911" y="3988690"/>
                <a:ext cx="942580" cy="60"/>
              </a:xfrm>
              <a:custGeom>
                <a:avLst/>
                <a:gdLst/>
                <a:ahLst/>
                <a:cxnLst/>
                <a:rect l="l" t="t" r="r" b="b"/>
                <a:pathLst>
                  <a:path w="15677" h="1" fill="none" extrusionOk="0">
                    <a:moveTo>
                      <a:pt x="0" y="0"/>
                    </a:moveTo>
                    <a:lnTo>
                      <a:pt x="15676" y="0"/>
                    </a:lnTo>
                  </a:path>
                </a:pathLst>
              </a:custGeom>
              <a:noFill/>
              <a:ln w="34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flipH="1">
                <a:off x="6919250" y="3917201"/>
                <a:ext cx="1009619" cy="60"/>
              </a:xfrm>
              <a:custGeom>
                <a:avLst/>
                <a:gdLst/>
                <a:ahLst/>
                <a:cxnLst/>
                <a:rect l="l" t="t" r="r" b="b"/>
                <a:pathLst>
                  <a:path w="16792" h="1" fill="none" extrusionOk="0">
                    <a:moveTo>
                      <a:pt x="0" y="1"/>
                    </a:moveTo>
                    <a:lnTo>
                      <a:pt x="16792" y="1"/>
                    </a:lnTo>
                  </a:path>
                </a:pathLst>
              </a:custGeom>
              <a:noFill/>
              <a:ln w="34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flipH="1">
                <a:off x="4922318" y="4116335"/>
                <a:ext cx="3397964" cy="398148"/>
              </a:xfrm>
              <a:custGeom>
                <a:avLst/>
                <a:gdLst/>
                <a:ahLst/>
                <a:cxnLst/>
                <a:rect l="l" t="t" r="r" b="b"/>
                <a:pathLst>
                  <a:path w="56515" h="6622" extrusionOk="0">
                    <a:moveTo>
                      <a:pt x="2232" y="0"/>
                    </a:moveTo>
                    <a:cubicBezTo>
                      <a:pt x="999" y="0"/>
                      <a:pt x="0" y="999"/>
                      <a:pt x="0" y="2231"/>
                    </a:cubicBezTo>
                    <a:lnTo>
                      <a:pt x="0" y="4391"/>
                    </a:lnTo>
                    <a:cubicBezTo>
                      <a:pt x="0" y="5623"/>
                      <a:pt x="999" y="6621"/>
                      <a:pt x="2232" y="6621"/>
                    </a:cubicBezTo>
                    <a:lnTo>
                      <a:pt x="56330" y="6621"/>
                    </a:lnTo>
                    <a:cubicBezTo>
                      <a:pt x="56432" y="6621"/>
                      <a:pt x="56515" y="6538"/>
                      <a:pt x="56515" y="6436"/>
                    </a:cubicBezTo>
                    <a:lnTo>
                      <a:pt x="56515" y="5913"/>
                    </a:lnTo>
                    <a:cubicBezTo>
                      <a:pt x="56515" y="5811"/>
                      <a:pt x="56432" y="5728"/>
                      <a:pt x="56330" y="5728"/>
                    </a:cubicBezTo>
                    <a:lnTo>
                      <a:pt x="32959" y="5728"/>
                    </a:lnTo>
                    <a:cubicBezTo>
                      <a:pt x="32140" y="5728"/>
                      <a:pt x="31472" y="5062"/>
                      <a:pt x="31472" y="4241"/>
                    </a:cubicBezTo>
                    <a:lnTo>
                      <a:pt x="31472" y="2381"/>
                    </a:lnTo>
                    <a:cubicBezTo>
                      <a:pt x="31472" y="1560"/>
                      <a:pt x="32138" y="894"/>
                      <a:pt x="32959" y="894"/>
                    </a:cubicBezTo>
                    <a:lnTo>
                      <a:pt x="56330" y="894"/>
                    </a:lnTo>
                    <a:cubicBezTo>
                      <a:pt x="56432" y="894"/>
                      <a:pt x="56515" y="811"/>
                      <a:pt x="56515" y="709"/>
                    </a:cubicBezTo>
                    <a:lnTo>
                      <a:pt x="56515" y="186"/>
                    </a:lnTo>
                    <a:cubicBezTo>
                      <a:pt x="56515" y="84"/>
                      <a:pt x="56432" y="0"/>
                      <a:pt x="56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flipH="1">
                <a:off x="6352993" y="4123190"/>
                <a:ext cx="134199" cy="391293"/>
              </a:xfrm>
              <a:custGeom>
                <a:avLst/>
                <a:gdLst/>
                <a:ahLst/>
                <a:cxnLst/>
                <a:rect l="l" t="t" r="r" b="b"/>
                <a:pathLst>
                  <a:path w="2232" h="6508" fill="none" extrusionOk="0">
                    <a:moveTo>
                      <a:pt x="2232" y="0"/>
                    </a:moveTo>
                    <a:cubicBezTo>
                      <a:pt x="999" y="0"/>
                      <a:pt x="1" y="982"/>
                      <a:pt x="1" y="2192"/>
                    </a:cubicBezTo>
                    <a:lnTo>
                      <a:pt x="1" y="4315"/>
                    </a:lnTo>
                    <a:cubicBezTo>
                      <a:pt x="1" y="5526"/>
                      <a:pt x="999" y="6507"/>
                      <a:pt x="2232" y="6507"/>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flipH="1">
                <a:off x="4944625" y="4170027"/>
                <a:ext cx="1483344" cy="290704"/>
              </a:xfrm>
              <a:custGeom>
                <a:avLst/>
                <a:gdLst/>
                <a:ahLst/>
                <a:cxnLst/>
                <a:rect l="l" t="t" r="r" b="b"/>
                <a:pathLst>
                  <a:path w="24671" h="4835" extrusionOk="0">
                    <a:moveTo>
                      <a:pt x="1487" y="1"/>
                    </a:moveTo>
                    <a:cubicBezTo>
                      <a:pt x="667" y="1"/>
                      <a:pt x="0" y="668"/>
                      <a:pt x="0" y="1488"/>
                    </a:cubicBezTo>
                    <a:lnTo>
                      <a:pt x="0" y="3348"/>
                    </a:lnTo>
                    <a:cubicBezTo>
                      <a:pt x="0" y="4168"/>
                      <a:pt x="667" y="4835"/>
                      <a:pt x="1487" y="4835"/>
                    </a:cubicBezTo>
                    <a:lnTo>
                      <a:pt x="24670" y="4835"/>
                    </a:lnTo>
                    <a:lnTo>
                      <a:pt x="24670" y="1"/>
                    </a:lnTo>
                    <a:close/>
                  </a:path>
                </a:pathLst>
              </a:custGeom>
              <a:solidFill>
                <a:srgbClr val="FAF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flipH="1">
                <a:off x="5652597" y="4243921"/>
                <a:ext cx="641353" cy="60"/>
              </a:xfrm>
              <a:custGeom>
                <a:avLst/>
                <a:gdLst/>
                <a:ahLst/>
                <a:cxnLst/>
                <a:rect l="l" t="t" r="r" b="b"/>
                <a:pathLst>
                  <a:path w="10667" h="1" fill="none" extrusionOk="0">
                    <a:moveTo>
                      <a:pt x="0" y="0"/>
                    </a:moveTo>
                    <a:lnTo>
                      <a:pt x="10667" y="0"/>
                    </a:lnTo>
                  </a:path>
                </a:pathLst>
              </a:custGeom>
              <a:noFill/>
              <a:ln w="3475" cap="rnd" cmpd="sng">
                <a:solidFill>
                  <a:srgbClr val="EB9B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flipH="1">
                <a:off x="5227994" y="4386838"/>
                <a:ext cx="1073953" cy="60"/>
              </a:xfrm>
              <a:custGeom>
                <a:avLst/>
                <a:gdLst/>
                <a:ahLst/>
                <a:cxnLst/>
                <a:rect l="l" t="t" r="r" b="b"/>
                <a:pathLst>
                  <a:path w="17862" h="1" fill="none" extrusionOk="0">
                    <a:moveTo>
                      <a:pt x="17861" y="0"/>
                    </a:moveTo>
                    <a:lnTo>
                      <a:pt x="1" y="0"/>
                    </a:lnTo>
                  </a:path>
                </a:pathLst>
              </a:custGeom>
              <a:noFill/>
              <a:ln w="3475" cap="rnd" cmpd="sng">
                <a:solidFill>
                  <a:srgbClr val="EB9B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flipH="1">
                <a:off x="5000721" y="4315349"/>
                <a:ext cx="1301225" cy="60"/>
              </a:xfrm>
              <a:custGeom>
                <a:avLst/>
                <a:gdLst/>
                <a:ahLst/>
                <a:cxnLst/>
                <a:rect l="l" t="t" r="r" b="b"/>
                <a:pathLst>
                  <a:path w="21642" h="1" fill="none" extrusionOk="0">
                    <a:moveTo>
                      <a:pt x="21641" y="1"/>
                    </a:moveTo>
                    <a:lnTo>
                      <a:pt x="1" y="1"/>
                    </a:lnTo>
                  </a:path>
                </a:pathLst>
              </a:custGeom>
              <a:noFill/>
              <a:ln w="3475" cap="rnd" cmpd="sng">
                <a:solidFill>
                  <a:srgbClr val="EB9B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flipH="1">
                <a:off x="7303088" y="4214760"/>
                <a:ext cx="201238" cy="201299"/>
              </a:xfrm>
              <a:custGeom>
                <a:avLst/>
                <a:gdLst/>
                <a:ahLst/>
                <a:cxnLst/>
                <a:rect l="l" t="t" r="r" b="b"/>
                <a:pathLst>
                  <a:path w="3347" h="3348" fill="none" extrusionOk="0">
                    <a:moveTo>
                      <a:pt x="1673" y="0"/>
                    </a:moveTo>
                    <a:lnTo>
                      <a:pt x="3347" y="1674"/>
                    </a:lnTo>
                    <a:lnTo>
                      <a:pt x="1673" y="3347"/>
                    </a:lnTo>
                    <a:lnTo>
                      <a:pt x="0" y="1674"/>
                    </a:lnTo>
                    <a:close/>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flipH="1">
                <a:off x="6978894" y="4214760"/>
                <a:ext cx="201299" cy="201299"/>
              </a:xfrm>
              <a:custGeom>
                <a:avLst/>
                <a:gdLst/>
                <a:ahLst/>
                <a:cxnLst/>
                <a:rect l="l" t="t" r="r" b="b"/>
                <a:pathLst>
                  <a:path w="3348" h="3348" fill="none" extrusionOk="0">
                    <a:moveTo>
                      <a:pt x="1674" y="0"/>
                    </a:moveTo>
                    <a:lnTo>
                      <a:pt x="3347" y="1674"/>
                    </a:lnTo>
                    <a:lnTo>
                      <a:pt x="1674" y="3347"/>
                    </a:lnTo>
                    <a:lnTo>
                      <a:pt x="1" y="1674"/>
                    </a:lnTo>
                    <a:close/>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8"/>
              <p:cNvSpPr/>
              <p:nvPr/>
            </p:nvSpPr>
            <p:spPr>
              <a:xfrm flipH="1">
                <a:off x="7627282" y="4214760"/>
                <a:ext cx="201178" cy="201299"/>
              </a:xfrm>
              <a:custGeom>
                <a:avLst/>
                <a:gdLst/>
                <a:ahLst/>
                <a:cxnLst/>
                <a:rect l="l" t="t" r="r" b="b"/>
                <a:pathLst>
                  <a:path w="3346" h="3348" fill="none" extrusionOk="0">
                    <a:moveTo>
                      <a:pt x="3346" y="1674"/>
                    </a:moveTo>
                    <a:lnTo>
                      <a:pt x="1674" y="3347"/>
                    </a:lnTo>
                    <a:lnTo>
                      <a:pt x="0" y="1674"/>
                    </a:lnTo>
                    <a:lnTo>
                      <a:pt x="1674" y="0"/>
                    </a:lnTo>
                    <a:close/>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8"/>
              <p:cNvSpPr/>
              <p:nvPr/>
            </p:nvSpPr>
            <p:spPr>
              <a:xfrm flipH="1">
                <a:off x="6086639" y="4116335"/>
                <a:ext cx="1909209" cy="30964"/>
              </a:xfrm>
              <a:custGeom>
                <a:avLst/>
                <a:gdLst/>
                <a:ahLst/>
                <a:cxnLst/>
                <a:rect l="l" t="t" r="r" b="b"/>
                <a:pathLst>
                  <a:path w="31754" h="515" extrusionOk="0">
                    <a:moveTo>
                      <a:pt x="0" y="0"/>
                    </a:moveTo>
                    <a:lnTo>
                      <a:pt x="1506" y="515"/>
                    </a:lnTo>
                    <a:lnTo>
                      <a:pt x="30046" y="515"/>
                    </a:lnTo>
                    <a:lnTo>
                      <a:pt x="31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8"/>
              <p:cNvSpPr/>
              <p:nvPr/>
            </p:nvSpPr>
            <p:spPr>
              <a:xfrm flipH="1">
                <a:off x="5629208" y="2640206"/>
                <a:ext cx="898207" cy="715187"/>
              </a:xfrm>
              <a:custGeom>
                <a:avLst/>
                <a:gdLst/>
                <a:ahLst/>
                <a:cxnLst/>
                <a:rect l="l" t="t" r="r" b="b"/>
                <a:pathLst>
                  <a:path w="14939" h="11895" extrusionOk="0">
                    <a:moveTo>
                      <a:pt x="2241" y="1"/>
                    </a:moveTo>
                    <a:lnTo>
                      <a:pt x="2241" y="2425"/>
                    </a:lnTo>
                    <a:cubicBezTo>
                      <a:pt x="2241" y="2425"/>
                      <a:pt x="1" y="6887"/>
                      <a:pt x="320" y="11307"/>
                    </a:cubicBezTo>
                    <a:cubicBezTo>
                      <a:pt x="320" y="11307"/>
                      <a:pt x="2071" y="11895"/>
                      <a:pt x="7470" y="11895"/>
                    </a:cubicBezTo>
                    <a:cubicBezTo>
                      <a:pt x="12869" y="11895"/>
                      <a:pt x="14621" y="11307"/>
                      <a:pt x="14621" y="11307"/>
                    </a:cubicBezTo>
                    <a:cubicBezTo>
                      <a:pt x="14939" y="6887"/>
                      <a:pt x="12700" y="2425"/>
                      <a:pt x="12700" y="2425"/>
                    </a:cubicBezTo>
                    <a:lnTo>
                      <a:pt x="127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8"/>
              <p:cNvSpPr/>
              <p:nvPr/>
            </p:nvSpPr>
            <p:spPr>
              <a:xfrm flipH="1">
                <a:off x="5746813" y="1455864"/>
                <a:ext cx="650492" cy="649470"/>
              </a:xfrm>
              <a:custGeom>
                <a:avLst/>
                <a:gdLst/>
                <a:ahLst/>
                <a:cxnLst/>
                <a:rect l="l" t="t" r="r" b="b"/>
                <a:pathLst>
                  <a:path w="10819" h="10802" extrusionOk="0">
                    <a:moveTo>
                      <a:pt x="5293" y="0"/>
                    </a:moveTo>
                    <a:cubicBezTo>
                      <a:pt x="4706" y="0"/>
                      <a:pt x="4140" y="195"/>
                      <a:pt x="3698" y="634"/>
                    </a:cubicBezTo>
                    <a:lnTo>
                      <a:pt x="3697" y="634"/>
                    </a:lnTo>
                    <a:cubicBezTo>
                      <a:pt x="3616" y="620"/>
                      <a:pt x="3539" y="613"/>
                      <a:pt x="3465" y="613"/>
                    </a:cubicBezTo>
                    <a:cubicBezTo>
                      <a:pt x="2199" y="613"/>
                      <a:pt x="2069" y="2654"/>
                      <a:pt x="2022" y="3190"/>
                    </a:cubicBezTo>
                    <a:cubicBezTo>
                      <a:pt x="1966" y="3825"/>
                      <a:pt x="1312" y="4163"/>
                      <a:pt x="1195" y="5423"/>
                    </a:cubicBezTo>
                    <a:cubicBezTo>
                      <a:pt x="1091" y="6565"/>
                      <a:pt x="1825" y="7494"/>
                      <a:pt x="1726" y="7837"/>
                    </a:cubicBezTo>
                    <a:cubicBezTo>
                      <a:pt x="1601" y="8269"/>
                      <a:pt x="0" y="8505"/>
                      <a:pt x="0" y="10801"/>
                    </a:cubicBezTo>
                    <a:lnTo>
                      <a:pt x="10819" y="10801"/>
                    </a:lnTo>
                    <a:cubicBezTo>
                      <a:pt x="10819" y="8664"/>
                      <a:pt x="9424" y="7919"/>
                      <a:pt x="9389" y="7632"/>
                    </a:cubicBezTo>
                    <a:cubicBezTo>
                      <a:pt x="9348" y="7302"/>
                      <a:pt x="9877" y="6670"/>
                      <a:pt x="9690" y="5400"/>
                    </a:cubicBezTo>
                    <a:cubicBezTo>
                      <a:pt x="9585" y="4677"/>
                      <a:pt x="8686" y="4316"/>
                      <a:pt x="8456" y="2696"/>
                    </a:cubicBezTo>
                    <a:cubicBezTo>
                      <a:pt x="8233" y="1125"/>
                      <a:pt x="6703" y="0"/>
                      <a:pt x="5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8"/>
              <p:cNvSpPr/>
              <p:nvPr/>
            </p:nvSpPr>
            <p:spPr>
              <a:xfrm flipH="1">
                <a:off x="5984968" y="1875657"/>
                <a:ext cx="186868" cy="168771"/>
              </a:xfrm>
              <a:custGeom>
                <a:avLst/>
                <a:gdLst/>
                <a:ahLst/>
                <a:cxnLst/>
                <a:rect l="l" t="t" r="r" b="b"/>
                <a:pathLst>
                  <a:path w="3108" h="2807" extrusionOk="0">
                    <a:moveTo>
                      <a:pt x="0" y="0"/>
                    </a:moveTo>
                    <a:lnTo>
                      <a:pt x="0" y="2806"/>
                    </a:lnTo>
                    <a:lnTo>
                      <a:pt x="3108" y="2806"/>
                    </a:lnTo>
                    <a:lnTo>
                      <a:pt x="3108" y="0"/>
                    </a:lnTo>
                    <a:close/>
                  </a:path>
                </a:pathLst>
              </a:custGeom>
              <a:solidFill>
                <a:srgbClr val="F7D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8"/>
              <p:cNvSpPr/>
              <p:nvPr/>
            </p:nvSpPr>
            <p:spPr>
              <a:xfrm flipH="1">
                <a:off x="6011543" y="1875657"/>
                <a:ext cx="160293" cy="78223"/>
              </a:xfrm>
              <a:custGeom>
                <a:avLst/>
                <a:gdLst/>
                <a:ahLst/>
                <a:cxnLst/>
                <a:rect l="l" t="t" r="r" b="b"/>
                <a:pathLst>
                  <a:path w="2666" h="1301" extrusionOk="0">
                    <a:moveTo>
                      <a:pt x="0" y="0"/>
                    </a:moveTo>
                    <a:lnTo>
                      <a:pt x="0" y="1017"/>
                    </a:lnTo>
                    <a:cubicBezTo>
                      <a:pt x="477" y="1218"/>
                      <a:pt x="883" y="1301"/>
                      <a:pt x="1223" y="1301"/>
                    </a:cubicBezTo>
                    <a:cubicBezTo>
                      <a:pt x="2230" y="1301"/>
                      <a:pt x="2666" y="573"/>
                      <a:pt x="2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8"/>
              <p:cNvSpPr/>
              <p:nvPr/>
            </p:nvSpPr>
            <p:spPr>
              <a:xfrm flipH="1">
                <a:off x="5933020" y="1546773"/>
                <a:ext cx="290704" cy="376322"/>
              </a:xfrm>
              <a:custGeom>
                <a:avLst/>
                <a:gdLst/>
                <a:ahLst/>
                <a:cxnLst/>
                <a:rect l="l" t="t" r="r" b="b"/>
                <a:pathLst>
                  <a:path w="4835" h="6259" extrusionOk="0">
                    <a:moveTo>
                      <a:pt x="2418" y="0"/>
                    </a:moveTo>
                    <a:cubicBezTo>
                      <a:pt x="1504" y="0"/>
                      <a:pt x="0" y="777"/>
                      <a:pt x="0" y="3085"/>
                    </a:cubicBezTo>
                    <a:cubicBezTo>
                      <a:pt x="0" y="5396"/>
                      <a:pt x="789" y="6258"/>
                      <a:pt x="2418" y="6258"/>
                    </a:cubicBezTo>
                    <a:cubicBezTo>
                      <a:pt x="4047" y="6258"/>
                      <a:pt x="4835" y="5396"/>
                      <a:pt x="4835" y="3085"/>
                    </a:cubicBezTo>
                    <a:cubicBezTo>
                      <a:pt x="4835" y="776"/>
                      <a:pt x="3332" y="0"/>
                      <a:pt x="2418" y="0"/>
                    </a:cubicBezTo>
                    <a:close/>
                  </a:path>
                </a:pathLst>
              </a:custGeom>
              <a:solidFill>
                <a:srgbClr val="F7D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8"/>
              <p:cNvSpPr/>
              <p:nvPr/>
            </p:nvSpPr>
            <p:spPr>
              <a:xfrm flipH="1">
                <a:off x="6058440" y="1820823"/>
                <a:ext cx="69444" cy="26876"/>
              </a:xfrm>
              <a:custGeom>
                <a:avLst/>
                <a:gdLst/>
                <a:ahLst/>
                <a:cxnLst/>
                <a:rect l="l" t="t" r="r" b="b"/>
                <a:pathLst>
                  <a:path w="1155" h="447" fill="none" extrusionOk="0">
                    <a:moveTo>
                      <a:pt x="1154" y="272"/>
                    </a:moveTo>
                    <a:cubicBezTo>
                      <a:pt x="768" y="446"/>
                      <a:pt x="204" y="336"/>
                      <a:pt x="1" y="1"/>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8"/>
              <p:cNvSpPr/>
              <p:nvPr/>
            </p:nvSpPr>
            <p:spPr>
              <a:xfrm flipH="1">
                <a:off x="6062349" y="1727449"/>
                <a:ext cx="26936" cy="72330"/>
              </a:xfrm>
              <a:custGeom>
                <a:avLst/>
                <a:gdLst/>
                <a:ahLst/>
                <a:cxnLst/>
                <a:rect l="l" t="t" r="r" b="b"/>
                <a:pathLst>
                  <a:path w="448" h="1203" fill="none" extrusionOk="0">
                    <a:moveTo>
                      <a:pt x="211" y="0"/>
                    </a:moveTo>
                    <a:cubicBezTo>
                      <a:pt x="211" y="394"/>
                      <a:pt x="437" y="776"/>
                      <a:pt x="442" y="879"/>
                    </a:cubicBezTo>
                    <a:cubicBezTo>
                      <a:pt x="448" y="981"/>
                      <a:pt x="200" y="1203"/>
                      <a:pt x="0" y="1116"/>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8"/>
              <p:cNvSpPr/>
              <p:nvPr/>
            </p:nvSpPr>
            <p:spPr>
              <a:xfrm flipH="1">
                <a:off x="6009138" y="1706405"/>
                <a:ext cx="20803" cy="31145"/>
              </a:xfrm>
              <a:custGeom>
                <a:avLst/>
                <a:gdLst/>
                <a:ahLst/>
                <a:cxnLst/>
                <a:rect l="l" t="t" r="r" b="b"/>
                <a:pathLst>
                  <a:path w="346" h="518" extrusionOk="0">
                    <a:moveTo>
                      <a:pt x="172" y="0"/>
                    </a:moveTo>
                    <a:cubicBezTo>
                      <a:pt x="77" y="0"/>
                      <a:pt x="0" y="116"/>
                      <a:pt x="0" y="259"/>
                    </a:cubicBezTo>
                    <a:cubicBezTo>
                      <a:pt x="0" y="403"/>
                      <a:pt x="77" y="518"/>
                      <a:pt x="172" y="518"/>
                    </a:cubicBezTo>
                    <a:cubicBezTo>
                      <a:pt x="268" y="518"/>
                      <a:pt x="345" y="403"/>
                      <a:pt x="345" y="259"/>
                    </a:cubicBezTo>
                    <a:cubicBezTo>
                      <a:pt x="345" y="116"/>
                      <a:pt x="268"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8"/>
              <p:cNvSpPr/>
              <p:nvPr/>
            </p:nvSpPr>
            <p:spPr>
              <a:xfrm flipH="1">
                <a:off x="6126742" y="1706405"/>
                <a:ext cx="20863" cy="31145"/>
              </a:xfrm>
              <a:custGeom>
                <a:avLst/>
                <a:gdLst/>
                <a:ahLst/>
                <a:cxnLst/>
                <a:rect l="l" t="t" r="r" b="b"/>
                <a:pathLst>
                  <a:path w="347" h="518" extrusionOk="0">
                    <a:moveTo>
                      <a:pt x="174" y="0"/>
                    </a:moveTo>
                    <a:cubicBezTo>
                      <a:pt x="79" y="0"/>
                      <a:pt x="1" y="116"/>
                      <a:pt x="1" y="259"/>
                    </a:cubicBezTo>
                    <a:cubicBezTo>
                      <a:pt x="1" y="403"/>
                      <a:pt x="79" y="518"/>
                      <a:pt x="174" y="518"/>
                    </a:cubicBezTo>
                    <a:cubicBezTo>
                      <a:pt x="269" y="518"/>
                      <a:pt x="346" y="403"/>
                      <a:pt x="346" y="259"/>
                    </a:cubicBezTo>
                    <a:cubicBezTo>
                      <a:pt x="346" y="116"/>
                      <a:pt x="269"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8"/>
              <p:cNvSpPr/>
              <p:nvPr/>
            </p:nvSpPr>
            <p:spPr>
              <a:xfrm flipH="1">
                <a:off x="6121812" y="1674539"/>
                <a:ext cx="46717" cy="15633"/>
              </a:xfrm>
              <a:custGeom>
                <a:avLst/>
                <a:gdLst/>
                <a:ahLst/>
                <a:cxnLst/>
                <a:rect l="l" t="t" r="r" b="b"/>
                <a:pathLst>
                  <a:path w="777" h="260" fill="none" extrusionOk="0">
                    <a:moveTo>
                      <a:pt x="776" y="32"/>
                    </a:moveTo>
                    <a:cubicBezTo>
                      <a:pt x="505" y="1"/>
                      <a:pt x="178" y="53"/>
                      <a:pt x="0" y="259"/>
                    </a:cubicBezTo>
                  </a:path>
                </a:pathLst>
              </a:custGeom>
              <a:solidFill>
                <a:schemeClr val="dk1"/>
              </a:solidFill>
              <a:ln w="7200"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8"/>
              <p:cNvSpPr/>
              <p:nvPr/>
            </p:nvSpPr>
            <p:spPr>
              <a:xfrm flipH="1">
                <a:off x="5988154" y="1674539"/>
                <a:ext cx="46777" cy="15633"/>
              </a:xfrm>
              <a:custGeom>
                <a:avLst/>
                <a:gdLst/>
                <a:ahLst/>
                <a:cxnLst/>
                <a:rect l="l" t="t" r="r" b="b"/>
                <a:pathLst>
                  <a:path w="778" h="260" fill="none" extrusionOk="0">
                    <a:moveTo>
                      <a:pt x="1" y="32"/>
                    </a:moveTo>
                    <a:cubicBezTo>
                      <a:pt x="273" y="1"/>
                      <a:pt x="600" y="53"/>
                      <a:pt x="777" y="259"/>
                    </a:cubicBezTo>
                  </a:path>
                </a:pathLst>
              </a:custGeom>
              <a:solidFill>
                <a:schemeClr val="dk1"/>
              </a:solidFill>
              <a:ln w="7200"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8"/>
              <p:cNvSpPr/>
              <p:nvPr/>
            </p:nvSpPr>
            <p:spPr>
              <a:xfrm flipH="1">
                <a:off x="6213803" y="1681092"/>
                <a:ext cx="73833" cy="129690"/>
              </a:xfrm>
              <a:custGeom>
                <a:avLst/>
                <a:gdLst/>
                <a:ahLst/>
                <a:cxnLst/>
                <a:rect l="l" t="t" r="r" b="b"/>
                <a:pathLst>
                  <a:path w="1228" h="2157" extrusionOk="0">
                    <a:moveTo>
                      <a:pt x="621" y="0"/>
                    </a:moveTo>
                    <a:cubicBezTo>
                      <a:pt x="338" y="0"/>
                      <a:pt x="124" y="254"/>
                      <a:pt x="71" y="712"/>
                    </a:cubicBezTo>
                    <a:cubicBezTo>
                      <a:pt x="1" y="1321"/>
                      <a:pt x="360" y="2157"/>
                      <a:pt x="857" y="2157"/>
                    </a:cubicBezTo>
                    <a:cubicBezTo>
                      <a:pt x="975" y="2157"/>
                      <a:pt x="1099" y="2110"/>
                      <a:pt x="1228" y="2004"/>
                    </a:cubicBezTo>
                    <a:lnTo>
                      <a:pt x="1228" y="327"/>
                    </a:lnTo>
                    <a:cubicBezTo>
                      <a:pt x="1013" y="105"/>
                      <a:pt x="803" y="0"/>
                      <a:pt x="621" y="0"/>
                    </a:cubicBezTo>
                    <a:close/>
                  </a:path>
                </a:pathLst>
              </a:custGeom>
              <a:solidFill>
                <a:srgbClr val="F7D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8"/>
              <p:cNvSpPr/>
              <p:nvPr/>
            </p:nvSpPr>
            <p:spPr>
              <a:xfrm flipH="1">
                <a:off x="6227572" y="1700813"/>
                <a:ext cx="40284" cy="24230"/>
              </a:xfrm>
              <a:custGeom>
                <a:avLst/>
                <a:gdLst/>
                <a:ahLst/>
                <a:cxnLst/>
                <a:rect l="l" t="t" r="r" b="b"/>
                <a:pathLst>
                  <a:path w="670" h="403" fill="none" extrusionOk="0">
                    <a:moveTo>
                      <a:pt x="670" y="319"/>
                    </a:moveTo>
                    <a:cubicBezTo>
                      <a:pt x="478" y="52"/>
                      <a:pt x="114" y="0"/>
                      <a:pt x="1" y="402"/>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8"/>
              <p:cNvSpPr/>
              <p:nvPr/>
            </p:nvSpPr>
            <p:spPr>
              <a:xfrm flipH="1">
                <a:off x="5869107" y="1681092"/>
                <a:ext cx="73833" cy="129690"/>
              </a:xfrm>
              <a:custGeom>
                <a:avLst/>
                <a:gdLst/>
                <a:ahLst/>
                <a:cxnLst/>
                <a:rect l="l" t="t" r="r" b="b"/>
                <a:pathLst>
                  <a:path w="1228" h="2157" extrusionOk="0">
                    <a:moveTo>
                      <a:pt x="607" y="0"/>
                    </a:moveTo>
                    <a:cubicBezTo>
                      <a:pt x="425" y="0"/>
                      <a:pt x="215" y="105"/>
                      <a:pt x="0" y="327"/>
                    </a:cubicBezTo>
                    <a:lnTo>
                      <a:pt x="0" y="2004"/>
                    </a:lnTo>
                    <a:cubicBezTo>
                      <a:pt x="129" y="2110"/>
                      <a:pt x="254" y="2157"/>
                      <a:pt x="371" y="2157"/>
                    </a:cubicBezTo>
                    <a:cubicBezTo>
                      <a:pt x="868" y="2157"/>
                      <a:pt x="1227" y="1321"/>
                      <a:pt x="1157" y="712"/>
                    </a:cubicBezTo>
                    <a:cubicBezTo>
                      <a:pt x="1105" y="254"/>
                      <a:pt x="891" y="0"/>
                      <a:pt x="607" y="0"/>
                    </a:cubicBezTo>
                    <a:close/>
                  </a:path>
                </a:pathLst>
              </a:custGeom>
              <a:solidFill>
                <a:srgbClr val="F7D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8"/>
              <p:cNvSpPr/>
              <p:nvPr/>
            </p:nvSpPr>
            <p:spPr>
              <a:xfrm flipH="1">
                <a:off x="5888888" y="1700813"/>
                <a:ext cx="40284" cy="24230"/>
              </a:xfrm>
              <a:custGeom>
                <a:avLst/>
                <a:gdLst/>
                <a:ahLst/>
                <a:cxnLst/>
                <a:rect l="l" t="t" r="r" b="b"/>
                <a:pathLst>
                  <a:path w="670" h="403" fill="none" extrusionOk="0">
                    <a:moveTo>
                      <a:pt x="1" y="319"/>
                    </a:moveTo>
                    <a:cubicBezTo>
                      <a:pt x="193" y="52"/>
                      <a:pt x="557" y="0"/>
                      <a:pt x="670" y="402"/>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8"/>
              <p:cNvSpPr/>
              <p:nvPr/>
            </p:nvSpPr>
            <p:spPr>
              <a:xfrm flipH="1">
                <a:off x="5935485" y="1515568"/>
                <a:ext cx="291306" cy="192460"/>
              </a:xfrm>
              <a:custGeom>
                <a:avLst/>
                <a:gdLst/>
                <a:ahLst/>
                <a:cxnLst/>
                <a:rect l="l" t="t" r="r" b="b"/>
                <a:pathLst>
                  <a:path w="4845" h="3201" extrusionOk="0">
                    <a:moveTo>
                      <a:pt x="2468" y="1"/>
                    </a:moveTo>
                    <a:cubicBezTo>
                      <a:pt x="102" y="1"/>
                      <a:pt x="1" y="2504"/>
                      <a:pt x="93" y="2968"/>
                    </a:cubicBezTo>
                    <a:cubicBezTo>
                      <a:pt x="127" y="3138"/>
                      <a:pt x="168" y="3200"/>
                      <a:pt x="211" y="3200"/>
                    </a:cubicBezTo>
                    <a:cubicBezTo>
                      <a:pt x="285" y="3200"/>
                      <a:pt x="365" y="3012"/>
                      <a:pt x="419" y="2868"/>
                    </a:cubicBezTo>
                    <a:cubicBezTo>
                      <a:pt x="548" y="2521"/>
                      <a:pt x="1094" y="1473"/>
                      <a:pt x="1318" y="1123"/>
                    </a:cubicBezTo>
                    <a:cubicBezTo>
                      <a:pt x="1785" y="1703"/>
                      <a:pt x="2652" y="2150"/>
                      <a:pt x="3446" y="2150"/>
                    </a:cubicBezTo>
                    <a:cubicBezTo>
                      <a:pt x="3631" y="2150"/>
                      <a:pt x="3812" y="2126"/>
                      <a:pt x="3984" y="2073"/>
                    </a:cubicBezTo>
                    <a:cubicBezTo>
                      <a:pt x="4168" y="2632"/>
                      <a:pt x="4559" y="3168"/>
                      <a:pt x="4744" y="3168"/>
                    </a:cubicBezTo>
                    <a:cubicBezTo>
                      <a:pt x="4806" y="3168"/>
                      <a:pt x="4844" y="3108"/>
                      <a:pt x="4844" y="2968"/>
                    </a:cubicBezTo>
                    <a:cubicBezTo>
                      <a:pt x="4844" y="2550"/>
                      <a:pt x="4834" y="1"/>
                      <a:pt x="2469" y="1"/>
                    </a:cubicBezTo>
                    <a:close/>
                  </a:path>
                </a:pathLst>
              </a:custGeom>
              <a:solidFill>
                <a:srgbClr val="3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8"/>
              <p:cNvSpPr/>
              <p:nvPr/>
            </p:nvSpPr>
            <p:spPr>
              <a:xfrm flipH="1">
                <a:off x="5545514" y="1976246"/>
                <a:ext cx="1065656" cy="793710"/>
              </a:xfrm>
              <a:custGeom>
                <a:avLst/>
                <a:gdLst/>
                <a:ahLst/>
                <a:cxnLst/>
                <a:rect l="l" t="t" r="r" b="b"/>
                <a:pathLst>
                  <a:path w="17724" h="13201" extrusionOk="0">
                    <a:moveTo>
                      <a:pt x="8861" y="0"/>
                    </a:moveTo>
                    <a:cubicBezTo>
                      <a:pt x="4148" y="0"/>
                      <a:pt x="1" y="3405"/>
                      <a:pt x="1" y="3405"/>
                    </a:cubicBezTo>
                    <a:lnTo>
                      <a:pt x="1704" y="6890"/>
                    </a:lnTo>
                    <a:lnTo>
                      <a:pt x="3418" y="5961"/>
                    </a:lnTo>
                    <a:lnTo>
                      <a:pt x="3418" y="12322"/>
                    </a:lnTo>
                    <a:cubicBezTo>
                      <a:pt x="3418" y="12322"/>
                      <a:pt x="6428" y="13201"/>
                      <a:pt x="8861" y="13201"/>
                    </a:cubicBezTo>
                    <a:cubicBezTo>
                      <a:pt x="11294" y="13201"/>
                      <a:pt x="14307" y="12322"/>
                      <a:pt x="14307" y="12322"/>
                    </a:cubicBezTo>
                    <a:lnTo>
                      <a:pt x="14307" y="5961"/>
                    </a:lnTo>
                    <a:lnTo>
                      <a:pt x="16020" y="6890"/>
                    </a:lnTo>
                    <a:lnTo>
                      <a:pt x="17723" y="3405"/>
                    </a:lnTo>
                    <a:cubicBezTo>
                      <a:pt x="17723" y="3405"/>
                      <a:pt x="13575" y="3"/>
                      <a:pt x="8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8"/>
              <p:cNvSpPr/>
              <p:nvPr/>
            </p:nvSpPr>
            <p:spPr>
              <a:xfrm flipH="1">
                <a:off x="5912818" y="1973540"/>
                <a:ext cx="331048" cy="209656"/>
              </a:xfrm>
              <a:custGeom>
                <a:avLst/>
                <a:gdLst/>
                <a:ahLst/>
                <a:cxnLst/>
                <a:rect l="l" t="t" r="r" b="b"/>
                <a:pathLst>
                  <a:path w="5506" h="3487" extrusionOk="0">
                    <a:moveTo>
                      <a:pt x="2752" y="0"/>
                    </a:moveTo>
                    <a:cubicBezTo>
                      <a:pt x="1802" y="0"/>
                      <a:pt x="876" y="186"/>
                      <a:pt x="1" y="406"/>
                    </a:cubicBezTo>
                    <a:cubicBezTo>
                      <a:pt x="2" y="1456"/>
                      <a:pt x="1028" y="2451"/>
                      <a:pt x="2194" y="2703"/>
                    </a:cubicBezTo>
                    <a:lnTo>
                      <a:pt x="2742" y="3486"/>
                    </a:lnTo>
                    <a:lnTo>
                      <a:pt x="3285" y="2709"/>
                    </a:lnTo>
                    <a:cubicBezTo>
                      <a:pt x="4462" y="2467"/>
                      <a:pt x="5503" y="1464"/>
                      <a:pt x="5506" y="407"/>
                    </a:cubicBezTo>
                    <a:cubicBezTo>
                      <a:pt x="4629" y="187"/>
                      <a:pt x="3703" y="0"/>
                      <a:pt x="2752" y="0"/>
                    </a:cubicBezTo>
                    <a:close/>
                  </a:path>
                </a:pathLst>
              </a:custGeom>
              <a:solidFill>
                <a:srgbClr val="F7D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8"/>
              <p:cNvSpPr/>
              <p:nvPr/>
            </p:nvSpPr>
            <p:spPr>
              <a:xfrm flipH="1">
                <a:off x="6084475" y="2028254"/>
                <a:ext cx="554533" cy="356060"/>
              </a:xfrm>
              <a:custGeom>
                <a:avLst/>
                <a:gdLst/>
                <a:ahLst/>
                <a:cxnLst/>
                <a:rect l="l" t="t" r="r" b="b"/>
                <a:pathLst>
                  <a:path w="9223" h="5922" extrusionOk="0">
                    <a:moveTo>
                      <a:pt x="1000" y="1"/>
                    </a:moveTo>
                    <a:lnTo>
                      <a:pt x="0" y="980"/>
                    </a:lnTo>
                    <a:lnTo>
                      <a:pt x="9222" y="5922"/>
                    </a:lnTo>
                    <a:lnTo>
                      <a:pt x="9222" y="3297"/>
                    </a:lnTo>
                    <a:cubicBezTo>
                      <a:pt x="9222" y="3297"/>
                      <a:pt x="5066" y="1182"/>
                      <a:pt x="1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8"/>
              <p:cNvSpPr/>
              <p:nvPr/>
            </p:nvSpPr>
            <p:spPr>
              <a:xfrm flipH="1">
                <a:off x="6084475" y="2028254"/>
                <a:ext cx="554533" cy="198232"/>
              </a:xfrm>
              <a:custGeom>
                <a:avLst/>
                <a:gdLst/>
                <a:ahLst/>
                <a:cxnLst/>
                <a:rect l="l" t="t" r="r" b="b"/>
                <a:pathLst>
                  <a:path w="9223" h="3297" fill="none" extrusionOk="0">
                    <a:moveTo>
                      <a:pt x="9222" y="3297"/>
                    </a:moveTo>
                    <a:cubicBezTo>
                      <a:pt x="9222" y="3297"/>
                      <a:pt x="5066" y="1182"/>
                      <a:pt x="1000" y="1"/>
                    </a:cubicBezTo>
                    <a:lnTo>
                      <a:pt x="0" y="979"/>
                    </a:ln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8"/>
              <p:cNvSpPr/>
              <p:nvPr/>
            </p:nvSpPr>
            <p:spPr>
              <a:xfrm flipH="1">
                <a:off x="5530002" y="2028254"/>
                <a:ext cx="554533" cy="356060"/>
              </a:xfrm>
              <a:custGeom>
                <a:avLst/>
                <a:gdLst/>
                <a:ahLst/>
                <a:cxnLst/>
                <a:rect l="l" t="t" r="r" b="b"/>
                <a:pathLst>
                  <a:path w="9223" h="5922" extrusionOk="0">
                    <a:moveTo>
                      <a:pt x="8223" y="1"/>
                    </a:moveTo>
                    <a:cubicBezTo>
                      <a:pt x="4157" y="1182"/>
                      <a:pt x="0" y="3297"/>
                      <a:pt x="0" y="3297"/>
                    </a:cubicBezTo>
                    <a:lnTo>
                      <a:pt x="0" y="5922"/>
                    </a:lnTo>
                    <a:lnTo>
                      <a:pt x="9222" y="980"/>
                    </a:lnTo>
                    <a:lnTo>
                      <a:pt x="82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flipH="1">
                <a:off x="5482443" y="2067215"/>
                <a:ext cx="1191798" cy="793349"/>
              </a:xfrm>
              <a:custGeom>
                <a:avLst/>
                <a:gdLst/>
                <a:ahLst/>
                <a:cxnLst/>
                <a:rect l="l" t="t" r="r" b="b"/>
                <a:pathLst>
                  <a:path w="19822" h="13195" extrusionOk="0">
                    <a:moveTo>
                      <a:pt x="1" y="1"/>
                    </a:moveTo>
                    <a:cubicBezTo>
                      <a:pt x="1" y="1"/>
                      <a:pt x="1705" y="5848"/>
                      <a:pt x="1744" y="10477"/>
                    </a:cubicBezTo>
                    <a:cubicBezTo>
                      <a:pt x="1744" y="10477"/>
                      <a:pt x="5560" y="11392"/>
                      <a:pt x="8682" y="12712"/>
                    </a:cubicBezTo>
                    <a:cubicBezTo>
                      <a:pt x="8682" y="12712"/>
                      <a:pt x="9080" y="13194"/>
                      <a:pt x="9911" y="13194"/>
                    </a:cubicBezTo>
                    <a:cubicBezTo>
                      <a:pt x="10741" y="13194"/>
                      <a:pt x="11142" y="12712"/>
                      <a:pt x="11142" y="12712"/>
                    </a:cubicBezTo>
                    <a:cubicBezTo>
                      <a:pt x="14262" y="11392"/>
                      <a:pt x="18077" y="10477"/>
                      <a:pt x="18077" y="10477"/>
                    </a:cubicBezTo>
                    <a:cubicBezTo>
                      <a:pt x="18117" y="5848"/>
                      <a:pt x="19822" y="1"/>
                      <a:pt x="19822" y="1"/>
                    </a:cubicBezTo>
                    <a:lnTo>
                      <a:pt x="19822" y="1"/>
                    </a:lnTo>
                    <a:cubicBezTo>
                      <a:pt x="19821" y="1"/>
                      <a:pt x="14157" y="1626"/>
                      <a:pt x="11142" y="2996"/>
                    </a:cubicBezTo>
                    <a:cubicBezTo>
                      <a:pt x="11142" y="2996"/>
                      <a:pt x="10740" y="3479"/>
                      <a:pt x="9911" y="3479"/>
                    </a:cubicBezTo>
                    <a:cubicBezTo>
                      <a:pt x="9081" y="3479"/>
                      <a:pt x="8682" y="2996"/>
                      <a:pt x="8682" y="2996"/>
                    </a:cubicBezTo>
                    <a:cubicBezTo>
                      <a:pt x="5664" y="1626"/>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8"/>
              <p:cNvSpPr/>
              <p:nvPr/>
            </p:nvSpPr>
            <p:spPr>
              <a:xfrm flipH="1">
                <a:off x="6001081" y="2258413"/>
                <a:ext cx="60" cy="550324"/>
              </a:xfrm>
              <a:custGeom>
                <a:avLst/>
                <a:gdLst/>
                <a:ahLst/>
                <a:cxnLst/>
                <a:rect l="l" t="t" r="r" b="b"/>
                <a:pathLst>
                  <a:path w="1" h="9153" fill="none" extrusionOk="0">
                    <a:moveTo>
                      <a:pt x="0" y="1"/>
                    </a:moveTo>
                    <a:lnTo>
                      <a:pt x="0" y="9152"/>
                    </a:lnTo>
                  </a:path>
                </a:pathLst>
              </a:custGeom>
              <a:noFill/>
              <a:ln w="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p:nvPr/>
            </p:nvSpPr>
            <p:spPr>
              <a:xfrm flipH="1">
                <a:off x="6155482" y="2258413"/>
                <a:ext cx="60" cy="550324"/>
              </a:xfrm>
              <a:custGeom>
                <a:avLst/>
                <a:gdLst/>
                <a:ahLst/>
                <a:cxnLst/>
                <a:rect l="l" t="t" r="r" b="b"/>
                <a:pathLst>
                  <a:path w="1" h="9153" fill="none" extrusionOk="0">
                    <a:moveTo>
                      <a:pt x="0" y="1"/>
                    </a:moveTo>
                    <a:lnTo>
                      <a:pt x="0" y="9152"/>
                    </a:lnTo>
                  </a:path>
                </a:pathLst>
              </a:custGeom>
              <a:noFill/>
              <a:ln w="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8"/>
              <p:cNvSpPr/>
              <p:nvPr/>
            </p:nvSpPr>
            <p:spPr>
              <a:xfrm flipH="1">
                <a:off x="5368025" y="2235385"/>
                <a:ext cx="457070" cy="456950"/>
              </a:xfrm>
              <a:custGeom>
                <a:avLst/>
                <a:gdLst/>
                <a:ahLst/>
                <a:cxnLst/>
                <a:rect l="l" t="t" r="r" b="b"/>
                <a:pathLst>
                  <a:path w="7602" h="7600" extrusionOk="0">
                    <a:moveTo>
                      <a:pt x="5007" y="1"/>
                    </a:moveTo>
                    <a:cubicBezTo>
                      <a:pt x="4543" y="1696"/>
                      <a:pt x="4257" y="3998"/>
                      <a:pt x="4257" y="3998"/>
                    </a:cubicBezTo>
                    <a:cubicBezTo>
                      <a:pt x="4257" y="3998"/>
                      <a:pt x="2441" y="2826"/>
                      <a:pt x="1779" y="2477"/>
                    </a:cubicBezTo>
                    <a:cubicBezTo>
                      <a:pt x="1676" y="2423"/>
                      <a:pt x="1594" y="2400"/>
                      <a:pt x="1529" y="2400"/>
                    </a:cubicBezTo>
                    <a:cubicBezTo>
                      <a:pt x="1175" y="2400"/>
                      <a:pt x="1325" y="3079"/>
                      <a:pt x="1325" y="3079"/>
                    </a:cubicBezTo>
                    <a:cubicBezTo>
                      <a:pt x="1325" y="3079"/>
                      <a:pt x="957" y="2897"/>
                      <a:pt x="720" y="2815"/>
                    </a:cubicBezTo>
                    <a:cubicBezTo>
                      <a:pt x="706" y="2810"/>
                      <a:pt x="691" y="2807"/>
                      <a:pt x="676" y="2807"/>
                    </a:cubicBezTo>
                    <a:cubicBezTo>
                      <a:pt x="444" y="2807"/>
                      <a:pt x="152" y="3376"/>
                      <a:pt x="349" y="3526"/>
                    </a:cubicBezTo>
                    <a:cubicBezTo>
                      <a:pt x="557" y="3685"/>
                      <a:pt x="810" y="3841"/>
                      <a:pt x="810" y="3841"/>
                    </a:cubicBezTo>
                    <a:cubicBezTo>
                      <a:pt x="810" y="3841"/>
                      <a:pt x="0" y="4321"/>
                      <a:pt x="372" y="4631"/>
                    </a:cubicBezTo>
                    <a:cubicBezTo>
                      <a:pt x="743" y="4941"/>
                      <a:pt x="1733" y="5385"/>
                      <a:pt x="1733" y="5385"/>
                    </a:cubicBezTo>
                    <a:cubicBezTo>
                      <a:pt x="1733" y="5385"/>
                      <a:pt x="915" y="5365"/>
                      <a:pt x="655" y="5293"/>
                    </a:cubicBezTo>
                    <a:cubicBezTo>
                      <a:pt x="637" y="5288"/>
                      <a:pt x="620" y="5286"/>
                      <a:pt x="602" y="5286"/>
                    </a:cubicBezTo>
                    <a:cubicBezTo>
                      <a:pt x="348" y="5286"/>
                      <a:pt x="52" y="5745"/>
                      <a:pt x="655" y="6019"/>
                    </a:cubicBezTo>
                    <a:cubicBezTo>
                      <a:pt x="1302" y="6312"/>
                      <a:pt x="2216" y="6641"/>
                      <a:pt x="3964" y="7207"/>
                    </a:cubicBezTo>
                    <a:cubicBezTo>
                      <a:pt x="4608" y="7416"/>
                      <a:pt x="5032" y="7599"/>
                      <a:pt x="5660" y="7599"/>
                    </a:cubicBezTo>
                    <a:cubicBezTo>
                      <a:pt x="5765" y="7599"/>
                      <a:pt x="5874" y="7594"/>
                      <a:pt x="5992" y="7584"/>
                    </a:cubicBezTo>
                    <a:cubicBezTo>
                      <a:pt x="7061" y="7486"/>
                      <a:pt x="7601" y="5662"/>
                      <a:pt x="7124" y="4249"/>
                    </a:cubicBezTo>
                    <a:cubicBezTo>
                      <a:pt x="6360" y="1989"/>
                      <a:pt x="5007" y="1"/>
                      <a:pt x="5007" y="1"/>
                    </a:cubicBezTo>
                    <a:close/>
                  </a:path>
                </a:pathLst>
              </a:custGeom>
              <a:solidFill>
                <a:srgbClr val="F7D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8"/>
              <p:cNvSpPr/>
              <p:nvPr/>
            </p:nvSpPr>
            <p:spPr>
              <a:xfrm flipH="1">
                <a:off x="5639910" y="2420450"/>
                <a:ext cx="105579" cy="66799"/>
              </a:xfrm>
              <a:custGeom>
                <a:avLst/>
                <a:gdLst/>
                <a:ahLst/>
                <a:cxnLst/>
                <a:rect l="l" t="t" r="r" b="b"/>
                <a:pathLst>
                  <a:path w="1756" h="1111" fill="none" extrusionOk="0">
                    <a:moveTo>
                      <a:pt x="1" y="1"/>
                    </a:moveTo>
                    <a:cubicBezTo>
                      <a:pt x="1" y="1"/>
                      <a:pt x="1313" y="858"/>
                      <a:pt x="1755" y="1111"/>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8"/>
              <p:cNvSpPr/>
              <p:nvPr/>
            </p:nvSpPr>
            <p:spPr>
              <a:xfrm flipH="1">
                <a:off x="5653198" y="2466325"/>
                <a:ext cx="123196" cy="67340"/>
              </a:xfrm>
              <a:custGeom>
                <a:avLst/>
                <a:gdLst/>
                <a:ahLst/>
                <a:cxnLst/>
                <a:rect l="l" t="t" r="r" b="b"/>
                <a:pathLst>
                  <a:path w="2049" h="1120" fill="none" extrusionOk="0">
                    <a:moveTo>
                      <a:pt x="0" y="0"/>
                    </a:moveTo>
                    <a:cubicBezTo>
                      <a:pt x="0" y="0"/>
                      <a:pt x="1734" y="976"/>
                      <a:pt x="2049" y="1120"/>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flipH="1">
                <a:off x="5648328" y="2559098"/>
                <a:ext cx="72631" cy="32047"/>
              </a:xfrm>
              <a:custGeom>
                <a:avLst/>
                <a:gdLst/>
                <a:ahLst/>
                <a:cxnLst/>
                <a:rect l="l" t="t" r="r" b="b"/>
                <a:pathLst>
                  <a:path w="1208" h="533" fill="none" extrusionOk="0">
                    <a:moveTo>
                      <a:pt x="1" y="1"/>
                    </a:moveTo>
                    <a:cubicBezTo>
                      <a:pt x="1" y="1"/>
                      <a:pt x="870" y="394"/>
                      <a:pt x="1208" y="533"/>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flipH="1">
                <a:off x="6331588" y="2235385"/>
                <a:ext cx="457070" cy="456950"/>
              </a:xfrm>
              <a:custGeom>
                <a:avLst/>
                <a:gdLst/>
                <a:ahLst/>
                <a:cxnLst/>
                <a:rect l="l" t="t" r="r" b="b"/>
                <a:pathLst>
                  <a:path w="7602" h="7600" extrusionOk="0">
                    <a:moveTo>
                      <a:pt x="2594" y="1"/>
                    </a:moveTo>
                    <a:cubicBezTo>
                      <a:pt x="2594" y="1"/>
                      <a:pt x="1240" y="1989"/>
                      <a:pt x="477" y="4249"/>
                    </a:cubicBezTo>
                    <a:cubicBezTo>
                      <a:pt x="0" y="5662"/>
                      <a:pt x="541" y="7486"/>
                      <a:pt x="1610" y="7584"/>
                    </a:cubicBezTo>
                    <a:cubicBezTo>
                      <a:pt x="1727" y="7594"/>
                      <a:pt x="1837" y="7599"/>
                      <a:pt x="1941" y="7599"/>
                    </a:cubicBezTo>
                    <a:cubicBezTo>
                      <a:pt x="2570" y="7599"/>
                      <a:pt x="2993" y="7416"/>
                      <a:pt x="3637" y="7207"/>
                    </a:cubicBezTo>
                    <a:cubicBezTo>
                      <a:pt x="5385" y="6641"/>
                      <a:pt x="6300" y="6312"/>
                      <a:pt x="6947" y="6019"/>
                    </a:cubicBezTo>
                    <a:cubicBezTo>
                      <a:pt x="7550" y="5745"/>
                      <a:pt x="7253" y="5286"/>
                      <a:pt x="7000" y="5286"/>
                    </a:cubicBezTo>
                    <a:cubicBezTo>
                      <a:pt x="6982" y="5286"/>
                      <a:pt x="6964" y="5288"/>
                      <a:pt x="6947" y="5293"/>
                    </a:cubicBezTo>
                    <a:cubicBezTo>
                      <a:pt x="6687" y="5365"/>
                      <a:pt x="5869" y="5385"/>
                      <a:pt x="5869" y="5385"/>
                    </a:cubicBezTo>
                    <a:cubicBezTo>
                      <a:pt x="5869" y="5385"/>
                      <a:pt x="6858" y="4941"/>
                      <a:pt x="7230" y="4631"/>
                    </a:cubicBezTo>
                    <a:cubicBezTo>
                      <a:pt x="7601" y="4321"/>
                      <a:pt x="6791" y="3841"/>
                      <a:pt x="6791" y="3841"/>
                    </a:cubicBezTo>
                    <a:cubicBezTo>
                      <a:pt x="6791" y="3841"/>
                      <a:pt x="7044" y="3685"/>
                      <a:pt x="7253" y="3526"/>
                    </a:cubicBezTo>
                    <a:cubicBezTo>
                      <a:pt x="7449" y="3376"/>
                      <a:pt x="7158" y="2807"/>
                      <a:pt x="6925" y="2807"/>
                    </a:cubicBezTo>
                    <a:cubicBezTo>
                      <a:pt x="6910" y="2807"/>
                      <a:pt x="6895" y="2810"/>
                      <a:pt x="6881" y="2815"/>
                    </a:cubicBezTo>
                    <a:cubicBezTo>
                      <a:pt x="6644" y="2897"/>
                      <a:pt x="6277" y="3079"/>
                      <a:pt x="6277" y="3079"/>
                    </a:cubicBezTo>
                    <a:cubicBezTo>
                      <a:pt x="6277" y="3079"/>
                      <a:pt x="6426" y="2400"/>
                      <a:pt x="6072" y="2400"/>
                    </a:cubicBezTo>
                    <a:cubicBezTo>
                      <a:pt x="6007" y="2400"/>
                      <a:pt x="5925" y="2423"/>
                      <a:pt x="5823" y="2477"/>
                    </a:cubicBezTo>
                    <a:cubicBezTo>
                      <a:pt x="5160" y="2826"/>
                      <a:pt x="3344" y="3998"/>
                      <a:pt x="3344" y="3998"/>
                    </a:cubicBezTo>
                    <a:cubicBezTo>
                      <a:pt x="3344" y="3998"/>
                      <a:pt x="3058" y="1696"/>
                      <a:pt x="2594" y="1"/>
                    </a:cubicBezTo>
                    <a:close/>
                  </a:path>
                </a:pathLst>
              </a:custGeom>
              <a:solidFill>
                <a:srgbClr val="F7D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flipH="1">
                <a:off x="6601309" y="2388162"/>
                <a:ext cx="124759" cy="147607"/>
              </a:xfrm>
              <a:custGeom>
                <a:avLst/>
                <a:gdLst/>
                <a:ahLst/>
                <a:cxnLst/>
                <a:rect l="l" t="t" r="r" b="b"/>
                <a:pathLst>
                  <a:path w="2075" h="2455" fill="none" extrusionOk="0">
                    <a:moveTo>
                      <a:pt x="1" y="2455"/>
                    </a:moveTo>
                    <a:cubicBezTo>
                      <a:pt x="1" y="2455"/>
                      <a:pt x="266" y="2074"/>
                      <a:pt x="1529" y="1557"/>
                    </a:cubicBezTo>
                    <a:cubicBezTo>
                      <a:pt x="1529" y="1557"/>
                      <a:pt x="1485" y="622"/>
                      <a:pt x="2074" y="1"/>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8"/>
              <p:cNvSpPr/>
              <p:nvPr/>
            </p:nvSpPr>
            <p:spPr>
              <a:xfrm flipH="1">
                <a:off x="6411254" y="2420450"/>
                <a:ext cx="105519" cy="66799"/>
              </a:xfrm>
              <a:custGeom>
                <a:avLst/>
                <a:gdLst/>
                <a:ahLst/>
                <a:cxnLst/>
                <a:rect l="l" t="t" r="r" b="b"/>
                <a:pathLst>
                  <a:path w="1755" h="1111" fill="none" extrusionOk="0">
                    <a:moveTo>
                      <a:pt x="1755" y="1"/>
                    </a:moveTo>
                    <a:cubicBezTo>
                      <a:pt x="1755" y="1"/>
                      <a:pt x="442" y="858"/>
                      <a:pt x="0" y="1111"/>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8"/>
              <p:cNvSpPr/>
              <p:nvPr/>
            </p:nvSpPr>
            <p:spPr>
              <a:xfrm flipH="1">
                <a:off x="6380350" y="2466325"/>
                <a:ext cx="123136" cy="67340"/>
              </a:xfrm>
              <a:custGeom>
                <a:avLst/>
                <a:gdLst/>
                <a:ahLst/>
                <a:cxnLst/>
                <a:rect l="l" t="t" r="r" b="b"/>
                <a:pathLst>
                  <a:path w="2048" h="1120" fill="none" extrusionOk="0">
                    <a:moveTo>
                      <a:pt x="2048" y="0"/>
                    </a:moveTo>
                    <a:cubicBezTo>
                      <a:pt x="2048" y="0"/>
                      <a:pt x="314" y="976"/>
                      <a:pt x="1" y="1120"/>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flipH="1">
                <a:off x="6435785" y="2559098"/>
                <a:ext cx="72631" cy="32047"/>
              </a:xfrm>
              <a:custGeom>
                <a:avLst/>
                <a:gdLst/>
                <a:ahLst/>
                <a:cxnLst/>
                <a:rect l="l" t="t" r="r" b="b"/>
                <a:pathLst>
                  <a:path w="1208" h="533" fill="none" extrusionOk="0">
                    <a:moveTo>
                      <a:pt x="1208" y="1"/>
                    </a:moveTo>
                    <a:cubicBezTo>
                      <a:pt x="1208" y="1"/>
                      <a:pt x="337" y="394"/>
                      <a:pt x="0" y="533"/>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flipH="1">
                <a:off x="5671115" y="3276990"/>
                <a:ext cx="371993" cy="532888"/>
              </a:xfrm>
              <a:custGeom>
                <a:avLst/>
                <a:gdLst/>
                <a:ahLst/>
                <a:cxnLst/>
                <a:rect l="l" t="t" r="r" b="b"/>
                <a:pathLst>
                  <a:path w="6187" h="8863" extrusionOk="0">
                    <a:moveTo>
                      <a:pt x="4612" y="0"/>
                    </a:moveTo>
                    <a:lnTo>
                      <a:pt x="1" y="957"/>
                    </a:lnTo>
                    <a:lnTo>
                      <a:pt x="1" y="5583"/>
                    </a:lnTo>
                    <a:lnTo>
                      <a:pt x="557" y="6823"/>
                    </a:lnTo>
                    <a:lnTo>
                      <a:pt x="4284" y="8862"/>
                    </a:lnTo>
                    <a:lnTo>
                      <a:pt x="6186" y="8232"/>
                    </a:lnTo>
                    <a:lnTo>
                      <a:pt x="4612" y="5583"/>
                    </a:lnTo>
                    <a:lnTo>
                      <a:pt x="4612" y="0"/>
                    </a:lnTo>
                    <a:close/>
                  </a:path>
                </a:pathLst>
              </a:custGeom>
              <a:solidFill>
                <a:srgbClr val="F7D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flipH="1">
                <a:off x="5554172" y="3612608"/>
                <a:ext cx="488936" cy="287698"/>
              </a:xfrm>
              <a:custGeom>
                <a:avLst/>
                <a:gdLst/>
                <a:ahLst/>
                <a:cxnLst/>
                <a:rect l="l" t="t" r="r" b="b"/>
                <a:pathLst>
                  <a:path w="8132" h="4785" extrusionOk="0">
                    <a:moveTo>
                      <a:pt x="1" y="1"/>
                    </a:moveTo>
                    <a:lnTo>
                      <a:pt x="1" y="1756"/>
                    </a:lnTo>
                    <a:cubicBezTo>
                      <a:pt x="1" y="1756"/>
                      <a:pt x="3810" y="4785"/>
                      <a:pt x="5822" y="4785"/>
                    </a:cubicBezTo>
                    <a:cubicBezTo>
                      <a:pt x="6042" y="4785"/>
                      <a:pt x="6240" y="4749"/>
                      <a:pt x="6409" y="4669"/>
                    </a:cubicBezTo>
                    <a:cubicBezTo>
                      <a:pt x="8132" y="3855"/>
                      <a:pt x="4612" y="1"/>
                      <a:pt x="4612" y="1"/>
                    </a:cubicBezTo>
                    <a:lnTo>
                      <a:pt x="4612" y="1"/>
                    </a:lnTo>
                    <a:cubicBezTo>
                      <a:pt x="4612" y="1"/>
                      <a:pt x="5808" y="1949"/>
                      <a:pt x="5717" y="2229"/>
                    </a:cubicBezTo>
                    <a:cubicBezTo>
                      <a:pt x="5641" y="2459"/>
                      <a:pt x="4861" y="2787"/>
                      <a:pt x="4320" y="2787"/>
                    </a:cubicBezTo>
                    <a:cubicBezTo>
                      <a:pt x="4206" y="2787"/>
                      <a:pt x="4103" y="2773"/>
                      <a:pt x="4019" y="2740"/>
                    </a:cubicBezTo>
                    <a:cubicBezTo>
                      <a:pt x="2160" y="2007"/>
                      <a:pt x="1602" y="23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flipH="1">
                <a:off x="5624578" y="3683315"/>
                <a:ext cx="418530" cy="216991"/>
              </a:xfrm>
              <a:custGeom>
                <a:avLst/>
                <a:gdLst/>
                <a:ahLst/>
                <a:cxnLst/>
                <a:rect l="l" t="t" r="r" b="b"/>
                <a:pathLst>
                  <a:path w="6961" h="3609" extrusionOk="0">
                    <a:moveTo>
                      <a:pt x="1" y="0"/>
                    </a:moveTo>
                    <a:lnTo>
                      <a:pt x="1" y="580"/>
                    </a:lnTo>
                    <a:cubicBezTo>
                      <a:pt x="1" y="580"/>
                      <a:pt x="3810" y="3609"/>
                      <a:pt x="5822" y="3609"/>
                    </a:cubicBezTo>
                    <a:cubicBezTo>
                      <a:pt x="6042" y="3609"/>
                      <a:pt x="6240" y="3573"/>
                      <a:pt x="6409" y="3493"/>
                    </a:cubicBezTo>
                    <a:cubicBezTo>
                      <a:pt x="6887" y="3267"/>
                      <a:pt x="6961" y="2807"/>
                      <a:pt x="6819" y="2260"/>
                    </a:cubicBezTo>
                    <a:lnTo>
                      <a:pt x="6819" y="2260"/>
                    </a:lnTo>
                    <a:cubicBezTo>
                      <a:pt x="6627" y="2624"/>
                      <a:pt x="6260" y="3008"/>
                      <a:pt x="5560" y="3008"/>
                    </a:cubicBezTo>
                    <a:cubicBezTo>
                      <a:pt x="5485" y="3008"/>
                      <a:pt x="5406" y="3003"/>
                      <a:pt x="5322" y="2994"/>
                    </a:cubicBezTo>
                    <a:cubicBezTo>
                      <a:pt x="4027" y="2849"/>
                      <a:pt x="987" y="71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flipH="1">
                <a:off x="5695045" y="2552725"/>
                <a:ext cx="383658" cy="905122"/>
              </a:xfrm>
              <a:custGeom>
                <a:avLst/>
                <a:gdLst/>
                <a:ahLst/>
                <a:cxnLst/>
                <a:rect l="l" t="t" r="r" b="b"/>
                <a:pathLst>
                  <a:path w="6381" h="15054" extrusionOk="0">
                    <a:moveTo>
                      <a:pt x="2398" y="1"/>
                    </a:moveTo>
                    <a:cubicBezTo>
                      <a:pt x="1141" y="1"/>
                      <a:pt x="2" y="762"/>
                      <a:pt x="2" y="2354"/>
                    </a:cubicBezTo>
                    <a:cubicBezTo>
                      <a:pt x="1" y="5607"/>
                      <a:pt x="6" y="7263"/>
                      <a:pt x="6" y="15054"/>
                    </a:cubicBezTo>
                    <a:lnTo>
                      <a:pt x="5543" y="15054"/>
                    </a:lnTo>
                    <a:cubicBezTo>
                      <a:pt x="5543" y="15054"/>
                      <a:pt x="6380" y="5393"/>
                      <a:pt x="5543" y="2354"/>
                    </a:cubicBezTo>
                    <a:cubicBezTo>
                      <a:pt x="5117" y="810"/>
                      <a:pt x="3695" y="1"/>
                      <a:pt x="2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8"/>
              <p:cNvSpPr/>
              <p:nvPr/>
            </p:nvSpPr>
            <p:spPr>
              <a:xfrm flipH="1">
                <a:off x="6113635" y="3276990"/>
                <a:ext cx="371933" cy="532888"/>
              </a:xfrm>
              <a:custGeom>
                <a:avLst/>
                <a:gdLst/>
                <a:ahLst/>
                <a:cxnLst/>
                <a:rect l="l" t="t" r="r" b="b"/>
                <a:pathLst>
                  <a:path w="6186" h="8863" extrusionOk="0">
                    <a:moveTo>
                      <a:pt x="1576" y="0"/>
                    </a:moveTo>
                    <a:lnTo>
                      <a:pt x="1576" y="5583"/>
                    </a:lnTo>
                    <a:lnTo>
                      <a:pt x="1" y="8232"/>
                    </a:lnTo>
                    <a:lnTo>
                      <a:pt x="1903" y="8862"/>
                    </a:lnTo>
                    <a:lnTo>
                      <a:pt x="5631" y="6823"/>
                    </a:lnTo>
                    <a:lnTo>
                      <a:pt x="6185" y="5583"/>
                    </a:lnTo>
                    <a:lnTo>
                      <a:pt x="6185" y="957"/>
                    </a:lnTo>
                    <a:lnTo>
                      <a:pt x="1576" y="0"/>
                    </a:lnTo>
                    <a:close/>
                  </a:path>
                </a:pathLst>
              </a:custGeom>
              <a:solidFill>
                <a:srgbClr val="F7D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8"/>
              <p:cNvSpPr/>
              <p:nvPr/>
            </p:nvSpPr>
            <p:spPr>
              <a:xfrm flipH="1">
                <a:off x="6113635" y="3612608"/>
                <a:ext cx="488936" cy="287698"/>
              </a:xfrm>
              <a:custGeom>
                <a:avLst/>
                <a:gdLst/>
                <a:ahLst/>
                <a:cxnLst/>
                <a:rect l="l" t="t" r="r" b="b"/>
                <a:pathLst>
                  <a:path w="8132" h="4785" extrusionOk="0">
                    <a:moveTo>
                      <a:pt x="8131" y="1"/>
                    </a:moveTo>
                    <a:cubicBezTo>
                      <a:pt x="6530" y="230"/>
                      <a:pt x="5973" y="2007"/>
                      <a:pt x="4114" y="2740"/>
                    </a:cubicBezTo>
                    <a:cubicBezTo>
                      <a:pt x="4030" y="2773"/>
                      <a:pt x="3926" y="2787"/>
                      <a:pt x="3813" y="2787"/>
                    </a:cubicBezTo>
                    <a:cubicBezTo>
                      <a:pt x="3271" y="2787"/>
                      <a:pt x="2491" y="2459"/>
                      <a:pt x="2416" y="2229"/>
                    </a:cubicBezTo>
                    <a:cubicBezTo>
                      <a:pt x="2324" y="1949"/>
                      <a:pt x="3521" y="1"/>
                      <a:pt x="3522" y="1"/>
                    </a:cubicBezTo>
                    <a:lnTo>
                      <a:pt x="3522" y="1"/>
                    </a:lnTo>
                    <a:cubicBezTo>
                      <a:pt x="3521" y="1"/>
                      <a:pt x="1" y="3855"/>
                      <a:pt x="1724" y="4669"/>
                    </a:cubicBezTo>
                    <a:lnTo>
                      <a:pt x="1723" y="4669"/>
                    </a:lnTo>
                    <a:cubicBezTo>
                      <a:pt x="1893" y="4749"/>
                      <a:pt x="2091" y="4785"/>
                      <a:pt x="2310" y="4785"/>
                    </a:cubicBezTo>
                    <a:cubicBezTo>
                      <a:pt x="4323" y="4785"/>
                      <a:pt x="8131" y="1756"/>
                      <a:pt x="8131" y="1756"/>
                    </a:cubicBezTo>
                    <a:lnTo>
                      <a:pt x="81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8"/>
              <p:cNvSpPr/>
              <p:nvPr/>
            </p:nvSpPr>
            <p:spPr>
              <a:xfrm flipH="1">
                <a:off x="6113635" y="3683315"/>
                <a:ext cx="418470" cy="216991"/>
              </a:xfrm>
              <a:custGeom>
                <a:avLst/>
                <a:gdLst/>
                <a:ahLst/>
                <a:cxnLst/>
                <a:rect l="l" t="t" r="r" b="b"/>
                <a:pathLst>
                  <a:path w="6960" h="3609" extrusionOk="0">
                    <a:moveTo>
                      <a:pt x="6959" y="0"/>
                    </a:moveTo>
                    <a:cubicBezTo>
                      <a:pt x="5975" y="714"/>
                      <a:pt x="2933" y="2849"/>
                      <a:pt x="1638" y="2994"/>
                    </a:cubicBezTo>
                    <a:cubicBezTo>
                      <a:pt x="1555" y="3003"/>
                      <a:pt x="1476" y="3008"/>
                      <a:pt x="1400" y="3008"/>
                    </a:cubicBezTo>
                    <a:cubicBezTo>
                      <a:pt x="702" y="3008"/>
                      <a:pt x="334" y="2624"/>
                      <a:pt x="142" y="2260"/>
                    </a:cubicBezTo>
                    <a:lnTo>
                      <a:pt x="142" y="2260"/>
                    </a:lnTo>
                    <a:cubicBezTo>
                      <a:pt x="1" y="2807"/>
                      <a:pt x="74" y="3267"/>
                      <a:pt x="552" y="3493"/>
                    </a:cubicBezTo>
                    <a:lnTo>
                      <a:pt x="551" y="3493"/>
                    </a:lnTo>
                    <a:cubicBezTo>
                      <a:pt x="721" y="3573"/>
                      <a:pt x="919" y="3609"/>
                      <a:pt x="1138" y="3609"/>
                    </a:cubicBezTo>
                    <a:cubicBezTo>
                      <a:pt x="3151" y="3609"/>
                      <a:pt x="6959" y="580"/>
                      <a:pt x="6959" y="580"/>
                    </a:cubicBezTo>
                    <a:lnTo>
                      <a:pt x="69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8"/>
              <p:cNvSpPr/>
              <p:nvPr/>
            </p:nvSpPr>
            <p:spPr>
              <a:xfrm flipH="1">
                <a:off x="6078041" y="2552725"/>
                <a:ext cx="383597" cy="905122"/>
              </a:xfrm>
              <a:custGeom>
                <a:avLst/>
                <a:gdLst/>
                <a:ahLst/>
                <a:cxnLst/>
                <a:rect l="l" t="t" r="r" b="b"/>
                <a:pathLst>
                  <a:path w="6380" h="15054" extrusionOk="0">
                    <a:moveTo>
                      <a:pt x="3982" y="1"/>
                    </a:moveTo>
                    <a:cubicBezTo>
                      <a:pt x="2686" y="1"/>
                      <a:pt x="1264" y="810"/>
                      <a:pt x="839" y="2354"/>
                    </a:cubicBezTo>
                    <a:cubicBezTo>
                      <a:pt x="1" y="5393"/>
                      <a:pt x="839" y="15054"/>
                      <a:pt x="839" y="15054"/>
                    </a:cubicBezTo>
                    <a:lnTo>
                      <a:pt x="6375" y="15054"/>
                    </a:lnTo>
                    <a:cubicBezTo>
                      <a:pt x="6375" y="7263"/>
                      <a:pt x="6380" y="5607"/>
                      <a:pt x="6380" y="2354"/>
                    </a:cubicBezTo>
                    <a:cubicBezTo>
                      <a:pt x="6379" y="762"/>
                      <a:pt x="5239" y="1"/>
                      <a:pt x="3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flipH="1">
                <a:off x="6078282" y="2694199"/>
                <a:ext cx="60" cy="763648"/>
              </a:xfrm>
              <a:custGeom>
                <a:avLst/>
                <a:gdLst/>
                <a:ahLst/>
                <a:cxnLst/>
                <a:rect l="l" t="t" r="r" b="b"/>
                <a:pathLst>
                  <a:path w="1" h="12701" fill="none" extrusionOk="0">
                    <a:moveTo>
                      <a:pt x="0" y="12701"/>
                    </a:moveTo>
                    <a:lnTo>
                      <a:pt x="0" y="1"/>
                    </a:ln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flipH="1">
                <a:off x="5714826" y="2788234"/>
                <a:ext cx="20683" cy="531866"/>
              </a:xfrm>
              <a:custGeom>
                <a:avLst/>
                <a:gdLst/>
                <a:ahLst/>
                <a:cxnLst/>
                <a:rect l="l" t="t" r="r" b="b"/>
                <a:pathLst>
                  <a:path w="344" h="8846" fill="none" extrusionOk="0">
                    <a:moveTo>
                      <a:pt x="0" y="8845"/>
                    </a:moveTo>
                    <a:cubicBezTo>
                      <a:pt x="0" y="8845"/>
                      <a:pt x="343" y="1564"/>
                      <a:pt x="89" y="0"/>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flipH="1">
                <a:off x="6421175" y="2788234"/>
                <a:ext cx="20743" cy="531866"/>
              </a:xfrm>
              <a:custGeom>
                <a:avLst/>
                <a:gdLst/>
                <a:ahLst/>
                <a:cxnLst/>
                <a:rect l="l" t="t" r="r" b="b"/>
                <a:pathLst>
                  <a:path w="345" h="8846" fill="none" extrusionOk="0">
                    <a:moveTo>
                      <a:pt x="344" y="8845"/>
                    </a:moveTo>
                    <a:cubicBezTo>
                      <a:pt x="344" y="8845"/>
                      <a:pt x="1" y="1564"/>
                      <a:pt x="256" y="0"/>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flipH="1">
                <a:off x="7897965" y="4073226"/>
                <a:ext cx="277296" cy="384980"/>
              </a:xfrm>
              <a:custGeom>
                <a:avLst/>
                <a:gdLst/>
                <a:ahLst/>
                <a:cxnLst/>
                <a:rect l="l" t="t" r="r" b="b"/>
                <a:pathLst>
                  <a:path w="4612" h="6403" extrusionOk="0">
                    <a:moveTo>
                      <a:pt x="4612" y="0"/>
                    </a:moveTo>
                    <a:lnTo>
                      <a:pt x="231" y="2074"/>
                    </a:lnTo>
                    <a:lnTo>
                      <a:pt x="1" y="4721"/>
                    </a:lnTo>
                    <a:lnTo>
                      <a:pt x="536" y="6403"/>
                    </a:lnTo>
                    <a:lnTo>
                      <a:pt x="4612" y="6256"/>
                    </a:lnTo>
                    <a:lnTo>
                      <a:pt x="4540" y="4550"/>
                    </a:lnTo>
                    <a:lnTo>
                      <a:pt x="4612" y="0"/>
                    </a:lnTo>
                    <a:close/>
                  </a:path>
                </a:pathLst>
              </a:custGeom>
              <a:solidFill>
                <a:srgbClr val="995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flipH="1">
                <a:off x="7893095" y="4346734"/>
                <a:ext cx="452501" cy="256914"/>
              </a:xfrm>
              <a:custGeom>
                <a:avLst/>
                <a:gdLst/>
                <a:ahLst/>
                <a:cxnLst/>
                <a:rect l="l" t="t" r="r" b="b"/>
                <a:pathLst>
                  <a:path w="7526" h="4273" extrusionOk="0">
                    <a:moveTo>
                      <a:pt x="7373" y="1"/>
                    </a:moveTo>
                    <a:cubicBezTo>
                      <a:pt x="6494" y="510"/>
                      <a:pt x="5655" y="673"/>
                      <a:pt x="4943" y="673"/>
                    </a:cubicBezTo>
                    <a:cubicBezTo>
                      <a:pt x="3692" y="673"/>
                      <a:pt x="2834" y="172"/>
                      <a:pt x="2834" y="172"/>
                    </a:cubicBezTo>
                    <a:cubicBezTo>
                      <a:pt x="2834" y="172"/>
                      <a:pt x="1341" y="605"/>
                      <a:pt x="626" y="1854"/>
                    </a:cubicBezTo>
                    <a:cubicBezTo>
                      <a:pt x="0" y="2947"/>
                      <a:pt x="173" y="3916"/>
                      <a:pt x="173" y="3916"/>
                    </a:cubicBezTo>
                    <a:cubicBezTo>
                      <a:pt x="173" y="3916"/>
                      <a:pt x="669" y="4272"/>
                      <a:pt x="2031" y="4272"/>
                    </a:cubicBezTo>
                    <a:cubicBezTo>
                      <a:pt x="2711" y="4272"/>
                      <a:pt x="3609" y="4183"/>
                      <a:pt x="4769" y="3916"/>
                    </a:cubicBezTo>
                    <a:cubicBezTo>
                      <a:pt x="5543" y="3738"/>
                      <a:pt x="7526" y="2770"/>
                      <a:pt x="7526" y="2770"/>
                    </a:cubicBezTo>
                    <a:lnTo>
                      <a:pt x="73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flipH="1">
                <a:off x="8031262" y="4292742"/>
                <a:ext cx="129509" cy="99747"/>
              </a:xfrm>
              <a:custGeom>
                <a:avLst/>
                <a:gdLst/>
                <a:ahLst/>
                <a:cxnLst/>
                <a:rect l="l" t="t" r="r" b="b"/>
                <a:pathLst>
                  <a:path w="2154" h="1659" extrusionOk="0">
                    <a:moveTo>
                      <a:pt x="1121" y="0"/>
                    </a:moveTo>
                    <a:cubicBezTo>
                      <a:pt x="866" y="0"/>
                      <a:pt x="641" y="34"/>
                      <a:pt x="568" y="108"/>
                    </a:cubicBezTo>
                    <a:cubicBezTo>
                      <a:pt x="376" y="300"/>
                      <a:pt x="254" y="769"/>
                      <a:pt x="2" y="1310"/>
                    </a:cubicBezTo>
                    <a:lnTo>
                      <a:pt x="1" y="1310"/>
                    </a:lnTo>
                    <a:lnTo>
                      <a:pt x="891" y="1543"/>
                    </a:lnTo>
                    <a:lnTo>
                      <a:pt x="1910" y="1659"/>
                    </a:lnTo>
                    <a:cubicBezTo>
                      <a:pt x="1910" y="1659"/>
                      <a:pt x="2153" y="482"/>
                      <a:pt x="2066" y="238"/>
                    </a:cubicBezTo>
                    <a:cubicBezTo>
                      <a:pt x="2011" y="88"/>
                      <a:pt x="1528" y="0"/>
                      <a:pt x="1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flipH="1">
                <a:off x="8072628" y="4384192"/>
                <a:ext cx="94396" cy="23389"/>
              </a:xfrm>
              <a:custGeom>
                <a:avLst/>
                <a:gdLst/>
                <a:ahLst/>
                <a:cxnLst/>
                <a:rect l="l" t="t" r="r" b="b"/>
                <a:pathLst>
                  <a:path w="1570" h="389" fill="none" extrusionOk="0">
                    <a:moveTo>
                      <a:pt x="1" y="24"/>
                    </a:moveTo>
                    <a:cubicBezTo>
                      <a:pt x="753" y="1"/>
                      <a:pt x="1570" y="389"/>
                      <a:pt x="1570" y="389"/>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flipH="1">
                <a:off x="8103472" y="4407521"/>
                <a:ext cx="86640" cy="25854"/>
              </a:xfrm>
              <a:custGeom>
                <a:avLst/>
                <a:gdLst/>
                <a:ahLst/>
                <a:cxnLst/>
                <a:rect l="l" t="t" r="r" b="b"/>
                <a:pathLst>
                  <a:path w="1441" h="430" fill="none" extrusionOk="0">
                    <a:moveTo>
                      <a:pt x="1" y="1"/>
                    </a:moveTo>
                    <a:cubicBezTo>
                      <a:pt x="1" y="1"/>
                      <a:pt x="1024" y="132"/>
                      <a:pt x="1441" y="429"/>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flipH="1">
                <a:off x="8137563" y="4430308"/>
                <a:ext cx="78704" cy="20924"/>
              </a:xfrm>
              <a:custGeom>
                <a:avLst/>
                <a:gdLst/>
                <a:ahLst/>
                <a:cxnLst/>
                <a:rect l="l" t="t" r="r" b="b"/>
                <a:pathLst>
                  <a:path w="1309" h="348" fill="none" extrusionOk="0">
                    <a:moveTo>
                      <a:pt x="1" y="0"/>
                    </a:moveTo>
                    <a:cubicBezTo>
                      <a:pt x="1" y="0"/>
                      <a:pt x="892" y="50"/>
                      <a:pt x="1309" y="348"/>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flipH="1">
                <a:off x="7893095" y="4474500"/>
                <a:ext cx="444685" cy="129149"/>
              </a:xfrm>
              <a:custGeom>
                <a:avLst/>
                <a:gdLst/>
                <a:ahLst/>
                <a:cxnLst/>
                <a:rect l="l" t="t" r="r" b="b"/>
                <a:pathLst>
                  <a:path w="7396" h="2148" extrusionOk="0">
                    <a:moveTo>
                      <a:pt x="7361" y="1"/>
                    </a:moveTo>
                    <a:cubicBezTo>
                      <a:pt x="5677" y="1066"/>
                      <a:pt x="3697" y="1438"/>
                      <a:pt x="2110" y="1438"/>
                    </a:cubicBezTo>
                    <a:cubicBezTo>
                      <a:pt x="1276" y="1438"/>
                      <a:pt x="551" y="1335"/>
                      <a:pt x="35" y="1176"/>
                    </a:cubicBezTo>
                    <a:lnTo>
                      <a:pt x="35" y="1176"/>
                    </a:lnTo>
                    <a:cubicBezTo>
                      <a:pt x="1" y="1551"/>
                      <a:pt x="43" y="1791"/>
                      <a:pt x="43" y="1791"/>
                    </a:cubicBezTo>
                    <a:cubicBezTo>
                      <a:pt x="43" y="1791"/>
                      <a:pt x="539" y="2147"/>
                      <a:pt x="1901" y="2147"/>
                    </a:cubicBezTo>
                    <a:cubicBezTo>
                      <a:pt x="2581" y="2147"/>
                      <a:pt x="3479" y="2058"/>
                      <a:pt x="4639" y="1791"/>
                    </a:cubicBezTo>
                    <a:cubicBezTo>
                      <a:pt x="5413" y="1613"/>
                      <a:pt x="7396" y="645"/>
                      <a:pt x="7396" y="645"/>
                    </a:cubicBezTo>
                    <a:lnTo>
                      <a:pt x="73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flipH="1">
                <a:off x="7423278" y="4073226"/>
                <a:ext cx="277296" cy="384980"/>
              </a:xfrm>
              <a:custGeom>
                <a:avLst/>
                <a:gdLst/>
                <a:ahLst/>
                <a:cxnLst/>
                <a:rect l="l" t="t" r="r" b="b"/>
                <a:pathLst>
                  <a:path w="4612" h="6403" extrusionOk="0">
                    <a:moveTo>
                      <a:pt x="1" y="0"/>
                    </a:moveTo>
                    <a:lnTo>
                      <a:pt x="72" y="4550"/>
                    </a:lnTo>
                    <a:lnTo>
                      <a:pt x="1" y="6256"/>
                    </a:lnTo>
                    <a:lnTo>
                      <a:pt x="4077" y="6403"/>
                    </a:lnTo>
                    <a:lnTo>
                      <a:pt x="4612" y="4721"/>
                    </a:lnTo>
                    <a:lnTo>
                      <a:pt x="4381" y="2074"/>
                    </a:lnTo>
                    <a:lnTo>
                      <a:pt x="1" y="0"/>
                    </a:lnTo>
                    <a:close/>
                  </a:path>
                </a:pathLst>
              </a:custGeom>
              <a:solidFill>
                <a:srgbClr val="995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flipH="1">
                <a:off x="7252884" y="4346734"/>
                <a:ext cx="452561" cy="256914"/>
              </a:xfrm>
              <a:custGeom>
                <a:avLst/>
                <a:gdLst/>
                <a:ahLst/>
                <a:cxnLst/>
                <a:rect l="l" t="t" r="r" b="b"/>
                <a:pathLst>
                  <a:path w="7527" h="4273" extrusionOk="0">
                    <a:moveTo>
                      <a:pt x="154" y="1"/>
                    </a:moveTo>
                    <a:lnTo>
                      <a:pt x="1" y="2770"/>
                    </a:lnTo>
                    <a:cubicBezTo>
                      <a:pt x="1" y="2770"/>
                      <a:pt x="1983" y="3738"/>
                      <a:pt x="2758" y="3916"/>
                    </a:cubicBezTo>
                    <a:cubicBezTo>
                      <a:pt x="3918" y="4183"/>
                      <a:pt x="4815" y="4272"/>
                      <a:pt x="5496" y="4272"/>
                    </a:cubicBezTo>
                    <a:cubicBezTo>
                      <a:pt x="6857" y="4272"/>
                      <a:pt x="7353" y="3916"/>
                      <a:pt x="7353" y="3916"/>
                    </a:cubicBezTo>
                    <a:cubicBezTo>
                      <a:pt x="7353" y="3916"/>
                      <a:pt x="7526" y="2947"/>
                      <a:pt x="6900" y="1854"/>
                    </a:cubicBezTo>
                    <a:cubicBezTo>
                      <a:pt x="6185" y="605"/>
                      <a:pt x="4693" y="172"/>
                      <a:pt x="4693" y="172"/>
                    </a:cubicBezTo>
                    <a:cubicBezTo>
                      <a:pt x="4693" y="172"/>
                      <a:pt x="3834" y="673"/>
                      <a:pt x="2584" y="673"/>
                    </a:cubicBezTo>
                    <a:cubicBezTo>
                      <a:pt x="1872" y="673"/>
                      <a:pt x="1033" y="510"/>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flipH="1">
                <a:off x="7437768" y="4292742"/>
                <a:ext cx="129509" cy="99747"/>
              </a:xfrm>
              <a:custGeom>
                <a:avLst/>
                <a:gdLst/>
                <a:ahLst/>
                <a:cxnLst/>
                <a:rect l="l" t="t" r="r" b="b"/>
                <a:pathLst>
                  <a:path w="2154" h="1659" extrusionOk="0">
                    <a:moveTo>
                      <a:pt x="1034" y="0"/>
                    </a:moveTo>
                    <a:cubicBezTo>
                      <a:pt x="626" y="0"/>
                      <a:pt x="144" y="88"/>
                      <a:pt x="90" y="238"/>
                    </a:cubicBezTo>
                    <a:cubicBezTo>
                      <a:pt x="1" y="482"/>
                      <a:pt x="244" y="1659"/>
                      <a:pt x="244" y="1659"/>
                    </a:cubicBezTo>
                    <a:lnTo>
                      <a:pt x="1263" y="1543"/>
                    </a:lnTo>
                    <a:lnTo>
                      <a:pt x="2153" y="1310"/>
                    </a:lnTo>
                    <a:cubicBezTo>
                      <a:pt x="1900" y="769"/>
                      <a:pt x="1778" y="300"/>
                      <a:pt x="1587" y="108"/>
                    </a:cubicBezTo>
                    <a:cubicBezTo>
                      <a:pt x="1513" y="34"/>
                      <a:pt x="1288" y="0"/>
                      <a:pt x="10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flipH="1">
                <a:off x="7431515" y="4384192"/>
                <a:ext cx="94336" cy="23389"/>
              </a:xfrm>
              <a:custGeom>
                <a:avLst/>
                <a:gdLst/>
                <a:ahLst/>
                <a:cxnLst/>
                <a:rect l="l" t="t" r="r" b="b"/>
                <a:pathLst>
                  <a:path w="1569" h="389" fill="none" extrusionOk="0">
                    <a:moveTo>
                      <a:pt x="1569" y="24"/>
                    </a:moveTo>
                    <a:cubicBezTo>
                      <a:pt x="817" y="1"/>
                      <a:pt x="1" y="389"/>
                      <a:pt x="1" y="389"/>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flipH="1">
                <a:off x="7408427" y="4407521"/>
                <a:ext cx="86640" cy="25854"/>
              </a:xfrm>
              <a:custGeom>
                <a:avLst/>
                <a:gdLst/>
                <a:ahLst/>
                <a:cxnLst/>
                <a:rect l="l" t="t" r="r" b="b"/>
                <a:pathLst>
                  <a:path w="1441" h="430" fill="none" extrusionOk="0">
                    <a:moveTo>
                      <a:pt x="1440" y="1"/>
                    </a:moveTo>
                    <a:cubicBezTo>
                      <a:pt x="1440" y="1"/>
                      <a:pt x="417" y="132"/>
                      <a:pt x="1" y="429"/>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flipH="1">
                <a:off x="7382273" y="4430308"/>
                <a:ext cx="78704" cy="20924"/>
              </a:xfrm>
              <a:custGeom>
                <a:avLst/>
                <a:gdLst/>
                <a:ahLst/>
                <a:cxnLst/>
                <a:rect l="l" t="t" r="r" b="b"/>
                <a:pathLst>
                  <a:path w="1309" h="348" fill="none" extrusionOk="0">
                    <a:moveTo>
                      <a:pt x="1309" y="0"/>
                    </a:moveTo>
                    <a:cubicBezTo>
                      <a:pt x="1309" y="0"/>
                      <a:pt x="417" y="50"/>
                      <a:pt x="1" y="348"/>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flipH="1">
                <a:off x="7260760" y="4474500"/>
                <a:ext cx="444685" cy="129149"/>
              </a:xfrm>
              <a:custGeom>
                <a:avLst/>
                <a:gdLst/>
                <a:ahLst/>
                <a:cxnLst/>
                <a:rect l="l" t="t" r="r" b="b"/>
                <a:pathLst>
                  <a:path w="7396" h="2148" extrusionOk="0">
                    <a:moveTo>
                      <a:pt x="36" y="1"/>
                    </a:moveTo>
                    <a:lnTo>
                      <a:pt x="1" y="645"/>
                    </a:lnTo>
                    <a:cubicBezTo>
                      <a:pt x="1" y="645"/>
                      <a:pt x="1983" y="1613"/>
                      <a:pt x="2758" y="1791"/>
                    </a:cubicBezTo>
                    <a:cubicBezTo>
                      <a:pt x="3918" y="2058"/>
                      <a:pt x="4815" y="2147"/>
                      <a:pt x="5496" y="2147"/>
                    </a:cubicBezTo>
                    <a:cubicBezTo>
                      <a:pt x="6857" y="2147"/>
                      <a:pt x="7353" y="1791"/>
                      <a:pt x="7353" y="1791"/>
                    </a:cubicBezTo>
                    <a:cubicBezTo>
                      <a:pt x="7353" y="1791"/>
                      <a:pt x="7396" y="1551"/>
                      <a:pt x="7362" y="1176"/>
                    </a:cubicBezTo>
                    <a:lnTo>
                      <a:pt x="7362" y="1176"/>
                    </a:lnTo>
                    <a:cubicBezTo>
                      <a:pt x="6846" y="1335"/>
                      <a:pt x="6120" y="1438"/>
                      <a:pt x="5286" y="1438"/>
                    </a:cubicBezTo>
                    <a:cubicBezTo>
                      <a:pt x="3699" y="1438"/>
                      <a:pt x="1719" y="1066"/>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flipH="1">
                <a:off x="7387083" y="2770738"/>
                <a:ext cx="803029" cy="1487312"/>
              </a:xfrm>
              <a:custGeom>
                <a:avLst/>
                <a:gdLst/>
                <a:ahLst/>
                <a:cxnLst/>
                <a:rect l="l" t="t" r="r" b="b"/>
                <a:pathLst>
                  <a:path w="13356" h="24737" extrusionOk="0">
                    <a:moveTo>
                      <a:pt x="661" y="1"/>
                    </a:moveTo>
                    <a:lnTo>
                      <a:pt x="1" y="24720"/>
                    </a:lnTo>
                    <a:lnTo>
                      <a:pt x="6008" y="24737"/>
                    </a:lnTo>
                    <a:lnTo>
                      <a:pt x="6861" y="10833"/>
                    </a:lnTo>
                    <a:cubicBezTo>
                      <a:pt x="6861" y="10833"/>
                      <a:pt x="7140" y="20376"/>
                      <a:pt x="7477" y="24619"/>
                    </a:cubicBezTo>
                    <a:lnTo>
                      <a:pt x="13349" y="24547"/>
                    </a:lnTo>
                    <a:cubicBezTo>
                      <a:pt x="13356" y="22435"/>
                      <a:pt x="12417" y="1"/>
                      <a:pt x="12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flipH="1">
                <a:off x="7777595" y="2913835"/>
                <a:ext cx="13288" cy="508237"/>
              </a:xfrm>
              <a:custGeom>
                <a:avLst/>
                <a:gdLst/>
                <a:ahLst/>
                <a:cxnLst/>
                <a:rect l="l" t="t" r="r" b="b"/>
                <a:pathLst>
                  <a:path w="221" h="8453" fill="none" extrusionOk="0">
                    <a:moveTo>
                      <a:pt x="221" y="8453"/>
                    </a:moveTo>
                    <a:lnTo>
                      <a:pt x="0" y="0"/>
                    </a:lnTo>
                  </a:path>
                </a:pathLst>
              </a:custGeom>
              <a:noFill/>
              <a:ln w="34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flipH="1">
                <a:off x="7716989" y="2902712"/>
                <a:ext cx="69985" cy="162097"/>
              </a:xfrm>
              <a:custGeom>
                <a:avLst/>
                <a:gdLst/>
                <a:ahLst/>
                <a:cxnLst/>
                <a:rect l="l" t="t" r="r" b="b"/>
                <a:pathLst>
                  <a:path w="1164" h="2696" fill="none" extrusionOk="0">
                    <a:moveTo>
                      <a:pt x="1055" y="0"/>
                    </a:moveTo>
                    <a:cubicBezTo>
                      <a:pt x="1055" y="0"/>
                      <a:pt x="1164" y="1581"/>
                      <a:pt x="1055" y="1929"/>
                    </a:cubicBezTo>
                    <a:cubicBezTo>
                      <a:pt x="870" y="2524"/>
                      <a:pt x="0" y="2695"/>
                      <a:pt x="0" y="2695"/>
                    </a:cubicBezTo>
                  </a:path>
                </a:pathLst>
              </a:custGeom>
              <a:noFill/>
              <a:ln w="34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flipH="1">
                <a:off x="7568961" y="1373012"/>
                <a:ext cx="440355" cy="348485"/>
              </a:xfrm>
              <a:custGeom>
                <a:avLst/>
                <a:gdLst/>
                <a:ahLst/>
                <a:cxnLst/>
                <a:rect l="l" t="t" r="r" b="b"/>
                <a:pathLst>
                  <a:path w="7324" h="5796" extrusionOk="0">
                    <a:moveTo>
                      <a:pt x="3464" y="0"/>
                    </a:moveTo>
                    <a:cubicBezTo>
                      <a:pt x="2447" y="0"/>
                      <a:pt x="1307" y="434"/>
                      <a:pt x="823" y="1343"/>
                    </a:cubicBezTo>
                    <a:cubicBezTo>
                      <a:pt x="1" y="2888"/>
                      <a:pt x="733" y="5375"/>
                      <a:pt x="1035" y="5631"/>
                    </a:cubicBezTo>
                    <a:cubicBezTo>
                      <a:pt x="1160" y="5737"/>
                      <a:pt x="2033" y="5795"/>
                      <a:pt x="3040" y="5795"/>
                    </a:cubicBezTo>
                    <a:cubicBezTo>
                      <a:pt x="4459" y="5795"/>
                      <a:pt x="6144" y="5680"/>
                      <a:pt x="6385" y="5422"/>
                    </a:cubicBezTo>
                    <a:cubicBezTo>
                      <a:pt x="6797" y="4981"/>
                      <a:pt x="7323" y="1609"/>
                      <a:pt x="6494" y="902"/>
                    </a:cubicBezTo>
                    <a:cubicBezTo>
                      <a:pt x="6198" y="650"/>
                      <a:pt x="5922" y="577"/>
                      <a:pt x="5702" y="577"/>
                    </a:cubicBezTo>
                    <a:cubicBezTo>
                      <a:pt x="5406" y="577"/>
                      <a:pt x="5212" y="709"/>
                      <a:pt x="5212" y="709"/>
                    </a:cubicBezTo>
                    <a:cubicBezTo>
                      <a:pt x="4915" y="242"/>
                      <a:pt x="4224" y="0"/>
                      <a:pt x="3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flipH="1">
                <a:off x="7695885" y="1801944"/>
                <a:ext cx="186929" cy="168711"/>
              </a:xfrm>
              <a:custGeom>
                <a:avLst/>
                <a:gdLst/>
                <a:ahLst/>
                <a:cxnLst/>
                <a:rect l="l" t="t" r="r" b="b"/>
                <a:pathLst>
                  <a:path w="3109" h="2806" extrusionOk="0">
                    <a:moveTo>
                      <a:pt x="1" y="0"/>
                    </a:moveTo>
                    <a:lnTo>
                      <a:pt x="1" y="2805"/>
                    </a:lnTo>
                    <a:lnTo>
                      <a:pt x="3108" y="2805"/>
                    </a:lnTo>
                    <a:lnTo>
                      <a:pt x="3108" y="0"/>
                    </a:lnTo>
                    <a:close/>
                  </a:path>
                </a:pathLst>
              </a:custGeom>
              <a:solidFill>
                <a:srgbClr val="995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flipH="1">
                <a:off x="7695885" y="1801944"/>
                <a:ext cx="160293" cy="78223"/>
              </a:xfrm>
              <a:custGeom>
                <a:avLst/>
                <a:gdLst/>
                <a:ahLst/>
                <a:cxnLst/>
                <a:rect l="l" t="t" r="r" b="b"/>
                <a:pathLst>
                  <a:path w="2666" h="1301" extrusionOk="0">
                    <a:moveTo>
                      <a:pt x="1" y="0"/>
                    </a:moveTo>
                    <a:cubicBezTo>
                      <a:pt x="1" y="573"/>
                      <a:pt x="437" y="1301"/>
                      <a:pt x="1443" y="1301"/>
                    </a:cubicBezTo>
                    <a:cubicBezTo>
                      <a:pt x="1784" y="1301"/>
                      <a:pt x="2189" y="1217"/>
                      <a:pt x="2665" y="1017"/>
                    </a:cubicBezTo>
                    <a:lnTo>
                      <a:pt x="2665" y="0"/>
                    </a:lnTo>
                    <a:close/>
                  </a:path>
                </a:pathLst>
              </a:custGeom>
              <a:solidFill>
                <a:srgbClr val="3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flipH="1">
                <a:off x="7643997" y="1473000"/>
                <a:ext cx="290704" cy="376382"/>
              </a:xfrm>
              <a:custGeom>
                <a:avLst/>
                <a:gdLst/>
                <a:ahLst/>
                <a:cxnLst/>
                <a:rect l="l" t="t" r="r" b="b"/>
                <a:pathLst>
                  <a:path w="4835" h="6260" extrusionOk="0">
                    <a:moveTo>
                      <a:pt x="2418" y="0"/>
                    </a:moveTo>
                    <a:cubicBezTo>
                      <a:pt x="1504" y="0"/>
                      <a:pt x="1" y="776"/>
                      <a:pt x="1" y="3086"/>
                    </a:cubicBezTo>
                    <a:cubicBezTo>
                      <a:pt x="1" y="5397"/>
                      <a:pt x="788" y="6260"/>
                      <a:pt x="2418" y="6260"/>
                    </a:cubicBezTo>
                    <a:cubicBezTo>
                      <a:pt x="4047" y="6260"/>
                      <a:pt x="4834" y="5397"/>
                      <a:pt x="4834" y="3086"/>
                    </a:cubicBezTo>
                    <a:cubicBezTo>
                      <a:pt x="4834" y="778"/>
                      <a:pt x="3331" y="0"/>
                      <a:pt x="2418" y="0"/>
                    </a:cubicBezTo>
                    <a:close/>
                  </a:path>
                </a:pathLst>
              </a:custGeom>
              <a:solidFill>
                <a:srgbClr val="995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flipH="1">
                <a:off x="7739776" y="1747110"/>
                <a:ext cx="69444" cy="26816"/>
              </a:xfrm>
              <a:custGeom>
                <a:avLst/>
                <a:gdLst/>
                <a:ahLst/>
                <a:cxnLst/>
                <a:rect l="l" t="t" r="r" b="b"/>
                <a:pathLst>
                  <a:path w="1155" h="446" fill="none" extrusionOk="0">
                    <a:moveTo>
                      <a:pt x="1" y="272"/>
                    </a:moveTo>
                    <a:cubicBezTo>
                      <a:pt x="385" y="445"/>
                      <a:pt x="951" y="336"/>
                      <a:pt x="1154" y="1"/>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flipH="1">
                <a:off x="7778376" y="1653736"/>
                <a:ext cx="26996" cy="72390"/>
              </a:xfrm>
              <a:custGeom>
                <a:avLst/>
                <a:gdLst/>
                <a:ahLst/>
                <a:cxnLst/>
                <a:rect l="l" t="t" r="r" b="b"/>
                <a:pathLst>
                  <a:path w="449" h="1204" fill="none" extrusionOk="0">
                    <a:moveTo>
                      <a:pt x="238" y="0"/>
                    </a:moveTo>
                    <a:cubicBezTo>
                      <a:pt x="238" y="394"/>
                      <a:pt x="11" y="776"/>
                      <a:pt x="6" y="880"/>
                    </a:cubicBezTo>
                    <a:cubicBezTo>
                      <a:pt x="0" y="982"/>
                      <a:pt x="249" y="1203"/>
                      <a:pt x="449" y="1116"/>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flipH="1">
                <a:off x="7837720" y="1632692"/>
                <a:ext cx="20803" cy="31145"/>
              </a:xfrm>
              <a:custGeom>
                <a:avLst/>
                <a:gdLst/>
                <a:ahLst/>
                <a:cxnLst/>
                <a:rect l="l" t="t" r="r" b="b"/>
                <a:pathLst>
                  <a:path w="346" h="518" extrusionOk="0">
                    <a:moveTo>
                      <a:pt x="173" y="0"/>
                    </a:moveTo>
                    <a:cubicBezTo>
                      <a:pt x="78" y="0"/>
                      <a:pt x="0" y="115"/>
                      <a:pt x="0" y="259"/>
                    </a:cubicBezTo>
                    <a:cubicBezTo>
                      <a:pt x="0" y="402"/>
                      <a:pt x="77" y="518"/>
                      <a:pt x="173" y="518"/>
                    </a:cubicBezTo>
                    <a:cubicBezTo>
                      <a:pt x="268" y="518"/>
                      <a:pt x="346" y="402"/>
                      <a:pt x="346" y="259"/>
                    </a:cubicBezTo>
                    <a:cubicBezTo>
                      <a:pt x="346" y="115"/>
                      <a:pt x="268"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flipH="1">
                <a:off x="7720175" y="1632692"/>
                <a:ext cx="20803" cy="31145"/>
              </a:xfrm>
              <a:custGeom>
                <a:avLst/>
                <a:gdLst/>
                <a:ahLst/>
                <a:cxnLst/>
                <a:rect l="l" t="t" r="r" b="b"/>
                <a:pathLst>
                  <a:path w="346" h="518" extrusionOk="0">
                    <a:moveTo>
                      <a:pt x="173" y="0"/>
                    </a:moveTo>
                    <a:cubicBezTo>
                      <a:pt x="78" y="0"/>
                      <a:pt x="1" y="115"/>
                      <a:pt x="1" y="259"/>
                    </a:cubicBezTo>
                    <a:cubicBezTo>
                      <a:pt x="1" y="402"/>
                      <a:pt x="77" y="518"/>
                      <a:pt x="173" y="518"/>
                    </a:cubicBezTo>
                    <a:cubicBezTo>
                      <a:pt x="268" y="518"/>
                      <a:pt x="346" y="402"/>
                      <a:pt x="346" y="259"/>
                    </a:cubicBezTo>
                    <a:cubicBezTo>
                      <a:pt x="346" y="115"/>
                      <a:pt x="268"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flipH="1">
                <a:off x="7699192" y="1600826"/>
                <a:ext cx="46717" cy="15633"/>
              </a:xfrm>
              <a:custGeom>
                <a:avLst/>
                <a:gdLst/>
                <a:ahLst/>
                <a:cxnLst/>
                <a:rect l="l" t="t" r="r" b="b"/>
                <a:pathLst>
                  <a:path w="777" h="260" fill="none" extrusionOk="0">
                    <a:moveTo>
                      <a:pt x="0" y="32"/>
                    </a:moveTo>
                    <a:cubicBezTo>
                      <a:pt x="273" y="1"/>
                      <a:pt x="599" y="53"/>
                      <a:pt x="777" y="259"/>
                    </a:cubicBezTo>
                  </a:path>
                </a:pathLst>
              </a:custGeom>
              <a:solidFill>
                <a:schemeClr val="dk1"/>
              </a:solidFill>
              <a:ln w="7200"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flipH="1">
                <a:off x="7832789" y="1600826"/>
                <a:ext cx="46717" cy="15633"/>
              </a:xfrm>
              <a:custGeom>
                <a:avLst/>
                <a:gdLst/>
                <a:ahLst/>
                <a:cxnLst/>
                <a:rect l="l" t="t" r="r" b="b"/>
                <a:pathLst>
                  <a:path w="777" h="260" fill="none" extrusionOk="0">
                    <a:moveTo>
                      <a:pt x="777" y="32"/>
                    </a:moveTo>
                    <a:cubicBezTo>
                      <a:pt x="504" y="1"/>
                      <a:pt x="178" y="53"/>
                      <a:pt x="1" y="259"/>
                    </a:cubicBezTo>
                  </a:path>
                </a:pathLst>
              </a:custGeom>
              <a:solidFill>
                <a:schemeClr val="dk1"/>
              </a:solidFill>
              <a:ln w="7200"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flipH="1">
                <a:off x="7580144" y="1607319"/>
                <a:ext cx="73713" cy="129750"/>
              </a:xfrm>
              <a:custGeom>
                <a:avLst/>
                <a:gdLst/>
                <a:ahLst/>
                <a:cxnLst/>
                <a:rect l="l" t="t" r="r" b="b"/>
                <a:pathLst>
                  <a:path w="1226" h="2158" extrusionOk="0">
                    <a:moveTo>
                      <a:pt x="606" y="1"/>
                    </a:moveTo>
                    <a:cubicBezTo>
                      <a:pt x="425" y="1"/>
                      <a:pt x="215" y="105"/>
                      <a:pt x="0" y="327"/>
                    </a:cubicBezTo>
                    <a:lnTo>
                      <a:pt x="0" y="2005"/>
                    </a:lnTo>
                    <a:cubicBezTo>
                      <a:pt x="129" y="2111"/>
                      <a:pt x="253" y="2157"/>
                      <a:pt x="370" y="2157"/>
                    </a:cubicBezTo>
                    <a:cubicBezTo>
                      <a:pt x="867" y="2157"/>
                      <a:pt x="1226" y="1321"/>
                      <a:pt x="1156" y="713"/>
                    </a:cubicBezTo>
                    <a:cubicBezTo>
                      <a:pt x="1103" y="255"/>
                      <a:pt x="889" y="1"/>
                      <a:pt x="606" y="1"/>
                    </a:cubicBezTo>
                    <a:close/>
                  </a:path>
                </a:pathLst>
              </a:custGeom>
              <a:solidFill>
                <a:srgbClr val="995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flipH="1">
                <a:off x="7599805" y="1627100"/>
                <a:ext cx="40284" cy="24230"/>
              </a:xfrm>
              <a:custGeom>
                <a:avLst/>
                <a:gdLst/>
                <a:ahLst/>
                <a:cxnLst/>
                <a:rect l="l" t="t" r="r" b="b"/>
                <a:pathLst>
                  <a:path w="670" h="403" fill="none" extrusionOk="0">
                    <a:moveTo>
                      <a:pt x="0" y="318"/>
                    </a:moveTo>
                    <a:cubicBezTo>
                      <a:pt x="192" y="52"/>
                      <a:pt x="555" y="0"/>
                      <a:pt x="669" y="403"/>
                    </a:cubicBezTo>
                  </a:path>
                </a:pathLst>
              </a:custGeom>
              <a:no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flipH="1">
                <a:off x="7924781" y="1607319"/>
                <a:ext cx="73834" cy="129750"/>
              </a:xfrm>
              <a:custGeom>
                <a:avLst/>
                <a:gdLst/>
                <a:ahLst/>
                <a:cxnLst/>
                <a:rect l="l" t="t" r="r" b="b"/>
                <a:pathLst>
                  <a:path w="1228" h="2158" extrusionOk="0">
                    <a:moveTo>
                      <a:pt x="621" y="1"/>
                    </a:moveTo>
                    <a:cubicBezTo>
                      <a:pt x="338" y="1"/>
                      <a:pt x="124" y="255"/>
                      <a:pt x="71" y="713"/>
                    </a:cubicBezTo>
                    <a:cubicBezTo>
                      <a:pt x="0" y="1321"/>
                      <a:pt x="360" y="2157"/>
                      <a:pt x="857" y="2157"/>
                    </a:cubicBezTo>
                    <a:cubicBezTo>
                      <a:pt x="974" y="2157"/>
                      <a:pt x="1099" y="2111"/>
                      <a:pt x="1227" y="2005"/>
                    </a:cubicBezTo>
                    <a:lnTo>
                      <a:pt x="1227" y="327"/>
                    </a:lnTo>
                    <a:cubicBezTo>
                      <a:pt x="1013" y="105"/>
                      <a:pt x="802" y="1"/>
                      <a:pt x="621" y="1"/>
                    </a:cubicBezTo>
                    <a:close/>
                  </a:path>
                </a:pathLst>
              </a:custGeom>
              <a:solidFill>
                <a:srgbClr val="995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flipH="1">
                <a:off x="7938549" y="1627100"/>
                <a:ext cx="40284" cy="24230"/>
              </a:xfrm>
              <a:custGeom>
                <a:avLst/>
                <a:gdLst/>
                <a:ahLst/>
                <a:cxnLst/>
                <a:rect l="l" t="t" r="r" b="b"/>
                <a:pathLst>
                  <a:path w="670" h="403" fill="none" extrusionOk="0">
                    <a:moveTo>
                      <a:pt x="669" y="318"/>
                    </a:moveTo>
                    <a:cubicBezTo>
                      <a:pt x="477" y="52"/>
                      <a:pt x="114" y="0"/>
                      <a:pt x="0" y="403"/>
                    </a:cubicBezTo>
                  </a:path>
                </a:pathLst>
              </a:custGeom>
              <a:no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flipH="1">
                <a:off x="7640930" y="1441855"/>
                <a:ext cx="291246" cy="190957"/>
              </a:xfrm>
              <a:custGeom>
                <a:avLst/>
                <a:gdLst/>
                <a:ahLst/>
                <a:cxnLst/>
                <a:rect l="l" t="t" r="r" b="b"/>
                <a:pathLst>
                  <a:path w="4844" h="3176" extrusionOk="0">
                    <a:moveTo>
                      <a:pt x="2376" y="1"/>
                    </a:moveTo>
                    <a:cubicBezTo>
                      <a:pt x="9" y="1"/>
                      <a:pt x="1" y="2550"/>
                      <a:pt x="1" y="2967"/>
                    </a:cubicBezTo>
                    <a:cubicBezTo>
                      <a:pt x="1" y="3113"/>
                      <a:pt x="37" y="3176"/>
                      <a:pt x="94" y="3176"/>
                    </a:cubicBezTo>
                    <a:cubicBezTo>
                      <a:pt x="256" y="3176"/>
                      <a:pt x="587" y="2679"/>
                      <a:pt x="763" y="2139"/>
                    </a:cubicBezTo>
                    <a:cubicBezTo>
                      <a:pt x="843" y="2342"/>
                      <a:pt x="1102" y="2446"/>
                      <a:pt x="1452" y="2446"/>
                    </a:cubicBezTo>
                    <a:cubicBezTo>
                      <a:pt x="2014" y="2446"/>
                      <a:pt x="2811" y="2180"/>
                      <a:pt x="3490" y="1627"/>
                    </a:cubicBezTo>
                    <a:cubicBezTo>
                      <a:pt x="3850" y="2322"/>
                      <a:pt x="4404" y="3089"/>
                      <a:pt x="4643" y="3089"/>
                    </a:cubicBezTo>
                    <a:cubicBezTo>
                      <a:pt x="4696" y="3089"/>
                      <a:pt x="4734" y="3051"/>
                      <a:pt x="4751" y="2967"/>
                    </a:cubicBezTo>
                    <a:cubicBezTo>
                      <a:pt x="4844" y="2503"/>
                      <a:pt x="4742" y="1"/>
                      <a:pt x="2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flipH="1">
                <a:off x="7186987" y="1894236"/>
                <a:ext cx="1207911" cy="940896"/>
              </a:xfrm>
              <a:custGeom>
                <a:avLst/>
                <a:gdLst/>
                <a:ahLst/>
                <a:cxnLst/>
                <a:rect l="l" t="t" r="r" b="b"/>
                <a:pathLst>
                  <a:path w="20090" h="15649" extrusionOk="0">
                    <a:moveTo>
                      <a:pt x="10045" y="0"/>
                    </a:moveTo>
                    <a:cubicBezTo>
                      <a:pt x="4417" y="0"/>
                      <a:pt x="2372" y="2878"/>
                      <a:pt x="1" y="7035"/>
                    </a:cubicBezTo>
                    <a:lnTo>
                      <a:pt x="2992" y="8836"/>
                    </a:lnTo>
                    <a:lnTo>
                      <a:pt x="4422" y="6393"/>
                    </a:lnTo>
                    <a:lnTo>
                      <a:pt x="3859" y="14771"/>
                    </a:lnTo>
                    <a:cubicBezTo>
                      <a:pt x="3859" y="14771"/>
                      <a:pt x="6309" y="15648"/>
                      <a:pt x="10045" y="15648"/>
                    </a:cubicBezTo>
                    <a:cubicBezTo>
                      <a:pt x="13782" y="15648"/>
                      <a:pt x="16233" y="14771"/>
                      <a:pt x="16233" y="14771"/>
                    </a:cubicBezTo>
                    <a:lnTo>
                      <a:pt x="15667" y="6393"/>
                    </a:lnTo>
                    <a:lnTo>
                      <a:pt x="17097" y="8836"/>
                    </a:lnTo>
                    <a:lnTo>
                      <a:pt x="20090" y="7035"/>
                    </a:lnTo>
                    <a:cubicBezTo>
                      <a:pt x="17720" y="2878"/>
                      <a:pt x="15675" y="0"/>
                      <a:pt x="10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flipH="1">
                <a:off x="7452859" y="2137020"/>
                <a:ext cx="16595" cy="141654"/>
              </a:xfrm>
              <a:custGeom>
                <a:avLst/>
                <a:gdLst/>
                <a:ahLst/>
                <a:cxnLst/>
                <a:rect l="l" t="t" r="r" b="b"/>
                <a:pathLst>
                  <a:path w="276" h="2356" fill="none" extrusionOk="0">
                    <a:moveTo>
                      <a:pt x="275" y="2355"/>
                    </a:moveTo>
                    <a:lnTo>
                      <a:pt x="0" y="1"/>
                    </a:ln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flipH="1">
                <a:off x="8112431" y="2137020"/>
                <a:ext cx="16595" cy="141654"/>
              </a:xfrm>
              <a:custGeom>
                <a:avLst/>
                <a:gdLst/>
                <a:ahLst/>
                <a:cxnLst/>
                <a:rect l="l" t="t" r="r" b="b"/>
                <a:pathLst>
                  <a:path w="276" h="2356" fill="none" extrusionOk="0">
                    <a:moveTo>
                      <a:pt x="0" y="2355"/>
                    </a:moveTo>
                    <a:lnTo>
                      <a:pt x="275" y="1"/>
                    </a:lnTo>
                  </a:path>
                </a:pathLst>
              </a:custGeom>
              <a:no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flipH="1">
                <a:off x="7625418" y="1891530"/>
                <a:ext cx="330928" cy="137867"/>
              </a:xfrm>
              <a:custGeom>
                <a:avLst/>
                <a:gdLst/>
                <a:ahLst/>
                <a:cxnLst/>
                <a:rect l="l" t="t" r="r" b="b"/>
                <a:pathLst>
                  <a:path w="5504" h="2293" extrusionOk="0">
                    <a:moveTo>
                      <a:pt x="2751" y="0"/>
                    </a:moveTo>
                    <a:cubicBezTo>
                      <a:pt x="1801" y="0"/>
                      <a:pt x="875" y="101"/>
                      <a:pt x="0" y="322"/>
                    </a:cubicBezTo>
                    <a:cubicBezTo>
                      <a:pt x="1" y="1537"/>
                      <a:pt x="1376" y="2292"/>
                      <a:pt x="2751" y="2292"/>
                    </a:cubicBezTo>
                    <a:cubicBezTo>
                      <a:pt x="4126" y="2292"/>
                      <a:pt x="5501" y="1537"/>
                      <a:pt x="5504" y="323"/>
                    </a:cubicBezTo>
                    <a:cubicBezTo>
                      <a:pt x="4629" y="101"/>
                      <a:pt x="3702" y="0"/>
                      <a:pt x="2751" y="0"/>
                    </a:cubicBezTo>
                    <a:close/>
                  </a:path>
                </a:pathLst>
              </a:custGeom>
              <a:solidFill>
                <a:srgbClr val="995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flipH="1">
                <a:off x="7771462" y="1866879"/>
                <a:ext cx="309103" cy="160534"/>
              </a:xfrm>
              <a:custGeom>
                <a:avLst/>
                <a:gdLst/>
                <a:ahLst/>
                <a:cxnLst/>
                <a:rect l="l" t="t" r="r" b="b"/>
                <a:pathLst>
                  <a:path w="5141" h="2670" extrusionOk="0">
                    <a:moveTo>
                      <a:pt x="4668" y="0"/>
                    </a:moveTo>
                    <a:cubicBezTo>
                      <a:pt x="2456" y="398"/>
                      <a:pt x="146" y="1283"/>
                      <a:pt x="146" y="1283"/>
                    </a:cubicBezTo>
                    <a:lnTo>
                      <a:pt x="0" y="2669"/>
                    </a:lnTo>
                    <a:lnTo>
                      <a:pt x="5141" y="573"/>
                    </a:lnTo>
                    <a:lnTo>
                      <a:pt x="4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flipH="1">
                <a:off x="8071726" y="1812045"/>
                <a:ext cx="284932" cy="215368"/>
              </a:xfrm>
              <a:custGeom>
                <a:avLst/>
                <a:gdLst/>
                <a:ahLst/>
                <a:cxnLst/>
                <a:rect l="l" t="t" r="r" b="b"/>
                <a:pathLst>
                  <a:path w="4739" h="3582" extrusionOk="0">
                    <a:moveTo>
                      <a:pt x="582" y="1"/>
                    </a:moveTo>
                    <a:lnTo>
                      <a:pt x="1" y="462"/>
                    </a:lnTo>
                    <a:lnTo>
                      <a:pt x="4592" y="3581"/>
                    </a:lnTo>
                    <a:lnTo>
                      <a:pt x="4738" y="2195"/>
                    </a:lnTo>
                    <a:cubicBezTo>
                      <a:pt x="4738" y="2195"/>
                      <a:pt x="2662" y="850"/>
                      <a:pt x="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flipH="1">
                <a:off x="7882753" y="1812045"/>
                <a:ext cx="473905" cy="132035"/>
              </a:xfrm>
              <a:custGeom>
                <a:avLst/>
                <a:gdLst/>
                <a:ahLst/>
                <a:cxnLst/>
                <a:rect l="l" t="t" r="r" b="b"/>
                <a:pathLst>
                  <a:path w="7882" h="2196" fill="none" extrusionOk="0">
                    <a:moveTo>
                      <a:pt x="1" y="462"/>
                    </a:moveTo>
                    <a:lnTo>
                      <a:pt x="582" y="1"/>
                    </a:lnTo>
                    <a:cubicBezTo>
                      <a:pt x="582" y="1"/>
                      <a:pt x="4160" y="1701"/>
                      <a:pt x="4738" y="2195"/>
                    </a:cubicBezTo>
                    <a:cubicBezTo>
                      <a:pt x="4738" y="2195"/>
                      <a:pt x="7353" y="1341"/>
                      <a:pt x="7882" y="1214"/>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flipH="1">
                <a:off x="7751741" y="1826655"/>
                <a:ext cx="628907" cy="452020"/>
              </a:xfrm>
              <a:custGeom>
                <a:avLst/>
                <a:gdLst/>
                <a:ahLst/>
                <a:cxnLst/>
                <a:rect l="l" t="t" r="r" b="b"/>
                <a:pathLst>
                  <a:path w="10460" h="7518" extrusionOk="0">
                    <a:moveTo>
                      <a:pt x="1" y="0"/>
                    </a:moveTo>
                    <a:cubicBezTo>
                      <a:pt x="1" y="1"/>
                      <a:pt x="577" y="3180"/>
                      <a:pt x="341" y="5625"/>
                    </a:cubicBezTo>
                    <a:cubicBezTo>
                      <a:pt x="341" y="5625"/>
                      <a:pt x="2302" y="6319"/>
                      <a:pt x="3876" y="7188"/>
                    </a:cubicBezTo>
                    <a:cubicBezTo>
                      <a:pt x="3876" y="7188"/>
                      <a:pt x="4060" y="7466"/>
                      <a:pt x="4499" y="7512"/>
                    </a:cubicBezTo>
                    <a:cubicBezTo>
                      <a:pt x="4538" y="7516"/>
                      <a:pt x="4576" y="7518"/>
                      <a:pt x="4612" y="7518"/>
                    </a:cubicBezTo>
                    <a:cubicBezTo>
                      <a:pt x="4977" y="7518"/>
                      <a:pt x="5174" y="7325"/>
                      <a:pt x="5174" y="7325"/>
                    </a:cubicBezTo>
                    <a:cubicBezTo>
                      <a:pt x="6894" y="6801"/>
                      <a:pt x="8958" y="6530"/>
                      <a:pt x="8958" y="6530"/>
                    </a:cubicBezTo>
                    <a:cubicBezTo>
                      <a:pt x="9236" y="4090"/>
                      <a:pt x="10460" y="1100"/>
                      <a:pt x="10460" y="1100"/>
                    </a:cubicBezTo>
                    <a:lnTo>
                      <a:pt x="10460" y="1100"/>
                    </a:lnTo>
                    <a:cubicBezTo>
                      <a:pt x="10459" y="1100"/>
                      <a:pt x="7380" y="1643"/>
                      <a:pt x="5713" y="2199"/>
                    </a:cubicBezTo>
                    <a:cubicBezTo>
                      <a:pt x="5713" y="2199"/>
                      <a:pt x="5516" y="2391"/>
                      <a:pt x="5151" y="2391"/>
                    </a:cubicBezTo>
                    <a:cubicBezTo>
                      <a:pt x="5114" y="2391"/>
                      <a:pt x="5077" y="2389"/>
                      <a:pt x="5037" y="2385"/>
                    </a:cubicBezTo>
                    <a:cubicBezTo>
                      <a:pt x="4599" y="2339"/>
                      <a:pt x="4414" y="2062"/>
                      <a:pt x="4414" y="2062"/>
                    </a:cubicBezTo>
                    <a:cubicBezTo>
                      <a:pt x="2900" y="1171"/>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flipH="1">
                <a:off x="8117481" y="1956345"/>
                <a:ext cx="30543" cy="290344"/>
              </a:xfrm>
              <a:custGeom>
                <a:avLst/>
                <a:gdLst/>
                <a:ahLst/>
                <a:cxnLst/>
                <a:rect l="l" t="t" r="r" b="b"/>
                <a:pathLst>
                  <a:path w="508" h="4829" fill="none" extrusionOk="0">
                    <a:moveTo>
                      <a:pt x="507" y="0"/>
                    </a:moveTo>
                    <a:lnTo>
                      <a:pt x="0" y="4828"/>
                    </a:ln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flipH="1">
                <a:off x="8036012" y="1964822"/>
                <a:ext cx="30604" cy="290404"/>
              </a:xfrm>
              <a:custGeom>
                <a:avLst/>
                <a:gdLst/>
                <a:ahLst/>
                <a:cxnLst/>
                <a:rect l="l" t="t" r="r" b="b"/>
                <a:pathLst>
                  <a:path w="509" h="4830" fill="none" extrusionOk="0">
                    <a:moveTo>
                      <a:pt x="508" y="1"/>
                    </a:moveTo>
                    <a:lnTo>
                      <a:pt x="1" y="4830"/>
                    </a:ln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flipH="1">
                <a:off x="7970536" y="2050140"/>
                <a:ext cx="458213" cy="491702"/>
              </a:xfrm>
              <a:custGeom>
                <a:avLst/>
                <a:gdLst/>
                <a:ahLst/>
                <a:cxnLst/>
                <a:rect l="l" t="t" r="r" b="b"/>
                <a:pathLst>
                  <a:path w="7621" h="8178" extrusionOk="0">
                    <a:moveTo>
                      <a:pt x="6021" y="1"/>
                    </a:moveTo>
                    <a:cubicBezTo>
                      <a:pt x="5935" y="1"/>
                      <a:pt x="5854" y="34"/>
                      <a:pt x="5792" y="115"/>
                    </a:cubicBezTo>
                    <a:cubicBezTo>
                      <a:pt x="5640" y="314"/>
                      <a:pt x="5482" y="486"/>
                      <a:pt x="5482" y="486"/>
                    </a:cubicBezTo>
                    <a:cubicBezTo>
                      <a:pt x="5482" y="486"/>
                      <a:pt x="5293" y="175"/>
                      <a:pt x="5037" y="175"/>
                    </a:cubicBezTo>
                    <a:cubicBezTo>
                      <a:pt x="4911" y="175"/>
                      <a:pt x="4769" y="250"/>
                      <a:pt x="4624" y="473"/>
                    </a:cubicBezTo>
                    <a:cubicBezTo>
                      <a:pt x="4217" y="1102"/>
                      <a:pt x="3349" y="2764"/>
                      <a:pt x="3349" y="2764"/>
                    </a:cubicBezTo>
                    <a:lnTo>
                      <a:pt x="2682" y="2516"/>
                    </a:lnTo>
                    <a:cubicBezTo>
                      <a:pt x="2682" y="2516"/>
                      <a:pt x="2193" y="2931"/>
                      <a:pt x="2577" y="4262"/>
                    </a:cubicBezTo>
                    <a:cubicBezTo>
                      <a:pt x="2577" y="4262"/>
                      <a:pt x="2187" y="4580"/>
                      <a:pt x="1745" y="5153"/>
                    </a:cubicBezTo>
                    <a:lnTo>
                      <a:pt x="564" y="4442"/>
                    </a:lnTo>
                    <a:cubicBezTo>
                      <a:pt x="448" y="4762"/>
                      <a:pt x="0" y="5470"/>
                      <a:pt x="0" y="6511"/>
                    </a:cubicBezTo>
                    <a:cubicBezTo>
                      <a:pt x="0" y="7343"/>
                      <a:pt x="935" y="8177"/>
                      <a:pt x="1886" y="8177"/>
                    </a:cubicBezTo>
                    <a:cubicBezTo>
                      <a:pt x="2192" y="8177"/>
                      <a:pt x="2501" y="8090"/>
                      <a:pt x="2780" y="7889"/>
                    </a:cubicBezTo>
                    <a:cubicBezTo>
                      <a:pt x="3283" y="7527"/>
                      <a:pt x="4668" y="6120"/>
                      <a:pt x="5055" y="5586"/>
                    </a:cubicBezTo>
                    <a:cubicBezTo>
                      <a:pt x="6133" y="4100"/>
                      <a:pt x="7025" y="3056"/>
                      <a:pt x="7368" y="2435"/>
                    </a:cubicBezTo>
                    <a:cubicBezTo>
                      <a:pt x="7621" y="1977"/>
                      <a:pt x="7340" y="1756"/>
                      <a:pt x="7108" y="1756"/>
                    </a:cubicBezTo>
                    <a:cubicBezTo>
                      <a:pt x="7025" y="1756"/>
                      <a:pt x="6949" y="1784"/>
                      <a:pt x="6905" y="1841"/>
                    </a:cubicBezTo>
                    <a:cubicBezTo>
                      <a:pt x="6741" y="2054"/>
                      <a:pt x="6126" y="2571"/>
                      <a:pt x="6126" y="2571"/>
                    </a:cubicBezTo>
                    <a:cubicBezTo>
                      <a:pt x="6126" y="2571"/>
                      <a:pt x="6571" y="1882"/>
                      <a:pt x="6836" y="1478"/>
                    </a:cubicBezTo>
                    <a:cubicBezTo>
                      <a:pt x="7049" y="1154"/>
                      <a:pt x="6672" y="793"/>
                      <a:pt x="6405" y="793"/>
                    </a:cubicBezTo>
                    <a:cubicBezTo>
                      <a:pt x="6345" y="793"/>
                      <a:pt x="6289" y="811"/>
                      <a:pt x="6248" y="854"/>
                    </a:cubicBezTo>
                    <a:cubicBezTo>
                      <a:pt x="6248" y="854"/>
                      <a:pt x="6349" y="702"/>
                      <a:pt x="6458" y="463"/>
                    </a:cubicBezTo>
                    <a:cubicBezTo>
                      <a:pt x="6544" y="274"/>
                      <a:pt x="6267" y="1"/>
                      <a:pt x="6021" y="1"/>
                    </a:cubicBezTo>
                    <a:close/>
                  </a:path>
                </a:pathLst>
              </a:custGeom>
              <a:solidFill>
                <a:srgbClr val="995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flipH="1">
                <a:off x="8099143" y="2079360"/>
                <a:ext cx="70887" cy="118927"/>
              </a:xfrm>
              <a:custGeom>
                <a:avLst/>
                <a:gdLst/>
                <a:ahLst/>
                <a:cxnLst/>
                <a:rect l="l" t="t" r="r" b="b"/>
                <a:pathLst>
                  <a:path w="1179" h="1978" fill="none" extrusionOk="0">
                    <a:moveTo>
                      <a:pt x="1179" y="0"/>
                    </a:moveTo>
                    <a:cubicBezTo>
                      <a:pt x="1179" y="0"/>
                      <a:pt x="337" y="1459"/>
                      <a:pt x="0" y="1977"/>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flipH="1">
                <a:off x="8053027" y="2101426"/>
                <a:ext cx="79786" cy="123256"/>
              </a:xfrm>
              <a:custGeom>
                <a:avLst/>
                <a:gdLst/>
                <a:ahLst/>
                <a:cxnLst/>
                <a:rect l="l" t="t" r="r" b="b"/>
                <a:pathLst>
                  <a:path w="1327" h="2050" fill="none" extrusionOk="0">
                    <a:moveTo>
                      <a:pt x="1326" y="1"/>
                    </a:moveTo>
                    <a:cubicBezTo>
                      <a:pt x="1326" y="1"/>
                      <a:pt x="380" y="1545"/>
                      <a:pt x="1" y="2049"/>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flipH="1">
                <a:off x="8060423" y="2204661"/>
                <a:ext cx="34211" cy="50565"/>
              </a:xfrm>
              <a:custGeom>
                <a:avLst/>
                <a:gdLst/>
                <a:ahLst/>
                <a:cxnLst/>
                <a:rect l="l" t="t" r="r" b="b"/>
                <a:pathLst>
                  <a:path w="569" h="841" fill="none" extrusionOk="0">
                    <a:moveTo>
                      <a:pt x="569" y="1"/>
                    </a:moveTo>
                    <a:cubicBezTo>
                      <a:pt x="569" y="1"/>
                      <a:pt x="291" y="444"/>
                      <a:pt x="1" y="841"/>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flipH="1">
                <a:off x="8273746" y="2306332"/>
                <a:ext cx="89767" cy="104137"/>
              </a:xfrm>
              <a:custGeom>
                <a:avLst/>
                <a:gdLst/>
                <a:ahLst/>
                <a:cxnLst/>
                <a:rect l="l" t="t" r="r" b="b"/>
                <a:pathLst>
                  <a:path w="1493" h="1732" fill="none" extrusionOk="0">
                    <a:moveTo>
                      <a:pt x="1492" y="1"/>
                    </a:moveTo>
                    <a:cubicBezTo>
                      <a:pt x="1492" y="1"/>
                      <a:pt x="456" y="1033"/>
                      <a:pt x="1" y="1731"/>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flipH="1">
                <a:off x="7098242" y="2317215"/>
                <a:ext cx="408068" cy="680615"/>
              </a:xfrm>
              <a:custGeom>
                <a:avLst/>
                <a:gdLst/>
                <a:ahLst/>
                <a:cxnLst/>
                <a:rect l="l" t="t" r="r" b="b"/>
                <a:pathLst>
                  <a:path w="6787" h="11320" extrusionOk="0">
                    <a:moveTo>
                      <a:pt x="5311" y="1"/>
                    </a:moveTo>
                    <a:lnTo>
                      <a:pt x="2318" y="1802"/>
                    </a:lnTo>
                    <a:lnTo>
                      <a:pt x="3201" y="3436"/>
                    </a:lnTo>
                    <a:lnTo>
                      <a:pt x="0" y="8759"/>
                    </a:lnTo>
                    <a:lnTo>
                      <a:pt x="976" y="11319"/>
                    </a:lnTo>
                    <a:cubicBezTo>
                      <a:pt x="976" y="11319"/>
                      <a:pt x="6787" y="4066"/>
                      <a:pt x="6763" y="3423"/>
                    </a:cubicBezTo>
                    <a:cubicBezTo>
                      <a:pt x="6737" y="2754"/>
                      <a:pt x="5311" y="1"/>
                      <a:pt x="5311" y="1"/>
                    </a:cubicBezTo>
                    <a:close/>
                  </a:path>
                </a:pathLst>
              </a:custGeom>
              <a:solidFill>
                <a:srgbClr val="995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flipH="1">
                <a:off x="7438490" y="2820221"/>
                <a:ext cx="75517" cy="205447"/>
              </a:xfrm>
              <a:custGeom>
                <a:avLst/>
                <a:gdLst/>
                <a:ahLst/>
                <a:cxnLst/>
                <a:rect l="l" t="t" r="r" b="b"/>
                <a:pathLst>
                  <a:path w="1256" h="3417" fill="none" extrusionOk="0">
                    <a:moveTo>
                      <a:pt x="1" y="0"/>
                    </a:moveTo>
                    <a:lnTo>
                      <a:pt x="1255" y="3416"/>
                    </a:lnTo>
                  </a:path>
                </a:pathLst>
              </a:custGeom>
              <a:noFill/>
              <a:ln w="34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38"/>
            <p:cNvGrpSpPr/>
            <p:nvPr/>
          </p:nvGrpSpPr>
          <p:grpSpPr>
            <a:xfrm>
              <a:off x="6499273" y="505652"/>
              <a:ext cx="860844" cy="991379"/>
              <a:chOff x="2227425" y="1700900"/>
              <a:chExt cx="652550" cy="751500"/>
            </a:xfrm>
          </p:grpSpPr>
          <p:sp>
            <p:nvSpPr>
              <p:cNvPr id="1389" name="Google Shape;1389;p38"/>
              <p:cNvSpPr/>
              <p:nvPr/>
            </p:nvSpPr>
            <p:spPr>
              <a:xfrm>
                <a:off x="2253325" y="1700900"/>
                <a:ext cx="626650" cy="672325"/>
              </a:xfrm>
              <a:custGeom>
                <a:avLst/>
                <a:gdLst/>
                <a:ahLst/>
                <a:cxnLst/>
                <a:rect l="l" t="t" r="r" b="b"/>
                <a:pathLst>
                  <a:path w="25066" h="26893" extrusionOk="0">
                    <a:moveTo>
                      <a:pt x="15377" y="1"/>
                    </a:moveTo>
                    <a:lnTo>
                      <a:pt x="0" y="7806"/>
                    </a:lnTo>
                    <a:lnTo>
                      <a:pt x="9687" y="26892"/>
                    </a:lnTo>
                    <a:lnTo>
                      <a:pt x="25065" y="19087"/>
                    </a:lnTo>
                    <a:lnTo>
                      <a:pt x="15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2227550" y="1896125"/>
                <a:ext cx="268125" cy="556275"/>
              </a:xfrm>
              <a:custGeom>
                <a:avLst/>
                <a:gdLst/>
                <a:ahLst/>
                <a:cxnLst/>
                <a:rect l="l" t="t" r="r" b="b"/>
                <a:pathLst>
                  <a:path w="10725" h="22251" extrusionOk="0">
                    <a:moveTo>
                      <a:pt x="1036" y="0"/>
                    </a:moveTo>
                    <a:lnTo>
                      <a:pt x="1" y="3165"/>
                    </a:lnTo>
                    <a:lnTo>
                      <a:pt x="9689" y="22250"/>
                    </a:lnTo>
                    <a:lnTo>
                      <a:pt x="10725" y="19087"/>
                    </a:lnTo>
                    <a:lnTo>
                      <a:pt x="10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2249775" y="1727250"/>
                <a:ext cx="605600" cy="521825"/>
              </a:xfrm>
              <a:custGeom>
                <a:avLst/>
                <a:gdLst/>
                <a:ahLst/>
                <a:cxnLst/>
                <a:rect l="l" t="t" r="r" b="b"/>
                <a:pathLst>
                  <a:path w="24224" h="20873" extrusionOk="0">
                    <a:moveTo>
                      <a:pt x="15236" y="0"/>
                    </a:moveTo>
                    <a:lnTo>
                      <a:pt x="761" y="7064"/>
                    </a:lnTo>
                    <a:lnTo>
                      <a:pt x="1" y="9860"/>
                    </a:lnTo>
                    <a:lnTo>
                      <a:pt x="23444" y="20872"/>
                    </a:lnTo>
                    <a:lnTo>
                      <a:pt x="24224" y="17475"/>
                    </a:lnTo>
                    <a:lnTo>
                      <a:pt x="15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2601850" y="1725925"/>
                <a:ext cx="30275" cy="97700"/>
              </a:xfrm>
              <a:custGeom>
                <a:avLst/>
                <a:gdLst/>
                <a:ahLst/>
                <a:cxnLst/>
                <a:rect l="l" t="t" r="r" b="b"/>
                <a:pathLst>
                  <a:path w="1211" h="3908" extrusionOk="0">
                    <a:moveTo>
                      <a:pt x="1152" y="1"/>
                    </a:moveTo>
                    <a:cubicBezTo>
                      <a:pt x="1129" y="1"/>
                      <a:pt x="1109" y="16"/>
                      <a:pt x="1102" y="38"/>
                    </a:cubicBezTo>
                    <a:lnTo>
                      <a:pt x="10" y="3841"/>
                    </a:lnTo>
                    <a:cubicBezTo>
                      <a:pt x="1" y="3869"/>
                      <a:pt x="17" y="3898"/>
                      <a:pt x="45" y="3906"/>
                    </a:cubicBezTo>
                    <a:cubicBezTo>
                      <a:pt x="50" y="3908"/>
                      <a:pt x="54" y="3908"/>
                      <a:pt x="60" y="3908"/>
                    </a:cubicBezTo>
                    <a:cubicBezTo>
                      <a:pt x="82" y="3908"/>
                      <a:pt x="104" y="3893"/>
                      <a:pt x="110" y="3871"/>
                    </a:cubicBezTo>
                    <a:lnTo>
                      <a:pt x="1203" y="68"/>
                    </a:lnTo>
                    <a:cubicBezTo>
                      <a:pt x="1210" y="39"/>
                      <a:pt x="1195" y="11"/>
                      <a:pt x="1167" y="3"/>
                    </a:cubicBezTo>
                    <a:cubicBezTo>
                      <a:pt x="1162" y="1"/>
                      <a:pt x="1157" y="1"/>
                      <a:pt x="1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2277125" y="1767600"/>
                <a:ext cx="310875" cy="153425"/>
              </a:xfrm>
              <a:custGeom>
                <a:avLst/>
                <a:gdLst/>
                <a:ahLst/>
                <a:cxnLst/>
                <a:rect l="l" t="t" r="r" b="b"/>
                <a:pathLst>
                  <a:path w="12435" h="6137" extrusionOk="0">
                    <a:moveTo>
                      <a:pt x="12375" y="0"/>
                    </a:moveTo>
                    <a:cubicBezTo>
                      <a:pt x="12367" y="0"/>
                      <a:pt x="12359" y="2"/>
                      <a:pt x="12352" y="6"/>
                    </a:cubicBezTo>
                    <a:lnTo>
                      <a:pt x="36" y="6037"/>
                    </a:lnTo>
                    <a:cubicBezTo>
                      <a:pt x="11" y="6050"/>
                      <a:pt x="0" y="6082"/>
                      <a:pt x="12" y="6107"/>
                    </a:cubicBezTo>
                    <a:cubicBezTo>
                      <a:pt x="22" y="6126"/>
                      <a:pt x="41" y="6137"/>
                      <a:pt x="59" y="6137"/>
                    </a:cubicBezTo>
                    <a:cubicBezTo>
                      <a:pt x="67" y="6137"/>
                      <a:pt x="75" y="6135"/>
                      <a:pt x="82" y="6131"/>
                    </a:cubicBezTo>
                    <a:lnTo>
                      <a:pt x="12398" y="99"/>
                    </a:lnTo>
                    <a:cubicBezTo>
                      <a:pt x="12424" y="87"/>
                      <a:pt x="12435" y="55"/>
                      <a:pt x="12422" y="29"/>
                    </a:cubicBezTo>
                    <a:cubicBezTo>
                      <a:pt x="12413" y="11"/>
                      <a:pt x="12395" y="0"/>
                      <a:pt x="12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2711400" y="1935000"/>
                <a:ext cx="113925" cy="213625"/>
              </a:xfrm>
              <a:custGeom>
                <a:avLst/>
                <a:gdLst/>
                <a:ahLst/>
                <a:cxnLst/>
                <a:rect l="l" t="t" r="r" b="b"/>
                <a:pathLst>
                  <a:path w="4557" h="8545" extrusionOk="0">
                    <a:moveTo>
                      <a:pt x="60" y="1"/>
                    </a:moveTo>
                    <a:cubicBezTo>
                      <a:pt x="52" y="1"/>
                      <a:pt x="44" y="3"/>
                      <a:pt x="36" y="7"/>
                    </a:cubicBezTo>
                    <a:cubicBezTo>
                      <a:pt x="10" y="20"/>
                      <a:pt x="1" y="52"/>
                      <a:pt x="14" y="78"/>
                    </a:cubicBezTo>
                    <a:lnTo>
                      <a:pt x="4450" y="8516"/>
                    </a:lnTo>
                    <a:cubicBezTo>
                      <a:pt x="4460" y="8535"/>
                      <a:pt x="4479" y="8544"/>
                      <a:pt x="4497" y="8544"/>
                    </a:cubicBezTo>
                    <a:cubicBezTo>
                      <a:pt x="4505" y="8544"/>
                      <a:pt x="4514" y="8542"/>
                      <a:pt x="4522" y="8538"/>
                    </a:cubicBezTo>
                    <a:cubicBezTo>
                      <a:pt x="4547" y="8525"/>
                      <a:pt x="4557" y="8493"/>
                      <a:pt x="4544" y="8468"/>
                    </a:cubicBezTo>
                    <a:lnTo>
                      <a:pt x="107" y="29"/>
                    </a:lnTo>
                    <a:cubicBezTo>
                      <a:pt x="98" y="11"/>
                      <a:pt x="79"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2619375" y="1759975"/>
                <a:ext cx="82450" cy="153750"/>
              </a:xfrm>
              <a:custGeom>
                <a:avLst/>
                <a:gdLst/>
                <a:ahLst/>
                <a:cxnLst/>
                <a:rect l="l" t="t" r="r" b="b"/>
                <a:pathLst>
                  <a:path w="3298" h="6150" extrusionOk="0">
                    <a:moveTo>
                      <a:pt x="60" y="0"/>
                    </a:moveTo>
                    <a:cubicBezTo>
                      <a:pt x="52" y="0"/>
                      <a:pt x="43" y="2"/>
                      <a:pt x="36" y="6"/>
                    </a:cubicBezTo>
                    <a:cubicBezTo>
                      <a:pt x="10" y="21"/>
                      <a:pt x="0" y="51"/>
                      <a:pt x="14" y="78"/>
                    </a:cubicBezTo>
                    <a:lnTo>
                      <a:pt x="3191" y="6121"/>
                    </a:lnTo>
                    <a:cubicBezTo>
                      <a:pt x="3200" y="6138"/>
                      <a:pt x="3219" y="6149"/>
                      <a:pt x="3237" y="6149"/>
                    </a:cubicBezTo>
                    <a:cubicBezTo>
                      <a:pt x="3246" y="6149"/>
                      <a:pt x="3254" y="6147"/>
                      <a:pt x="3262" y="6143"/>
                    </a:cubicBezTo>
                    <a:cubicBezTo>
                      <a:pt x="3288" y="6129"/>
                      <a:pt x="3298" y="6098"/>
                      <a:pt x="3284" y="6072"/>
                    </a:cubicBezTo>
                    <a:lnTo>
                      <a:pt x="107" y="28"/>
                    </a:lnTo>
                    <a:cubicBezTo>
                      <a:pt x="97" y="11"/>
                      <a:pt x="79"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2227425" y="1780025"/>
                <a:ext cx="626625" cy="672275"/>
              </a:xfrm>
              <a:custGeom>
                <a:avLst/>
                <a:gdLst/>
                <a:ahLst/>
                <a:cxnLst/>
                <a:rect l="l" t="t" r="r" b="b"/>
                <a:pathLst>
                  <a:path w="25065" h="26891" extrusionOk="0">
                    <a:moveTo>
                      <a:pt x="15378" y="0"/>
                    </a:moveTo>
                    <a:lnTo>
                      <a:pt x="0" y="7806"/>
                    </a:lnTo>
                    <a:lnTo>
                      <a:pt x="9688" y="26891"/>
                    </a:lnTo>
                    <a:lnTo>
                      <a:pt x="25065" y="19087"/>
                    </a:lnTo>
                    <a:lnTo>
                      <a:pt x="153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2352950" y="1905700"/>
                <a:ext cx="375700" cy="421100"/>
              </a:xfrm>
              <a:custGeom>
                <a:avLst/>
                <a:gdLst/>
                <a:ahLst/>
                <a:cxnLst/>
                <a:rect l="l" t="t" r="r" b="b"/>
                <a:pathLst>
                  <a:path w="15028" h="16844" extrusionOk="0">
                    <a:moveTo>
                      <a:pt x="7123" y="123"/>
                    </a:moveTo>
                    <a:cubicBezTo>
                      <a:pt x="7300" y="449"/>
                      <a:pt x="7559" y="727"/>
                      <a:pt x="7876" y="924"/>
                    </a:cubicBezTo>
                    <a:cubicBezTo>
                      <a:pt x="8215" y="1138"/>
                      <a:pt x="8609" y="1251"/>
                      <a:pt x="9013" y="1251"/>
                    </a:cubicBezTo>
                    <a:cubicBezTo>
                      <a:pt x="9333" y="1251"/>
                      <a:pt x="9652" y="1179"/>
                      <a:pt x="9937" y="1042"/>
                    </a:cubicBezTo>
                    <a:lnTo>
                      <a:pt x="14903" y="10825"/>
                    </a:lnTo>
                    <a:cubicBezTo>
                      <a:pt x="14575" y="11002"/>
                      <a:pt x="14299" y="11260"/>
                      <a:pt x="14101" y="11576"/>
                    </a:cubicBezTo>
                    <a:cubicBezTo>
                      <a:pt x="13888" y="11916"/>
                      <a:pt x="13775" y="12310"/>
                      <a:pt x="13775" y="12713"/>
                    </a:cubicBezTo>
                    <a:cubicBezTo>
                      <a:pt x="13775" y="13032"/>
                      <a:pt x="13847" y="13351"/>
                      <a:pt x="13984" y="13639"/>
                    </a:cubicBezTo>
                    <a:lnTo>
                      <a:pt x="7910" y="16721"/>
                    </a:lnTo>
                    <a:cubicBezTo>
                      <a:pt x="7734" y="16393"/>
                      <a:pt x="7474" y="16117"/>
                      <a:pt x="7158" y="15918"/>
                    </a:cubicBezTo>
                    <a:cubicBezTo>
                      <a:pt x="6818" y="15706"/>
                      <a:pt x="6425" y="15593"/>
                      <a:pt x="6021" y="15593"/>
                    </a:cubicBezTo>
                    <a:cubicBezTo>
                      <a:pt x="5702" y="15593"/>
                      <a:pt x="5383" y="15665"/>
                      <a:pt x="5096" y="15803"/>
                    </a:cubicBezTo>
                    <a:lnTo>
                      <a:pt x="131" y="6020"/>
                    </a:lnTo>
                    <a:cubicBezTo>
                      <a:pt x="828" y="5644"/>
                      <a:pt x="1259" y="4925"/>
                      <a:pt x="1259" y="4130"/>
                    </a:cubicBezTo>
                    <a:cubicBezTo>
                      <a:pt x="1259" y="3812"/>
                      <a:pt x="1187" y="3492"/>
                      <a:pt x="1048" y="3205"/>
                    </a:cubicBezTo>
                    <a:lnTo>
                      <a:pt x="7123" y="123"/>
                    </a:lnTo>
                    <a:close/>
                    <a:moveTo>
                      <a:pt x="7146" y="0"/>
                    </a:moveTo>
                    <a:cubicBezTo>
                      <a:pt x="7137" y="0"/>
                      <a:pt x="7129" y="2"/>
                      <a:pt x="7122" y="5"/>
                    </a:cubicBezTo>
                    <a:lnTo>
                      <a:pt x="955" y="3136"/>
                    </a:lnTo>
                    <a:cubicBezTo>
                      <a:pt x="943" y="3142"/>
                      <a:pt x="933" y="3152"/>
                      <a:pt x="929" y="3166"/>
                    </a:cubicBezTo>
                    <a:cubicBezTo>
                      <a:pt x="925" y="3179"/>
                      <a:pt x="926" y="3194"/>
                      <a:pt x="932" y="3206"/>
                    </a:cubicBezTo>
                    <a:cubicBezTo>
                      <a:pt x="1077" y="3490"/>
                      <a:pt x="1154" y="3810"/>
                      <a:pt x="1154" y="4131"/>
                    </a:cubicBezTo>
                    <a:cubicBezTo>
                      <a:pt x="1154" y="4903"/>
                      <a:pt x="726" y="5600"/>
                      <a:pt x="36" y="5951"/>
                    </a:cubicBezTo>
                    <a:cubicBezTo>
                      <a:pt x="11" y="5964"/>
                      <a:pt x="0" y="5996"/>
                      <a:pt x="13" y="6021"/>
                    </a:cubicBezTo>
                    <a:lnTo>
                      <a:pt x="5027" y="15897"/>
                    </a:lnTo>
                    <a:cubicBezTo>
                      <a:pt x="5033" y="15909"/>
                      <a:pt x="5044" y="15918"/>
                      <a:pt x="5057" y="15923"/>
                    </a:cubicBezTo>
                    <a:cubicBezTo>
                      <a:pt x="5063" y="15925"/>
                      <a:pt x="5068" y="15925"/>
                      <a:pt x="5074" y="15925"/>
                    </a:cubicBezTo>
                    <a:cubicBezTo>
                      <a:pt x="5082" y="15925"/>
                      <a:pt x="5090" y="15924"/>
                      <a:pt x="5097" y="15920"/>
                    </a:cubicBezTo>
                    <a:cubicBezTo>
                      <a:pt x="5382" y="15775"/>
                      <a:pt x="5701" y="15698"/>
                      <a:pt x="6021" y="15698"/>
                    </a:cubicBezTo>
                    <a:cubicBezTo>
                      <a:pt x="6794" y="15698"/>
                      <a:pt x="7492" y="16126"/>
                      <a:pt x="7840" y="16815"/>
                    </a:cubicBezTo>
                    <a:cubicBezTo>
                      <a:pt x="7847" y="16828"/>
                      <a:pt x="7858" y="16836"/>
                      <a:pt x="7871" y="16841"/>
                    </a:cubicBezTo>
                    <a:cubicBezTo>
                      <a:pt x="7877" y="16843"/>
                      <a:pt x="7882" y="16844"/>
                      <a:pt x="7888" y="16844"/>
                    </a:cubicBezTo>
                    <a:cubicBezTo>
                      <a:pt x="7895" y="16844"/>
                      <a:pt x="7904" y="16842"/>
                      <a:pt x="7912" y="16838"/>
                    </a:cubicBezTo>
                    <a:lnTo>
                      <a:pt x="14079" y="13709"/>
                    </a:lnTo>
                    <a:cubicBezTo>
                      <a:pt x="14091" y="13702"/>
                      <a:pt x="14101" y="13691"/>
                      <a:pt x="14105" y="13678"/>
                    </a:cubicBezTo>
                    <a:cubicBezTo>
                      <a:pt x="14108" y="13665"/>
                      <a:pt x="14107" y="13651"/>
                      <a:pt x="14102" y="13638"/>
                    </a:cubicBezTo>
                    <a:cubicBezTo>
                      <a:pt x="13956" y="13354"/>
                      <a:pt x="13879" y="13033"/>
                      <a:pt x="13879" y="12714"/>
                    </a:cubicBezTo>
                    <a:cubicBezTo>
                      <a:pt x="13879" y="11941"/>
                      <a:pt x="14308" y="11244"/>
                      <a:pt x="14996" y="10894"/>
                    </a:cubicBezTo>
                    <a:cubicBezTo>
                      <a:pt x="15010" y="10888"/>
                      <a:pt x="15018" y="10877"/>
                      <a:pt x="15023" y="10863"/>
                    </a:cubicBezTo>
                    <a:cubicBezTo>
                      <a:pt x="15027" y="10850"/>
                      <a:pt x="15026" y="10836"/>
                      <a:pt x="15020" y="10824"/>
                    </a:cubicBezTo>
                    <a:lnTo>
                      <a:pt x="10007" y="948"/>
                    </a:lnTo>
                    <a:cubicBezTo>
                      <a:pt x="10001" y="936"/>
                      <a:pt x="9990" y="926"/>
                      <a:pt x="9976" y="923"/>
                    </a:cubicBezTo>
                    <a:cubicBezTo>
                      <a:pt x="9971" y="921"/>
                      <a:pt x="9965" y="921"/>
                      <a:pt x="9960" y="921"/>
                    </a:cubicBezTo>
                    <a:cubicBezTo>
                      <a:pt x="9952" y="921"/>
                      <a:pt x="9944" y="922"/>
                      <a:pt x="9937" y="925"/>
                    </a:cubicBezTo>
                    <a:cubicBezTo>
                      <a:pt x="9654" y="1070"/>
                      <a:pt x="9334" y="1146"/>
                      <a:pt x="9013" y="1146"/>
                    </a:cubicBezTo>
                    <a:cubicBezTo>
                      <a:pt x="8240" y="1146"/>
                      <a:pt x="7542" y="718"/>
                      <a:pt x="7192" y="28"/>
                    </a:cubicBezTo>
                    <a:cubicBezTo>
                      <a:pt x="7187" y="16"/>
                      <a:pt x="7176" y="8"/>
                      <a:pt x="7163" y="3"/>
                    </a:cubicBezTo>
                    <a:cubicBezTo>
                      <a:pt x="7157" y="1"/>
                      <a:pt x="7151" y="0"/>
                      <a:pt x="7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A43468DA-1AAE-8845-C872-1E5BB3E83867}"/>
              </a:ext>
            </a:extLst>
          </p:cNvPr>
          <p:cNvSpPr txBox="1"/>
          <p:nvPr/>
        </p:nvSpPr>
        <p:spPr>
          <a:xfrm>
            <a:off x="130912" y="799225"/>
            <a:ext cx="5506955" cy="2482667"/>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rPr>
              <a:t>CHÀO ĐÓN CÁC EM ĐẾN VỚI</a:t>
            </a:r>
            <a:r>
              <a:rPr kumimoji="0" lang="en-US" sz="3600" b="1" i="0" u="none" strike="noStrike" kern="0" cap="none" spc="0" normalizeH="0" noProof="0">
                <a:ln>
                  <a:noFill/>
                </a:ln>
                <a:solidFill>
                  <a:srgbClr val="002060"/>
                </a:solidFill>
                <a:effectLst/>
                <a:uLnTx/>
                <a:uFillTx/>
              </a:rPr>
              <a:t> BUỔI</a:t>
            </a:r>
            <a:r>
              <a:rPr kumimoji="0" lang="en-US" sz="3600" b="1" i="0" u="none" strike="noStrike" kern="0" cap="none" spc="0" normalizeH="0" baseline="0" noProof="0">
                <a:ln>
                  <a:noFill/>
                </a:ln>
                <a:solidFill>
                  <a:srgbClr val="002060"/>
                </a:solidFill>
                <a:effectLst/>
                <a:uLnTx/>
                <a:uFillTx/>
              </a:rPr>
              <a:t> HỌC NGÀY HÔM NAY!</a:t>
            </a:r>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grpSp>
        <p:nvGrpSpPr>
          <p:cNvPr id="17" name="Group 16">
            <a:extLst>
              <a:ext uri="{FF2B5EF4-FFF2-40B4-BE49-F238E27FC236}">
                <a16:creationId xmlns:a16="http://schemas.microsoft.com/office/drawing/2014/main" id="{800C3B93-4DD7-DE85-2B2E-248B11EAD267}"/>
              </a:ext>
            </a:extLst>
          </p:cNvPr>
          <p:cNvGrpSpPr/>
          <p:nvPr/>
        </p:nvGrpSpPr>
        <p:grpSpPr>
          <a:xfrm>
            <a:off x="276059" y="829737"/>
            <a:ext cx="8591882" cy="1060646"/>
            <a:chOff x="69446" y="1313547"/>
            <a:chExt cx="8591882" cy="1060646"/>
          </a:xfrm>
        </p:grpSpPr>
        <p:sp>
          <p:nvSpPr>
            <p:cNvPr id="18" name="TextBox 17">
              <a:extLst>
                <a:ext uri="{FF2B5EF4-FFF2-40B4-BE49-F238E27FC236}">
                  <a16:creationId xmlns:a16="http://schemas.microsoft.com/office/drawing/2014/main" id="{82EDFEBE-10E4-C503-CE4A-FEB346C2A95B}"/>
                </a:ext>
              </a:extLst>
            </p:cNvPr>
            <p:cNvSpPr txBox="1"/>
            <p:nvPr/>
          </p:nvSpPr>
          <p:spPr>
            <a:xfrm>
              <a:off x="971552" y="1313547"/>
              <a:ext cx="7689776" cy="1060646"/>
            </a:xfrm>
            <a:prstGeom prst="roundRect">
              <a:avLst/>
            </a:prstGeom>
            <a:solidFill>
              <a:schemeClr val="accent3">
                <a:lumMod val="20000"/>
                <a:lumOff val="80000"/>
              </a:schemeClr>
            </a:solidFill>
            <a:ln w="38100" cap="flat" cmpd="sng" algn="ctr">
              <a:noFill/>
              <a:prstDash val="dash"/>
            </a:ln>
            <a:effectLst/>
          </p:spPr>
          <p:txBody>
            <a:bodyPr wrap="square">
              <a:spAutoFit/>
            </a:bodyPr>
            <a:lstStyle/>
            <a:p>
              <a:pPr algn="just" defTabSz="457200">
                <a:lnSpc>
                  <a:spcPct val="150000"/>
                </a:lnSpc>
                <a:buClrTx/>
                <a:buFontTx/>
                <a:buNone/>
                <a:defRPr/>
              </a:pPr>
              <a:r>
                <a:rPr lang="en-US" sz="2000" b="1" kern="1200">
                  <a:solidFill>
                    <a:prstClr val="black"/>
                  </a:solidFill>
                  <a:ea typeface="+mn-ea"/>
                  <a:cs typeface="Arial" panose="020B0604020202020204" pitchFamily="34" charset="0"/>
                </a:rPr>
                <a:t>Tình huống 1</a:t>
              </a:r>
              <a:r>
                <a:rPr lang="vi-VN" sz="2000" b="1" kern="1200">
                  <a:solidFill>
                    <a:prstClr val="black"/>
                  </a:solidFill>
                  <a:ea typeface="+mn-ea"/>
                  <a:cs typeface="Arial" panose="020B0604020202020204" pitchFamily="34" charset="0"/>
                </a:rPr>
                <a:t>: </a:t>
              </a:r>
              <a:r>
                <a:rPr lang="vi-VN" sz="2000" kern="1200">
                  <a:solidFill>
                    <a:prstClr val="black"/>
                  </a:solidFill>
                  <a:ea typeface="+mn-ea"/>
                  <a:cs typeface="Arial" panose="020B0604020202020204" pitchFamily="34" charset="0"/>
                </a:rPr>
                <a:t>Để thể hiện là người có trách nhiệm với nhiệm vụ được giao, Nam nên</a:t>
              </a:r>
              <a:r>
                <a:rPr lang="en-US" sz="2000" kern="1200">
                  <a:solidFill>
                    <a:prstClr val="black"/>
                  </a:solidFill>
                  <a:ea typeface="+mn-ea"/>
                  <a:cs typeface="Arial" panose="020B0604020202020204" pitchFamily="34" charset="0"/>
                </a:rPr>
                <a:t>:</a:t>
              </a:r>
              <a:endParaRPr lang="vi-VN" sz="2000" i="1" kern="1200">
                <a:solidFill>
                  <a:prstClr val="black"/>
                </a:solidFill>
                <a:latin typeface="Arial" panose="020B0604020202020204" pitchFamily="34" charset="0"/>
                <a:ea typeface="+mn-ea"/>
                <a:cs typeface="Arial" panose="020B0604020202020204" pitchFamily="34" charset="0"/>
              </a:endParaRPr>
            </a:p>
          </p:txBody>
        </p:sp>
        <p:pic>
          <p:nvPicPr>
            <p:cNvPr id="19" name="Picture 18" descr="A picture containing toy, doll&#10;&#10;Description automatically generated">
              <a:extLst>
                <a:ext uri="{FF2B5EF4-FFF2-40B4-BE49-F238E27FC236}">
                  <a16:creationId xmlns:a16="http://schemas.microsoft.com/office/drawing/2014/main" id="{79D1DFB2-7425-5626-40BE-085153AA5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46" y="1358510"/>
              <a:ext cx="824494" cy="970721"/>
            </a:xfrm>
            <a:prstGeom prst="rect">
              <a:avLst/>
            </a:prstGeom>
          </p:spPr>
        </p:pic>
      </p:grpSp>
      <p:sp>
        <p:nvSpPr>
          <p:cNvPr id="20" name="TextBox 19">
            <a:extLst>
              <a:ext uri="{FF2B5EF4-FFF2-40B4-BE49-F238E27FC236}">
                <a16:creationId xmlns:a16="http://schemas.microsoft.com/office/drawing/2014/main" id="{254AAC73-08DB-BD1C-AF31-9C7499894E54}"/>
              </a:ext>
            </a:extLst>
          </p:cNvPr>
          <p:cNvSpPr txBox="1"/>
          <p:nvPr/>
        </p:nvSpPr>
        <p:spPr>
          <a:xfrm>
            <a:off x="1215582" y="266296"/>
            <a:ext cx="6712835" cy="461665"/>
          </a:xfrm>
          <a:prstGeom prst="rect">
            <a:avLst/>
          </a:prstGeom>
          <a:noFill/>
        </p:spPr>
        <p:txBody>
          <a:bodyPr wrap="square" rtlCol="0">
            <a:spAutoFit/>
          </a:bodyPr>
          <a:lstStyle/>
          <a:p>
            <a:pPr algn="ctr" defTabSz="457200">
              <a:buClrTx/>
            </a:pPr>
            <a:r>
              <a:rPr lang="en-US" sz="2400" b="1" u="sng" kern="1200">
                <a:solidFill>
                  <a:srgbClr val="C00000"/>
                </a:solidFill>
                <a:ea typeface="+mn-ea"/>
                <a:cs typeface="Arial" panose="020B0604020202020204" pitchFamily="34" charset="0"/>
              </a:rPr>
              <a:t>GỢI Ý CÁCH XỬ LÍ TÌNH HUỐNG</a:t>
            </a:r>
            <a:endParaRPr lang="en-US" sz="2400" b="1" u="sng" kern="1200" dirty="0">
              <a:solidFill>
                <a:srgbClr val="C00000"/>
              </a:solidFill>
              <a:ea typeface="+mn-ea"/>
              <a:cs typeface="Arial" panose="020B0604020202020204" pitchFamily="34" charset="0"/>
            </a:endParaRPr>
          </a:p>
        </p:txBody>
      </p:sp>
      <p:sp>
        <p:nvSpPr>
          <p:cNvPr id="21" name="Rounded Rectangle 104">
            <a:extLst>
              <a:ext uri="{FF2B5EF4-FFF2-40B4-BE49-F238E27FC236}">
                <a16:creationId xmlns:a16="http://schemas.microsoft.com/office/drawing/2014/main" id="{3A4CEE57-0289-BA21-CAA6-D6518406C3C8}"/>
              </a:ext>
            </a:extLst>
          </p:cNvPr>
          <p:cNvSpPr/>
          <p:nvPr/>
        </p:nvSpPr>
        <p:spPr>
          <a:xfrm>
            <a:off x="146958" y="2666364"/>
            <a:ext cx="2661562" cy="2270581"/>
          </a:xfrm>
          <a:prstGeom prst="rect">
            <a:avLst/>
          </a:prstGeom>
          <a:solidFill>
            <a:srgbClr val="FFFFFF"/>
          </a:solidFill>
          <a:ln w="12700" cap="flat" cmpd="sng" algn="ctr">
            <a:solidFill>
              <a:srgbClr val="002060"/>
            </a:solidFill>
            <a:prstDash val="dash"/>
          </a:ln>
          <a:effectLst/>
        </p:spPr>
        <p:txBody>
          <a:bodyPr rtlCol="0" anchor="ctr"/>
          <a:lstStyle/>
          <a:p>
            <a:pPr lvl="0" algn="just">
              <a:lnSpc>
                <a:spcPct val="150000"/>
              </a:lnSpc>
              <a:buClrTx/>
            </a:pPr>
            <a:r>
              <a:rPr lang="en-US" sz="1900">
                <a:solidFill>
                  <a:sysClr val="windowText" lastClr="000000"/>
                </a:solidFill>
                <a:ea typeface="+mn-ea"/>
                <a:cs typeface="Arial" panose="020B0604020202020204" pitchFamily="34" charset="0"/>
              </a:rPr>
              <a:t>Tạo lịch học tập chi tiết để cân đối giữa việc học cá nhân và việc giúp đỡ các bạn khác.</a:t>
            </a:r>
            <a:endParaRPr kumimoji="0" lang="vi-VN" sz="1900" u="none" strike="noStrike" kern="0" cap="none" spc="0" normalizeH="0" baseline="0" noProof="0">
              <a:ln>
                <a:noFill/>
              </a:ln>
              <a:solidFill>
                <a:srgbClr val="FF0000"/>
              </a:solidFill>
              <a:effectLst/>
              <a:uLnTx/>
              <a:uFillTx/>
              <a:ea typeface="+mn-ea"/>
              <a:cs typeface="Arial" panose="020B0604020202020204" pitchFamily="34" charset="0"/>
            </a:endParaRPr>
          </a:p>
        </p:txBody>
      </p:sp>
      <p:sp>
        <p:nvSpPr>
          <p:cNvPr id="22" name="Rounded Rectangle 104">
            <a:extLst>
              <a:ext uri="{FF2B5EF4-FFF2-40B4-BE49-F238E27FC236}">
                <a16:creationId xmlns:a16="http://schemas.microsoft.com/office/drawing/2014/main" id="{863E1C32-D965-DD7C-31E1-57A976AF11EA}"/>
              </a:ext>
            </a:extLst>
          </p:cNvPr>
          <p:cNvSpPr/>
          <p:nvPr/>
        </p:nvSpPr>
        <p:spPr>
          <a:xfrm>
            <a:off x="2986093" y="2666364"/>
            <a:ext cx="3024859" cy="2270581"/>
          </a:xfrm>
          <a:prstGeom prst="rect">
            <a:avLst/>
          </a:prstGeom>
          <a:solidFill>
            <a:srgbClr val="FFFFFF"/>
          </a:solidFill>
          <a:ln w="12700" cap="flat" cmpd="sng" algn="ctr">
            <a:solidFill>
              <a:srgbClr val="002060"/>
            </a:solidFill>
            <a:prstDash val="dash"/>
          </a:ln>
          <a:effectLst/>
        </p:spPr>
        <p:txBody>
          <a:bodyPr rtlCol="0" anchor="ctr"/>
          <a:lstStyle/>
          <a:p>
            <a:pPr lvl="0" algn="just">
              <a:lnSpc>
                <a:spcPct val="150000"/>
              </a:lnSpc>
              <a:buClrTx/>
            </a:pPr>
            <a:r>
              <a:rPr lang="vi-VN" sz="1900">
                <a:solidFill>
                  <a:sysClr val="windowText" lastClr="000000"/>
                </a:solidFill>
                <a:ea typeface="+mn-ea"/>
                <a:cs typeface="Arial" panose="020B0604020202020204" pitchFamily="34" charset="0"/>
              </a:rPr>
              <a:t>Tổ chức các buổi học nhóm đều đặn</a:t>
            </a:r>
            <a:r>
              <a:rPr lang="en-US" sz="1900">
                <a:solidFill>
                  <a:sysClr val="windowText" lastClr="000000"/>
                </a:solidFill>
                <a:ea typeface="+mn-ea"/>
                <a:cs typeface="Arial" panose="020B0604020202020204" pitchFamily="34" charset="0"/>
              </a:rPr>
              <a:t> để </a:t>
            </a:r>
            <a:r>
              <a:rPr lang="vi-VN" sz="1900">
                <a:solidFill>
                  <a:sysClr val="windowText" lastClr="000000"/>
                </a:solidFill>
                <a:ea typeface="+mn-ea"/>
                <a:cs typeface="Arial" panose="020B0604020202020204" pitchFamily="34" charset="0"/>
              </a:rPr>
              <a:t>có thể giải đáp thắc mắc và giúp đỡ các bạn học chưa tốt.</a:t>
            </a:r>
            <a:endParaRPr kumimoji="0" lang="en-US" sz="1900" i="0" u="none" strike="noStrike" kern="0" cap="none" spc="0" normalizeH="0" baseline="0" noProof="0">
              <a:ln>
                <a:noFill/>
              </a:ln>
              <a:solidFill>
                <a:srgbClr val="FF0000"/>
              </a:solidFill>
              <a:effectLst/>
              <a:uLnTx/>
              <a:uFillTx/>
              <a:ea typeface="+mn-ea"/>
              <a:cs typeface="Arial" panose="020B0604020202020204" pitchFamily="34" charset="0"/>
            </a:endParaRPr>
          </a:p>
        </p:txBody>
      </p:sp>
      <p:sp>
        <p:nvSpPr>
          <p:cNvPr id="23" name="Rounded Rectangle 104">
            <a:extLst>
              <a:ext uri="{FF2B5EF4-FFF2-40B4-BE49-F238E27FC236}">
                <a16:creationId xmlns:a16="http://schemas.microsoft.com/office/drawing/2014/main" id="{AA85ACF8-5C44-5386-1126-2299C6B8C0A2}"/>
              </a:ext>
            </a:extLst>
          </p:cNvPr>
          <p:cNvSpPr/>
          <p:nvPr/>
        </p:nvSpPr>
        <p:spPr>
          <a:xfrm>
            <a:off x="6188529" y="2666364"/>
            <a:ext cx="2808513" cy="2270582"/>
          </a:xfrm>
          <a:prstGeom prst="rect">
            <a:avLst/>
          </a:prstGeom>
          <a:solidFill>
            <a:srgbClr val="FFFFFF"/>
          </a:solidFill>
          <a:ln w="12700" cap="flat" cmpd="sng" algn="ctr">
            <a:solidFill>
              <a:srgbClr val="002060"/>
            </a:solidFill>
            <a:prstDash val="dash"/>
          </a:ln>
          <a:effectLst/>
        </p:spPr>
        <p:txBody>
          <a:bodyPr rtlCol="0" anchor="ctr"/>
          <a:lstStyle/>
          <a:p>
            <a:pPr lvl="0" algn="just">
              <a:lnSpc>
                <a:spcPct val="150000"/>
              </a:lnSpc>
              <a:buClrTx/>
            </a:pPr>
            <a:r>
              <a:rPr lang="vi-VN" sz="1900">
                <a:solidFill>
                  <a:sysClr val="windowText" lastClr="000000"/>
                </a:solidFill>
                <a:ea typeface="+mn-ea"/>
                <a:cs typeface="Arial" panose="020B0604020202020204" pitchFamily="34" charset="0"/>
              </a:rPr>
              <a:t>Thường xuyên kiểm tra tiến độ học tập của cả nhóm để kịp thời điều chỉnh kế hoạch nếu cần.</a:t>
            </a:r>
            <a:endParaRPr kumimoji="0" lang="en-US" sz="1900" i="0" u="none" strike="noStrike" kern="0" cap="none" spc="0" normalizeH="0" baseline="0" noProof="0">
              <a:ln>
                <a:noFill/>
              </a:ln>
              <a:solidFill>
                <a:srgbClr val="FF0000"/>
              </a:solidFill>
              <a:effectLst/>
              <a:uLnTx/>
              <a:uFillTx/>
              <a:ea typeface="+mn-ea"/>
              <a:cs typeface="Arial" panose="020B0604020202020204" pitchFamily="34" charset="0"/>
            </a:endParaRPr>
          </a:p>
        </p:txBody>
      </p:sp>
      <p:sp>
        <p:nvSpPr>
          <p:cNvPr id="24" name="Down Arrow 5">
            <a:extLst>
              <a:ext uri="{FF2B5EF4-FFF2-40B4-BE49-F238E27FC236}">
                <a16:creationId xmlns:a16="http://schemas.microsoft.com/office/drawing/2014/main" id="{6AF24045-3EB0-F69B-8238-70E670175CA7}"/>
              </a:ext>
            </a:extLst>
          </p:cNvPr>
          <p:cNvSpPr/>
          <p:nvPr/>
        </p:nvSpPr>
        <p:spPr>
          <a:xfrm>
            <a:off x="1051802" y="2093934"/>
            <a:ext cx="851873" cy="373967"/>
          </a:xfrm>
          <a:prstGeom prst="downArrow">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91919"/>
              </a:solidFill>
              <a:effectLst/>
              <a:uLnTx/>
              <a:uFillTx/>
              <a:ea typeface="+mn-ea"/>
            </a:endParaRPr>
          </a:p>
        </p:txBody>
      </p:sp>
      <p:sp>
        <p:nvSpPr>
          <p:cNvPr id="25" name="Down Arrow 5">
            <a:extLst>
              <a:ext uri="{FF2B5EF4-FFF2-40B4-BE49-F238E27FC236}">
                <a16:creationId xmlns:a16="http://schemas.microsoft.com/office/drawing/2014/main" id="{1ED66F89-60BD-DB3F-AA46-BF224EBDA5A1}"/>
              </a:ext>
            </a:extLst>
          </p:cNvPr>
          <p:cNvSpPr/>
          <p:nvPr/>
        </p:nvSpPr>
        <p:spPr>
          <a:xfrm>
            <a:off x="4072585" y="2089782"/>
            <a:ext cx="851873" cy="373967"/>
          </a:xfrm>
          <a:prstGeom prst="downArrow">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91919"/>
              </a:solidFill>
              <a:effectLst/>
              <a:uLnTx/>
              <a:uFillTx/>
              <a:ea typeface="+mn-ea"/>
            </a:endParaRPr>
          </a:p>
        </p:txBody>
      </p:sp>
      <p:sp>
        <p:nvSpPr>
          <p:cNvPr id="26" name="Down Arrow 5">
            <a:extLst>
              <a:ext uri="{FF2B5EF4-FFF2-40B4-BE49-F238E27FC236}">
                <a16:creationId xmlns:a16="http://schemas.microsoft.com/office/drawing/2014/main" id="{864ABA20-8213-1C22-FE47-4E0AE427EC83}"/>
              </a:ext>
            </a:extLst>
          </p:cNvPr>
          <p:cNvSpPr/>
          <p:nvPr/>
        </p:nvSpPr>
        <p:spPr>
          <a:xfrm>
            <a:off x="7166848" y="2089781"/>
            <a:ext cx="851873" cy="373967"/>
          </a:xfrm>
          <a:prstGeom prst="downArrow">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91919"/>
              </a:solidFill>
              <a:effectLst/>
              <a:uLnTx/>
              <a:uFillTx/>
              <a:ea typeface="+mn-ea"/>
            </a:endParaRPr>
          </a:p>
        </p:txBody>
      </p:sp>
    </p:spTree>
    <p:extLst>
      <p:ext uri="{BB962C8B-B14F-4D97-AF65-F5344CB8AC3E}">
        <p14:creationId xmlns:p14="http://schemas.microsoft.com/office/powerpoint/2010/main" val="34729974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sp>
        <p:nvSpPr>
          <p:cNvPr id="20" name="TextBox 19">
            <a:extLst>
              <a:ext uri="{FF2B5EF4-FFF2-40B4-BE49-F238E27FC236}">
                <a16:creationId xmlns:a16="http://schemas.microsoft.com/office/drawing/2014/main" id="{254AAC73-08DB-BD1C-AF31-9C7499894E54}"/>
              </a:ext>
            </a:extLst>
          </p:cNvPr>
          <p:cNvSpPr txBox="1"/>
          <p:nvPr/>
        </p:nvSpPr>
        <p:spPr>
          <a:xfrm>
            <a:off x="1215582" y="266296"/>
            <a:ext cx="6712835" cy="461665"/>
          </a:xfrm>
          <a:prstGeom prst="rect">
            <a:avLst/>
          </a:prstGeom>
          <a:noFill/>
        </p:spPr>
        <p:txBody>
          <a:bodyPr wrap="square" rtlCol="0">
            <a:spAutoFit/>
          </a:bodyPr>
          <a:lstStyle/>
          <a:p>
            <a:pPr algn="ctr" defTabSz="457200">
              <a:buClrTx/>
            </a:pPr>
            <a:r>
              <a:rPr lang="en-US" sz="2400" b="1" u="sng" kern="1200">
                <a:solidFill>
                  <a:srgbClr val="C00000"/>
                </a:solidFill>
                <a:ea typeface="+mn-ea"/>
                <a:cs typeface="Arial" panose="020B0604020202020204" pitchFamily="34" charset="0"/>
              </a:rPr>
              <a:t>GỢI Ý CÁCH XỬ LÍ TÌNH HUỐNG</a:t>
            </a:r>
            <a:endParaRPr lang="en-US" sz="2400" b="1" u="sng" kern="1200" dirty="0">
              <a:solidFill>
                <a:srgbClr val="C00000"/>
              </a:solidFill>
              <a:ea typeface="+mn-ea"/>
              <a:cs typeface="Arial" panose="020B0604020202020204" pitchFamily="34" charset="0"/>
            </a:endParaRPr>
          </a:p>
        </p:txBody>
      </p:sp>
      <p:sp>
        <p:nvSpPr>
          <p:cNvPr id="2" name="Rounded Rectangle 206">
            <a:extLst>
              <a:ext uri="{FF2B5EF4-FFF2-40B4-BE49-F238E27FC236}">
                <a16:creationId xmlns:a16="http://schemas.microsoft.com/office/drawing/2014/main" id="{9FAB38D3-A9E5-42F0-65C5-06008BC5DB7C}"/>
              </a:ext>
            </a:extLst>
          </p:cNvPr>
          <p:cNvSpPr/>
          <p:nvPr/>
        </p:nvSpPr>
        <p:spPr>
          <a:xfrm>
            <a:off x="449035" y="1809299"/>
            <a:ext cx="3143251" cy="2269250"/>
          </a:xfrm>
          <a:prstGeom prst="roundRect">
            <a:avLst>
              <a:gd name="adj" fmla="val 11255"/>
            </a:avLst>
          </a:prstGeom>
          <a:solidFill>
            <a:srgbClr val="FFFFCD"/>
          </a:solidFill>
          <a:ln w="12700" cap="flat" cmpd="sng" algn="ctr">
            <a:solidFill>
              <a:srgbClr val="000000"/>
            </a:solidFill>
            <a:prstDash val="solid"/>
          </a:ln>
          <a:effectLst/>
        </p:spPr>
        <p:txBody>
          <a:bodyPr rtlCol="0" anchor="ctr"/>
          <a:lstStyle/>
          <a:p>
            <a:pPr algn="ctr">
              <a:lnSpc>
                <a:spcPct val="150000"/>
              </a:lnSpc>
              <a:buClrTx/>
              <a:buFontTx/>
              <a:buNone/>
              <a:defRPr/>
            </a:pPr>
            <a:r>
              <a:rPr lang="vi-VN" sz="2000" b="1">
                <a:latin typeface="Arial" panose="020B0604020202020204" pitchFamily="34" charset="0"/>
                <a:ea typeface="+mn-ea"/>
                <a:cs typeface="Arial" panose="020B0604020202020204" pitchFamily="34" charset="0"/>
              </a:rPr>
              <a:t>Tình huống 2:</a:t>
            </a:r>
          </a:p>
          <a:p>
            <a:pPr algn="ctr">
              <a:lnSpc>
                <a:spcPct val="150000"/>
              </a:lnSpc>
              <a:buClrTx/>
              <a:buFontTx/>
              <a:buNone/>
              <a:defRPr/>
            </a:pPr>
            <a:r>
              <a:rPr lang="vi-VN" sz="2000">
                <a:latin typeface="Arial" panose="020B0604020202020204" pitchFamily="34" charset="0"/>
                <a:ea typeface="+mn-ea"/>
                <a:cs typeface="Arial" panose="020B0604020202020204" pitchFamily="34" charset="0"/>
              </a:rPr>
              <a:t>Để thể hiện là người có trách nhiệm với nhiệm vụ được giao, Thảo nên:</a:t>
            </a:r>
          </a:p>
        </p:txBody>
      </p:sp>
      <p:sp>
        <p:nvSpPr>
          <p:cNvPr id="3" name="Rounded Rectangle 207">
            <a:extLst>
              <a:ext uri="{FF2B5EF4-FFF2-40B4-BE49-F238E27FC236}">
                <a16:creationId xmlns:a16="http://schemas.microsoft.com/office/drawing/2014/main" id="{CAB169CF-6C5A-D893-C122-E0E12B884292}"/>
              </a:ext>
            </a:extLst>
          </p:cNvPr>
          <p:cNvSpPr/>
          <p:nvPr/>
        </p:nvSpPr>
        <p:spPr>
          <a:xfrm>
            <a:off x="4506685" y="1031592"/>
            <a:ext cx="4188280" cy="1727937"/>
          </a:xfrm>
          <a:prstGeom prst="roundRect">
            <a:avLst>
              <a:gd name="adj" fmla="val 10658"/>
            </a:avLst>
          </a:prstGeom>
          <a:solidFill>
            <a:srgbClr val="FFFFFF">
              <a:lumMod val="20000"/>
              <a:lumOff val="80000"/>
            </a:srgbClr>
          </a:solidFill>
          <a:ln w="12700" cap="flat" cmpd="sng" algn="ctr">
            <a:solidFill>
              <a:srgbClr val="000000"/>
            </a:solidFill>
            <a:prstDash val="solid"/>
          </a:ln>
          <a:effectLst/>
        </p:spPr>
        <p:txBody>
          <a:bodyPr rtlCol="0" anchor="ctr"/>
          <a:lstStyle/>
          <a:p>
            <a:pPr algn="just">
              <a:lnSpc>
                <a:spcPct val="150000"/>
              </a:lnSpc>
              <a:buClrTx/>
            </a:pPr>
            <a:r>
              <a:rPr lang="vi-VN" sz="2000">
                <a:solidFill>
                  <a:srgbClr val="242324"/>
                </a:solidFill>
                <a:ea typeface="+mn-ea"/>
                <a:cs typeface="Arial" panose="020B0604020202020204" pitchFamily="34" charset="0"/>
              </a:rPr>
              <a:t>Lựa chọn các tiết mục phù hợp với khả năng và sở thích của các thành viên trong lớp.</a:t>
            </a:r>
            <a:endParaRPr lang="en-US" sz="2000" dirty="0">
              <a:solidFill>
                <a:srgbClr val="242324"/>
              </a:solidFill>
              <a:ea typeface="+mn-ea"/>
              <a:cs typeface="Arial" panose="020B0604020202020204" pitchFamily="34" charset="0"/>
            </a:endParaRPr>
          </a:p>
        </p:txBody>
      </p:sp>
      <p:cxnSp>
        <p:nvCxnSpPr>
          <p:cNvPr id="4" name="Elbow Connector 209">
            <a:extLst>
              <a:ext uri="{FF2B5EF4-FFF2-40B4-BE49-F238E27FC236}">
                <a16:creationId xmlns:a16="http://schemas.microsoft.com/office/drawing/2014/main" id="{3E596D9D-5963-16A1-7E79-FCA1A3707D17}"/>
              </a:ext>
            </a:extLst>
          </p:cNvPr>
          <p:cNvCxnSpPr>
            <a:cxnSpLocks/>
            <a:stCxn id="2" idx="3"/>
            <a:endCxn id="3" idx="1"/>
          </p:cNvCxnSpPr>
          <p:nvPr/>
        </p:nvCxnSpPr>
        <p:spPr>
          <a:xfrm flipV="1">
            <a:off x="3592286" y="1895561"/>
            <a:ext cx="914399" cy="1048363"/>
          </a:xfrm>
          <a:prstGeom prst="bentConnector3">
            <a:avLst>
              <a:gd name="adj1" fmla="val 50000"/>
            </a:avLst>
          </a:prstGeom>
          <a:noFill/>
          <a:ln w="19050" cap="flat" cmpd="sng" algn="ctr">
            <a:solidFill>
              <a:srgbClr val="000000"/>
            </a:solidFill>
            <a:prstDash val="solid"/>
            <a:tailEnd type="triangle"/>
          </a:ln>
          <a:effectLst/>
        </p:spPr>
      </p:cxnSp>
      <p:sp>
        <p:nvSpPr>
          <p:cNvPr id="5" name="Rounded Rectangle 212">
            <a:extLst>
              <a:ext uri="{FF2B5EF4-FFF2-40B4-BE49-F238E27FC236}">
                <a16:creationId xmlns:a16="http://schemas.microsoft.com/office/drawing/2014/main" id="{344F74C1-DB9C-8FEB-23C3-76112B4100D9}"/>
              </a:ext>
            </a:extLst>
          </p:cNvPr>
          <p:cNvSpPr/>
          <p:nvPr/>
        </p:nvSpPr>
        <p:spPr>
          <a:xfrm>
            <a:off x="4506686" y="3149266"/>
            <a:ext cx="4188279" cy="1727937"/>
          </a:xfrm>
          <a:prstGeom prst="roundRect">
            <a:avLst>
              <a:gd name="adj" fmla="val 10658"/>
            </a:avLst>
          </a:prstGeom>
          <a:solidFill>
            <a:srgbClr val="FFFFFF">
              <a:lumMod val="20000"/>
              <a:lumOff val="80000"/>
            </a:srgbClr>
          </a:solidFill>
          <a:ln w="12700" cap="flat" cmpd="sng" algn="ctr">
            <a:solidFill>
              <a:srgbClr val="000000"/>
            </a:solidFill>
            <a:prstDash val="solid"/>
          </a:ln>
          <a:effectLst/>
        </p:spPr>
        <p:txBody>
          <a:bodyPr rtlCol="0" anchor="ctr"/>
          <a:lstStyle/>
          <a:p>
            <a:pPr algn="just">
              <a:lnSpc>
                <a:spcPct val="150000"/>
              </a:lnSpc>
              <a:buClrTx/>
              <a:buFontTx/>
              <a:buNone/>
              <a:defRPr/>
            </a:pPr>
            <a:r>
              <a:rPr lang="vi-VN" sz="2000">
                <a:solidFill>
                  <a:srgbClr val="242324"/>
                </a:solidFill>
                <a:ea typeface="+mn-ea"/>
                <a:cs typeface="Arial" panose="020B0604020202020204" pitchFamily="34" charset="0"/>
              </a:rPr>
              <a:t>Giao nhiệm vụ cụ thể cho từng thành viên.</a:t>
            </a:r>
            <a:endParaRPr lang="en-US" sz="2000" dirty="0">
              <a:solidFill>
                <a:srgbClr val="242324"/>
              </a:solidFill>
              <a:ea typeface="+mn-ea"/>
              <a:cs typeface="Arial" panose="020B0604020202020204" pitchFamily="34" charset="0"/>
            </a:endParaRPr>
          </a:p>
        </p:txBody>
      </p:sp>
      <p:cxnSp>
        <p:nvCxnSpPr>
          <p:cNvPr id="6" name="Elbow Connector 213">
            <a:extLst>
              <a:ext uri="{FF2B5EF4-FFF2-40B4-BE49-F238E27FC236}">
                <a16:creationId xmlns:a16="http://schemas.microsoft.com/office/drawing/2014/main" id="{C8E5FBC7-F589-0802-06FE-D7AB3A3BA1EE}"/>
              </a:ext>
            </a:extLst>
          </p:cNvPr>
          <p:cNvCxnSpPr>
            <a:cxnSpLocks/>
            <a:stCxn id="2" idx="3"/>
            <a:endCxn id="5" idx="1"/>
          </p:cNvCxnSpPr>
          <p:nvPr/>
        </p:nvCxnSpPr>
        <p:spPr>
          <a:xfrm>
            <a:off x="3592286" y="2943924"/>
            <a:ext cx="914400" cy="1069311"/>
          </a:xfrm>
          <a:prstGeom prst="bentConnector3">
            <a:avLst>
              <a:gd name="adj1" fmla="val 50000"/>
            </a:avLst>
          </a:prstGeom>
          <a:noFill/>
          <a:ln w="19050" cap="flat" cmpd="sng" algn="ctr">
            <a:solidFill>
              <a:srgbClr val="000000"/>
            </a:solidFill>
            <a:prstDash val="solid"/>
            <a:tailEnd type="triangle"/>
          </a:ln>
          <a:effectLst/>
        </p:spPr>
      </p:cxnSp>
    </p:spTree>
    <p:extLst>
      <p:ext uri="{BB962C8B-B14F-4D97-AF65-F5344CB8AC3E}">
        <p14:creationId xmlns:p14="http://schemas.microsoft.com/office/powerpoint/2010/main" val="210968264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sp>
        <p:nvSpPr>
          <p:cNvPr id="20" name="TextBox 19">
            <a:extLst>
              <a:ext uri="{FF2B5EF4-FFF2-40B4-BE49-F238E27FC236}">
                <a16:creationId xmlns:a16="http://schemas.microsoft.com/office/drawing/2014/main" id="{254AAC73-08DB-BD1C-AF31-9C7499894E54}"/>
              </a:ext>
            </a:extLst>
          </p:cNvPr>
          <p:cNvSpPr txBox="1"/>
          <p:nvPr/>
        </p:nvSpPr>
        <p:spPr>
          <a:xfrm>
            <a:off x="1215582" y="266296"/>
            <a:ext cx="6712835" cy="461665"/>
          </a:xfrm>
          <a:prstGeom prst="rect">
            <a:avLst/>
          </a:prstGeom>
          <a:noFill/>
        </p:spPr>
        <p:txBody>
          <a:bodyPr wrap="square" rtlCol="0">
            <a:spAutoFit/>
          </a:bodyPr>
          <a:lstStyle/>
          <a:p>
            <a:pPr algn="ctr" defTabSz="457200">
              <a:buClrTx/>
            </a:pPr>
            <a:r>
              <a:rPr lang="en-US" sz="2400" b="1" u="sng" kern="1200">
                <a:solidFill>
                  <a:srgbClr val="C00000"/>
                </a:solidFill>
                <a:ea typeface="+mn-ea"/>
                <a:cs typeface="Arial" panose="020B0604020202020204" pitchFamily="34" charset="0"/>
              </a:rPr>
              <a:t>GỢI Ý CÁCH XỬ LÍ TÌNH HUỐNG</a:t>
            </a:r>
            <a:endParaRPr lang="en-US" sz="2400" b="1" u="sng" kern="1200" dirty="0">
              <a:solidFill>
                <a:srgbClr val="C00000"/>
              </a:solidFill>
              <a:ea typeface="+mn-ea"/>
              <a:cs typeface="Arial" panose="020B0604020202020204" pitchFamily="34" charset="0"/>
            </a:endParaRPr>
          </a:p>
        </p:txBody>
      </p:sp>
      <p:sp>
        <p:nvSpPr>
          <p:cNvPr id="2" name="Rounded Rectangle 206">
            <a:extLst>
              <a:ext uri="{FF2B5EF4-FFF2-40B4-BE49-F238E27FC236}">
                <a16:creationId xmlns:a16="http://schemas.microsoft.com/office/drawing/2014/main" id="{9FAB38D3-A9E5-42F0-65C5-06008BC5DB7C}"/>
              </a:ext>
            </a:extLst>
          </p:cNvPr>
          <p:cNvSpPr/>
          <p:nvPr/>
        </p:nvSpPr>
        <p:spPr>
          <a:xfrm>
            <a:off x="449035" y="1809299"/>
            <a:ext cx="3143251" cy="2269250"/>
          </a:xfrm>
          <a:prstGeom prst="roundRect">
            <a:avLst>
              <a:gd name="adj" fmla="val 11255"/>
            </a:avLst>
          </a:prstGeom>
          <a:solidFill>
            <a:srgbClr val="FFFFCD"/>
          </a:solidFill>
          <a:ln w="12700" cap="flat" cmpd="sng" algn="ctr">
            <a:solidFill>
              <a:srgbClr val="000000"/>
            </a:solidFill>
            <a:prstDash val="solid"/>
          </a:ln>
          <a:effectLst/>
        </p:spPr>
        <p:txBody>
          <a:bodyPr rtlCol="0" anchor="ctr"/>
          <a:lstStyle/>
          <a:p>
            <a:pPr algn="ctr">
              <a:lnSpc>
                <a:spcPct val="150000"/>
              </a:lnSpc>
              <a:buClrTx/>
              <a:buFontTx/>
              <a:buNone/>
              <a:defRPr/>
            </a:pPr>
            <a:r>
              <a:rPr lang="vi-VN" sz="2000" b="1">
                <a:latin typeface="Arial" panose="020B0604020202020204" pitchFamily="34" charset="0"/>
                <a:ea typeface="+mn-ea"/>
                <a:cs typeface="Arial" panose="020B0604020202020204" pitchFamily="34" charset="0"/>
              </a:rPr>
              <a:t>Tình huống 2:</a:t>
            </a:r>
          </a:p>
          <a:p>
            <a:pPr algn="ctr">
              <a:lnSpc>
                <a:spcPct val="150000"/>
              </a:lnSpc>
              <a:buClrTx/>
              <a:buFontTx/>
              <a:buNone/>
              <a:defRPr/>
            </a:pPr>
            <a:r>
              <a:rPr lang="vi-VN" sz="2000">
                <a:latin typeface="Arial" panose="020B0604020202020204" pitchFamily="34" charset="0"/>
                <a:ea typeface="+mn-ea"/>
                <a:cs typeface="Arial" panose="020B0604020202020204" pitchFamily="34" charset="0"/>
              </a:rPr>
              <a:t>Để thể hiện là người có trách nhiệm với nhiệm vụ được giao, Thảo nên:</a:t>
            </a:r>
          </a:p>
        </p:txBody>
      </p:sp>
      <p:sp>
        <p:nvSpPr>
          <p:cNvPr id="3" name="Rounded Rectangle 207">
            <a:extLst>
              <a:ext uri="{FF2B5EF4-FFF2-40B4-BE49-F238E27FC236}">
                <a16:creationId xmlns:a16="http://schemas.microsoft.com/office/drawing/2014/main" id="{CAB169CF-6C5A-D893-C122-E0E12B884292}"/>
              </a:ext>
            </a:extLst>
          </p:cNvPr>
          <p:cNvSpPr/>
          <p:nvPr/>
        </p:nvSpPr>
        <p:spPr>
          <a:xfrm>
            <a:off x="4506685" y="988539"/>
            <a:ext cx="4188279" cy="1814043"/>
          </a:xfrm>
          <a:prstGeom prst="roundRect">
            <a:avLst>
              <a:gd name="adj" fmla="val 10658"/>
            </a:avLst>
          </a:prstGeom>
          <a:solidFill>
            <a:srgbClr val="FFFFFF">
              <a:lumMod val="20000"/>
              <a:lumOff val="80000"/>
            </a:srgbClr>
          </a:solidFill>
          <a:ln w="12700" cap="flat" cmpd="sng" algn="ctr">
            <a:solidFill>
              <a:srgbClr val="000000"/>
            </a:solidFill>
            <a:prstDash val="solid"/>
          </a:ln>
          <a:effectLst/>
        </p:spPr>
        <p:txBody>
          <a:bodyPr rtlCol="0" anchor="ctr"/>
          <a:lstStyle/>
          <a:p>
            <a:pPr algn="just">
              <a:lnSpc>
                <a:spcPct val="150000"/>
              </a:lnSpc>
              <a:buClrTx/>
            </a:pPr>
            <a:r>
              <a:rPr lang="vi-VN" sz="2000">
                <a:solidFill>
                  <a:srgbClr val="242324"/>
                </a:solidFill>
                <a:ea typeface="+mn-ea"/>
                <a:cs typeface="Arial" panose="020B0604020202020204" pitchFamily="34" charset="0"/>
              </a:rPr>
              <a:t>Lên lịch tập luyện chi tiết, đảm bảo mọi người có đủ thời gian để chuẩn bị và luyện tập.</a:t>
            </a:r>
            <a:endParaRPr lang="en-US" sz="2000" dirty="0">
              <a:solidFill>
                <a:srgbClr val="242324"/>
              </a:solidFill>
              <a:ea typeface="+mn-ea"/>
              <a:cs typeface="Arial" panose="020B0604020202020204" pitchFamily="34" charset="0"/>
            </a:endParaRPr>
          </a:p>
        </p:txBody>
      </p:sp>
      <p:cxnSp>
        <p:nvCxnSpPr>
          <p:cNvPr id="4" name="Elbow Connector 209">
            <a:extLst>
              <a:ext uri="{FF2B5EF4-FFF2-40B4-BE49-F238E27FC236}">
                <a16:creationId xmlns:a16="http://schemas.microsoft.com/office/drawing/2014/main" id="{3E596D9D-5963-16A1-7E79-FCA1A3707D17}"/>
              </a:ext>
            </a:extLst>
          </p:cNvPr>
          <p:cNvCxnSpPr>
            <a:cxnSpLocks/>
            <a:stCxn id="2" idx="3"/>
            <a:endCxn id="3" idx="1"/>
          </p:cNvCxnSpPr>
          <p:nvPr/>
        </p:nvCxnSpPr>
        <p:spPr>
          <a:xfrm flipV="1">
            <a:off x="3592286" y="1895561"/>
            <a:ext cx="914399" cy="1048363"/>
          </a:xfrm>
          <a:prstGeom prst="bentConnector3">
            <a:avLst>
              <a:gd name="adj1" fmla="val 50000"/>
            </a:avLst>
          </a:prstGeom>
          <a:noFill/>
          <a:ln w="19050" cap="flat" cmpd="sng" algn="ctr">
            <a:solidFill>
              <a:srgbClr val="000000"/>
            </a:solidFill>
            <a:prstDash val="solid"/>
            <a:tailEnd type="triangle"/>
          </a:ln>
          <a:effectLst/>
        </p:spPr>
      </p:cxnSp>
      <p:sp>
        <p:nvSpPr>
          <p:cNvPr id="5" name="Rounded Rectangle 212">
            <a:extLst>
              <a:ext uri="{FF2B5EF4-FFF2-40B4-BE49-F238E27FC236}">
                <a16:creationId xmlns:a16="http://schemas.microsoft.com/office/drawing/2014/main" id="{344F74C1-DB9C-8FEB-23C3-76112B4100D9}"/>
              </a:ext>
            </a:extLst>
          </p:cNvPr>
          <p:cNvSpPr/>
          <p:nvPr/>
        </p:nvSpPr>
        <p:spPr>
          <a:xfrm>
            <a:off x="4506685" y="3063161"/>
            <a:ext cx="4188279" cy="1814043"/>
          </a:xfrm>
          <a:prstGeom prst="roundRect">
            <a:avLst>
              <a:gd name="adj" fmla="val 10658"/>
            </a:avLst>
          </a:prstGeom>
          <a:solidFill>
            <a:srgbClr val="FFFFFF">
              <a:lumMod val="20000"/>
              <a:lumOff val="80000"/>
            </a:srgbClr>
          </a:solidFill>
          <a:ln w="12700" cap="flat" cmpd="sng" algn="ctr">
            <a:solidFill>
              <a:srgbClr val="000000"/>
            </a:solidFill>
            <a:prstDash val="solid"/>
          </a:ln>
          <a:effectLst/>
        </p:spPr>
        <p:txBody>
          <a:bodyPr rtlCol="0" anchor="ctr"/>
          <a:lstStyle/>
          <a:p>
            <a:pPr algn="just">
              <a:lnSpc>
                <a:spcPct val="150000"/>
              </a:lnSpc>
              <a:buClrTx/>
              <a:buFontTx/>
              <a:buNone/>
              <a:defRPr/>
            </a:pPr>
            <a:r>
              <a:rPr lang="vi-VN" sz="2000">
                <a:solidFill>
                  <a:srgbClr val="242324"/>
                </a:solidFill>
                <a:ea typeface="+mn-ea"/>
                <a:cs typeface="Arial" panose="020B0604020202020204" pitchFamily="34" charset="0"/>
              </a:rPr>
              <a:t>Luôn động viên, khích lệ các thành viên tham gia để họ có tinh thần tốt nhất khi biểu diễn.</a:t>
            </a:r>
            <a:endParaRPr lang="en-US" sz="2000" dirty="0">
              <a:solidFill>
                <a:srgbClr val="242324"/>
              </a:solidFill>
              <a:ea typeface="+mn-ea"/>
              <a:cs typeface="Arial" panose="020B0604020202020204" pitchFamily="34" charset="0"/>
            </a:endParaRPr>
          </a:p>
        </p:txBody>
      </p:sp>
      <p:cxnSp>
        <p:nvCxnSpPr>
          <p:cNvPr id="6" name="Elbow Connector 213">
            <a:extLst>
              <a:ext uri="{FF2B5EF4-FFF2-40B4-BE49-F238E27FC236}">
                <a16:creationId xmlns:a16="http://schemas.microsoft.com/office/drawing/2014/main" id="{C8E5FBC7-F589-0802-06FE-D7AB3A3BA1EE}"/>
              </a:ext>
            </a:extLst>
          </p:cNvPr>
          <p:cNvCxnSpPr>
            <a:cxnSpLocks/>
            <a:stCxn id="2" idx="3"/>
            <a:endCxn id="5" idx="1"/>
          </p:cNvCxnSpPr>
          <p:nvPr/>
        </p:nvCxnSpPr>
        <p:spPr>
          <a:xfrm>
            <a:off x="3592286" y="2943924"/>
            <a:ext cx="914399" cy="1026259"/>
          </a:xfrm>
          <a:prstGeom prst="bentConnector3">
            <a:avLst>
              <a:gd name="adj1" fmla="val 50000"/>
            </a:avLst>
          </a:prstGeom>
          <a:noFill/>
          <a:ln w="19050" cap="flat" cmpd="sng" algn="ctr">
            <a:solidFill>
              <a:srgbClr val="000000"/>
            </a:solidFill>
            <a:prstDash val="solid"/>
            <a:tailEnd type="triangle"/>
          </a:ln>
          <a:effectLst/>
        </p:spPr>
      </p:cxnSp>
    </p:spTree>
    <p:extLst>
      <p:ext uri="{BB962C8B-B14F-4D97-AF65-F5344CB8AC3E}">
        <p14:creationId xmlns:p14="http://schemas.microsoft.com/office/powerpoint/2010/main" val="333725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sp>
        <p:nvSpPr>
          <p:cNvPr id="20" name="TextBox 19">
            <a:extLst>
              <a:ext uri="{FF2B5EF4-FFF2-40B4-BE49-F238E27FC236}">
                <a16:creationId xmlns:a16="http://schemas.microsoft.com/office/drawing/2014/main" id="{254AAC73-08DB-BD1C-AF31-9C7499894E54}"/>
              </a:ext>
            </a:extLst>
          </p:cNvPr>
          <p:cNvSpPr txBox="1"/>
          <p:nvPr/>
        </p:nvSpPr>
        <p:spPr>
          <a:xfrm>
            <a:off x="1215582" y="266296"/>
            <a:ext cx="671283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400" b="1" i="0" u="sng" strike="noStrike" kern="1200" cap="none" spc="0" normalizeH="0" baseline="0" noProof="0">
                <a:ln>
                  <a:noFill/>
                </a:ln>
                <a:solidFill>
                  <a:srgbClr val="C00000"/>
                </a:solidFill>
                <a:effectLst/>
                <a:uLnTx/>
                <a:uFillTx/>
                <a:latin typeface="Arial"/>
                <a:ea typeface="+mn-ea"/>
                <a:cs typeface="Arial" panose="020B0604020202020204" pitchFamily="34" charset="0"/>
                <a:sym typeface="Arial"/>
              </a:rPr>
              <a:t>GỢI Ý CÁCH XỬ LÍ TÌNH HUỐNG</a:t>
            </a:r>
            <a:endParaRPr kumimoji="0" lang="en-US" sz="2400" b="1" i="0" u="sng" strike="noStrike" kern="1200" cap="none" spc="0" normalizeH="0" baseline="0" noProof="0" dirty="0">
              <a:ln>
                <a:noFill/>
              </a:ln>
              <a:solidFill>
                <a:srgbClr val="C00000"/>
              </a:solidFill>
              <a:effectLst/>
              <a:uLnTx/>
              <a:uFillTx/>
              <a:latin typeface="Arial"/>
              <a:ea typeface="+mn-ea"/>
              <a:cs typeface="Arial" panose="020B0604020202020204" pitchFamily="34" charset="0"/>
              <a:sym typeface="Arial"/>
            </a:endParaRPr>
          </a:p>
        </p:txBody>
      </p:sp>
      <p:sp>
        <p:nvSpPr>
          <p:cNvPr id="2" name="Rounded Rectangle 206">
            <a:extLst>
              <a:ext uri="{FF2B5EF4-FFF2-40B4-BE49-F238E27FC236}">
                <a16:creationId xmlns:a16="http://schemas.microsoft.com/office/drawing/2014/main" id="{8F97063E-779A-CAD2-9499-B8D797680784}"/>
              </a:ext>
            </a:extLst>
          </p:cNvPr>
          <p:cNvSpPr/>
          <p:nvPr/>
        </p:nvSpPr>
        <p:spPr>
          <a:xfrm>
            <a:off x="228601" y="1681687"/>
            <a:ext cx="3110594" cy="2183765"/>
          </a:xfrm>
          <a:prstGeom prst="roundRect">
            <a:avLst>
              <a:gd name="adj" fmla="val 11255"/>
            </a:avLst>
          </a:prstGeom>
          <a:solidFill>
            <a:srgbClr val="FDEDE9"/>
          </a:solidFill>
          <a:ln w="12700" cap="flat" cmpd="sng" algn="ctr">
            <a:solidFill>
              <a:schemeClr val="accent2">
                <a:lumMod val="50000"/>
              </a:schemeClr>
            </a:solidFill>
            <a:prstDash val="solid"/>
          </a:ln>
          <a:effectLst/>
        </p:spPr>
        <p:txBody>
          <a:bodyPr rtlCol="0" anchor="ctr"/>
          <a:lstStyle/>
          <a:p>
            <a:pPr lvl="0" algn="ctr" defTabSz="457200">
              <a:lnSpc>
                <a:spcPct val="150000"/>
              </a:lnSpc>
              <a:buClrTx/>
              <a:defRPr/>
            </a:pPr>
            <a:r>
              <a:rPr lang="en-US" sz="2000" b="1" kern="1200">
                <a:solidFill>
                  <a:prstClr val="black"/>
                </a:solidFill>
                <a:cs typeface="Arial" panose="020B0604020202020204" pitchFamily="34" charset="0"/>
              </a:rPr>
              <a:t>Tình huống 3</a:t>
            </a:r>
            <a:r>
              <a:rPr lang="vi-VN" sz="2000" b="1" kern="1200">
                <a:solidFill>
                  <a:prstClr val="black"/>
                </a:solidFill>
                <a:cs typeface="Arial" panose="020B0604020202020204" pitchFamily="34" charset="0"/>
              </a:rPr>
              <a:t>: </a:t>
            </a:r>
            <a:endParaRPr lang="en-US" sz="2000" b="1" kern="1200">
              <a:solidFill>
                <a:prstClr val="black"/>
              </a:solidFill>
              <a:cs typeface="Arial" panose="020B0604020202020204" pitchFamily="34" charset="0"/>
            </a:endParaRPr>
          </a:p>
          <a:p>
            <a:pPr lvl="0" algn="ctr" defTabSz="457200">
              <a:lnSpc>
                <a:spcPct val="150000"/>
              </a:lnSpc>
              <a:buClrTx/>
              <a:defRPr/>
            </a:pPr>
            <a:r>
              <a:rPr lang="vi-VN" sz="2000" kern="1200">
                <a:solidFill>
                  <a:prstClr val="black"/>
                </a:solidFill>
                <a:cs typeface="Arial" panose="020B0604020202020204" pitchFamily="34" charset="0"/>
              </a:rPr>
              <a:t>Để thể hiện là người có trách nhiệm với nhiệm vụ được giao, Nam nên</a:t>
            </a:r>
            <a:r>
              <a:rPr lang="en-US" sz="2000" kern="1200">
                <a:solidFill>
                  <a:prstClr val="black"/>
                </a:solidFill>
                <a:cs typeface="Arial" panose="020B0604020202020204" pitchFamily="34" charset="0"/>
              </a:rPr>
              <a:t>:</a:t>
            </a:r>
            <a:endParaRPr lang="vi-VN" sz="2000" i="1" kern="1200">
              <a:solidFill>
                <a:prstClr val="black"/>
              </a:solidFill>
              <a:latin typeface="Arial" panose="020B0604020202020204" pitchFamily="34" charset="0"/>
              <a:cs typeface="Arial" panose="020B0604020202020204" pitchFamily="34" charset="0"/>
            </a:endParaRPr>
          </a:p>
        </p:txBody>
      </p:sp>
      <p:sp>
        <p:nvSpPr>
          <p:cNvPr id="3" name="Rounded Rectangle 207">
            <a:extLst>
              <a:ext uri="{FF2B5EF4-FFF2-40B4-BE49-F238E27FC236}">
                <a16:creationId xmlns:a16="http://schemas.microsoft.com/office/drawing/2014/main" id="{B3A5B7A8-78A9-DBA4-0971-92984653B781}"/>
              </a:ext>
            </a:extLst>
          </p:cNvPr>
          <p:cNvSpPr/>
          <p:nvPr/>
        </p:nvSpPr>
        <p:spPr>
          <a:xfrm>
            <a:off x="3763735" y="904262"/>
            <a:ext cx="5151663" cy="1126177"/>
          </a:xfrm>
          <a:prstGeom prst="roundRect">
            <a:avLst>
              <a:gd name="adj" fmla="val 10658"/>
            </a:avLst>
          </a:prstGeom>
          <a:solidFill>
            <a:srgbClr val="FFFFFF">
              <a:lumMod val="20000"/>
              <a:lumOff val="80000"/>
            </a:srgbClr>
          </a:solidFill>
          <a:ln w="12700" cap="flat" cmpd="sng" algn="ctr">
            <a:solidFill>
              <a:schemeClr val="accent2">
                <a:lumMod val="50000"/>
              </a:schemeClr>
            </a:solidFill>
            <a:prstDash val="solid"/>
          </a:ln>
          <a:effectLst/>
        </p:spPr>
        <p:txBody>
          <a:bodyPr rtlCol="0" anchor="ctr"/>
          <a:lstStyle/>
          <a:p>
            <a:pPr lvl="0" algn="just">
              <a:lnSpc>
                <a:spcPct val="150000"/>
              </a:lnSpc>
              <a:buClrTx/>
            </a:pPr>
            <a:r>
              <a:rPr lang="vi-VN" sz="1900">
                <a:solidFill>
                  <a:sysClr val="windowText" lastClr="000000"/>
                </a:solidFill>
                <a:cs typeface="Arial" panose="020B0604020202020204" pitchFamily="34" charset="0"/>
              </a:rPr>
              <a:t>Lập lịch trình hàng ngày để đảm bảo mọi việc được thực hiện đúng thời gian.</a:t>
            </a:r>
            <a:endParaRPr lang="vi-VN" sz="1900">
              <a:solidFill>
                <a:srgbClr val="FF0000"/>
              </a:solidFill>
              <a:cs typeface="Arial" panose="020B0604020202020204" pitchFamily="34" charset="0"/>
            </a:endParaRPr>
          </a:p>
        </p:txBody>
      </p:sp>
      <p:cxnSp>
        <p:nvCxnSpPr>
          <p:cNvPr id="4" name="Elbow Connector 209">
            <a:extLst>
              <a:ext uri="{FF2B5EF4-FFF2-40B4-BE49-F238E27FC236}">
                <a16:creationId xmlns:a16="http://schemas.microsoft.com/office/drawing/2014/main" id="{C586FC2D-F777-B4A2-7778-F24A42F5670B}"/>
              </a:ext>
            </a:extLst>
          </p:cNvPr>
          <p:cNvCxnSpPr>
            <a:cxnSpLocks/>
            <a:stCxn id="2" idx="0"/>
            <a:endCxn id="3" idx="1"/>
          </p:cNvCxnSpPr>
          <p:nvPr/>
        </p:nvCxnSpPr>
        <p:spPr>
          <a:xfrm rot="5400000" flipH="1" flipV="1">
            <a:off x="2666648" y="584601"/>
            <a:ext cx="214336" cy="1979837"/>
          </a:xfrm>
          <a:prstGeom prst="bentConnector2">
            <a:avLst/>
          </a:prstGeom>
          <a:noFill/>
          <a:ln w="19050" cap="flat" cmpd="sng" algn="ctr">
            <a:solidFill>
              <a:schemeClr val="accent2">
                <a:lumMod val="50000"/>
              </a:schemeClr>
            </a:solidFill>
            <a:prstDash val="solid"/>
            <a:tailEnd type="triangle"/>
          </a:ln>
          <a:effectLst/>
        </p:spPr>
      </p:cxnSp>
      <p:cxnSp>
        <p:nvCxnSpPr>
          <p:cNvPr id="5" name="Straight Arrow Connector 4">
            <a:extLst>
              <a:ext uri="{FF2B5EF4-FFF2-40B4-BE49-F238E27FC236}">
                <a16:creationId xmlns:a16="http://schemas.microsoft.com/office/drawing/2014/main" id="{FB2336ED-43CA-8A6A-8F79-2CE4F625B677}"/>
              </a:ext>
            </a:extLst>
          </p:cNvPr>
          <p:cNvCxnSpPr>
            <a:cxnSpLocks/>
            <a:stCxn id="2" idx="3"/>
            <a:endCxn id="6" idx="1"/>
          </p:cNvCxnSpPr>
          <p:nvPr/>
        </p:nvCxnSpPr>
        <p:spPr>
          <a:xfrm>
            <a:off x="3339195" y="2773570"/>
            <a:ext cx="424540" cy="1"/>
          </a:xfrm>
          <a:prstGeom prst="straightConnector1">
            <a:avLst/>
          </a:prstGeom>
          <a:noFill/>
          <a:ln w="19050" cap="flat" cmpd="sng" algn="ctr">
            <a:solidFill>
              <a:schemeClr val="accent2">
                <a:lumMod val="50000"/>
              </a:schemeClr>
            </a:solidFill>
            <a:prstDash val="solid"/>
            <a:tailEnd type="triangle"/>
          </a:ln>
          <a:effectLst/>
        </p:spPr>
      </p:cxnSp>
      <p:sp>
        <p:nvSpPr>
          <p:cNvPr id="6" name="Rounded Rectangle 211">
            <a:extLst>
              <a:ext uri="{FF2B5EF4-FFF2-40B4-BE49-F238E27FC236}">
                <a16:creationId xmlns:a16="http://schemas.microsoft.com/office/drawing/2014/main" id="{282220E8-FCCD-981C-9B1E-18EDB46FD91E}"/>
              </a:ext>
            </a:extLst>
          </p:cNvPr>
          <p:cNvSpPr/>
          <p:nvPr/>
        </p:nvSpPr>
        <p:spPr>
          <a:xfrm>
            <a:off x="3763735" y="2210482"/>
            <a:ext cx="5151664" cy="1126177"/>
          </a:xfrm>
          <a:prstGeom prst="roundRect">
            <a:avLst>
              <a:gd name="adj" fmla="val 10658"/>
            </a:avLst>
          </a:prstGeom>
          <a:solidFill>
            <a:srgbClr val="FFFFFF">
              <a:lumMod val="20000"/>
              <a:lumOff val="80000"/>
            </a:srgbClr>
          </a:solidFill>
          <a:ln w="12700" cap="flat" cmpd="sng" algn="ctr">
            <a:solidFill>
              <a:schemeClr val="accent2">
                <a:lumMod val="50000"/>
              </a:schemeClr>
            </a:solidFill>
            <a:prstDash val="solid"/>
          </a:ln>
          <a:effectLst/>
        </p:spPr>
        <p:txBody>
          <a:bodyPr rtlCol="0" anchor="ctr"/>
          <a:lstStyle/>
          <a:p>
            <a:pPr lvl="0" algn="just">
              <a:lnSpc>
                <a:spcPct val="150000"/>
              </a:lnSpc>
              <a:buClrTx/>
            </a:pPr>
            <a:r>
              <a:rPr lang="vi-VN" sz="1900">
                <a:solidFill>
                  <a:sysClr val="windowText" lastClr="000000"/>
                </a:solidFill>
                <a:cs typeface="Arial" panose="020B0604020202020204" pitchFamily="34" charset="0"/>
              </a:rPr>
              <a:t>Cùng nhau làm việc</a:t>
            </a:r>
            <a:r>
              <a:rPr lang="en-US" sz="1900">
                <a:solidFill>
                  <a:sysClr val="windowText" lastClr="000000"/>
                </a:solidFill>
                <a:cs typeface="Arial" panose="020B0604020202020204" pitchFamily="34" charset="0"/>
              </a:rPr>
              <a:t> và </a:t>
            </a:r>
            <a:r>
              <a:rPr lang="vi-VN" sz="1900">
                <a:solidFill>
                  <a:sysClr val="windowText" lastClr="000000"/>
                </a:solidFill>
                <a:cs typeface="Arial" panose="020B0604020202020204" pitchFamily="34" charset="0"/>
              </a:rPr>
              <a:t>hỗ trợ lẫn nha</a:t>
            </a:r>
            <a:r>
              <a:rPr lang="en-US" sz="1900">
                <a:solidFill>
                  <a:sysClr val="windowText" lastClr="000000"/>
                </a:solidFill>
                <a:cs typeface="Arial" panose="020B0604020202020204" pitchFamily="34" charset="0"/>
              </a:rPr>
              <a:t>u,</a:t>
            </a:r>
            <a:r>
              <a:rPr lang="vi-VN" sz="1900">
                <a:solidFill>
                  <a:sysClr val="windowText" lastClr="000000"/>
                </a:solidFill>
                <a:cs typeface="Arial" panose="020B0604020202020204" pitchFamily="34" charset="0"/>
              </a:rPr>
              <a:t> đảm bảo </a:t>
            </a:r>
            <a:r>
              <a:rPr lang="en-US" sz="1900">
                <a:solidFill>
                  <a:sysClr val="windowText" lastClr="000000"/>
                </a:solidFill>
                <a:cs typeface="Arial" panose="020B0604020202020204" pitchFamily="34" charset="0"/>
              </a:rPr>
              <a:t>công </a:t>
            </a:r>
            <a:r>
              <a:rPr lang="vi-VN" sz="1900">
                <a:solidFill>
                  <a:sysClr val="windowText" lastClr="000000"/>
                </a:solidFill>
                <a:cs typeface="Arial" panose="020B0604020202020204" pitchFamily="34" charset="0"/>
              </a:rPr>
              <a:t>việc nhà được thực hiện hiệu quả.</a:t>
            </a:r>
            <a:endParaRPr lang="en-US" sz="1900">
              <a:solidFill>
                <a:srgbClr val="FF0000"/>
              </a:solidFill>
              <a:cs typeface="Arial" panose="020B0604020202020204" pitchFamily="34" charset="0"/>
            </a:endParaRPr>
          </a:p>
        </p:txBody>
      </p:sp>
      <p:sp>
        <p:nvSpPr>
          <p:cNvPr id="7" name="Rounded Rectangle 212">
            <a:extLst>
              <a:ext uri="{FF2B5EF4-FFF2-40B4-BE49-F238E27FC236}">
                <a16:creationId xmlns:a16="http://schemas.microsoft.com/office/drawing/2014/main" id="{5B65B2F5-361C-0171-2283-8890E2E5A070}"/>
              </a:ext>
            </a:extLst>
          </p:cNvPr>
          <p:cNvSpPr/>
          <p:nvPr/>
        </p:nvSpPr>
        <p:spPr>
          <a:xfrm>
            <a:off x="3763735" y="3516702"/>
            <a:ext cx="5151663" cy="1416639"/>
          </a:xfrm>
          <a:prstGeom prst="roundRect">
            <a:avLst>
              <a:gd name="adj" fmla="val 10658"/>
            </a:avLst>
          </a:prstGeom>
          <a:solidFill>
            <a:srgbClr val="FFFFFF">
              <a:lumMod val="20000"/>
              <a:lumOff val="80000"/>
            </a:srgbClr>
          </a:solidFill>
          <a:ln w="12700" cap="flat" cmpd="sng" algn="ctr">
            <a:solidFill>
              <a:schemeClr val="accent2">
                <a:lumMod val="50000"/>
              </a:schemeClr>
            </a:solidFill>
            <a:prstDash val="solid"/>
          </a:ln>
          <a:effectLst/>
        </p:spPr>
        <p:txBody>
          <a:bodyPr rtlCol="0" anchor="ctr"/>
          <a:lstStyle/>
          <a:p>
            <a:pPr lvl="0" algn="just">
              <a:lnSpc>
                <a:spcPct val="150000"/>
              </a:lnSpc>
              <a:buClrTx/>
            </a:pPr>
            <a:r>
              <a:rPr lang="vi-VN" sz="1900">
                <a:solidFill>
                  <a:sysClr val="windowText" lastClr="000000"/>
                </a:solidFill>
                <a:cs typeface="Arial" panose="020B0604020202020204" pitchFamily="34" charset="0"/>
              </a:rPr>
              <a:t>Đảm bảo cân đối thời gian giữa việc nhà và việc học, không để ảnh hưởng </a:t>
            </a:r>
            <a:r>
              <a:rPr lang="en-US" sz="1900">
                <a:solidFill>
                  <a:sysClr val="windowText" lastClr="000000"/>
                </a:solidFill>
                <a:cs typeface="Arial" panose="020B0604020202020204" pitchFamily="34" charset="0"/>
              </a:rPr>
              <a:t>đến </a:t>
            </a:r>
            <a:r>
              <a:rPr lang="vi-VN" sz="1900">
                <a:solidFill>
                  <a:sysClr val="windowText" lastClr="000000"/>
                </a:solidFill>
                <a:cs typeface="Arial" panose="020B0604020202020204" pitchFamily="34" charset="0"/>
              </a:rPr>
              <a:t>việc học tập của </a:t>
            </a:r>
            <a:r>
              <a:rPr lang="en-US" sz="1900">
                <a:solidFill>
                  <a:sysClr val="windowText" lastClr="000000"/>
                </a:solidFill>
                <a:cs typeface="Arial" panose="020B0604020202020204" pitchFamily="34" charset="0"/>
              </a:rPr>
              <a:t>hai </a:t>
            </a:r>
            <a:r>
              <a:rPr lang="vi-VN" sz="1900">
                <a:solidFill>
                  <a:sysClr val="windowText" lastClr="000000"/>
                </a:solidFill>
                <a:cs typeface="Arial" panose="020B0604020202020204" pitchFamily="34" charset="0"/>
              </a:rPr>
              <a:t>chị em.</a:t>
            </a:r>
            <a:endParaRPr lang="en-US" sz="1900">
              <a:solidFill>
                <a:srgbClr val="FF0000"/>
              </a:solidFill>
              <a:cs typeface="Arial" panose="020B0604020202020204" pitchFamily="34" charset="0"/>
            </a:endParaRPr>
          </a:p>
        </p:txBody>
      </p:sp>
      <p:cxnSp>
        <p:nvCxnSpPr>
          <p:cNvPr id="8" name="Elbow Connector 213">
            <a:extLst>
              <a:ext uri="{FF2B5EF4-FFF2-40B4-BE49-F238E27FC236}">
                <a16:creationId xmlns:a16="http://schemas.microsoft.com/office/drawing/2014/main" id="{11052B16-F46F-5701-1157-8EEA59D83511}"/>
              </a:ext>
            </a:extLst>
          </p:cNvPr>
          <p:cNvCxnSpPr>
            <a:cxnSpLocks/>
            <a:stCxn id="2" idx="2"/>
            <a:endCxn id="7" idx="1"/>
          </p:cNvCxnSpPr>
          <p:nvPr/>
        </p:nvCxnSpPr>
        <p:spPr>
          <a:xfrm rot="16200000" flipH="1">
            <a:off x="2594031" y="3055318"/>
            <a:ext cx="359570" cy="1979837"/>
          </a:xfrm>
          <a:prstGeom prst="bentConnector2">
            <a:avLst/>
          </a:prstGeom>
          <a:noFill/>
          <a:ln w="19050" cap="flat" cmpd="sng" algn="ctr">
            <a:solidFill>
              <a:schemeClr val="accent2">
                <a:lumMod val="50000"/>
              </a:schemeClr>
            </a:solidFill>
            <a:prstDash val="solid"/>
            <a:tailEnd type="triangle"/>
          </a:ln>
          <a:effectLst/>
        </p:spPr>
      </p:cxnSp>
    </p:spTree>
    <p:extLst>
      <p:ext uri="{BB962C8B-B14F-4D97-AF65-F5344CB8AC3E}">
        <p14:creationId xmlns:p14="http://schemas.microsoft.com/office/powerpoint/2010/main" val="413917018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4" name="TextBox 3">
            <a:extLst>
              <a:ext uri="{FF2B5EF4-FFF2-40B4-BE49-F238E27FC236}">
                <a16:creationId xmlns:a16="http://schemas.microsoft.com/office/drawing/2014/main" id="{69DE4D56-3670-823F-5803-BEBDF1AC0FF6}"/>
              </a:ext>
            </a:extLst>
          </p:cNvPr>
          <p:cNvSpPr txBox="1"/>
          <p:nvPr/>
        </p:nvSpPr>
        <p:spPr>
          <a:xfrm>
            <a:off x="1083733" y="173294"/>
            <a:ext cx="6933595" cy="1045223"/>
          </a:xfrm>
          <a:prstGeom prst="rect">
            <a:avLst/>
          </a:prstGeom>
          <a:noFill/>
        </p:spPr>
        <p:txBody>
          <a:bodyPr wrap="square">
            <a:spAutoFit/>
          </a:bodyPr>
          <a:lstStyle/>
          <a:p>
            <a:pPr algn="ctr" defTabSz="457200">
              <a:lnSpc>
                <a:spcPct val="150000"/>
              </a:lnSpc>
              <a:spcAft>
                <a:spcPts val="500"/>
              </a:spcAft>
              <a:buClrTx/>
              <a:defRPr/>
            </a:pPr>
            <a:r>
              <a:rPr lang="vi-VN" sz="2200" b="1" kern="1200">
                <a:solidFill>
                  <a:srgbClr val="C00000"/>
                </a:solidFill>
                <a:latin typeface="Arial" panose="020B0604020202020204" pitchFamily="34" charset="0"/>
                <a:ea typeface="Calibri" panose="020F0502020204030204" pitchFamily="34" charset="0"/>
                <a:cs typeface="Arial" panose="020B0604020202020204" pitchFamily="34" charset="0"/>
              </a:rPr>
              <a:t>Nhiệm vụ 2: Lựa chọn và lập kế hoạch thực hiện có trách nhiệm với một nhiệm vụ được giao</a:t>
            </a:r>
            <a:endParaRPr lang="en-US" sz="2200" kern="1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5" name="Freeform 5">
            <a:extLst>
              <a:ext uri="{FF2B5EF4-FFF2-40B4-BE49-F238E27FC236}">
                <a16:creationId xmlns:a16="http://schemas.microsoft.com/office/drawing/2014/main" id="{FCA3CAC2-1A3C-8660-BBFA-321C8818EDB9}"/>
              </a:ext>
            </a:extLst>
          </p:cNvPr>
          <p:cNvSpPr/>
          <p:nvPr/>
        </p:nvSpPr>
        <p:spPr>
          <a:xfrm rot="10800000">
            <a:off x="3483720" y="1363436"/>
            <a:ext cx="5250643" cy="3491541"/>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chemeClr val="accent3">
              <a:lumMod val="20000"/>
              <a:lumOff val="80000"/>
            </a:schemeClr>
          </a:solidFill>
        </p:spPr>
        <p:txBody>
          <a:bodyPr/>
          <a:lstStyle/>
          <a:p>
            <a:pPr defTabSz="457200">
              <a:buClrTx/>
              <a:buFontTx/>
              <a:buNone/>
              <a:defRPr/>
            </a:pPr>
            <a:endParaRPr lang="en-US" sz="900" kern="1200">
              <a:solidFill>
                <a:prstClr val="black"/>
              </a:solidFill>
              <a:latin typeface="Arial" panose="020B0604020202020204" pitchFamily="34" charset="0"/>
              <a:ea typeface="+mn-ea"/>
              <a:cs typeface="Arial" panose="020B0604020202020204" pitchFamily="34" charset="0"/>
            </a:endParaRPr>
          </a:p>
        </p:txBody>
      </p:sp>
      <p:sp>
        <p:nvSpPr>
          <p:cNvPr id="6" name="Freeform 12">
            <a:extLst>
              <a:ext uri="{FF2B5EF4-FFF2-40B4-BE49-F238E27FC236}">
                <a16:creationId xmlns:a16="http://schemas.microsoft.com/office/drawing/2014/main" id="{258FD051-4C50-6678-D8A8-3DAD792A5A0A}"/>
              </a:ext>
            </a:extLst>
          </p:cNvPr>
          <p:cNvSpPr/>
          <p:nvPr/>
        </p:nvSpPr>
        <p:spPr>
          <a:xfrm rot="10800000">
            <a:off x="579663" y="1363431"/>
            <a:ext cx="2525303" cy="3491543"/>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chemeClr val="accent3">
              <a:lumMod val="75000"/>
            </a:schemeClr>
          </a:solid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0A312E0E-E357-2ED5-C96E-0417830B6E1B}"/>
              </a:ext>
            </a:extLst>
          </p:cNvPr>
          <p:cNvGrpSpPr/>
          <p:nvPr/>
        </p:nvGrpSpPr>
        <p:grpSpPr>
          <a:xfrm>
            <a:off x="4139633" y="1658937"/>
            <a:ext cx="3820545" cy="671118"/>
            <a:chOff x="7683843" y="2053540"/>
            <a:chExt cx="7641090" cy="1342235"/>
          </a:xfrm>
        </p:grpSpPr>
        <p:sp>
          <p:nvSpPr>
            <p:cNvPr id="8" name="Freeform 8">
              <a:extLst>
                <a:ext uri="{FF2B5EF4-FFF2-40B4-BE49-F238E27FC236}">
                  <a16:creationId xmlns:a16="http://schemas.microsoft.com/office/drawing/2014/main" id="{0DB356BB-10FC-CA90-1D9A-2CD0AE018CAE}"/>
                </a:ext>
              </a:extLst>
            </p:cNvPr>
            <p:cNvSpPr/>
            <p:nvPr/>
          </p:nvSpPr>
          <p:spPr>
            <a:xfrm>
              <a:off x="7683843" y="2053540"/>
              <a:ext cx="7641090" cy="1342235"/>
            </a:xfrm>
            <a:custGeom>
              <a:avLst/>
              <a:gdLst/>
              <a:ahLst/>
              <a:cxnLst/>
              <a:rect l="l" t="t" r="r" b="b"/>
              <a:pathLst>
                <a:path w="1838701" h="258118">
                  <a:moveTo>
                    <a:pt x="56556" y="0"/>
                  </a:moveTo>
                  <a:lnTo>
                    <a:pt x="1782144" y="0"/>
                  </a:lnTo>
                  <a:cubicBezTo>
                    <a:pt x="1813380" y="0"/>
                    <a:pt x="1838701" y="25321"/>
                    <a:pt x="1838701" y="56556"/>
                  </a:cubicBezTo>
                  <a:lnTo>
                    <a:pt x="1838701" y="201561"/>
                  </a:lnTo>
                  <a:cubicBezTo>
                    <a:pt x="1838701" y="232797"/>
                    <a:pt x="1813380" y="258118"/>
                    <a:pt x="1782144" y="258118"/>
                  </a:cubicBezTo>
                  <a:lnTo>
                    <a:pt x="56556" y="258118"/>
                  </a:lnTo>
                  <a:cubicBezTo>
                    <a:pt x="25321" y="258118"/>
                    <a:pt x="0" y="232797"/>
                    <a:pt x="0" y="201561"/>
                  </a:cubicBezTo>
                  <a:lnTo>
                    <a:pt x="0" y="56556"/>
                  </a:lnTo>
                  <a:cubicBezTo>
                    <a:pt x="0" y="25321"/>
                    <a:pt x="25321" y="0"/>
                    <a:pt x="56556" y="0"/>
                  </a:cubicBezTo>
                  <a:close/>
                </a:path>
              </a:pathLst>
            </a:custGeom>
            <a:solidFill>
              <a:srgbClr val="F9705A"/>
            </a:solidFill>
          </p:spPr>
          <p:txBody>
            <a:bodyPr/>
            <a:lstStyle/>
            <a:p>
              <a:pPr defTabSz="457200">
                <a:buClrTx/>
                <a:defRPr/>
              </a:pPr>
              <a:endParaRPr lang="en-US" sz="900" kern="1200">
                <a:solidFill>
                  <a:prstClr val="black"/>
                </a:solidFill>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5ABCB10-28B7-7E19-9E35-303F5197A89B}"/>
                </a:ext>
              </a:extLst>
            </p:cNvPr>
            <p:cNvSpPr txBox="1"/>
            <p:nvPr/>
          </p:nvSpPr>
          <p:spPr>
            <a:xfrm>
              <a:off x="8253861" y="2293772"/>
              <a:ext cx="6501050" cy="861773"/>
            </a:xfrm>
            <a:prstGeom prst="rect">
              <a:avLst/>
            </a:prstGeom>
            <a:noFill/>
          </p:spPr>
          <p:txBody>
            <a:bodyPr wrap="square" rtlCol="0">
              <a:spAutoFit/>
            </a:bodyPr>
            <a:lstStyle/>
            <a:p>
              <a:pPr algn="ctr" defTabSz="457200">
                <a:buClrTx/>
                <a:defRPr/>
              </a:pPr>
              <a:r>
                <a:rPr lang="en-US" sz="2200" b="1" kern="1200">
                  <a:solidFill>
                    <a:prstClr val="white"/>
                  </a:solidFill>
                  <a:latin typeface="Arial" panose="020B0604020202020204" pitchFamily="34" charset="0"/>
                  <a:ea typeface="+mn-ea"/>
                  <a:cs typeface="Arial" panose="020B0604020202020204" pitchFamily="34" charset="0"/>
                </a:rPr>
                <a:t>Hoạt động theo nhóm</a:t>
              </a:r>
              <a:endParaRPr lang="en-US" sz="2200" b="1" kern="1200" dirty="0">
                <a:solidFill>
                  <a:prstClr val="white"/>
                </a:solidFill>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B4FE5830-0D30-178F-65AB-2A2288262806}"/>
              </a:ext>
            </a:extLst>
          </p:cNvPr>
          <p:cNvSpPr txBox="1"/>
          <p:nvPr/>
        </p:nvSpPr>
        <p:spPr>
          <a:xfrm>
            <a:off x="3757726" y="2354858"/>
            <a:ext cx="4702629" cy="2343655"/>
          </a:xfrm>
          <a:prstGeom prst="rect">
            <a:avLst/>
          </a:prstGeom>
          <a:noFill/>
        </p:spPr>
        <p:txBody>
          <a:bodyPr wrap="square">
            <a:spAutoFit/>
          </a:bodyPr>
          <a:lstStyle/>
          <a:p>
            <a:pPr algn="just" defTabSz="457200">
              <a:lnSpc>
                <a:spcPct val="150000"/>
              </a:lnSpc>
              <a:buClrTx/>
            </a:pPr>
            <a:r>
              <a:rPr lang="vi-VN" sz="2000" kern="1200">
                <a:latin typeface="Arial" panose="020B0604020202020204" pitchFamily="34" charset="0"/>
                <a:ea typeface="Calibri" panose="020F0502020204030204" pitchFamily="34" charset="0"/>
                <a:cs typeface="Arial" panose="020B0604020202020204" pitchFamily="34" charset="0"/>
              </a:rPr>
              <a:t>Cả lớp thành các nhóm (4</a:t>
            </a:r>
            <a:r>
              <a:rPr lang="en-US" sz="2000" kern="1200">
                <a:latin typeface="Arial" panose="020B0604020202020204" pitchFamily="34" charset="0"/>
                <a:ea typeface="Calibri" panose="020F0502020204030204" pitchFamily="34" charset="0"/>
                <a:cs typeface="Arial" panose="020B0604020202020204" pitchFamily="34" charset="0"/>
              </a:rPr>
              <a:t> – 6</a:t>
            </a:r>
            <a:r>
              <a:rPr lang="vi-VN" sz="2000" kern="1200">
                <a:latin typeface="Arial" panose="020B0604020202020204" pitchFamily="34" charset="0"/>
                <a:ea typeface="Calibri" panose="020F0502020204030204" pitchFamily="34" charset="0"/>
                <a:cs typeface="Arial" panose="020B0604020202020204" pitchFamily="34" charset="0"/>
              </a:rPr>
              <a:t> HS)</a:t>
            </a:r>
            <a:r>
              <a:rPr lang="en-US" sz="2000" kern="1200">
                <a:latin typeface="Arial" panose="020B0604020202020204" pitchFamily="34" charset="0"/>
                <a:ea typeface="Calibri" panose="020F0502020204030204" pitchFamily="34" charset="0"/>
                <a:cs typeface="Arial" panose="020B0604020202020204" pitchFamily="34" charset="0"/>
              </a:rPr>
              <a:t>, mỗi </a:t>
            </a:r>
            <a:r>
              <a:rPr lang="vi-VN" sz="2000" kern="1200">
                <a:latin typeface="Arial" panose="020B0604020202020204" pitchFamily="34" charset="0"/>
                <a:ea typeface="Calibri" panose="020F0502020204030204" pitchFamily="34" charset="0"/>
                <a:cs typeface="Arial" panose="020B0604020202020204" pitchFamily="34" charset="0"/>
              </a:rPr>
              <a:t>nhóm</a:t>
            </a:r>
            <a:r>
              <a:rPr lang="en-US" sz="2000" kern="1200">
                <a:latin typeface="Arial" panose="020B0604020202020204" pitchFamily="34" charset="0"/>
                <a:ea typeface="Calibri" panose="020F0502020204030204" pitchFamily="34" charset="0"/>
                <a:cs typeface="Arial" panose="020B0604020202020204" pitchFamily="34" charset="0"/>
              </a:rPr>
              <a:t> hãy dựa vào mẫu kế hoạch tham khảo (SGK – tr.19) và</a:t>
            </a:r>
            <a:r>
              <a:rPr lang="vi-VN" sz="2000" kern="1200">
                <a:latin typeface="Arial" panose="020B0604020202020204" pitchFamily="34" charset="0"/>
                <a:ea typeface="Calibri" panose="020F0502020204030204" pitchFamily="34" charset="0"/>
                <a:cs typeface="Arial" panose="020B0604020202020204" pitchFamily="34" charset="0"/>
              </a:rPr>
              <a:t> thảo luận</a:t>
            </a:r>
            <a:r>
              <a:rPr lang="en-US" sz="2000" kern="1200">
                <a:latin typeface="Arial" panose="020B0604020202020204" pitchFamily="34" charset="0"/>
                <a:ea typeface="Calibri" panose="020F0502020204030204" pitchFamily="34" charset="0"/>
                <a:cs typeface="Arial" panose="020B0604020202020204" pitchFamily="34" charset="0"/>
              </a:rPr>
              <a:t> để lựa </a:t>
            </a:r>
            <a:r>
              <a:rPr lang="vi-VN" sz="2000" kern="1200">
                <a:latin typeface="Arial" panose="020B0604020202020204" pitchFamily="34" charset="0"/>
                <a:ea typeface="Calibri" panose="020F0502020204030204" pitchFamily="34" charset="0"/>
                <a:cs typeface="Arial" panose="020B0604020202020204" pitchFamily="34" charset="0"/>
              </a:rPr>
              <a:t>chọn và lập kế hoạch thực hiện có trách nhiệm với một nhiệm vụ được giao.</a:t>
            </a:r>
            <a:endParaRPr lang="vi-VN" sz="2000" kern="1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group of people wearing clothing&#10;&#10;Description automatically generated with medium confidence">
            <a:extLst>
              <a:ext uri="{FF2B5EF4-FFF2-40B4-BE49-F238E27FC236}">
                <a16:creationId xmlns:a16="http://schemas.microsoft.com/office/drawing/2014/main" id="{A96CBB73-364A-E08C-C18D-B1E5B13C73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69" t="10109" r="9436" b="11156"/>
          <a:stretch/>
        </p:blipFill>
        <p:spPr>
          <a:xfrm>
            <a:off x="568773" y="2332210"/>
            <a:ext cx="2534305" cy="2522765"/>
          </a:xfrm>
          <a:prstGeom prst="rect">
            <a:avLst/>
          </a:prstGeom>
        </p:spPr>
      </p:pic>
    </p:spTree>
    <p:extLst>
      <p:ext uri="{BB962C8B-B14F-4D97-AF65-F5344CB8AC3E}">
        <p14:creationId xmlns:p14="http://schemas.microsoft.com/office/powerpoint/2010/main" val="222779285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barn(outVertical)">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2" name="Rectangle 1">
            <a:extLst>
              <a:ext uri="{FF2B5EF4-FFF2-40B4-BE49-F238E27FC236}">
                <a16:creationId xmlns:a16="http://schemas.microsoft.com/office/drawing/2014/main" id="{9D6E3BF2-2075-0773-052B-1231710611C6}"/>
              </a:ext>
            </a:extLst>
          </p:cNvPr>
          <p:cNvSpPr/>
          <p:nvPr/>
        </p:nvSpPr>
        <p:spPr>
          <a:xfrm>
            <a:off x="237515" y="242404"/>
            <a:ext cx="8668956" cy="4695356"/>
          </a:xfrm>
          <a:prstGeom prst="rect">
            <a:avLst/>
          </a:prstGeom>
          <a:solidFill>
            <a:schemeClr val="accent1">
              <a:lumMod val="20000"/>
              <a:lumOff val="80000"/>
            </a:schemeClr>
          </a:solidFill>
          <a:ln w="1905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ysClr val="windowText" lastClr="000000"/>
              </a:solidFill>
              <a:effectLst/>
              <a:uLnTx/>
              <a:uFillTx/>
              <a:ea typeface="+mn-ea"/>
            </a:endParaRPr>
          </a:p>
        </p:txBody>
      </p:sp>
      <p:sp>
        <p:nvSpPr>
          <p:cNvPr id="3" name="TextBox 2">
            <a:extLst>
              <a:ext uri="{FF2B5EF4-FFF2-40B4-BE49-F238E27FC236}">
                <a16:creationId xmlns:a16="http://schemas.microsoft.com/office/drawing/2014/main" id="{90673576-D65D-9C39-1AB4-47A8E6133B97}"/>
              </a:ext>
            </a:extLst>
          </p:cNvPr>
          <p:cNvSpPr txBox="1"/>
          <p:nvPr/>
        </p:nvSpPr>
        <p:spPr>
          <a:xfrm>
            <a:off x="590285" y="1204608"/>
            <a:ext cx="7963413" cy="3575594"/>
          </a:xfrm>
          <a:prstGeom prst="rect">
            <a:avLst/>
          </a:prstGeom>
          <a:noFill/>
        </p:spPr>
        <p:txBody>
          <a:bodyPr wrap="square">
            <a:spAutoFit/>
          </a:bodyPr>
          <a:lstStyle/>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1700" b="1" i="0" u="none" strike="noStrike" kern="0" cap="none" spc="0" normalizeH="0" baseline="0" noProof="0">
                <a:ln>
                  <a:noFill/>
                </a:ln>
                <a:solidFill>
                  <a:sysClr val="windowText" lastClr="000000"/>
                </a:solidFill>
                <a:effectLst/>
                <a:uLnTx/>
                <a:uFillTx/>
              </a:rPr>
              <a:t>Người phụ trách: </a:t>
            </a:r>
            <a:r>
              <a:rPr kumimoji="0" lang="vi-VN" sz="1700" b="0" i="0" u="none" strike="noStrike" kern="0" cap="none" spc="0" normalizeH="0" baseline="0" noProof="0">
                <a:ln>
                  <a:noFill/>
                </a:ln>
                <a:solidFill>
                  <a:sysClr val="windowText" lastClr="000000"/>
                </a:solidFill>
                <a:effectLst/>
                <a:uLnTx/>
                <a:uFillTx/>
              </a:rPr>
              <a:t>Nguyễn Thị Mỹ Hạnh.</a:t>
            </a: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1700" b="1" i="0" u="none" strike="noStrike" kern="0" cap="none" spc="0" normalizeH="0" baseline="0" noProof="0">
                <a:ln>
                  <a:noFill/>
                </a:ln>
                <a:solidFill>
                  <a:sysClr val="windowText" lastClr="000000"/>
                </a:solidFill>
                <a:effectLst/>
                <a:uLnTx/>
                <a:uFillTx/>
              </a:rPr>
              <a:t>Nhiệm vụ được giao: </a:t>
            </a:r>
            <a:r>
              <a:rPr kumimoji="0" lang="vi-VN" sz="1700" b="0" i="0" u="none" strike="noStrike" kern="0" cap="none" spc="0" normalizeH="0" baseline="0" noProof="0">
                <a:ln>
                  <a:noFill/>
                </a:ln>
                <a:solidFill>
                  <a:sysClr val="windowText" lastClr="000000"/>
                </a:solidFill>
                <a:effectLst/>
                <a:uLnTx/>
                <a:uFillTx/>
              </a:rPr>
              <a:t>Chuẩn bị tiết mục văn nghệ tham gia hội diễn chào mừng ngày Nhà giáo Việt Nam 20/11.</a:t>
            </a: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1700" b="1" i="0" u="none" strike="noStrike" kern="0" cap="none" spc="0" normalizeH="0" baseline="0" noProof="0">
                <a:ln>
                  <a:noFill/>
                </a:ln>
                <a:solidFill>
                  <a:sysClr val="windowText" lastClr="000000"/>
                </a:solidFill>
                <a:effectLst/>
                <a:uLnTx/>
                <a:uFillTx/>
              </a:rPr>
              <a:t>Thời gian chuẩn bị: </a:t>
            </a:r>
            <a:r>
              <a:rPr kumimoji="0" lang="vi-VN" sz="1700" b="0" i="0" u="none" strike="noStrike" kern="0" cap="none" spc="0" normalizeH="0" baseline="0" noProof="0">
                <a:ln>
                  <a:noFill/>
                </a:ln>
                <a:solidFill>
                  <a:sysClr val="windowText" lastClr="000000"/>
                </a:solidFill>
                <a:effectLst/>
                <a:uLnTx/>
                <a:uFillTx/>
              </a:rPr>
              <a:t>2 tuần.</a:t>
            </a: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1700" b="1" i="0" u="none" strike="noStrike" kern="0" cap="none" spc="0" normalizeH="0" baseline="0" noProof="0">
                <a:ln>
                  <a:noFill/>
                </a:ln>
                <a:solidFill>
                  <a:sysClr val="windowText" lastClr="000000"/>
                </a:solidFill>
                <a:effectLst/>
                <a:uLnTx/>
                <a:uFillTx/>
              </a:rPr>
              <a:t>Đối tượng tham gia: </a:t>
            </a:r>
            <a:r>
              <a:rPr kumimoji="0" lang="vi-VN" sz="1700" b="0" i="0" u="none" strike="noStrike" kern="0" cap="none" spc="0" normalizeH="0" baseline="0" noProof="0">
                <a:ln>
                  <a:noFill/>
                </a:ln>
                <a:solidFill>
                  <a:sysClr val="windowText" lastClr="000000"/>
                </a:solidFill>
                <a:effectLst/>
                <a:uLnTx/>
                <a:uFillTx/>
              </a:rPr>
              <a:t>Các thành viên trong đội văn nghệ của lớp.</a:t>
            </a: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1700" b="1" i="0" u="none" strike="noStrike" kern="0" cap="none" spc="0" normalizeH="0" baseline="0" noProof="0">
                <a:ln>
                  <a:noFill/>
                </a:ln>
                <a:solidFill>
                  <a:sysClr val="windowText" lastClr="000000"/>
                </a:solidFill>
                <a:effectLst/>
                <a:uLnTx/>
                <a:uFillTx/>
              </a:rPr>
              <a:t>Chuẩn bị: </a:t>
            </a:r>
            <a:r>
              <a:rPr kumimoji="0" lang="vi-VN" sz="1700" b="0" i="0" u="none" strike="noStrike" kern="0" cap="none" spc="0" normalizeH="0" baseline="0" noProof="0">
                <a:ln>
                  <a:noFill/>
                </a:ln>
                <a:solidFill>
                  <a:sysClr val="windowText" lastClr="000000"/>
                </a:solidFill>
                <a:effectLst/>
                <a:uLnTx/>
                <a:uFillTx/>
              </a:rPr>
              <a:t>Lựa chọn tiết mục tham gia; sắp xếp kế hoạch tập luyện; chuẩn bị trang phục.</a:t>
            </a: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1700" b="1" i="0" u="none" strike="noStrike" kern="0" cap="none" spc="0" normalizeH="0" baseline="0" noProof="0">
                <a:ln>
                  <a:noFill/>
                </a:ln>
                <a:solidFill>
                  <a:sysClr val="windowText" lastClr="000000"/>
                </a:solidFill>
                <a:effectLst/>
                <a:uLnTx/>
                <a:uFillTx/>
              </a:rPr>
              <a:t>Cách thực hiện: </a:t>
            </a:r>
            <a:r>
              <a:rPr kumimoji="0" lang="vi-VN" sz="1700" b="0" i="0" u="none" strike="noStrike" kern="0" cap="none" spc="0" normalizeH="0" baseline="0" noProof="0">
                <a:ln>
                  <a:noFill/>
                </a:ln>
                <a:solidFill>
                  <a:sysClr val="windowText" lastClr="000000"/>
                </a:solidFill>
                <a:effectLst/>
                <a:uLnTx/>
                <a:uFillTx/>
              </a:rPr>
              <a:t>Phân công nhiệm vụ cho các thành viên trong nhóm; xin ý kiến của thầy, cô giáo; cùng nhau tập luyện.</a:t>
            </a:r>
          </a:p>
        </p:txBody>
      </p:sp>
      <p:sp>
        <p:nvSpPr>
          <p:cNvPr id="4" name="TextBox 3">
            <a:extLst>
              <a:ext uri="{FF2B5EF4-FFF2-40B4-BE49-F238E27FC236}">
                <a16:creationId xmlns:a16="http://schemas.microsoft.com/office/drawing/2014/main" id="{BA49459C-4346-6273-A6AE-3262B1ADF0DB}"/>
              </a:ext>
            </a:extLst>
          </p:cNvPr>
          <p:cNvSpPr txBox="1"/>
          <p:nvPr/>
        </p:nvSpPr>
        <p:spPr>
          <a:xfrm>
            <a:off x="590286" y="375920"/>
            <a:ext cx="7963412" cy="828688"/>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700" b="1" i="0" u="none" strike="noStrike" kern="0" cap="none" spc="0" normalizeH="0" baseline="0" noProof="0">
                <a:ln>
                  <a:noFill/>
                </a:ln>
                <a:solidFill>
                  <a:srgbClr val="C00000"/>
                </a:solidFill>
                <a:effectLst/>
                <a:uLnTx/>
                <a:uFillTx/>
              </a:rPr>
              <a:t>KẾ HOẠCH TẬP LUYỆN VĂN NGHỆ THAM GIA HỘI DIỄN </a:t>
            </a:r>
            <a:endParaRPr kumimoji="0" lang="en-US" sz="1700" b="1" i="0" u="none" strike="noStrike" kern="0" cap="none" spc="0" normalizeH="0" baseline="0" noProof="0">
              <a:ln>
                <a:noFill/>
              </a:ln>
              <a:solidFill>
                <a:srgbClr val="C00000"/>
              </a:solidFill>
              <a:effectLst/>
              <a:uLnTx/>
              <a:uFillTx/>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700" b="1" i="0" u="none" strike="noStrike" kern="0" cap="none" spc="0" normalizeH="0" baseline="0" noProof="0">
                <a:ln>
                  <a:noFill/>
                </a:ln>
                <a:solidFill>
                  <a:srgbClr val="C00000"/>
                </a:solidFill>
                <a:effectLst/>
                <a:uLnTx/>
                <a:uFillTx/>
              </a:rPr>
              <a:t>CHÀO MỪNG NGÀY NHÀ GIÁO VIỆT NAM 20/11</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pic>
        <p:nvPicPr>
          <p:cNvPr id="62" name="Picture 2">
            <a:extLst>
              <a:ext uri="{FF2B5EF4-FFF2-40B4-BE49-F238E27FC236}">
                <a16:creationId xmlns:a16="http://schemas.microsoft.com/office/drawing/2014/main" id="{2EDF35A0-B05D-4EB0-C447-D68163DFF36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 y="1143000"/>
            <a:ext cx="7073683" cy="2580850"/>
          </a:xfrm>
          <a:prstGeom prst="rect">
            <a:avLst/>
          </a:prstGeom>
        </p:spPr>
      </p:pic>
      <p:grpSp>
        <p:nvGrpSpPr>
          <p:cNvPr id="63" name="Group 62">
            <a:extLst>
              <a:ext uri="{FF2B5EF4-FFF2-40B4-BE49-F238E27FC236}">
                <a16:creationId xmlns:a16="http://schemas.microsoft.com/office/drawing/2014/main" id="{8E93D304-31E8-D4A8-C207-387B441F5ECC}"/>
              </a:ext>
            </a:extLst>
          </p:cNvPr>
          <p:cNvGrpSpPr/>
          <p:nvPr/>
        </p:nvGrpSpPr>
        <p:grpSpPr>
          <a:xfrm>
            <a:off x="2675227" y="873421"/>
            <a:ext cx="3793546" cy="743893"/>
            <a:chOff x="5426779" y="1516582"/>
            <a:chExt cx="7587092" cy="1487785"/>
          </a:xfrm>
        </p:grpSpPr>
        <p:pic>
          <p:nvPicPr>
            <p:cNvPr id="64" name="Picture 9">
              <a:extLst>
                <a:ext uri="{FF2B5EF4-FFF2-40B4-BE49-F238E27FC236}">
                  <a16:creationId xmlns:a16="http://schemas.microsoft.com/office/drawing/2014/main" id="{B10A321E-E6B8-DE09-EBE6-0623AC7F75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26779" y="1516582"/>
              <a:ext cx="7587092" cy="1487785"/>
            </a:xfrm>
            <a:prstGeom prst="rect">
              <a:avLst/>
            </a:prstGeom>
          </p:spPr>
        </p:pic>
        <p:sp>
          <p:nvSpPr>
            <p:cNvPr id="65" name="TextBox 64">
              <a:extLst>
                <a:ext uri="{FF2B5EF4-FFF2-40B4-BE49-F238E27FC236}">
                  <a16:creationId xmlns:a16="http://schemas.microsoft.com/office/drawing/2014/main" id="{9EFBBCC6-EA86-25E4-6378-3B26A5B4BE6A}"/>
                </a:ext>
              </a:extLst>
            </p:cNvPr>
            <p:cNvSpPr txBox="1"/>
            <p:nvPr/>
          </p:nvSpPr>
          <p:spPr>
            <a:xfrm>
              <a:off x="5582061" y="1759480"/>
              <a:ext cx="7276528" cy="1046439"/>
            </a:xfrm>
            <a:prstGeom prst="rect">
              <a:avLst/>
            </a:prstGeom>
            <a:noFill/>
          </p:spPr>
          <p:txBody>
            <a:bodyPr wrap="square" rtlCol="0">
              <a:spAutoFit/>
            </a:bodyPr>
            <a:lstStyle/>
            <a:p>
              <a:pPr algn="ctr" defTabSz="457200">
                <a:buClrTx/>
              </a:pPr>
              <a:r>
                <a:rPr lang="en-US" sz="2800" b="1" kern="1200">
                  <a:solidFill>
                    <a:prstClr val="white"/>
                  </a:solidFill>
                  <a:latin typeface="Arial" panose="020B0604020202020204" pitchFamily="34" charset="0"/>
                  <a:ea typeface="+mn-ea"/>
                  <a:cs typeface="Arial" panose="020B0604020202020204" pitchFamily="34" charset="0"/>
                </a:rPr>
                <a:t>KẾT LUẬN</a:t>
              </a:r>
              <a:endParaRPr lang="en-US" sz="2800" b="1" kern="1200" dirty="0">
                <a:solidFill>
                  <a:prstClr val="white"/>
                </a:solidFill>
                <a:latin typeface="Arial" panose="020B0604020202020204" pitchFamily="34" charset="0"/>
                <a:ea typeface="+mn-ea"/>
                <a:cs typeface="Arial" panose="020B0604020202020204" pitchFamily="34" charset="0"/>
              </a:endParaRPr>
            </a:p>
          </p:txBody>
        </p:sp>
      </p:grpSp>
      <p:sp>
        <p:nvSpPr>
          <p:cNvPr id="66" name="TextBox 65">
            <a:extLst>
              <a:ext uri="{FF2B5EF4-FFF2-40B4-BE49-F238E27FC236}">
                <a16:creationId xmlns:a16="http://schemas.microsoft.com/office/drawing/2014/main" id="{07D725FD-B1CE-75A7-CDFF-C5E7CC77A2D6}"/>
              </a:ext>
            </a:extLst>
          </p:cNvPr>
          <p:cNvSpPr txBox="1"/>
          <p:nvPr/>
        </p:nvSpPr>
        <p:spPr>
          <a:xfrm>
            <a:off x="1481818" y="1738763"/>
            <a:ext cx="6004832" cy="1553054"/>
          </a:xfrm>
          <a:prstGeom prst="rect">
            <a:avLst/>
          </a:prstGeom>
          <a:noFill/>
        </p:spPr>
        <p:txBody>
          <a:bodyPr wrap="square">
            <a:spAutoFit/>
          </a:bodyPr>
          <a:lstStyle/>
          <a:p>
            <a:pPr algn="ctr">
              <a:lnSpc>
                <a:spcPct val="150000"/>
              </a:lnSpc>
              <a:spcBef>
                <a:spcPct val="0"/>
              </a:spcBef>
            </a:pPr>
            <a:r>
              <a:rPr lang="vi-VN" sz="2200">
                <a:latin typeface="Arial" panose="020B0604020202020204" pitchFamily="34" charset="0"/>
                <a:cs typeface="Arial" panose="020B0604020202020204" pitchFamily="34" charset="0"/>
              </a:rPr>
              <a:t>HS cần tích cực thực hiện có trách nhiệm với các nhiệm vụ được giao để thể hiện khả năng, bản lĩnh của bản thân vì mục đích chung.</a:t>
            </a:r>
            <a:endParaRPr lang="en-US" sz="2200">
              <a:solidFill>
                <a:srgbClr val="FF0000"/>
              </a:solidFill>
              <a:latin typeface="Arial" panose="020B0604020202020204" pitchFamily="34" charset="0"/>
              <a:cs typeface="Arial" panose="020B0604020202020204" pitchFamily="34" charset="0"/>
            </a:endParaRPr>
          </a:p>
        </p:txBody>
      </p:sp>
      <p:sp>
        <p:nvSpPr>
          <p:cNvPr id="67" name="Freeform 3">
            <a:extLst>
              <a:ext uri="{FF2B5EF4-FFF2-40B4-BE49-F238E27FC236}">
                <a16:creationId xmlns:a16="http://schemas.microsoft.com/office/drawing/2014/main" id="{5B3012A9-C600-6B03-10C6-C73291490A9C}"/>
              </a:ext>
            </a:extLst>
          </p:cNvPr>
          <p:cNvSpPr/>
          <p:nvPr/>
        </p:nvSpPr>
        <p:spPr>
          <a:xfrm>
            <a:off x="7376006" y="609315"/>
            <a:ext cx="914488" cy="917019"/>
          </a:xfrm>
          <a:custGeom>
            <a:avLst/>
            <a:gdLst/>
            <a:ahLst/>
            <a:cxnLst/>
            <a:rect l="l" t="t" r="r" b="b"/>
            <a:pathLst>
              <a:path w="3713137" h="4248440">
                <a:moveTo>
                  <a:pt x="0" y="0"/>
                </a:moveTo>
                <a:lnTo>
                  <a:pt x="3713137" y="0"/>
                </a:lnTo>
                <a:lnTo>
                  <a:pt x="3713137" y="4248440"/>
                </a:lnTo>
                <a:lnTo>
                  <a:pt x="0" y="42484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457200">
              <a:buClrTx/>
            </a:pPr>
            <a:endParaRPr lang="en-US" sz="900" kern="1200">
              <a:solidFill>
                <a:prstClr val="black"/>
              </a:solidFill>
              <a:latin typeface="Arial" panose="020B0604020202020204" pitchFamily="34" charset="0"/>
              <a:ea typeface="+mn-ea"/>
              <a:cs typeface="Arial" panose="020B0604020202020204" pitchFamily="34" charset="0"/>
            </a:endParaRPr>
          </a:p>
        </p:txBody>
      </p:sp>
      <p:pic>
        <p:nvPicPr>
          <p:cNvPr id="36" name="Picture 35">
            <a:extLst>
              <a:ext uri="{FF2B5EF4-FFF2-40B4-BE49-F238E27FC236}">
                <a16:creationId xmlns:a16="http://schemas.microsoft.com/office/drawing/2014/main" id="{2941169A-64EC-8D6C-8622-B605C6A56FF6}"/>
              </a:ext>
            </a:extLst>
          </p:cNvPr>
          <p:cNvPicPr>
            <a:picLocks noChangeAspect="1"/>
          </p:cNvPicPr>
          <p:nvPr/>
        </p:nvPicPr>
        <p:blipFill>
          <a:blip r:embed="rId9"/>
          <a:stretch>
            <a:fillRect/>
          </a:stretch>
        </p:blipFill>
        <p:spPr>
          <a:xfrm>
            <a:off x="69940" y="2947239"/>
            <a:ext cx="1709874" cy="219626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grpSp>
        <p:nvGrpSpPr>
          <p:cNvPr id="1519" name="Google Shape;1519;p42"/>
          <p:cNvGrpSpPr/>
          <p:nvPr/>
        </p:nvGrpSpPr>
        <p:grpSpPr>
          <a:xfrm>
            <a:off x="465667" y="772779"/>
            <a:ext cx="2891676" cy="5080231"/>
            <a:chOff x="785546" y="781246"/>
            <a:chExt cx="2891676" cy="5080231"/>
          </a:xfrm>
        </p:grpSpPr>
        <p:grpSp>
          <p:nvGrpSpPr>
            <p:cNvPr id="1520" name="Google Shape;1520;p42"/>
            <p:cNvGrpSpPr/>
            <p:nvPr/>
          </p:nvGrpSpPr>
          <p:grpSpPr>
            <a:xfrm>
              <a:off x="785546" y="1930657"/>
              <a:ext cx="2891676" cy="3930820"/>
              <a:chOff x="4796100" y="3962725"/>
              <a:chExt cx="1113725" cy="1513950"/>
            </a:xfrm>
          </p:grpSpPr>
          <p:sp>
            <p:nvSpPr>
              <p:cNvPr id="1521" name="Google Shape;1521;p42"/>
              <p:cNvSpPr/>
              <p:nvPr/>
            </p:nvSpPr>
            <p:spPr>
              <a:xfrm>
                <a:off x="4796100" y="4421650"/>
                <a:ext cx="1113725" cy="782775"/>
              </a:xfrm>
              <a:custGeom>
                <a:avLst/>
                <a:gdLst/>
                <a:ahLst/>
                <a:cxnLst/>
                <a:rect l="l" t="t" r="r" b="b"/>
                <a:pathLst>
                  <a:path w="44549" h="31311" extrusionOk="0">
                    <a:moveTo>
                      <a:pt x="22275" y="1"/>
                    </a:moveTo>
                    <a:cubicBezTo>
                      <a:pt x="14526" y="1"/>
                      <a:pt x="7633" y="15"/>
                      <a:pt x="3818" y="5373"/>
                    </a:cubicBezTo>
                    <a:cubicBezTo>
                      <a:pt x="0" y="10730"/>
                      <a:pt x="5344" y="18461"/>
                      <a:pt x="6107" y="20279"/>
                    </a:cubicBezTo>
                    <a:cubicBezTo>
                      <a:pt x="6870" y="22097"/>
                      <a:pt x="6969" y="31310"/>
                      <a:pt x="6969" y="31310"/>
                    </a:cubicBezTo>
                    <a:lnTo>
                      <a:pt x="37581" y="31310"/>
                    </a:lnTo>
                    <a:cubicBezTo>
                      <a:pt x="37581" y="31310"/>
                      <a:pt x="37679" y="22097"/>
                      <a:pt x="38443" y="20279"/>
                    </a:cubicBezTo>
                    <a:cubicBezTo>
                      <a:pt x="39206" y="18461"/>
                      <a:pt x="44549" y="10730"/>
                      <a:pt x="40733" y="5373"/>
                    </a:cubicBezTo>
                    <a:cubicBezTo>
                      <a:pt x="36916" y="15"/>
                      <a:pt x="30024" y="1"/>
                      <a:pt x="222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42"/>
              <p:cNvSpPr/>
              <p:nvPr/>
            </p:nvSpPr>
            <p:spPr>
              <a:xfrm>
                <a:off x="5033200" y="4959150"/>
                <a:ext cx="639500" cy="517525"/>
              </a:xfrm>
              <a:custGeom>
                <a:avLst/>
                <a:gdLst/>
                <a:ahLst/>
                <a:cxnLst/>
                <a:rect l="l" t="t" r="r" b="b"/>
                <a:pathLst>
                  <a:path w="25580" h="20701" extrusionOk="0">
                    <a:moveTo>
                      <a:pt x="3201" y="1"/>
                    </a:moveTo>
                    <a:lnTo>
                      <a:pt x="3201" y="7387"/>
                    </a:lnTo>
                    <a:cubicBezTo>
                      <a:pt x="3201" y="7387"/>
                      <a:pt x="0" y="20700"/>
                      <a:pt x="12788" y="20700"/>
                    </a:cubicBezTo>
                    <a:lnTo>
                      <a:pt x="12792" y="20693"/>
                    </a:lnTo>
                    <a:lnTo>
                      <a:pt x="12792" y="20700"/>
                    </a:lnTo>
                    <a:cubicBezTo>
                      <a:pt x="25580" y="20700"/>
                      <a:pt x="22380" y="7387"/>
                      <a:pt x="22380" y="7387"/>
                    </a:cubicBezTo>
                    <a:lnTo>
                      <a:pt x="2238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42"/>
              <p:cNvSpPr/>
              <p:nvPr/>
            </p:nvSpPr>
            <p:spPr>
              <a:xfrm>
                <a:off x="5355525" y="5081950"/>
                <a:ext cx="25" cy="207275"/>
              </a:xfrm>
              <a:custGeom>
                <a:avLst/>
                <a:gdLst/>
                <a:ahLst/>
                <a:cxnLst/>
                <a:rect l="l" t="t" r="r" b="b"/>
                <a:pathLst>
                  <a:path w="1" h="8291" fill="none" extrusionOk="0">
                    <a:moveTo>
                      <a:pt x="1" y="8290"/>
                    </a:moveTo>
                    <a:lnTo>
                      <a:pt x="1" y="0"/>
                    </a:lnTo>
                  </a:path>
                </a:pathLst>
              </a:custGeom>
              <a:noFill/>
              <a:ln w="6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42"/>
              <p:cNvSpPr/>
              <p:nvPr/>
            </p:nvSpPr>
            <p:spPr>
              <a:xfrm>
                <a:off x="5303450" y="5081950"/>
                <a:ext cx="52100" cy="159175"/>
              </a:xfrm>
              <a:custGeom>
                <a:avLst/>
                <a:gdLst/>
                <a:ahLst/>
                <a:cxnLst/>
                <a:rect l="l" t="t" r="r" b="b"/>
                <a:pathLst>
                  <a:path w="2084" h="6367" fill="none" extrusionOk="0">
                    <a:moveTo>
                      <a:pt x="2084" y="6367"/>
                    </a:moveTo>
                    <a:cubicBezTo>
                      <a:pt x="2084" y="6367"/>
                      <a:pt x="448" y="5579"/>
                      <a:pt x="224" y="4895"/>
                    </a:cubicBezTo>
                    <a:cubicBezTo>
                      <a:pt x="0" y="4210"/>
                      <a:pt x="224" y="0"/>
                      <a:pt x="224" y="0"/>
                    </a:cubicBezTo>
                  </a:path>
                </a:pathLst>
              </a:custGeom>
              <a:noFill/>
              <a:ln w="6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42"/>
              <p:cNvSpPr/>
              <p:nvPr/>
            </p:nvSpPr>
            <p:spPr>
              <a:xfrm>
                <a:off x="5281725" y="4376350"/>
                <a:ext cx="142475" cy="128575"/>
              </a:xfrm>
              <a:custGeom>
                <a:avLst/>
                <a:gdLst/>
                <a:ahLst/>
                <a:cxnLst/>
                <a:rect l="l" t="t" r="r" b="b"/>
                <a:pathLst>
                  <a:path w="5699" h="5143" extrusionOk="0">
                    <a:moveTo>
                      <a:pt x="1" y="0"/>
                    </a:moveTo>
                    <a:lnTo>
                      <a:pt x="1" y="5143"/>
                    </a:lnTo>
                    <a:lnTo>
                      <a:pt x="5698" y="5143"/>
                    </a:lnTo>
                    <a:lnTo>
                      <a:pt x="5698" y="0"/>
                    </a:ln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42"/>
              <p:cNvSpPr/>
              <p:nvPr/>
            </p:nvSpPr>
            <p:spPr>
              <a:xfrm>
                <a:off x="5281725" y="4376350"/>
                <a:ext cx="122175" cy="59600"/>
              </a:xfrm>
              <a:custGeom>
                <a:avLst/>
                <a:gdLst/>
                <a:ahLst/>
                <a:cxnLst/>
                <a:rect l="l" t="t" r="r" b="b"/>
                <a:pathLst>
                  <a:path w="4887" h="2384" extrusionOk="0">
                    <a:moveTo>
                      <a:pt x="1" y="0"/>
                    </a:moveTo>
                    <a:lnTo>
                      <a:pt x="1" y="1862"/>
                    </a:lnTo>
                    <a:cubicBezTo>
                      <a:pt x="874" y="2231"/>
                      <a:pt x="1619" y="2383"/>
                      <a:pt x="2243" y="2383"/>
                    </a:cubicBezTo>
                    <a:cubicBezTo>
                      <a:pt x="4088" y="2383"/>
                      <a:pt x="4887" y="1049"/>
                      <a:pt x="4887" y="0"/>
                    </a:cubicBezTo>
                    <a:close/>
                  </a:path>
                </a:pathLst>
              </a:custGeom>
              <a:solidFill>
                <a:srgbClr val="3438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42"/>
              <p:cNvSpPr/>
              <p:nvPr/>
            </p:nvSpPr>
            <p:spPr>
              <a:xfrm>
                <a:off x="5260750" y="3962725"/>
                <a:ext cx="184425" cy="168000"/>
              </a:xfrm>
              <a:custGeom>
                <a:avLst/>
                <a:gdLst/>
                <a:ahLst/>
                <a:cxnLst/>
                <a:rect l="l" t="t" r="r" b="b"/>
                <a:pathLst>
                  <a:path w="7377" h="6720" extrusionOk="0">
                    <a:moveTo>
                      <a:pt x="3689" y="0"/>
                    </a:moveTo>
                    <a:cubicBezTo>
                      <a:pt x="2829" y="0"/>
                      <a:pt x="1969" y="328"/>
                      <a:pt x="1312" y="984"/>
                    </a:cubicBezTo>
                    <a:cubicBezTo>
                      <a:pt x="1" y="2297"/>
                      <a:pt x="1" y="4424"/>
                      <a:pt x="1312" y="5735"/>
                    </a:cubicBezTo>
                    <a:cubicBezTo>
                      <a:pt x="1969" y="6392"/>
                      <a:pt x="2829" y="6720"/>
                      <a:pt x="3689" y="6720"/>
                    </a:cubicBezTo>
                    <a:cubicBezTo>
                      <a:pt x="4549" y="6720"/>
                      <a:pt x="5408" y="6392"/>
                      <a:pt x="6065" y="5735"/>
                    </a:cubicBezTo>
                    <a:cubicBezTo>
                      <a:pt x="7376" y="4424"/>
                      <a:pt x="7376" y="2297"/>
                      <a:pt x="6065" y="984"/>
                    </a:cubicBezTo>
                    <a:cubicBezTo>
                      <a:pt x="5408" y="328"/>
                      <a:pt x="4549" y="0"/>
                      <a:pt x="3689" y="0"/>
                    </a:cubicBezTo>
                    <a:close/>
                  </a:path>
                </a:pathLst>
              </a:custGeom>
              <a:solidFill>
                <a:srgbClr val="895B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42"/>
              <p:cNvSpPr/>
              <p:nvPr/>
            </p:nvSpPr>
            <p:spPr>
              <a:xfrm>
                <a:off x="5171700" y="4046725"/>
                <a:ext cx="362550" cy="362575"/>
              </a:xfrm>
              <a:custGeom>
                <a:avLst/>
                <a:gdLst/>
                <a:ahLst/>
                <a:cxnLst/>
                <a:rect l="l" t="t" r="r" b="b"/>
                <a:pathLst>
                  <a:path w="14502" h="14503" extrusionOk="0">
                    <a:moveTo>
                      <a:pt x="7251" y="0"/>
                    </a:moveTo>
                    <a:cubicBezTo>
                      <a:pt x="5327" y="0"/>
                      <a:pt x="3484" y="763"/>
                      <a:pt x="2123" y="2123"/>
                    </a:cubicBezTo>
                    <a:cubicBezTo>
                      <a:pt x="763" y="3483"/>
                      <a:pt x="0" y="5327"/>
                      <a:pt x="0" y="7251"/>
                    </a:cubicBezTo>
                    <a:cubicBezTo>
                      <a:pt x="0" y="9174"/>
                      <a:pt x="763" y="11018"/>
                      <a:pt x="2123" y="12378"/>
                    </a:cubicBezTo>
                    <a:cubicBezTo>
                      <a:pt x="3484" y="13738"/>
                      <a:pt x="5327" y="14502"/>
                      <a:pt x="7251" y="14502"/>
                    </a:cubicBezTo>
                    <a:cubicBezTo>
                      <a:pt x="9174" y="14502"/>
                      <a:pt x="11018" y="13738"/>
                      <a:pt x="12378" y="12378"/>
                    </a:cubicBezTo>
                    <a:cubicBezTo>
                      <a:pt x="13738" y="11018"/>
                      <a:pt x="14502" y="9174"/>
                      <a:pt x="14502" y="7251"/>
                    </a:cubicBezTo>
                    <a:cubicBezTo>
                      <a:pt x="14502" y="5327"/>
                      <a:pt x="13738" y="3483"/>
                      <a:pt x="12378" y="2123"/>
                    </a:cubicBezTo>
                    <a:cubicBezTo>
                      <a:pt x="11018" y="763"/>
                      <a:pt x="9174" y="0"/>
                      <a:pt x="7251" y="0"/>
                    </a:cubicBezTo>
                    <a:close/>
                  </a:path>
                </a:pathLst>
              </a:custGeom>
              <a:solidFill>
                <a:srgbClr val="895B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42"/>
              <p:cNvSpPr/>
              <p:nvPr/>
            </p:nvSpPr>
            <p:spPr>
              <a:xfrm>
                <a:off x="5271250" y="4018775"/>
                <a:ext cx="163475" cy="47400"/>
              </a:xfrm>
              <a:custGeom>
                <a:avLst/>
                <a:gdLst/>
                <a:ahLst/>
                <a:cxnLst/>
                <a:rect l="l" t="t" r="r" b="b"/>
                <a:pathLst>
                  <a:path w="6539" h="1896" fill="none" extrusionOk="0">
                    <a:moveTo>
                      <a:pt x="6538" y="1896"/>
                    </a:moveTo>
                    <a:cubicBezTo>
                      <a:pt x="6538" y="1896"/>
                      <a:pt x="3368" y="1"/>
                      <a:pt x="1" y="1896"/>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42"/>
              <p:cNvSpPr/>
              <p:nvPr/>
            </p:nvSpPr>
            <p:spPr>
              <a:xfrm>
                <a:off x="5242175" y="4125600"/>
                <a:ext cx="221575" cy="286875"/>
              </a:xfrm>
              <a:custGeom>
                <a:avLst/>
                <a:gdLst/>
                <a:ahLst/>
                <a:cxnLst/>
                <a:rect l="l" t="t" r="r" b="b"/>
                <a:pathLst>
                  <a:path w="8863" h="11475" extrusionOk="0">
                    <a:moveTo>
                      <a:pt x="4432" y="0"/>
                    </a:moveTo>
                    <a:cubicBezTo>
                      <a:pt x="2757" y="0"/>
                      <a:pt x="0" y="1424"/>
                      <a:pt x="0" y="5657"/>
                    </a:cubicBezTo>
                    <a:cubicBezTo>
                      <a:pt x="0" y="9892"/>
                      <a:pt x="1445" y="11474"/>
                      <a:pt x="4432" y="11474"/>
                    </a:cubicBezTo>
                    <a:cubicBezTo>
                      <a:pt x="7419" y="11474"/>
                      <a:pt x="8863" y="9892"/>
                      <a:pt x="8863" y="5657"/>
                    </a:cubicBezTo>
                    <a:cubicBezTo>
                      <a:pt x="8863" y="1421"/>
                      <a:pt x="6107" y="0"/>
                      <a:pt x="4432" y="0"/>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42"/>
              <p:cNvSpPr/>
              <p:nvPr/>
            </p:nvSpPr>
            <p:spPr>
              <a:xfrm>
                <a:off x="5315225" y="4334525"/>
                <a:ext cx="52900" cy="20425"/>
              </a:xfrm>
              <a:custGeom>
                <a:avLst/>
                <a:gdLst/>
                <a:ahLst/>
                <a:cxnLst/>
                <a:rect l="l" t="t" r="r" b="b"/>
                <a:pathLst>
                  <a:path w="2116" h="817" fill="none" extrusionOk="0">
                    <a:moveTo>
                      <a:pt x="2116" y="498"/>
                    </a:moveTo>
                    <a:cubicBezTo>
                      <a:pt x="1409" y="817"/>
                      <a:pt x="372" y="617"/>
                      <a:pt x="1" y="1"/>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42"/>
              <p:cNvSpPr/>
              <p:nvPr/>
            </p:nvSpPr>
            <p:spPr>
              <a:xfrm>
                <a:off x="5344625" y="4263325"/>
                <a:ext cx="20550" cy="55175"/>
              </a:xfrm>
              <a:custGeom>
                <a:avLst/>
                <a:gdLst/>
                <a:ahLst/>
                <a:cxnLst/>
                <a:rect l="l" t="t" r="r" b="b"/>
                <a:pathLst>
                  <a:path w="822" h="2207" fill="none" extrusionOk="0">
                    <a:moveTo>
                      <a:pt x="386" y="0"/>
                    </a:moveTo>
                    <a:cubicBezTo>
                      <a:pt x="386" y="723"/>
                      <a:pt x="802" y="1425"/>
                      <a:pt x="812" y="1612"/>
                    </a:cubicBezTo>
                    <a:cubicBezTo>
                      <a:pt x="822" y="1801"/>
                      <a:pt x="366" y="2206"/>
                      <a:pt x="0" y="2047"/>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42"/>
              <p:cNvSpPr/>
              <p:nvPr/>
            </p:nvSpPr>
            <p:spPr>
              <a:xfrm>
                <a:off x="5389850" y="4247275"/>
                <a:ext cx="15850" cy="23775"/>
              </a:xfrm>
              <a:custGeom>
                <a:avLst/>
                <a:gdLst/>
                <a:ahLst/>
                <a:cxnLst/>
                <a:rect l="l" t="t" r="r" b="b"/>
                <a:pathLst>
                  <a:path w="634" h="951" extrusionOk="0">
                    <a:moveTo>
                      <a:pt x="317" y="1"/>
                    </a:moveTo>
                    <a:cubicBezTo>
                      <a:pt x="142" y="1"/>
                      <a:pt x="1" y="213"/>
                      <a:pt x="1" y="475"/>
                    </a:cubicBezTo>
                    <a:cubicBezTo>
                      <a:pt x="1" y="739"/>
                      <a:pt x="142" y="950"/>
                      <a:pt x="317" y="950"/>
                    </a:cubicBezTo>
                    <a:cubicBezTo>
                      <a:pt x="492" y="950"/>
                      <a:pt x="633" y="739"/>
                      <a:pt x="633" y="475"/>
                    </a:cubicBezTo>
                    <a:cubicBezTo>
                      <a:pt x="633" y="213"/>
                      <a:pt x="492" y="1"/>
                      <a:pt x="3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42"/>
              <p:cNvSpPr/>
              <p:nvPr/>
            </p:nvSpPr>
            <p:spPr>
              <a:xfrm>
                <a:off x="5300225" y="4247275"/>
                <a:ext cx="15850" cy="23775"/>
              </a:xfrm>
              <a:custGeom>
                <a:avLst/>
                <a:gdLst/>
                <a:ahLst/>
                <a:cxnLst/>
                <a:rect l="l" t="t" r="r" b="b"/>
                <a:pathLst>
                  <a:path w="634" h="951" extrusionOk="0">
                    <a:moveTo>
                      <a:pt x="318" y="1"/>
                    </a:moveTo>
                    <a:cubicBezTo>
                      <a:pt x="142" y="1"/>
                      <a:pt x="1" y="213"/>
                      <a:pt x="1" y="475"/>
                    </a:cubicBezTo>
                    <a:cubicBezTo>
                      <a:pt x="1" y="739"/>
                      <a:pt x="142" y="950"/>
                      <a:pt x="318" y="950"/>
                    </a:cubicBezTo>
                    <a:cubicBezTo>
                      <a:pt x="492" y="950"/>
                      <a:pt x="634" y="739"/>
                      <a:pt x="634" y="475"/>
                    </a:cubicBezTo>
                    <a:cubicBezTo>
                      <a:pt x="634" y="213"/>
                      <a:pt x="492" y="1"/>
                      <a:pt x="3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42"/>
              <p:cNvSpPr/>
              <p:nvPr/>
            </p:nvSpPr>
            <p:spPr>
              <a:xfrm>
                <a:off x="5284225" y="4223025"/>
                <a:ext cx="35600" cy="11875"/>
              </a:xfrm>
              <a:custGeom>
                <a:avLst/>
                <a:gdLst/>
                <a:ahLst/>
                <a:cxnLst/>
                <a:rect l="l" t="t" r="r" b="b"/>
                <a:pathLst>
                  <a:path w="1424" h="475" fill="none" extrusionOk="0">
                    <a:moveTo>
                      <a:pt x="1424" y="59"/>
                    </a:moveTo>
                    <a:cubicBezTo>
                      <a:pt x="925" y="0"/>
                      <a:pt x="327" y="97"/>
                      <a:pt x="1" y="475"/>
                    </a:cubicBezTo>
                  </a:path>
                </a:pathLst>
              </a:custGeom>
              <a:noFill/>
              <a:ln w="13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42"/>
              <p:cNvSpPr/>
              <p:nvPr/>
            </p:nvSpPr>
            <p:spPr>
              <a:xfrm>
                <a:off x="5386100" y="4223025"/>
                <a:ext cx="35600" cy="11875"/>
              </a:xfrm>
              <a:custGeom>
                <a:avLst/>
                <a:gdLst/>
                <a:ahLst/>
                <a:cxnLst/>
                <a:rect l="l" t="t" r="r" b="b"/>
                <a:pathLst>
                  <a:path w="1424" h="475" fill="none" extrusionOk="0">
                    <a:moveTo>
                      <a:pt x="0" y="59"/>
                    </a:moveTo>
                    <a:cubicBezTo>
                      <a:pt x="499" y="0"/>
                      <a:pt x="1098" y="97"/>
                      <a:pt x="1424" y="475"/>
                    </a:cubicBezTo>
                  </a:path>
                </a:pathLst>
              </a:custGeom>
              <a:noFill/>
              <a:ln w="13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42"/>
              <p:cNvSpPr/>
              <p:nvPr/>
            </p:nvSpPr>
            <p:spPr>
              <a:xfrm>
                <a:off x="5193450" y="4228000"/>
                <a:ext cx="56250" cy="98850"/>
              </a:xfrm>
              <a:custGeom>
                <a:avLst/>
                <a:gdLst/>
                <a:ahLst/>
                <a:cxnLst/>
                <a:rect l="l" t="t" r="r" b="b"/>
                <a:pathLst>
                  <a:path w="2250" h="3954" extrusionOk="0">
                    <a:moveTo>
                      <a:pt x="1139" y="0"/>
                    </a:moveTo>
                    <a:cubicBezTo>
                      <a:pt x="619" y="0"/>
                      <a:pt x="227" y="466"/>
                      <a:pt x="130" y="1306"/>
                    </a:cubicBezTo>
                    <a:cubicBezTo>
                      <a:pt x="1" y="2421"/>
                      <a:pt x="659" y="3954"/>
                      <a:pt x="1571" y="3954"/>
                    </a:cubicBezTo>
                    <a:cubicBezTo>
                      <a:pt x="1785" y="3954"/>
                      <a:pt x="2014" y="3869"/>
                      <a:pt x="2250" y="3673"/>
                    </a:cubicBezTo>
                    <a:lnTo>
                      <a:pt x="2250" y="598"/>
                    </a:lnTo>
                    <a:cubicBezTo>
                      <a:pt x="1857" y="191"/>
                      <a:pt x="1471" y="0"/>
                      <a:pt x="1139" y="0"/>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42"/>
              <p:cNvSpPr/>
              <p:nvPr/>
            </p:nvSpPr>
            <p:spPr>
              <a:xfrm>
                <a:off x="5218275" y="4296475"/>
                <a:ext cx="17075" cy="17075"/>
              </a:xfrm>
              <a:custGeom>
                <a:avLst/>
                <a:gdLst/>
                <a:ahLst/>
                <a:cxnLst/>
                <a:rect l="l" t="t" r="r" b="b"/>
                <a:pathLst>
                  <a:path w="683" h="683" extrusionOk="0">
                    <a:moveTo>
                      <a:pt x="341" y="1"/>
                    </a:moveTo>
                    <a:cubicBezTo>
                      <a:pt x="153" y="1"/>
                      <a:pt x="0" y="153"/>
                      <a:pt x="0" y="342"/>
                    </a:cubicBezTo>
                    <a:cubicBezTo>
                      <a:pt x="0" y="531"/>
                      <a:pt x="153" y="683"/>
                      <a:pt x="341" y="683"/>
                    </a:cubicBezTo>
                    <a:cubicBezTo>
                      <a:pt x="530" y="683"/>
                      <a:pt x="682" y="531"/>
                      <a:pt x="682" y="342"/>
                    </a:cubicBezTo>
                    <a:cubicBezTo>
                      <a:pt x="682" y="154"/>
                      <a:pt x="530" y="1"/>
                      <a:pt x="3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42"/>
              <p:cNvSpPr/>
              <p:nvPr/>
            </p:nvSpPr>
            <p:spPr>
              <a:xfrm>
                <a:off x="5208500" y="4243025"/>
                <a:ext cx="30700" cy="18450"/>
              </a:xfrm>
              <a:custGeom>
                <a:avLst/>
                <a:gdLst/>
                <a:ahLst/>
                <a:cxnLst/>
                <a:rect l="l" t="t" r="r" b="b"/>
                <a:pathLst>
                  <a:path w="1228" h="738" fill="none" extrusionOk="0">
                    <a:moveTo>
                      <a:pt x="1228" y="585"/>
                    </a:moveTo>
                    <a:cubicBezTo>
                      <a:pt x="876" y="95"/>
                      <a:pt x="209" y="1"/>
                      <a:pt x="1" y="73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42"/>
              <p:cNvSpPr/>
              <p:nvPr/>
            </p:nvSpPr>
            <p:spPr>
              <a:xfrm>
                <a:off x="5456225" y="4228000"/>
                <a:ext cx="56250" cy="98850"/>
              </a:xfrm>
              <a:custGeom>
                <a:avLst/>
                <a:gdLst/>
                <a:ahLst/>
                <a:cxnLst/>
                <a:rect l="l" t="t" r="r" b="b"/>
                <a:pathLst>
                  <a:path w="2250" h="3954" extrusionOk="0">
                    <a:moveTo>
                      <a:pt x="1112" y="0"/>
                    </a:moveTo>
                    <a:cubicBezTo>
                      <a:pt x="779" y="0"/>
                      <a:pt x="394" y="191"/>
                      <a:pt x="0" y="598"/>
                    </a:cubicBezTo>
                    <a:lnTo>
                      <a:pt x="0" y="3673"/>
                    </a:lnTo>
                    <a:cubicBezTo>
                      <a:pt x="236" y="3869"/>
                      <a:pt x="465" y="3954"/>
                      <a:pt x="679" y="3954"/>
                    </a:cubicBezTo>
                    <a:cubicBezTo>
                      <a:pt x="1591" y="3954"/>
                      <a:pt x="2250" y="2421"/>
                      <a:pt x="2121" y="1306"/>
                    </a:cubicBezTo>
                    <a:cubicBezTo>
                      <a:pt x="2024" y="466"/>
                      <a:pt x="1632" y="0"/>
                      <a:pt x="1112" y="0"/>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42"/>
              <p:cNvSpPr/>
              <p:nvPr/>
            </p:nvSpPr>
            <p:spPr>
              <a:xfrm>
                <a:off x="5470575" y="4296475"/>
                <a:ext cx="17075" cy="17075"/>
              </a:xfrm>
              <a:custGeom>
                <a:avLst/>
                <a:gdLst/>
                <a:ahLst/>
                <a:cxnLst/>
                <a:rect l="l" t="t" r="r" b="b"/>
                <a:pathLst>
                  <a:path w="683" h="683" extrusionOk="0">
                    <a:moveTo>
                      <a:pt x="342" y="1"/>
                    </a:moveTo>
                    <a:cubicBezTo>
                      <a:pt x="153" y="1"/>
                      <a:pt x="1" y="154"/>
                      <a:pt x="1" y="342"/>
                    </a:cubicBezTo>
                    <a:cubicBezTo>
                      <a:pt x="1" y="531"/>
                      <a:pt x="153" y="683"/>
                      <a:pt x="342" y="683"/>
                    </a:cubicBezTo>
                    <a:cubicBezTo>
                      <a:pt x="530" y="683"/>
                      <a:pt x="683" y="531"/>
                      <a:pt x="683" y="342"/>
                    </a:cubicBezTo>
                    <a:cubicBezTo>
                      <a:pt x="683" y="153"/>
                      <a:pt x="530"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42"/>
              <p:cNvSpPr/>
              <p:nvPr/>
            </p:nvSpPr>
            <p:spPr>
              <a:xfrm>
                <a:off x="5466725" y="4243025"/>
                <a:ext cx="30700" cy="18450"/>
              </a:xfrm>
              <a:custGeom>
                <a:avLst/>
                <a:gdLst/>
                <a:ahLst/>
                <a:cxnLst/>
                <a:rect l="l" t="t" r="r" b="b"/>
                <a:pathLst>
                  <a:path w="1228" h="738" fill="none" extrusionOk="0">
                    <a:moveTo>
                      <a:pt x="0" y="585"/>
                    </a:moveTo>
                    <a:cubicBezTo>
                      <a:pt x="352" y="95"/>
                      <a:pt x="1019" y="1"/>
                      <a:pt x="1227" y="73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42"/>
              <p:cNvSpPr/>
              <p:nvPr/>
            </p:nvSpPr>
            <p:spPr>
              <a:xfrm>
                <a:off x="5239850" y="4101850"/>
                <a:ext cx="222025" cy="149050"/>
              </a:xfrm>
              <a:custGeom>
                <a:avLst/>
                <a:gdLst/>
                <a:ahLst/>
                <a:cxnLst/>
                <a:rect l="l" t="t" r="r" b="b"/>
                <a:pathLst>
                  <a:path w="8881" h="5962" extrusionOk="0">
                    <a:moveTo>
                      <a:pt x="4525" y="0"/>
                    </a:moveTo>
                    <a:cubicBezTo>
                      <a:pt x="187" y="0"/>
                      <a:pt x="0" y="4589"/>
                      <a:pt x="170" y="5440"/>
                    </a:cubicBezTo>
                    <a:cubicBezTo>
                      <a:pt x="233" y="5755"/>
                      <a:pt x="322" y="5872"/>
                      <a:pt x="413" y="5872"/>
                    </a:cubicBezTo>
                    <a:cubicBezTo>
                      <a:pt x="568" y="5872"/>
                      <a:pt x="728" y="5533"/>
                      <a:pt x="766" y="5256"/>
                    </a:cubicBezTo>
                    <a:cubicBezTo>
                      <a:pt x="766" y="4432"/>
                      <a:pt x="1100" y="3538"/>
                      <a:pt x="1511" y="2895"/>
                    </a:cubicBezTo>
                    <a:cubicBezTo>
                      <a:pt x="2061" y="3579"/>
                      <a:pt x="3324" y="3940"/>
                      <a:pt x="4567" y="3940"/>
                    </a:cubicBezTo>
                    <a:cubicBezTo>
                      <a:pt x="5710" y="3940"/>
                      <a:pt x="6836" y="3634"/>
                      <a:pt x="7373" y="2993"/>
                    </a:cubicBezTo>
                    <a:cubicBezTo>
                      <a:pt x="7908" y="4517"/>
                      <a:pt x="8035" y="4538"/>
                      <a:pt x="8226" y="5433"/>
                    </a:cubicBezTo>
                    <a:cubicBezTo>
                      <a:pt x="8265" y="5612"/>
                      <a:pt x="8506" y="5962"/>
                      <a:pt x="8684" y="5962"/>
                    </a:cubicBezTo>
                    <a:cubicBezTo>
                      <a:pt x="8794" y="5962"/>
                      <a:pt x="8880" y="5828"/>
                      <a:pt x="8880" y="5439"/>
                    </a:cubicBezTo>
                    <a:cubicBezTo>
                      <a:pt x="8880" y="4675"/>
                      <a:pt x="8864" y="0"/>
                      <a:pt x="4525" y="0"/>
                    </a:cubicBezTo>
                    <a:close/>
                  </a:path>
                </a:pathLst>
              </a:custGeom>
              <a:solidFill>
                <a:srgbClr val="895B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42"/>
              <p:cNvSpPr/>
              <p:nvPr/>
            </p:nvSpPr>
            <p:spPr>
              <a:xfrm>
                <a:off x="5256650" y="4208125"/>
                <a:ext cx="85500" cy="85525"/>
              </a:xfrm>
              <a:custGeom>
                <a:avLst/>
                <a:gdLst/>
                <a:ahLst/>
                <a:cxnLst/>
                <a:rect l="l" t="t" r="r" b="b"/>
                <a:pathLst>
                  <a:path w="3420" h="3421" fill="none" extrusionOk="0">
                    <a:moveTo>
                      <a:pt x="3419" y="1711"/>
                    </a:moveTo>
                    <a:cubicBezTo>
                      <a:pt x="3419" y="2655"/>
                      <a:pt x="2654" y="3421"/>
                      <a:pt x="1710" y="3421"/>
                    </a:cubicBezTo>
                    <a:cubicBezTo>
                      <a:pt x="766" y="3421"/>
                      <a:pt x="0" y="2655"/>
                      <a:pt x="0" y="1711"/>
                    </a:cubicBezTo>
                    <a:cubicBezTo>
                      <a:pt x="0" y="767"/>
                      <a:pt x="766" y="1"/>
                      <a:pt x="1710" y="1"/>
                    </a:cubicBezTo>
                    <a:cubicBezTo>
                      <a:pt x="2654" y="1"/>
                      <a:pt x="3419" y="767"/>
                      <a:pt x="3419" y="1711"/>
                    </a:cubicBezTo>
                    <a:close/>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42"/>
              <p:cNvSpPr/>
              <p:nvPr/>
            </p:nvSpPr>
            <p:spPr>
              <a:xfrm>
                <a:off x="5232775" y="4227975"/>
                <a:ext cx="23900" cy="22950"/>
              </a:xfrm>
              <a:custGeom>
                <a:avLst/>
                <a:gdLst/>
                <a:ahLst/>
                <a:cxnLst/>
                <a:rect l="l" t="t" r="r" b="b"/>
                <a:pathLst>
                  <a:path w="956" h="918" fill="none" extrusionOk="0">
                    <a:moveTo>
                      <a:pt x="955" y="917"/>
                    </a:moveTo>
                    <a:lnTo>
                      <a:pt x="0" y="1"/>
                    </a:lnTo>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42"/>
              <p:cNvSpPr/>
              <p:nvPr/>
            </p:nvSpPr>
            <p:spPr>
              <a:xfrm>
                <a:off x="5363775" y="4208125"/>
                <a:ext cx="85525" cy="85525"/>
              </a:xfrm>
              <a:custGeom>
                <a:avLst/>
                <a:gdLst/>
                <a:ahLst/>
                <a:cxnLst/>
                <a:rect l="l" t="t" r="r" b="b"/>
                <a:pathLst>
                  <a:path w="3421" h="3421" fill="none" extrusionOk="0">
                    <a:moveTo>
                      <a:pt x="3421" y="1711"/>
                    </a:moveTo>
                    <a:cubicBezTo>
                      <a:pt x="3421" y="767"/>
                      <a:pt x="2655" y="1"/>
                      <a:pt x="1710" y="1"/>
                    </a:cubicBezTo>
                    <a:cubicBezTo>
                      <a:pt x="766" y="1"/>
                      <a:pt x="1" y="767"/>
                      <a:pt x="1" y="1711"/>
                    </a:cubicBezTo>
                    <a:cubicBezTo>
                      <a:pt x="1" y="2655"/>
                      <a:pt x="766" y="3421"/>
                      <a:pt x="1710" y="3421"/>
                    </a:cubicBezTo>
                    <a:cubicBezTo>
                      <a:pt x="2655" y="3421"/>
                      <a:pt x="3421" y="2655"/>
                      <a:pt x="3421" y="1711"/>
                    </a:cubicBezTo>
                    <a:close/>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42"/>
              <p:cNvSpPr/>
              <p:nvPr/>
            </p:nvSpPr>
            <p:spPr>
              <a:xfrm>
                <a:off x="5449275" y="4227975"/>
                <a:ext cx="23875" cy="22950"/>
              </a:xfrm>
              <a:custGeom>
                <a:avLst/>
                <a:gdLst/>
                <a:ahLst/>
                <a:cxnLst/>
                <a:rect l="l" t="t" r="r" b="b"/>
                <a:pathLst>
                  <a:path w="955" h="918" fill="none" extrusionOk="0">
                    <a:moveTo>
                      <a:pt x="1" y="917"/>
                    </a:moveTo>
                    <a:lnTo>
                      <a:pt x="955" y="1"/>
                    </a:lnTo>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42"/>
              <p:cNvSpPr/>
              <p:nvPr/>
            </p:nvSpPr>
            <p:spPr>
              <a:xfrm>
                <a:off x="5342125" y="4250900"/>
                <a:ext cx="21675" cy="25"/>
              </a:xfrm>
              <a:custGeom>
                <a:avLst/>
                <a:gdLst/>
                <a:ahLst/>
                <a:cxnLst/>
                <a:rect l="l" t="t" r="r" b="b"/>
                <a:pathLst>
                  <a:path w="867" h="1" fill="none" extrusionOk="0">
                    <a:moveTo>
                      <a:pt x="867" y="0"/>
                    </a:moveTo>
                    <a:lnTo>
                      <a:pt x="0" y="0"/>
                    </a:lnTo>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42"/>
              <p:cNvSpPr/>
              <p:nvPr/>
            </p:nvSpPr>
            <p:spPr>
              <a:xfrm>
                <a:off x="5006775" y="4453050"/>
                <a:ext cx="692450" cy="605000"/>
              </a:xfrm>
              <a:custGeom>
                <a:avLst/>
                <a:gdLst/>
                <a:ahLst/>
                <a:cxnLst/>
                <a:rect l="l" t="t" r="r" b="b"/>
                <a:pathLst>
                  <a:path w="27698" h="24200" extrusionOk="0">
                    <a:moveTo>
                      <a:pt x="13849" y="0"/>
                    </a:moveTo>
                    <a:cubicBezTo>
                      <a:pt x="1743" y="0"/>
                      <a:pt x="0" y="9909"/>
                      <a:pt x="0" y="9909"/>
                    </a:cubicBezTo>
                    <a:lnTo>
                      <a:pt x="2906" y="11389"/>
                    </a:lnTo>
                    <a:lnTo>
                      <a:pt x="3865" y="10926"/>
                    </a:lnTo>
                    <a:lnTo>
                      <a:pt x="3865" y="23510"/>
                    </a:lnTo>
                    <a:cubicBezTo>
                      <a:pt x="3865" y="23510"/>
                      <a:pt x="9386" y="24200"/>
                      <a:pt x="13849" y="24200"/>
                    </a:cubicBezTo>
                    <a:cubicBezTo>
                      <a:pt x="18312" y="24200"/>
                      <a:pt x="23833" y="23510"/>
                      <a:pt x="23833" y="23510"/>
                    </a:cubicBezTo>
                    <a:lnTo>
                      <a:pt x="23833" y="10926"/>
                    </a:lnTo>
                    <a:lnTo>
                      <a:pt x="24792" y="11389"/>
                    </a:lnTo>
                    <a:lnTo>
                      <a:pt x="27698" y="9909"/>
                    </a:lnTo>
                    <a:cubicBezTo>
                      <a:pt x="27698" y="9909"/>
                      <a:pt x="25955" y="0"/>
                      <a:pt x="138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42"/>
              <p:cNvSpPr/>
              <p:nvPr/>
            </p:nvSpPr>
            <p:spPr>
              <a:xfrm>
                <a:off x="5226800" y="4450925"/>
                <a:ext cx="252300" cy="105050"/>
              </a:xfrm>
              <a:custGeom>
                <a:avLst/>
                <a:gdLst/>
                <a:ahLst/>
                <a:cxnLst/>
                <a:rect l="l" t="t" r="r" b="b"/>
                <a:pathLst>
                  <a:path w="10092" h="4202" extrusionOk="0">
                    <a:moveTo>
                      <a:pt x="5048" y="1"/>
                    </a:moveTo>
                    <a:cubicBezTo>
                      <a:pt x="3304" y="2"/>
                      <a:pt x="1606" y="342"/>
                      <a:pt x="0" y="748"/>
                    </a:cubicBezTo>
                    <a:cubicBezTo>
                      <a:pt x="5" y="2974"/>
                      <a:pt x="2527" y="4202"/>
                      <a:pt x="5048" y="4202"/>
                    </a:cubicBezTo>
                    <a:cubicBezTo>
                      <a:pt x="7569" y="4202"/>
                      <a:pt x="10090" y="2972"/>
                      <a:pt x="10092" y="747"/>
                    </a:cubicBezTo>
                    <a:cubicBezTo>
                      <a:pt x="8488" y="341"/>
                      <a:pt x="6790" y="1"/>
                      <a:pt x="5048" y="1"/>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42"/>
              <p:cNvSpPr/>
              <p:nvPr/>
            </p:nvSpPr>
            <p:spPr>
              <a:xfrm>
                <a:off x="5356175" y="4290725"/>
                <a:ext cx="292625" cy="187900"/>
              </a:xfrm>
              <a:custGeom>
                <a:avLst/>
                <a:gdLst/>
                <a:ahLst/>
                <a:cxnLst/>
                <a:rect l="l" t="t" r="r" b="b"/>
                <a:pathLst>
                  <a:path w="11705" h="7516" extrusionOk="0">
                    <a:moveTo>
                      <a:pt x="10436" y="1"/>
                    </a:moveTo>
                    <a:cubicBezTo>
                      <a:pt x="5275" y="1500"/>
                      <a:pt x="1" y="4183"/>
                      <a:pt x="1" y="4183"/>
                    </a:cubicBezTo>
                    <a:lnTo>
                      <a:pt x="1" y="7515"/>
                    </a:lnTo>
                    <a:lnTo>
                      <a:pt x="11704" y="1242"/>
                    </a:lnTo>
                    <a:lnTo>
                      <a:pt x="104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42"/>
              <p:cNvSpPr/>
              <p:nvPr/>
            </p:nvSpPr>
            <p:spPr>
              <a:xfrm>
                <a:off x="5063625" y="4290725"/>
                <a:ext cx="292575" cy="187900"/>
              </a:xfrm>
              <a:custGeom>
                <a:avLst/>
                <a:gdLst/>
                <a:ahLst/>
                <a:cxnLst/>
                <a:rect l="l" t="t" r="r" b="b"/>
                <a:pathLst>
                  <a:path w="11703" h="7516" extrusionOk="0">
                    <a:moveTo>
                      <a:pt x="1268" y="1"/>
                    </a:moveTo>
                    <a:lnTo>
                      <a:pt x="1" y="1242"/>
                    </a:lnTo>
                    <a:lnTo>
                      <a:pt x="11703" y="7515"/>
                    </a:lnTo>
                    <a:lnTo>
                      <a:pt x="11703" y="4183"/>
                    </a:lnTo>
                    <a:cubicBezTo>
                      <a:pt x="11703" y="4183"/>
                      <a:pt x="6430" y="1500"/>
                      <a:pt x="12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42"/>
              <p:cNvSpPr/>
              <p:nvPr/>
            </p:nvSpPr>
            <p:spPr>
              <a:xfrm>
                <a:off x="5038550" y="4311300"/>
                <a:ext cx="628825" cy="418600"/>
              </a:xfrm>
              <a:custGeom>
                <a:avLst/>
                <a:gdLst/>
                <a:ahLst/>
                <a:cxnLst/>
                <a:rect l="l" t="t" r="r" b="b"/>
                <a:pathLst>
                  <a:path w="25153" h="16744" extrusionOk="0">
                    <a:moveTo>
                      <a:pt x="0" y="0"/>
                    </a:moveTo>
                    <a:cubicBezTo>
                      <a:pt x="0" y="0"/>
                      <a:pt x="2164" y="7419"/>
                      <a:pt x="2213" y="13295"/>
                    </a:cubicBezTo>
                    <a:cubicBezTo>
                      <a:pt x="2213" y="13295"/>
                      <a:pt x="7054" y="14455"/>
                      <a:pt x="11015" y="16130"/>
                    </a:cubicBezTo>
                    <a:cubicBezTo>
                      <a:pt x="11015" y="16130"/>
                      <a:pt x="11522" y="16743"/>
                      <a:pt x="12577" y="16743"/>
                    </a:cubicBezTo>
                    <a:cubicBezTo>
                      <a:pt x="13631" y="16743"/>
                      <a:pt x="14136" y="16130"/>
                      <a:pt x="14136" y="16130"/>
                    </a:cubicBezTo>
                    <a:cubicBezTo>
                      <a:pt x="18097" y="14455"/>
                      <a:pt x="22940" y="13295"/>
                      <a:pt x="22940" y="13295"/>
                    </a:cubicBezTo>
                    <a:cubicBezTo>
                      <a:pt x="22989" y="7420"/>
                      <a:pt x="25153" y="0"/>
                      <a:pt x="25153" y="0"/>
                    </a:cubicBezTo>
                    <a:lnTo>
                      <a:pt x="25153" y="0"/>
                    </a:lnTo>
                    <a:cubicBezTo>
                      <a:pt x="25152" y="0"/>
                      <a:pt x="17965" y="2063"/>
                      <a:pt x="14136" y="3801"/>
                    </a:cubicBezTo>
                    <a:cubicBezTo>
                      <a:pt x="14136" y="3801"/>
                      <a:pt x="13628" y="4415"/>
                      <a:pt x="12577" y="4415"/>
                    </a:cubicBezTo>
                    <a:cubicBezTo>
                      <a:pt x="11524" y="4415"/>
                      <a:pt x="11015" y="3801"/>
                      <a:pt x="11015" y="3801"/>
                    </a:cubicBezTo>
                    <a:cubicBezTo>
                      <a:pt x="7188" y="2063"/>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42"/>
              <p:cNvSpPr/>
              <p:nvPr/>
            </p:nvSpPr>
            <p:spPr>
              <a:xfrm>
                <a:off x="5312225" y="4412175"/>
                <a:ext cx="25" cy="290350"/>
              </a:xfrm>
              <a:custGeom>
                <a:avLst/>
                <a:gdLst/>
                <a:ahLst/>
                <a:cxnLst/>
                <a:rect l="l" t="t" r="r" b="b"/>
                <a:pathLst>
                  <a:path w="1" h="11614" fill="none" extrusionOk="0">
                    <a:moveTo>
                      <a:pt x="0" y="0"/>
                    </a:moveTo>
                    <a:lnTo>
                      <a:pt x="0" y="11614"/>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42"/>
              <p:cNvSpPr/>
              <p:nvPr/>
            </p:nvSpPr>
            <p:spPr>
              <a:xfrm>
                <a:off x="5393650" y="4412175"/>
                <a:ext cx="25" cy="290350"/>
              </a:xfrm>
              <a:custGeom>
                <a:avLst/>
                <a:gdLst/>
                <a:ahLst/>
                <a:cxnLst/>
                <a:rect l="l" t="t" r="r" b="b"/>
                <a:pathLst>
                  <a:path w="1" h="11614" fill="none" extrusionOk="0">
                    <a:moveTo>
                      <a:pt x="1" y="0"/>
                    </a:moveTo>
                    <a:lnTo>
                      <a:pt x="1" y="11614"/>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6" name="Google Shape;1556;p42"/>
              <p:cNvSpPr/>
              <p:nvPr/>
            </p:nvSpPr>
            <p:spPr>
              <a:xfrm>
                <a:off x="4947375" y="4477600"/>
                <a:ext cx="346150" cy="521925"/>
              </a:xfrm>
              <a:custGeom>
                <a:avLst/>
                <a:gdLst/>
                <a:ahLst/>
                <a:cxnLst/>
                <a:rect l="l" t="t" r="r" b="b"/>
                <a:pathLst>
                  <a:path w="13846" h="20877" extrusionOk="0">
                    <a:moveTo>
                      <a:pt x="9823" y="1"/>
                    </a:moveTo>
                    <a:cubicBezTo>
                      <a:pt x="9513" y="1"/>
                      <a:pt x="9219" y="100"/>
                      <a:pt x="9166" y="297"/>
                    </a:cubicBezTo>
                    <a:cubicBezTo>
                      <a:pt x="9047" y="741"/>
                      <a:pt x="8942" y="1486"/>
                      <a:pt x="8942" y="1486"/>
                    </a:cubicBezTo>
                    <a:cubicBezTo>
                      <a:pt x="8942" y="1486"/>
                      <a:pt x="8417" y="927"/>
                      <a:pt x="8010" y="927"/>
                    </a:cubicBezTo>
                    <a:cubicBezTo>
                      <a:pt x="7797" y="927"/>
                      <a:pt x="7617" y="1081"/>
                      <a:pt x="7563" y="1550"/>
                    </a:cubicBezTo>
                    <a:cubicBezTo>
                      <a:pt x="7405" y="2914"/>
                      <a:pt x="7303" y="6875"/>
                      <a:pt x="7303" y="6875"/>
                    </a:cubicBezTo>
                    <a:lnTo>
                      <a:pt x="7303" y="6874"/>
                    </a:lnTo>
                    <a:lnTo>
                      <a:pt x="5860" y="6641"/>
                    </a:lnTo>
                    <a:lnTo>
                      <a:pt x="6654" y="8150"/>
                    </a:lnTo>
                    <a:lnTo>
                      <a:pt x="5872" y="10625"/>
                    </a:lnTo>
                    <a:cubicBezTo>
                      <a:pt x="5872" y="10625"/>
                      <a:pt x="3681" y="9376"/>
                      <a:pt x="2376" y="8927"/>
                    </a:cubicBezTo>
                    <a:cubicBezTo>
                      <a:pt x="2376" y="8927"/>
                      <a:pt x="0" y="16212"/>
                      <a:pt x="1318" y="18608"/>
                    </a:cubicBezTo>
                    <a:cubicBezTo>
                      <a:pt x="2281" y="20358"/>
                      <a:pt x="4317" y="20876"/>
                      <a:pt x="5916" y="20876"/>
                    </a:cubicBezTo>
                    <a:cubicBezTo>
                      <a:pt x="6507" y="20876"/>
                      <a:pt x="7038" y="20806"/>
                      <a:pt x="7434" y="20700"/>
                    </a:cubicBezTo>
                    <a:cubicBezTo>
                      <a:pt x="8901" y="20309"/>
                      <a:pt x="11091" y="12771"/>
                      <a:pt x="12227" y="9600"/>
                    </a:cubicBezTo>
                    <a:cubicBezTo>
                      <a:pt x="13363" y="6429"/>
                      <a:pt x="13484" y="4668"/>
                      <a:pt x="13709" y="3387"/>
                    </a:cubicBezTo>
                    <a:cubicBezTo>
                      <a:pt x="13845" y="2613"/>
                      <a:pt x="13472" y="2329"/>
                      <a:pt x="13122" y="2329"/>
                    </a:cubicBezTo>
                    <a:cubicBezTo>
                      <a:pt x="12892" y="2329"/>
                      <a:pt x="12672" y="2450"/>
                      <a:pt x="12609" y="2636"/>
                    </a:cubicBezTo>
                    <a:cubicBezTo>
                      <a:pt x="12451" y="3105"/>
                      <a:pt x="12013" y="4488"/>
                      <a:pt x="12013" y="4488"/>
                    </a:cubicBezTo>
                    <a:cubicBezTo>
                      <a:pt x="12013" y="4488"/>
                      <a:pt x="12345" y="2532"/>
                      <a:pt x="12277" y="1647"/>
                    </a:cubicBezTo>
                    <a:cubicBezTo>
                      <a:pt x="12238" y="1135"/>
                      <a:pt x="11905" y="941"/>
                      <a:pt x="11547" y="941"/>
                    </a:cubicBezTo>
                    <a:cubicBezTo>
                      <a:pt x="11148" y="941"/>
                      <a:pt x="10717" y="1182"/>
                      <a:pt x="10628" y="1494"/>
                    </a:cubicBezTo>
                    <a:cubicBezTo>
                      <a:pt x="10628" y="1494"/>
                      <a:pt x="10630" y="953"/>
                      <a:pt x="10629" y="470"/>
                    </a:cubicBezTo>
                    <a:cubicBezTo>
                      <a:pt x="10628" y="157"/>
                      <a:pt x="10213" y="1"/>
                      <a:pt x="9823" y="1"/>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42"/>
              <p:cNvSpPr/>
              <p:nvPr/>
            </p:nvSpPr>
            <p:spPr>
              <a:xfrm>
                <a:off x="5039075" y="4643625"/>
                <a:ext cx="74625" cy="311925"/>
              </a:xfrm>
              <a:custGeom>
                <a:avLst/>
                <a:gdLst/>
                <a:ahLst/>
                <a:cxnLst/>
                <a:rect l="l" t="t" r="r" b="b"/>
                <a:pathLst>
                  <a:path w="2985" h="12477" fill="none" extrusionOk="0">
                    <a:moveTo>
                      <a:pt x="163" y="12477"/>
                    </a:moveTo>
                    <a:cubicBezTo>
                      <a:pt x="0" y="11292"/>
                      <a:pt x="673" y="8829"/>
                      <a:pt x="673" y="8829"/>
                    </a:cubicBezTo>
                    <a:lnTo>
                      <a:pt x="2985" y="1509"/>
                    </a:lnTo>
                    <a:cubicBezTo>
                      <a:pt x="2985" y="1509"/>
                      <a:pt x="2430" y="931"/>
                      <a:pt x="2192"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42"/>
              <p:cNvSpPr/>
              <p:nvPr/>
            </p:nvSpPr>
            <p:spPr>
              <a:xfrm>
                <a:off x="5167575" y="4514725"/>
                <a:ext cx="3375" cy="95125"/>
              </a:xfrm>
              <a:custGeom>
                <a:avLst/>
                <a:gdLst/>
                <a:ahLst/>
                <a:cxnLst/>
                <a:rect l="l" t="t" r="r" b="b"/>
                <a:pathLst>
                  <a:path w="135" h="3805" fill="none" extrusionOk="0">
                    <a:moveTo>
                      <a:pt x="134" y="1"/>
                    </a:moveTo>
                    <a:cubicBezTo>
                      <a:pt x="134" y="1"/>
                      <a:pt x="75" y="2875"/>
                      <a:pt x="1" y="3804"/>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42"/>
              <p:cNvSpPr/>
              <p:nvPr/>
            </p:nvSpPr>
            <p:spPr>
              <a:xfrm>
                <a:off x="5202500" y="4514950"/>
                <a:ext cx="10575" cy="106475"/>
              </a:xfrm>
              <a:custGeom>
                <a:avLst/>
                <a:gdLst/>
                <a:ahLst/>
                <a:cxnLst/>
                <a:rect l="l" t="t" r="r" b="b"/>
                <a:pathLst>
                  <a:path w="423" h="4259" fill="none" extrusionOk="0">
                    <a:moveTo>
                      <a:pt x="423" y="0"/>
                    </a:moveTo>
                    <a:cubicBezTo>
                      <a:pt x="423" y="0"/>
                      <a:pt x="108" y="3635"/>
                      <a:pt x="1" y="425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42"/>
              <p:cNvSpPr/>
              <p:nvPr/>
            </p:nvSpPr>
            <p:spPr>
              <a:xfrm>
                <a:off x="5236600" y="4589775"/>
                <a:ext cx="11100" cy="59450"/>
              </a:xfrm>
              <a:custGeom>
                <a:avLst/>
                <a:gdLst/>
                <a:ahLst/>
                <a:cxnLst/>
                <a:rect l="l" t="t" r="r" b="b"/>
                <a:pathLst>
                  <a:path w="444" h="2378" fill="none" extrusionOk="0">
                    <a:moveTo>
                      <a:pt x="444" y="1"/>
                    </a:moveTo>
                    <a:cubicBezTo>
                      <a:pt x="444" y="1"/>
                      <a:pt x="138" y="1724"/>
                      <a:pt x="1" y="2377"/>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42"/>
              <p:cNvSpPr/>
              <p:nvPr/>
            </p:nvSpPr>
            <p:spPr>
              <a:xfrm>
                <a:off x="5412475" y="4477600"/>
                <a:ext cx="346150" cy="521925"/>
              </a:xfrm>
              <a:custGeom>
                <a:avLst/>
                <a:gdLst/>
                <a:ahLst/>
                <a:cxnLst/>
                <a:rect l="l" t="t" r="r" b="b"/>
                <a:pathLst>
                  <a:path w="13846" h="20877" extrusionOk="0">
                    <a:moveTo>
                      <a:pt x="4022" y="1"/>
                    </a:moveTo>
                    <a:cubicBezTo>
                      <a:pt x="3633" y="1"/>
                      <a:pt x="3218" y="157"/>
                      <a:pt x="3217" y="470"/>
                    </a:cubicBezTo>
                    <a:cubicBezTo>
                      <a:pt x="3216" y="953"/>
                      <a:pt x="3219" y="1494"/>
                      <a:pt x="3219" y="1494"/>
                    </a:cubicBezTo>
                    <a:cubicBezTo>
                      <a:pt x="3129" y="1182"/>
                      <a:pt x="2699" y="941"/>
                      <a:pt x="2299" y="941"/>
                    </a:cubicBezTo>
                    <a:cubicBezTo>
                      <a:pt x="1941" y="941"/>
                      <a:pt x="1608" y="1135"/>
                      <a:pt x="1568" y="1647"/>
                    </a:cubicBezTo>
                    <a:cubicBezTo>
                      <a:pt x="1500" y="2532"/>
                      <a:pt x="1834" y="4488"/>
                      <a:pt x="1834" y="4488"/>
                    </a:cubicBezTo>
                    <a:cubicBezTo>
                      <a:pt x="1834" y="4488"/>
                      <a:pt x="1394" y="3105"/>
                      <a:pt x="1236" y="2636"/>
                    </a:cubicBezTo>
                    <a:cubicBezTo>
                      <a:pt x="1174" y="2450"/>
                      <a:pt x="953" y="2329"/>
                      <a:pt x="724" y="2329"/>
                    </a:cubicBezTo>
                    <a:cubicBezTo>
                      <a:pt x="373" y="2329"/>
                      <a:pt x="0" y="2613"/>
                      <a:pt x="136" y="3387"/>
                    </a:cubicBezTo>
                    <a:cubicBezTo>
                      <a:pt x="361" y="4668"/>
                      <a:pt x="483" y="6429"/>
                      <a:pt x="1619" y="9600"/>
                    </a:cubicBezTo>
                    <a:cubicBezTo>
                      <a:pt x="2755" y="12771"/>
                      <a:pt x="4944" y="20309"/>
                      <a:pt x="6412" y="20700"/>
                    </a:cubicBezTo>
                    <a:cubicBezTo>
                      <a:pt x="6808" y="20806"/>
                      <a:pt x="7339" y="20876"/>
                      <a:pt x="7930" y="20876"/>
                    </a:cubicBezTo>
                    <a:cubicBezTo>
                      <a:pt x="9530" y="20876"/>
                      <a:pt x="11565" y="20358"/>
                      <a:pt x="12527" y="18608"/>
                    </a:cubicBezTo>
                    <a:cubicBezTo>
                      <a:pt x="13845" y="16212"/>
                      <a:pt x="11469" y="8927"/>
                      <a:pt x="11469" y="8927"/>
                    </a:cubicBezTo>
                    <a:cubicBezTo>
                      <a:pt x="10164" y="9376"/>
                      <a:pt x="7974" y="10625"/>
                      <a:pt x="7974" y="10625"/>
                    </a:cubicBezTo>
                    <a:lnTo>
                      <a:pt x="7192" y="8150"/>
                    </a:lnTo>
                    <a:lnTo>
                      <a:pt x="7985" y="6641"/>
                    </a:lnTo>
                    <a:lnTo>
                      <a:pt x="6543" y="6874"/>
                    </a:lnTo>
                    <a:lnTo>
                      <a:pt x="6543" y="6874"/>
                    </a:lnTo>
                    <a:cubicBezTo>
                      <a:pt x="6541" y="6793"/>
                      <a:pt x="6440" y="2900"/>
                      <a:pt x="6283" y="1550"/>
                    </a:cubicBezTo>
                    <a:cubicBezTo>
                      <a:pt x="6229" y="1081"/>
                      <a:pt x="6048" y="927"/>
                      <a:pt x="5835" y="927"/>
                    </a:cubicBezTo>
                    <a:cubicBezTo>
                      <a:pt x="5429" y="927"/>
                      <a:pt x="4903" y="1486"/>
                      <a:pt x="4903" y="1486"/>
                    </a:cubicBezTo>
                    <a:cubicBezTo>
                      <a:pt x="4903" y="1486"/>
                      <a:pt x="4799" y="741"/>
                      <a:pt x="4679" y="297"/>
                    </a:cubicBezTo>
                    <a:cubicBezTo>
                      <a:pt x="4626" y="100"/>
                      <a:pt x="4333" y="1"/>
                      <a:pt x="4022" y="1"/>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42"/>
              <p:cNvSpPr/>
              <p:nvPr/>
            </p:nvSpPr>
            <p:spPr>
              <a:xfrm>
                <a:off x="5592275" y="4643625"/>
                <a:ext cx="74675" cy="311925"/>
              </a:xfrm>
              <a:custGeom>
                <a:avLst/>
                <a:gdLst/>
                <a:ahLst/>
                <a:cxnLst/>
                <a:rect l="l" t="t" r="r" b="b"/>
                <a:pathLst>
                  <a:path w="2987" h="12477" fill="none" extrusionOk="0">
                    <a:moveTo>
                      <a:pt x="2822" y="12477"/>
                    </a:moveTo>
                    <a:cubicBezTo>
                      <a:pt x="2986" y="11292"/>
                      <a:pt x="2313" y="8829"/>
                      <a:pt x="2313" y="8829"/>
                    </a:cubicBezTo>
                    <a:lnTo>
                      <a:pt x="0" y="1509"/>
                    </a:lnTo>
                    <a:cubicBezTo>
                      <a:pt x="0" y="1509"/>
                      <a:pt x="556" y="931"/>
                      <a:pt x="793"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42"/>
              <p:cNvSpPr/>
              <p:nvPr/>
            </p:nvSpPr>
            <p:spPr>
              <a:xfrm>
                <a:off x="5535025" y="4514725"/>
                <a:ext cx="3375" cy="95125"/>
              </a:xfrm>
              <a:custGeom>
                <a:avLst/>
                <a:gdLst/>
                <a:ahLst/>
                <a:cxnLst/>
                <a:rect l="l" t="t" r="r" b="b"/>
                <a:pathLst>
                  <a:path w="135" h="3805" fill="none" extrusionOk="0">
                    <a:moveTo>
                      <a:pt x="1" y="1"/>
                    </a:moveTo>
                    <a:cubicBezTo>
                      <a:pt x="1" y="1"/>
                      <a:pt x="60" y="2875"/>
                      <a:pt x="135" y="3804"/>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42"/>
              <p:cNvSpPr/>
              <p:nvPr/>
            </p:nvSpPr>
            <p:spPr>
              <a:xfrm>
                <a:off x="5492925" y="4514950"/>
                <a:ext cx="10575" cy="106475"/>
              </a:xfrm>
              <a:custGeom>
                <a:avLst/>
                <a:gdLst/>
                <a:ahLst/>
                <a:cxnLst/>
                <a:rect l="l" t="t" r="r" b="b"/>
                <a:pathLst>
                  <a:path w="423" h="4259" fill="none" extrusionOk="0">
                    <a:moveTo>
                      <a:pt x="1" y="0"/>
                    </a:moveTo>
                    <a:cubicBezTo>
                      <a:pt x="1" y="0"/>
                      <a:pt x="315" y="3635"/>
                      <a:pt x="423" y="425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42"/>
              <p:cNvSpPr/>
              <p:nvPr/>
            </p:nvSpPr>
            <p:spPr>
              <a:xfrm>
                <a:off x="5458300" y="4589775"/>
                <a:ext cx="11100" cy="59450"/>
              </a:xfrm>
              <a:custGeom>
                <a:avLst/>
                <a:gdLst/>
                <a:ahLst/>
                <a:cxnLst/>
                <a:rect l="l" t="t" r="r" b="b"/>
                <a:pathLst>
                  <a:path w="444" h="2378" fill="none" extrusionOk="0">
                    <a:moveTo>
                      <a:pt x="1" y="1"/>
                    </a:moveTo>
                    <a:cubicBezTo>
                      <a:pt x="1" y="1"/>
                      <a:pt x="307" y="1724"/>
                      <a:pt x="444" y="2377"/>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66" name="Google Shape;1566;p42"/>
            <p:cNvGrpSpPr/>
            <p:nvPr/>
          </p:nvGrpSpPr>
          <p:grpSpPr>
            <a:xfrm flipH="1">
              <a:off x="2348002" y="781246"/>
              <a:ext cx="895284" cy="774817"/>
              <a:chOff x="1427127" y="2953496"/>
              <a:chExt cx="895284" cy="774817"/>
            </a:xfrm>
          </p:grpSpPr>
          <p:sp>
            <p:nvSpPr>
              <p:cNvPr id="1567" name="Google Shape;1567;p42"/>
              <p:cNvSpPr/>
              <p:nvPr/>
            </p:nvSpPr>
            <p:spPr>
              <a:xfrm>
                <a:off x="1427127" y="2988323"/>
                <a:ext cx="801413" cy="739991"/>
              </a:xfrm>
              <a:custGeom>
                <a:avLst/>
                <a:gdLst/>
                <a:ahLst/>
                <a:cxnLst/>
                <a:rect l="l" t="t" r="r" b="b"/>
                <a:pathLst>
                  <a:path w="21907" h="20228" extrusionOk="0">
                    <a:moveTo>
                      <a:pt x="5921" y="0"/>
                    </a:moveTo>
                    <a:lnTo>
                      <a:pt x="1" y="12879"/>
                    </a:lnTo>
                    <a:lnTo>
                      <a:pt x="15986" y="20228"/>
                    </a:lnTo>
                    <a:lnTo>
                      <a:pt x="21906" y="7349"/>
                    </a:lnTo>
                    <a:lnTo>
                      <a:pt x="59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42"/>
              <p:cNvSpPr/>
              <p:nvPr/>
            </p:nvSpPr>
            <p:spPr>
              <a:xfrm>
                <a:off x="1643659" y="2953533"/>
                <a:ext cx="678679" cy="303708"/>
              </a:xfrm>
              <a:custGeom>
                <a:avLst/>
                <a:gdLst/>
                <a:ahLst/>
                <a:cxnLst/>
                <a:rect l="l" t="t" r="r" b="b"/>
                <a:pathLst>
                  <a:path w="18552" h="8302" extrusionOk="0">
                    <a:moveTo>
                      <a:pt x="2567" y="0"/>
                    </a:moveTo>
                    <a:lnTo>
                      <a:pt x="1" y="952"/>
                    </a:lnTo>
                    <a:lnTo>
                      <a:pt x="15985" y="8301"/>
                    </a:lnTo>
                    <a:lnTo>
                      <a:pt x="18551" y="7349"/>
                    </a:lnTo>
                    <a:lnTo>
                      <a:pt x="256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42"/>
              <p:cNvSpPr/>
              <p:nvPr/>
            </p:nvSpPr>
            <p:spPr>
              <a:xfrm>
                <a:off x="1458258" y="2980311"/>
                <a:ext cx="636792" cy="718992"/>
              </a:xfrm>
              <a:custGeom>
                <a:avLst/>
                <a:gdLst/>
                <a:ahLst/>
                <a:cxnLst/>
                <a:rect l="l" t="t" r="r" b="b"/>
                <a:pathLst>
                  <a:path w="17407" h="19654" extrusionOk="0">
                    <a:moveTo>
                      <a:pt x="7614" y="1"/>
                    </a:moveTo>
                    <a:lnTo>
                      <a:pt x="5341" y="715"/>
                    </a:lnTo>
                    <a:lnTo>
                      <a:pt x="1" y="12828"/>
                    </a:lnTo>
                    <a:lnTo>
                      <a:pt x="14641" y="19653"/>
                    </a:lnTo>
                    <a:lnTo>
                      <a:pt x="17406" y="18905"/>
                    </a:lnTo>
                    <a:lnTo>
                      <a:pt x="7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42"/>
              <p:cNvSpPr/>
              <p:nvPr/>
            </p:nvSpPr>
            <p:spPr>
              <a:xfrm>
                <a:off x="1456100" y="3410412"/>
                <a:ext cx="117320" cy="41119"/>
              </a:xfrm>
              <a:custGeom>
                <a:avLst/>
                <a:gdLst/>
                <a:ahLst/>
                <a:cxnLst/>
                <a:rect l="l" t="t" r="r" b="b"/>
                <a:pathLst>
                  <a:path w="3207" h="1124" extrusionOk="0">
                    <a:moveTo>
                      <a:pt x="3149" y="0"/>
                    </a:moveTo>
                    <a:cubicBezTo>
                      <a:pt x="3144" y="0"/>
                      <a:pt x="3138" y="1"/>
                      <a:pt x="3132" y="3"/>
                    </a:cubicBezTo>
                    <a:lnTo>
                      <a:pt x="43" y="1022"/>
                    </a:lnTo>
                    <a:cubicBezTo>
                      <a:pt x="16" y="1031"/>
                      <a:pt x="0" y="1060"/>
                      <a:pt x="10" y="1088"/>
                    </a:cubicBezTo>
                    <a:cubicBezTo>
                      <a:pt x="17" y="1110"/>
                      <a:pt x="38" y="1124"/>
                      <a:pt x="60" y="1124"/>
                    </a:cubicBezTo>
                    <a:cubicBezTo>
                      <a:pt x="65" y="1124"/>
                      <a:pt x="71" y="1123"/>
                      <a:pt x="76" y="1122"/>
                    </a:cubicBezTo>
                    <a:lnTo>
                      <a:pt x="3164" y="102"/>
                    </a:lnTo>
                    <a:cubicBezTo>
                      <a:pt x="3191" y="93"/>
                      <a:pt x="3207" y="63"/>
                      <a:pt x="3198" y="36"/>
                    </a:cubicBezTo>
                    <a:cubicBezTo>
                      <a:pt x="3191" y="14"/>
                      <a:pt x="3171" y="0"/>
                      <a:pt x="31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42"/>
              <p:cNvSpPr/>
              <p:nvPr/>
            </p:nvSpPr>
            <p:spPr>
              <a:xfrm>
                <a:off x="1483793" y="3080474"/>
                <a:ext cx="162829" cy="361911"/>
              </a:xfrm>
              <a:custGeom>
                <a:avLst/>
                <a:gdLst/>
                <a:ahLst/>
                <a:cxnLst/>
                <a:rect l="l" t="t" r="r" b="b"/>
                <a:pathLst>
                  <a:path w="4451" h="9893" extrusionOk="0">
                    <a:moveTo>
                      <a:pt x="4391" y="1"/>
                    </a:moveTo>
                    <a:cubicBezTo>
                      <a:pt x="4371" y="1"/>
                      <a:pt x="4352" y="12"/>
                      <a:pt x="4343" y="32"/>
                    </a:cubicBezTo>
                    <a:lnTo>
                      <a:pt x="12" y="9819"/>
                    </a:lnTo>
                    <a:cubicBezTo>
                      <a:pt x="0" y="9846"/>
                      <a:pt x="12" y="9876"/>
                      <a:pt x="38" y="9888"/>
                    </a:cubicBezTo>
                    <a:cubicBezTo>
                      <a:pt x="46" y="9892"/>
                      <a:pt x="53" y="9893"/>
                      <a:pt x="60" y="9893"/>
                    </a:cubicBezTo>
                    <a:cubicBezTo>
                      <a:pt x="80" y="9893"/>
                      <a:pt x="100" y="9881"/>
                      <a:pt x="107" y="9862"/>
                    </a:cubicBezTo>
                    <a:lnTo>
                      <a:pt x="4440" y="74"/>
                    </a:lnTo>
                    <a:cubicBezTo>
                      <a:pt x="4451" y="47"/>
                      <a:pt x="4439" y="16"/>
                      <a:pt x="4413" y="5"/>
                    </a:cubicBezTo>
                    <a:cubicBezTo>
                      <a:pt x="4406" y="2"/>
                      <a:pt x="4398" y="1"/>
                      <a:pt x="43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42"/>
              <p:cNvSpPr/>
              <p:nvPr/>
            </p:nvSpPr>
            <p:spPr>
              <a:xfrm>
                <a:off x="1711226" y="3536768"/>
                <a:ext cx="263101" cy="127344"/>
              </a:xfrm>
              <a:custGeom>
                <a:avLst/>
                <a:gdLst/>
                <a:ahLst/>
                <a:cxnLst/>
                <a:rect l="l" t="t" r="r" b="b"/>
                <a:pathLst>
                  <a:path w="7192" h="3481" extrusionOk="0">
                    <a:moveTo>
                      <a:pt x="60" y="1"/>
                    </a:moveTo>
                    <a:cubicBezTo>
                      <a:pt x="40" y="1"/>
                      <a:pt x="21" y="12"/>
                      <a:pt x="12" y="31"/>
                    </a:cubicBezTo>
                    <a:cubicBezTo>
                      <a:pt x="0" y="57"/>
                      <a:pt x="11" y="88"/>
                      <a:pt x="37" y="100"/>
                    </a:cubicBezTo>
                    <a:lnTo>
                      <a:pt x="7109" y="3475"/>
                    </a:lnTo>
                    <a:cubicBezTo>
                      <a:pt x="7117" y="3479"/>
                      <a:pt x="7125" y="3480"/>
                      <a:pt x="7132" y="3480"/>
                    </a:cubicBezTo>
                    <a:cubicBezTo>
                      <a:pt x="7152" y="3480"/>
                      <a:pt x="7171" y="3469"/>
                      <a:pt x="7180" y="3451"/>
                    </a:cubicBezTo>
                    <a:cubicBezTo>
                      <a:pt x="7192" y="3424"/>
                      <a:pt x="7181" y="3394"/>
                      <a:pt x="7154" y="3381"/>
                    </a:cubicBezTo>
                    <a:lnTo>
                      <a:pt x="83" y="5"/>
                    </a:lnTo>
                    <a:cubicBezTo>
                      <a:pt x="75" y="2"/>
                      <a:pt x="68" y="1"/>
                      <a:pt x="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42"/>
              <p:cNvSpPr/>
              <p:nvPr/>
            </p:nvSpPr>
            <p:spPr>
              <a:xfrm>
                <a:off x="1555019" y="3462249"/>
                <a:ext cx="131221" cy="64385"/>
              </a:xfrm>
              <a:custGeom>
                <a:avLst/>
                <a:gdLst/>
                <a:ahLst/>
                <a:cxnLst/>
                <a:rect l="l" t="t" r="r" b="b"/>
                <a:pathLst>
                  <a:path w="3587" h="1760" extrusionOk="0">
                    <a:moveTo>
                      <a:pt x="61" y="0"/>
                    </a:moveTo>
                    <a:cubicBezTo>
                      <a:pt x="41" y="0"/>
                      <a:pt x="22" y="11"/>
                      <a:pt x="13" y="30"/>
                    </a:cubicBezTo>
                    <a:cubicBezTo>
                      <a:pt x="0" y="56"/>
                      <a:pt x="11" y="87"/>
                      <a:pt x="38" y="99"/>
                    </a:cubicBezTo>
                    <a:lnTo>
                      <a:pt x="3504" y="1754"/>
                    </a:lnTo>
                    <a:cubicBezTo>
                      <a:pt x="3512" y="1757"/>
                      <a:pt x="3519" y="1760"/>
                      <a:pt x="3527" y="1760"/>
                    </a:cubicBezTo>
                    <a:cubicBezTo>
                      <a:pt x="3547" y="1760"/>
                      <a:pt x="3565" y="1749"/>
                      <a:pt x="3574" y="1729"/>
                    </a:cubicBezTo>
                    <a:cubicBezTo>
                      <a:pt x="3586" y="1704"/>
                      <a:pt x="3575" y="1672"/>
                      <a:pt x="3549" y="1660"/>
                    </a:cubicBezTo>
                    <a:lnTo>
                      <a:pt x="83" y="5"/>
                    </a:lnTo>
                    <a:cubicBezTo>
                      <a:pt x="75" y="2"/>
                      <a:pt x="68" y="0"/>
                      <a:pt x="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42"/>
              <p:cNvSpPr/>
              <p:nvPr/>
            </p:nvSpPr>
            <p:spPr>
              <a:xfrm>
                <a:off x="1520997" y="2953496"/>
                <a:ext cx="801413" cy="740027"/>
              </a:xfrm>
              <a:custGeom>
                <a:avLst/>
                <a:gdLst/>
                <a:ahLst/>
                <a:cxnLst/>
                <a:rect l="l" t="t" r="r" b="b"/>
                <a:pathLst>
                  <a:path w="21907" h="20229" extrusionOk="0">
                    <a:moveTo>
                      <a:pt x="5921" y="0"/>
                    </a:moveTo>
                    <a:lnTo>
                      <a:pt x="1" y="12879"/>
                    </a:lnTo>
                    <a:lnTo>
                      <a:pt x="15986" y="20228"/>
                    </a:lnTo>
                    <a:lnTo>
                      <a:pt x="21906" y="7349"/>
                    </a:lnTo>
                    <a:lnTo>
                      <a:pt x="59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42"/>
              <p:cNvSpPr/>
              <p:nvPr/>
            </p:nvSpPr>
            <p:spPr>
              <a:xfrm>
                <a:off x="1640622" y="3073523"/>
                <a:ext cx="259004" cy="360850"/>
              </a:xfrm>
              <a:custGeom>
                <a:avLst/>
                <a:gdLst/>
                <a:ahLst/>
                <a:cxnLst/>
                <a:rect l="l" t="t" r="r" b="b"/>
                <a:pathLst>
                  <a:path w="7080" h="9864" extrusionOk="0">
                    <a:moveTo>
                      <a:pt x="3909" y="122"/>
                    </a:moveTo>
                    <a:lnTo>
                      <a:pt x="6957" y="1524"/>
                    </a:lnTo>
                    <a:lnTo>
                      <a:pt x="3178" y="9742"/>
                    </a:lnTo>
                    <a:lnTo>
                      <a:pt x="130" y="8340"/>
                    </a:lnTo>
                    <a:lnTo>
                      <a:pt x="3909" y="122"/>
                    </a:lnTo>
                    <a:close/>
                    <a:moveTo>
                      <a:pt x="3882" y="1"/>
                    </a:moveTo>
                    <a:cubicBezTo>
                      <a:pt x="3862" y="1"/>
                      <a:pt x="3844" y="12"/>
                      <a:pt x="3835" y="31"/>
                    </a:cubicBezTo>
                    <a:lnTo>
                      <a:pt x="13" y="8345"/>
                    </a:lnTo>
                    <a:cubicBezTo>
                      <a:pt x="1" y="8371"/>
                      <a:pt x="13" y="8402"/>
                      <a:pt x="39" y="8414"/>
                    </a:cubicBezTo>
                    <a:lnTo>
                      <a:pt x="3183" y="9859"/>
                    </a:lnTo>
                    <a:cubicBezTo>
                      <a:pt x="3189" y="9862"/>
                      <a:pt x="3197" y="9864"/>
                      <a:pt x="3205" y="9864"/>
                    </a:cubicBezTo>
                    <a:cubicBezTo>
                      <a:pt x="3210" y="9864"/>
                      <a:pt x="3217" y="9862"/>
                      <a:pt x="3222" y="9860"/>
                    </a:cubicBezTo>
                    <a:cubicBezTo>
                      <a:pt x="3235" y="9856"/>
                      <a:pt x="3246" y="9846"/>
                      <a:pt x="3252" y="9833"/>
                    </a:cubicBezTo>
                    <a:lnTo>
                      <a:pt x="7074" y="1520"/>
                    </a:lnTo>
                    <a:cubicBezTo>
                      <a:pt x="7080" y="1508"/>
                      <a:pt x="7080" y="1494"/>
                      <a:pt x="7075" y="1480"/>
                    </a:cubicBezTo>
                    <a:cubicBezTo>
                      <a:pt x="7071" y="1467"/>
                      <a:pt x="7061" y="1456"/>
                      <a:pt x="7048" y="1451"/>
                    </a:cubicBezTo>
                    <a:lnTo>
                      <a:pt x="3904" y="6"/>
                    </a:lnTo>
                    <a:cubicBezTo>
                      <a:pt x="3897" y="2"/>
                      <a:pt x="3889" y="1"/>
                      <a:pt x="38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0F901F3E-2B82-4747-79C2-FA5EEB2213A0}"/>
              </a:ext>
            </a:extLst>
          </p:cNvPr>
          <p:cNvSpPr txBox="1"/>
          <p:nvPr/>
        </p:nvSpPr>
        <p:spPr>
          <a:xfrm>
            <a:off x="3617049" y="951016"/>
            <a:ext cx="4514288" cy="3294034"/>
          </a:xfrm>
          <a:prstGeom prst="rect">
            <a:avLst/>
          </a:prstGeom>
          <a:noFill/>
        </p:spPr>
        <p:txBody>
          <a:bodyPr wrap="square" lIns="72000" tIns="0" rIns="72000" bIns="7200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600" b="1" i="0" u="none" strike="noStrike" kern="0" cap="none" spc="0" normalizeH="0" baseline="0" noProof="0">
                <a:ln>
                  <a:noFill/>
                </a:ln>
                <a:solidFill>
                  <a:srgbClr val="351C75">
                    <a:lumMod val="50000"/>
                  </a:srgbClr>
                </a:solidFill>
                <a:effectLst/>
                <a:uLnTx/>
                <a:uFillTx/>
                <a:latin typeface="Arial" panose="020B0604020202020204" pitchFamily="34" charset="0"/>
                <a:ea typeface="Arial" panose="020B0604020202020204" pitchFamily="34" charset="0"/>
                <a:cs typeface="Arial" panose="020B0604020202020204" pitchFamily="34" charset="0"/>
                <a:sym typeface="Arial"/>
              </a:rPr>
              <a:t>Hoạt động 4: </a:t>
            </a:r>
            <a:endParaRPr kumimoji="0" lang="en-US" sz="3600" b="1" i="0" u="none" strike="noStrike" kern="0" cap="none" spc="0" normalizeH="0" baseline="0" noProof="0">
              <a:ln>
                <a:noFill/>
              </a:ln>
              <a:solidFill>
                <a:srgbClr val="351C75">
                  <a:lumMod val="50000"/>
                </a:srgbClr>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600" b="1" i="0" u="none" strike="noStrike" kern="0" cap="none" spc="0" normalizeH="0" baseline="0" noProof="0">
                <a:ln>
                  <a:noFill/>
                </a:ln>
                <a:solidFill>
                  <a:srgbClr val="351C75">
                    <a:lumMod val="50000"/>
                  </a:srgbClr>
                </a:solidFill>
                <a:effectLst/>
                <a:uLnTx/>
                <a:uFillTx/>
                <a:latin typeface="Arial" panose="020B0604020202020204" pitchFamily="34" charset="0"/>
                <a:ea typeface="Arial" panose="020B0604020202020204" pitchFamily="34" charset="0"/>
                <a:cs typeface="Arial" panose="020B0604020202020204" pitchFamily="34" charset="0"/>
                <a:sym typeface="Arial"/>
              </a:rPr>
              <a:t>Thực hiện có trách nhiệm với nhiệm vụ được giao</a:t>
            </a:r>
          </a:p>
        </p:txBody>
      </p:sp>
    </p:spTree>
    <p:extLst>
      <p:ext uri="{BB962C8B-B14F-4D97-AF65-F5344CB8AC3E}">
        <p14:creationId xmlns:p14="http://schemas.microsoft.com/office/powerpoint/2010/main" val="322682460"/>
      </p:ext>
    </p:extLst>
  </p:cSld>
  <p:clrMapOvr>
    <a:masterClrMapping/>
  </p:clrMapOvr>
  <p:transition spd="med">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7" name="Plaque 26">
            <a:extLst>
              <a:ext uri="{FF2B5EF4-FFF2-40B4-BE49-F238E27FC236}">
                <a16:creationId xmlns:a16="http://schemas.microsoft.com/office/drawing/2014/main" id="{8BA495C5-A3B3-B9BD-07B1-9DE8FC17106A}"/>
              </a:ext>
            </a:extLst>
          </p:cNvPr>
          <p:cNvSpPr/>
          <p:nvPr/>
        </p:nvSpPr>
        <p:spPr>
          <a:xfrm>
            <a:off x="2097067" y="383115"/>
            <a:ext cx="4949865" cy="740670"/>
          </a:xfrm>
          <a:prstGeom prst="plaque">
            <a:avLst/>
          </a:prstGeom>
          <a:solidFill>
            <a:srgbClr val="FFD966">
              <a:lumMod val="20000"/>
              <a:lumOff val="80000"/>
            </a:srgbClr>
          </a:solidFill>
          <a:ln w="25400" cap="flat" cmpd="sng" algn="ctr">
            <a:solidFill>
              <a:srgbClr val="FFE599">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00000"/>
                </a:solidFill>
                <a:effectLst/>
                <a:uLnTx/>
                <a:uFillTx/>
                <a:ea typeface="+mn-ea"/>
              </a:rPr>
              <a:t>HOẠT</a:t>
            </a:r>
            <a:r>
              <a:rPr kumimoji="0" lang="en-US" sz="2400" b="1" i="0" u="none" strike="noStrike" kern="0" cap="none" spc="0" normalizeH="0" noProof="0">
                <a:ln>
                  <a:noFill/>
                </a:ln>
                <a:solidFill>
                  <a:srgbClr val="C00000"/>
                </a:solidFill>
                <a:effectLst/>
                <a:uLnTx/>
                <a:uFillTx/>
                <a:ea typeface="+mn-ea"/>
              </a:rPr>
              <a:t> ĐỘNG THEO NHÓM</a:t>
            </a:r>
            <a:endParaRPr kumimoji="0" lang="en-US" sz="2400" b="1" i="0" u="none" strike="noStrike" kern="0" cap="none" spc="0" normalizeH="0" baseline="0" noProof="0">
              <a:ln>
                <a:noFill/>
              </a:ln>
              <a:solidFill>
                <a:srgbClr val="C00000"/>
              </a:solidFill>
              <a:effectLst/>
              <a:uLnTx/>
              <a:uFillTx/>
              <a:ea typeface="+mn-ea"/>
            </a:endParaRPr>
          </a:p>
        </p:txBody>
      </p:sp>
      <p:grpSp>
        <p:nvGrpSpPr>
          <p:cNvPr id="28" name="Google Shape;440;p28">
            <a:extLst>
              <a:ext uri="{FF2B5EF4-FFF2-40B4-BE49-F238E27FC236}">
                <a16:creationId xmlns:a16="http://schemas.microsoft.com/office/drawing/2014/main" id="{A9F3AA1B-B4FD-265E-8263-CBDA62046EF7}"/>
              </a:ext>
            </a:extLst>
          </p:cNvPr>
          <p:cNvGrpSpPr/>
          <p:nvPr/>
        </p:nvGrpSpPr>
        <p:grpSpPr>
          <a:xfrm>
            <a:off x="522515" y="1492154"/>
            <a:ext cx="2362890" cy="3178156"/>
            <a:chOff x="624596" y="982906"/>
            <a:chExt cx="2001980" cy="3181003"/>
          </a:xfrm>
        </p:grpSpPr>
        <p:sp>
          <p:nvSpPr>
            <p:cNvPr id="29" name="Google Shape;441;p28">
              <a:extLst>
                <a:ext uri="{FF2B5EF4-FFF2-40B4-BE49-F238E27FC236}">
                  <a16:creationId xmlns:a16="http://schemas.microsoft.com/office/drawing/2014/main" id="{2AAA42A3-8003-0FCF-A239-554D3CC6EF80}"/>
                </a:ext>
              </a:extLst>
            </p:cNvPr>
            <p:cNvSpPr/>
            <p:nvPr/>
          </p:nvSpPr>
          <p:spPr>
            <a:xfrm>
              <a:off x="744759" y="1142009"/>
              <a:ext cx="1881817" cy="3021900"/>
            </a:xfrm>
            <a:prstGeom prst="roundRect">
              <a:avLst>
                <a:gd name="adj" fmla="val 4313"/>
              </a:avLst>
            </a:prstGeom>
            <a:solidFill>
              <a:schemeClr val="accent3">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42;p28">
              <a:extLst>
                <a:ext uri="{FF2B5EF4-FFF2-40B4-BE49-F238E27FC236}">
                  <a16:creationId xmlns:a16="http://schemas.microsoft.com/office/drawing/2014/main" id="{B5CC0925-9657-A2EA-73E6-E5F5CA024AC6}"/>
                </a:ext>
              </a:extLst>
            </p:cNvPr>
            <p:cNvSpPr/>
            <p:nvPr/>
          </p:nvSpPr>
          <p:spPr>
            <a:xfrm>
              <a:off x="624596" y="982906"/>
              <a:ext cx="1881817" cy="2984405"/>
            </a:xfrm>
            <a:custGeom>
              <a:avLst/>
              <a:gdLst/>
              <a:ahLst/>
              <a:cxnLst/>
              <a:rect l="l" t="t" r="r" b="b"/>
              <a:pathLst>
                <a:path w="53747" h="74336" extrusionOk="0">
                  <a:moveTo>
                    <a:pt x="52246" y="65"/>
                  </a:moveTo>
                  <a:cubicBezTo>
                    <a:pt x="53040" y="65"/>
                    <a:pt x="53682" y="711"/>
                    <a:pt x="53682" y="1501"/>
                  </a:cubicBezTo>
                  <a:lnTo>
                    <a:pt x="53682" y="72835"/>
                  </a:lnTo>
                  <a:cubicBezTo>
                    <a:pt x="53682" y="73625"/>
                    <a:pt x="53040" y="74268"/>
                    <a:pt x="52246" y="74268"/>
                  </a:cubicBezTo>
                  <a:lnTo>
                    <a:pt x="1501" y="74268"/>
                  </a:lnTo>
                  <a:cubicBezTo>
                    <a:pt x="711" y="74268"/>
                    <a:pt x="65" y="73625"/>
                    <a:pt x="65" y="72835"/>
                  </a:cubicBezTo>
                  <a:lnTo>
                    <a:pt x="65" y="1501"/>
                  </a:lnTo>
                  <a:cubicBezTo>
                    <a:pt x="65" y="711"/>
                    <a:pt x="711" y="65"/>
                    <a:pt x="1501" y="65"/>
                  </a:cubicBezTo>
                  <a:close/>
                  <a:moveTo>
                    <a:pt x="1501" y="1"/>
                  </a:moveTo>
                  <a:cubicBezTo>
                    <a:pt x="676" y="1"/>
                    <a:pt x="0" y="675"/>
                    <a:pt x="0" y="1501"/>
                  </a:cubicBezTo>
                  <a:lnTo>
                    <a:pt x="0" y="72835"/>
                  </a:lnTo>
                  <a:cubicBezTo>
                    <a:pt x="0" y="73660"/>
                    <a:pt x="676" y="74336"/>
                    <a:pt x="1501" y="74336"/>
                  </a:cubicBezTo>
                  <a:lnTo>
                    <a:pt x="52246" y="74336"/>
                  </a:lnTo>
                  <a:cubicBezTo>
                    <a:pt x="53076" y="74336"/>
                    <a:pt x="53747" y="73660"/>
                    <a:pt x="53747" y="72835"/>
                  </a:cubicBezTo>
                  <a:lnTo>
                    <a:pt x="53747" y="1501"/>
                  </a:lnTo>
                  <a:cubicBezTo>
                    <a:pt x="53747" y="675"/>
                    <a:pt x="53076" y="1"/>
                    <a:pt x="52246"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1" name="Google Shape;443;p28">
            <a:extLst>
              <a:ext uri="{FF2B5EF4-FFF2-40B4-BE49-F238E27FC236}">
                <a16:creationId xmlns:a16="http://schemas.microsoft.com/office/drawing/2014/main" id="{3D1DB5D5-4377-71B3-1E6A-4169E686AD7B}"/>
              </a:ext>
            </a:extLst>
          </p:cNvPr>
          <p:cNvGrpSpPr/>
          <p:nvPr/>
        </p:nvGrpSpPr>
        <p:grpSpPr>
          <a:xfrm>
            <a:off x="0" y="4839453"/>
            <a:ext cx="4212771" cy="174588"/>
            <a:chOff x="0" y="4397412"/>
            <a:chExt cx="4600713" cy="150450"/>
          </a:xfrm>
        </p:grpSpPr>
        <p:sp>
          <p:nvSpPr>
            <p:cNvPr id="32" name="Google Shape;444;p28">
              <a:extLst>
                <a:ext uri="{FF2B5EF4-FFF2-40B4-BE49-F238E27FC236}">
                  <a16:creationId xmlns:a16="http://schemas.microsoft.com/office/drawing/2014/main" id="{F6095F06-8E5E-C203-ED3D-A7E541404C85}"/>
                </a:ext>
              </a:extLst>
            </p:cNvPr>
            <p:cNvSpPr/>
            <p:nvPr/>
          </p:nvSpPr>
          <p:spPr>
            <a:xfrm>
              <a:off x="0" y="4397412"/>
              <a:ext cx="4600713" cy="2416"/>
            </a:xfrm>
            <a:custGeom>
              <a:avLst/>
              <a:gdLst/>
              <a:ahLst/>
              <a:cxnLst/>
              <a:rect l="l" t="t" r="r" b="b"/>
              <a:pathLst>
                <a:path w="131402" h="69" extrusionOk="0">
                  <a:moveTo>
                    <a:pt x="0" y="1"/>
                  </a:moveTo>
                  <a:lnTo>
                    <a:pt x="0" y="69"/>
                  </a:lnTo>
                  <a:lnTo>
                    <a:pt x="131401" y="69"/>
                  </a:lnTo>
                  <a:lnTo>
                    <a:pt x="131401"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45;p28">
              <a:extLst>
                <a:ext uri="{FF2B5EF4-FFF2-40B4-BE49-F238E27FC236}">
                  <a16:creationId xmlns:a16="http://schemas.microsoft.com/office/drawing/2014/main" id="{61E7CC55-DA23-8005-76A7-5E95FFAA3803}"/>
                </a:ext>
              </a:extLst>
            </p:cNvPr>
            <p:cNvSpPr/>
            <p:nvPr/>
          </p:nvSpPr>
          <p:spPr>
            <a:xfrm>
              <a:off x="755786" y="4545586"/>
              <a:ext cx="305519" cy="2276"/>
            </a:xfrm>
            <a:custGeom>
              <a:avLst/>
              <a:gdLst/>
              <a:ahLst/>
              <a:cxnLst/>
              <a:rect l="l" t="t" r="r" b="b"/>
              <a:pathLst>
                <a:path w="8726" h="65" extrusionOk="0">
                  <a:moveTo>
                    <a:pt x="0" y="0"/>
                  </a:moveTo>
                  <a:lnTo>
                    <a:pt x="0" y="65"/>
                  </a:lnTo>
                  <a:lnTo>
                    <a:pt x="8726" y="65"/>
                  </a:lnTo>
                  <a:lnTo>
                    <a:pt x="8726" y="0"/>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46;p28">
              <a:extLst>
                <a:ext uri="{FF2B5EF4-FFF2-40B4-BE49-F238E27FC236}">
                  <a16:creationId xmlns:a16="http://schemas.microsoft.com/office/drawing/2014/main" id="{8543B834-5B2D-71FD-18A2-CB570D3B277D}"/>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47;p28">
              <a:extLst>
                <a:ext uri="{FF2B5EF4-FFF2-40B4-BE49-F238E27FC236}">
                  <a16:creationId xmlns:a16="http://schemas.microsoft.com/office/drawing/2014/main" id="{1C28B344-9599-2ED2-70F7-31FD8677E3BF}"/>
                </a:ext>
              </a:extLst>
            </p:cNvPr>
            <p:cNvSpPr/>
            <p:nvPr/>
          </p:nvSpPr>
          <p:spPr>
            <a:xfrm>
              <a:off x="1070481" y="4460119"/>
              <a:ext cx="175833" cy="2311"/>
            </a:xfrm>
            <a:custGeom>
              <a:avLst/>
              <a:gdLst/>
              <a:ahLst/>
              <a:cxnLst/>
              <a:rect l="l" t="t" r="r" b="b"/>
              <a:pathLst>
                <a:path w="5022" h="66" extrusionOk="0">
                  <a:moveTo>
                    <a:pt x="1" y="1"/>
                  </a:moveTo>
                  <a:lnTo>
                    <a:pt x="1" y="65"/>
                  </a:lnTo>
                  <a:lnTo>
                    <a:pt x="5022" y="65"/>
                  </a:lnTo>
                  <a:lnTo>
                    <a:pt x="5022"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48;p28">
              <a:extLst>
                <a:ext uri="{FF2B5EF4-FFF2-40B4-BE49-F238E27FC236}">
                  <a16:creationId xmlns:a16="http://schemas.microsoft.com/office/drawing/2014/main" id="{D079946E-8707-107D-8194-DBDFB44B058E}"/>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8" name="Group 37">
            <a:extLst>
              <a:ext uri="{FF2B5EF4-FFF2-40B4-BE49-F238E27FC236}">
                <a16:creationId xmlns:a16="http://schemas.microsoft.com/office/drawing/2014/main" id="{73535E02-2228-0F34-19DD-33403666AB54}"/>
              </a:ext>
            </a:extLst>
          </p:cNvPr>
          <p:cNvGrpSpPr/>
          <p:nvPr/>
        </p:nvGrpSpPr>
        <p:grpSpPr>
          <a:xfrm>
            <a:off x="4069501" y="1489350"/>
            <a:ext cx="4776144" cy="1566092"/>
            <a:chOff x="324823" y="1905354"/>
            <a:chExt cx="4776144" cy="1566092"/>
          </a:xfrm>
        </p:grpSpPr>
        <p:sp>
          <p:nvSpPr>
            <p:cNvPr id="39" name="Rounded Rectangle 46">
              <a:extLst>
                <a:ext uri="{FF2B5EF4-FFF2-40B4-BE49-F238E27FC236}">
                  <a16:creationId xmlns:a16="http://schemas.microsoft.com/office/drawing/2014/main" id="{B6B9B179-E8E9-A6FB-BD5C-2A2438C3C92C}"/>
                </a:ext>
              </a:extLst>
            </p:cNvPr>
            <p:cNvSpPr/>
            <p:nvPr/>
          </p:nvSpPr>
          <p:spPr>
            <a:xfrm>
              <a:off x="546976" y="1908158"/>
              <a:ext cx="4553991" cy="1563288"/>
            </a:xfrm>
            <a:prstGeom prst="roundRect">
              <a:avLst/>
            </a:prstGeom>
            <a:solidFill>
              <a:srgbClr val="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BE4D5"/>
                </a:solidFill>
                <a:effectLst/>
                <a:uLnTx/>
                <a:uFillTx/>
                <a:latin typeface="Arial"/>
                <a:ea typeface="+mn-ea"/>
                <a:cs typeface="+mn-cs"/>
              </a:endParaRPr>
            </a:p>
          </p:txBody>
        </p:sp>
        <p:pic>
          <p:nvPicPr>
            <p:cNvPr id="40" name="Picture 2" descr="https://cdn-icons-png.flaticon.com/128/5184/5184592.png">
              <a:extLst>
                <a:ext uri="{FF2B5EF4-FFF2-40B4-BE49-F238E27FC236}">
                  <a16:creationId xmlns:a16="http://schemas.microsoft.com/office/drawing/2014/main" id="{483C5940-2C05-661A-742A-6E3F94DF4C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23" y="1905354"/>
              <a:ext cx="444304" cy="44430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11B820EF-F7BB-909B-BA4C-1CAA55FBF6C6}"/>
                </a:ext>
              </a:extLst>
            </p:cNvPr>
            <p:cNvSpPr txBox="1"/>
            <p:nvPr/>
          </p:nvSpPr>
          <p:spPr>
            <a:xfrm>
              <a:off x="726041" y="1944243"/>
              <a:ext cx="4150766" cy="1420325"/>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Các thành viên trong nhóm </a:t>
              </a:r>
              <a:r>
                <a:rPr kumimoji="0" lang="vi-VN"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cùng</a:t>
              </a:r>
              <a:r>
                <a:rPr kumimoji="0" lang="en-US"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vi-VN"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lập kế hoạch thực hiện có trách nhiệm với nhiệm vụ được giao.</a:t>
              </a:r>
            </a:p>
          </p:txBody>
        </p:sp>
      </p:grpSp>
      <p:grpSp>
        <p:nvGrpSpPr>
          <p:cNvPr id="42" name="Group 41">
            <a:extLst>
              <a:ext uri="{FF2B5EF4-FFF2-40B4-BE49-F238E27FC236}">
                <a16:creationId xmlns:a16="http://schemas.microsoft.com/office/drawing/2014/main" id="{CCE7CD8F-F1D2-F4AE-F1B6-4BE13F349D6B}"/>
              </a:ext>
            </a:extLst>
          </p:cNvPr>
          <p:cNvGrpSpPr/>
          <p:nvPr/>
        </p:nvGrpSpPr>
        <p:grpSpPr>
          <a:xfrm>
            <a:off x="4069501" y="3402261"/>
            <a:ext cx="4776144" cy="1282882"/>
            <a:chOff x="324823" y="1908158"/>
            <a:chExt cx="4776144" cy="1282882"/>
          </a:xfrm>
        </p:grpSpPr>
        <p:sp>
          <p:nvSpPr>
            <p:cNvPr id="43" name="Rounded Rectangle 46">
              <a:extLst>
                <a:ext uri="{FF2B5EF4-FFF2-40B4-BE49-F238E27FC236}">
                  <a16:creationId xmlns:a16="http://schemas.microsoft.com/office/drawing/2014/main" id="{E84B2E75-EC6E-58A5-FB2C-7AA3085C4971}"/>
                </a:ext>
              </a:extLst>
            </p:cNvPr>
            <p:cNvSpPr/>
            <p:nvPr/>
          </p:nvSpPr>
          <p:spPr>
            <a:xfrm>
              <a:off x="546976" y="1908158"/>
              <a:ext cx="4553991" cy="1282882"/>
            </a:xfrm>
            <a:prstGeom prst="roundRect">
              <a:avLst/>
            </a:prstGeom>
            <a:solidFill>
              <a:srgbClr val="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BE4D5"/>
                </a:solidFill>
                <a:effectLst/>
                <a:uLnTx/>
                <a:uFillTx/>
                <a:latin typeface="Arial"/>
                <a:ea typeface="+mn-ea"/>
                <a:cs typeface="+mn-cs"/>
              </a:endParaRPr>
            </a:p>
          </p:txBody>
        </p:sp>
        <p:pic>
          <p:nvPicPr>
            <p:cNvPr id="44" name="Picture 2" descr="https://cdn-icons-png.flaticon.com/128/5184/5184592.png">
              <a:extLst>
                <a:ext uri="{FF2B5EF4-FFF2-40B4-BE49-F238E27FC236}">
                  <a16:creationId xmlns:a16="http://schemas.microsoft.com/office/drawing/2014/main" id="{8C872785-CF61-E626-CEC3-E256C98CAD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23" y="1908158"/>
              <a:ext cx="444304" cy="44430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A7922D0C-1CD2-6651-5157-7EE7F9A1876A}"/>
                </a:ext>
              </a:extLst>
            </p:cNvPr>
            <p:cNvSpPr txBox="1"/>
            <p:nvPr/>
          </p:nvSpPr>
          <p:spPr>
            <a:xfrm>
              <a:off x="827322" y="2045187"/>
              <a:ext cx="4049485" cy="958660"/>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Sau đó, thực hiện kế hoạch đã lập và ghi chép lại kết quả.</a:t>
              </a:r>
              <a:endParaRPr kumimoji="0" lang="vi-VN"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grpSp>
      <p:pic>
        <p:nvPicPr>
          <p:cNvPr id="46" name="Picture 11">
            <a:extLst>
              <a:ext uri="{FF2B5EF4-FFF2-40B4-BE49-F238E27FC236}">
                <a16:creationId xmlns:a16="http://schemas.microsoft.com/office/drawing/2014/main" id="{A8CFEF93-70F5-61C3-1337-C21CA68B71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0719" y="2373978"/>
            <a:ext cx="2734732" cy="243049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ppt_x"/>
                                          </p:val>
                                        </p:tav>
                                        <p:tav tm="100000">
                                          <p:val>
                                            <p:strVal val="#ppt_x"/>
                                          </p:val>
                                        </p:tav>
                                      </p:tavLst>
                                    </p:anim>
                                    <p:anim calcmode="lin" valueType="num">
                                      <p:cBhvr additive="base">
                                        <p:cTn id="2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grpSp>
        <p:nvGrpSpPr>
          <p:cNvPr id="2" name="Group 1">
            <a:extLst>
              <a:ext uri="{FF2B5EF4-FFF2-40B4-BE49-F238E27FC236}">
                <a16:creationId xmlns:a16="http://schemas.microsoft.com/office/drawing/2014/main" id="{89864813-0349-3EBA-3371-737C9A2399A3}"/>
              </a:ext>
            </a:extLst>
          </p:cNvPr>
          <p:cNvGrpSpPr/>
          <p:nvPr/>
        </p:nvGrpSpPr>
        <p:grpSpPr>
          <a:xfrm>
            <a:off x="506482" y="346791"/>
            <a:ext cx="8131036" cy="1089293"/>
            <a:chOff x="612615" y="248908"/>
            <a:chExt cx="7967158" cy="1089293"/>
          </a:xfrm>
        </p:grpSpPr>
        <p:sp>
          <p:nvSpPr>
            <p:cNvPr id="3" name="Google Shape;1250;p59">
              <a:extLst>
                <a:ext uri="{FF2B5EF4-FFF2-40B4-BE49-F238E27FC236}">
                  <a16:creationId xmlns:a16="http://schemas.microsoft.com/office/drawing/2014/main" id="{DE03751B-9581-AB7B-A30E-717DE1D3D0B1}"/>
                </a:ext>
              </a:extLst>
            </p:cNvPr>
            <p:cNvSpPr/>
            <p:nvPr/>
          </p:nvSpPr>
          <p:spPr>
            <a:xfrm>
              <a:off x="857914" y="301223"/>
              <a:ext cx="7410635" cy="1036978"/>
            </a:xfrm>
            <a:prstGeom prst="roundRect">
              <a:avLst>
                <a:gd name="adj" fmla="val 16667"/>
              </a:avLst>
            </a:prstGeom>
            <a:solidFill>
              <a:srgbClr val="FDE15F">
                <a:lumMod val="20000"/>
                <a:lumOff val="80000"/>
              </a:srgbClr>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latin typeface="Arial" panose="020B0604020202020204" pitchFamily="34" charset="0"/>
                <a:cs typeface="Arial" panose="020B0604020202020204" pitchFamily="34" charset="0"/>
              </a:endParaRPr>
            </a:p>
          </p:txBody>
        </p:sp>
        <p:grpSp>
          <p:nvGrpSpPr>
            <p:cNvPr id="4" name="Google Shape;2312;p68">
              <a:extLst>
                <a:ext uri="{FF2B5EF4-FFF2-40B4-BE49-F238E27FC236}">
                  <a16:creationId xmlns:a16="http://schemas.microsoft.com/office/drawing/2014/main" id="{FE051E10-A42B-35D4-AE28-733BE9FCFD80}"/>
                </a:ext>
              </a:extLst>
            </p:cNvPr>
            <p:cNvGrpSpPr/>
            <p:nvPr/>
          </p:nvGrpSpPr>
          <p:grpSpPr>
            <a:xfrm>
              <a:off x="7891123" y="254649"/>
              <a:ext cx="688650" cy="1036978"/>
              <a:chOff x="4156067" y="3302612"/>
              <a:chExt cx="832097" cy="1274188"/>
            </a:xfrm>
          </p:grpSpPr>
          <p:sp>
            <p:nvSpPr>
              <p:cNvPr id="10" name="Google Shape;2313;p68">
                <a:extLst>
                  <a:ext uri="{FF2B5EF4-FFF2-40B4-BE49-F238E27FC236}">
                    <a16:creationId xmlns:a16="http://schemas.microsoft.com/office/drawing/2014/main" id="{2DABEEFB-4468-608F-1960-7A87AE67B534}"/>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latin typeface="Arial" panose="020B0604020202020204" pitchFamily="34" charset="0"/>
                  <a:cs typeface="Arial" panose="020B0604020202020204" pitchFamily="34" charset="0"/>
                </a:endParaRPr>
              </a:p>
            </p:txBody>
          </p:sp>
          <p:sp>
            <p:nvSpPr>
              <p:cNvPr id="11" name="Google Shape;2314;p68">
                <a:extLst>
                  <a:ext uri="{FF2B5EF4-FFF2-40B4-BE49-F238E27FC236}">
                    <a16:creationId xmlns:a16="http://schemas.microsoft.com/office/drawing/2014/main" id="{396FF123-5AEB-F5E7-8FE4-82F3FD5B2CA6}"/>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latin typeface="Arial" panose="020B0604020202020204" pitchFamily="34" charset="0"/>
                  <a:cs typeface="Arial" panose="020B0604020202020204" pitchFamily="34" charset="0"/>
                </a:endParaRPr>
              </a:p>
            </p:txBody>
          </p:sp>
          <p:sp>
            <p:nvSpPr>
              <p:cNvPr id="12" name="Google Shape;2315;p68">
                <a:extLst>
                  <a:ext uri="{FF2B5EF4-FFF2-40B4-BE49-F238E27FC236}">
                    <a16:creationId xmlns:a16="http://schemas.microsoft.com/office/drawing/2014/main" id="{93DBFAF9-2798-4C78-81D2-0542F44493F9}"/>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latin typeface="Arial" panose="020B0604020202020204" pitchFamily="34" charset="0"/>
                  <a:cs typeface="Arial" panose="020B0604020202020204" pitchFamily="34" charset="0"/>
                </a:endParaRPr>
              </a:p>
            </p:txBody>
          </p:sp>
        </p:grpSp>
        <p:sp>
          <p:nvSpPr>
            <p:cNvPr id="5" name="TextBox 4">
              <a:extLst>
                <a:ext uri="{FF2B5EF4-FFF2-40B4-BE49-F238E27FC236}">
                  <a16:creationId xmlns:a16="http://schemas.microsoft.com/office/drawing/2014/main" id="{BC4163DF-4C86-9BFB-3B69-D73E36962A20}"/>
                </a:ext>
              </a:extLst>
            </p:cNvPr>
            <p:cNvSpPr txBox="1"/>
            <p:nvPr/>
          </p:nvSpPr>
          <p:spPr>
            <a:xfrm>
              <a:off x="1202995" y="312661"/>
              <a:ext cx="6736485" cy="958660"/>
            </a:xfrm>
            <a:prstGeom prst="rect">
              <a:avLst/>
            </a:prstGeom>
            <a:noFill/>
          </p:spPr>
          <p:txBody>
            <a:bodyPr wrap="square">
              <a:spAutoFit/>
            </a:bodyPr>
            <a:lstStyle/>
            <a:p>
              <a:pPr algn="ctr">
                <a:lnSpc>
                  <a:spcPct val="150000"/>
                </a:lnSpc>
                <a:buClrTx/>
                <a:buFontTx/>
                <a:buNone/>
                <a:defRPr/>
              </a:pPr>
              <a:r>
                <a:rPr lang="en-US" sz="2000" b="1">
                  <a:solidFill>
                    <a:srgbClr val="C00000"/>
                  </a:solidFill>
                  <a:latin typeface="Arial" panose="020B0604020202020204" pitchFamily="34" charset="0"/>
                  <a:cs typeface="Arial" panose="020B0604020202020204" pitchFamily="34" charset="0"/>
                </a:rPr>
                <a:t>Tham khảo 1: </a:t>
              </a:r>
              <a:r>
                <a:rPr lang="en-US" sz="2000">
                  <a:solidFill>
                    <a:srgbClr val="C00000"/>
                  </a:solidFill>
                  <a:latin typeface="Arial" panose="020B0604020202020204" pitchFamily="34" charset="0"/>
                  <a:cs typeface="Arial" panose="020B0604020202020204" pitchFamily="34" charset="0"/>
                </a:rPr>
                <a:t>Các em </a:t>
              </a:r>
              <a:r>
                <a:rPr lang="vi-VN" sz="2000">
                  <a:solidFill>
                    <a:srgbClr val="C00000"/>
                  </a:solidFill>
                  <a:latin typeface="Arial" panose="020B0604020202020204" pitchFamily="34" charset="0"/>
                  <a:cs typeface="Arial" panose="020B0604020202020204" pitchFamily="34" charset="0"/>
                </a:rPr>
                <a:t>xem </a:t>
              </a:r>
              <a:r>
                <a:rPr lang="en-US" sz="2000">
                  <a:solidFill>
                    <a:srgbClr val="C00000"/>
                  </a:solidFill>
                  <a:latin typeface="Arial" panose="020B0604020202020204" pitchFamily="34" charset="0"/>
                  <a:cs typeface="Arial" panose="020B0604020202020204" pitchFamily="34" charset="0"/>
                </a:rPr>
                <a:t>thêm một số </a:t>
              </a:r>
              <a:r>
                <a:rPr lang="vi-VN" sz="2000">
                  <a:solidFill>
                    <a:srgbClr val="C00000"/>
                  </a:solidFill>
                  <a:latin typeface="Arial" panose="020B0604020202020204" pitchFamily="34" charset="0"/>
                  <a:cs typeface="Arial" panose="020B0604020202020204" pitchFamily="34" charset="0"/>
                </a:rPr>
                <a:t>hình ảnh</a:t>
              </a:r>
              <a:r>
                <a:rPr lang="en-US" sz="2000">
                  <a:solidFill>
                    <a:srgbClr val="C00000"/>
                  </a:solidFill>
                  <a:latin typeface="Arial" panose="020B0604020202020204" pitchFamily="34" charset="0"/>
                  <a:cs typeface="Arial" panose="020B0604020202020204" pitchFamily="34" charset="0"/>
                </a:rPr>
                <a:t> sau </a:t>
              </a:r>
              <a:r>
                <a:rPr lang="vi-VN" sz="2000">
                  <a:solidFill>
                    <a:srgbClr val="C00000"/>
                  </a:solidFill>
                  <a:latin typeface="Arial" panose="020B0604020202020204" pitchFamily="34" charset="0"/>
                  <a:cs typeface="Arial" panose="020B0604020202020204" pitchFamily="34" charset="0"/>
                </a:rPr>
                <a:t>về trách nhiệm với những nhiệm vụ thường được giao</a:t>
              </a:r>
              <a:endParaRPr lang="en-US" sz="2000">
                <a:solidFill>
                  <a:srgbClr val="C00000"/>
                </a:solidFill>
                <a:latin typeface="Arial" panose="020B0604020202020204" pitchFamily="34" charset="0"/>
                <a:cs typeface="Arial" panose="020B0604020202020204" pitchFamily="34" charset="0"/>
              </a:endParaRPr>
            </a:p>
          </p:txBody>
        </p:sp>
        <p:grpSp>
          <p:nvGrpSpPr>
            <p:cNvPr id="6" name="Google Shape;2312;p68">
              <a:extLst>
                <a:ext uri="{FF2B5EF4-FFF2-40B4-BE49-F238E27FC236}">
                  <a16:creationId xmlns:a16="http://schemas.microsoft.com/office/drawing/2014/main" id="{FD10D06B-BF98-BF40-15FE-5D6D9292D92A}"/>
                </a:ext>
              </a:extLst>
            </p:cNvPr>
            <p:cNvGrpSpPr/>
            <p:nvPr/>
          </p:nvGrpSpPr>
          <p:grpSpPr>
            <a:xfrm>
              <a:off x="612615" y="248908"/>
              <a:ext cx="688650" cy="1036978"/>
              <a:chOff x="4156067" y="3302612"/>
              <a:chExt cx="832097" cy="1274188"/>
            </a:xfrm>
          </p:grpSpPr>
          <p:sp>
            <p:nvSpPr>
              <p:cNvPr id="7" name="Google Shape;2313;p68">
                <a:extLst>
                  <a:ext uri="{FF2B5EF4-FFF2-40B4-BE49-F238E27FC236}">
                    <a16:creationId xmlns:a16="http://schemas.microsoft.com/office/drawing/2014/main" id="{822BF5C9-91ED-509A-2BFE-3C3B4E621D2A}"/>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latin typeface="Arial" panose="020B0604020202020204" pitchFamily="34" charset="0"/>
                  <a:cs typeface="Arial" panose="020B0604020202020204" pitchFamily="34" charset="0"/>
                </a:endParaRPr>
              </a:p>
            </p:txBody>
          </p:sp>
          <p:sp>
            <p:nvSpPr>
              <p:cNvPr id="8" name="Google Shape;2314;p68">
                <a:extLst>
                  <a:ext uri="{FF2B5EF4-FFF2-40B4-BE49-F238E27FC236}">
                    <a16:creationId xmlns:a16="http://schemas.microsoft.com/office/drawing/2014/main" id="{96B37252-E19C-BD68-5C02-EDC12BE411A0}"/>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latin typeface="Arial" panose="020B0604020202020204" pitchFamily="34" charset="0"/>
                  <a:cs typeface="Arial" panose="020B0604020202020204" pitchFamily="34" charset="0"/>
                </a:endParaRPr>
              </a:p>
            </p:txBody>
          </p:sp>
          <p:sp>
            <p:nvSpPr>
              <p:cNvPr id="9" name="Google Shape;2315;p68">
                <a:extLst>
                  <a:ext uri="{FF2B5EF4-FFF2-40B4-BE49-F238E27FC236}">
                    <a16:creationId xmlns:a16="http://schemas.microsoft.com/office/drawing/2014/main" id="{8B62FB74-49DC-E1F6-F7C3-A5796ED3FD6B}"/>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91425" tIns="91425" rIns="91425" bIns="91425" anchor="ctr" anchorCtr="0">
                <a:noAutofit/>
              </a:bodyPr>
              <a:lstStyle/>
              <a:p>
                <a:pPr>
                  <a:buClrTx/>
                  <a:buFontTx/>
                  <a:buNone/>
                  <a:defRPr/>
                </a:pPr>
                <a:endParaRPr sz="1800">
                  <a:solidFill>
                    <a:sysClr val="windowText" lastClr="000000"/>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9FC83078-D79D-9752-2BD8-0E41ACB653FB}"/>
              </a:ext>
            </a:extLst>
          </p:cNvPr>
          <p:cNvSpPr txBox="1"/>
          <p:nvPr/>
        </p:nvSpPr>
        <p:spPr>
          <a:xfrm>
            <a:off x="609378" y="4457153"/>
            <a:ext cx="3766218" cy="400110"/>
          </a:xfrm>
          <a:prstGeom prst="rect">
            <a:avLst/>
          </a:prstGeom>
          <a:noFill/>
        </p:spPr>
        <p:txBody>
          <a:bodyPr wrap="square">
            <a:spAutoFit/>
          </a:bodyPr>
          <a:lstStyle/>
          <a:p>
            <a:pPr algn="ctr" defTabSz="457200">
              <a:buClr>
                <a:prstClr val="black"/>
              </a:buClr>
              <a:defRPr/>
            </a:pPr>
            <a:r>
              <a:rPr lang="vi-VN" sz="2000" kern="1200">
                <a:solidFill>
                  <a:prstClr val="black"/>
                </a:solidFill>
                <a:latin typeface="Arial" panose="020B0604020202020204" pitchFamily="34" charset="0"/>
                <a:ea typeface="Calibri" panose="020F0502020204030204" pitchFamily="34" charset="0"/>
                <a:cs typeface="Arial" panose="020B0604020202020204" pitchFamily="34" charset="0"/>
              </a:rPr>
              <a:t>Thực hiện các hoạt động nhóm</a:t>
            </a:r>
          </a:p>
        </p:txBody>
      </p:sp>
      <p:sp>
        <p:nvSpPr>
          <p:cNvPr id="14" name="TextBox 13">
            <a:extLst>
              <a:ext uri="{FF2B5EF4-FFF2-40B4-BE49-F238E27FC236}">
                <a16:creationId xmlns:a16="http://schemas.microsoft.com/office/drawing/2014/main" id="{629E6A84-6E1F-09F2-09EC-9FE5B41109C4}"/>
              </a:ext>
            </a:extLst>
          </p:cNvPr>
          <p:cNvSpPr txBox="1"/>
          <p:nvPr/>
        </p:nvSpPr>
        <p:spPr>
          <a:xfrm>
            <a:off x="4737454" y="4457153"/>
            <a:ext cx="4131441" cy="400110"/>
          </a:xfrm>
          <a:prstGeom prst="rect">
            <a:avLst/>
          </a:prstGeom>
          <a:noFill/>
        </p:spPr>
        <p:txBody>
          <a:bodyPr wrap="square">
            <a:spAutoFit/>
          </a:bodyPr>
          <a:lstStyle/>
          <a:p>
            <a:pPr algn="ctr" defTabSz="457200">
              <a:buClr>
                <a:prstClr val="black"/>
              </a:buClr>
              <a:defRPr/>
            </a:pPr>
            <a:r>
              <a:rPr lang="vi-VN" sz="2000" kern="1200">
                <a:solidFill>
                  <a:prstClr val="black"/>
                </a:solidFill>
                <a:latin typeface="Arial" panose="020B0604020202020204" pitchFamily="34" charset="0"/>
                <a:ea typeface="Calibri" panose="020F0502020204030204" pitchFamily="34" charset="0"/>
                <a:cs typeface="Arial" panose="020B0604020202020204" pitchFamily="34" charset="0"/>
              </a:rPr>
              <a:t>Thực hiện công việc thường ngày</a:t>
            </a:r>
          </a:p>
        </p:txBody>
      </p:sp>
      <p:pic>
        <p:nvPicPr>
          <p:cNvPr id="15" name="Picture 2">
            <a:extLst>
              <a:ext uri="{FF2B5EF4-FFF2-40B4-BE49-F238E27FC236}">
                <a16:creationId xmlns:a16="http://schemas.microsoft.com/office/drawing/2014/main" id="{4DBCFBA4-9497-DDBD-A3CE-389DE4E08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73"/>
          <a:stretch/>
        </p:blipFill>
        <p:spPr bwMode="auto">
          <a:xfrm>
            <a:off x="302879" y="1744134"/>
            <a:ext cx="4379215" cy="2574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8" descr="dirty dishes">
            <a:extLst>
              <a:ext uri="{FF2B5EF4-FFF2-40B4-BE49-F238E27FC236}">
                <a16:creationId xmlns:a16="http://schemas.microsoft.com/office/drawing/2014/main" id="{28A0FBBE-1C56-0D44-C3F8-C4CEFDC09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658" y="1744134"/>
            <a:ext cx="3433032" cy="2574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742593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9" name="TextBox 8">
            <a:extLst>
              <a:ext uri="{FF2B5EF4-FFF2-40B4-BE49-F238E27FC236}">
                <a16:creationId xmlns:a16="http://schemas.microsoft.com/office/drawing/2014/main" id="{193A21ED-F1A8-DB6D-0684-8A9F40D89EA1}"/>
              </a:ext>
            </a:extLst>
          </p:cNvPr>
          <p:cNvSpPr txBox="1"/>
          <p:nvPr/>
        </p:nvSpPr>
        <p:spPr>
          <a:xfrm>
            <a:off x="2866740" y="357816"/>
            <a:ext cx="3410519" cy="61555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400" b="1" i="0" u="sng" strike="noStrike" kern="0" cap="none" spc="0" normalizeH="0" baseline="0" noProof="0">
                <a:ln>
                  <a:noFill/>
                </a:ln>
                <a:solidFill>
                  <a:srgbClr val="0F3757"/>
                </a:solidFill>
                <a:effectLst/>
                <a:uLnTx/>
                <a:uFillTx/>
              </a:rPr>
              <a:t>KHỞI ĐỘNG</a:t>
            </a:r>
            <a:endParaRPr kumimoji="0" lang="vi-VN" sz="3400" b="1" i="1" u="sng" strike="noStrike" kern="0" cap="none" spc="0" normalizeH="0" baseline="0" noProof="0">
              <a:ln>
                <a:noFill/>
              </a:ln>
              <a:solidFill>
                <a:srgbClr val="0F3757"/>
              </a:solidFill>
              <a:effectLst/>
              <a:uLnTx/>
              <a:uFillTx/>
            </a:endParaRPr>
          </a:p>
        </p:txBody>
      </p:sp>
      <p:sp>
        <p:nvSpPr>
          <p:cNvPr id="2" name="Rounded Rectangle 2">
            <a:extLst>
              <a:ext uri="{FF2B5EF4-FFF2-40B4-BE49-F238E27FC236}">
                <a16:creationId xmlns:a16="http://schemas.microsoft.com/office/drawing/2014/main" id="{E2DF836B-6A52-7168-D459-F67E818F9F7A}"/>
              </a:ext>
            </a:extLst>
          </p:cNvPr>
          <p:cNvSpPr/>
          <p:nvPr/>
        </p:nvSpPr>
        <p:spPr>
          <a:xfrm>
            <a:off x="428625" y="1064563"/>
            <a:ext cx="8286750" cy="1237766"/>
          </a:xfrm>
          <a:prstGeom prst="roundRect">
            <a:avLst/>
          </a:prstGeom>
          <a:solidFill>
            <a:srgbClr val="FDF0E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defRPr/>
            </a:pPr>
            <a:endParaRPr lang="vi-VN" sz="2000" b="1" dirty="0">
              <a:solidFill>
                <a:srgbClr val="C00000"/>
              </a:solidFill>
              <a:ea typeface="+mn-ea"/>
              <a:cs typeface="Arial" panose="020B0604020202020204" pitchFamily="34" charset="0"/>
            </a:endParaRPr>
          </a:p>
          <a:p>
            <a:pPr algn="ctr">
              <a:buClrTx/>
              <a:defRPr/>
            </a:pPr>
            <a:r>
              <a:rPr lang="en-US" sz="2000" b="1" dirty="0" err="1">
                <a:solidFill>
                  <a:srgbClr val="C00000"/>
                </a:solidFill>
                <a:ea typeface="+mn-ea"/>
                <a:cs typeface="Arial" panose="020B0604020202020204" pitchFamily="34" charset="0"/>
              </a:rPr>
              <a:t>Cả</a:t>
            </a:r>
            <a:r>
              <a:rPr lang="en-US" sz="2000" b="1" dirty="0">
                <a:solidFill>
                  <a:srgbClr val="C00000"/>
                </a:solidFill>
                <a:ea typeface="+mn-ea"/>
                <a:cs typeface="Arial" panose="020B0604020202020204" pitchFamily="34" charset="0"/>
              </a:rPr>
              <a:t> </a:t>
            </a:r>
            <a:r>
              <a:rPr lang="en-US" sz="2000" b="1" dirty="0" err="1">
                <a:solidFill>
                  <a:srgbClr val="C00000"/>
                </a:solidFill>
                <a:ea typeface="+mn-ea"/>
                <a:cs typeface="Arial" panose="020B0604020202020204" pitchFamily="34" charset="0"/>
              </a:rPr>
              <a:t>lớp</a:t>
            </a:r>
            <a:r>
              <a:rPr lang="en-US" sz="2000" b="1" dirty="0">
                <a:solidFill>
                  <a:srgbClr val="C00000"/>
                </a:solidFill>
                <a:ea typeface="+mn-ea"/>
                <a:cs typeface="Arial" panose="020B0604020202020204" pitchFamily="34" charset="0"/>
              </a:rPr>
              <a:t> </a:t>
            </a:r>
            <a:r>
              <a:rPr lang="en-US" sz="2000" b="1" dirty="0" err="1">
                <a:solidFill>
                  <a:srgbClr val="C00000"/>
                </a:solidFill>
                <a:ea typeface="+mn-ea"/>
                <a:cs typeface="Arial" panose="020B0604020202020204" pitchFamily="34" charset="0"/>
              </a:rPr>
              <a:t>lắng</a:t>
            </a:r>
            <a:r>
              <a:rPr lang="en-US" sz="2000" b="1" dirty="0">
                <a:solidFill>
                  <a:srgbClr val="C00000"/>
                </a:solidFill>
                <a:ea typeface="+mn-ea"/>
                <a:cs typeface="Arial" panose="020B0604020202020204" pitchFamily="34" charset="0"/>
              </a:rPr>
              <a:t> </a:t>
            </a:r>
            <a:r>
              <a:rPr lang="en-US" sz="2000" b="1" dirty="0" err="1">
                <a:solidFill>
                  <a:srgbClr val="C00000"/>
                </a:solidFill>
                <a:ea typeface="+mn-ea"/>
                <a:cs typeface="Arial" panose="020B0604020202020204" pitchFamily="34" charset="0"/>
              </a:rPr>
              <a:t>nghe</a:t>
            </a:r>
            <a:r>
              <a:rPr lang="en-US" sz="2000" b="1" dirty="0">
                <a:solidFill>
                  <a:srgbClr val="C00000"/>
                </a:solidFill>
                <a:ea typeface="+mn-ea"/>
                <a:cs typeface="Arial" panose="020B0604020202020204" pitchFamily="34" charset="0"/>
              </a:rPr>
              <a:t> </a:t>
            </a:r>
            <a:r>
              <a:rPr lang="en-US" sz="2000" b="1" dirty="0" err="1">
                <a:solidFill>
                  <a:srgbClr val="C00000"/>
                </a:solidFill>
                <a:ea typeface="+mn-ea"/>
                <a:cs typeface="Arial" panose="020B0604020202020204" pitchFamily="34" charset="0"/>
              </a:rPr>
              <a:t>và</a:t>
            </a:r>
            <a:r>
              <a:rPr lang="en-US" sz="2000" b="1" dirty="0">
                <a:solidFill>
                  <a:srgbClr val="C00000"/>
                </a:solidFill>
                <a:ea typeface="+mn-ea"/>
                <a:cs typeface="Arial" panose="020B0604020202020204" pitchFamily="34" charset="0"/>
              </a:rPr>
              <a:t> </a:t>
            </a:r>
            <a:r>
              <a:rPr lang="en-US" sz="2000" b="1" dirty="0" err="1">
                <a:solidFill>
                  <a:srgbClr val="C00000"/>
                </a:solidFill>
                <a:ea typeface="+mn-ea"/>
                <a:cs typeface="Arial" panose="020B0604020202020204" pitchFamily="34" charset="0"/>
              </a:rPr>
              <a:t>hát</a:t>
            </a:r>
            <a:r>
              <a:rPr lang="en-US" sz="2000" b="1" dirty="0">
                <a:solidFill>
                  <a:srgbClr val="C00000"/>
                </a:solidFill>
                <a:ea typeface="+mn-ea"/>
                <a:cs typeface="Arial" panose="020B0604020202020204" pitchFamily="34" charset="0"/>
              </a:rPr>
              <a:t> </a:t>
            </a:r>
            <a:r>
              <a:rPr lang="en-US" sz="2000" b="1" dirty="0" err="1">
                <a:solidFill>
                  <a:srgbClr val="C00000"/>
                </a:solidFill>
                <a:ea typeface="+mn-ea"/>
                <a:cs typeface="Arial" panose="020B0604020202020204" pitchFamily="34" charset="0"/>
              </a:rPr>
              <a:t>theo</a:t>
            </a:r>
            <a:r>
              <a:rPr lang="en-US" sz="2000" b="1" dirty="0">
                <a:solidFill>
                  <a:srgbClr val="C00000"/>
                </a:solidFill>
                <a:ea typeface="+mn-ea"/>
                <a:cs typeface="Arial" panose="020B0604020202020204" pitchFamily="34" charset="0"/>
              </a:rPr>
              <a:t> </a:t>
            </a:r>
            <a:r>
              <a:rPr lang="en-US" sz="2000" b="1" dirty="0" err="1">
                <a:solidFill>
                  <a:srgbClr val="C00000"/>
                </a:solidFill>
                <a:ea typeface="+mn-ea"/>
                <a:cs typeface="Arial" panose="020B0604020202020204" pitchFamily="34" charset="0"/>
              </a:rPr>
              <a:t>bài</a:t>
            </a:r>
            <a:r>
              <a:rPr lang="en-US" sz="2000" b="1" dirty="0">
                <a:solidFill>
                  <a:srgbClr val="C00000"/>
                </a:solidFill>
                <a:ea typeface="+mn-ea"/>
                <a:cs typeface="Arial" panose="020B0604020202020204" pitchFamily="34" charset="0"/>
              </a:rPr>
              <a:t> </a:t>
            </a:r>
            <a:r>
              <a:rPr lang="en-US" sz="2000" b="1" dirty="0" err="1">
                <a:solidFill>
                  <a:srgbClr val="C00000"/>
                </a:solidFill>
                <a:ea typeface="+mn-ea"/>
                <a:cs typeface="Arial" panose="020B0604020202020204" pitchFamily="34" charset="0"/>
              </a:rPr>
              <a:t>hát</a:t>
            </a:r>
            <a:r>
              <a:rPr lang="en-US" sz="2000" b="1" dirty="0">
                <a:solidFill>
                  <a:srgbClr val="C00000"/>
                </a:solidFill>
                <a:ea typeface="+mn-ea"/>
                <a:cs typeface="Arial" panose="020B0604020202020204" pitchFamily="34" charset="0"/>
              </a:rPr>
              <a:t> “</a:t>
            </a:r>
            <a:r>
              <a:rPr lang="en-US" sz="2000" b="1" dirty="0" err="1">
                <a:solidFill>
                  <a:srgbClr val="C00000"/>
                </a:solidFill>
                <a:ea typeface="+mn-ea"/>
                <a:cs typeface="Arial" panose="020B0604020202020204" pitchFamily="34" charset="0"/>
              </a:rPr>
              <a:t>Chào</a:t>
            </a:r>
            <a:r>
              <a:rPr lang="en-US" sz="2000" b="1" dirty="0">
                <a:solidFill>
                  <a:srgbClr val="C00000"/>
                </a:solidFill>
                <a:ea typeface="+mn-ea"/>
                <a:cs typeface="Arial" panose="020B0604020202020204" pitchFamily="34" charset="0"/>
              </a:rPr>
              <a:t> </a:t>
            </a:r>
            <a:r>
              <a:rPr lang="en-US" sz="2000" b="1" dirty="0" err="1">
                <a:solidFill>
                  <a:srgbClr val="C00000"/>
                </a:solidFill>
                <a:ea typeface="+mn-ea"/>
                <a:cs typeface="Arial" panose="020B0604020202020204" pitchFamily="34" charset="0"/>
              </a:rPr>
              <a:t>buổi</a:t>
            </a:r>
            <a:r>
              <a:rPr lang="en-US" sz="2000" b="1" dirty="0">
                <a:solidFill>
                  <a:srgbClr val="C00000"/>
                </a:solidFill>
                <a:ea typeface="+mn-ea"/>
                <a:cs typeface="Arial" panose="020B0604020202020204" pitchFamily="34" charset="0"/>
              </a:rPr>
              <a:t> </a:t>
            </a:r>
            <a:r>
              <a:rPr lang="en-US" sz="2000" b="1" dirty="0" err="1">
                <a:solidFill>
                  <a:srgbClr val="C00000"/>
                </a:solidFill>
                <a:ea typeface="+mn-ea"/>
                <a:cs typeface="Arial" panose="020B0604020202020204" pitchFamily="34" charset="0"/>
              </a:rPr>
              <a:t>sáng</a:t>
            </a:r>
            <a:r>
              <a:rPr lang="en-US" sz="2000" b="1" dirty="0">
                <a:solidFill>
                  <a:srgbClr val="C00000"/>
                </a:solidFill>
                <a:ea typeface="+mn-ea"/>
                <a:cs typeface="Arial" panose="020B0604020202020204" pitchFamily="34" charset="0"/>
              </a:rPr>
              <a:t>” (MTV)</a:t>
            </a:r>
            <a:endParaRPr lang="vi-VN" sz="2000" b="1" dirty="0">
              <a:solidFill>
                <a:srgbClr val="C00000"/>
              </a:solidFill>
              <a:ea typeface="+mn-ea"/>
              <a:cs typeface="Arial" panose="020B0604020202020204" pitchFamily="34" charset="0"/>
            </a:endParaRPr>
          </a:p>
          <a:p>
            <a:pPr algn="ctr">
              <a:buClrTx/>
              <a:defRPr/>
            </a:pPr>
            <a:r>
              <a:rPr lang="en-US" sz="2000" kern="1200" dirty="0">
                <a:solidFill>
                  <a:srgbClr val="FF0000"/>
                </a:solidFill>
                <a:latin typeface="Arial" panose="020B0604020202020204" pitchFamily="34" charset="0"/>
                <a:cs typeface="Arial" panose="020B0604020202020204" pitchFamily="34" charset="0"/>
              </a:rPr>
              <a:t>Em </a:t>
            </a:r>
            <a:r>
              <a:rPr lang="en-US" sz="2000" kern="1200" dirty="0" err="1">
                <a:solidFill>
                  <a:srgbClr val="FF0000"/>
                </a:solidFill>
                <a:latin typeface="Arial" panose="020B0604020202020204" pitchFamily="34" charset="0"/>
                <a:cs typeface="Arial" panose="020B0604020202020204" pitchFamily="34" charset="0"/>
              </a:rPr>
              <a:t>có</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cảm</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nhận</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gì</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sau</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khi</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nghe</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bài</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hát</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Chào</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buổi</a:t>
            </a:r>
            <a:r>
              <a:rPr lang="en-US" sz="2000" kern="1200" dirty="0">
                <a:solidFill>
                  <a:srgbClr val="FF0000"/>
                </a:solidFill>
                <a:latin typeface="Arial" panose="020B0604020202020204" pitchFamily="34" charset="0"/>
                <a:cs typeface="Arial" panose="020B0604020202020204" pitchFamily="34" charset="0"/>
              </a:rPr>
              <a:t> </a:t>
            </a:r>
            <a:r>
              <a:rPr lang="en-US" sz="2000" kern="1200" dirty="0" err="1">
                <a:solidFill>
                  <a:srgbClr val="FF0000"/>
                </a:solidFill>
                <a:latin typeface="Arial" panose="020B0604020202020204" pitchFamily="34" charset="0"/>
                <a:cs typeface="Arial" panose="020B0604020202020204" pitchFamily="34" charset="0"/>
              </a:rPr>
              <a:t>sáng</a:t>
            </a:r>
            <a:r>
              <a:rPr lang="en-US" sz="2000" kern="1200" dirty="0">
                <a:solidFill>
                  <a:srgbClr val="FF0000"/>
                </a:solidFill>
                <a:latin typeface="Arial" panose="020B0604020202020204" pitchFamily="34" charset="0"/>
                <a:cs typeface="Arial" panose="020B0604020202020204" pitchFamily="34" charset="0"/>
              </a:rPr>
              <a:t>”?</a:t>
            </a:r>
          </a:p>
          <a:p>
            <a:pPr algn="ctr">
              <a:buClrTx/>
              <a:defRPr/>
            </a:pPr>
            <a:endParaRPr lang="en-US" sz="2000" b="1" dirty="0">
              <a:solidFill>
                <a:srgbClr val="C00000"/>
              </a:solidFill>
              <a:ea typeface="+mn-ea"/>
              <a:cs typeface="Arial" panose="020B0604020202020204" pitchFamily="34" charset="0"/>
            </a:endParaRPr>
          </a:p>
        </p:txBody>
      </p:sp>
      <p:pic>
        <p:nvPicPr>
          <p:cNvPr id="3" name="Picture 2" descr="A group of women singing into microphones&#10;&#10;Description automatically generated">
            <a:extLst>
              <a:ext uri="{FF2B5EF4-FFF2-40B4-BE49-F238E27FC236}">
                <a16:creationId xmlns:a16="http://schemas.microsoft.com/office/drawing/2014/main" id="{FAAE64FF-A32F-0770-C9BE-054C16ABB251}"/>
              </a:ext>
            </a:extLst>
          </p:cNvPr>
          <p:cNvPicPr>
            <a:picLocks noChangeAspect="1"/>
          </p:cNvPicPr>
          <p:nvPr/>
        </p:nvPicPr>
        <p:blipFill>
          <a:blip r:embed="rId3"/>
          <a:stretch>
            <a:fillRect/>
          </a:stretch>
        </p:blipFill>
        <p:spPr>
          <a:xfrm>
            <a:off x="2846405" y="2302329"/>
            <a:ext cx="3451188" cy="28411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7"/>
        <p:cNvGrpSpPr/>
        <p:nvPr/>
      </p:nvGrpSpPr>
      <p:grpSpPr>
        <a:xfrm>
          <a:off x="0" y="0"/>
          <a:ext cx="0" cy="0"/>
          <a:chOff x="0" y="0"/>
          <a:chExt cx="0" cy="0"/>
        </a:xfrm>
      </p:grpSpPr>
      <p:sp>
        <p:nvSpPr>
          <p:cNvPr id="118" name="Rounded Rectangle 2">
            <a:extLst>
              <a:ext uri="{FF2B5EF4-FFF2-40B4-BE49-F238E27FC236}">
                <a16:creationId xmlns:a16="http://schemas.microsoft.com/office/drawing/2014/main" id="{26A21460-FE40-9B58-4C8D-9EF1E99103D5}"/>
              </a:ext>
            </a:extLst>
          </p:cNvPr>
          <p:cNvSpPr/>
          <p:nvPr/>
        </p:nvSpPr>
        <p:spPr>
          <a:xfrm>
            <a:off x="807591" y="1539593"/>
            <a:ext cx="4167140" cy="2889559"/>
          </a:xfrm>
          <a:prstGeom prst="roundRect">
            <a:avLst>
              <a:gd name="adj" fmla="val 5738"/>
            </a:avLst>
          </a:prstGeom>
          <a:solidFill>
            <a:srgbClr val="FFF9E7"/>
          </a:solidFill>
          <a:ln w="19050" cap="flat" cmpd="sng" algn="ctr">
            <a:noFill/>
            <a:prstDash val="solid"/>
          </a:ln>
          <a:effectLst/>
        </p:spPr>
        <p:txBody>
          <a:bodyPr rtlCol="0" anchor="ctr"/>
          <a:lstStyle/>
          <a:p>
            <a:pPr algn="just">
              <a:lnSpc>
                <a:spcPct val="150000"/>
              </a:lnSpc>
              <a:buClrTx/>
              <a:buFontTx/>
              <a:buNone/>
              <a:defRPr/>
            </a:pPr>
            <a:r>
              <a:rPr lang="vi-VN" sz="2000">
                <a:solidFill>
                  <a:sysClr val="windowText" lastClr="000000"/>
                </a:solidFill>
                <a:ea typeface="+mn-ea"/>
                <a:cs typeface="Arial" panose="020B0604020202020204" pitchFamily="34" charset="0"/>
              </a:rPr>
              <a:t>Sống có trách nhiệm là giá trị được đề cao trong xã hội. Thực hiện có trách nhiệm với các nhiệm vụ được giao là dấu hiệu của sự trưởng thành ở mỗi người.</a:t>
            </a:r>
            <a:endParaRPr lang="vi-VN" sz="2000" dirty="0">
              <a:solidFill>
                <a:srgbClr val="FF0000"/>
              </a:solidFill>
              <a:latin typeface="Arial" panose="020B0604020202020204" pitchFamily="34" charset="0"/>
              <a:ea typeface="+mn-ea"/>
              <a:cs typeface="Arial" panose="020B0604020202020204" pitchFamily="34" charset="0"/>
            </a:endParaRPr>
          </a:p>
        </p:txBody>
      </p:sp>
      <p:grpSp>
        <p:nvGrpSpPr>
          <p:cNvPr id="119" name="Group 118">
            <a:extLst>
              <a:ext uri="{FF2B5EF4-FFF2-40B4-BE49-F238E27FC236}">
                <a16:creationId xmlns:a16="http://schemas.microsoft.com/office/drawing/2014/main" id="{DC001489-E799-2D1F-788A-C57CA06925D5}"/>
              </a:ext>
            </a:extLst>
          </p:cNvPr>
          <p:cNvGrpSpPr/>
          <p:nvPr/>
        </p:nvGrpSpPr>
        <p:grpSpPr>
          <a:xfrm>
            <a:off x="5502730" y="2122714"/>
            <a:ext cx="3028950" cy="3062676"/>
            <a:chOff x="713226" y="858564"/>
            <a:chExt cx="3405332" cy="3426372"/>
          </a:xfrm>
        </p:grpSpPr>
        <p:sp>
          <p:nvSpPr>
            <p:cNvPr id="120" name="Google Shape;1296;p58">
              <a:extLst>
                <a:ext uri="{FF2B5EF4-FFF2-40B4-BE49-F238E27FC236}">
                  <a16:creationId xmlns:a16="http://schemas.microsoft.com/office/drawing/2014/main" id="{6C10B49B-D01E-903A-5E16-106ABAF642BF}"/>
                </a:ext>
              </a:extLst>
            </p:cNvPr>
            <p:cNvSpPr/>
            <p:nvPr/>
          </p:nvSpPr>
          <p:spPr>
            <a:xfrm>
              <a:off x="923800" y="2395600"/>
              <a:ext cx="284050" cy="837725"/>
            </a:xfrm>
            <a:custGeom>
              <a:avLst/>
              <a:gdLst/>
              <a:ahLst/>
              <a:cxnLst/>
              <a:rect l="l" t="t" r="r" b="b"/>
              <a:pathLst>
                <a:path w="11362" h="33509" extrusionOk="0">
                  <a:moveTo>
                    <a:pt x="7001" y="30296"/>
                  </a:moveTo>
                  <a:lnTo>
                    <a:pt x="1263" y="22034"/>
                  </a:lnTo>
                  <a:lnTo>
                    <a:pt x="0" y="4246"/>
                  </a:lnTo>
                  <a:lnTo>
                    <a:pt x="9181" y="0"/>
                  </a:lnTo>
                  <a:lnTo>
                    <a:pt x="9296" y="10902"/>
                  </a:lnTo>
                  <a:lnTo>
                    <a:pt x="11362" y="27312"/>
                  </a:lnTo>
                  <a:lnTo>
                    <a:pt x="8034" y="33509"/>
                  </a:lnTo>
                  <a:close/>
                </a:path>
              </a:pathLst>
            </a:custGeom>
            <a:solidFill>
              <a:srgbClr val="F7F7F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Google Shape;1297;p58">
              <a:extLst>
                <a:ext uri="{FF2B5EF4-FFF2-40B4-BE49-F238E27FC236}">
                  <a16:creationId xmlns:a16="http://schemas.microsoft.com/office/drawing/2014/main" id="{3CAC61E8-2494-02B3-4466-39FCD4EA86D0}"/>
                </a:ext>
              </a:extLst>
            </p:cNvPr>
            <p:cNvSpPr/>
            <p:nvPr/>
          </p:nvSpPr>
          <p:spPr>
            <a:xfrm>
              <a:off x="3626625" y="2021700"/>
              <a:ext cx="151150" cy="359000"/>
            </a:xfrm>
            <a:custGeom>
              <a:avLst/>
              <a:gdLst/>
              <a:ahLst/>
              <a:cxnLst/>
              <a:rect l="l" t="t" r="r" b="b"/>
              <a:pathLst>
                <a:path w="6046" h="14360" extrusionOk="0">
                  <a:moveTo>
                    <a:pt x="0" y="0"/>
                  </a:moveTo>
                  <a:lnTo>
                    <a:pt x="6046" y="267"/>
                  </a:lnTo>
                  <a:lnTo>
                    <a:pt x="5912" y="11826"/>
                  </a:lnTo>
                  <a:lnTo>
                    <a:pt x="1511" y="14360"/>
                  </a:lnTo>
                  <a:close/>
                </a:path>
              </a:pathLst>
            </a:custGeom>
            <a:solidFill>
              <a:srgbClr val="F7F7F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Google Shape;1298;p58">
              <a:extLst>
                <a:ext uri="{FF2B5EF4-FFF2-40B4-BE49-F238E27FC236}">
                  <a16:creationId xmlns:a16="http://schemas.microsoft.com/office/drawing/2014/main" id="{FB0DBBBF-6B88-9B89-8C7F-699C19CEB36D}"/>
                </a:ext>
              </a:extLst>
            </p:cNvPr>
            <p:cNvSpPr/>
            <p:nvPr/>
          </p:nvSpPr>
          <p:spPr>
            <a:xfrm>
              <a:off x="3626288" y="1915446"/>
              <a:ext cx="176182" cy="628417"/>
            </a:xfrm>
            <a:custGeom>
              <a:avLst/>
              <a:gdLst/>
              <a:ahLst/>
              <a:cxnLst/>
              <a:rect l="l" t="t" r="r" b="b"/>
              <a:pathLst>
                <a:path w="2288" h="8161" extrusionOk="0">
                  <a:moveTo>
                    <a:pt x="440" y="0"/>
                  </a:moveTo>
                  <a:lnTo>
                    <a:pt x="0" y="8160"/>
                  </a:lnTo>
                  <a:lnTo>
                    <a:pt x="1353" y="8160"/>
                  </a:lnTo>
                  <a:lnTo>
                    <a:pt x="1881" y="6939"/>
                  </a:lnTo>
                  <a:lnTo>
                    <a:pt x="2288" y="3244"/>
                  </a:lnTo>
                  <a:lnTo>
                    <a:pt x="2288" y="1177"/>
                  </a:lnTo>
                  <a:lnTo>
                    <a:pt x="440"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299;p58">
              <a:extLst>
                <a:ext uri="{FF2B5EF4-FFF2-40B4-BE49-F238E27FC236}">
                  <a16:creationId xmlns:a16="http://schemas.microsoft.com/office/drawing/2014/main" id="{01AEF6A2-8EB8-4FBF-0D33-2EA9C19A63B7}"/>
                </a:ext>
              </a:extLst>
            </p:cNvPr>
            <p:cNvSpPr/>
            <p:nvPr/>
          </p:nvSpPr>
          <p:spPr>
            <a:xfrm>
              <a:off x="933381" y="2356602"/>
              <a:ext cx="238862" cy="847721"/>
            </a:xfrm>
            <a:custGeom>
              <a:avLst/>
              <a:gdLst/>
              <a:ahLst/>
              <a:cxnLst/>
              <a:rect l="l" t="t" r="r" b="b"/>
              <a:pathLst>
                <a:path w="3102" h="11009" extrusionOk="0">
                  <a:moveTo>
                    <a:pt x="880" y="1"/>
                  </a:moveTo>
                  <a:lnTo>
                    <a:pt x="0" y="2431"/>
                  </a:lnTo>
                  <a:lnTo>
                    <a:pt x="792" y="10195"/>
                  </a:lnTo>
                  <a:lnTo>
                    <a:pt x="2805" y="11009"/>
                  </a:lnTo>
                  <a:lnTo>
                    <a:pt x="3101" y="9227"/>
                  </a:lnTo>
                  <a:lnTo>
                    <a:pt x="2508" y="683"/>
                  </a:lnTo>
                  <a:lnTo>
                    <a:pt x="880"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300;p58">
              <a:extLst>
                <a:ext uri="{FF2B5EF4-FFF2-40B4-BE49-F238E27FC236}">
                  <a16:creationId xmlns:a16="http://schemas.microsoft.com/office/drawing/2014/main" id="{4D785E73-E078-2FFB-C07C-4C91CD44C46B}"/>
                </a:ext>
              </a:extLst>
            </p:cNvPr>
            <p:cNvSpPr/>
            <p:nvPr/>
          </p:nvSpPr>
          <p:spPr>
            <a:xfrm>
              <a:off x="1067137" y="2332885"/>
              <a:ext cx="2677685" cy="871437"/>
            </a:xfrm>
            <a:custGeom>
              <a:avLst/>
              <a:gdLst/>
              <a:ahLst/>
              <a:cxnLst/>
              <a:rect l="l" t="t" r="r" b="b"/>
              <a:pathLst>
                <a:path w="34774" h="11317" extrusionOk="0">
                  <a:moveTo>
                    <a:pt x="1518" y="1"/>
                  </a:moveTo>
                  <a:lnTo>
                    <a:pt x="1" y="727"/>
                  </a:lnTo>
                  <a:lnTo>
                    <a:pt x="1" y="5708"/>
                  </a:lnTo>
                  <a:lnTo>
                    <a:pt x="144" y="5785"/>
                  </a:lnTo>
                  <a:lnTo>
                    <a:pt x="1" y="5972"/>
                  </a:lnTo>
                  <a:lnTo>
                    <a:pt x="78" y="6984"/>
                  </a:lnTo>
                  <a:lnTo>
                    <a:pt x="265" y="7072"/>
                  </a:lnTo>
                  <a:lnTo>
                    <a:pt x="133" y="7303"/>
                  </a:lnTo>
                  <a:lnTo>
                    <a:pt x="441" y="8787"/>
                  </a:lnTo>
                  <a:lnTo>
                    <a:pt x="892" y="10932"/>
                  </a:lnTo>
                  <a:lnTo>
                    <a:pt x="9008" y="11317"/>
                  </a:lnTo>
                  <a:lnTo>
                    <a:pt x="34774" y="11042"/>
                  </a:lnTo>
                  <a:lnTo>
                    <a:pt x="34642" y="8359"/>
                  </a:lnTo>
                  <a:lnTo>
                    <a:pt x="34147" y="8051"/>
                  </a:lnTo>
                  <a:lnTo>
                    <a:pt x="34675" y="7732"/>
                  </a:lnTo>
                  <a:lnTo>
                    <a:pt x="34598" y="6786"/>
                  </a:lnTo>
                  <a:lnTo>
                    <a:pt x="34312" y="6566"/>
                  </a:lnTo>
                  <a:lnTo>
                    <a:pt x="34631" y="6324"/>
                  </a:lnTo>
                  <a:lnTo>
                    <a:pt x="34642" y="5565"/>
                  </a:lnTo>
                  <a:lnTo>
                    <a:pt x="34675" y="4048"/>
                  </a:lnTo>
                  <a:lnTo>
                    <a:pt x="34686" y="3773"/>
                  </a:lnTo>
                  <a:lnTo>
                    <a:pt x="25338" y="2706"/>
                  </a:lnTo>
                  <a:lnTo>
                    <a:pt x="25305" y="2706"/>
                  </a:lnTo>
                  <a:lnTo>
                    <a:pt x="1518" y="1"/>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301;p58">
              <a:extLst>
                <a:ext uri="{FF2B5EF4-FFF2-40B4-BE49-F238E27FC236}">
                  <a16:creationId xmlns:a16="http://schemas.microsoft.com/office/drawing/2014/main" id="{E76CA144-726C-26D6-C535-763130917CE7}"/>
                </a:ext>
              </a:extLst>
            </p:cNvPr>
            <p:cNvSpPr/>
            <p:nvPr/>
          </p:nvSpPr>
          <p:spPr>
            <a:xfrm>
              <a:off x="1528699" y="1827353"/>
              <a:ext cx="2180557" cy="716508"/>
            </a:xfrm>
            <a:custGeom>
              <a:avLst/>
              <a:gdLst/>
              <a:ahLst/>
              <a:cxnLst/>
              <a:rect l="l" t="t" r="r" b="b"/>
              <a:pathLst>
                <a:path w="28318" h="9305" extrusionOk="0">
                  <a:moveTo>
                    <a:pt x="374" y="0"/>
                  </a:moveTo>
                  <a:lnTo>
                    <a:pt x="374" y="2068"/>
                  </a:lnTo>
                  <a:lnTo>
                    <a:pt x="1342" y="2233"/>
                  </a:lnTo>
                  <a:lnTo>
                    <a:pt x="374" y="2409"/>
                  </a:lnTo>
                  <a:lnTo>
                    <a:pt x="374" y="3289"/>
                  </a:lnTo>
                  <a:lnTo>
                    <a:pt x="1144" y="3465"/>
                  </a:lnTo>
                  <a:lnTo>
                    <a:pt x="374" y="3718"/>
                  </a:lnTo>
                  <a:lnTo>
                    <a:pt x="0" y="5477"/>
                  </a:lnTo>
                  <a:lnTo>
                    <a:pt x="27669" y="9304"/>
                  </a:lnTo>
                  <a:lnTo>
                    <a:pt x="28318" y="4135"/>
                  </a:lnTo>
                  <a:lnTo>
                    <a:pt x="28318" y="935"/>
                  </a:lnTo>
                  <a:lnTo>
                    <a:pt x="374" y="0"/>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302;p58">
              <a:extLst>
                <a:ext uri="{FF2B5EF4-FFF2-40B4-BE49-F238E27FC236}">
                  <a16:creationId xmlns:a16="http://schemas.microsoft.com/office/drawing/2014/main" id="{21DCBA27-BD93-0EB1-6829-B286AD8C06BC}"/>
                </a:ext>
              </a:extLst>
            </p:cNvPr>
            <p:cNvSpPr/>
            <p:nvPr/>
          </p:nvSpPr>
          <p:spPr>
            <a:xfrm>
              <a:off x="1557498" y="1827353"/>
              <a:ext cx="2151758" cy="226156"/>
            </a:xfrm>
            <a:custGeom>
              <a:avLst/>
              <a:gdLst/>
              <a:ahLst/>
              <a:cxnLst/>
              <a:rect l="l" t="t" r="r" b="b"/>
              <a:pathLst>
                <a:path w="27944" h="2937" extrusionOk="0">
                  <a:moveTo>
                    <a:pt x="0" y="0"/>
                  </a:moveTo>
                  <a:lnTo>
                    <a:pt x="0" y="748"/>
                  </a:lnTo>
                  <a:lnTo>
                    <a:pt x="27944" y="2937"/>
                  </a:lnTo>
                  <a:lnTo>
                    <a:pt x="27944" y="935"/>
                  </a:lnTo>
                  <a:lnTo>
                    <a:pt x="0"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303;p58">
              <a:extLst>
                <a:ext uri="{FF2B5EF4-FFF2-40B4-BE49-F238E27FC236}">
                  <a16:creationId xmlns:a16="http://schemas.microsoft.com/office/drawing/2014/main" id="{2BCD04A5-5CFE-69EC-71AC-732BFF9902B1}"/>
                </a:ext>
              </a:extLst>
            </p:cNvPr>
            <p:cNvSpPr/>
            <p:nvPr/>
          </p:nvSpPr>
          <p:spPr>
            <a:xfrm>
              <a:off x="1067137" y="2332885"/>
              <a:ext cx="2670062" cy="676698"/>
            </a:xfrm>
            <a:custGeom>
              <a:avLst/>
              <a:gdLst/>
              <a:ahLst/>
              <a:cxnLst/>
              <a:rect l="l" t="t" r="r" b="b"/>
              <a:pathLst>
                <a:path w="34675" h="8788" extrusionOk="0">
                  <a:moveTo>
                    <a:pt x="1518" y="1"/>
                  </a:moveTo>
                  <a:lnTo>
                    <a:pt x="1" y="727"/>
                  </a:lnTo>
                  <a:lnTo>
                    <a:pt x="1" y="5708"/>
                  </a:lnTo>
                  <a:lnTo>
                    <a:pt x="144" y="5785"/>
                  </a:lnTo>
                  <a:lnTo>
                    <a:pt x="1" y="5972"/>
                  </a:lnTo>
                  <a:lnTo>
                    <a:pt x="78" y="6984"/>
                  </a:lnTo>
                  <a:lnTo>
                    <a:pt x="265" y="7072"/>
                  </a:lnTo>
                  <a:lnTo>
                    <a:pt x="133" y="7303"/>
                  </a:lnTo>
                  <a:lnTo>
                    <a:pt x="441" y="8787"/>
                  </a:lnTo>
                  <a:lnTo>
                    <a:pt x="1364" y="4103"/>
                  </a:lnTo>
                  <a:lnTo>
                    <a:pt x="34642" y="5565"/>
                  </a:lnTo>
                  <a:lnTo>
                    <a:pt x="34675" y="4048"/>
                  </a:lnTo>
                  <a:lnTo>
                    <a:pt x="25338" y="2706"/>
                  </a:lnTo>
                  <a:lnTo>
                    <a:pt x="25305" y="2706"/>
                  </a:lnTo>
                  <a:lnTo>
                    <a:pt x="1518"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304;p58">
              <a:extLst>
                <a:ext uri="{FF2B5EF4-FFF2-40B4-BE49-F238E27FC236}">
                  <a16:creationId xmlns:a16="http://schemas.microsoft.com/office/drawing/2014/main" id="{B173B858-E17C-23FA-1D47-61772F133F0A}"/>
                </a:ext>
              </a:extLst>
            </p:cNvPr>
            <p:cNvSpPr/>
            <p:nvPr/>
          </p:nvSpPr>
          <p:spPr>
            <a:xfrm>
              <a:off x="1410113" y="1799400"/>
              <a:ext cx="2485487" cy="779958"/>
            </a:xfrm>
            <a:custGeom>
              <a:avLst/>
              <a:gdLst/>
              <a:ahLst/>
              <a:cxnLst/>
              <a:rect l="l" t="t" r="r" b="b"/>
              <a:pathLst>
                <a:path w="32278" h="10129" extrusionOk="0">
                  <a:moveTo>
                    <a:pt x="1" y="1"/>
                  </a:moveTo>
                  <a:lnTo>
                    <a:pt x="1" y="627"/>
                  </a:lnTo>
                  <a:lnTo>
                    <a:pt x="56" y="627"/>
                  </a:lnTo>
                  <a:lnTo>
                    <a:pt x="29407" y="2255"/>
                  </a:lnTo>
                  <a:lnTo>
                    <a:pt x="30672" y="3421"/>
                  </a:lnTo>
                  <a:lnTo>
                    <a:pt x="30353" y="8193"/>
                  </a:lnTo>
                  <a:lnTo>
                    <a:pt x="29044" y="8754"/>
                  </a:lnTo>
                  <a:lnTo>
                    <a:pt x="144" y="5433"/>
                  </a:lnTo>
                  <a:lnTo>
                    <a:pt x="144" y="6434"/>
                  </a:lnTo>
                  <a:lnTo>
                    <a:pt x="30551" y="10129"/>
                  </a:lnTo>
                  <a:lnTo>
                    <a:pt x="31606" y="9183"/>
                  </a:lnTo>
                  <a:lnTo>
                    <a:pt x="31650" y="8754"/>
                  </a:lnTo>
                  <a:lnTo>
                    <a:pt x="32277" y="2651"/>
                  </a:lnTo>
                  <a:lnTo>
                    <a:pt x="30430" y="539"/>
                  </a:lnTo>
                  <a:lnTo>
                    <a:pt x="1" y="1"/>
                  </a:lnTo>
                  <a:close/>
                </a:path>
              </a:pathLst>
            </a:custGeom>
            <a:solidFill>
              <a:srgbClr val="B781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305;p58">
              <a:extLst>
                <a:ext uri="{FF2B5EF4-FFF2-40B4-BE49-F238E27FC236}">
                  <a16:creationId xmlns:a16="http://schemas.microsoft.com/office/drawing/2014/main" id="{B6FEA720-9972-80E3-0582-C0DC6E3654E3}"/>
                </a:ext>
              </a:extLst>
            </p:cNvPr>
            <p:cNvSpPr/>
            <p:nvPr/>
          </p:nvSpPr>
          <p:spPr>
            <a:xfrm>
              <a:off x="820724" y="2241481"/>
              <a:ext cx="2995243" cy="1117845"/>
            </a:xfrm>
            <a:custGeom>
              <a:avLst/>
              <a:gdLst/>
              <a:ahLst/>
              <a:cxnLst/>
              <a:rect l="l" t="t" r="r" b="b"/>
              <a:pathLst>
                <a:path w="38898" h="14517" extrusionOk="0">
                  <a:moveTo>
                    <a:pt x="2046" y="0"/>
                  </a:moveTo>
                  <a:lnTo>
                    <a:pt x="1" y="2243"/>
                  </a:lnTo>
                  <a:lnTo>
                    <a:pt x="1012" y="12735"/>
                  </a:lnTo>
                  <a:lnTo>
                    <a:pt x="1023" y="12889"/>
                  </a:lnTo>
                  <a:lnTo>
                    <a:pt x="4334" y="14516"/>
                  </a:lnTo>
                  <a:lnTo>
                    <a:pt x="38733" y="13186"/>
                  </a:lnTo>
                  <a:lnTo>
                    <a:pt x="38733" y="11910"/>
                  </a:lnTo>
                  <a:lnTo>
                    <a:pt x="34829" y="11910"/>
                  </a:lnTo>
                  <a:lnTo>
                    <a:pt x="4729" y="11976"/>
                  </a:lnTo>
                  <a:lnTo>
                    <a:pt x="2816" y="10282"/>
                  </a:lnTo>
                  <a:lnTo>
                    <a:pt x="1969" y="3926"/>
                  </a:lnTo>
                  <a:lnTo>
                    <a:pt x="3971" y="2178"/>
                  </a:lnTo>
                  <a:lnTo>
                    <a:pt x="38733" y="5829"/>
                  </a:lnTo>
                  <a:lnTo>
                    <a:pt x="38799" y="5290"/>
                  </a:lnTo>
                  <a:lnTo>
                    <a:pt x="38898" y="4388"/>
                  </a:lnTo>
                  <a:lnTo>
                    <a:pt x="2046"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306;p58">
              <a:extLst>
                <a:ext uri="{FF2B5EF4-FFF2-40B4-BE49-F238E27FC236}">
                  <a16:creationId xmlns:a16="http://schemas.microsoft.com/office/drawing/2014/main" id="{243F6607-36C8-E750-8754-1B7AB56D211B}"/>
                </a:ext>
              </a:extLst>
            </p:cNvPr>
            <p:cNvSpPr/>
            <p:nvPr/>
          </p:nvSpPr>
          <p:spPr>
            <a:xfrm>
              <a:off x="1067137" y="2519235"/>
              <a:ext cx="2669215" cy="201593"/>
            </a:xfrm>
            <a:custGeom>
              <a:avLst/>
              <a:gdLst/>
              <a:ahLst/>
              <a:cxnLst/>
              <a:rect l="l" t="t" r="r" b="b"/>
              <a:pathLst>
                <a:path w="34664" h="2618" extrusionOk="0">
                  <a:moveTo>
                    <a:pt x="1" y="0"/>
                  </a:moveTo>
                  <a:lnTo>
                    <a:pt x="1" y="110"/>
                  </a:lnTo>
                  <a:lnTo>
                    <a:pt x="34653" y="2617"/>
                  </a:lnTo>
                  <a:lnTo>
                    <a:pt x="34664" y="2507"/>
                  </a:lnTo>
                  <a:lnTo>
                    <a:pt x="1"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307;p58">
              <a:extLst>
                <a:ext uri="{FF2B5EF4-FFF2-40B4-BE49-F238E27FC236}">
                  <a16:creationId xmlns:a16="http://schemas.microsoft.com/office/drawing/2014/main" id="{6733E35D-6EAE-BF43-8CE6-D1C6A29A64C1}"/>
                </a:ext>
              </a:extLst>
            </p:cNvPr>
            <p:cNvSpPr/>
            <p:nvPr/>
          </p:nvSpPr>
          <p:spPr>
            <a:xfrm>
              <a:off x="898652" y="3222051"/>
              <a:ext cx="2904611" cy="137295"/>
            </a:xfrm>
            <a:custGeom>
              <a:avLst/>
              <a:gdLst/>
              <a:ahLst/>
              <a:cxnLst/>
              <a:rect l="l" t="t" r="r" b="b"/>
              <a:pathLst>
                <a:path w="37721" h="1783" extrusionOk="0">
                  <a:moveTo>
                    <a:pt x="0" y="1"/>
                  </a:moveTo>
                  <a:lnTo>
                    <a:pt x="11" y="155"/>
                  </a:lnTo>
                  <a:lnTo>
                    <a:pt x="3322" y="1782"/>
                  </a:lnTo>
                  <a:lnTo>
                    <a:pt x="37721" y="452"/>
                  </a:lnTo>
                  <a:lnTo>
                    <a:pt x="37721" y="122"/>
                  </a:lnTo>
                  <a:lnTo>
                    <a:pt x="3552" y="1133"/>
                  </a:lnTo>
                  <a:lnTo>
                    <a:pt x="0"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308;p58">
              <a:extLst>
                <a:ext uri="{FF2B5EF4-FFF2-40B4-BE49-F238E27FC236}">
                  <a16:creationId xmlns:a16="http://schemas.microsoft.com/office/drawing/2014/main" id="{9DCE17BF-9EBC-3E69-D74E-E18E8A4D5704}"/>
                </a:ext>
              </a:extLst>
            </p:cNvPr>
            <p:cNvSpPr/>
            <p:nvPr/>
          </p:nvSpPr>
          <p:spPr>
            <a:xfrm>
              <a:off x="1067137" y="2712284"/>
              <a:ext cx="2642110" cy="130519"/>
            </a:xfrm>
            <a:custGeom>
              <a:avLst/>
              <a:gdLst/>
              <a:ahLst/>
              <a:cxnLst/>
              <a:rect l="l" t="t" r="r" b="b"/>
              <a:pathLst>
                <a:path w="34312" h="1695" extrusionOk="0">
                  <a:moveTo>
                    <a:pt x="12" y="0"/>
                  </a:moveTo>
                  <a:lnTo>
                    <a:pt x="1" y="121"/>
                  </a:lnTo>
                  <a:lnTo>
                    <a:pt x="34312" y="1694"/>
                  </a:lnTo>
                  <a:lnTo>
                    <a:pt x="34312" y="1584"/>
                  </a:lnTo>
                  <a:lnTo>
                    <a:pt x="12"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309;p58">
              <a:extLst>
                <a:ext uri="{FF2B5EF4-FFF2-40B4-BE49-F238E27FC236}">
                  <a16:creationId xmlns:a16="http://schemas.microsoft.com/office/drawing/2014/main" id="{79B70920-A50D-3BEB-691C-48DF3D6BCD15}"/>
                </a:ext>
              </a:extLst>
            </p:cNvPr>
            <p:cNvSpPr/>
            <p:nvPr/>
          </p:nvSpPr>
          <p:spPr>
            <a:xfrm>
              <a:off x="1077301" y="2774118"/>
              <a:ext cx="2659050" cy="158394"/>
            </a:xfrm>
            <a:custGeom>
              <a:avLst/>
              <a:gdLst/>
              <a:ahLst/>
              <a:cxnLst/>
              <a:rect l="l" t="t" r="r" b="b"/>
              <a:pathLst>
                <a:path w="34532" h="2057" extrusionOk="0">
                  <a:moveTo>
                    <a:pt x="12" y="0"/>
                  </a:moveTo>
                  <a:lnTo>
                    <a:pt x="1" y="110"/>
                  </a:lnTo>
                  <a:lnTo>
                    <a:pt x="34532" y="2057"/>
                  </a:lnTo>
                  <a:lnTo>
                    <a:pt x="34532" y="1936"/>
                  </a:lnTo>
                  <a:lnTo>
                    <a:pt x="12"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310;p58">
              <a:extLst>
                <a:ext uri="{FF2B5EF4-FFF2-40B4-BE49-F238E27FC236}">
                  <a16:creationId xmlns:a16="http://schemas.microsoft.com/office/drawing/2014/main" id="{C7280B40-83E0-B6A7-A890-79EF34199CE1}"/>
                </a:ext>
              </a:extLst>
            </p:cNvPr>
            <p:cNvSpPr/>
            <p:nvPr/>
          </p:nvSpPr>
          <p:spPr>
            <a:xfrm>
              <a:off x="1076454" y="2890934"/>
              <a:ext cx="2657356" cy="89015"/>
            </a:xfrm>
            <a:custGeom>
              <a:avLst/>
              <a:gdLst/>
              <a:ahLst/>
              <a:cxnLst/>
              <a:rect l="l" t="t" r="r" b="b"/>
              <a:pathLst>
                <a:path w="34510" h="1156" extrusionOk="0">
                  <a:moveTo>
                    <a:pt x="1" y="1"/>
                  </a:moveTo>
                  <a:lnTo>
                    <a:pt x="1" y="111"/>
                  </a:lnTo>
                  <a:lnTo>
                    <a:pt x="34510" y="1156"/>
                  </a:lnTo>
                  <a:lnTo>
                    <a:pt x="34510" y="1046"/>
                  </a:lnTo>
                  <a:lnTo>
                    <a:pt x="1"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311;p58">
              <a:extLst>
                <a:ext uri="{FF2B5EF4-FFF2-40B4-BE49-F238E27FC236}">
                  <a16:creationId xmlns:a16="http://schemas.microsoft.com/office/drawing/2014/main" id="{1BE67863-82E5-2AB4-031D-A0D796690D37}"/>
                </a:ext>
              </a:extLst>
            </p:cNvPr>
            <p:cNvSpPr/>
            <p:nvPr/>
          </p:nvSpPr>
          <p:spPr>
            <a:xfrm>
              <a:off x="1107795" y="3041708"/>
              <a:ext cx="2635334" cy="49205"/>
            </a:xfrm>
            <a:custGeom>
              <a:avLst/>
              <a:gdLst/>
              <a:ahLst/>
              <a:cxnLst/>
              <a:rect l="l" t="t" r="r" b="b"/>
              <a:pathLst>
                <a:path w="34224" h="639" extrusionOk="0">
                  <a:moveTo>
                    <a:pt x="1" y="0"/>
                  </a:moveTo>
                  <a:lnTo>
                    <a:pt x="1" y="110"/>
                  </a:lnTo>
                  <a:lnTo>
                    <a:pt x="34224" y="638"/>
                  </a:lnTo>
                  <a:lnTo>
                    <a:pt x="34224" y="517"/>
                  </a:lnTo>
                  <a:lnTo>
                    <a:pt x="1"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312;p58">
              <a:extLst>
                <a:ext uri="{FF2B5EF4-FFF2-40B4-BE49-F238E27FC236}">
                  <a16:creationId xmlns:a16="http://schemas.microsoft.com/office/drawing/2014/main" id="{9AC209BC-3C99-C0AA-9DF0-B533F1DE0C93}"/>
                </a:ext>
              </a:extLst>
            </p:cNvPr>
            <p:cNvSpPr/>
            <p:nvPr/>
          </p:nvSpPr>
          <p:spPr>
            <a:xfrm>
              <a:off x="1556651" y="1906128"/>
              <a:ext cx="2147523" cy="131289"/>
            </a:xfrm>
            <a:custGeom>
              <a:avLst/>
              <a:gdLst/>
              <a:ahLst/>
              <a:cxnLst/>
              <a:rect l="l" t="t" r="r" b="b"/>
              <a:pathLst>
                <a:path w="27889" h="1705" extrusionOk="0">
                  <a:moveTo>
                    <a:pt x="0" y="0"/>
                  </a:moveTo>
                  <a:lnTo>
                    <a:pt x="0" y="121"/>
                  </a:lnTo>
                  <a:lnTo>
                    <a:pt x="27878" y="1705"/>
                  </a:lnTo>
                  <a:lnTo>
                    <a:pt x="27889" y="1584"/>
                  </a:lnTo>
                  <a:lnTo>
                    <a:pt x="0"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313;p58">
              <a:extLst>
                <a:ext uri="{FF2B5EF4-FFF2-40B4-BE49-F238E27FC236}">
                  <a16:creationId xmlns:a16="http://schemas.microsoft.com/office/drawing/2014/main" id="{18B41FC9-93F1-A102-ED49-A6457356AEC7}"/>
                </a:ext>
              </a:extLst>
            </p:cNvPr>
            <p:cNvSpPr/>
            <p:nvPr/>
          </p:nvSpPr>
          <p:spPr>
            <a:xfrm>
              <a:off x="1631961" y="1994991"/>
              <a:ext cx="2073061" cy="116967"/>
            </a:xfrm>
            <a:custGeom>
              <a:avLst/>
              <a:gdLst/>
              <a:ahLst/>
              <a:cxnLst/>
              <a:rect l="l" t="t" r="r" b="b"/>
              <a:pathLst>
                <a:path w="26922" h="1519" extrusionOk="0">
                  <a:moveTo>
                    <a:pt x="12" y="1"/>
                  </a:moveTo>
                  <a:lnTo>
                    <a:pt x="1" y="111"/>
                  </a:lnTo>
                  <a:lnTo>
                    <a:pt x="26911" y="1519"/>
                  </a:lnTo>
                  <a:lnTo>
                    <a:pt x="26922" y="1409"/>
                  </a:lnTo>
                  <a:lnTo>
                    <a:pt x="12"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1314;p58">
              <a:extLst>
                <a:ext uri="{FF2B5EF4-FFF2-40B4-BE49-F238E27FC236}">
                  <a16:creationId xmlns:a16="http://schemas.microsoft.com/office/drawing/2014/main" id="{6440C7B7-B2A1-571E-2DEF-47B47700C263}"/>
                </a:ext>
              </a:extLst>
            </p:cNvPr>
            <p:cNvSpPr/>
            <p:nvPr/>
          </p:nvSpPr>
          <p:spPr>
            <a:xfrm>
              <a:off x="1616714" y="2089860"/>
              <a:ext cx="2087461" cy="103414"/>
            </a:xfrm>
            <a:custGeom>
              <a:avLst/>
              <a:gdLst/>
              <a:ahLst/>
              <a:cxnLst/>
              <a:rect l="l" t="t" r="r" b="b"/>
              <a:pathLst>
                <a:path w="27109" h="1343" extrusionOk="0">
                  <a:moveTo>
                    <a:pt x="12" y="1"/>
                  </a:moveTo>
                  <a:lnTo>
                    <a:pt x="1" y="122"/>
                  </a:lnTo>
                  <a:lnTo>
                    <a:pt x="27109" y="1342"/>
                  </a:lnTo>
                  <a:lnTo>
                    <a:pt x="27109" y="1232"/>
                  </a:lnTo>
                  <a:lnTo>
                    <a:pt x="12"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315;p58">
              <a:extLst>
                <a:ext uri="{FF2B5EF4-FFF2-40B4-BE49-F238E27FC236}">
                  <a16:creationId xmlns:a16="http://schemas.microsoft.com/office/drawing/2014/main" id="{5EBC8A46-E8A8-8D21-80CF-D45DF939C332}"/>
                </a:ext>
              </a:extLst>
            </p:cNvPr>
            <p:cNvSpPr/>
            <p:nvPr/>
          </p:nvSpPr>
          <p:spPr>
            <a:xfrm>
              <a:off x="1544793" y="2169482"/>
              <a:ext cx="2144212" cy="148230"/>
            </a:xfrm>
            <a:custGeom>
              <a:avLst/>
              <a:gdLst/>
              <a:ahLst/>
              <a:cxnLst/>
              <a:rect l="l" t="t" r="r" b="b"/>
              <a:pathLst>
                <a:path w="27846" h="1925" extrusionOk="0">
                  <a:moveTo>
                    <a:pt x="11" y="0"/>
                  </a:moveTo>
                  <a:lnTo>
                    <a:pt x="0" y="110"/>
                  </a:lnTo>
                  <a:lnTo>
                    <a:pt x="27845" y="1925"/>
                  </a:lnTo>
                  <a:lnTo>
                    <a:pt x="27845" y="1815"/>
                  </a:lnTo>
                  <a:lnTo>
                    <a:pt x="11"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316;p58">
              <a:extLst>
                <a:ext uri="{FF2B5EF4-FFF2-40B4-BE49-F238E27FC236}">
                  <a16:creationId xmlns:a16="http://schemas.microsoft.com/office/drawing/2014/main" id="{6A49A898-0881-9E60-7918-46A2F0419E63}"/>
                </a:ext>
              </a:extLst>
            </p:cNvPr>
            <p:cNvSpPr/>
            <p:nvPr/>
          </p:nvSpPr>
          <p:spPr>
            <a:xfrm>
              <a:off x="1410113" y="1827353"/>
              <a:ext cx="2392314" cy="646205"/>
            </a:xfrm>
            <a:custGeom>
              <a:avLst/>
              <a:gdLst/>
              <a:ahLst/>
              <a:cxnLst/>
              <a:rect l="l" t="t" r="r" b="b"/>
              <a:pathLst>
                <a:path w="31068" h="8392" extrusionOk="0">
                  <a:moveTo>
                    <a:pt x="1" y="0"/>
                  </a:moveTo>
                  <a:lnTo>
                    <a:pt x="56" y="264"/>
                  </a:lnTo>
                  <a:lnTo>
                    <a:pt x="29407" y="1892"/>
                  </a:lnTo>
                  <a:lnTo>
                    <a:pt x="30672" y="3058"/>
                  </a:lnTo>
                  <a:lnTo>
                    <a:pt x="30353" y="7830"/>
                  </a:lnTo>
                  <a:lnTo>
                    <a:pt x="29044" y="8391"/>
                  </a:lnTo>
                  <a:lnTo>
                    <a:pt x="30661" y="8083"/>
                  </a:lnTo>
                  <a:lnTo>
                    <a:pt x="31068" y="2321"/>
                  </a:lnTo>
                  <a:lnTo>
                    <a:pt x="29792" y="1331"/>
                  </a:lnTo>
                  <a:lnTo>
                    <a:pt x="1"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317;p58">
              <a:extLst>
                <a:ext uri="{FF2B5EF4-FFF2-40B4-BE49-F238E27FC236}">
                  <a16:creationId xmlns:a16="http://schemas.microsoft.com/office/drawing/2014/main" id="{B42356DE-A5B5-DAF7-2EA3-D6EF0A56DE91}"/>
                </a:ext>
              </a:extLst>
            </p:cNvPr>
            <p:cNvSpPr/>
            <p:nvPr/>
          </p:nvSpPr>
          <p:spPr>
            <a:xfrm>
              <a:off x="1421124" y="2266815"/>
              <a:ext cx="2426195" cy="312553"/>
            </a:xfrm>
            <a:custGeom>
              <a:avLst/>
              <a:gdLst/>
              <a:ahLst/>
              <a:cxnLst/>
              <a:rect l="l" t="t" r="r" b="b"/>
              <a:pathLst>
                <a:path w="31508" h="4059" extrusionOk="0">
                  <a:moveTo>
                    <a:pt x="1" y="1"/>
                  </a:moveTo>
                  <a:lnTo>
                    <a:pt x="1" y="364"/>
                  </a:lnTo>
                  <a:lnTo>
                    <a:pt x="30408" y="4059"/>
                  </a:lnTo>
                  <a:lnTo>
                    <a:pt x="31463" y="3113"/>
                  </a:lnTo>
                  <a:lnTo>
                    <a:pt x="31507" y="2684"/>
                  </a:lnTo>
                  <a:lnTo>
                    <a:pt x="31101" y="2893"/>
                  </a:lnTo>
                  <a:lnTo>
                    <a:pt x="29990" y="3597"/>
                  </a:lnTo>
                  <a:lnTo>
                    <a:pt x="1"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318;p58">
              <a:extLst>
                <a:ext uri="{FF2B5EF4-FFF2-40B4-BE49-F238E27FC236}">
                  <a16:creationId xmlns:a16="http://schemas.microsoft.com/office/drawing/2014/main" id="{C40BEEA8-8F9E-6A36-FFE8-9F0323DFC9B3}"/>
                </a:ext>
              </a:extLst>
            </p:cNvPr>
            <p:cNvSpPr/>
            <p:nvPr/>
          </p:nvSpPr>
          <p:spPr>
            <a:xfrm>
              <a:off x="902887" y="2313403"/>
              <a:ext cx="2905458" cy="850262"/>
            </a:xfrm>
            <a:custGeom>
              <a:avLst/>
              <a:gdLst/>
              <a:ahLst/>
              <a:cxnLst/>
              <a:rect l="l" t="t" r="r" b="b"/>
              <a:pathLst>
                <a:path w="37732" h="11042" extrusionOk="0">
                  <a:moveTo>
                    <a:pt x="2277" y="1"/>
                  </a:moveTo>
                  <a:lnTo>
                    <a:pt x="0" y="2079"/>
                  </a:lnTo>
                  <a:lnTo>
                    <a:pt x="1276" y="9513"/>
                  </a:lnTo>
                  <a:lnTo>
                    <a:pt x="3662" y="11042"/>
                  </a:lnTo>
                  <a:lnTo>
                    <a:pt x="3662" y="11042"/>
                  </a:lnTo>
                  <a:lnTo>
                    <a:pt x="1749" y="9348"/>
                  </a:lnTo>
                  <a:lnTo>
                    <a:pt x="902" y="2992"/>
                  </a:lnTo>
                  <a:lnTo>
                    <a:pt x="2904" y="1244"/>
                  </a:lnTo>
                  <a:lnTo>
                    <a:pt x="37666" y="4895"/>
                  </a:lnTo>
                  <a:lnTo>
                    <a:pt x="37732" y="4356"/>
                  </a:lnTo>
                  <a:lnTo>
                    <a:pt x="2277"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319;p58">
              <a:extLst>
                <a:ext uri="{FF2B5EF4-FFF2-40B4-BE49-F238E27FC236}">
                  <a16:creationId xmlns:a16="http://schemas.microsoft.com/office/drawing/2014/main" id="{EE8A53D5-9995-D50F-5519-0ABFC72DB010}"/>
                </a:ext>
              </a:extLst>
            </p:cNvPr>
            <p:cNvSpPr/>
            <p:nvPr/>
          </p:nvSpPr>
          <p:spPr>
            <a:xfrm>
              <a:off x="3154561" y="1052538"/>
              <a:ext cx="137295" cy="389556"/>
            </a:xfrm>
            <a:custGeom>
              <a:avLst/>
              <a:gdLst/>
              <a:ahLst/>
              <a:cxnLst/>
              <a:rect l="l" t="t" r="r" b="b"/>
              <a:pathLst>
                <a:path w="1783" h="5059" extrusionOk="0">
                  <a:moveTo>
                    <a:pt x="705" y="0"/>
                  </a:moveTo>
                  <a:lnTo>
                    <a:pt x="1" y="4993"/>
                  </a:lnTo>
                  <a:lnTo>
                    <a:pt x="826" y="5059"/>
                  </a:lnTo>
                  <a:lnTo>
                    <a:pt x="1211" y="4344"/>
                  </a:lnTo>
                  <a:lnTo>
                    <a:pt x="1661" y="2101"/>
                  </a:lnTo>
                  <a:lnTo>
                    <a:pt x="1782" y="825"/>
                  </a:lnTo>
                  <a:lnTo>
                    <a:pt x="705"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320;p58">
              <a:extLst>
                <a:ext uri="{FF2B5EF4-FFF2-40B4-BE49-F238E27FC236}">
                  <a16:creationId xmlns:a16="http://schemas.microsoft.com/office/drawing/2014/main" id="{1E78F738-0BF7-42D4-C433-3435D7D90D67}"/>
                </a:ext>
              </a:extLst>
            </p:cNvPr>
            <p:cNvSpPr/>
            <p:nvPr/>
          </p:nvSpPr>
          <p:spPr>
            <a:xfrm>
              <a:off x="1500746" y="1178670"/>
              <a:ext cx="126207" cy="528468"/>
            </a:xfrm>
            <a:custGeom>
              <a:avLst/>
              <a:gdLst/>
              <a:ahLst/>
              <a:cxnLst/>
              <a:rect l="l" t="t" r="r" b="b"/>
              <a:pathLst>
                <a:path w="1639" h="6863" extrusionOk="0">
                  <a:moveTo>
                    <a:pt x="682" y="1"/>
                  </a:moveTo>
                  <a:lnTo>
                    <a:pt x="0" y="1441"/>
                  </a:lnTo>
                  <a:lnTo>
                    <a:pt x="66" y="6247"/>
                  </a:lnTo>
                  <a:lnTo>
                    <a:pt x="1265" y="6863"/>
                  </a:lnTo>
                  <a:lnTo>
                    <a:pt x="1540" y="5785"/>
                  </a:lnTo>
                  <a:lnTo>
                    <a:pt x="1639" y="507"/>
                  </a:lnTo>
                  <a:lnTo>
                    <a:pt x="682"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321;p58">
              <a:extLst>
                <a:ext uri="{FF2B5EF4-FFF2-40B4-BE49-F238E27FC236}">
                  <a16:creationId xmlns:a16="http://schemas.microsoft.com/office/drawing/2014/main" id="{583A33EE-D395-DCEF-A094-83EFF90F477E}"/>
                </a:ext>
              </a:extLst>
            </p:cNvPr>
            <p:cNvSpPr/>
            <p:nvPr/>
          </p:nvSpPr>
          <p:spPr>
            <a:xfrm>
              <a:off x="1569357" y="1174435"/>
              <a:ext cx="1648778" cy="660604"/>
            </a:xfrm>
            <a:custGeom>
              <a:avLst/>
              <a:gdLst/>
              <a:ahLst/>
              <a:cxnLst/>
              <a:rect l="l" t="t" r="r" b="b"/>
              <a:pathLst>
                <a:path w="21412" h="8579" extrusionOk="0">
                  <a:moveTo>
                    <a:pt x="1265" y="1"/>
                  </a:moveTo>
                  <a:lnTo>
                    <a:pt x="286" y="353"/>
                  </a:lnTo>
                  <a:lnTo>
                    <a:pt x="22" y="3421"/>
                  </a:lnTo>
                  <a:lnTo>
                    <a:pt x="99" y="3465"/>
                  </a:lnTo>
                  <a:lnTo>
                    <a:pt x="11" y="3575"/>
                  </a:lnTo>
                  <a:lnTo>
                    <a:pt x="0" y="4202"/>
                  </a:lnTo>
                  <a:lnTo>
                    <a:pt x="110" y="4268"/>
                  </a:lnTo>
                  <a:lnTo>
                    <a:pt x="11" y="4400"/>
                  </a:lnTo>
                  <a:lnTo>
                    <a:pt x="121" y="5323"/>
                  </a:lnTo>
                  <a:lnTo>
                    <a:pt x="275" y="6676"/>
                  </a:lnTo>
                  <a:lnTo>
                    <a:pt x="5235" y="7347"/>
                  </a:lnTo>
                  <a:lnTo>
                    <a:pt x="21071" y="8578"/>
                  </a:lnTo>
                  <a:lnTo>
                    <a:pt x="21137" y="6929"/>
                  </a:lnTo>
                  <a:lnTo>
                    <a:pt x="20851" y="6720"/>
                  </a:lnTo>
                  <a:lnTo>
                    <a:pt x="21192" y="6544"/>
                  </a:lnTo>
                  <a:lnTo>
                    <a:pt x="21203" y="5961"/>
                  </a:lnTo>
                  <a:lnTo>
                    <a:pt x="21038" y="5807"/>
                  </a:lnTo>
                  <a:lnTo>
                    <a:pt x="21247" y="5686"/>
                  </a:lnTo>
                  <a:lnTo>
                    <a:pt x="21291" y="5213"/>
                  </a:lnTo>
                  <a:lnTo>
                    <a:pt x="21401" y="4290"/>
                  </a:lnTo>
                  <a:lnTo>
                    <a:pt x="21412" y="4114"/>
                  </a:lnTo>
                  <a:lnTo>
                    <a:pt x="15737" y="2959"/>
                  </a:lnTo>
                  <a:lnTo>
                    <a:pt x="15715" y="2948"/>
                  </a:lnTo>
                  <a:lnTo>
                    <a:pt x="1265" y="1"/>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322;p58">
              <a:extLst>
                <a:ext uri="{FF2B5EF4-FFF2-40B4-BE49-F238E27FC236}">
                  <a16:creationId xmlns:a16="http://schemas.microsoft.com/office/drawing/2014/main" id="{AB8FB7C9-95D7-55FF-886F-C40E0409B99D}"/>
                </a:ext>
              </a:extLst>
            </p:cNvPr>
            <p:cNvSpPr/>
            <p:nvPr/>
          </p:nvSpPr>
          <p:spPr>
            <a:xfrm>
              <a:off x="1882686" y="883976"/>
              <a:ext cx="1357477" cy="554726"/>
            </a:xfrm>
            <a:custGeom>
              <a:avLst/>
              <a:gdLst/>
              <a:ahLst/>
              <a:cxnLst/>
              <a:rect l="l" t="t" r="r" b="b"/>
              <a:pathLst>
                <a:path w="17629" h="7204" extrusionOk="0">
                  <a:moveTo>
                    <a:pt x="528" y="1"/>
                  </a:moveTo>
                  <a:lnTo>
                    <a:pt x="418" y="1276"/>
                  </a:lnTo>
                  <a:lnTo>
                    <a:pt x="1001" y="1419"/>
                  </a:lnTo>
                  <a:lnTo>
                    <a:pt x="396" y="1485"/>
                  </a:lnTo>
                  <a:lnTo>
                    <a:pt x="352" y="2024"/>
                  </a:lnTo>
                  <a:lnTo>
                    <a:pt x="814" y="2167"/>
                  </a:lnTo>
                  <a:lnTo>
                    <a:pt x="330" y="2277"/>
                  </a:lnTo>
                  <a:lnTo>
                    <a:pt x="0" y="3344"/>
                  </a:lnTo>
                  <a:lnTo>
                    <a:pt x="16782" y="7204"/>
                  </a:lnTo>
                  <a:lnTo>
                    <a:pt x="17453" y="4070"/>
                  </a:lnTo>
                  <a:lnTo>
                    <a:pt x="17629" y="2101"/>
                  </a:lnTo>
                  <a:lnTo>
                    <a:pt x="528" y="1"/>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323;p58">
              <a:extLst>
                <a:ext uri="{FF2B5EF4-FFF2-40B4-BE49-F238E27FC236}">
                  <a16:creationId xmlns:a16="http://schemas.microsoft.com/office/drawing/2014/main" id="{395B3BBB-4410-66B1-E5F8-320AC68D27D5}"/>
                </a:ext>
              </a:extLst>
            </p:cNvPr>
            <p:cNvSpPr/>
            <p:nvPr/>
          </p:nvSpPr>
          <p:spPr>
            <a:xfrm>
              <a:off x="1919879" y="883976"/>
              <a:ext cx="1320285" cy="256649"/>
            </a:xfrm>
            <a:custGeom>
              <a:avLst/>
              <a:gdLst/>
              <a:ahLst/>
              <a:cxnLst/>
              <a:rect l="l" t="t" r="r" b="b"/>
              <a:pathLst>
                <a:path w="17146" h="3333" extrusionOk="0">
                  <a:moveTo>
                    <a:pt x="45" y="1"/>
                  </a:moveTo>
                  <a:lnTo>
                    <a:pt x="1" y="463"/>
                  </a:lnTo>
                  <a:lnTo>
                    <a:pt x="17036" y="3333"/>
                  </a:lnTo>
                  <a:lnTo>
                    <a:pt x="17146" y="2101"/>
                  </a:lnTo>
                  <a:lnTo>
                    <a:pt x="45"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324;p58">
              <a:extLst>
                <a:ext uri="{FF2B5EF4-FFF2-40B4-BE49-F238E27FC236}">
                  <a16:creationId xmlns:a16="http://schemas.microsoft.com/office/drawing/2014/main" id="{51FFDE4A-794F-4D36-6B99-1C429F6E5F69}"/>
                </a:ext>
              </a:extLst>
            </p:cNvPr>
            <p:cNvSpPr/>
            <p:nvPr/>
          </p:nvSpPr>
          <p:spPr>
            <a:xfrm>
              <a:off x="1569357" y="1174435"/>
              <a:ext cx="1647931" cy="409961"/>
            </a:xfrm>
            <a:custGeom>
              <a:avLst/>
              <a:gdLst/>
              <a:ahLst/>
              <a:cxnLst/>
              <a:rect l="l" t="t" r="r" b="b"/>
              <a:pathLst>
                <a:path w="21401" h="5324" extrusionOk="0">
                  <a:moveTo>
                    <a:pt x="1265" y="1"/>
                  </a:moveTo>
                  <a:lnTo>
                    <a:pt x="286" y="353"/>
                  </a:lnTo>
                  <a:lnTo>
                    <a:pt x="22" y="3421"/>
                  </a:lnTo>
                  <a:lnTo>
                    <a:pt x="99" y="3465"/>
                  </a:lnTo>
                  <a:lnTo>
                    <a:pt x="11" y="3575"/>
                  </a:lnTo>
                  <a:lnTo>
                    <a:pt x="0" y="4202"/>
                  </a:lnTo>
                  <a:lnTo>
                    <a:pt x="110" y="4268"/>
                  </a:lnTo>
                  <a:lnTo>
                    <a:pt x="11" y="4400"/>
                  </a:lnTo>
                  <a:lnTo>
                    <a:pt x="121" y="5323"/>
                  </a:lnTo>
                  <a:lnTo>
                    <a:pt x="946" y="2508"/>
                  </a:lnTo>
                  <a:lnTo>
                    <a:pt x="21291" y="5213"/>
                  </a:lnTo>
                  <a:lnTo>
                    <a:pt x="21401" y="4290"/>
                  </a:lnTo>
                  <a:lnTo>
                    <a:pt x="15737" y="2959"/>
                  </a:lnTo>
                  <a:lnTo>
                    <a:pt x="15715" y="2948"/>
                  </a:lnTo>
                  <a:lnTo>
                    <a:pt x="1265"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325;p58">
              <a:extLst>
                <a:ext uri="{FF2B5EF4-FFF2-40B4-BE49-F238E27FC236}">
                  <a16:creationId xmlns:a16="http://schemas.microsoft.com/office/drawing/2014/main" id="{0A26FBF0-2C2D-2BFC-BDF1-83F9BA8157AC}"/>
                </a:ext>
              </a:extLst>
            </p:cNvPr>
            <p:cNvSpPr/>
            <p:nvPr/>
          </p:nvSpPr>
          <p:spPr>
            <a:xfrm>
              <a:off x="1814076" y="858564"/>
              <a:ext cx="1535353" cy="607242"/>
            </a:xfrm>
            <a:custGeom>
              <a:avLst/>
              <a:gdLst/>
              <a:ahLst/>
              <a:cxnLst/>
              <a:rect l="l" t="t" r="r" b="b"/>
              <a:pathLst>
                <a:path w="19939" h="7886" extrusionOk="0">
                  <a:moveTo>
                    <a:pt x="264" y="1"/>
                  </a:moveTo>
                  <a:lnTo>
                    <a:pt x="231" y="386"/>
                  </a:lnTo>
                  <a:lnTo>
                    <a:pt x="264" y="397"/>
                  </a:lnTo>
                  <a:lnTo>
                    <a:pt x="18190" y="2992"/>
                  </a:lnTo>
                  <a:lnTo>
                    <a:pt x="18904" y="3773"/>
                  </a:lnTo>
                  <a:lnTo>
                    <a:pt x="18454" y="6687"/>
                  </a:lnTo>
                  <a:lnTo>
                    <a:pt x="17618" y="6962"/>
                  </a:lnTo>
                  <a:lnTo>
                    <a:pt x="55" y="3344"/>
                  </a:lnTo>
                  <a:lnTo>
                    <a:pt x="0" y="3960"/>
                  </a:lnTo>
                  <a:lnTo>
                    <a:pt x="18465" y="7886"/>
                  </a:lnTo>
                  <a:lnTo>
                    <a:pt x="19168" y="7369"/>
                  </a:lnTo>
                  <a:lnTo>
                    <a:pt x="19212" y="7105"/>
                  </a:lnTo>
                  <a:lnTo>
                    <a:pt x="19938" y="3388"/>
                  </a:lnTo>
                  <a:lnTo>
                    <a:pt x="18915" y="2002"/>
                  </a:lnTo>
                  <a:lnTo>
                    <a:pt x="264" y="1"/>
                  </a:ln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326;p58">
              <a:extLst>
                <a:ext uri="{FF2B5EF4-FFF2-40B4-BE49-F238E27FC236}">
                  <a16:creationId xmlns:a16="http://schemas.microsoft.com/office/drawing/2014/main" id="{3C4E6659-AA43-9D24-185F-29FB146C272A}"/>
                </a:ext>
              </a:extLst>
            </p:cNvPr>
            <p:cNvSpPr/>
            <p:nvPr/>
          </p:nvSpPr>
          <p:spPr>
            <a:xfrm>
              <a:off x="1439759" y="1106671"/>
              <a:ext cx="1829194" cy="777494"/>
            </a:xfrm>
            <a:custGeom>
              <a:avLst/>
              <a:gdLst/>
              <a:ahLst/>
              <a:cxnLst/>
              <a:rect l="l" t="t" r="r" b="b"/>
              <a:pathLst>
                <a:path w="23755" h="10097" extrusionOk="0">
                  <a:moveTo>
                    <a:pt x="1375" y="1"/>
                  </a:moveTo>
                  <a:lnTo>
                    <a:pt x="1" y="1266"/>
                  </a:lnTo>
                  <a:lnTo>
                    <a:pt x="45" y="7754"/>
                  </a:lnTo>
                  <a:lnTo>
                    <a:pt x="45" y="7853"/>
                  </a:lnTo>
                  <a:lnTo>
                    <a:pt x="1980" y="9030"/>
                  </a:lnTo>
                  <a:lnTo>
                    <a:pt x="23172" y="10096"/>
                  </a:lnTo>
                  <a:lnTo>
                    <a:pt x="23238" y="9305"/>
                  </a:lnTo>
                  <a:lnTo>
                    <a:pt x="20840" y="9096"/>
                  </a:lnTo>
                  <a:lnTo>
                    <a:pt x="2365" y="7501"/>
                  </a:lnTo>
                  <a:lnTo>
                    <a:pt x="1287" y="6346"/>
                  </a:lnTo>
                  <a:lnTo>
                    <a:pt x="1111" y="2409"/>
                  </a:lnTo>
                  <a:lnTo>
                    <a:pt x="2431" y="1442"/>
                  </a:lnTo>
                  <a:lnTo>
                    <a:pt x="23578" y="5576"/>
                  </a:lnTo>
                  <a:lnTo>
                    <a:pt x="23644" y="5258"/>
                  </a:lnTo>
                  <a:lnTo>
                    <a:pt x="23754" y="4708"/>
                  </a:lnTo>
                  <a:lnTo>
                    <a:pt x="1375" y="1"/>
                  </a:lnTo>
                  <a:close/>
                </a:path>
              </a:pathLst>
            </a:custGeom>
            <a:solidFill>
              <a:srgbClr val="FF74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327;p58">
              <a:extLst>
                <a:ext uri="{FF2B5EF4-FFF2-40B4-BE49-F238E27FC236}">
                  <a16:creationId xmlns:a16="http://schemas.microsoft.com/office/drawing/2014/main" id="{AC6BA6C9-8FA4-97A4-2AA8-853BFBEAB6F5}"/>
                </a:ext>
              </a:extLst>
            </p:cNvPr>
            <p:cNvSpPr/>
            <p:nvPr/>
          </p:nvSpPr>
          <p:spPr>
            <a:xfrm>
              <a:off x="1583757" y="1282010"/>
              <a:ext cx="1628449" cy="269355"/>
            </a:xfrm>
            <a:custGeom>
              <a:avLst/>
              <a:gdLst/>
              <a:ahLst/>
              <a:cxnLst/>
              <a:rect l="l" t="t" r="r" b="b"/>
              <a:pathLst>
                <a:path w="21148" h="3498" extrusionOk="0">
                  <a:moveTo>
                    <a:pt x="11" y="0"/>
                  </a:moveTo>
                  <a:lnTo>
                    <a:pt x="0" y="66"/>
                  </a:lnTo>
                  <a:lnTo>
                    <a:pt x="21137" y="3497"/>
                  </a:lnTo>
                  <a:lnTo>
                    <a:pt x="21148" y="3431"/>
                  </a:lnTo>
                  <a:lnTo>
                    <a:pt x="11"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328;p58">
              <a:extLst>
                <a:ext uri="{FF2B5EF4-FFF2-40B4-BE49-F238E27FC236}">
                  <a16:creationId xmlns:a16="http://schemas.microsoft.com/office/drawing/2014/main" id="{E5A9494B-8445-C421-0FB6-868710E81460}"/>
                </a:ext>
              </a:extLst>
            </p:cNvPr>
            <p:cNvSpPr/>
            <p:nvPr/>
          </p:nvSpPr>
          <p:spPr>
            <a:xfrm>
              <a:off x="1443147" y="1703684"/>
              <a:ext cx="1782608" cy="180494"/>
            </a:xfrm>
            <a:custGeom>
              <a:avLst/>
              <a:gdLst/>
              <a:ahLst/>
              <a:cxnLst/>
              <a:rect l="l" t="t" r="r" b="b"/>
              <a:pathLst>
                <a:path w="23150" h="2344" extrusionOk="0">
                  <a:moveTo>
                    <a:pt x="1" y="1"/>
                  </a:moveTo>
                  <a:lnTo>
                    <a:pt x="1" y="100"/>
                  </a:lnTo>
                  <a:lnTo>
                    <a:pt x="1936" y="1277"/>
                  </a:lnTo>
                  <a:lnTo>
                    <a:pt x="23128" y="2343"/>
                  </a:lnTo>
                  <a:lnTo>
                    <a:pt x="23150" y="2134"/>
                  </a:lnTo>
                  <a:lnTo>
                    <a:pt x="2112" y="903"/>
                  </a:lnTo>
                  <a:lnTo>
                    <a:pt x="1"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329;p58">
              <a:extLst>
                <a:ext uri="{FF2B5EF4-FFF2-40B4-BE49-F238E27FC236}">
                  <a16:creationId xmlns:a16="http://schemas.microsoft.com/office/drawing/2014/main" id="{48100B8C-806B-2786-EDE5-46109C4DA845}"/>
                </a:ext>
              </a:extLst>
            </p:cNvPr>
            <p:cNvSpPr/>
            <p:nvPr/>
          </p:nvSpPr>
          <p:spPr>
            <a:xfrm>
              <a:off x="1573592" y="1400519"/>
              <a:ext cx="1615743" cy="223692"/>
            </a:xfrm>
            <a:custGeom>
              <a:avLst/>
              <a:gdLst/>
              <a:ahLst/>
              <a:cxnLst/>
              <a:rect l="l" t="t" r="r" b="b"/>
              <a:pathLst>
                <a:path w="20983" h="2905" extrusionOk="0">
                  <a:moveTo>
                    <a:pt x="11" y="1"/>
                  </a:moveTo>
                  <a:lnTo>
                    <a:pt x="0" y="67"/>
                  </a:lnTo>
                  <a:lnTo>
                    <a:pt x="20972" y="2904"/>
                  </a:lnTo>
                  <a:lnTo>
                    <a:pt x="20983" y="2838"/>
                  </a:lnTo>
                  <a:lnTo>
                    <a:pt x="11"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330;p58">
              <a:extLst>
                <a:ext uri="{FF2B5EF4-FFF2-40B4-BE49-F238E27FC236}">
                  <a16:creationId xmlns:a16="http://schemas.microsoft.com/office/drawing/2014/main" id="{87C99347-405C-9F76-82FA-6A11A0CE46BD}"/>
                </a:ext>
              </a:extLst>
            </p:cNvPr>
            <p:cNvSpPr/>
            <p:nvPr/>
          </p:nvSpPr>
          <p:spPr>
            <a:xfrm>
              <a:off x="1576133" y="1438636"/>
              <a:ext cx="1624214" cy="242250"/>
            </a:xfrm>
            <a:custGeom>
              <a:avLst/>
              <a:gdLst/>
              <a:ahLst/>
              <a:cxnLst/>
              <a:rect l="l" t="t" r="r" b="b"/>
              <a:pathLst>
                <a:path w="21093" h="3146" extrusionOk="0">
                  <a:moveTo>
                    <a:pt x="0" y="1"/>
                  </a:moveTo>
                  <a:lnTo>
                    <a:pt x="0" y="67"/>
                  </a:lnTo>
                  <a:lnTo>
                    <a:pt x="21082" y="3146"/>
                  </a:lnTo>
                  <a:lnTo>
                    <a:pt x="21093" y="3080"/>
                  </a:lnTo>
                  <a:lnTo>
                    <a:pt x="0"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331;p58">
              <a:extLst>
                <a:ext uri="{FF2B5EF4-FFF2-40B4-BE49-F238E27FC236}">
                  <a16:creationId xmlns:a16="http://schemas.microsoft.com/office/drawing/2014/main" id="{4FFAA529-C796-2354-E82D-6F65FF962E4D}"/>
                </a:ext>
              </a:extLst>
            </p:cNvPr>
            <p:cNvSpPr/>
            <p:nvPr/>
          </p:nvSpPr>
          <p:spPr>
            <a:xfrm>
              <a:off x="1571051" y="1510635"/>
              <a:ext cx="1627602" cy="200746"/>
            </a:xfrm>
            <a:custGeom>
              <a:avLst/>
              <a:gdLst/>
              <a:ahLst/>
              <a:cxnLst/>
              <a:rect l="l" t="t" r="r" b="b"/>
              <a:pathLst>
                <a:path w="21137" h="2607" extrusionOk="0">
                  <a:moveTo>
                    <a:pt x="11" y="1"/>
                  </a:moveTo>
                  <a:lnTo>
                    <a:pt x="0" y="78"/>
                  </a:lnTo>
                  <a:lnTo>
                    <a:pt x="21126" y="2607"/>
                  </a:lnTo>
                  <a:lnTo>
                    <a:pt x="21137" y="2530"/>
                  </a:lnTo>
                  <a:lnTo>
                    <a:pt x="11"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332;p58">
              <a:extLst>
                <a:ext uri="{FF2B5EF4-FFF2-40B4-BE49-F238E27FC236}">
                  <a16:creationId xmlns:a16="http://schemas.microsoft.com/office/drawing/2014/main" id="{F58D08CD-6BAB-88C8-CE69-C38939F0BCE5}"/>
                </a:ext>
              </a:extLst>
            </p:cNvPr>
            <p:cNvSpPr/>
            <p:nvPr/>
          </p:nvSpPr>
          <p:spPr>
            <a:xfrm>
              <a:off x="1582062" y="1605504"/>
              <a:ext cx="1616590" cy="173641"/>
            </a:xfrm>
            <a:custGeom>
              <a:avLst/>
              <a:gdLst/>
              <a:ahLst/>
              <a:cxnLst/>
              <a:rect l="l" t="t" r="r" b="b"/>
              <a:pathLst>
                <a:path w="20994" h="2255" extrusionOk="0">
                  <a:moveTo>
                    <a:pt x="11" y="0"/>
                  </a:moveTo>
                  <a:lnTo>
                    <a:pt x="0" y="66"/>
                  </a:lnTo>
                  <a:lnTo>
                    <a:pt x="20983" y="2255"/>
                  </a:lnTo>
                  <a:lnTo>
                    <a:pt x="20994" y="2189"/>
                  </a:lnTo>
                  <a:lnTo>
                    <a:pt x="11"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333;p58">
              <a:extLst>
                <a:ext uri="{FF2B5EF4-FFF2-40B4-BE49-F238E27FC236}">
                  <a16:creationId xmlns:a16="http://schemas.microsoft.com/office/drawing/2014/main" id="{7D59A8DC-1AAB-6A99-497E-CF4713DE112C}"/>
                </a:ext>
              </a:extLst>
            </p:cNvPr>
            <p:cNvSpPr/>
            <p:nvPr/>
          </p:nvSpPr>
          <p:spPr>
            <a:xfrm>
              <a:off x="1917338" y="932257"/>
              <a:ext cx="1311815" cy="197357"/>
            </a:xfrm>
            <a:custGeom>
              <a:avLst/>
              <a:gdLst/>
              <a:ahLst/>
              <a:cxnLst/>
              <a:rect l="l" t="t" r="r" b="b"/>
              <a:pathLst>
                <a:path w="17036" h="2563" extrusionOk="0">
                  <a:moveTo>
                    <a:pt x="12" y="1"/>
                  </a:moveTo>
                  <a:lnTo>
                    <a:pt x="1" y="67"/>
                  </a:lnTo>
                  <a:lnTo>
                    <a:pt x="17025" y="2563"/>
                  </a:lnTo>
                  <a:lnTo>
                    <a:pt x="17036" y="2497"/>
                  </a:lnTo>
                  <a:lnTo>
                    <a:pt x="12"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334;p58">
              <a:extLst>
                <a:ext uri="{FF2B5EF4-FFF2-40B4-BE49-F238E27FC236}">
                  <a16:creationId xmlns:a16="http://schemas.microsoft.com/office/drawing/2014/main" id="{99D115FF-CA6D-45CA-D7B2-08121E8A4DAA}"/>
                </a:ext>
              </a:extLst>
            </p:cNvPr>
            <p:cNvSpPr/>
            <p:nvPr/>
          </p:nvSpPr>
          <p:spPr>
            <a:xfrm>
              <a:off x="1959690" y="990703"/>
              <a:ext cx="1266922" cy="184652"/>
            </a:xfrm>
            <a:custGeom>
              <a:avLst/>
              <a:gdLst/>
              <a:ahLst/>
              <a:cxnLst/>
              <a:rect l="l" t="t" r="r" b="b"/>
              <a:pathLst>
                <a:path w="16453" h="2398" extrusionOk="0">
                  <a:moveTo>
                    <a:pt x="1" y="0"/>
                  </a:moveTo>
                  <a:lnTo>
                    <a:pt x="1" y="66"/>
                  </a:lnTo>
                  <a:lnTo>
                    <a:pt x="16442" y="2398"/>
                  </a:lnTo>
                  <a:lnTo>
                    <a:pt x="16453" y="2332"/>
                  </a:lnTo>
                  <a:lnTo>
                    <a:pt x="1"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335;p58">
              <a:extLst>
                <a:ext uri="{FF2B5EF4-FFF2-40B4-BE49-F238E27FC236}">
                  <a16:creationId xmlns:a16="http://schemas.microsoft.com/office/drawing/2014/main" id="{D11E64A6-545A-EA5B-ADA3-36A891519CEC}"/>
                </a:ext>
              </a:extLst>
            </p:cNvPr>
            <p:cNvSpPr/>
            <p:nvPr/>
          </p:nvSpPr>
          <p:spPr>
            <a:xfrm>
              <a:off x="1944443" y="1048302"/>
              <a:ext cx="1277086" cy="177876"/>
            </a:xfrm>
            <a:custGeom>
              <a:avLst/>
              <a:gdLst/>
              <a:ahLst/>
              <a:cxnLst/>
              <a:rect l="l" t="t" r="r" b="b"/>
              <a:pathLst>
                <a:path w="16585" h="2310" extrusionOk="0">
                  <a:moveTo>
                    <a:pt x="12" y="0"/>
                  </a:moveTo>
                  <a:lnTo>
                    <a:pt x="1" y="66"/>
                  </a:lnTo>
                  <a:lnTo>
                    <a:pt x="16574" y="2310"/>
                  </a:lnTo>
                  <a:lnTo>
                    <a:pt x="16585" y="2233"/>
                  </a:lnTo>
                  <a:lnTo>
                    <a:pt x="12"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336;p58">
              <a:extLst>
                <a:ext uri="{FF2B5EF4-FFF2-40B4-BE49-F238E27FC236}">
                  <a16:creationId xmlns:a16="http://schemas.microsoft.com/office/drawing/2014/main" id="{CEEA9FB4-1B7D-5DDB-4727-68B738E600A9}"/>
                </a:ext>
              </a:extLst>
            </p:cNvPr>
            <p:cNvSpPr/>
            <p:nvPr/>
          </p:nvSpPr>
          <p:spPr>
            <a:xfrm>
              <a:off x="1896239" y="1093196"/>
              <a:ext cx="1309197" cy="208369"/>
            </a:xfrm>
            <a:custGeom>
              <a:avLst/>
              <a:gdLst/>
              <a:ahLst/>
              <a:cxnLst/>
              <a:rect l="l" t="t" r="r" b="b"/>
              <a:pathLst>
                <a:path w="17002" h="2706" extrusionOk="0">
                  <a:moveTo>
                    <a:pt x="11" y="0"/>
                  </a:moveTo>
                  <a:lnTo>
                    <a:pt x="0" y="66"/>
                  </a:lnTo>
                  <a:lnTo>
                    <a:pt x="16991" y="2705"/>
                  </a:lnTo>
                  <a:lnTo>
                    <a:pt x="17002" y="2639"/>
                  </a:lnTo>
                  <a:lnTo>
                    <a:pt x="11"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337;p58">
              <a:extLst>
                <a:ext uri="{FF2B5EF4-FFF2-40B4-BE49-F238E27FC236}">
                  <a16:creationId xmlns:a16="http://schemas.microsoft.com/office/drawing/2014/main" id="{079C440C-9BB2-6913-5A2A-D81BB68C2818}"/>
                </a:ext>
              </a:extLst>
            </p:cNvPr>
            <p:cNvSpPr/>
            <p:nvPr/>
          </p:nvSpPr>
          <p:spPr>
            <a:xfrm>
              <a:off x="1833558" y="875505"/>
              <a:ext cx="1458273" cy="519151"/>
            </a:xfrm>
            <a:custGeom>
              <a:avLst/>
              <a:gdLst/>
              <a:ahLst/>
              <a:cxnLst/>
              <a:rect l="l" t="t" r="r" b="b"/>
              <a:pathLst>
                <a:path w="18938" h="6742" extrusionOk="0">
                  <a:moveTo>
                    <a:pt x="0" y="1"/>
                  </a:moveTo>
                  <a:lnTo>
                    <a:pt x="11" y="177"/>
                  </a:lnTo>
                  <a:lnTo>
                    <a:pt x="17937" y="2772"/>
                  </a:lnTo>
                  <a:lnTo>
                    <a:pt x="18651" y="3553"/>
                  </a:lnTo>
                  <a:lnTo>
                    <a:pt x="18201" y="6467"/>
                  </a:lnTo>
                  <a:lnTo>
                    <a:pt x="17365" y="6742"/>
                  </a:lnTo>
                  <a:lnTo>
                    <a:pt x="18366" y="6643"/>
                  </a:lnTo>
                  <a:lnTo>
                    <a:pt x="18937" y="3124"/>
                  </a:lnTo>
                  <a:lnTo>
                    <a:pt x="18201" y="2453"/>
                  </a:lnTo>
                  <a:lnTo>
                    <a:pt x="0"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338;p58">
              <a:extLst>
                <a:ext uri="{FF2B5EF4-FFF2-40B4-BE49-F238E27FC236}">
                  <a16:creationId xmlns:a16="http://schemas.microsoft.com/office/drawing/2014/main" id="{D3B6B36C-701A-8ABF-DD3F-5D5305FE934D}"/>
                </a:ext>
              </a:extLst>
            </p:cNvPr>
            <p:cNvSpPr/>
            <p:nvPr/>
          </p:nvSpPr>
          <p:spPr>
            <a:xfrm>
              <a:off x="1814076" y="1146483"/>
              <a:ext cx="1479449" cy="319329"/>
            </a:xfrm>
            <a:custGeom>
              <a:avLst/>
              <a:gdLst/>
              <a:ahLst/>
              <a:cxnLst/>
              <a:rect l="l" t="t" r="r" b="b"/>
              <a:pathLst>
                <a:path w="19213" h="4147" extrusionOk="0">
                  <a:moveTo>
                    <a:pt x="22" y="1"/>
                  </a:moveTo>
                  <a:lnTo>
                    <a:pt x="0" y="221"/>
                  </a:lnTo>
                  <a:lnTo>
                    <a:pt x="18465" y="4147"/>
                  </a:lnTo>
                  <a:lnTo>
                    <a:pt x="19168" y="3630"/>
                  </a:lnTo>
                  <a:lnTo>
                    <a:pt x="19212" y="3366"/>
                  </a:lnTo>
                  <a:lnTo>
                    <a:pt x="18959" y="3465"/>
                  </a:lnTo>
                  <a:lnTo>
                    <a:pt x="18234" y="3839"/>
                  </a:lnTo>
                  <a:lnTo>
                    <a:pt x="22"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339;p58">
              <a:extLst>
                <a:ext uri="{FF2B5EF4-FFF2-40B4-BE49-F238E27FC236}">
                  <a16:creationId xmlns:a16="http://schemas.microsoft.com/office/drawing/2014/main" id="{D0EBE7B1-B0DB-D2AE-6C09-269CBBCFB1A4}"/>
                </a:ext>
              </a:extLst>
            </p:cNvPr>
            <p:cNvSpPr/>
            <p:nvPr/>
          </p:nvSpPr>
          <p:spPr>
            <a:xfrm>
              <a:off x="833450" y="3414725"/>
              <a:ext cx="77100" cy="158400"/>
            </a:xfrm>
            <a:prstGeom prst="rect">
              <a:avLst/>
            </a:pr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340;p58">
              <a:extLst>
                <a:ext uri="{FF2B5EF4-FFF2-40B4-BE49-F238E27FC236}">
                  <a16:creationId xmlns:a16="http://schemas.microsoft.com/office/drawing/2014/main" id="{5BD3D516-96F1-562D-5051-3FB17D319FB9}"/>
                </a:ext>
              </a:extLst>
            </p:cNvPr>
            <p:cNvSpPr/>
            <p:nvPr/>
          </p:nvSpPr>
          <p:spPr>
            <a:xfrm>
              <a:off x="1486347" y="1155800"/>
              <a:ext cx="1774138" cy="528468"/>
            </a:xfrm>
            <a:custGeom>
              <a:avLst/>
              <a:gdLst/>
              <a:ahLst/>
              <a:cxnLst/>
              <a:rect l="l" t="t" r="r" b="b"/>
              <a:pathLst>
                <a:path w="23040" h="6863" extrusionOk="0">
                  <a:moveTo>
                    <a:pt x="1507" y="1"/>
                  </a:moveTo>
                  <a:lnTo>
                    <a:pt x="0" y="1155"/>
                  </a:lnTo>
                  <a:lnTo>
                    <a:pt x="374" y="5796"/>
                  </a:lnTo>
                  <a:lnTo>
                    <a:pt x="1760" y="6863"/>
                  </a:lnTo>
                  <a:lnTo>
                    <a:pt x="682" y="5708"/>
                  </a:lnTo>
                  <a:lnTo>
                    <a:pt x="506" y="1771"/>
                  </a:lnTo>
                  <a:lnTo>
                    <a:pt x="1826" y="804"/>
                  </a:lnTo>
                  <a:lnTo>
                    <a:pt x="22973" y="4938"/>
                  </a:lnTo>
                  <a:lnTo>
                    <a:pt x="23039" y="4620"/>
                  </a:lnTo>
                  <a:lnTo>
                    <a:pt x="1507"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341;p58">
              <a:extLst>
                <a:ext uri="{FF2B5EF4-FFF2-40B4-BE49-F238E27FC236}">
                  <a16:creationId xmlns:a16="http://schemas.microsoft.com/office/drawing/2014/main" id="{DC46C339-8D2D-2EC2-1A32-052A3BC0463B}"/>
                </a:ext>
              </a:extLst>
            </p:cNvPr>
            <p:cNvSpPr/>
            <p:nvPr/>
          </p:nvSpPr>
          <p:spPr>
            <a:xfrm>
              <a:off x="3270606" y="2260809"/>
              <a:ext cx="847952" cy="1343540"/>
            </a:xfrm>
            <a:custGeom>
              <a:avLst/>
              <a:gdLst/>
              <a:ahLst/>
              <a:cxnLst/>
              <a:rect l="l" t="t" r="r" b="b"/>
              <a:pathLst>
                <a:path w="11012" h="17448" extrusionOk="0">
                  <a:moveTo>
                    <a:pt x="5897" y="1"/>
                  </a:moveTo>
                  <a:cubicBezTo>
                    <a:pt x="5819" y="1"/>
                    <a:pt x="5738" y="5"/>
                    <a:pt x="5653" y="13"/>
                  </a:cubicBezTo>
                  <a:cubicBezTo>
                    <a:pt x="0" y="552"/>
                    <a:pt x="110" y="16388"/>
                    <a:pt x="110" y="16388"/>
                  </a:cubicBezTo>
                  <a:cubicBezTo>
                    <a:pt x="90" y="17225"/>
                    <a:pt x="379" y="17448"/>
                    <a:pt x="693" y="17448"/>
                  </a:cubicBezTo>
                  <a:cubicBezTo>
                    <a:pt x="1051" y="17448"/>
                    <a:pt x="1441" y="17157"/>
                    <a:pt x="1441" y="17157"/>
                  </a:cubicBezTo>
                  <a:cubicBezTo>
                    <a:pt x="1441" y="17157"/>
                    <a:pt x="11012" y="1"/>
                    <a:pt x="5897" y="1"/>
                  </a:cubicBez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66" name="Google Shape;1342;p58">
              <a:extLst>
                <a:ext uri="{FF2B5EF4-FFF2-40B4-BE49-F238E27FC236}">
                  <a16:creationId xmlns:a16="http://schemas.microsoft.com/office/drawing/2014/main" id="{24BF16DC-9778-1C00-4D35-6612B7F30EAF}"/>
                </a:ext>
              </a:extLst>
            </p:cNvPr>
            <p:cNvGrpSpPr/>
            <p:nvPr/>
          </p:nvGrpSpPr>
          <p:grpSpPr>
            <a:xfrm>
              <a:off x="3424691" y="2343896"/>
              <a:ext cx="324414" cy="923106"/>
              <a:chOff x="3424691" y="2343896"/>
              <a:chExt cx="324414" cy="923106"/>
            </a:xfrm>
          </p:grpSpPr>
          <p:sp>
            <p:nvSpPr>
              <p:cNvPr id="361" name="Google Shape;1343;p58">
                <a:extLst>
                  <a:ext uri="{FF2B5EF4-FFF2-40B4-BE49-F238E27FC236}">
                    <a16:creationId xmlns:a16="http://schemas.microsoft.com/office/drawing/2014/main" id="{F62727B9-4258-D5D2-8E6A-E6811CC42BF7}"/>
                  </a:ext>
                </a:extLst>
              </p:cNvPr>
              <p:cNvSpPr/>
              <p:nvPr/>
            </p:nvSpPr>
            <p:spPr>
              <a:xfrm>
                <a:off x="3424691" y="2343896"/>
                <a:ext cx="265967" cy="923106"/>
              </a:xfrm>
              <a:custGeom>
                <a:avLst/>
                <a:gdLst/>
                <a:ahLst/>
                <a:cxnLst/>
                <a:rect l="l" t="t" r="r" b="b"/>
                <a:pathLst>
                  <a:path w="3454" h="11988" extrusionOk="0">
                    <a:moveTo>
                      <a:pt x="3256" y="1"/>
                    </a:moveTo>
                    <a:cubicBezTo>
                      <a:pt x="2178" y="2662"/>
                      <a:pt x="23" y="11856"/>
                      <a:pt x="1" y="11944"/>
                    </a:cubicBezTo>
                    <a:lnTo>
                      <a:pt x="210" y="11988"/>
                    </a:lnTo>
                    <a:cubicBezTo>
                      <a:pt x="232" y="11900"/>
                      <a:pt x="2365" y="2717"/>
                      <a:pt x="3454" y="78"/>
                    </a:cubicBezTo>
                    <a:lnTo>
                      <a:pt x="3256" y="1"/>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2" name="Google Shape;1344;p58">
                <a:extLst>
                  <a:ext uri="{FF2B5EF4-FFF2-40B4-BE49-F238E27FC236}">
                    <a16:creationId xmlns:a16="http://schemas.microsoft.com/office/drawing/2014/main" id="{9FFED32D-71D6-A939-C807-B162AD193870}"/>
                  </a:ext>
                </a:extLst>
              </p:cNvPr>
              <p:cNvSpPr/>
              <p:nvPr/>
            </p:nvSpPr>
            <p:spPr>
              <a:xfrm>
                <a:off x="3465350" y="2762260"/>
                <a:ext cx="61910" cy="150771"/>
              </a:xfrm>
              <a:custGeom>
                <a:avLst/>
                <a:gdLst/>
                <a:ahLst/>
                <a:cxnLst/>
                <a:rect l="l" t="t" r="r" b="b"/>
                <a:pathLst>
                  <a:path w="804" h="1958" extrusionOk="0">
                    <a:moveTo>
                      <a:pt x="199" y="0"/>
                    </a:moveTo>
                    <a:lnTo>
                      <a:pt x="1" y="55"/>
                    </a:lnTo>
                    <a:lnTo>
                      <a:pt x="606" y="1958"/>
                    </a:lnTo>
                    <a:lnTo>
                      <a:pt x="804" y="1903"/>
                    </a:lnTo>
                    <a:lnTo>
                      <a:pt x="199" y="0"/>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3" name="Google Shape;1345;p58">
                <a:extLst>
                  <a:ext uri="{FF2B5EF4-FFF2-40B4-BE49-F238E27FC236}">
                    <a16:creationId xmlns:a16="http://schemas.microsoft.com/office/drawing/2014/main" id="{89E531F9-08F5-3290-1B18-3CBDA693051C}"/>
                  </a:ext>
                </a:extLst>
              </p:cNvPr>
              <p:cNvSpPr/>
              <p:nvPr/>
            </p:nvSpPr>
            <p:spPr>
              <a:xfrm>
                <a:off x="3559371" y="2484506"/>
                <a:ext cx="189734" cy="249873"/>
              </a:xfrm>
              <a:custGeom>
                <a:avLst/>
                <a:gdLst/>
                <a:ahLst/>
                <a:cxnLst/>
                <a:rect l="l" t="t" r="r" b="b"/>
                <a:pathLst>
                  <a:path w="2464" h="3245" extrusionOk="0">
                    <a:moveTo>
                      <a:pt x="2288" y="0"/>
                    </a:moveTo>
                    <a:lnTo>
                      <a:pt x="0" y="3112"/>
                    </a:lnTo>
                    <a:lnTo>
                      <a:pt x="165" y="3244"/>
                    </a:lnTo>
                    <a:lnTo>
                      <a:pt x="2464" y="132"/>
                    </a:lnTo>
                    <a:lnTo>
                      <a:pt x="2288" y="0"/>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7" name="Google Shape;1346;p58">
              <a:extLst>
                <a:ext uri="{FF2B5EF4-FFF2-40B4-BE49-F238E27FC236}">
                  <a16:creationId xmlns:a16="http://schemas.microsoft.com/office/drawing/2014/main" id="{01DCB87B-39EC-EA6B-5BD4-CD77FE832EC0}"/>
                </a:ext>
              </a:extLst>
            </p:cNvPr>
            <p:cNvSpPr/>
            <p:nvPr/>
          </p:nvSpPr>
          <p:spPr>
            <a:xfrm>
              <a:off x="834277" y="3407554"/>
              <a:ext cx="47511" cy="169406"/>
            </a:xfrm>
            <a:custGeom>
              <a:avLst/>
              <a:gdLst/>
              <a:ahLst/>
              <a:cxnLst/>
              <a:rect l="l" t="t" r="r" b="b"/>
              <a:pathLst>
                <a:path w="617" h="2200" extrusionOk="0">
                  <a:moveTo>
                    <a:pt x="495" y="0"/>
                  </a:moveTo>
                  <a:lnTo>
                    <a:pt x="1" y="319"/>
                  </a:lnTo>
                  <a:lnTo>
                    <a:pt x="1" y="880"/>
                  </a:lnTo>
                  <a:lnTo>
                    <a:pt x="111" y="1870"/>
                  </a:lnTo>
                  <a:lnTo>
                    <a:pt x="254" y="2200"/>
                  </a:lnTo>
                  <a:lnTo>
                    <a:pt x="616" y="2200"/>
                  </a:lnTo>
                  <a:lnTo>
                    <a:pt x="495"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347;p58">
              <a:extLst>
                <a:ext uri="{FF2B5EF4-FFF2-40B4-BE49-F238E27FC236}">
                  <a16:creationId xmlns:a16="http://schemas.microsoft.com/office/drawing/2014/main" id="{BC9F9637-599F-2EE9-ABAC-15F0EC52C5EA}"/>
                </a:ext>
              </a:extLst>
            </p:cNvPr>
            <p:cNvSpPr/>
            <p:nvPr/>
          </p:nvSpPr>
          <p:spPr>
            <a:xfrm>
              <a:off x="1542251" y="3526064"/>
              <a:ext cx="64451" cy="228697"/>
            </a:xfrm>
            <a:custGeom>
              <a:avLst/>
              <a:gdLst/>
              <a:ahLst/>
              <a:cxnLst/>
              <a:rect l="l" t="t" r="r" b="b"/>
              <a:pathLst>
                <a:path w="837" h="2970" extrusionOk="0">
                  <a:moveTo>
                    <a:pt x="594" y="1"/>
                  </a:moveTo>
                  <a:lnTo>
                    <a:pt x="154" y="188"/>
                  </a:lnTo>
                  <a:lnTo>
                    <a:pt x="0" y="2486"/>
                  </a:lnTo>
                  <a:lnTo>
                    <a:pt x="77" y="2970"/>
                  </a:lnTo>
                  <a:lnTo>
                    <a:pt x="616" y="2750"/>
                  </a:lnTo>
                  <a:lnTo>
                    <a:pt x="836" y="661"/>
                  </a:lnTo>
                  <a:lnTo>
                    <a:pt x="594" y="1"/>
                  </a:lnTo>
                  <a:close/>
                </a:path>
              </a:pathLst>
            </a:custGeom>
            <a:solidFill>
              <a:srgbClr val="2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348;p58">
              <a:extLst>
                <a:ext uri="{FF2B5EF4-FFF2-40B4-BE49-F238E27FC236}">
                  <a16:creationId xmlns:a16="http://schemas.microsoft.com/office/drawing/2014/main" id="{0422CF15-D39C-8D11-5A74-303C2748F84A}"/>
                </a:ext>
              </a:extLst>
            </p:cNvPr>
            <p:cNvSpPr/>
            <p:nvPr/>
          </p:nvSpPr>
          <p:spPr>
            <a:xfrm>
              <a:off x="849523" y="3520134"/>
              <a:ext cx="720743" cy="234627"/>
            </a:xfrm>
            <a:custGeom>
              <a:avLst/>
              <a:gdLst/>
              <a:ahLst/>
              <a:cxnLst/>
              <a:rect l="l" t="t" r="r" b="b"/>
              <a:pathLst>
                <a:path w="9360" h="3047" extrusionOk="0">
                  <a:moveTo>
                    <a:pt x="8952" y="1"/>
                  </a:moveTo>
                  <a:lnTo>
                    <a:pt x="2552" y="727"/>
                  </a:lnTo>
                  <a:lnTo>
                    <a:pt x="2541" y="727"/>
                  </a:lnTo>
                  <a:lnTo>
                    <a:pt x="23" y="1012"/>
                  </a:lnTo>
                  <a:lnTo>
                    <a:pt x="23" y="1089"/>
                  </a:lnTo>
                  <a:lnTo>
                    <a:pt x="34" y="1496"/>
                  </a:lnTo>
                  <a:lnTo>
                    <a:pt x="45" y="1705"/>
                  </a:lnTo>
                  <a:lnTo>
                    <a:pt x="122" y="1760"/>
                  </a:lnTo>
                  <a:lnTo>
                    <a:pt x="45" y="1826"/>
                  </a:lnTo>
                  <a:lnTo>
                    <a:pt x="34" y="2079"/>
                  </a:lnTo>
                  <a:lnTo>
                    <a:pt x="166" y="2167"/>
                  </a:lnTo>
                  <a:lnTo>
                    <a:pt x="34" y="2244"/>
                  </a:lnTo>
                  <a:lnTo>
                    <a:pt x="1" y="2970"/>
                  </a:lnTo>
                  <a:lnTo>
                    <a:pt x="6940" y="3047"/>
                  </a:lnTo>
                  <a:lnTo>
                    <a:pt x="9117" y="2937"/>
                  </a:lnTo>
                  <a:lnTo>
                    <a:pt x="9238" y="2365"/>
                  </a:lnTo>
                  <a:lnTo>
                    <a:pt x="9326" y="1969"/>
                  </a:lnTo>
                  <a:lnTo>
                    <a:pt x="9293" y="1903"/>
                  </a:lnTo>
                  <a:lnTo>
                    <a:pt x="9337" y="1881"/>
                  </a:lnTo>
                  <a:lnTo>
                    <a:pt x="9359" y="1606"/>
                  </a:lnTo>
                  <a:lnTo>
                    <a:pt x="9326" y="1551"/>
                  </a:lnTo>
                  <a:lnTo>
                    <a:pt x="9359" y="1540"/>
                  </a:lnTo>
                  <a:lnTo>
                    <a:pt x="9359" y="199"/>
                  </a:lnTo>
                  <a:lnTo>
                    <a:pt x="8952" y="1"/>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349;p58">
              <a:extLst>
                <a:ext uri="{FF2B5EF4-FFF2-40B4-BE49-F238E27FC236}">
                  <a16:creationId xmlns:a16="http://schemas.microsoft.com/office/drawing/2014/main" id="{E0C03A36-8F74-ABC8-F089-28A9381661DE}"/>
                </a:ext>
              </a:extLst>
            </p:cNvPr>
            <p:cNvSpPr/>
            <p:nvPr/>
          </p:nvSpPr>
          <p:spPr>
            <a:xfrm>
              <a:off x="858841" y="3383837"/>
              <a:ext cx="586913" cy="193122"/>
            </a:xfrm>
            <a:custGeom>
              <a:avLst/>
              <a:gdLst/>
              <a:ahLst/>
              <a:cxnLst/>
              <a:rect l="l" t="t" r="r" b="b"/>
              <a:pathLst>
                <a:path w="7622" h="2508" extrusionOk="0">
                  <a:moveTo>
                    <a:pt x="7523" y="0"/>
                  </a:moveTo>
                  <a:lnTo>
                    <a:pt x="1" y="253"/>
                  </a:lnTo>
                  <a:lnTo>
                    <a:pt x="1" y="1111"/>
                  </a:lnTo>
                  <a:lnTo>
                    <a:pt x="176" y="2508"/>
                  </a:lnTo>
                  <a:lnTo>
                    <a:pt x="7622" y="1474"/>
                  </a:lnTo>
                  <a:lnTo>
                    <a:pt x="7523" y="1001"/>
                  </a:lnTo>
                  <a:lnTo>
                    <a:pt x="7314" y="935"/>
                  </a:lnTo>
                  <a:lnTo>
                    <a:pt x="7523" y="891"/>
                  </a:lnTo>
                  <a:lnTo>
                    <a:pt x="7523" y="649"/>
                  </a:lnTo>
                  <a:lnTo>
                    <a:pt x="7270" y="605"/>
                  </a:lnTo>
                  <a:lnTo>
                    <a:pt x="7523" y="561"/>
                  </a:lnTo>
                  <a:lnTo>
                    <a:pt x="7523" y="0"/>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1350;p58">
              <a:extLst>
                <a:ext uri="{FF2B5EF4-FFF2-40B4-BE49-F238E27FC236}">
                  <a16:creationId xmlns:a16="http://schemas.microsoft.com/office/drawing/2014/main" id="{B9BE1979-7C1A-8F70-4699-1E29A7B585C5}"/>
                </a:ext>
              </a:extLst>
            </p:cNvPr>
            <p:cNvSpPr/>
            <p:nvPr/>
          </p:nvSpPr>
          <p:spPr>
            <a:xfrm>
              <a:off x="851217" y="3520134"/>
              <a:ext cx="719049" cy="182188"/>
            </a:xfrm>
            <a:custGeom>
              <a:avLst/>
              <a:gdLst/>
              <a:ahLst/>
              <a:cxnLst/>
              <a:rect l="l" t="t" r="r" b="b"/>
              <a:pathLst>
                <a:path w="9338" h="2366" extrusionOk="0">
                  <a:moveTo>
                    <a:pt x="8930" y="1"/>
                  </a:moveTo>
                  <a:lnTo>
                    <a:pt x="2530" y="727"/>
                  </a:lnTo>
                  <a:lnTo>
                    <a:pt x="2519" y="727"/>
                  </a:lnTo>
                  <a:lnTo>
                    <a:pt x="1" y="1089"/>
                  </a:lnTo>
                  <a:lnTo>
                    <a:pt x="12" y="1496"/>
                  </a:lnTo>
                  <a:lnTo>
                    <a:pt x="8974" y="1100"/>
                  </a:lnTo>
                  <a:lnTo>
                    <a:pt x="9216" y="2365"/>
                  </a:lnTo>
                  <a:lnTo>
                    <a:pt x="9304" y="1969"/>
                  </a:lnTo>
                  <a:lnTo>
                    <a:pt x="9271" y="1903"/>
                  </a:lnTo>
                  <a:lnTo>
                    <a:pt x="9315" y="1881"/>
                  </a:lnTo>
                  <a:lnTo>
                    <a:pt x="9337" y="1606"/>
                  </a:lnTo>
                  <a:lnTo>
                    <a:pt x="9304" y="1551"/>
                  </a:lnTo>
                  <a:lnTo>
                    <a:pt x="9337" y="1540"/>
                  </a:lnTo>
                  <a:lnTo>
                    <a:pt x="9337" y="199"/>
                  </a:lnTo>
                  <a:lnTo>
                    <a:pt x="8930"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1351;p58">
              <a:extLst>
                <a:ext uri="{FF2B5EF4-FFF2-40B4-BE49-F238E27FC236}">
                  <a16:creationId xmlns:a16="http://schemas.microsoft.com/office/drawing/2014/main" id="{F47FBF23-C5AB-5E70-A29C-B12EF05A5E39}"/>
                </a:ext>
              </a:extLst>
            </p:cNvPr>
            <p:cNvSpPr/>
            <p:nvPr/>
          </p:nvSpPr>
          <p:spPr>
            <a:xfrm>
              <a:off x="808865" y="3376214"/>
              <a:ext cx="669075" cy="210063"/>
            </a:xfrm>
            <a:custGeom>
              <a:avLst/>
              <a:gdLst/>
              <a:ahLst/>
              <a:cxnLst/>
              <a:rect l="l" t="t" r="r" b="b"/>
              <a:pathLst>
                <a:path w="8689" h="2728" extrusionOk="0">
                  <a:moveTo>
                    <a:pt x="8688" y="0"/>
                  </a:moveTo>
                  <a:lnTo>
                    <a:pt x="496" y="154"/>
                  </a:lnTo>
                  <a:lnTo>
                    <a:pt x="1" y="715"/>
                  </a:lnTo>
                  <a:lnTo>
                    <a:pt x="166" y="2365"/>
                  </a:lnTo>
                  <a:lnTo>
                    <a:pt x="177" y="2475"/>
                  </a:lnTo>
                  <a:lnTo>
                    <a:pt x="463" y="2727"/>
                  </a:lnTo>
                  <a:lnTo>
                    <a:pt x="8655" y="1738"/>
                  </a:lnTo>
                  <a:lnTo>
                    <a:pt x="8655" y="1463"/>
                  </a:lnTo>
                  <a:lnTo>
                    <a:pt x="869" y="2365"/>
                  </a:lnTo>
                  <a:lnTo>
                    <a:pt x="518" y="2211"/>
                  </a:lnTo>
                  <a:lnTo>
                    <a:pt x="441" y="924"/>
                  </a:lnTo>
                  <a:lnTo>
                    <a:pt x="771" y="605"/>
                  </a:lnTo>
                  <a:lnTo>
                    <a:pt x="8677" y="176"/>
                  </a:lnTo>
                  <a:lnTo>
                    <a:pt x="8688" y="176"/>
                  </a:lnTo>
                  <a:lnTo>
                    <a:pt x="8688" y="0"/>
                  </a:ln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1352;p58">
              <a:extLst>
                <a:ext uri="{FF2B5EF4-FFF2-40B4-BE49-F238E27FC236}">
                  <a16:creationId xmlns:a16="http://schemas.microsoft.com/office/drawing/2014/main" id="{AE104319-1FAB-4491-223C-6E4DAB54A2B7}"/>
                </a:ext>
              </a:extLst>
            </p:cNvPr>
            <p:cNvSpPr/>
            <p:nvPr/>
          </p:nvSpPr>
          <p:spPr>
            <a:xfrm>
              <a:off x="830041" y="3495570"/>
              <a:ext cx="806216" cy="300695"/>
            </a:xfrm>
            <a:custGeom>
              <a:avLst/>
              <a:gdLst/>
              <a:ahLst/>
              <a:cxnLst/>
              <a:rect l="l" t="t" r="r" b="b"/>
              <a:pathLst>
                <a:path w="10470" h="3905" extrusionOk="0">
                  <a:moveTo>
                    <a:pt x="9920" y="1"/>
                  </a:moveTo>
                  <a:lnTo>
                    <a:pt x="1" y="1177"/>
                  </a:lnTo>
                  <a:lnTo>
                    <a:pt x="34" y="1419"/>
                  </a:lnTo>
                  <a:lnTo>
                    <a:pt x="45" y="1562"/>
                  </a:lnTo>
                  <a:lnTo>
                    <a:pt x="9403" y="584"/>
                  </a:lnTo>
                  <a:lnTo>
                    <a:pt x="9942" y="1057"/>
                  </a:lnTo>
                  <a:lnTo>
                    <a:pt x="9722" y="2761"/>
                  </a:lnTo>
                  <a:lnTo>
                    <a:pt x="9205" y="3223"/>
                  </a:lnTo>
                  <a:lnTo>
                    <a:pt x="1100" y="3201"/>
                  </a:lnTo>
                  <a:lnTo>
                    <a:pt x="45" y="3201"/>
                  </a:lnTo>
                  <a:lnTo>
                    <a:pt x="45" y="3553"/>
                  </a:lnTo>
                  <a:lnTo>
                    <a:pt x="9304" y="3905"/>
                  </a:lnTo>
                  <a:lnTo>
                    <a:pt x="10195" y="3465"/>
                  </a:lnTo>
                  <a:lnTo>
                    <a:pt x="10206" y="3421"/>
                  </a:lnTo>
                  <a:lnTo>
                    <a:pt x="10470" y="606"/>
                  </a:lnTo>
                  <a:lnTo>
                    <a:pt x="9920" y="1"/>
                  </a:lnTo>
                  <a:close/>
                </a:path>
              </a:pathLst>
            </a:custGeom>
            <a:solidFill>
              <a:srgbClr val="FF74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1353;p58">
              <a:extLst>
                <a:ext uri="{FF2B5EF4-FFF2-40B4-BE49-F238E27FC236}">
                  <a16:creationId xmlns:a16="http://schemas.microsoft.com/office/drawing/2014/main" id="{2A919E1F-2EEB-F4B1-7153-BD598D2F9C13}"/>
                </a:ext>
              </a:extLst>
            </p:cNvPr>
            <p:cNvSpPr/>
            <p:nvPr/>
          </p:nvSpPr>
          <p:spPr>
            <a:xfrm>
              <a:off x="852064" y="3571804"/>
              <a:ext cx="718202" cy="51746"/>
            </a:xfrm>
            <a:custGeom>
              <a:avLst/>
              <a:gdLst/>
              <a:ahLst/>
              <a:cxnLst/>
              <a:rect l="l" t="t" r="r" b="b"/>
              <a:pathLst>
                <a:path w="9327" h="672" fill="none" extrusionOk="0">
                  <a:moveTo>
                    <a:pt x="9326" y="1"/>
                  </a:moveTo>
                  <a:lnTo>
                    <a:pt x="1" y="671"/>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1354;p58">
              <a:extLst>
                <a:ext uri="{FF2B5EF4-FFF2-40B4-BE49-F238E27FC236}">
                  <a16:creationId xmlns:a16="http://schemas.microsoft.com/office/drawing/2014/main" id="{F21A6402-94A7-E31C-83FB-42367FD1F7C1}"/>
                </a:ext>
              </a:extLst>
            </p:cNvPr>
            <p:cNvSpPr/>
            <p:nvPr/>
          </p:nvSpPr>
          <p:spPr>
            <a:xfrm>
              <a:off x="833429" y="3758924"/>
              <a:ext cx="782499" cy="37346"/>
            </a:xfrm>
            <a:custGeom>
              <a:avLst/>
              <a:gdLst/>
              <a:ahLst/>
              <a:cxnLst/>
              <a:rect l="l" t="t" r="r" b="b"/>
              <a:pathLst>
                <a:path w="10162" h="485" extrusionOk="0">
                  <a:moveTo>
                    <a:pt x="10162" y="1"/>
                  </a:moveTo>
                  <a:lnTo>
                    <a:pt x="9205" y="309"/>
                  </a:lnTo>
                  <a:lnTo>
                    <a:pt x="1" y="34"/>
                  </a:lnTo>
                  <a:lnTo>
                    <a:pt x="1" y="133"/>
                  </a:lnTo>
                  <a:lnTo>
                    <a:pt x="9260" y="485"/>
                  </a:lnTo>
                  <a:lnTo>
                    <a:pt x="10151" y="45"/>
                  </a:lnTo>
                  <a:lnTo>
                    <a:pt x="10162"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1355;p58">
              <a:extLst>
                <a:ext uri="{FF2B5EF4-FFF2-40B4-BE49-F238E27FC236}">
                  <a16:creationId xmlns:a16="http://schemas.microsoft.com/office/drawing/2014/main" id="{2C9CD7BD-F449-DF95-9C89-5D26978E170F}"/>
                </a:ext>
              </a:extLst>
            </p:cNvPr>
            <p:cNvSpPr/>
            <p:nvPr/>
          </p:nvSpPr>
          <p:spPr>
            <a:xfrm>
              <a:off x="858841" y="3623474"/>
              <a:ext cx="711426" cy="32264"/>
            </a:xfrm>
            <a:custGeom>
              <a:avLst/>
              <a:gdLst/>
              <a:ahLst/>
              <a:cxnLst/>
              <a:rect l="l" t="t" r="r" b="b"/>
              <a:pathLst>
                <a:path w="9239" h="419" fill="none" extrusionOk="0">
                  <a:moveTo>
                    <a:pt x="1" y="418"/>
                  </a:moveTo>
                  <a:lnTo>
                    <a:pt x="9238" y="0"/>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1356;p58">
              <a:extLst>
                <a:ext uri="{FF2B5EF4-FFF2-40B4-BE49-F238E27FC236}">
                  <a16:creationId xmlns:a16="http://schemas.microsoft.com/office/drawing/2014/main" id="{1A4C9CAF-0F7D-29B2-B3A3-50E3AC625336}"/>
                </a:ext>
              </a:extLst>
            </p:cNvPr>
            <p:cNvSpPr/>
            <p:nvPr/>
          </p:nvSpPr>
          <p:spPr>
            <a:xfrm>
              <a:off x="851217" y="3639568"/>
              <a:ext cx="716508" cy="40734"/>
            </a:xfrm>
            <a:custGeom>
              <a:avLst/>
              <a:gdLst/>
              <a:ahLst/>
              <a:cxnLst/>
              <a:rect l="l" t="t" r="r" b="b"/>
              <a:pathLst>
                <a:path w="9305" h="529" fill="none" extrusionOk="0">
                  <a:moveTo>
                    <a:pt x="9304" y="0"/>
                  </a:moveTo>
                  <a:lnTo>
                    <a:pt x="1" y="528"/>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1357;p58">
              <a:extLst>
                <a:ext uri="{FF2B5EF4-FFF2-40B4-BE49-F238E27FC236}">
                  <a16:creationId xmlns:a16="http://schemas.microsoft.com/office/drawing/2014/main" id="{75255F74-9DFB-BD61-3076-3752E7D6C2F7}"/>
                </a:ext>
              </a:extLst>
            </p:cNvPr>
            <p:cNvSpPr/>
            <p:nvPr/>
          </p:nvSpPr>
          <p:spPr>
            <a:xfrm>
              <a:off x="852064" y="3671755"/>
              <a:ext cx="715661" cy="21253"/>
            </a:xfrm>
            <a:custGeom>
              <a:avLst/>
              <a:gdLst/>
              <a:ahLst/>
              <a:cxnLst/>
              <a:rect l="l" t="t" r="r" b="b"/>
              <a:pathLst>
                <a:path w="9294" h="276" fill="none" extrusionOk="0">
                  <a:moveTo>
                    <a:pt x="1" y="275"/>
                  </a:moveTo>
                  <a:lnTo>
                    <a:pt x="9293" y="0"/>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1358;p58">
              <a:extLst>
                <a:ext uri="{FF2B5EF4-FFF2-40B4-BE49-F238E27FC236}">
                  <a16:creationId xmlns:a16="http://schemas.microsoft.com/office/drawing/2014/main" id="{43CED880-783D-13B3-A7C5-FE5E881B7A71}"/>
                </a:ext>
              </a:extLst>
            </p:cNvPr>
            <p:cNvSpPr/>
            <p:nvPr/>
          </p:nvSpPr>
          <p:spPr>
            <a:xfrm>
              <a:off x="849523" y="3712413"/>
              <a:ext cx="709732" cy="10164"/>
            </a:xfrm>
            <a:custGeom>
              <a:avLst/>
              <a:gdLst/>
              <a:ahLst/>
              <a:cxnLst/>
              <a:rect l="l" t="t" r="r" b="b"/>
              <a:pathLst>
                <a:path w="9217" h="132" fill="none" extrusionOk="0">
                  <a:moveTo>
                    <a:pt x="1" y="132"/>
                  </a:moveTo>
                  <a:lnTo>
                    <a:pt x="9216" y="0"/>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1359;p58">
              <a:extLst>
                <a:ext uri="{FF2B5EF4-FFF2-40B4-BE49-F238E27FC236}">
                  <a16:creationId xmlns:a16="http://schemas.microsoft.com/office/drawing/2014/main" id="{0E08FB25-70A4-D706-30BA-26DAB4FCFDE8}"/>
                </a:ext>
              </a:extLst>
            </p:cNvPr>
            <p:cNvSpPr/>
            <p:nvPr/>
          </p:nvSpPr>
          <p:spPr>
            <a:xfrm>
              <a:off x="1418583" y="3644650"/>
              <a:ext cx="155930" cy="233780"/>
            </a:xfrm>
            <a:custGeom>
              <a:avLst/>
              <a:gdLst/>
              <a:ahLst/>
              <a:cxnLst/>
              <a:rect l="l" t="t" r="r" b="b"/>
              <a:pathLst>
                <a:path w="2025" h="3036" extrusionOk="0">
                  <a:moveTo>
                    <a:pt x="1243" y="0"/>
                  </a:moveTo>
                  <a:lnTo>
                    <a:pt x="1" y="44"/>
                  </a:lnTo>
                  <a:lnTo>
                    <a:pt x="1" y="1903"/>
                  </a:lnTo>
                  <a:lnTo>
                    <a:pt x="649" y="3035"/>
                  </a:lnTo>
                  <a:lnTo>
                    <a:pt x="1012" y="2563"/>
                  </a:lnTo>
                  <a:lnTo>
                    <a:pt x="2024" y="2936"/>
                  </a:lnTo>
                  <a:lnTo>
                    <a:pt x="2024" y="2936"/>
                  </a:lnTo>
                  <a:lnTo>
                    <a:pt x="1122" y="1936"/>
                  </a:lnTo>
                  <a:lnTo>
                    <a:pt x="1243" y="0"/>
                  </a:ln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1360;p58">
              <a:extLst>
                <a:ext uri="{FF2B5EF4-FFF2-40B4-BE49-F238E27FC236}">
                  <a16:creationId xmlns:a16="http://schemas.microsoft.com/office/drawing/2014/main" id="{0D4B9B8E-A3F6-6B3A-7278-D9518BB6E04C}"/>
                </a:ext>
              </a:extLst>
            </p:cNvPr>
            <p:cNvSpPr/>
            <p:nvPr/>
          </p:nvSpPr>
          <p:spPr>
            <a:xfrm>
              <a:off x="860535" y="3406707"/>
              <a:ext cx="577596" cy="32187"/>
            </a:xfrm>
            <a:custGeom>
              <a:avLst/>
              <a:gdLst/>
              <a:ahLst/>
              <a:cxnLst/>
              <a:rect l="l" t="t" r="r" b="b"/>
              <a:pathLst>
                <a:path w="7501" h="418" fill="none" extrusionOk="0">
                  <a:moveTo>
                    <a:pt x="7501" y="0"/>
                  </a:moveTo>
                  <a:lnTo>
                    <a:pt x="1" y="418"/>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1361;p58">
              <a:extLst>
                <a:ext uri="{FF2B5EF4-FFF2-40B4-BE49-F238E27FC236}">
                  <a16:creationId xmlns:a16="http://schemas.microsoft.com/office/drawing/2014/main" id="{E1DA6743-C425-259C-0AD1-C296CA6A550A}"/>
                </a:ext>
              </a:extLst>
            </p:cNvPr>
            <p:cNvSpPr/>
            <p:nvPr/>
          </p:nvSpPr>
          <p:spPr>
            <a:xfrm>
              <a:off x="860535" y="3430424"/>
              <a:ext cx="558114" cy="28799"/>
            </a:xfrm>
            <a:custGeom>
              <a:avLst/>
              <a:gdLst/>
              <a:ahLst/>
              <a:cxnLst/>
              <a:rect l="l" t="t" r="r" b="b"/>
              <a:pathLst>
                <a:path w="7248" h="374" fill="none" extrusionOk="0">
                  <a:moveTo>
                    <a:pt x="7248" y="0"/>
                  </a:moveTo>
                  <a:lnTo>
                    <a:pt x="1" y="374"/>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1362;p58">
              <a:extLst>
                <a:ext uri="{FF2B5EF4-FFF2-40B4-BE49-F238E27FC236}">
                  <a16:creationId xmlns:a16="http://schemas.microsoft.com/office/drawing/2014/main" id="{FD1CA5F2-E57A-EF30-1097-2B1C3FB23799}"/>
                </a:ext>
              </a:extLst>
            </p:cNvPr>
            <p:cNvSpPr/>
            <p:nvPr/>
          </p:nvSpPr>
          <p:spPr>
            <a:xfrm>
              <a:off x="860535" y="3455759"/>
              <a:ext cx="561502" cy="25488"/>
            </a:xfrm>
            <a:custGeom>
              <a:avLst/>
              <a:gdLst/>
              <a:ahLst/>
              <a:cxnLst/>
              <a:rect l="l" t="t" r="r" b="b"/>
              <a:pathLst>
                <a:path w="7292" h="331" fill="none" extrusionOk="0">
                  <a:moveTo>
                    <a:pt x="7292" y="1"/>
                  </a:moveTo>
                  <a:lnTo>
                    <a:pt x="1" y="331"/>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1363;p58">
              <a:extLst>
                <a:ext uri="{FF2B5EF4-FFF2-40B4-BE49-F238E27FC236}">
                  <a16:creationId xmlns:a16="http://schemas.microsoft.com/office/drawing/2014/main" id="{4C0BA392-215F-08B2-51CF-C4EEE67A5E9E}"/>
                </a:ext>
              </a:extLst>
            </p:cNvPr>
            <p:cNvSpPr/>
            <p:nvPr/>
          </p:nvSpPr>
          <p:spPr>
            <a:xfrm>
              <a:off x="864770" y="3476935"/>
              <a:ext cx="576749" cy="38193"/>
            </a:xfrm>
            <a:custGeom>
              <a:avLst/>
              <a:gdLst/>
              <a:ahLst/>
              <a:cxnLst/>
              <a:rect l="l" t="t" r="r" b="b"/>
              <a:pathLst>
                <a:path w="7490" h="496" fill="none" extrusionOk="0">
                  <a:moveTo>
                    <a:pt x="7490" y="1"/>
                  </a:moveTo>
                  <a:lnTo>
                    <a:pt x="1" y="496"/>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1364;p58">
              <a:extLst>
                <a:ext uri="{FF2B5EF4-FFF2-40B4-BE49-F238E27FC236}">
                  <a16:creationId xmlns:a16="http://schemas.microsoft.com/office/drawing/2014/main" id="{50BB5F97-2B82-2324-0740-9955DA0647E2}"/>
                </a:ext>
              </a:extLst>
            </p:cNvPr>
            <p:cNvSpPr/>
            <p:nvPr/>
          </p:nvSpPr>
          <p:spPr>
            <a:xfrm>
              <a:off x="956251" y="3475241"/>
              <a:ext cx="54287" cy="90709"/>
            </a:xfrm>
            <a:custGeom>
              <a:avLst/>
              <a:gdLst/>
              <a:ahLst/>
              <a:cxnLst/>
              <a:rect l="l" t="t" r="r" b="b"/>
              <a:pathLst>
                <a:path w="705" h="1178" extrusionOk="0">
                  <a:moveTo>
                    <a:pt x="693" y="1"/>
                  </a:moveTo>
                  <a:lnTo>
                    <a:pt x="22" y="23"/>
                  </a:lnTo>
                  <a:lnTo>
                    <a:pt x="0" y="1178"/>
                  </a:lnTo>
                  <a:lnTo>
                    <a:pt x="374" y="573"/>
                  </a:lnTo>
                  <a:lnTo>
                    <a:pt x="704" y="1068"/>
                  </a:lnTo>
                  <a:lnTo>
                    <a:pt x="693"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1365;p58">
              <a:extLst>
                <a:ext uri="{FF2B5EF4-FFF2-40B4-BE49-F238E27FC236}">
                  <a16:creationId xmlns:a16="http://schemas.microsoft.com/office/drawing/2014/main" id="{0077758F-B550-90BD-3370-404382EF344D}"/>
                </a:ext>
              </a:extLst>
            </p:cNvPr>
            <p:cNvSpPr/>
            <p:nvPr/>
          </p:nvSpPr>
          <p:spPr>
            <a:xfrm>
              <a:off x="950322" y="3474394"/>
              <a:ext cx="56828" cy="88168"/>
            </a:xfrm>
            <a:custGeom>
              <a:avLst/>
              <a:gdLst/>
              <a:ahLst/>
              <a:cxnLst/>
              <a:rect l="l" t="t" r="r" b="b"/>
              <a:pathLst>
                <a:path w="738" h="1145" extrusionOk="0">
                  <a:moveTo>
                    <a:pt x="737" y="1"/>
                  </a:moveTo>
                  <a:lnTo>
                    <a:pt x="22" y="34"/>
                  </a:lnTo>
                  <a:lnTo>
                    <a:pt x="0" y="1145"/>
                  </a:lnTo>
                  <a:lnTo>
                    <a:pt x="385" y="540"/>
                  </a:lnTo>
                  <a:lnTo>
                    <a:pt x="704" y="1024"/>
                  </a:lnTo>
                  <a:lnTo>
                    <a:pt x="737" y="1"/>
                  </a:lnTo>
                  <a:close/>
                </a:path>
              </a:pathLst>
            </a:custGeom>
            <a:solidFill>
              <a:srgbClr val="B781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1366;p58">
              <a:extLst>
                <a:ext uri="{FF2B5EF4-FFF2-40B4-BE49-F238E27FC236}">
                  <a16:creationId xmlns:a16="http://schemas.microsoft.com/office/drawing/2014/main" id="{009571B1-5C0F-3655-BDAC-D9E20B0437AE}"/>
                </a:ext>
              </a:extLst>
            </p:cNvPr>
            <p:cNvSpPr/>
            <p:nvPr/>
          </p:nvSpPr>
          <p:spPr>
            <a:xfrm>
              <a:off x="834702" y="3379599"/>
              <a:ext cx="643664" cy="174488"/>
            </a:xfrm>
            <a:custGeom>
              <a:avLst/>
              <a:gdLst/>
              <a:ahLst/>
              <a:cxnLst/>
              <a:rect l="l" t="t" r="r" b="b"/>
              <a:pathLst>
                <a:path w="8359" h="2266" extrusionOk="0">
                  <a:moveTo>
                    <a:pt x="8358" y="0"/>
                  </a:moveTo>
                  <a:lnTo>
                    <a:pt x="342" y="363"/>
                  </a:lnTo>
                  <a:lnTo>
                    <a:pt x="1" y="627"/>
                  </a:lnTo>
                  <a:lnTo>
                    <a:pt x="111" y="2178"/>
                  </a:lnTo>
                  <a:lnTo>
                    <a:pt x="539" y="2266"/>
                  </a:lnTo>
                  <a:lnTo>
                    <a:pt x="539" y="2266"/>
                  </a:lnTo>
                  <a:lnTo>
                    <a:pt x="188" y="2112"/>
                  </a:lnTo>
                  <a:lnTo>
                    <a:pt x="111" y="825"/>
                  </a:lnTo>
                  <a:lnTo>
                    <a:pt x="441" y="506"/>
                  </a:lnTo>
                  <a:lnTo>
                    <a:pt x="8347" y="77"/>
                  </a:lnTo>
                  <a:lnTo>
                    <a:pt x="8358"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1367;p58">
              <a:extLst>
                <a:ext uri="{FF2B5EF4-FFF2-40B4-BE49-F238E27FC236}">
                  <a16:creationId xmlns:a16="http://schemas.microsoft.com/office/drawing/2014/main" id="{E43EFFED-ABCC-DF64-09EE-3FDF5BE7B9E9}"/>
                </a:ext>
              </a:extLst>
            </p:cNvPr>
            <p:cNvSpPr/>
            <p:nvPr/>
          </p:nvSpPr>
          <p:spPr>
            <a:xfrm>
              <a:off x="821571" y="3502346"/>
              <a:ext cx="653828" cy="83933"/>
            </a:xfrm>
            <a:custGeom>
              <a:avLst/>
              <a:gdLst/>
              <a:ahLst/>
              <a:cxnLst/>
              <a:rect l="l" t="t" r="r" b="b"/>
              <a:pathLst>
                <a:path w="8491" h="1090" extrusionOk="0">
                  <a:moveTo>
                    <a:pt x="8490" y="1"/>
                  </a:moveTo>
                  <a:lnTo>
                    <a:pt x="419" y="969"/>
                  </a:lnTo>
                  <a:lnTo>
                    <a:pt x="111" y="782"/>
                  </a:lnTo>
                  <a:lnTo>
                    <a:pt x="1" y="727"/>
                  </a:lnTo>
                  <a:lnTo>
                    <a:pt x="12" y="837"/>
                  </a:lnTo>
                  <a:lnTo>
                    <a:pt x="298" y="1089"/>
                  </a:lnTo>
                  <a:lnTo>
                    <a:pt x="8490" y="100"/>
                  </a:lnTo>
                  <a:lnTo>
                    <a:pt x="8490"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1368;p58">
              <a:extLst>
                <a:ext uri="{FF2B5EF4-FFF2-40B4-BE49-F238E27FC236}">
                  <a16:creationId xmlns:a16="http://schemas.microsoft.com/office/drawing/2014/main" id="{65B44140-9319-B08E-8ECA-64F465FFC590}"/>
                </a:ext>
              </a:extLst>
            </p:cNvPr>
            <p:cNvSpPr/>
            <p:nvPr/>
          </p:nvSpPr>
          <p:spPr>
            <a:xfrm>
              <a:off x="832582" y="3515052"/>
              <a:ext cx="781652" cy="228697"/>
            </a:xfrm>
            <a:custGeom>
              <a:avLst/>
              <a:gdLst/>
              <a:ahLst/>
              <a:cxnLst/>
              <a:rect l="l" t="t" r="r" b="b"/>
              <a:pathLst>
                <a:path w="10151" h="2970" extrusionOk="0">
                  <a:moveTo>
                    <a:pt x="9546" y="1"/>
                  </a:moveTo>
                  <a:lnTo>
                    <a:pt x="1" y="1166"/>
                  </a:lnTo>
                  <a:lnTo>
                    <a:pt x="12" y="1309"/>
                  </a:lnTo>
                  <a:lnTo>
                    <a:pt x="9370" y="331"/>
                  </a:lnTo>
                  <a:lnTo>
                    <a:pt x="9909" y="804"/>
                  </a:lnTo>
                  <a:lnTo>
                    <a:pt x="9689" y="2508"/>
                  </a:lnTo>
                  <a:lnTo>
                    <a:pt x="9172" y="2970"/>
                  </a:lnTo>
                  <a:lnTo>
                    <a:pt x="9172" y="2970"/>
                  </a:lnTo>
                  <a:lnTo>
                    <a:pt x="9810" y="2563"/>
                  </a:lnTo>
                  <a:lnTo>
                    <a:pt x="10151" y="562"/>
                  </a:lnTo>
                  <a:lnTo>
                    <a:pt x="9546"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1369;p58">
              <a:extLst>
                <a:ext uri="{FF2B5EF4-FFF2-40B4-BE49-F238E27FC236}">
                  <a16:creationId xmlns:a16="http://schemas.microsoft.com/office/drawing/2014/main" id="{0F1B7AF8-9005-F83A-43DB-8774772F07D1}"/>
                </a:ext>
              </a:extLst>
            </p:cNvPr>
            <p:cNvSpPr/>
            <p:nvPr/>
          </p:nvSpPr>
          <p:spPr>
            <a:xfrm>
              <a:off x="1418583" y="3791112"/>
              <a:ext cx="155930" cy="87321"/>
            </a:xfrm>
            <a:custGeom>
              <a:avLst/>
              <a:gdLst/>
              <a:ahLst/>
              <a:cxnLst/>
              <a:rect l="l" t="t" r="r" b="b"/>
              <a:pathLst>
                <a:path w="2025" h="1134" extrusionOk="0">
                  <a:moveTo>
                    <a:pt x="1" y="1"/>
                  </a:moveTo>
                  <a:lnTo>
                    <a:pt x="649" y="1133"/>
                  </a:lnTo>
                  <a:lnTo>
                    <a:pt x="1012" y="661"/>
                  </a:lnTo>
                  <a:lnTo>
                    <a:pt x="2024" y="1034"/>
                  </a:lnTo>
                  <a:lnTo>
                    <a:pt x="2024" y="1034"/>
                  </a:lnTo>
                  <a:lnTo>
                    <a:pt x="1122" y="34"/>
                  </a:lnTo>
                  <a:lnTo>
                    <a:pt x="1" y="1"/>
                  </a:lnTo>
                  <a:close/>
                </a:path>
              </a:pathLst>
            </a:custGeom>
            <a:solidFill>
              <a:srgbClr val="6189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1370;p58">
              <a:extLst>
                <a:ext uri="{FF2B5EF4-FFF2-40B4-BE49-F238E27FC236}">
                  <a16:creationId xmlns:a16="http://schemas.microsoft.com/office/drawing/2014/main" id="{CBBD8CD8-A90D-B3B2-80F4-D1491557EF7B}"/>
                </a:ext>
              </a:extLst>
            </p:cNvPr>
            <p:cNvSpPr/>
            <p:nvPr/>
          </p:nvSpPr>
          <p:spPr>
            <a:xfrm>
              <a:off x="1402489" y="3648038"/>
              <a:ext cx="16171" cy="143148"/>
            </a:xfrm>
            <a:custGeom>
              <a:avLst/>
              <a:gdLst/>
              <a:ahLst/>
              <a:cxnLst/>
              <a:rect l="l" t="t" r="r" b="b"/>
              <a:pathLst>
                <a:path w="210" h="1859" extrusionOk="0">
                  <a:moveTo>
                    <a:pt x="210" y="0"/>
                  </a:moveTo>
                  <a:lnTo>
                    <a:pt x="78" y="11"/>
                  </a:lnTo>
                  <a:lnTo>
                    <a:pt x="1" y="1859"/>
                  </a:lnTo>
                  <a:lnTo>
                    <a:pt x="210" y="1859"/>
                  </a:lnTo>
                  <a:lnTo>
                    <a:pt x="210"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1371;p58">
              <a:extLst>
                <a:ext uri="{FF2B5EF4-FFF2-40B4-BE49-F238E27FC236}">
                  <a16:creationId xmlns:a16="http://schemas.microsoft.com/office/drawing/2014/main" id="{57F37646-885E-281C-1EA2-4448DC1B5F53}"/>
                </a:ext>
              </a:extLst>
            </p:cNvPr>
            <p:cNvSpPr/>
            <p:nvPr/>
          </p:nvSpPr>
          <p:spPr>
            <a:xfrm>
              <a:off x="2036771" y="2026332"/>
              <a:ext cx="699568" cy="393021"/>
            </a:xfrm>
            <a:custGeom>
              <a:avLst/>
              <a:gdLst/>
              <a:ahLst/>
              <a:cxnLst/>
              <a:rect l="l" t="t" r="r" b="b"/>
              <a:pathLst>
                <a:path w="9085" h="5104" extrusionOk="0">
                  <a:moveTo>
                    <a:pt x="2475" y="1"/>
                  </a:moveTo>
                  <a:lnTo>
                    <a:pt x="671" y="540"/>
                  </a:lnTo>
                  <a:lnTo>
                    <a:pt x="78" y="2123"/>
                  </a:lnTo>
                  <a:lnTo>
                    <a:pt x="1" y="2332"/>
                  </a:lnTo>
                  <a:lnTo>
                    <a:pt x="1375" y="3751"/>
                  </a:lnTo>
                  <a:lnTo>
                    <a:pt x="4201" y="5103"/>
                  </a:lnTo>
                  <a:lnTo>
                    <a:pt x="7875" y="4367"/>
                  </a:lnTo>
                  <a:lnTo>
                    <a:pt x="8633" y="2585"/>
                  </a:lnTo>
                  <a:lnTo>
                    <a:pt x="9084" y="1540"/>
                  </a:lnTo>
                  <a:lnTo>
                    <a:pt x="8534" y="540"/>
                  </a:lnTo>
                  <a:lnTo>
                    <a:pt x="7237" y="243"/>
                  </a:lnTo>
                  <a:cubicBezTo>
                    <a:pt x="7237" y="243"/>
                    <a:pt x="7226" y="276"/>
                    <a:pt x="7182" y="320"/>
                  </a:cubicBezTo>
                  <a:cubicBezTo>
                    <a:pt x="7028" y="551"/>
                    <a:pt x="6478" y="1123"/>
                    <a:pt x="4916" y="1123"/>
                  </a:cubicBezTo>
                  <a:cubicBezTo>
                    <a:pt x="3652" y="1123"/>
                    <a:pt x="3003" y="650"/>
                    <a:pt x="2706" y="320"/>
                  </a:cubicBezTo>
                  <a:cubicBezTo>
                    <a:pt x="2541" y="144"/>
                    <a:pt x="2475" y="1"/>
                    <a:pt x="2475" y="1"/>
                  </a:cubicBez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1372;p58">
              <a:extLst>
                <a:ext uri="{FF2B5EF4-FFF2-40B4-BE49-F238E27FC236}">
                  <a16:creationId xmlns:a16="http://schemas.microsoft.com/office/drawing/2014/main" id="{DD8C142D-F67C-FA05-CAD3-C31037128534}"/>
                </a:ext>
              </a:extLst>
            </p:cNvPr>
            <p:cNvSpPr/>
            <p:nvPr/>
          </p:nvSpPr>
          <p:spPr>
            <a:xfrm>
              <a:off x="2043548" y="2026332"/>
              <a:ext cx="692791" cy="304083"/>
            </a:xfrm>
            <a:custGeom>
              <a:avLst/>
              <a:gdLst/>
              <a:ahLst/>
              <a:cxnLst/>
              <a:rect l="l" t="t" r="r" b="b"/>
              <a:pathLst>
                <a:path w="8997" h="3949" extrusionOk="0">
                  <a:moveTo>
                    <a:pt x="7369" y="463"/>
                  </a:moveTo>
                  <a:lnTo>
                    <a:pt x="7776" y="661"/>
                  </a:lnTo>
                  <a:cubicBezTo>
                    <a:pt x="7479" y="1254"/>
                    <a:pt x="5356" y="2508"/>
                    <a:pt x="5356" y="2508"/>
                  </a:cubicBezTo>
                  <a:cubicBezTo>
                    <a:pt x="3850" y="2134"/>
                    <a:pt x="2189" y="705"/>
                    <a:pt x="2189" y="705"/>
                  </a:cubicBezTo>
                  <a:lnTo>
                    <a:pt x="2365" y="551"/>
                  </a:lnTo>
                  <a:cubicBezTo>
                    <a:pt x="2453" y="639"/>
                    <a:pt x="2563" y="727"/>
                    <a:pt x="2695" y="826"/>
                  </a:cubicBezTo>
                  <a:cubicBezTo>
                    <a:pt x="3124" y="1123"/>
                    <a:pt x="3872" y="1485"/>
                    <a:pt x="5059" y="1485"/>
                  </a:cubicBezTo>
                  <a:lnTo>
                    <a:pt x="5136" y="1485"/>
                  </a:lnTo>
                  <a:cubicBezTo>
                    <a:pt x="6577" y="1463"/>
                    <a:pt x="7171" y="771"/>
                    <a:pt x="7369" y="463"/>
                  </a:cubicBezTo>
                  <a:close/>
                  <a:moveTo>
                    <a:pt x="2387" y="1"/>
                  </a:moveTo>
                  <a:lnTo>
                    <a:pt x="594" y="540"/>
                  </a:lnTo>
                  <a:lnTo>
                    <a:pt x="1" y="2123"/>
                  </a:lnTo>
                  <a:lnTo>
                    <a:pt x="1969" y="2761"/>
                  </a:lnTo>
                  <a:lnTo>
                    <a:pt x="5037" y="3949"/>
                  </a:lnTo>
                  <a:lnTo>
                    <a:pt x="7468" y="3355"/>
                  </a:lnTo>
                  <a:lnTo>
                    <a:pt x="8545" y="2585"/>
                  </a:lnTo>
                  <a:lnTo>
                    <a:pt x="8996" y="1540"/>
                  </a:lnTo>
                  <a:lnTo>
                    <a:pt x="8457" y="540"/>
                  </a:lnTo>
                  <a:lnTo>
                    <a:pt x="8446" y="540"/>
                  </a:lnTo>
                  <a:lnTo>
                    <a:pt x="7402" y="298"/>
                  </a:lnTo>
                  <a:lnTo>
                    <a:pt x="7347" y="276"/>
                  </a:lnTo>
                  <a:cubicBezTo>
                    <a:pt x="7347" y="276"/>
                    <a:pt x="7347" y="276"/>
                    <a:pt x="7347" y="287"/>
                  </a:cubicBezTo>
                  <a:lnTo>
                    <a:pt x="7149" y="243"/>
                  </a:lnTo>
                  <a:cubicBezTo>
                    <a:pt x="7149" y="243"/>
                    <a:pt x="7138" y="276"/>
                    <a:pt x="7105" y="331"/>
                  </a:cubicBezTo>
                  <a:lnTo>
                    <a:pt x="7281" y="408"/>
                  </a:lnTo>
                  <a:cubicBezTo>
                    <a:pt x="7094" y="705"/>
                    <a:pt x="6522" y="1353"/>
                    <a:pt x="5136" y="1375"/>
                  </a:cubicBezTo>
                  <a:cubicBezTo>
                    <a:pt x="5107" y="1376"/>
                    <a:pt x="5078" y="1376"/>
                    <a:pt x="5049" y="1376"/>
                  </a:cubicBezTo>
                  <a:cubicBezTo>
                    <a:pt x="3619" y="1376"/>
                    <a:pt x="2830" y="851"/>
                    <a:pt x="2442" y="474"/>
                  </a:cubicBezTo>
                  <a:lnTo>
                    <a:pt x="2618" y="320"/>
                  </a:lnTo>
                  <a:cubicBezTo>
                    <a:pt x="2453" y="144"/>
                    <a:pt x="2387" y="1"/>
                    <a:pt x="2387"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1373;p58">
              <a:extLst>
                <a:ext uri="{FF2B5EF4-FFF2-40B4-BE49-F238E27FC236}">
                  <a16:creationId xmlns:a16="http://schemas.microsoft.com/office/drawing/2014/main" id="{C7343AB9-1B18-8AE2-D4DB-5468DACEDF52}"/>
                </a:ext>
              </a:extLst>
            </p:cNvPr>
            <p:cNvSpPr/>
            <p:nvPr/>
          </p:nvSpPr>
          <p:spPr>
            <a:xfrm>
              <a:off x="1522769" y="1859541"/>
              <a:ext cx="1675882" cy="1736868"/>
            </a:xfrm>
            <a:custGeom>
              <a:avLst/>
              <a:gdLst/>
              <a:ahLst/>
              <a:cxnLst/>
              <a:rect l="l" t="t" r="r" b="b"/>
              <a:pathLst>
                <a:path w="21764" h="22556" extrusionOk="0">
                  <a:moveTo>
                    <a:pt x="9623" y="0"/>
                  </a:moveTo>
                  <a:cubicBezTo>
                    <a:pt x="9623" y="0"/>
                    <a:pt x="8908" y="231"/>
                    <a:pt x="8204" y="484"/>
                  </a:cubicBezTo>
                  <a:cubicBezTo>
                    <a:pt x="7643" y="682"/>
                    <a:pt x="7093" y="913"/>
                    <a:pt x="6929" y="1056"/>
                  </a:cubicBezTo>
                  <a:cubicBezTo>
                    <a:pt x="6544" y="1375"/>
                    <a:pt x="6544" y="1694"/>
                    <a:pt x="6544" y="1694"/>
                  </a:cubicBezTo>
                  <a:cubicBezTo>
                    <a:pt x="6544" y="1694"/>
                    <a:pt x="6357" y="1716"/>
                    <a:pt x="6170" y="1903"/>
                  </a:cubicBezTo>
                  <a:cubicBezTo>
                    <a:pt x="6082" y="2002"/>
                    <a:pt x="5983" y="2145"/>
                    <a:pt x="5917" y="2343"/>
                  </a:cubicBezTo>
                  <a:cubicBezTo>
                    <a:pt x="5708" y="2948"/>
                    <a:pt x="5917" y="3311"/>
                    <a:pt x="6049" y="3475"/>
                  </a:cubicBezTo>
                  <a:cubicBezTo>
                    <a:pt x="6060" y="3486"/>
                    <a:pt x="6104" y="3530"/>
                    <a:pt x="6159" y="3574"/>
                  </a:cubicBezTo>
                  <a:lnTo>
                    <a:pt x="5983" y="3673"/>
                  </a:lnTo>
                  <a:lnTo>
                    <a:pt x="5037" y="4179"/>
                  </a:lnTo>
                  <a:lnTo>
                    <a:pt x="0" y="12614"/>
                  </a:lnTo>
                  <a:cubicBezTo>
                    <a:pt x="11" y="12614"/>
                    <a:pt x="3717" y="14308"/>
                    <a:pt x="4322" y="16309"/>
                  </a:cubicBezTo>
                  <a:cubicBezTo>
                    <a:pt x="4322" y="16309"/>
                    <a:pt x="4421" y="16848"/>
                    <a:pt x="4410" y="16991"/>
                  </a:cubicBezTo>
                  <a:cubicBezTo>
                    <a:pt x="4410" y="17008"/>
                    <a:pt x="4415" y="17016"/>
                    <a:pt x="4425" y="17016"/>
                  </a:cubicBezTo>
                  <a:cubicBezTo>
                    <a:pt x="4524" y="17016"/>
                    <a:pt x="5092" y="16155"/>
                    <a:pt x="5092" y="16155"/>
                  </a:cubicBezTo>
                  <a:lnTo>
                    <a:pt x="5092" y="16155"/>
                  </a:lnTo>
                  <a:lnTo>
                    <a:pt x="4927" y="19366"/>
                  </a:lnTo>
                  <a:cubicBezTo>
                    <a:pt x="4927" y="19366"/>
                    <a:pt x="6214" y="20631"/>
                    <a:pt x="8248" y="21566"/>
                  </a:cubicBezTo>
                  <a:cubicBezTo>
                    <a:pt x="8655" y="21753"/>
                    <a:pt x="9073" y="21929"/>
                    <a:pt x="9524" y="22072"/>
                  </a:cubicBezTo>
                  <a:lnTo>
                    <a:pt x="9535" y="22072"/>
                  </a:lnTo>
                  <a:cubicBezTo>
                    <a:pt x="10437" y="22368"/>
                    <a:pt x="11426" y="22555"/>
                    <a:pt x="12482" y="22555"/>
                  </a:cubicBezTo>
                  <a:cubicBezTo>
                    <a:pt x="16100" y="22555"/>
                    <a:pt x="18684" y="20048"/>
                    <a:pt x="19410" y="19256"/>
                  </a:cubicBezTo>
                  <a:cubicBezTo>
                    <a:pt x="19553" y="19102"/>
                    <a:pt x="19630" y="19014"/>
                    <a:pt x="19630" y="19014"/>
                  </a:cubicBezTo>
                  <a:lnTo>
                    <a:pt x="19355" y="16166"/>
                  </a:lnTo>
                  <a:lnTo>
                    <a:pt x="19817" y="15429"/>
                  </a:lnTo>
                  <a:lnTo>
                    <a:pt x="21764" y="12284"/>
                  </a:lnTo>
                  <a:lnTo>
                    <a:pt x="19487" y="5356"/>
                  </a:lnTo>
                  <a:cubicBezTo>
                    <a:pt x="19388" y="5059"/>
                    <a:pt x="19179" y="4795"/>
                    <a:pt x="18904" y="4641"/>
                  </a:cubicBezTo>
                  <a:lnTo>
                    <a:pt x="17387" y="3728"/>
                  </a:lnTo>
                  <a:lnTo>
                    <a:pt x="17200" y="3618"/>
                  </a:lnTo>
                  <a:cubicBezTo>
                    <a:pt x="17288" y="3552"/>
                    <a:pt x="17343" y="3497"/>
                    <a:pt x="17354" y="3475"/>
                  </a:cubicBezTo>
                  <a:cubicBezTo>
                    <a:pt x="17486" y="3311"/>
                    <a:pt x="17695" y="2948"/>
                    <a:pt x="17486" y="2343"/>
                  </a:cubicBezTo>
                  <a:cubicBezTo>
                    <a:pt x="17288" y="1738"/>
                    <a:pt x="16859" y="1705"/>
                    <a:pt x="16859" y="1705"/>
                  </a:cubicBezTo>
                  <a:cubicBezTo>
                    <a:pt x="16859" y="1705"/>
                    <a:pt x="16859" y="1375"/>
                    <a:pt x="16474" y="1056"/>
                  </a:cubicBezTo>
                  <a:cubicBezTo>
                    <a:pt x="16320" y="913"/>
                    <a:pt x="15792" y="704"/>
                    <a:pt x="15253" y="506"/>
                  </a:cubicBezTo>
                  <a:cubicBezTo>
                    <a:pt x="14528" y="242"/>
                    <a:pt x="13780" y="0"/>
                    <a:pt x="13780" y="0"/>
                  </a:cubicBezTo>
                  <a:lnTo>
                    <a:pt x="13736" y="924"/>
                  </a:lnTo>
                  <a:lnTo>
                    <a:pt x="13736" y="957"/>
                  </a:lnTo>
                  <a:cubicBezTo>
                    <a:pt x="13725" y="1078"/>
                    <a:pt x="13725" y="1199"/>
                    <a:pt x="13736" y="1320"/>
                  </a:cubicBezTo>
                  <a:cubicBezTo>
                    <a:pt x="13747" y="1683"/>
                    <a:pt x="13802" y="2035"/>
                    <a:pt x="13912" y="2387"/>
                  </a:cubicBezTo>
                  <a:lnTo>
                    <a:pt x="13912" y="2409"/>
                  </a:lnTo>
                  <a:lnTo>
                    <a:pt x="14923" y="2640"/>
                  </a:lnTo>
                  <a:cubicBezTo>
                    <a:pt x="14286" y="3838"/>
                    <a:pt x="12955" y="4410"/>
                    <a:pt x="12240" y="4630"/>
                  </a:cubicBezTo>
                  <a:cubicBezTo>
                    <a:pt x="12174" y="4641"/>
                    <a:pt x="12108" y="4641"/>
                    <a:pt x="12042" y="4652"/>
                  </a:cubicBezTo>
                  <a:cubicBezTo>
                    <a:pt x="11272" y="4465"/>
                    <a:pt x="9117" y="3838"/>
                    <a:pt x="8380" y="2464"/>
                  </a:cubicBezTo>
                  <a:lnTo>
                    <a:pt x="9150" y="2167"/>
                  </a:lnTo>
                  <a:lnTo>
                    <a:pt x="9315" y="1881"/>
                  </a:lnTo>
                  <a:cubicBezTo>
                    <a:pt x="9458" y="1628"/>
                    <a:pt x="9557" y="1353"/>
                    <a:pt x="9623" y="1078"/>
                  </a:cubicBezTo>
                  <a:cubicBezTo>
                    <a:pt x="9645" y="913"/>
                    <a:pt x="9667" y="737"/>
                    <a:pt x="9667" y="572"/>
                  </a:cubicBezTo>
                  <a:cubicBezTo>
                    <a:pt x="9667" y="451"/>
                    <a:pt x="9667" y="330"/>
                    <a:pt x="9656" y="220"/>
                  </a:cubicBezTo>
                  <a:lnTo>
                    <a:pt x="9623" y="0"/>
                  </a:ln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1374;p58">
              <a:extLst>
                <a:ext uri="{FF2B5EF4-FFF2-40B4-BE49-F238E27FC236}">
                  <a16:creationId xmlns:a16="http://schemas.microsoft.com/office/drawing/2014/main" id="{C4C04BB7-512D-85C0-712B-16D64665BC60}"/>
                </a:ext>
              </a:extLst>
            </p:cNvPr>
            <p:cNvSpPr/>
            <p:nvPr/>
          </p:nvSpPr>
          <p:spPr>
            <a:xfrm>
              <a:off x="2157898" y="2979873"/>
              <a:ext cx="890072" cy="582678"/>
            </a:xfrm>
            <a:custGeom>
              <a:avLst/>
              <a:gdLst/>
              <a:ahLst/>
              <a:cxnLst/>
              <a:rect l="l" t="t" r="r" b="b"/>
              <a:pathLst>
                <a:path w="11559" h="7567" extrusionOk="0">
                  <a:moveTo>
                    <a:pt x="5983" y="1"/>
                  </a:moveTo>
                  <a:lnTo>
                    <a:pt x="1650" y="2739"/>
                  </a:lnTo>
                  <a:lnTo>
                    <a:pt x="132" y="3696"/>
                  </a:lnTo>
                  <a:lnTo>
                    <a:pt x="0" y="7017"/>
                  </a:lnTo>
                  <a:lnTo>
                    <a:pt x="1276" y="7523"/>
                  </a:lnTo>
                  <a:lnTo>
                    <a:pt x="1287" y="7534"/>
                  </a:lnTo>
                  <a:lnTo>
                    <a:pt x="3343" y="7567"/>
                  </a:lnTo>
                  <a:lnTo>
                    <a:pt x="6939" y="6720"/>
                  </a:lnTo>
                  <a:lnTo>
                    <a:pt x="11162" y="4707"/>
                  </a:lnTo>
                  <a:cubicBezTo>
                    <a:pt x="11305" y="4553"/>
                    <a:pt x="11371" y="4465"/>
                    <a:pt x="11371" y="4465"/>
                  </a:cubicBezTo>
                  <a:lnTo>
                    <a:pt x="11107" y="1617"/>
                  </a:lnTo>
                  <a:lnTo>
                    <a:pt x="11558" y="880"/>
                  </a:lnTo>
                  <a:lnTo>
                    <a:pt x="10898" y="144"/>
                  </a:lnTo>
                  <a:lnTo>
                    <a:pt x="5983" y="1"/>
                  </a:ln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1375;p58">
              <a:extLst>
                <a:ext uri="{FF2B5EF4-FFF2-40B4-BE49-F238E27FC236}">
                  <a16:creationId xmlns:a16="http://schemas.microsoft.com/office/drawing/2014/main" id="{F7A6BE31-06B2-79C4-3677-1DFABD8D8882}"/>
                </a:ext>
              </a:extLst>
            </p:cNvPr>
            <p:cNvSpPr/>
            <p:nvPr/>
          </p:nvSpPr>
          <p:spPr>
            <a:xfrm>
              <a:off x="2753217" y="2685179"/>
              <a:ext cx="415813" cy="272666"/>
            </a:xfrm>
            <a:custGeom>
              <a:avLst/>
              <a:gdLst/>
              <a:ahLst/>
              <a:cxnLst/>
              <a:rect l="l" t="t" r="r" b="b"/>
              <a:pathLst>
                <a:path w="5400" h="3541" extrusionOk="0">
                  <a:moveTo>
                    <a:pt x="5268" y="1"/>
                  </a:moveTo>
                  <a:cubicBezTo>
                    <a:pt x="2266" y="1067"/>
                    <a:pt x="0" y="3267"/>
                    <a:pt x="0" y="3267"/>
                  </a:cubicBezTo>
                  <a:cubicBezTo>
                    <a:pt x="0" y="3267"/>
                    <a:pt x="32" y="3541"/>
                    <a:pt x="311" y="3541"/>
                  </a:cubicBezTo>
                  <a:cubicBezTo>
                    <a:pt x="553" y="3541"/>
                    <a:pt x="982" y="3334"/>
                    <a:pt x="1738" y="2563"/>
                  </a:cubicBezTo>
                  <a:cubicBezTo>
                    <a:pt x="3354" y="891"/>
                    <a:pt x="5400" y="407"/>
                    <a:pt x="5400" y="407"/>
                  </a:cubicBezTo>
                  <a:lnTo>
                    <a:pt x="5268"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1376;p58">
              <a:extLst>
                <a:ext uri="{FF2B5EF4-FFF2-40B4-BE49-F238E27FC236}">
                  <a16:creationId xmlns:a16="http://schemas.microsoft.com/office/drawing/2014/main" id="{13CC22A4-FD73-7CA7-E691-CA2297A79740}"/>
                </a:ext>
              </a:extLst>
            </p:cNvPr>
            <p:cNvSpPr/>
            <p:nvPr/>
          </p:nvSpPr>
          <p:spPr>
            <a:xfrm>
              <a:off x="1544793" y="2773271"/>
              <a:ext cx="491892" cy="363683"/>
            </a:xfrm>
            <a:custGeom>
              <a:avLst/>
              <a:gdLst/>
              <a:ahLst/>
              <a:cxnLst/>
              <a:rect l="l" t="t" r="r" b="b"/>
              <a:pathLst>
                <a:path w="6388" h="4723" extrusionOk="0">
                  <a:moveTo>
                    <a:pt x="154" y="0"/>
                  </a:moveTo>
                  <a:lnTo>
                    <a:pt x="0" y="253"/>
                  </a:lnTo>
                  <a:cubicBezTo>
                    <a:pt x="0" y="253"/>
                    <a:pt x="4091" y="1166"/>
                    <a:pt x="5543" y="3761"/>
                  </a:cubicBezTo>
                  <a:cubicBezTo>
                    <a:pt x="5935" y="4466"/>
                    <a:pt x="6127" y="4723"/>
                    <a:pt x="6197" y="4723"/>
                  </a:cubicBezTo>
                  <a:cubicBezTo>
                    <a:pt x="6388" y="4723"/>
                    <a:pt x="5697" y="2849"/>
                    <a:pt x="5697" y="2849"/>
                  </a:cubicBezTo>
                  <a:cubicBezTo>
                    <a:pt x="5697" y="2849"/>
                    <a:pt x="3112" y="429"/>
                    <a:pt x="154"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1377;p58">
              <a:extLst>
                <a:ext uri="{FF2B5EF4-FFF2-40B4-BE49-F238E27FC236}">
                  <a16:creationId xmlns:a16="http://schemas.microsoft.com/office/drawing/2014/main" id="{BE622834-5953-1E31-8C4E-D8750AC19EAD}"/>
                </a:ext>
              </a:extLst>
            </p:cNvPr>
            <p:cNvSpPr/>
            <p:nvPr/>
          </p:nvSpPr>
          <p:spPr>
            <a:xfrm>
              <a:off x="2157898" y="2507376"/>
              <a:ext cx="544562" cy="128671"/>
            </a:xfrm>
            <a:custGeom>
              <a:avLst/>
              <a:gdLst/>
              <a:ahLst/>
              <a:cxnLst/>
              <a:rect l="l" t="t" r="r" b="b"/>
              <a:pathLst>
                <a:path w="7072" h="1671" extrusionOk="0">
                  <a:moveTo>
                    <a:pt x="0" y="0"/>
                  </a:moveTo>
                  <a:lnTo>
                    <a:pt x="0" y="0"/>
                  </a:lnTo>
                  <a:cubicBezTo>
                    <a:pt x="1472" y="1289"/>
                    <a:pt x="2916" y="1671"/>
                    <a:pt x="4112" y="1671"/>
                  </a:cubicBezTo>
                  <a:cubicBezTo>
                    <a:pt x="5855" y="1671"/>
                    <a:pt x="7070" y="859"/>
                    <a:pt x="7071" y="858"/>
                  </a:cubicBezTo>
                  <a:lnTo>
                    <a:pt x="7071" y="858"/>
                  </a:lnTo>
                  <a:cubicBezTo>
                    <a:pt x="6592" y="1168"/>
                    <a:pt x="5952" y="1287"/>
                    <a:pt x="5252" y="1287"/>
                  </a:cubicBezTo>
                  <a:cubicBezTo>
                    <a:pt x="2949" y="1287"/>
                    <a:pt x="1" y="0"/>
                    <a:pt x="0"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1378;p58">
              <a:extLst>
                <a:ext uri="{FF2B5EF4-FFF2-40B4-BE49-F238E27FC236}">
                  <a16:creationId xmlns:a16="http://schemas.microsoft.com/office/drawing/2014/main" id="{E6FCA9DB-24A7-88FE-610A-5AAA23AEF4CB}"/>
                </a:ext>
              </a:extLst>
            </p:cNvPr>
            <p:cNvSpPr/>
            <p:nvPr/>
          </p:nvSpPr>
          <p:spPr>
            <a:xfrm>
              <a:off x="2753602" y="2294537"/>
              <a:ext cx="133445" cy="465249"/>
            </a:xfrm>
            <a:custGeom>
              <a:avLst/>
              <a:gdLst/>
              <a:ahLst/>
              <a:cxnLst/>
              <a:rect l="l" t="t" r="r" b="b"/>
              <a:pathLst>
                <a:path w="1733" h="6042" extrusionOk="0">
                  <a:moveTo>
                    <a:pt x="1" y="0"/>
                  </a:moveTo>
                  <a:cubicBezTo>
                    <a:pt x="0" y="0"/>
                    <a:pt x="17" y="100"/>
                    <a:pt x="72" y="411"/>
                  </a:cubicBezTo>
                  <a:cubicBezTo>
                    <a:pt x="215" y="1291"/>
                    <a:pt x="897" y="1972"/>
                    <a:pt x="897" y="1972"/>
                  </a:cubicBezTo>
                  <a:lnTo>
                    <a:pt x="1425" y="6041"/>
                  </a:lnTo>
                  <a:lnTo>
                    <a:pt x="1733" y="5535"/>
                  </a:lnTo>
                  <a:lnTo>
                    <a:pt x="1073" y="1851"/>
                  </a:lnTo>
                  <a:cubicBezTo>
                    <a:pt x="1073" y="1851"/>
                    <a:pt x="1271" y="1642"/>
                    <a:pt x="974" y="1379"/>
                  </a:cubicBezTo>
                  <a:cubicBezTo>
                    <a:pt x="732" y="1155"/>
                    <a:pt x="561" y="443"/>
                    <a:pt x="521" y="443"/>
                  </a:cubicBezTo>
                  <a:cubicBezTo>
                    <a:pt x="513" y="443"/>
                    <a:pt x="510" y="467"/>
                    <a:pt x="512" y="521"/>
                  </a:cubicBezTo>
                  <a:cubicBezTo>
                    <a:pt x="534" y="873"/>
                    <a:pt x="754" y="1379"/>
                    <a:pt x="754" y="1379"/>
                  </a:cubicBezTo>
                  <a:cubicBezTo>
                    <a:pt x="292" y="1104"/>
                    <a:pt x="61" y="323"/>
                    <a:pt x="61" y="323"/>
                  </a:cubicBezTo>
                  <a:cubicBezTo>
                    <a:pt x="61" y="323"/>
                    <a:pt x="2" y="0"/>
                    <a:pt x="1"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1379;p58">
              <a:extLst>
                <a:ext uri="{FF2B5EF4-FFF2-40B4-BE49-F238E27FC236}">
                  <a16:creationId xmlns:a16="http://schemas.microsoft.com/office/drawing/2014/main" id="{82789BF2-EAEC-E26B-482F-9B4A0CDD97D0}"/>
                </a:ext>
              </a:extLst>
            </p:cNvPr>
            <p:cNvSpPr/>
            <p:nvPr/>
          </p:nvSpPr>
          <p:spPr>
            <a:xfrm>
              <a:off x="1962231" y="2314635"/>
              <a:ext cx="155622" cy="458704"/>
            </a:xfrm>
            <a:custGeom>
              <a:avLst/>
              <a:gdLst/>
              <a:ahLst/>
              <a:cxnLst/>
              <a:rect l="l" t="t" r="r" b="b"/>
              <a:pathLst>
                <a:path w="2021" h="5957" extrusionOk="0">
                  <a:moveTo>
                    <a:pt x="2019" y="0"/>
                  </a:moveTo>
                  <a:cubicBezTo>
                    <a:pt x="2019" y="0"/>
                    <a:pt x="1998" y="87"/>
                    <a:pt x="1937" y="351"/>
                  </a:cubicBezTo>
                  <a:lnTo>
                    <a:pt x="1937" y="351"/>
                  </a:lnTo>
                  <a:cubicBezTo>
                    <a:pt x="1944" y="335"/>
                    <a:pt x="1947" y="326"/>
                    <a:pt x="1947" y="326"/>
                  </a:cubicBezTo>
                  <a:cubicBezTo>
                    <a:pt x="1947" y="326"/>
                    <a:pt x="2021" y="0"/>
                    <a:pt x="2019" y="0"/>
                  </a:cubicBezTo>
                  <a:close/>
                  <a:moveTo>
                    <a:pt x="1937" y="351"/>
                  </a:moveTo>
                  <a:cubicBezTo>
                    <a:pt x="1883" y="484"/>
                    <a:pt x="1616" y="1097"/>
                    <a:pt x="1203" y="1329"/>
                  </a:cubicBezTo>
                  <a:lnTo>
                    <a:pt x="1203" y="1329"/>
                  </a:lnTo>
                  <a:cubicBezTo>
                    <a:pt x="1235" y="1264"/>
                    <a:pt x="1444" y="816"/>
                    <a:pt x="1474" y="491"/>
                  </a:cubicBezTo>
                  <a:cubicBezTo>
                    <a:pt x="1480" y="436"/>
                    <a:pt x="1478" y="412"/>
                    <a:pt x="1471" y="412"/>
                  </a:cubicBezTo>
                  <a:cubicBezTo>
                    <a:pt x="1434" y="412"/>
                    <a:pt x="1229" y="1113"/>
                    <a:pt x="969" y="1326"/>
                  </a:cubicBezTo>
                  <a:cubicBezTo>
                    <a:pt x="661" y="1568"/>
                    <a:pt x="859" y="1788"/>
                    <a:pt x="859" y="1788"/>
                  </a:cubicBezTo>
                  <a:lnTo>
                    <a:pt x="1" y="5428"/>
                  </a:lnTo>
                  <a:lnTo>
                    <a:pt x="276" y="5956"/>
                  </a:lnTo>
                  <a:lnTo>
                    <a:pt x="1013" y="1920"/>
                  </a:lnTo>
                  <a:cubicBezTo>
                    <a:pt x="1013" y="1920"/>
                    <a:pt x="1727" y="1271"/>
                    <a:pt x="1925" y="403"/>
                  </a:cubicBezTo>
                  <a:cubicBezTo>
                    <a:pt x="1929" y="385"/>
                    <a:pt x="1933" y="368"/>
                    <a:pt x="1937" y="35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1380;p58">
              <a:extLst>
                <a:ext uri="{FF2B5EF4-FFF2-40B4-BE49-F238E27FC236}">
                  <a16:creationId xmlns:a16="http://schemas.microsoft.com/office/drawing/2014/main" id="{514CF3D5-D55C-D02E-174F-9DF9988C0F98}"/>
                </a:ext>
              </a:extLst>
            </p:cNvPr>
            <p:cNvSpPr/>
            <p:nvPr/>
          </p:nvSpPr>
          <p:spPr>
            <a:xfrm>
              <a:off x="2550773" y="1859541"/>
              <a:ext cx="191505" cy="333729"/>
            </a:xfrm>
            <a:custGeom>
              <a:avLst/>
              <a:gdLst/>
              <a:ahLst/>
              <a:cxnLst/>
              <a:rect l="l" t="t" r="r" b="b"/>
              <a:pathLst>
                <a:path w="2487" h="4334" extrusionOk="0">
                  <a:moveTo>
                    <a:pt x="430" y="0"/>
                  </a:moveTo>
                  <a:lnTo>
                    <a:pt x="386" y="924"/>
                  </a:lnTo>
                  <a:lnTo>
                    <a:pt x="386" y="957"/>
                  </a:lnTo>
                  <a:cubicBezTo>
                    <a:pt x="364" y="1441"/>
                    <a:pt x="419" y="1925"/>
                    <a:pt x="562" y="2387"/>
                  </a:cubicBezTo>
                  <a:lnTo>
                    <a:pt x="562" y="2409"/>
                  </a:lnTo>
                  <a:lnTo>
                    <a:pt x="1573" y="2640"/>
                  </a:lnTo>
                  <a:cubicBezTo>
                    <a:pt x="1573" y="2640"/>
                    <a:pt x="1848" y="2200"/>
                    <a:pt x="1848" y="1782"/>
                  </a:cubicBezTo>
                  <a:lnTo>
                    <a:pt x="1848" y="1782"/>
                  </a:lnTo>
                  <a:cubicBezTo>
                    <a:pt x="1859" y="2255"/>
                    <a:pt x="1573" y="2640"/>
                    <a:pt x="1573" y="2640"/>
                  </a:cubicBezTo>
                  <a:cubicBezTo>
                    <a:pt x="1178" y="3486"/>
                    <a:pt x="1" y="4333"/>
                    <a:pt x="1" y="4333"/>
                  </a:cubicBezTo>
                  <a:cubicBezTo>
                    <a:pt x="1" y="4333"/>
                    <a:pt x="1244" y="4003"/>
                    <a:pt x="1859" y="2706"/>
                  </a:cubicBezTo>
                  <a:cubicBezTo>
                    <a:pt x="2486" y="1397"/>
                    <a:pt x="1442" y="968"/>
                    <a:pt x="1441" y="968"/>
                  </a:cubicBezTo>
                  <a:lnTo>
                    <a:pt x="1441" y="968"/>
                  </a:lnTo>
                  <a:cubicBezTo>
                    <a:pt x="1662" y="1170"/>
                    <a:pt x="1766" y="1372"/>
                    <a:pt x="1811" y="1573"/>
                  </a:cubicBezTo>
                  <a:lnTo>
                    <a:pt x="1811" y="1573"/>
                  </a:lnTo>
                  <a:cubicBezTo>
                    <a:pt x="1803" y="1550"/>
                    <a:pt x="1792" y="1527"/>
                    <a:pt x="1782" y="1507"/>
                  </a:cubicBezTo>
                  <a:cubicBezTo>
                    <a:pt x="1694" y="1298"/>
                    <a:pt x="1430" y="1122"/>
                    <a:pt x="1167" y="1001"/>
                  </a:cubicBezTo>
                  <a:cubicBezTo>
                    <a:pt x="1452" y="858"/>
                    <a:pt x="1694" y="682"/>
                    <a:pt x="1903" y="506"/>
                  </a:cubicBezTo>
                  <a:cubicBezTo>
                    <a:pt x="1178" y="242"/>
                    <a:pt x="430" y="0"/>
                    <a:pt x="430"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1381;p58">
              <a:extLst>
                <a:ext uri="{FF2B5EF4-FFF2-40B4-BE49-F238E27FC236}">
                  <a16:creationId xmlns:a16="http://schemas.microsoft.com/office/drawing/2014/main" id="{155F5C30-B15D-8371-C40A-AA71E0D015D1}"/>
                </a:ext>
              </a:extLst>
            </p:cNvPr>
            <p:cNvSpPr/>
            <p:nvPr/>
          </p:nvSpPr>
          <p:spPr>
            <a:xfrm>
              <a:off x="2550773" y="1989909"/>
              <a:ext cx="312553" cy="203672"/>
            </a:xfrm>
            <a:custGeom>
              <a:avLst/>
              <a:gdLst/>
              <a:ahLst/>
              <a:cxnLst/>
              <a:rect l="l" t="t" r="r" b="b"/>
              <a:pathLst>
                <a:path w="4059" h="2645" extrusionOk="0">
                  <a:moveTo>
                    <a:pt x="3509" y="1"/>
                  </a:moveTo>
                  <a:lnTo>
                    <a:pt x="3509" y="1"/>
                  </a:lnTo>
                  <a:cubicBezTo>
                    <a:pt x="3509" y="1"/>
                    <a:pt x="3025" y="2596"/>
                    <a:pt x="1" y="2640"/>
                  </a:cubicBezTo>
                  <a:cubicBezTo>
                    <a:pt x="1" y="2640"/>
                    <a:pt x="64" y="2645"/>
                    <a:pt x="175" y="2645"/>
                  </a:cubicBezTo>
                  <a:cubicBezTo>
                    <a:pt x="677" y="2645"/>
                    <a:pt x="2154" y="2556"/>
                    <a:pt x="3091" y="1574"/>
                  </a:cubicBezTo>
                  <a:lnTo>
                    <a:pt x="3080" y="1574"/>
                  </a:lnTo>
                  <a:cubicBezTo>
                    <a:pt x="4059" y="540"/>
                    <a:pt x="3509" y="1"/>
                    <a:pt x="3509"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1382;p58">
              <a:extLst>
                <a:ext uri="{FF2B5EF4-FFF2-40B4-BE49-F238E27FC236}">
                  <a16:creationId xmlns:a16="http://schemas.microsoft.com/office/drawing/2014/main" id="{D778CA1C-C4FB-49CE-11B0-388B0176BD3D}"/>
                </a:ext>
              </a:extLst>
            </p:cNvPr>
            <p:cNvSpPr/>
            <p:nvPr/>
          </p:nvSpPr>
          <p:spPr>
            <a:xfrm>
              <a:off x="1983407" y="2134753"/>
              <a:ext cx="878214" cy="163322"/>
            </a:xfrm>
            <a:custGeom>
              <a:avLst/>
              <a:gdLst/>
              <a:ahLst/>
              <a:cxnLst/>
              <a:rect l="l" t="t" r="r" b="b"/>
              <a:pathLst>
                <a:path w="11405" h="2121" extrusionOk="0">
                  <a:moveTo>
                    <a:pt x="177" y="0"/>
                  </a:moveTo>
                  <a:lnTo>
                    <a:pt x="1" y="99"/>
                  </a:lnTo>
                  <a:cubicBezTo>
                    <a:pt x="23" y="132"/>
                    <a:pt x="45" y="165"/>
                    <a:pt x="56" y="187"/>
                  </a:cubicBezTo>
                  <a:cubicBezTo>
                    <a:pt x="188" y="352"/>
                    <a:pt x="1848" y="1749"/>
                    <a:pt x="4433" y="1793"/>
                  </a:cubicBezTo>
                  <a:lnTo>
                    <a:pt x="4993" y="2035"/>
                  </a:lnTo>
                  <a:cubicBezTo>
                    <a:pt x="5121" y="2093"/>
                    <a:pt x="5254" y="2120"/>
                    <a:pt x="5386" y="2120"/>
                  </a:cubicBezTo>
                  <a:cubicBezTo>
                    <a:pt x="5651" y="2120"/>
                    <a:pt x="5909" y="2010"/>
                    <a:pt x="6093" y="1826"/>
                  </a:cubicBezTo>
                  <a:lnTo>
                    <a:pt x="7006" y="1793"/>
                  </a:lnTo>
                  <a:cubicBezTo>
                    <a:pt x="9590" y="1749"/>
                    <a:pt x="11240" y="352"/>
                    <a:pt x="11372" y="187"/>
                  </a:cubicBezTo>
                  <a:cubicBezTo>
                    <a:pt x="11383" y="176"/>
                    <a:pt x="11394" y="165"/>
                    <a:pt x="11405" y="154"/>
                  </a:cubicBezTo>
                  <a:lnTo>
                    <a:pt x="11218" y="44"/>
                  </a:lnTo>
                  <a:cubicBezTo>
                    <a:pt x="10723" y="451"/>
                    <a:pt x="9205" y="1463"/>
                    <a:pt x="7006" y="1507"/>
                  </a:cubicBezTo>
                  <a:lnTo>
                    <a:pt x="6093" y="1540"/>
                  </a:lnTo>
                  <a:cubicBezTo>
                    <a:pt x="5909" y="1724"/>
                    <a:pt x="5651" y="1829"/>
                    <a:pt x="5385" y="1829"/>
                  </a:cubicBezTo>
                  <a:cubicBezTo>
                    <a:pt x="5254" y="1829"/>
                    <a:pt x="5121" y="1804"/>
                    <a:pt x="4993" y="1749"/>
                  </a:cubicBezTo>
                  <a:lnTo>
                    <a:pt x="4433" y="1507"/>
                  </a:lnTo>
                  <a:cubicBezTo>
                    <a:pt x="2156" y="1463"/>
                    <a:pt x="606" y="374"/>
                    <a:pt x="177"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1383;p58">
              <a:extLst>
                <a:ext uri="{FF2B5EF4-FFF2-40B4-BE49-F238E27FC236}">
                  <a16:creationId xmlns:a16="http://schemas.microsoft.com/office/drawing/2014/main" id="{2C90A37B-8810-59D4-EBC6-E82D11C8CDB8}"/>
                </a:ext>
              </a:extLst>
            </p:cNvPr>
            <p:cNvSpPr/>
            <p:nvPr/>
          </p:nvSpPr>
          <p:spPr>
            <a:xfrm>
              <a:off x="2121476" y="1859541"/>
              <a:ext cx="145689" cy="189734"/>
            </a:xfrm>
            <a:custGeom>
              <a:avLst/>
              <a:gdLst/>
              <a:ahLst/>
              <a:cxnLst/>
              <a:rect l="l" t="t" r="r" b="b"/>
              <a:pathLst>
                <a:path w="1892" h="2464" extrusionOk="0">
                  <a:moveTo>
                    <a:pt x="1848" y="0"/>
                  </a:moveTo>
                  <a:cubicBezTo>
                    <a:pt x="1848" y="0"/>
                    <a:pt x="1133" y="231"/>
                    <a:pt x="429" y="484"/>
                  </a:cubicBezTo>
                  <a:cubicBezTo>
                    <a:pt x="627" y="583"/>
                    <a:pt x="869" y="704"/>
                    <a:pt x="1133" y="814"/>
                  </a:cubicBezTo>
                  <a:cubicBezTo>
                    <a:pt x="836" y="935"/>
                    <a:pt x="605" y="1067"/>
                    <a:pt x="539" y="1221"/>
                  </a:cubicBezTo>
                  <a:cubicBezTo>
                    <a:pt x="495" y="1298"/>
                    <a:pt x="473" y="1397"/>
                    <a:pt x="462" y="1485"/>
                  </a:cubicBezTo>
                  <a:cubicBezTo>
                    <a:pt x="440" y="1166"/>
                    <a:pt x="495" y="869"/>
                    <a:pt x="495" y="869"/>
                  </a:cubicBezTo>
                  <a:lnTo>
                    <a:pt x="495" y="869"/>
                  </a:lnTo>
                  <a:cubicBezTo>
                    <a:pt x="0" y="1859"/>
                    <a:pt x="594" y="2464"/>
                    <a:pt x="594" y="2464"/>
                  </a:cubicBezTo>
                  <a:lnTo>
                    <a:pt x="1375" y="2167"/>
                  </a:lnTo>
                  <a:lnTo>
                    <a:pt x="1540" y="1881"/>
                  </a:lnTo>
                  <a:cubicBezTo>
                    <a:pt x="1683" y="1628"/>
                    <a:pt x="1782" y="1353"/>
                    <a:pt x="1837" y="1078"/>
                  </a:cubicBezTo>
                  <a:cubicBezTo>
                    <a:pt x="1848" y="1023"/>
                    <a:pt x="1859" y="979"/>
                    <a:pt x="1859" y="935"/>
                  </a:cubicBezTo>
                  <a:cubicBezTo>
                    <a:pt x="1870" y="913"/>
                    <a:pt x="1870" y="902"/>
                    <a:pt x="1870" y="880"/>
                  </a:cubicBezTo>
                  <a:cubicBezTo>
                    <a:pt x="1870" y="847"/>
                    <a:pt x="1881" y="814"/>
                    <a:pt x="1881" y="781"/>
                  </a:cubicBezTo>
                  <a:lnTo>
                    <a:pt x="1881" y="726"/>
                  </a:lnTo>
                  <a:cubicBezTo>
                    <a:pt x="1892" y="682"/>
                    <a:pt x="1892" y="627"/>
                    <a:pt x="1892" y="572"/>
                  </a:cubicBezTo>
                  <a:cubicBezTo>
                    <a:pt x="1892" y="462"/>
                    <a:pt x="1892" y="341"/>
                    <a:pt x="1870" y="220"/>
                  </a:cubicBezTo>
                  <a:lnTo>
                    <a:pt x="1848"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1384;p58">
              <a:extLst>
                <a:ext uri="{FF2B5EF4-FFF2-40B4-BE49-F238E27FC236}">
                  <a16:creationId xmlns:a16="http://schemas.microsoft.com/office/drawing/2014/main" id="{0968BB31-3459-B3CE-F28F-9CE4674E341E}"/>
                </a:ext>
              </a:extLst>
            </p:cNvPr>
            <p:cNvSpPr/>
            <p:nvPr/>
          </p:nvSpPr>
          <p:spPr>
            <a:xfrm>
              <a:off x="1997807" y="1990756"/>
              <a:ext cx="341352" cy="248256"/>
            </a:xfrm>
            <a:custGeom>
              <a:avLst/>
              <a:gdLst/>
              <a:ahLst/>
              <a:cxnLst/>
              <a:rect l="l" t="t" r="r" b="b"/>
              <a:pathLst>
                <a:path w="4433" h="3224" extrusionOk="0">
                  <a:moveTo>
                    <a:pt x="375" y="1"/>
                  </a:moveTo>
                  <a:cubicBezTo>
                    <a:pt x="375" y="1"/>
                    <a:pt x="188" y="12"/>
                    <a:pt x="1" y="199"/>
                  </a:cubicBezTo>
                  <a:cubicBezTo>
                    <a:pt x="935" y="2882"/>
                    <a:pt x="4433" y="3223"/>
                    <a:pt x="4433" y="3223"/>
                  </a:cubicBezTo>
                  <a:cubicBezTo>
                    <a:pt x="990" y="2321"/>
                    <a:pt x="375" y="1"/>
                    <a:pt x="375"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1385;p58">
              <a:extLst>
                <a:ext uri="{FF2B5EF4-FFF2-40B4-BE49-F238E27FC236}">
                  <a16:creationId xmlns:a16="http://schemas.microsoft.com/office/drawing/2014/main" id="{F26819E2-3FF1-F18E-9204-07C516937C43}"/>
                </a:ext>
              </a:extLst>
            </p:cNvPr>
            <p:cNvSpPr/>
            <p:nvPr/>
          </p:nvSpPr>
          <p:spPr>
            <a:xfrm>
              <a:off x="1444841" y="2830870"/>
              <a:ext cx="418432" cy="352748"/>
            </a:xfrm>
            <a:custGeom>
              <a:avLst/>
              <a:gdLst/>
              <a:ahLst/>
              <a:cxnLst/>
              <a:rect l="l" t="t" r="r" b="b"/>
              <a:pathLst>
                <a:path w="5434" h="4581" extrusionOk="0">
                  <a:moveTo>
                    <a:pt x="1012" y="0"/>
                  </a:moveTo>
                  <a:lnTo>
                    <a:pt x="1012" y="0"/>
                  </a:lnTo>
                  <a:cubicBezTo>
                    <a:pt x="1" y="1034"/>
                    <a:pt x="2387" y="3563"/>
                    <a:pt x="3773" y="4234"/>
                  </a:cubicBezTo>
                  <a:cubicBezTo>
                    <a:pt x="4316" y="4499"/>
                    <a:pt x="4686" y="4580"/>
                    <a:pt x="4935" y="4580"/>
                  </a:cubicBezTo>
                  <a:cubicBezTo>
                    <a:pt x="5316" y="4580"/>
                    <a:pt x="5416" y="4390"/>
                    <a:pt x="5422" y="4377"/>
                  </a:cubicBezTo>
                  <a:cubicBezTo>
                    <a:pt x="5433" y="4245"/>
                    <a:pt x="5323" y="3695"/>
                    <a:pt x="5323" y="3695"/>
                  </a:cubicBezTo>
                  <a:cubicBezTo>
                    <a:pt x="4718" y="1694"/>
                    <a:pt x="1023" y="11"/>
                    <a:pt x="1012" y="0"/>
                  </a:cubicBez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1386;p58">
              <a:extLst>
                <a:ext uri="{FF2B5EF4-FFF2-40B4-BE49-F238E27FC236}">
                  <a16:creationId xmlns:a16="http://schemas.microsoft.com/office/drawing/2014/main" id="{D48053A2-23CF-43B5-8EC2-42FC0995308B}"/>
                </a:ext>
              </a:extLst>
            </p:cNvPr>
            <p:cNvSpPr/>
            <p:nvPr/>
          </p:nvSpPr>
          <p:spPr>
            <a:xfrm>
              <a:off x="2335701" y="2233704"/>
              <a:ext cx="71227" cy="387169"/>
            </a:xfrm>
            <a:custGeom>
              <a:avLst/>
              <a:gdLst/>
              <a:ahLst/>
              <a:cxnLst/>
              <a:rect l="l" t="t" r="r" b="b"/>
              <a:pathLst>
                <a:path w="925" h="5028" extrusionOk="0">
                  <a:moveTo>
                    <a:pt x="762" y="1"/>
                  </a:moveTo>
                  <a:cubicBezTo>
                    <a:pt x="683" y="1"/>
                    <a:pt x="616" y="64"/>
                    <a:pt x="616" y="145"/>
                  </a:cubicBezTo>
                  <a:cubicBezTo>
                    <a:pt x="605" y="167"/>
                    <a:pt x="396" y="2982"/>
                    <a:pt x="210" y="3609"/>
                  </a:cubicBezTo>
                  <a:cubicBezTo>
                    <a:pt x="1" y="4302"/>
                    <a:pt x="199" y="4896"/>
                    <a:pt x="210" y="4918"/>
                  </a:cubicBezTo>
                  <a:cubicBezTo>
                    <a:pt x="232" y="4984"/>
                    <a:pt x="286" y="5028"/>
                    <a:pt x="352" y="5028"/>
                  </a:cubicBezTo>
                  <a:cubicBezTo>
                    <a:pt x="374" y="5028"/>
                    <a:pt x="385" y="5017"/>
                    <a:pt x="407" y="5017"/>
                  </a:cubicBezTo>
                  <a:cubicBezTo>
                    <a:pt x="484" y="4984"/>
                    <a:pt x="528" y="4896"/>
                    <a:pt x="495" y="4819"/>
                  </a:cubicBezTo>
                  <a:cubicBezTo>
                    <a:pt x="495" y="4819"/>
                    <a:pt x="319" y="4291"/>
                    <a:pt x="495" y="3697"/>
                  </a:cubicBezTo>
                  <a:cubicBezTo>
                    <a:pt x="704" y="3037"/>
                    <a:pt x="913" y="277"/>
                    <a:pt x="913" y="167"/>
                  </a:cubicBezTo>
                  <a:lnTo>
                    <a:pt x="924" y="167"/>
                  </a:lnTo>
                  <a:cubicBezTo>
                    <a:pt x="924" y="79"/>
                    <a:pt x="858" y="2"/>
                    <a:pt x="781" y="2"/>
                  </a:cubicBezTo>
                  <a:cubicBezTo>
                    <a:pt x="775" y="1"/>
                    <a:pt x="769" y="1"/>
                    <a:pt x="762"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1387;p58">
              <a:extLst>
                <a:ext uri="{FF2B5EF4-FFF2-40B4-BE49-F238E27FC236}">
                  <a16:creationId xmlns:a16="http://schemas.microsoft.com/office/drawing/2014/main" id="{A06BD10B-66F5-AD66-2BDF-7074D84A16A2}"/>
                </a:ext>
              </a:extLst>
            </p:cNvPr>
            <p:cNvSpPr/>
            <p:nvPr/>
          </p:nvSpPr>
          <p:spPr>
            <a:xfrm>
              <a:off x="2494098" y="2220151"/>
              <a:ext cx="169406" cy="360064"/>
            </a:xfrm>
            <a:custGeom>
              <a:avLst/>
              <a:gdLst/>
              <a:ahLst/>
              <a:cxnLst/>
              <a:rect l="l" t="t" r="r" b="b"/>
              <a:pathLst>
                <a:path w="2200" h="4676" extrusionOk="0">
                  <a:moveTo>
                    <a:pt x="178" y="0"/>
                  </a:moveTo>
                  <a:cubicBezTo>
                    <a:pt x="156" y="0"/>
                    <a:pt x="133" y="5"/>
                    <a:pt x="110" y="13"/>
                  </a:cubicBezTo>
                  <a:cubicBezTo>
                    <a:pt x="33" y="46"/>
                    <a:pt x="0" y="145"/>
                    <a:pt x="33" y="222"/>
                  </a:cubicBezTo>
                  <a:cubicBezTo>
                    <a:pt x="44" y="244"/>
                    <a:pt x="1001" y="2345"/>
                    <a:pt x="1342" y="3466"/>
                  </a:cubicBezTo>
                  <a:cubicBezTo>
                    <a:pt x="1661" y="4500"/>
                    <a:pt x="1881" y="4676"/>
                    <a:pt x="2024" y="4676"/>
                  </a:cubicBezTo>
                  <a:cubicBezTo>
                    <a:pt x="2046" y="4676"/>
                    <a:pt x="2057" y="4676"/>
                    <a:pt x="2067" y="4665"/>
                  </a:cubicBezTo>
                  <a:cubicBezTo>
                    <a:pt x="2155" y="4643"/>
                    <a:pt x="2199" y="4566"/>
                    <a:pt x="2188" y="4478"/>
                  </a:cubicBezTo>
                  <a:cubicBezTo>
                    <a:pt x="2166" y="4423"/>
                    <a:pt x="2122" y="4379"/>
                    <a:pt x="2067" y="4368"/>
                  </a:cubicBezTo>
                  <a:cubicBezTo>
                    <a:pt x="2035" y="4335"/>
                    <a:pt x="1881" y="4159"/>
                    <a:pt x="1639" y="3378"/>
                  </a:cubicBezTo>
                  <a:cubicBezTo>
                    <a:pt x="1287" y="2235"/>
                    <a:pt x="363" y="178"/>
                    <a:pt x="319" y="90"/>
                  </a:cubicBezTo>
                  <a:cubicBezTo>
                    <a:pt x="295" y="33"/>
                    <a:pt x="240" y="0"/>
                    <a:pt x="178"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1388;p58">
              <a:extLst>
                <a:ext uri="{FF2B5EF4-FFF2-40B4-BE49-F238E27FC236}">
                  <a16:creationId xmlns:a16="http://schemas.microsoft.com/office/drawing/2014/main" id="{180D27E8-770D-3EA8-F6B9-47ABB466F675}"/>
                </a:ext>
              </a:extLst>
            </p:cNvPr>
            <p:cNvSpPr/>
            <p:nvPr/>
          </p:nvSpPr>
          <p:spPr>
            <a:xfrm>
              <a:off x="2327230" y="2226927"/>
              <a:ext cx="72074" cy="387169"/>
            </a:xfrm>
            <a:custGeom>
              <a:avLst/>
              <a:gdLst/>
              <a:ahLst/>
              <a:cxnLst/>
              <a:rect l="l" t="t" r="r" b="b"/>
              <a:pathLst>
                <a:path w="936" h="5028" extrusionOk="0">
                  <a:moveTo>
                    <a:pt x="762" y="1"/>
                  </a:moveTo>
                  <a:cubicBezTo>
                    <a:pt x="684" y="1"/>
                    <a:pt x="627" y="64"/>
                    <a:pt x="616" y="145"/>
                  </a:cubicBezTo>
                  <a:cubicBezTo>
                    <a:pt x="616" y="167"/>
                    <a:pt x="407" y="2982"/>
                    <a:pt x="210" y="3609"/>
                  </a:cubicBezTo>
                  <a:cubicBezTo>
                    <a:pt x="1" y="4302"/>
                    <a:pt x="210" y="4896"/>
                    <a:pt x="221" y="4918"/>
                  </a:cubicBezTo>
                  <a:cubicBezTo>
                    <a:pt x="243" y="4984"/>
                    <a:pt x="298" y="5028"/>
                    <a:pt x="364" y="5028"/>
                  </a:cubicBezTo>
                  <a:cubicBezTo>
                    <a:pt x="374" y="5028"/>
                    <a:pt x="396" y="5028"/>
                    <a:pt x="407" y="5017"/>
                  </a:cubicBezTo>
                  <a:cubicBezTo>
                    <a:pt x="495" y="4984"/>
                    <a:pt x="528" y="4896"/>
                    <a:pt x="506" y="4819"/>
                  </a:cubicBezTo>
                  <a:cubicBezTo>
                    <a:pt x="506" y="4819"/>
                    <a:pt x="331" y="4291"/>
                    <a:pt x="506" y="3697"/>
                  </a:cubicBezTo>
                  <a:cubicBezTo>
                    <a:pt x="704" y="3048"/>
                    <a:pt x="913" y="277"/>
                    <a:pt x="924" y="167"/>
                  </a:cubicBezTo>
                  <a:cubicBezTo>
                    <a:pt x="935" y="79"/>
                    <a:pt x="869" y="2"/>
                    <a:pt x="781" y="2"/>
                  </a:cubicBezTo>
                  <a:cubicBezTo>
                    <a:pt x="775" y="1"/>
                    <a:pt x="769" y="1"/>
                    <a:pt x="762" y="1"/>
                  </a:cubicBez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1389;p58">
              <a:extLst>
                <a:ext uri="{FF2B5EF4-FFF2-40B4-BE49-F238E27FC236}">
                  <a16:creationId xmlns:a16="http://schemas.microsoft.com/office/drawing/2014/main" id="{ECA3BF1E-C818-8706-A509-D44D82609AE5}"/>
                </a:ext>
              </a:extLst>
            </p:cNvPr>
            <p:cNvSpPr/>
            <p:nvPr/>
          </p:nvSpPr>
          <p:spPr>
            <a:xfrm>
              <a:off x="2486475" y="2213374"/>
              <a:ext cx="169406" cy="360064"/>
            </a:xfrm>
            <a:custGeom>
              <a:avLst/>
              <a:gdLst/>
              <a:ahLst/>
              <a:cxnLst/>
              <a:rect l="l" t="t" r="r" b="b"/>
              <a:pathLst>
                <a:path w="2200" h="4676" extrusionOk="0">
                  <a:moveTo>
                    <a:pt x="172" y="0"/>
                  </a:moveTo>
                  <a:cubicBezTo>
                    <a:pt x="151" y="0"/>
                    <a:pt x="130" y="5"/>
                    <a:pt x="110" y="13"/>
                  </a:cubicBezTo>
                  <a:cubicBezTo>
                    <a:pt x="33" y="46"/>
                    <a:pt x="0" y="145"/>
                    <a:pt x="33" y="222"/>
                  </a:cubicBezTo>
                  <a:cubicBezTo>
                    <a:pt x="44" y="244"/>
                    <a:pt x="990" y="2345"/>
                    <a:pt x="1342" y="3466"/>
                  </a:cubicBezTo>
                  <a:cubicBezTo>
                    <a:pt x="1661" y="4500"/>
                    <a:pt x="1881" y="4676"/>
                    <a:pt x="2024" y="4676"/>
                  </a:cubicBezTo>
                  <a:cubicBezTo>
                    <a:pt x="2035" y="4676"/>
                    <a:pt x="2057" y="4676"/>
                    <a:pt x="2068" y="4665"/>
                  </a:cubicBezTo>
                  <a:cubicBezTo>
                    <a:pt x="2145" y="4654"/>
                    <a:pt x="2199" y="4566"/>
                    <a:pt x="2177" y="4478"/>
                  </a:cubicBezTo>
                  <a:cubicBezTo>
                    <a:pt x="2166" y="4423"/>
                    <a:pt x="2123" y="4379"/>
                    <a:pt x="2068" y="4368"/>
                  </a:cubicBezTo>
                  <a:cubicBezTo>
                    <a:pt x="2035" y="4335"/>
                    <a:pt x="1881" y="4159"/>
                    <a:pt x="1639" y="3378"/>
                  </a:cubicBezTo>
                  <a:cubicBezTo>
                    <a:pt x="1287" y="2235"/>
                    <a:pt x="352" y="178"/>
                    <a:pt x="319" y="90"/>
                  </a:cubicBezTo>
                  <a:cubicBezTo>
                    <a:pt x="286" y="33"/>
                    <a:pt x="230" y="0"/>
                    <a:pt x="172" y="0"/>
                  </a:cubicBez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1390;p58">
              <a:extLst>
                <a:ext uri="{FF2B5EF4-FFF2-40B4-BE49-F238E27FC236}">
                  <a16:creationId xmlns:a16="http://schemas.microsoft.com/office/drawing/2014/main" id="{EA2480AF-4E32-48A7-A08B-392A34DEEB32}"/>
                </a:ext>
              </a:extLst>
            </p:cNvPr>
            <p:cNvSpPr/>
            <p:nvPr/>
          </p:nvSpPr>
          <p:spPr>
            <a:xfrm>
              <a:off x="3206231" y="1579246"/>
              <a:ext cx="577596" cy="654675"/>
            </a:xfrm>
            <a:custGeom>
              <a:avLst/>
              <a:gdLst/>
              <a:ahLst/>
              <a:cxnLst/>
              <a:rect l="l" t="t" r="r" b="b"/>
              <a:pathLst>
                <a:path w="7501" h="8502" extrusionOk="0">
                  <a:moveTo>
                    <a:pt x="3410" y="0"/>
                  </a:moveTo>
                  <a:lnTo>
                    <a:pt x="3014" y="187"/>
                  </a:lnTo>
                  <a:lnTo>
                    <a:pt x="2101" y="594"/>
                  </a:lnTo>
                  <a:lnTo>
                    <a:pt x="1837" y="792"/>
                  </a:lnTo>
                  <a:lnTo>
                    <a:pt x="1" y="2167"/>
                  </a:lnTo>
                  <a:lnTo>
                    <a:pt x="2189" y="8501"/>
                  </a:lnTo>
                  <a:lnTo>
                    <a:pt x="7501" y="5796"/>
                  </a:lnTo>
                  <a:cubicBezTo>
                    <a:pt x="7501" y="5796"/>
                    <a:pt x="6291" y="4498"/>
                    <a:pt x="5719" y="3695"/>
                  </a:cubicBezTo>
                  <a:cubicBezTo>
                    <a:pt x="5609" y="3541"/>
                    <a:pt x="5466" y="3310"/>
                    <a:pt x="5290" y="3036"/>
                  </a:cubicBezTo>
                  <a:cubicBezTo>
                    <a:pt x="5136" y="2816"/>
                    <a:pt x="4982" y="2563"/>
                    <a:pt x="4817" y="2299"/>
                  </a:cubicBezTo>
                  <a:cubicBezTo>
                    <a:pt x="4147" y="1221"/>
                    <a:pt x="3410" y="0"/>
                    <a:pt x="3410" y="0"/>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1391;p58">
              <a:extLst>
                <a:ext uri="{FF2B5EF4-FFF2-40B4-BE49-F238E27FC236}">
                  <a16:creationId xmlns:a16="http://schemas.microsoft.com/office/drawing/2014/main" id="{D5CCD1E7-7D2C-CB41-6349-8941DA7C3AB0}"/>
                </a:ext>
              </a:extLst>
            </p:cNvPr>
            <p:cNvSpPr/>
            <p:nvPr/>
          </p:nvSpPr>
          <p:spPr>
            <a:xfrm>
              <a:off x="3347687" y="1593645"/>
              <a:ext cx="298154" cy="219457"/>
            </a:xfrm>
            <a:custGeom>
              <a:avLst/>
              <a:gdLst/>
              <a:ahLst/>
              <a:cxnLst/>
              <a:rect l="l" t="t" r="r" b="b"/>
              <a:pathLst>
                <a:path w="3872" h="2850" extrusionOk="0">
                  <a:moveTo>
                    <a:pt x="1177" y="0"/>
                  </a:moveTo>
                  <a:lnTo>
                    <a:pt x="264" y="407"/>
                  </a:lnTo>
                  <a:lnTo>
                    <a:pt x="0" y="605"/>
                  </a:lnTo>
                  <a:lnTo>
                    <a:pt x="407" y="1496"/>
                  </a:lnTo>
                  <a:lnTo>
                    <a:pt x="2595" y="2783"/>
                  </a:lnTo>
                  <a:cubicBezTo>
                    <a:pt x="2595" y="2783"/>
                    <a:pt x="3046" y="2850"/>
                    <a:pt x="3383" y="2850"/>
                  </a:cubicBezTo>
                  <a:cubicBezTo>
                    <a:pt x="3407" y="2850"/>
                    <a:pt x="3431" y="2849"/>
                    <a:pt x="3453" y="2849"/>
                  </a:cubicBezTo>
                  <a:lnTo>
                    <a:pt x="3442" y="2849"/>
                  </a:lnTo>
                  <a:cubicBezTo>
                    <a:pt x="3717" y="2849"/>
                    <a:pt x="3871" y="2783"/>
                    <a:pt x="3508" y="2563"/>
                  </a:cubicBezTo>
                  <a:cubicBezTo>
                    <a:pt x="3365" y="2475"/>
                    <a:pt x="3178" y="2310"/>
                    <a:pt x="2980" y="2112"/>
                  </a:cubicBezTo>
                  <a:cubicBezTo>
                    <a:pt x="2365" y="1507"/>
                    <a:pt x="1584" y="528"/>
                    <a:pt x="1177"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1392;p58">
              <a:extLst>
                <a:ext uri="{FF2B5EF4-FFF2-40B4-BE49-F238E27FC236}">
                  <a16:creationId xmlns:a16="http://schemas.microsoft.com/office/drawing/2014/main" id="{2908C4D6-A9CC-2480-CD50-CB0ADF4617BF}"/>
                </a:ext>
              </a:extLst>
            </p:cNvPr>
            <p:cNvSpPr/>
            <p:nvPr/>
          </p:nvSpPr>
          <p:spPr>
            <a:xfrm>
              <a:off x="3223172" y="1579246"/>
              <a:ext cx="675851" cy="790970"/>
            </a:xfrm>
            <a:custGeom>
              <a:avLst/>
              <a:gdLst/>
              <a:ahLst/>
              <a:cxnLst/>
              <a:rect l="l" t="t" r="r" b="b"/>
              <a:pathLst>
                <a:path w="8777" h="10272" extrusionOk="0">
                  <a:moveTo>
                    <a:pt x="2101" y="0"/>
                  </a:moveTo>
                  <a:cubicBezTo>
                    <a:pt x="2101" y="0"/>
                    <a:pt x="1903" y="187"/>
                    <a:pt x="1639" y="451"/>
                  </a:cubicBezTo>
                  <a:cubicBezTo>
                    <a:pt x="1188" y="902"/>
                    <a:pt x="528" y="1595"/>
                    <a:pt x="265" y="2057"/>
                  </a:cubicBezTo>
                  <a:cubicBezTo>
                    <a:pt x="1" y="2519"/>
                    <a:pt x="56" y="4839"/>
                    <a:pt x="144" y="6588"/>
                  </a:cubicBezTo>
                  <a:cubicBezTo>
                    <a:pt x="199" y="7698"/>
                    <a:pt x="265" y="8578"/>
                    <a:pt x="265" y="8578"/>
                  </a:cubicBezTo>
                  <a:lnTo>
                    <a:pt x="957" y="8831"/>
                  </a:lnTo>
                  <a:lnTo>
                    <a:pt x="4850" y="10272"/>
                  </a:lnTo>
                  <a:cubicBezTo>
                    <a:pt x="4850" y="10272"/>
                    <a:pt x="5763" y="7951"/>
                    <a:pt x="8116" y="5763"/>
                  </a:cubicBezTo>
                  <a:cubicBezTo>
                    <a:pt x="8325" y="5565"/>
                    <a:pt x="8545" y="5378"/>
                    <a:pt x="8776" y="5191"/>
                  </a:cubicBezTo>
                  <a:cubicBezTo>
                    <a:pt x="8776" y="5191"/>
                    <a:pt x="3784" y="1991"/>
                    <a:pt x="2101" y="0"/>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1393;p58">
              <a:extLst>
                <a:ext uri="{FF2B5EF4-FFF2-40B4-BE49-F238E27FC236}">
                  <a16:creationId xmlns:a16="http://schemas.microsoft.com/office/drawing/2014/main" id="{66F7ECD7-B2F1-BFF6-DE82-A337A8FE7E02}"/>
                </a:ext>
              </a:extLst>
            </p:cNvPr>
            <p:cNvSpPr/>
            <p:nvPr/>
          </p:nvSpPr>
          <p:spPr>
            <a:xfrm>
              <a:off x="3223172" y="1613974"/>
              <a:ext cx="625029" cy="756242"/>
            </a:xfrm>
            <a:custGeom>
              <a:avLst/>
              <a:gdLst/>
              <a:ahLst/>
              <a:cxnLst/>
              <a:rect l="l" t="t" r="r" b="b"/>
              <a:pathLst>
                <a:path w="8117" h="9821" extrusionOk="0">
                  <a:moveTo>
                    <a:pt x="1639" y="0"/>
                  </a:moveTo>
                  <a:cubicBezTo>
                    <a:pt x="1188" y="451"/>
                    <a:pt x="539" y="1144"/>
                    <a:pt x="265" y="1606"/>
                  </a:cubicBezTo>
                  <a:cubicBezTo>
                    <a:pt x="1" y="2068"/>
                    <a:pt x="56" y="4388"/>
                    <a:pt x="144" y="6137"/>
                  </a:cubicBezTo>
                  <a:lnTo>
                    <a:pt x="957" y="8380"/>
                  </a:lnTo>
                  <a:lnTo>
                    <a:pt x="4850" y="9821"/>
                  </a:lnTo>
                  <a:cubicBezTo>
                    <a:pt x="4850" y="9821"/>
                    <a:pt x="5763" y="7500"/>
                    <a:pt x="8116" y="5312"/>
                  </a:cubicBezTo>
                  <a:cubicBezTo>
                    <a:pt x="7787" y="5059"/>
                    <a:pt x="7336" y="4751"/>
                    <a:pt x="6731" y="4388"/>
                  </a:cubicBezTo>
                  <a:cubicBezTo>
                    <a:pt x="5202" y="3475"/>
                    <a:pt x="2442" y="792"/>
                    <a:pt x="1639"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1394;p58">
              <a:extLst>
                <a:ext uri="{FF2B5EF4-FFF2-40B4-BE49-F238E27FC236}">
                  <a16:creationId xmlns:a16="http://schemas.microsoft.com/office/drawing/2014/main" id="{EBE6B2C8-9515-A428-7116-E6B23E5BEC4C}"/>
                </a:ext>
              </a:extLst>
            </p:cNvPr>
            <p:cNvSpPr/>
            <p:nvPr/>
          </p:nvSpPr>
          <p:spPr>
            <a:xfrm>
              <a:off x="2950501" y="1632609"/>
              <a:ext cx="868049" cy="1020437"/>
            </a:xfrm>
            <a:custGeom>
              <a:avLst/>
              <a:gdLst/>
              <a:ahLst/>
              <a:cxnLst/>
              <a:rect l="l" t="t" r="r" b="b"/>
              <a:pathLst>
                <a:path w="11273" h="13252" extrusionOk="0">
                  <a:moveTo>
                    <a:pt x="4575" y="0"/>
                  </a:moveTo>
                  <a:cubicBezTo>
                    <a:pt x="4575" y="0"/>
                    <a:pt x="1133" y="2431"/>
                    <a:pt x="0" y="5851"/>
                  </a:cubicBezTo>
                  <a:cubicBezTo>
                    <a:pt x="0" y="5851"/>
                    <a:pt x="3751" y="11690"/>
                    <a:pt x="4366" y="13252"/>
                  </a:cubicBezTo>
                  <a:lnTo>
                    <a:pt x="5290" y="12713"/>
                  </a:lnTo>
                  <a:lnTo>
                    <a:pt x="7556" y="11382"/>
                  </a:lnTo>
                  <a:cubicBezTo>
                    <a:pt x="7556" y="11382"/>
                    <a:pt x="7710" y="10744"/>
                    <a:pt x="8171" y="9722"/>
                  </a:cubicBezTo>
                  <a:cubicBezTo>
                    <a:pt x="8699" y="8556"/>
                    <a:pt x="9656" y="6884"/>
                    <a:pt x="11273" y="5070"/>
                  </a:cubicBezTo>
                  <a:cubicBezTo>
                    <a:pt x="11273" y="5070"/>
                    <a:pt x="6863" y="2551"/>
                    <a:pt x="4575" y="0"/>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1395;p58">
              <a:extLst>
                <a:ext uri="{FF2B5EF4-FFF2-40B4-BE49-F238E27FC236}">
                  <a16:creationId xmlns:a16="http://schemas.microsoft.com/office/drawing/2014/main" id="{E8926127-C052-28DA-B8EB-2A6AD2D7B733}"/>
                </a:ext>
              </a:extLst>
            </p:cNvPr>
            <p:cNvSpPr/>
            <p:nvPr/>
          </p:nvSpPr>
          <p:spPr>
            <a:xfrm>
              <a:off x="3014029" y="1708690"/>
              <a:ext cx="293072" cy="391404"/>
            </a:xfrm>
            <a:custGeom>
              <a:avLst/>
              <a:gdLst/>
              <a:ahLst/>
              <a:cxnLst/>
              <a:rect l="l" t="t" r="r" b="b"/>
              <a:pathLst>
                <a:path w="3806" h="5083" extrusionOk="0">
                  <a:moveTo>
                    <a:pt x="3735" y="1"/>
                  </a:moveTo>
                  <a:cubicBezTo>
                    <a:pt x="3725" y="1"/>
                    <a:pt x="3715" y="4"/>
                    <a:pt x="3706" y="13"/>
                  </a:cubicBezTo>
                  <a:cubicBezTo>
                    <a:pt x="1309" y="1838"/>
                    <a:pt x="22" y="4973"/>
                    <a:pt x="11" y="5006"/>
                  </a:cubicBezTo>
                  <a:cubicBezTo>
                    <a:pt x="0" y="5039"/>
                    <a:pt x="11" y="5072"/>
                    <a:pt x="44" y="5083"/>
                  </a:cubicBezTo>
                  <a:lnTo>
                    <a:pt x="55" y="5083"/>
                  </a:lnTo>
                  <a:cubicBezTo>
                    <a:pt x="77" y="5083"/>
                    <a:pt x="99" y="5072"/>
                    <a:pt x="110" y="5050"/>
                  </a:cubicBezTo>
                  <a:cubicBezTo>
                    <a:pt x="121" y="5017"/>
                    <a:pt x="1397" y="1904"/>
                    <a:pt x="3772" y="90"/>
                  </a:cubicBezTo>
                  <a:cubicBezTo>
                    <a:pt x="3794" y="79"/>
                    <a:pt x="3805" y="46"/>
                    <a:pt x="3783" y="24"/>
                  </a:cubicBezTo>
                  <a:cubicBezTo>
                    <a:pt x="3770" y="10"/>
                    <a:pt x="3752" y="1"/>
                    <a:pt x="3735" y="1"/>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1396;p58">
              <a:extLst>
                <a:ext uri="{FF2B5EF4-FFF2-40B4-BE49-F238E27FC236}">
                  <a16:creationId xmlns:a16="http://schemas.microsoft.com/office/drawing/2014/main" id="{6B8E3CE0-AA73-5DC3-E000-A498377F5274}"/>
                </a:ext>
              </a:extLst>
            </p:cNvPr>
            <p:cNvSpPr/>
            <p:nvPr/>
          </p:nvSpPr>
          <p:spPr>
            <a:xfrm>
              <a:off x="3045370" y="1764595"/>
              <a:ext cx="299001" cy="393098"/>
            </a:xfrm>
            <a:custGeom>
              <a:avLst/>
              <a:gdLst/>
              <a:ahLst/>
              <a:cxnLst/>
              <a:rect l="l" t="t" r="r" b="b"/>
              <a:pathLst>
                <a:path w="3883" h="5105" extrusionOk="0">
                  <a:moveTo>
                    <a:pt x="3822" y="1"/>
                  </a:moveTo>
                  <a:cubicBezTo>
                    <a:pt x="3813" y="1"/>
                    <a:pt x="3803" y="4"/>
                    <a:pt x="3794" y="13"/>
                  </a:cubicBezTo>
                  <a:cubicBezTo>
                    <a:pt x="2035" y="1299"/>
                    <a:pt x="33" y="4994"/>
                    <a:pt x="11" y="5027"/>
                  </a:cubicBezTo>
                  <a:cubicBezTo>
                    <a:pt x="0" y="5060"/>
                    <a:pt x="11" y="5082"/>
                    <a:pt x="33" y="5104"/>
                  </a:cubicBezTo>
                  <a:lnTo>
                    <a:pt x="55" y="5104"/>
                  </a:lnTo>
                  <a:cubicBezTo>
                    <a:pt x="77" y="5104"/>
                    <a:pt x="99" y="5093"/>
                    <a:pt x="99" y="5082"/>
                  </a:cubicBezTo>
                  <a:cubicBezTo>
                    <a:pt x="121" y="5038"/>
                    <a:pt x="2123" y="1365"/>
                    <a:pt x="3849" y="90"/>
                  </a:cubicBezTo>
                  <a:cubicBezTo>
                    <a:pt x="3871" y="79"/>
                    <a:pt x="3882" y="46"/>
                    <a:pt x="3860" y="24"/>
                  </a:cubicBezTo>
                  <a:cubicBezTo>
                    <a:pt x="3853" y="10"/>
                    <a:pt x="3838" y="1"/>
                    <a:pt x="3822" y="1"/>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1397;p58">
              <a:extLst>
                <a:ext uri="{FF2B5EF4-FFF2-40B4-BE49-F238E27FC236}">
                  <a16:creationId xmlns:a16="http://schemas.microsoft.com/office/drawing/2014/main" id="{CDD29EF0-EFCF-F6F7-1157-65B229C3F54E}"/>
                </a:ext>
              </a:extLst>
            </p:cNvPr>
            <p:cNvSpPr/>
            <p:nvPr/>
          </p:nvSpPr>
          <p:spPr>
            <a:xfrm>
              <a:off x="3091110" y="1822579"/>
              <a:ext cx="298154" cy="384242"/>
            </a:xfrm>
            <a:custGeom>
              <a:avLst/>
              <a:gdLst/>
              <a:ahLst/>
              <a:cxnLst/>
              <a:rect l="l" t="t" r="r" b="b"/>
              <a:pathLst>
                <a:path w="3872" h="4990" extrusionOk="0">
                  <a:moveTo>
                    <a:pt x="3814" y="0"/>
                  </a:moveTo>
                  <a:cubicBezTo>
                    <a:pt x="3803" y="0"/>
                    <a:pt x="3792" y="3"/>
                    <a:pt x="3783" y="8"/>
                  </a:cubicBezTo>
                  <a:cubicBezTo>
                    <a:pt x="1980" y="1514"/>
                    <a:pt x="33" y="4879"/>
                    <a:pt x="11" y="4912"/>
                  </a:cubicBezTo>
                  <a:cubicBezTo>
                    <a:pt x="0" y="4934"/>
                    <a:pt x="0" y="4967"/>
                    <a:pt x="33" y="4978"/>
                  </a:cubicBezTo>
                  <a:cubicBezTo>
                    <a:pt x="33" y="4989"/>
                    <a:pt x="44" y="4989"/>
                    <a:pt x="55" y="4989"/>
                  </a:cubicBezTo>
                  <a:cubicBezTo>
                    <a:pt x="66" y="4989"/>
                    <a:pt x="88" y="4978"/>
                    <a:pt x="99" y="4956"/>
                  </a:cubicBezTo>
                  <a:cubicBezTo>
                    <a:pt x="121" y="4923"/>
                    <a:pt x="2056" y="1580"/>
                    <a:pt x="3849" y="95"/>
                  </a:cubicBezTo>
                  <a:cubicBezTo>
                    <a:pt x="3871" y="73"/>
                    <a:pt x="3871" y="40"/>
                    <a:pt x="3849" y="19"/>
                  </a:cubicBezTo>
                  <a:cubicBezTo>
                    <a:pt x="3843" y="6"/>
                    <a:pt x="3829" y="0"/>
                    <a:pt x="3814" y="0"/>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1398;p58">
              <a:extLst>
                <a:ext uri="{FF2B5EF4-FFF2-40B4-BE49-F238E27FC236}">
                  <a16:creationId xmlns:a16="http://schemas.microsoft.com/office/drawing/2014/main" id="{330572AC-41BF-4508-B5FA-484DEEC98FE1}"/>
                </a:ext>
              </a:extLst>
            </p:cNvPr>
            <p:cNvSpPr/>
            <p:nvPr/>
          </p:nvSpPr>
          <p:spPr>
            <a:xfrm>
              <a:off x="3156255" y="1871784"/>
              <a:ext cx="302389" cy="414581"/>
            </a:xfrm>
            <a:custGeom>
              <a:avLst/>
              <a:gdLst/>
              <a:ahLst/>
              <a:cxnLst/>
              <a:rect l="l" t="t" r="r" b="b"/>
              <a:pathLst>
                <a:path w="3927" h="5384" extrusionOk="0">
                  <a:moveTo>
                    <a:pt x="3866" y="1"/>
                  </a:moveTo>
                  <a:cubicBezTo>
                    <a:pt x="3853" y="1"/>
                    <a:pt x="3839" y="6"/>
                    <a:pt x="3828" y="17"/>
                  </a:cubicBezTo>
                  <a:cubicBezTo>
                    <a:pt x="1837" y="1876"/>
                    <a:pt x="23" y="5274"/>
                    <a:pt x="12" y="5307"/>
                  </a:cubicBezTo>
                  <a:cubicBezTo>
                    <a:pt x="1" y="5329"/>
                    <a:pt x="1" y="5362"/>
                    <a:pt x="34" y="5373"/>
                  </a:cubicBezTo>
                  <a:cubicBezTo>
                    <a:pt x="34" y="5384"/>
                    <a:pt x="45" y="5384"/>
                    <a:pt x="56" y="5384"/>
                  </a:cubicBezTo>
                  <a:cubicBezTo>
                    <a:pt x="67" y="5384"/>
                    <a:pt x="89" y="5373"/>
                    <a:pt x="100" y="5362"/>
                  </a:cubicBezTo>
                  <a:cubicBezTo>
                    <a:pt x="122" y="5329"/>
                    <a:pt x="1914" y="1942"/>
                    <a:pt x="3905" y="94"/>
                  </a:cubicBezTo>
                  <a:cubicBezTo>
                    <a:pt x="3927" y="72"/>
                    <a:pt x="3927" y="39"/>
                    <a:pt x="3905" y="17"/>
                  </a:cubicBezTo>
                  <a:cubicBezTo>
                    <a:pt x="3894" y="6"/>
                    <a:pt x="3880" y="1"/>
                    <a:pt x="3866" y="1"/>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1399;p58">
              <a:extLst>
                <a:ext uri="{FF2B5EF4-FFF2-40B4-BE49-F238E27FC236}">
                  <a16:creationId xmlns:a16="http://schemas.microsoft.com/office/drawing/2014/main" id="{2B6D9582-28AB-0165-7D3A-966755692475}"/>
                </a:ext>
              </a:extLst>
            </p:cNvPr>
            <p:cNvSpPr/>
            <p:nvPr/>
          </p:nvSpPr>
          <p:spPr>
            <a:xfrm>
              <a:off x="3209619" y="1922607"/>
              <a:ext cx="317635" cy="461168"/>
            </a:xfrm>
            <a:custGeom>
              <a:avLst/>
              <a:gdLst/>
              <a:ahLst/>
              <a:cxnLst/>
              <a:rect l="l" t="t" r="r" b="b"/>
              <a:pathLst>
                <a:path w="4125" h="5989" extrusionOk="0">
                  <a:moveTo>
                    <a:pt x="4074" y="1"/>
                  </a:moveTo>
                  <a:cubicBezTo>
                    <a:pt x="4061" y="1"/>
                    <a:pt x="4048" y="6"/>
                    <a:pt x="4037" y="17"/>
                  </a:cubicBezTo>
                  <a:cubicBezTo>
                    <a:pt x="2134" y="1854"/>
                    <a:pt x="34" y="5868"/>
                    <a:pt x="12" y="5912"/>
                  </a:cubicBezTo>
                  <a:cubicBezTo>
                    <a:pt x="1" y="5934"/>
                    <a:pt x="12" y="5967"/>
                    <a:pt x="34" y="5978"/>
                  </a:cubicBezTo>
                  <a:cubicBezTo>
                    <a:pt x="45" y="5989"/>
                    <a:pt x="56" y="5989"/>
                    <a:pt x="67" y="5989"/>
                  </a:cubicBezTo>
                  <a:cubicBezTo>
                    <a:pt x="78" y="5989"/>
                    <a:pt x="100" y="5978"/>
                    <a:pt x="111" y="5956"/>
                  </a:cubicBezTo>
                  <a:cubicBezTo>
                    <a:pt x="133" y="5923"/>
                    <a:pt x="2222" y="1920"/>
                    <a:pt x="4103" y="94"/>
                  </a:cubicBezTo>
                  <a:cubicBezTo>
                    <a:pt x="4125" y="72"/>
                    <a:pt x="4125" y="39"/>
                    <a:pt x="4103" y="17"/>
                  </a:cubicBezTo>
                  <a:cubicBezTo>
                    <a:pt x="4097" y="6"/>
                    <a:pt x="4086" y="1"/>
                    <a:pt x="4074" y="1"/>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1400;p58">
              <a:extLst>
                <a:ext uri="{FF2B5EF4-FFF2-40B4-BE49-F238E27FC236}">
                  <a16:creationId xmlns:a16="http://schemas.microsoft.com/office/drawing/2014/main" id="{A8E2FF56-646E-43C9-6E73-063DEB55C673}"/>
                </a:ext>
              </a:extLst>
            </p:cNvPr>
            <p:cNvSpPr/>
            <p:nvPr/>
          </p:nvSpPr>
          <p:spPr>
            <a:xfrm>
              <a:off x="3287547" y="2266738"/>
              <a:ext cx="292224" cy="344817"/>
            </a:xfrm>
            <a:custGeom>
              <a:avLst/>
              <a:gdLst/>
              <a:ahLst/>
              <a:cxnLst/>
              <a:rect l="l" t="t" r="r" b="b"/>
              <a:pathLst>
                <a:path w="3795" h="4478" extrusionOk="0">
                  <a:moveTo>
                    <a:pt x="2263" y="1"/>
                  </a:moveTo>
                  <a:cubicBezTo>
                    <a:pt x="2256" y="1"/>
                    <a:pt x="2250" y="1"/>
                    <a:pt x="2244" y="2"/>
                  </a:cubicBezTo>
                  <a:cubicBezTo>
                    <a:pt x="2013" y="35"/>
                    <a:pt x="1958" y="222"/>
                    <a:pt x="2024" y="475"/>
                  </a:cubicBezTo>
                  <a:cubicBezTo>
                    <a:pt x="2090" y="728"/>
                    <a:pt x="3179" y="2102"/>
                    <a:pt x="3223" y="2146"/>
                  </a:cubicBezTo>
                  <a:lnTo>
                    <a:pt x="1870" y="1476"/>
                  </a:lnTo>
                  <a:cubicBezTo>
                    <a:pt x="1870" y="1476"/>
                    <a:pt x="1150" y="1197"/>
                    <a:pt x="671" y="1197"/>
                  </a:cubicBezTo>
                  <a:cubicBezTo>
                    <a:pt x="564" y="1197"/>
                    <a:pt x="469" y="1210"/>
                    <a:pt x="396" y="1245"/>
                  </a:cubicBezTo>
                  <a:cubicBezTo>
                    <a:pt x="11" y="1432"/>
                    <a:pt x="1496" y="2190"/>
                    <a:pt x="1496" y="2190"/>
                  </a:cubicBezTo>
                  <a:lnTo>
                    <a:pt x="2937" y="3257"/>
                  </a:lnTo>
                  <a:cubicBezTo>
                    <a:pt x="2805" y="3169"/>
                    <a:pt x="1980" y="2916"/>
                    <a:pt x="1980" y="2916"/>
                  </a:cubicBezTo>
                  <a:cubicBezTo>
                    <a:pt x="1980" y="2916"/>
                    <a:pt x="1303" y="2797"/>
                    <a:pt x="749" y="2797"/>
                  </a:cubicBezTo>
                  <a:cubicBezTo>
                    <a:pt x="380" y="2797"/>
                    <a:pt x="66" y="2850"/>
                    <a:pt x="44" y="3026"/>
                  </a:cubicBezTo>
                  <a:cubicBezTo>
                    <a:pt x="0" y="3477"/>
                    <a:pt x="660" y="3543"/>
                    <a:pt x="660" y="3543"/>
                  </a:cubicBezTo>
                  <a:cubicBezTo>
                    <a:pt x="660" y="3543"/>
                    <a:pt x="473" y="3587"/>
                    <a:pt x="473" y="3807"/>
                  </a:cubicBezTo>
                  <a:cubicBezTo>
                    <a:pt x="473" y="4016"/>
                    <a:pt x="858" y="4412"/>
                    <a:pt x="913" y="4478"/>
                  </a:cubicBezTo>
                  <a:lnTo>
                    <a:pt x="3179" y="3147"/>
                  </a:lnTo>
                  <a:cubicBezTo>
                    <a:pt x="3179" y="3147"/>
                    <a:pt x="3333" y="2509"/>
                    <a:pt x="3794" y="1487"/>
                  </a:cubicBezTo>
                  <a:cubicBezTo>
                    <a:pt x="3783" y="1476"/>
                    <a:pt x="3783" y="1465"/>
                    <a:pt x="3783" y="1465"/>
                  </a:cubicBezTo>
                  <a:lnTo>
                    <a:pt x="2893" y="563"/>
                  </a:lnTo>
                  <a:cubicBezTo>
                    <a:pt x="2893" y="563"/>
                    <a:pt x="2497" y="1"/>
                    <a:pt x="2263"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1401;p58">
              <a:extLst>
                <a:ext uri="{FF2B5EF4-FFF2-40B4-BE49-F238E27FC236}">
                  <a16:creationId xmlns:a16="http://schemas.microsoft.com/office/drawing/2014/main" id="{0D41AA22-78DB-50BB-812D-23CC5E0BB0E9}"/>
                </a:ext>
              </a:extLst>
            </p:cNvPr>
            <p:cNvSpPr/>
            <p:nvPr/>
          </p:nvSpPr>
          <p:spPr>
            <a:xfrm>
              <a:off x="3297712" y="1982593"/>
              <a:ext cx="325259" cy="524849"/>
            </a:xfrm>
            <a:custGeom>
              <a:avLst/>
              <a:gdLst/>
              <a:ahLst/>
              <a:cxnLst/>
              <a:rect l="l" t="t" r="r" b="b"/>
              <a:pathLst>
                <a:path w="4224" h="6816" extrusionOk="0">
                  <a:moveTo>
                    <a:pt x="4170" y="1"/>
                  </a:moveTo>
                  <a:cubicBezTo>
                    <a:pt x="4154" y="1"/>
                    <a:pt x="4137" y="6"/>
                    <a:pt x="4124" y="19"/>
                  </a:cubicBezTo>
                  <a:cubicBezTo>
                    <a:pt x="2475" y="1954"/>
                    <a:pt x="33" y="6694"/>
                    <a:pt x="11" y="6738"/>
                  </a:cubicBezTo>
                  <a:cubicBezTo>
                    <a:pt x="0" y="6760"/>
                    <a:pt x="11" y="6793"/>
                    <a:pt x="33" y="6804"/>
                  </a:cubicBezTo>
                  <a:cubicBezTo>
                    <a:pt x="44" y="6815"/>
                    <a:pt x="44" y="6815"/>
                    <a:pt x="55" y="6815"/>
                  </a:cubicBezTo>
                  <a:cubicBezTo>
                    <a:pt x="77" y="6815"/>
                    <a:pt x="88" y="6804"/>
                    <a:pt x="99" y="6793"/>
                  </a:cubicBezTo>
                  <a:cubicBezTo>
                    <a:pt x="121" y="6738"/>
                    <a:pt x="2563" y="2009"/>
                    <a:pt x="4201" y="85"/>
                  </a:cubicBezTo>
                  <a:cubicBezTo>
                    <a:pt x="4223" y="63"/>
                    <a:pt x="4223" y="30"/>
                    <a:pt x="4201" y="8"/>
                  </a:cubicBezTo>
                  <a:cubicBezTo>
                    <a:pt x="4192" y="3"/>
                    <a:pt x="4181" y="1"/>
                    <a:pt x="4170" y="1"/>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1402;p58">
              <a:extLst>
                <a:ext uri="{FF2B5EF4-FFF2-40B4-BE49-F238E27FC236}">
                  <a16:creationId xmlns:a16="http://schemas.microsoft.com/office/drawing/2014/main" id="{59CFF90F-E9A6-C539-778B-A9E434DD590B}"/>
                </a:ext>
              </a:extLst>
            </p:cNvPr>
            <p:cNvSpPr/>
            <p:nvPr/>
          </p:nvSpPr>
          <p:spPr>
            <a:xfrm>
              <a:off x="2945419" y="2250644"/>
              <a:ext cx="724132" cy="932269"/>
            </a:xfrm>
            <a:custGeom>
              <a:avLst/>
              <a:gdLst/>
              <a:ahLst/>
              <a:cxnLst/>
              <a:rect l="l" t="t" r="r" b="b"/>
              <a:pathLst>
                <a:path w="9404" h="12107" extrusionOk="0">
                  <a:moveTo>
                    <a:pt x="6859" y="1"/>
                  </a:moveTo>
                  <a:cubicBezTo>
                    <a:pt x="6853" y="1"/>
                    <a:pt x="6847" y="1"/>
                    <a:pt x="6841" y="2"/>
                  </a:cubicBezTo>
                  <a:cubicBezTo>
                    <a:pt x="6720" y="13"/>
                    <a:pt x="6654" y="68"/>
                    <a:pt x="6621" y="145"/>
                  </a:cubicBezTo>
                  <a:cubicBezTo>
                    <a:pt x="6577" y="233"/>
                    <a:pt x="6577" y="343"/>
                    <a:pt x="6610" y="475"/>
                  </a:cubicBezTo>
                  <a:cubicBezTo>
                    <a:pt x="6676" y="728"/>
                    <a:pt x="7776" y="2102"/>
                    <a:pt x="7808" y="2146"/>
                  </a:cubicBezTo>
                  <a:lnTo>
                    <a:pt x="6456" y="1465"/>
                  </a:lnTo>
                  <a:cubicBezTo>
                    <a:pt x="6456" y="1465"/>
                    <a:pt x="5743" y="1196"/>
                    <a:pt x="5270" y="1196"/>
                  </a:cubicBezTo>
                  <a:cubicBezTo>
                    <a:pt x="5161" y="1196"/>
                    <a:pt x="5065" y="1210"/>
                    <a:pt x="4993" y="1245"/>
                  </a:cubicBezTo>
                  <a:lnTo>
                    <a:pt x="4982" y="1245"/>
                  </a:lnTo>
                  <a:cubicBezTo>
                    <a:pt x="4630" y="1443"/>
                    <a:pt x="6082" y="2190"/>
                    <a:pt x="6082" y="2190"/>
                  </a:cubicBezTo>
                  <a:lnTo>
                    <a:pt x="7523" y="3246"/>
                  </a:lnTo>
                  <a:cubicBezTo>
                    <a:pt x="7512" y="3246"/>
                    <a:pt x="7490" y="3235"/>
                    <a:pt x="7468" y="3224"/>
                  </a:cubicBezTo>
                  <a:cubicBezTo>
                    <a:pt x="7248" y="3125"/>
                    <a:pt x="6577" y="2916"/>
                    <a:pt x="6577" y="2916"/>
                  </a:cubicBezTo>
                  <a:cubicBezTo>
                    <a:pt x="6577" y="2916"/>
                    <a:pt x="5895" y="2793"/>
                    <a:pt x="5341" y="2793"/>
                  </a:cubicBezTo>
                  <a:cubicBezTo>
                    <a:pt x="4974" y="2793"/>
                    <a:pt x="4663" y="2847"/>
                    <a:pt x="4641" y="3026"/>
                  </a:cubicBezTo>
                  <a:cubicBezTo>
                    <a:pt x="4630" y="3136"/>
                    <a:pt x="4652" y="3224"/>
                    <a:pt x="4707" y="3290"/>
                  </a:cubicBezTo>
                  <a:cubicBezTo>
                    <a:pt x="4872" y="3499"/>
                    <a:pt x="5246" y="3543"/>
                    <a:pt x="5246" y="3543"/>
                  </a:cubicBezTo>
                  <a:cubicBezTo>
                    <a:pt x="5246" y="3543"/>
                    <a:pt x="5103" y="3576"/>
                    <a:pt x="5070" y="3741"/>
                  </a:cubicBezTo>
                  <a:cubicBezTo>
                    <a:pt x="5059" y="3752"/>
                    <a:pt x="5059" y="3774"/>
                    <a:pt x="5059" y="3807"/>
                  </a:cubicBezTo>
                  <a:cubicBezTo>
                    <a:pt x="5059" y="3840"/>
                    <a:pt x="5081" y="3895"/>
                    <a:pt x="5103" y="3939"/>
                  </a:cubicBezTo>
                  <a:cubicBezTo>
                    <a:pt x="5213" y="4170"/>
                    <a:pt x="5510" y="4478"/>
                    <a:pt x="5510" y="4478"/>
                  </a:cubicBezTo>
                  <a:cubicBezTo>
                    <a:pt x="5466" y="4500"/>
                    <a:pt x="5422" y="4533"/>
                    <a:pt x="5378" y="4566"/>
                  </a:cubicBezTo>
                  <a:cubicBezTo>
                    <a:pt x="5158" y="4753"/>
                    <a:pt x="5037" y="4995"/>
                    <a:pt x="4982" y="5215"/>
                  </a:cubicBezTo>
                  <a:cubicBezTo>
                    <a:pt x="4905" y="5512"/>
                    <a:pt x="4938" y="5765"/>
                    <a:pt x="4938" y="5765"/>
                  </a:cubicBezTo>
                  <a:cubicBezTo>
                    <a:pt x="3498" y="6963"/>
                    <a:pt x="671" y="9614"/>
                    <a:pt x="671" y="9614"/>
                  </a:cubicBezTo>
                  <a:cubicBezTo>
                    <a:pt x="1" y="10922"/>
                    <a:pt x="715" y="11659"/>
                    <a:pt x="1507" y="11956"/>
                  </a:cubicBezTo>
                  <a:cubicBezTo>
                    <a:pt x="1790" y="12056"/>
                    <a:pt x="2080" y="12107"/>
                    <a:pt x="2324" y="12107"/>
                  </a:cubicBezTo>
                  <a:cubicBezTo>
                    <a:pt x="2507" y="12107"/>
                    <a:pt x="2663" y="12078"/>
                    <a:pt x="2772" y="12022"/>
                  </a:cubicBezTo>
                  <a:cubicBezTo>
                    <a:pt x="3443" y="11703"/>
                    <a:pt x="7501" y="5402"/>
                    <a:pt x="7633" y="5336"/>
                  </a:cubicBezTo>
                  <a:cubicBezTo>
                    <a:pt x="7754" y="5281"/>
                    <a:pt x="8028" y="5017"/>
                    <a:pt x="8204" y="4753"/>
                  </a:cubicBezTo>
                  <a:cubicBezTo>
                    <a:pt x="8270" y="4665"/>
                    <a:pt x="8325" y="4599"/>
                    <a:pt x="8369" y="4544"/>
                  </a:cubicBezTo>
                  <a:lnTo>
                    <a:pt x="8380" y="4544"/>
                  </a:lnTo>
                  <a:cubicBezTo>
                    <a:pt x="8479" y="4445"/>
                    <a:pt x="8578" y="4368"/>
                    <a:pt x="8732" y="4203"/>
                  </a:cubicBezTo>
                  <a:cubicBezTo>
                    <a:pt x="8974" y="3939"/>
                    <a:pt x="9403" y="3290"/>
                    <a:pt x="9304" y="3037"/>
                  </a:cubicBezTo>
                  <a:cubicBezTo>
                    <a:pt x="9205" y="2784"/>
                    <a:pt x="8369" y="1454"/>
                    <a:pt x="8369" y="1454"/>
                  </a:cubicBezTo>
                  <a:lnTo>
                    <a:pt x="7479" y="563"/>
                  </a:lnTo>
                  <a:cubicBezTo>
                    <a:pt x="7479" y="563"/>
                    <a:pt x="7083" y="1"/>
                    <a:pt x="6859" y="1"/>
                  </a:cubicBezTo>
                  <a:close/>
                </a:path>
              </a:pathLst>
            </a:custGeom>
            <a:solidFill>
              <a:srgbClr val="EFB0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1403;p58">
              <a:extLst>
                <a:ext uri="{FF2B5EF4-FFF2-40B4-BE49-F238E27FC236}">
                  <a16:creationId xmlns:a16="http://schemas.microsoft.com/office/drawing/2014/main" id="{057D6E5F-CD65-E057-EA51-A2609CA42412}"/>
                </a:ext>
              </a:extLst>
            </p:cNvPr>
            <p:cNvSpPr/>
            <p:nvPr/>
          </p:nvSpPr>
          <p:spPr>
            <a:xfrm>
              <a:off x="3061464" y="2600474"/>
              <a:ext cx="528468" cy="582447"/>
            </a:xfrm>
            <a:custGeom>
              <a:avLst/>
              <a:gdLst/>
              <a:ahLst/>
              <a:cxnLst/>
              <a:rect l="l" t="t" r="r" b="b"/>
              <a:pathLst>
                <a:path w="6863" h="7564" extrusionOk="0">
                  <a:moveTo>
                    <a:pt x="6862" y="1"/>
                  </a:moveTo>
                  <a:lnTo>
                    <a:pt x="5829" y="903"/>
                  </a:lnTo>
                  <a:cubicBezTo>
                    <a:pt x="5829" y="903"/>
                    <a:pt x="1573" y="6654"/>
                    <a:pt x="1023" y="7094"/>
                  </a:cubicBezTo>
                  <a:cubicBezTo>
                    <a:pt x="781" y="7292"/>
                    <a:pt x="374" y="7380"/>
                    <a:pt x="0" y="7413"/>
                  </a:cubicBezTo>
                  <a:cubicBezTo>
                    <a:pt x="283" y="7513"/>
                    <a:pt x="573" y="7564"/>
                    <a:pt x="817" y="7564"/>
                  </a:cubicBezTo>
                  <a:cubicBezTo>
                    <a:pt x="1000" y="7564"/>
                    <a:pt x="1156" y="7535"/>
                    <a:pt x="1265" y="7479"/>
                  </a:cubicBezTo>
                  <a:cubicBezTo>
                    <a:pt x="1936" y="7160"/>
                    <a:pt x="5994" y="859"/>
                    <a:pt x="6126" y="793"/>
                  </a:cubicBezTo>
                  <a:cubicBezTo>
                    <a:pt x="6247" y="738"/>
                    <a:pt x="6521" y="474"/>
                    <a:pt x="6697" y="210"/>
                  </a:cubicBezTo>
                  <a:cubicBezTo>
                    <a:pt x="6763" y="122"/>
                    <a:pt x="6818" y="56"/>
                    <a:pt x="6862"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404;p58">
              <a:extLst>
                <a:ext uri="{FF2B5EF4-FFF2-40B4-BE49-F238E27FC236}">
                  <a16:creationId xmlns:a16="http://schemas.microsoft.com/office/drawing/2014/main" id="{15BDE0A6-868A-5D0B-F251-601A6966A5CD}"/>
                </a:ext>
              </a:extLst>
            </p:cNvPr>
            <p:cNvSpPr/>
            <p:nvPr/>
          </p:nvSpPr>
          <p:spPr>
            <a:xfrm>
              <a:off x="3301947" y="2346438"/>
              <a:ext cx="232086" cy="155776"/>
            </a:xfrm>
            <a:custGeom>
              <a:avLst/>
              <a:gdLst/>
              <a:ahLst/>
              <a:cxnLst/>
              <a:rect l="l" t="t" r="r" b="b"/>
              <a:pathLst>
                <a:path w="3014" h="2023" extrusionOk="0">
                  <a:moveTo>
                    <a:pt x="352" y="1"/>
                  </a:moveTo>
                  <a:lnTo>
                    <a:pt x="352" y="1"/>
                  </a:lnTo>
                  <a:cubicBezTo>
                    <a:pt x="0" y="199"/>
                    <a:pt x="1452" y="946"/>
                    <a:pt x="1452" y="946"/>
                  </a:cubicBezTo>
                  <a:lnTo>
                    <a:pt x="2893" y="2013"/>
                  </a:lnTo>
                  <a:cubicBezTo>
                    <a:pt x="2910" y="2020"/>
                    <a:pt x="2926" y="2023"/>
                    <a:pt x="2940" y="2023"/>
                  </a:cubicBezTo>
                  <a:cubicBezTo>
                    <a:pt x="2996" y="2023"/>
                    <a:pt x="3014" y="1974"/>
                    <a:pt x="2926" y="1903"/>
                  </a:cubicBezTo>
                  <a:cubicBezTo>
                    <a:pt x="2816" y="1804"/>
                    <a:pt x="1595" y="858"/>
                    <a:pt x="1595" y="858"/>
                  </a:cubicBezTo>
                  <a:cubicBezTo>
                    <a:pt x="1595" y="858"/>
                    <a:pt x="517" y="210"/>
                    <a:pt x="418" y="133"/>
                  </a:cubicBezTo>
                  <a:cubicBezTo>
                    <a:pt x="385" y="111"/>
                    <a:pt x="363" y="56"/>
                    <a:pt x="352"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405;p58">
              <a:extLst>
                <a:ext uri="{FF2B5EF4-FFF2-40B4-BE49-F238E27FC236}">
                  <a16:creationId xmlns:a16="http://schemas.microsoft.com/office/drawing/2014/main" id="{1D79B0E2-1491-29F6-4FAF-BB3D71858F69}"/>
                </a:ext>
              </a:extLst>
            </p:cNvPr>
            <p:cNvSpPr/>
            <p:nvPr/>
          </p:nvSpPr>
          <p:spPr>
            <a:xfrm>
              <a:off x="3308723" y="2503988"/>
              <a:ext cx="195663" cy="43275"/>
            </a:xfrm>
            <a:custGeom>
              <a:avLst/>
              <a:gdLst/>
              <a:ahLst/>
              <a:cxnLst/>
              <a:rect l="l" t="t" r="r" b="b"/>
              <a:pathLst>
                <a:path w="2541" h="562" extrusionOk="0">
                  <a:moveTo>
                    <a:pt x="0" y="0"/>
                  </a:moveTo>
                  <a:cubicBezTo>
                    <a:pt x="154" y="209"/>
                    <a:pt x="528" y="253"/>
                    <a:pt x="528" y="253"/>
                  </a:cubicBezTo>
                  <a:lnTo>
                    <a:pt x="605" y="242"/>
                  </a:lnTo>
                  <a:lnTo>
                    <a:pt x="2497" y="561"/>
                  </a:lnTo>
                  <a:cubicBezTo>
                    <a:pt x="2497" y="561"/>
                    <a:pt x="2541" y="330"/>
                    <a:pt x="2112" y="242"/>
                  </a:cubicBezTo>
                  <a:cubicBezTo>
                    <a:pt x="1683" y="154"/>
                    <a:pt x="539" y="77"/>
                    <a:pt x="220" y="44"/>
                  </a:cubicBezTo>
                  <a:cubicBezTo>
                    <a:pt x="132" y="33"/>
                    <a:pt x="55" y="22"/>
                    <a:pt x="0"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406;p58">
              <a:extLst>
                <a:ext uri="{FF2B5EF4-FFF2-40B4-BE49-F238E27FC236}">
                  <a16:creationId xmlns:a16="http://schemas.microsoft.com/office/drawing/2014/main" id="{E5404FF9-9F53-60B0-E4C4-4050C7AD09F4}"/>
                </a:ext>
              </a:extLst>
            </p:cNvPr>
            <p:cNvSpPr/>
            <p:nvPr/>
          </p:nvSpPr>
          <p:spPr>
            <a:xfrm>
              <a:off x="3451797" y="2261810"/>
              <a:ext cx="132213" cy="177029"/>
            </a:xfrm>
            <a:custGeom>
              <a:avLst/>
              <a:gdLst/>
              <a:ahLst/>
              <a:cxnLst/>
              <a:rect l="l" t="t" r="r" b="b"/>
              <a:pathLst>
                <a:path w="1717" h="2299" extrusionOk="0">
                  <a:moveTo>
                    <a:pt x="45" y="0"/>
                  </a:moveTo>
                  <a:cubicBezTo>
                    <a:pt x="1" y="88"/>
                    <a:pt x="1" y="198"/>
                    <a:pt x="34" y="330"/>
                  </a:cubicBezTo>
                  <a:cubicBezTo>
                    <a:pt x="100" y="583"/>
                    <a:pt x="1200" y="1957"/>
                    <a:pt x="1232" y="2001"/>
                  </a:cubicBezTo>
                  <a:cubicBezTo>
                    <a:pt x="1430" y="2144"/>
                    <a:pt x="1716" y="2298"/>
                    <a:pt x="1716" y="2298"/>
                  </a:cubicBezTo>
                  <a:cubicBezTo>
                    <a:pt x="1716" y="2298"/>
                    <a:pt x="485" y="847"/>
                    <a:pt x="309" y="627"/>
                  </a:cubicBezTo>
                  <a:cubicBezTo>
                    <a:pt x="188" y="473"/>
                    <a:pt x="89" y="176"/>
                    <a:pt x="45"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407;p58">
              <a:extLst>
                <a:ext uri="{FF2B5EF4-FFF2-40B4-BE49-F238E27FC236}">
                  <a16:creationId xmlns:a16="http://schemas.microsoft.com/office/drawing/2014/main" id="{89D0BD7B-EBB5-8BA3-6EED-EE8B51B69670}"/>
                </a:ext>
              </a:extLst>
            </p:cNvPr>
            <p:cNvSpPr/>
            <p:nvPr/>
          </p:nvSpPr>
          <p:spPr>
            <a:xfrm>
              <a:off x="3329052" y="2553964"/>
              <a:ext cx="108420" cy="99102"/>
            </a:xfrm>
            <a:custGeom>
              <a:avLst/>
              <a:gdLst/>
              <a:ahLst/>
              <a:cxnLst/>
              <a:rect l="l" t="t" r="r" b="b"/>
              <a:pathLst>
                <a:path w="1408" h="1287" extrusionOk="0">
                  <a:moveTo>
                    <a:pt x="121" y="0"/>
                  </a:moveTo>
                  <a:lnTo>
                    <a:pt x="121" y="0"/>
                  </a:lnTo>
                  <a:cubicBezTo>
                    <a:pt x="231" y="231"/>
                    <a:pt x="528" y="539"/>
                    <a:pt x="528" y="539"/>
                  </a:cubicBezTo>
                  <a:cubicBezTo>
                    <a:pt x="484" y="561"/>
                    <a:pt x="440" y="594"/>
                    <a:pt x="396" y="627"/>
                  </a:cubicBezTo>
                  <a:cubicBezTo>
                    <a:pt x="176" y="814"/>
                    <a:pt x="66" y="1056"/>
                    <a:pt x="0" y="1287"/>
                  </a:cubicBezTo>
                  <a:cubicBezTo>
                    <a:pt x="187" y="825"/>
                    <a:pt x="605" y="627"/>
                    <a:pt x="836" y="605"/>
                  </a:cubicBezTo>
                  <a:cubicBezTo>
                    <a:pt x="1122" y="594"/>
                    <a:pt x="1408" y="594"/>
                    <a:pt x="1177" y="517"/>
                  </a:cubicBezTo>
                  <a:cubicBezTo>
                    <a:pt x="935" y="440"/>
                    <a:pt x="121" y="0"/>
                    <a:pt x="121"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8;p58">
              <a:extLst>
                <a:ext uri="{FF2B5EF4-FFF2-40B4-BE49-F238E27FC236}">
                  <a16:creationId xmlns:a16="http://schemas.microsoft.com/office/drawing/2014/main" id="{07228E26-5E60-F098-AF29-7BAD65263B22}"/>
                </a:ext>
              </a:extLst>
            </p:cNvPr>
            <p:cNvSpPr/>
            <p:nvPr/>
          </p:nvSpPr>
          <p:spPr>
            <a:xfrm>
              <a:off x="3556830" y="2359990"/>
              <a:ext cx="30570" cy="23794"/>
            </a:xfrm>
            <a:custGeom>
              <a:avLst/>
              <a:gdLst/>
              <a:ahLst/>
              <a:cxnLst/>
              <a:rect l="l" t="t" r="r" b="b"/>
              <a:pathLst>
                <a:path w="397" h="309" extrusionOk="0">
                  <a:moveTo>
                    <a:pt x="361" y="0"/>
                  </a:moveTo>
                  <a:cubicBezTo>
                    <a:pt x="329" y="0"/>
                    <a:pt x="272" y="17"/>
                    <a:pt x="176" y="89"/>
                  </a:cubicBezTo>
                  <a:cubicBezTo>
                    <a:pt x="0" y="221"/>
                    <a:pt x="11" y="309"/>
                    <a:pt x="11" y="309"/>
                  </a:cubicBezTo>
                  <a:cubicBezTo>
                    <a:pt x="88" y="166"/>
                    <a:pt x="396" y="12"/>
                    <a:pt x="396" y="12"/>
                  </a:cubicBezTo>
                  <a:cubicBezTo>
                    <a:pt x="396" y="12"/>
                    <a:pt x="387" y="0"/>
                    <a:pt x="361"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9;p58">
              <a:extLst>
                <a:ext uri="{FF2B5EF4-FFF2-40B4-BE49-F238E27FC236}">
                  <a16:creationId xmlns:a16="http://schemas.microsoft.com/office/drawing/2014/main" id="{492C8A50-9E1F-10CC-6124-DAE7C01DADF2}"/>
                </a:ext>
              </a:extLst>
            </p:cNvPr>
            <p:cNvSpPr/>
            <p:nvPr/>
          </p:nvSpPr>
          <p:spPr>
            <a:xfrm>
              <a:off x="3428080" y="2371849"/>
              <a:ext cx="18712" cy="28876"/>
            </a:xfrm>
            <a:custGeom>
              <a:avLst/>
              <a:gdLst/>
              <a:ahLst/>
              <a:cxnLst/>
              <a:rect l="l" t="t" r="r" b="b"/>
              <a:pathLst>
                <a:path w="243" h="375" extrusionOk="0">
                  <a:moveTo>
                    <a:pt x="243" y="1"/>
                  </a:moveTo>
                  <a:cubicBezTo>
                    <a:pt x="231" y="9"/>
                    <a:pt x="219" y="19"/>
                    <a:pt x="208" y="31"/>
                  </a:cubicBezTo>
                  <a:lnTo>
                    <a:pt x="208" y="31"/>
                  </a:lnTo>
                  <a:cubicBezTo>
                    <a:pt x="229" y="11"/>
                    <a:pt x="243" y="1"/>
                    <a:pt x="243" y="1"/>
                  </a:cubicBezTo>
                  <a:close/>
                  <a:moveTo>
                    <a:pt x="208" y="31"/>
                  </a:moveTo>
                  <a:cubicBezTo>
                    <a:pt x="149" y="87"/>
                    <a:pt x="33" y="213"/>
                    <a:pt x="1" y="375"/>
                  </a:cubicBezTo>
                  <a:cubicBezTo>
                    <a:pt x="1" y="375"/>
                    <a:pt x="100" y="141"/>
                    <a:pt x="208" y="31"/>
                  </a:cubicBezTo>
                  <a:close/>
                </a:path>
              </a:pathLst>
            </a:custGeom>
            <a:solidFill>
              <a:srgbClr val="EFA0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10;p58">
              <a:extLst>
                <a:ext uri="{FF2B5EF4-FFF2-40B4-BE49-F238E27FC236}">
                  <a16:creationId xmlns:a16="http://schemas.microsoft.com/office/drawing/2014/main" id="{89767823-2560-0550-B1C2-2BDCFC1F2C66}"/>
                </a:ext>
              </a:extLst>
            </p:cNvPr>
            <p:cNvSpPr/>
            <p:nvPr/>
          </p:nvSpPr>
          <p:spPr>
            <a:xfrm>
              <a:off x="3439938" y="2480271"/>
              <a:ext cx="15323" cy="32264"/>
            </a:xfrm>
            <a:custGeom>
              <a:avLst/>
              <a:gdLst/>
              <a:ahLst/>
              <a:cxnLst/>
              <a:rect l="l" t="t" r="r" b="b"/>
              <a:pathLst>
                <a:path w="199" h="419" extrusionOk="0">
                  <a:moveTo>
                    <a:pt x="199" y="0"/>
                  </a:moveTo>
                  <a:cubicBezTo>
                    <a:pt x="1" y="220"/>
                    <a:pt x="166" y="418"/>
                    <a:pt x="166" y="418"/>
                  </a:cubicBezTo>
                  <a:cubicBezTo>
                    <a:pt x="122" y="198"/>
                    <a:pt x="199" y="0"/>
                    <a:pt x="199"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11;p58">
              <a:extLst>
                <a:ext uri="{FF2B5EF4-FFF2-40B4-BE49-F238E27FC236}">
                  <a16:creationId xmlns:a16="http://schemas.microsoft.com/office/drawing/2014/main" id="{2B3017C7-DF6D-D488-0FB4-04E7CCD2220A}"/>
                </a:ext>
              </a:extLst>
            </p:cNvPr>
            <p:cNvSpPr/>
            <p:nvPr/>
          </p:nvSpPr>
          <p:spPr>
            <a:xfrm>
              <a:off x="3393428" y="2540411"/>
              <a:ext cx="24564" cy="34728"/>
            </a:xfrm>
            <a:custGeom>
              <a:avLst/>
              <a:gdLst/>
              <a:ahLst/>
              <a:cxnLst/>
              <a:rect l="l" t="t" r="r" b="b"/>
              <a:pathLst>
                <a:path w="319" h="451" extrusionOk="0">
                  <a:moveTo>
                    <a:pt x="319" y="0"/>
                  </a:moveTo>
                  <a:lnTo>
                    <a:pt x="319" y="0"/>
                  </a:lnTo>
                  <a:cubicBezTo>
                    <a:pt x="0" y="176"/>
                    <a:pt x="121" y="451"/>
                    <a:pt x="121" y="451"/>
                  </a:cubicBezTo>
                  <a:cubicBezTo>
                    <a:pt x="121" y="176"/>
                    <a:pt x="319" y="0"/>
                    <a:pt x="319"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12;p58">
              <a:extLst>
                <a:ext uri="{FF2B5EF4-FFF2-40B4-BE49-F238E27FC236}">
                  <a16:creationId xmlns:a16="http://schemas.microsoft.com/office/drawing/2014/main" id="{55465F72-0E86-B8C8-1FB4-5794616BB8B7}"/>
                </a:ext>
              </a:extLst>
            </p:cNvPr>
            <p:cNvSpPr/>
            <p:nvPr/>
          </p:nvSpPr>
          <p:spPr>
            <a:xfrm>
              <a:off x="1829322" y="2634741"/>
              <a:ext cx="1226265" cy="78466"/>
            </a:xfrm>
            <a:custGeom>
              <a:avLst/>
              <a:gdLst/>
              <a:ahLst/>
              <a:cxnLst/>
              <a:rect l="l" t="t" r="r" b="b"/>
              <a:pathLst>
                <a:path w="15925" h="1019" extrusionOk="0">
                  <a:moveTo>
                    <a:pt x="11364" y="1"/>
                  </a:moveTo>
                  <a:cubicBezTo>
                    <a:pt x="8532" y="1"/>
                    <a:pt x="4572" y="122"/>
                    <a:pt x="319" y="623"/>
                  </a:cubicBezTo>
                  <a:lnTo>
                    <a:pt x="0" y="1018"/>
                  </a:lnTo>
                  <a:lnTo>
                    <a:pt x="0" y="1018"/>
                  </a:lnTo>
                  <a:lnTo>
                    <a:pt x="15924" y="513"/>
                  </a:lnTo>
                  <a:lnTo>
                    <a:pt x="15660" y="106"/>
                  </a:lnTo>
                  <a:cubicBezTo>
                    <a:pt x="15660" y="106"/>
                    <a:pt x="14002" y="1"/>
                    <a:pt x="11364" y="1"/>
                  </a:cubicBez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13;p58">
              <a:extLst>
                <a:ext uri="{FF2B5EF4-FFF2-40B4-BE49-F238E27FC236}">
                  <a16:creationId xmlns:a16="http://schemas.microsoft.com/office/drawing/2014/main" id="{EE7D57CE-8E94-6BD1-A370-C90A82AA3568}"/>
                </a:ext>
              </a:extLst>
            </p:cNvPr>
            <p:cNvSpPr/>
            <p:nvPr/>
          </p:nvSpPr>
          <p:spPr>
            <a:xfrm>
              <a:off x="1829322" y="2670163"/>
              <a:ext cx="1226265" cy="769563"/>
            </a:xfrm>
            <a:custGeom>
              <a:avLst/>
              <a:gdLst/>
              <a:ahLst/>
              <a:cxnLst/>
              <a:rect l="l" t="t" r="r" b="b"/>
              <a:pathLst>
                <a:path w="15925" h="9994" extrusionOk="0">
                  <a:moveTo>
                    <a:pt x="13352" y="1"/>
                  </a:moveTo>
                  <a:cubicBezTo>
                    <a:pt x="7757" y="1"/>
                    <a:pt x="0" y="558"/>
                    <a:pt x="0" y="558"/>
                  </a:cubicBezTo>
                  <a:cubicBezTo>
                    <a:pt x="99" y="1603"/>
                    <a:pt x="693" y="4946"/>
                    <a:pt x="1133" y="7355"/>
                  </a:cubicBezTo>
                  <a:cubicBezTo>
                    <a:pt x="1397" y="8850"/>
                    <a:pt x="1617" y="9994"/>
                    <a:pt x="1617" y="9994"/>
                  </a:cubicBezTo>
                  <a:lnTo>
                    <a:pt x="7324" y="9664"/>
                  </a:lnTo>
                  <a:lnTo>
                    <a:pt x="10558" y="9477"/>
                  </a:lnTo>
                  <a:lnTo>
                    <a:pt x="15143" y="9213"/>
                  </a:lnTo>
                  <a:lnTo>
                    <a:pt x="15297" y="7388"/>
                  </a:lnTo>
                  <a:lnTo>
                    <a:pt x="15924" y="53"/>
                  </a:lnTo>
                  <a:cubicBezTo>
                    <a:pt x="15157" y="16"/>
                    <a:pt x="14285" y="1"/>
                    <a:pt x="13352" y="1"/>
                  </a:cubicBez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14;p58">
              <a:extLst>
                <a:ext uri="{FF2B5EF4-FFF2-40B4-BE49-F238E27FC236}">
                  <a16:creationId xmlns:a16="http://schemas.microsoft.com/office/drawing/2014/main" id="{FEB2433D-7648-8C83-2F5B-10073A11BA93}"/>
                </a:ext>
              </a:extLst>
            </p:cNvPr>
            <p:cNvSpPr/>
            <p:nvPr/>
          </p:nvSpPr>
          <p:spPr>
            <a:xfrm>
              <a:off x="1916491" y="3236451"/>
              <a:ext cx="476876" cy="203287"/>
            </a:xfrm>
            <a:custGeom>
              <a:avLst/>
              <a:gdLst/>
              <a:ahLst/>
              <a:cxnLst/>
              <a:rect l="l" t="t" r="r" b="b"/>
              <a:pathLst>
                <a:path w="6193" h="2640" extrusionOk="0">
                  <a:moveTo>
                    <a:pt x="1" y="1"/>
                  </a:moveTo>
                  <a:lnTo>
                    <a:pt x="1" y="1"/>
                  </a:lnTo>
                  <a:cubicBezTo>
                    <a:pt x="265" y="1496"/>
                    <a:pt x="485" y="2640"/>
                    <a:pt x="485" y="2640"/>
                  </a:cubicBezTo>
                  <a:lnTo>
                    <a:pt x="6192" y="2310"/>
                  </a:lnTo>
                  <a:cubicBezTo>
                    <a:pt x="4422" y="1221"/>
                    <a:pt x="1519" y="386"/>
                    <a:pt x="1"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15;p58">
              <a:extLst>
                <a:ext uri="{FF2B5EF4-FFF2-40B4-BE49-F238E27FC236}">
                  <a16:creationId xmlns:a16="http://schemas.microsoft.com/office/drawing/2014/main" id="{7813BA28-13DA-7AA6-7377-F55504F56790}"/>
                </a:ext>
              </a:extLst>
            </p:cNvPr>
            <p:cNvSpPr/>
            <p:nvPr/>
          </p:nvSpPr>
          <p:spPr>
            <a:xfrm>
              <a:off x="2642254" y="3238992"/>
              <a:ext cx="365069" cy="161012"/>
            </a:xfrm>
            <a:custGeom>
              <a:avLst/>
              <a:gdLst/>
              <a:ahLst/>
              <a:cxnLst/>
              <a:rect l="l" t="t" r="r" b="b"/>
              <a:pathLst>
                <a:path w="4741" h="2091" extrusionOk="0">
                  <a:moveTo>
                    <a:pt x="4740" y="1"/>
                  </a:moveTo>
                  <a:lnTo>
                    <a:pt x="4740" y="1"/>
                  </a:lnTo>
                  <a:cubicBezTo>
                    <a:pt x="3641" y="474"/>
                    <a:pt x="1595" y="1386"/>
                    <a:pt x="1" y="2090"/>
                  </a:cubicBezTo>
                  <a:lnTo>
                    <a:pt x="4586" y="1826"/>
                  </a:lnTo>
                  <a:lnTo>
                    <a:pt x="4740"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16;p58">
              <a:extLst>
                <a:ext uri="{FF2B5EF4-FFF2-40B4-BE49-F238E27FC236}">
                  <a16:creationId xmlns:a16="http://schemas.microsoft.com/office/drawing/2014/main" id="{3F70D740-EFF2-EB0F-5F7D-B532536E3BC9}"/>
                </a:ext>
              </a:extLst>
            </p:cNvPr>
            <p:cNvSpPr/>
            <p:nvPr/>
          </p:nvSpPr>
          <p:spPr>
            <a:xfrm>
              <a:off x="2800651" y="3513050"/>
              <a:ext cx="670692" cy="362836"/>
            </a:xfrm>
            <a:custGeom>
              <a:avLst/>
              <a:gdLst/>
              <a:ahLst/>
              <a:cxnLst/>
              <a:rect l="l" t="t" r="r" b="b"/>
              <a:pathLst>
                <a:path w="8710" h="4712" extrusionOk="0">
                  <a:moveTo>
                    <a:pt x="5789" y="0"/>
                  </a:moveTo>
                  <a:cubicBezTo>
                    <a:pt x="5637" y="0"/>
                    <a:pt x="5481" y="6"/>
                    <a:pt x="5323" y="16"/>
                  </a:cubicBezTo>
                  <a:cubicBezTo>
                    <a:pt x="4993" y="38"/>
                    <a:pt x="4652" y="82"/>
                    <a:pt x="4322" y="126"/>
                  </a:cubicBezTo>
                  <a:cubicBezTo>
                    <a:pt x="2628" y="379"/>
                    <a:pt x="1298" y="786"/>
                    <a:pt x="1298" y="786"/>
                  </a:cubicBezTo>
                  <a:lnTo>
                    <a:pt x="517" y="2666"/>
                  </a:lnTo>
                  <a:lnTo>
                    <a:pt x="0" y="4294"/>
                  </a:lnTo>
                  <a:cubicBezTo>
                    <a:pt x="0" y="4294"/>
                    <a:pt x="814" y="4558"/>
                    <a:pt x="2089" y="4667"/>
                  </a:cubicBezTo>
                  <a:cubicBezTo>
                    <a:pt x="2419" y="4689"/>
                    <a:pt x="2782" y="4711"/>
                    <a:pt x="3167" y="4711"/>
                  </a:cubicBezTo>
                  <a:cubicBezTo>
                    <a:pt x="3794" y="4711"/>
                    <a:pt x="4487" y="4667"/>
                    <a:pt x="5213" y="4536"/>
                  </a:cubicBezTo>
                  <a:cubicBezTo>
                    <a:pt x="5554" y="4481"/>
                    <a:pt x="5905" y="4404"/>
                    <a:pt x="6268" y="4305"/>
                  </a:cubicBezTo>
                  <a:cubicBezTo>
                    <a:pt x="6708" y="4173"/>
                    <a:pt x="7170" y="4019"/>
                    <a:pt x="7621" y="3832"/>
                  </a:cubicBezTo>
                  <a:cubicBezTo>
                    <a:pt x="7621" y="3832"/>
                    <a:pt x="8710" y="3117"/>
                    <a:pt x="8292" y="1500"/>
                  </a:cubicBezTo>
                  <a:cubicBezTo>
                    <a:pt x="8050" y="522"/>
                    <a:pt x="7269" y="137"/>
                    <a:pt x="6334" y="27"/>
                  </a:cubicBezTo>
                  <a:cubicBezTo>
                    <a:pt x="6159" y="9"/>
                    <a:pt x="5977" y="0"/>
                    <a:pt x="5789" y="0"/>
                  </a:cubicBezTo>
                  <a:close/>
                </a:path>
              </a:pathLst>
            </a:custGeom>
            <a:solidFill>
              <a:srgbClr val="E8DD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17;p58">
              <a:extLst>
                <a:ext uri="{FF2B5EF4-FFF2-40B4-BE49-F238E27FC236}">
                  <a16:creationId xmlns:a16="http://schemas.microsoft.com/office/drawing/2014/main" id="{A77D01E7-BBC5-77DA-C303-9115EFE1E640}"/>
                </a:ext>
              </a:extLst>
            </p:cNvPr>
            <p:cNvSpPr/>
            <p:nvPr/>
          </p:nvSpPr>
          <p:spPr>
            <a:xfrm>
              <a:off x="2961512" y="3592672"/>
              <a:ext cx="100026" cy="283215"/>
            </a:xfrm>
            <a:custGeom>
              <a:avLst/>
              <a:gdLst/>
              <a:ahLst/>
              <a:cxnLst/>
              <a:rect l="l" t="t" r="r" b="b"/>
              <a:pathLst>
                <a:path w="1299" h="3678" extrusionOk="0">
                  <a:moveTo>
                    <a:pt x="693" y="1"/>
                  </a:moveTo>
                  <a:cubicBezTo>
                    <a:pt x="495" y="1"/>
                    <a:pt x="299" y="167"/>
                    <a:pt x="198" y="719"/>
                  </a:cubicBezTo>
                  <a:cubicBezTo>
                    <a:pt x="44" y="1522"/>
                    <a:pt x="0" y="2743"/>
                    <a:pt x="0" y="3633"/>
                  </a:cubicBezTo>
                  <a:cubicBezTo>
                    <a:pt x="330" y="3666"/>
                    <a:pt x="693" y="3677"/>
                    <a:pt x="1078" y="3677"/>
                  </a:cubicBezTo>
                  <a:cubicBezTo>
                    <a:pt x="1111" y="2050"/>
                    <a:pt x="1298" y="378"/>
                    <a:pt x="1298" y="378"/>
                  </a:cubicBezTo>
                  <a:cubicBezTo>
                    <a:pt x="1298" y="378"/>
                    <a:pt x="992" y="1"/>
                    <a:pt x="693" y="1"/>
                  </a:cubicBezTo>
                  <a:close/>
                </a:path>
              </a:pathLst>
            </a:custGeom>
            <a:solidFill>
              <a:srgbClr val="4D75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8;p58">
              <a:extLst>
                <a:ext uri="{FF2B5EF4-FFF2-40B4-BE49-F238E27FC236}">
                  <a16:creationId xmlns:a16="http://schemas.microsoft.com/office/drawing/2014/main" id="{61342FD3-3F8C-01F4-A88E-9378519BBA1B}"/>
                </a:ext>
              </a:extLst>
            </p:cNvPr>
            <p:cNvSpPr/>
            <p:nvPr/>
          </p:nvSpPr>
          <p:spPr>
            <a:xfrm>
              <a:off x="3183361" y="3470005"/>
              <a:ext cx="107649" cy="392328"/>
            </a:xfrm>
            <a:custGeom>
              <a:avLst/>
              <a:gdLst/>
              <a:ahLst/>
              <a:cxnLst/>
              <a:rect l="l" t="t" r="r" b="b"/>
              <a:pathLst>
                <a:path w="1398" h="5095" extrusionOk="0">
                  <a:moveTo>
                    <a:pt x="1196" y="0"/>
                  </a:moveTo>
                  <a:cubicBezTo>
                    <a:pt x="995" y="0"/>
                    <a:pt x="672" y="93"/>
                    <a:pt x="353" y="575"/>
                  </a:cubicBezTo>
                  <a:cubicBezTo>
                    <a:pt x="353" y="575"/>
                    <a:pt x="353" y="575"/>
                    <a:pt x="353" y="586"/>
                  </a:cubicBezTo>
                  <a:cubicBezTo>
                    <a:pt x="1" y="1114"/>
                    <a:pt x="122" y="3566"/>
                    <a:pt x="243" y="5095"/>
                  </a:cubicBezTo>
                  <a:lnTo>
                    <a:pt x="1298" y="4864"/>
                  </a:lnTo>
                  <a:cubicBezTo>
                    <a:pt x="1210" y="3390"/>
                    <a:pt x="1298" y="1509"/>
                    <a:pt x="1364" y="597"/>
                  </a:cubicBezTo>
                  <a:cubicBezTo>
                    <a:pt x="1386" y="245"/>
                    <a:pt x="1397" y="36"/>
                    <a:pt x="1397" y="36"/>
                  </a:cubicBezTo>
                  <a:cubicBezTo>
                    <a:pt x="1397" y="36"/>
                    <a:pt x="1320" y="0"/>
                    <a:pt x="1196" y="0"/>
                  </a:cubicBezTo>
                  <a:close/>
                </a:path>
              </a:pathLst>
            </a:custGeom>
            <a:solidFill>
              <a:srgbClr val="4D75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9;p58">
              <a:extLst>
                <a:ext uri="{FF2B5EF4-FFF2-40B4-BE49-F238E27FC236}">
                  <a16:creationId xmlns:a16="http://schemas.microsoft.com/office/drawing/2014/main" id="{02E85BE4-BD7F-2DD6-35D3-C80DC32A465E}"/>
                </a:ext>
              </a:extLst>
            </p:cNvPr>
            <p:cNvSpPr/>
            <p:nvPr/>
          </p:nvSpPr>
          <p:spPr>
            <a:xfrm>
              <a:off x="1289909" y="3191173"/>
              <a:ext cx="1144950" cy="611862"/>
            </a:xfrm>
            <a:custGeom>
              <a:avLst/>
              <a:gdLst/>
              <a:ahLst/>
              <a:cxnLst/>
              <a:rect l="l" t="t" r="r" b="b"/>
              <a:pathLst>
                <a:path w="14869" h="7946" extrusionOk="0">
                  <a:moveTo>
                    <a:pt x="3386" y="1"/>
                  </a:moveTo>
                  <a:cubicBezTo>
                    <a:pt x="1876" y="1"/>
                    <a:pt x="766" y="448"/>
                    <a:pt x="473" y="1600"/>
                  </a:cubicBezTo>
                  <a:cubicBezTo>
                    <a:pt x="429" y="1776"/>
                    <a:pt x="396" y="1952"/>
                    <a:pt x="385" y="2117"/>
                  </a:cubicBezTo>
                  <a:cubicBezTo>
                    <a:pt x="0" y="5515"/>
                    <a:pt x="4564" y="7308"/>
                    <a:pt x="4564" y="7308"/>
                  </a:cubicBezTo>
                  <a:lnTo>
                    <a:pt x="11602" y="7748"/>
                  </a:lnTo>
                  <a:lnTo>
                    <a:pt x="14868" y="7946"/>
                  </a:lnTo>
                  <a:lnTo>
                    <a:pt x="14868" y="3833"/>
                  </a:lnTo>
                  <a:cubicBezTo>
                    <a:pt x="14637" y="3701"/>
                    <a:pt x="14395" y="3558"/>
                    <a:pt x="14120" y="3415"/>
                  </a:cubicBezTo>
                  <a:cubicBezTo>
                    <a:pt x="11240" y="1871"/>
                    <a:pt x="6475" y="1"/>
                    <a:pt x="3386" y="1"/>
                  </a:cubicBezTo>
                  <a:close/>
                </a:path>
              </a:pathLst>
            </a:custGeom>
            <a:solidFill>
              <a:srgbClr val="B781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20;p58">
              <a:extLst>
                <a:ext uri="{FF2B5EF4-FFF2-40B4-BE49-F238E27FC236}">
                  <a16:creationId xmlns:a16="http://schemas.microsoft.com/office/drawing/2014/main" id="{1A151D7E-29D7-868B-D4F6-A02888D3B390}"/>
                </a:ext>
              </a:extLst>
            </p:cNvPr>
            <p:cNvSpPr/>
            <p:nvPr/>
          </p:nvSpPr>
          <p:spPr>
            <a:xfrm>
              <a:off x="1289909" y="3354190"/>
              <a:ext cx="1144950" cy="433601"/>
            </a:xfrm>
            <a:custGeom>
              <a:avLst/>
              <a:gdLst/>
              <a:ahLst/>
              <a:cxnLst/>
              <a:rect l="l" t="t" r="r" b="b"/>
              <a:pathLst>
                <a:path w="14869" h="5631" extrusionOk="0">
                  <a:moveTo>
                    <a:pt x="385" y="0"/>
                  </a:moveTo>
                  <a:lnTo>
                    <a:pt x="385" y="0"/>
                  </a:lnTo>
                  <a:cubicBezTo>
                    <a:pt x="0" y="3398"/>
                    <a:pt x="4564" y="5191"/>
                    <a:pt x="4564" y="5191"/>
                  </a:cubicBezTo>
                  <a:lnTo>
                    <a:pt x="11602" y="5631"/>
                  </a:lnTo>
                  <a:lnTo>
                    <a:pt x="14868" y="3552"/>
                  </a:lnTo>
                  <a:lnTo>
                    <a:pt x="14868" y="1716"/>
                  </a:lnTo>
                  <a:cubicBezTo>
                    <a:pt x="14637" y="1584"/>
                    <a:pt x="14395" y="1441"/>
                    <a:pt x="14120" y="1298"/>
                  </a:cubicBezTo>
                  <a:cubicBezTo>
                    <a:pt x="12573" y="1806"/>
                    <a:pt x="8212" y="3123"/>
                    <a:pt x="5184" y="3123"/>
                  </a:cubicBezTo>
                  <a:cubicBezTo>
                    <a:pt x="4081" y="3123"/>
                    <a:pt x="3155" y="2949"/>
                    <a:pt x="2606" y="2497"/>
                  </a:cubicBezTo>
                  <a:cubicBezTo>
                    <a:pt x="1650" y="1705"/>
                    <a:pt x="924" y="803"/>
                    <a:pt x="385"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21;p58">
              <a:extLst>
                <a:ext uri="{FF2B5EF4-FFF2-40B4-BE49-F238E27FC236}">
                  <a16:creationId xmlns:a16="http://schemas.microsoft.com/office/drawing/2014/main" id="{CAA7AEED-E425-AF83-CC22-DA123A0F05BE}"/>
                </a:ext>
              </a:extLst>
            </p:cNvPr>
            <p:cNvSpPr/>
            <p:nvPr/>
          </p:nvSpPr>
          <p:spPr>
            <a:xfrm>
              <a:off x="1412654" y="3621472"/>
              <a:ext cx="615712" cy="313708"/>
            </a:xfrm>
            <a:custGeom>
              <a:avLst/>
              <a:gdLst/>
              <a:ahLst/>
              <a:cxnLst/>
              <a:rect l="l" t="t" r="r" b="b"/>
              <a:pathLst>
                <a:path w="7996" h="4074" extrusionOk="0">
                  <a:moveTo>
                    <a:pt x="2689" y="0"/>
                  </a:moveTo>
                  <a:cubicBezTo>
                    <a:pt x="2484" y="0"/>
                    <a:pt x="2284" y="8"/>
                    <a:pt x="2090" y="26"/>
                  </a:cubicBezTo>
                  <a:cubicBezTo>
                    <a:pt x="1166" y="125"/>
                    <a:pt x="419" y="444"/>
                    <a:pt x="210" y="1236"/>
                  </a:cubicBezTo>
                  <a:cubicBezTo>
                    <a:pt x="1" y="2006"/>
                    <a:pt x="45" y="2358"/>
                    <a:pt x="45" y="2358"/>
                  </a:cubicBezTo>
                  <a:cubicBezTo>
                    <a:pt x="78" y="2545"/>
                    <a:pt x="78" y="2688"/>
                    <a:pt x="89" y="2809"/>
                  </a:cubicBezTo>
                  <a:cubicBezTo>
                    <a:pt x="89" y="3029"/>
                    <a:pt x="78" y="3183"/>
                    <a:pt x="133" y="3424"/>
                  </a:cubicBezTo>
                  <a:cubicBezTo>
                    <a:pt x="177" y="3633"/>
                    <a:pt x="375" y="3710"/>
                    <a:pt x="584" y="3765"/>
                  </a:cubicBezTo>
                  <a:cubicBezTo>
                    <a:pt x="858" y="3831"/>
                    <a:pt x="1144" y="3875"/>
                    <a:pt x="1441" y="3919"/>
                  </a:cubicBezTo>
                  <a:cubicBezTo>
                    <a:pt x="1914" y="3996"/>
                    <a:pt x="2409" y="4029"/>
                    <a:pt x="2904" y="4051"/>
                  </a:cubicBezTo>
                  <a:cubicBezTo>
                    <a:pt x="3267" y="4073"/>
                    <a:pt x="3619" y="4073"/>
                    <a:pt x="3971" y="4073"/>
                  </a:cubicBezTo>
                  <a:cubicBezTo>
                    <a:pt x="4334" y="4073"/>
                    <a:pt x="4685" y="4062"/>
                    <a:pt x="5015" y="4040"/>
                  </a:cubicBezTo>
                  <a:cubicBezTo>
                    <a:pt x="6280" y="3985"/>
                    <a:pt x="7215" y="3853"/>
                    <a:pt x="7215" y="3853"/>
                  </a:cubicBezTo>
                  <a:lnTo>
                    <a:pt x="7358" y="3534"/>
                  </a:lnTo>
                  <a:lnTo>
                    <a:pt x="7996" y="2193"/>
                  </a:lnTo>
                  <a:lnTo>
                    <a:pt x="7204" y="653"/>
                  </a:lnTo>
                  <a:cubicBezTo>
                    <a:pt x="7204" y="653"/>
                    <a:pt x="7149" y="631"/>
                    <a:pt x="7039" y="609"/>
                  </a:cubicBezTo>
                  <a:cubicBezTo>
                    <a:pt x="6940" y="587"/>
                    <a:pt x="6797" y="554"/>
                    <a:pt x="6610" y="510"/>
                  </a:cubicBezTo>
                  <a:cubicBezTo>
                    <a:pt x="6258" y="433"/>
                    <a:pt x="5785" y="345"/>
                    <a:pt x="5235" y="257"/>
                  </a:cubicBezTo>
                  <a:cubicBezTo>
                    <a:pt x="4949" y="213"/>
                    <a:pt x="4663" y="169"/>
                    <a:pt x="4345" y="125"/>
                  </a:cubicBezTo>
                  <a:cubicBezTo>
                    <a:pt x="4290" y="114"/>
                    <a:pt x="4235" y="114"/>
                    <a:pt x="4180" y="103"/>
                  </a:cubicBezTo>
                  <a:cubicBezTo>
                    <a:pt x="3861" y="70"/>
                    <a:pt x="3531" y="37"/>
                    <a:pt x="3201" y="15"/>
                  </a:cubicBezTo>
                  <a:cubicBezTo>
                    <a:pt x="3028" y="5"/>
                    <a:pt x="2857" y="0"/>
                    <a:pt x="2689" y="0"/>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22;p58">
              <a:extLst>
                <a:ext uri="{FF2B5EF4-FFF2-40B4-BE49-F238E27FC236}">
                  <a16:creationId xmlns:a16="http://schemas.microsoft.com/office/drawing/2014/main" id="{E18FED2E-EB76-82D9-2059-BD3120E369A6}"/>
                </a:ext>
              </a:extLst>
            </p:cNvPr>
            <p:cNvSpPr/>
            <p:nvPr/>
          </p:nvSpPr>
          <p:spPr>
            <a:xfrm>
              <a:off x="1990184" y="3208807"/>
              <a:ext cx="1653090" cy="727212"/>
            </a:xfrm>
            <a:custGeom>
              <a:avLst/>
              <a:gdLst/>
              <a:ahLst/>
              <a:cxnLst/>
              <a:rect l="l" t="t" r="r" b="b"/>
              <a:pathLst>
                <a:path w="21468" h="9444" extrusionOk="0">
                  <a:moveTo>
                    <a:pt x="17018" y="1"/>
                  </a:moveTo>
                  <a:cubicBezTo>
                    <a:pt x="15944" y="1"/>
                    <a:pt x="15045" y="272"/>
                    <a:pt x="15045" y="272"/>
                  </a:cubicBezTo>
                  <a:lnTo>
                    <a:pt x="122" y="5396"/>
                  </a:lnTo>
                  <a:cubicBezTo>
                    <a:pt x="1" y="6848"/>
                    <a:pt x="485" y="9443"/>
                    <a:pt x="485" y="9443"/>
                  </a:cubicBezTo>
                  <a:cubicBezTo>
                    <a:pt x="485" y="9443"/>
                    <a:pt x="891" y="9410"/>
                    <a:pt x="1617" y="9344"/>
                  </a:cubicBezTo>
                  <a:cubicBezTo>
                    <a:pt x="3520" y="9168"/>
                    <a:pt x="7622" y="8739"/>
                    <a:pt x="12351" y="7948"/>
                  </a:cubicBezTo>
                  <a:cubicBezTo>
                    <a:pt x="17794" y="7046"/>
                    <a:pt x="20543" y="5561"/>
                    <a:pt x="21258" y="4220"/>
                  </a:cubicBezTo>
                  <a:cubicBezTo>
                    <a:pt x="21401" y="3956"/>
                    <a:pt x="21467" y="3681"/>
                    <a:pt x="21456" y="3428"/>
                  </a:cubicBezTo>
                  <a:cubicBezTo>
                    <a:pt x="21357" y="1932"/>
                    <a:pt x="20730" y="1393"/>
                    <a:pt x="19092" y="470"/>
                  </a:cubicBezTo>
                  <a:cubicBezTo>
                    <a:pt x="18455" y="110"/>
                    <a:pt x="17701" y="1"/>
                    <a:pt x="17018" y="1"/>
                  </a:cubicBezTo>
                  <a:close/>
                </a:path>
              </a:pathLst>
            </a:custGeom>
            <a:solidFill>
              <a:srgbClr val="B781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23;p58">
              <a:extLst>
                <a:ext uri="{FF2B5EF4-FFF2-40B4-BE49-F238E27FC236}">
                  <a16:creationId xmlns:a16="http://schemas.microsoft.com/office/drawing/2014/main" id="{4853B09E-20AA-9C33-4858-71111D28F0A6}"/>
                </a:ext>
              </a:extLst>
            </p:cNvPr>
            <p:cNvSpPr/>
            <p:nvPr/>
          </p:nvSpPr>
          <p:spPr>
            <a:xfrm>
              <a:off x="1528699" y="3621472"/>
              <a:ext cx="130442" cy="239170"/>
            </a:xfrm>
            <a:custGeom>
              <a:avLst/>
              <a:gdLst/>
              <a:ahLst/>
              <a:cxnLst/>
              <a:rect l="l" t="t" r="r" b="b"/>
              <a:pathLst>
                <a:path w="1694" h="3106" extrusionOk="0">
                  <a:moveTo>
                    <a:pt x="1182" y="0"/>
                  </a:moveTo>
                  <a:cubicBezTo>
                    <a:pt x="977" y="0"/>
                    <a:pt x="777" y="8"/>
                    <a:pt x="583" y="26"/>
                  </a:cubicBezTo>
                  <a:cubicBezTo>
                    <a:pt x="396" y="697"/>
                    <a:pt x="132" y="1764"/>
                    <a:pt x="0" y="2996"/>
                  </a:cubicBezTo>
                  <a:cubicBezTo>
                    <a:pt x="418" y="3040"/>
                    <a:pt x="891" y="3073"/>
                    <a:pt x="1419" y="3106"/>
                  </a:cubicBezTo>
                  <a:cubicBezTo>
                    <a:pt x="1463" y="2094"/>
                    <a:pt x="1540" y="862"/>
                    <a:pt x="1694" y="15"/>
                  </a:cubicBezTo>
                  <a:cubicBezTo>
                    <a:pt x="1521" y="5"/>
                    <a:pt x="1350" y="0"/>
                    <a:pt x="1182" y="0"/>
                  </a:cubicBez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24;p58">
              <a:extLst>
                <a:ext uri="{FF2B5EF4-FFF2-40B4-BE49-F238E27FC236}">
                  <a16:creationId xmlns:a16="http://schemas.microsoft.com/office/drawing/2014/main" id="{AAC4BCFA-835A-015F-B097-C00ACB8952B3}"/>
                </a:ext>
              </a:extLst>
            </p:cNvPr>
            <p:cNvSpPr/>
            <p:nvPr/>
          </p:nvSpPr>
          <p:spPr>
            <a:xfrm>
              <a:off x="1721748" y="3631097"/>
              <a:ext cx="94097" cy="232086"/>
            </a:xfrm>
            <a:custGeom>
              <a:avLst/>
              <a:gdLst/>
              <a:ahLst/>
              <a:cxnLst/>
              <a:rect l="l" t="t" r="r" b="b"/>
              <a:pathLst>
                <a:path w="1222" h="3014" extrusionOk="0">
                  <a:moveTo>
                    <a:pt x="331" y="0"/>
                  </a:moveTo>
                  <a:cubicBezTo>
                    <a:pt x="221" y="792"/>
                    <a:pt x="67" y="1947"/>
                    <a:pt x="1" y="3014"/>
                  </a:cubicBezTo>
                  <a:cubicBezTo>
                    <a:pt x="331" y="3014"/>
                    <a:pt x="671" y="3014"/>
                    <a:pt x="1023" y="3003"/>
                  </a:cubicBezTo>
                  <a:cubicBezTo>
                    <a:pt x="1067" y="2046"/>
                    <a:pt x="1122" y="924"/>
                    <a:pt x="1221" y="132"/>
                  </a:cubicBezTo>
                  <a:cubicBezTo>
                    <a:pt x="946" y="88"/>
                    <a:pt x="649" y="44"/>
                    <a:pt x="331" y="0"/>
                  </a:cubicBez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25;p58">
              <a:extLst>
                <a:ext uri="{FF2B5EF4-FFF2-40B4-BE49-F238E27FC236}">
                  <a16:creationId xmlns:a16="http://schemas.microsoft.com/office/drawing/2014/main" id="{01865A7E-1C72-2756-135D-C698D20BDDD3}"/>
                </a:ext>
              </a:extLst>
            </p:cNvPr>
            <p:cNvSpPr/>
            <p:nvPr/>
          </p:nvSpPr>
          <p:spPr>
            <a:xfrm>
              <a:off x="1798829" y="3644573"/>
              <a:ext cx="180417" cy="288066"/>
            </a:xfrm>
            <a:custGeom>
              <a:avLst/>
              <a:gdLst/>
              <a:ahLst/>
              <a:cxnLst/>
              <a:rect l="l" t="t" r="r" b="b"/>
              <a:pathLst>
                <a:path w="2343" h="3741" extrusionOk="0">
                  <a:moveTo>
                    <a:pt x="1827" y="1"/>
                  </a:moveTo>
                  <a:cubicBezTo>
                    <a:pt x="1763" y="1"/>
                    <a:pt x="1687" y="63"/>
                    <a:pt x="1595" y="210"/>
                  </a:cubicBezTo>
                  <a:cubicBezTo>
                    <a:pt x="968" y="1222"/>
                    <a:pt x="1199" y="2773"/>
                    <a:pt x="1199" y="2773"/>
                  </a:cubicBezTo>
                  <a:cubicBezTo>
                    <a:pt x="792" y="2806"/>
                    <a:pt x="396" y="2817"/>
                    <a:pt x="22" y="2828"/>
                  </a:cubicBezTo>
                  <a:cubicBezTo>
                    <a:pt x="11" y="3157"/>
                    <a:pt x="0" y="3476"/>
                    <a:pt x="0" y="3740"/>
                  </a:cubicBezTo>
                  <a:cubicBezTo>
                    <a:pt x="1265" y="3685"/>
                    <a:pt x="2200" y="3553"/>
                    <a:pt x="2200" y="3553"/>
                  </a:cubicBezTo>
                  <a:lnTo>
                    <a:pt x="2343" y="3234"/>
                  </a:lnTo>
                  <a:lnTo>
                    <a:pt x="2145" y="2135"/>
                  </a:lnTo>
                  <a:cubicBezTo>
                    <a:pt x="2145" y="2135"/>
                    <a:pt x="2178" y="903"/>
                    <a:pt x="2024" y="309"/>
                  </a:cubicBezTo>
                  <a:cubicBezTo>
                    <a:pt x="1979" y="123"/>
                    <a:pt x="1915" y="1"/>
                    <a:pt x="1827"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26;p58">
              <a:extLst>
                <a:ext uri="{FF2B5EF4-FFF2-40B4-BE49-F238E27FC236}">
                  <a16:creationId xmlns:a16="http://schemas.microsoft.com/office/drawing/2014/main" id="{9A4F9114-0911-BB18-3364-DC71365DCEC5}"/>
                </a:ext>
              </a:extLst>
            </p:cNvPr>
            <p:cNvSpPr/>
            <p:nvPr/>
          </p:nvSpPr>
          <p:spPr>
            <a:xfrm>
              <a:off x="1418583" y="3837699"/>
              <a:ext cx="110191" cy="85627"/>
            </a:xfrm>
            <a:custGeom>
              <a:avLst/>
              <a:gdLst/>
              <a:ahLst/>
              <a:cxnLst/>
              <a:rect l="l" t="t" r="r" b="b"/>
              <a:pathLst>
                <a:path w="1431" h="1112" extrusionOk="0">
                  <a:moveTo>
                    <a:pt x="12" y="1"/>
                  </a:moveTo>
                  <a:cubicBezTo>
                    <a:pt x="12" y="221"/>
                    <a:pt x="1" y="375"/>
                    <a:pt x="56" y="616"/>
                  </a:cubicBezTo>
                  <a:cubicBezTo>
                    <a:pt x="100" y="825"/>
                    <a:pt x="298" y="902"/>
                    <a:pt x="507" y="946"/>
                  </a:cubicBezTo>
                  <a:cubicBezTo>
                    <a:pt x="781" y="1012"/>
                    <a:pt x="1067" y="1067"/>
                    <a:pt x="1364" y="1111"/>
                  </a:cubicBezTo>
                  <a:cubicBezTo>
                    <a:pt x="1375" y="803"/>
                    <a:pt x="1397" y="495"/>
                    <a:pt x="1430" y="188"/>
                  </a:cubicBezTo>
                  <a:cubicBezTo>
                    <a:pt x="825" y="133"/>
                    <a:pt x="342" y="56"/>
                    <a:pt x="12"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27;p58">
              <a:extLst>
                <a:ext uri="{FF2B5EF4-FFF2-40B4-BE49-F238E27FC236}">
                  <a16:creationId xmlns:a16="http://schemas.microsoft.com/office/drawing/2014/main" id="{C62B2B0F-0021-6AAC-4F06-B7B0B3CBD1BF}"/>
                </a:ext>
              </a:extLst>
            </p:cNvPr>
            <p:cNvSpPr/>
            <p:nvPr/>
          </p:nvSpPr>
          <p:spPr>
            <a:xfrm>
              <a:off x="1636196" y="3860569"/>
              <a:ext cx="85627" cy="74615"/>
            </a:xfrm>
            <a:custGeom>
              <a:avLst/>
              <a:gdLst/>
              <a:ahLst/>
              <a:cxnLst/>
              <a:rect l="l" t="t" r="r" b="b"/>
              <a:pathLst>
                <a:path w="1112" h="969" extrusionOk="0">
                  <a:moveTo>
                    <a:pt x="23" y="1"/>
                  </a:moveTo>
                  <a:cubicBezTo>
                    <a:pt x="12" y="352"/>
                    <a:pt x="1" y="682"/>
                    <a:pt x="1" y="946"/>
                  </a:cubicBezTo>
                  <a:cubicBezTo>
                    <a:pt x="364" y="968"/>
                    <a:pt x="727" y="968"/>
                    <a:pt x="1068" y="968"/>
                  </a:cubicBezTo>
                  <a:cubicBezTo>
                    <a:pt x="1079" y="671"/>
                    <a:pt x="1090" y="352"/>
                    <a:pt x="1112" y="34"/>
                  </a:cubicBezTo>
                  <a:cubicBezTo>
                    <a:pt x="727" y="23"/>
                    <a:pt x="364" y="12"/>
                    <a:pt x="23"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8;p58">
              <a:extLst>
                <a:ext uri="{FF2B5EF4-FFF2-40B4-BE49-F238E27FC236}">
                  <a16:creationId xmlns:a16="http://schemas.microsoft.com/office/drawing/2014/main" id="{A5297BB7-10DF-CE49-BDA2-FB5A14903384}"/>
                </a:ext>
              </a:extLst>
            </p:cNvPr>
            <p:cNvSpPr/>
            <p:nvPr/>
          </p:nvSpPr>
          <p:spPr>
            <a:xfrm>
              <a:off x="1523616" y="3852099"/>
              <a:ext cx="114349" cy="81392"/>
            </a:xfrm>
            <a:custGeom>
              <a:avLst/>
              <a:gdLst/>
              <a:ahLst/>
              <a:cxnLst/>
              <a:rect l="l" t="t" r="r" b="b"/>
              <a:pathLst>
                <a:path w="1485" h="1057" extrusionOk="0">
                  <a:moveTo>
                    <a:pt x="66" y="1"/>
                  </a:moveTo>
                  <a:cubicBezTo>
                    <a:pt x="33" y="308"/>
                    <a:pt x="11" y="616"/>
                    <a:pt x="0" y="924"/>
                  </a:cubicBezTo>
                  <a:cubicBezTo>
                    <a:pt x="473" y="990"/>
                    <a:pt x="968" y="1034"/>
                    <a:pt x="1463" y="1056"/>
                  </a:cubicBezTo>
                  <a:cubicBezTo>
                    <a:pt x="1463" y="781"/>
                    <a:pt x="1474" y="462"/>
                    <a:pt x="1485" y="111"/>
                  </a:cubicBezTo>
                  <a:cubicBezTo>
                    <a:pt x="957" y="78"/>
                    <a:pt x="484" y="45"/>
                    <a:pt x="66" y="1"/>
                  </a:cubicBez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9;p58">
              <a:extLst>
                <a:ext uri="{FF2B5EF4-FFF2-40B4-BE49-F238E27FC236}">
                  <a16:creationId xmlns:a16="http://schemas.microsoft.com/office/drawing/2014/main" id="{CBDB73E6-F744-08D2-2B09-D1020E7E3DC3}"/>
                </a:ext>
              </a:extLst>
            </p:cNvPr>
            <p:cNvSpPr/>
            <p:nvPr/>
          </p:nvSpPr>
          <p:spPr>
            <a:xfrm>
              <a:off x="1718360" y="3862263"/>
              <a:ext cx="82239" cy="72921"/>
            </a:xfrm>
            <a:custGeom>
              <a:avLst/>
              <a:gdLst/>
              <a:ahLst/>
              <a:cxnLst/>
              <a:rect l="l" t="t" r="r" b="b"/>
              <a:pathLst>
                <a:path w="1068" h="947" extrusionOk="0">
                  <a:moveTo>
                    <a:pt x="45" y="1"/>
                  </a:moveTo>
                  <a:cubicBezTo>
                    <a:pt x="23" y="330"/>
                    <a:pt x="12" y="649"/>
                    <a:pt x="1" y="946"/>
                  </a:cubicBezTo>
                  <a:cubicBezTo>
                    <a:pt x="364" y="946"/>
                    <a:pt x="715" y="935"/>
                    <a:pt x="1045" y="913"/>
                  </a:cubicBezTo>
                  <a:cubicBezTo>
                    <a:pt x="1045" y="638"/>
                    <a:pt x="1056" y="330"/>
                    <a:pt x="1067" y="1"/>
                  </a:cubicBezTo>
                  <a:lnTo>
                    <a:pt x="1067" y="1"/>
                  </a:lnTo>
                  <a:cubicBezTo>
                    <a:pt x="891" y="6"/>
                    <a:pt x="718" y="9"/>
                    <a:pt x="548" y="9"/>
                  </a:cubicBezTo>
                  <a:cubicBezTo>
                    <a:pt x="377" y="9"/>
                    <a:pt x="210" y="6"/>
                    <a:pt x="45" y="1"/>
                  </a:cubicBez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30;p58">
              <a:extLst>
                <a:ext uri="{FF2B5EF4-FFF2-40B4-BE49-F238E27FC236}">
                  <a16:creationId xmlns:a16="http://schemas.microsoft.com/office/drawing/2014/main" id="{C57345D6-A11D-F516-E43A-2295BEC11DED}"/>
                </a:ext>
              </a:extLst>
            </p:cNvPr>
            <p:cNvSpPr/>
            <p:nvPr/>
          </p:nvSpPr>
          <p:spPr>
            <a:xfrm>
              <a:off x="2063877" y="3533687"/>
              <a:ext cx="1563305" cy="394715"/>
            </a:xfrm>
            <a:custGeom>
              <a:avLst/>
              <a:gdLst/>
              <a:ahLst/>
              <a:cxnLst/>
              <a:rect l="l" t="t" r="r" b="b"/>
              <a:pathLst>
                <a:path w="20302" h="5126" extrusionOk="0">
                  <a:moveTo>
                    <a:pt x="20301" y="1"/>
                  </a:moveTo>
                  <a:cubicBezTo>
                    <a:pt x="14462" y="3223"/>
                    <a:pt x="4377" y="4158"/>
                    <a:pt x="1144" y="4388"/>
                  </a:cubicBezTo>
                  <a:lnTo>
                    <a:pt x="1144" y="4377"/>
                  </a:lnTo>
                  <a:cubicBezTo>
                    <a:pt x="880" y="3113"/>
                    <a:pt x="1" y="980"/>
                    <a:pt x="0" y="979"/>
                  </a:cubicBezTo>
                  <a:lnTo>
                    <a:pt x="0" y="979"/>
                  </a:lnTo>
                  <a:lnTo>
                    <a:pt x="275" y="4432"/>
                  </a:lnTo>
                  <a:cubicBezTo>
                    <a:pt x="176" y="4443"/>
                    <a:pt x="121" y="4443"/>
                    <a:pt x="121" y="4443"/>
                  </a:cubicBezTo>
                  <a:lnTo>
                    <a:pt x="660" y="5125"/>
                  </a:lnTo>
                  <a:cubicBezTo>
                    <a:pt x="2563" y="4949"/>
                    <a:pt x="6665" y="4520"/>
                    <a:pt x="11405" y="3729"/>
                  </a:cubicBezTo>
                  <a:cubicBezTo>
                    <a:pt x="16837" y="2827"/>
                    <a:pt x="19586" y="1342"/>
                    <a:pt x="20301"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1431;p58">
              <a:extLst>
                <a:ext uri="{FF2B5EF4-FFF2-40B4-BE49-F238E27FC236}">
                  <a16:creationId xmlns:a16="http://schemas.microsoft.com/office/drawing/2014/main" id="{DAEEE629-EF43-139B-6AFB-1B33C7B24E9E}"/>
                </a:ext>
              </a:extLst>
            </p:cNvPr>
            <p:cNvSpPr/>
            <p:nvPr/>
          </p:nvSpPr>
          <p:spPr>
            <a:xfrm>
              <a:off x="1903015" y="3595136"/>
              <a:ext cx="215992" cy="363683"/>
            </a:xfrm>
            <a:custGeom>
              <a:avLst/>
              <a:gdLst/>
              <a:ahLst/>
              <a:cxnLst/>
              <a:rect l="l" t="t" r="r" b="b"/>
              <a:pathLst>
                <a:path w="2805" h="4723" extrusionOk="0">
                  <a:moveTo>
                    <a:pt x="1674" y="1"/>
                  </a:moveTo>
                  <a:cubicBezTo>
                    <a:pt x="747" y="1"/>
                    <a:pt x="330" y="313"/>
                    <a:pt x="330" y="313"/>
                  </a:cubicBezTo>
                  <a:cubicBezTo>
                    <a:pt x="0" y="1930"/>
                    <a:pt x="330" y="3316"/>
                    <a:pt x="594" y="4074"/>
                  </a:cubicBezTo>
                  <a:cubicBezTo>
                    <a:pt x="726" y="4470"/>
                    <a:pt x="847" y="4690"/>
                    <a:pt x="847" y="4690"/>
                  </a:cubicBezTo>
                  <a:cubicBezTo>
                    <a:pt x="1044" y="4712"/>
                    <a:pt x="1224" y="4722"/>
                    <a:pt x="1388" y="4722"/>
                  </a:cubicBezTo>
                  <a:cubicBezTo>
                    <a:pt x="2434" y="4722"/>
                    <a:pt x="2804" y="4327"/>
                    <a:pt x="2804" y="4327"/>
                  </a:cubicBezTo>
                  <a:cubicBezTo>
                    <a:pt x="2716" y="3019"/>
                    <a:pt x="2518" y="1908"/>
                    <a:pt x="2342" y="1138"/>
                  </a:cubicBezTo>
                  <a:cubicBezTo>
                    <a:pt x="2177" y="434"/>
                    <a:pt x="2045" y="16"/>
                    <a:pt x="2045" y="16"/>
                  </a:cubicBezTo>
                  <a:cubicBezTo>
                    <a:pt x="1914" y="5"/>
                    <a:pt x="1790" y="1"/>
                    <a:pt x="1674" y="1"/>
                  </a:cubicBezTo>
                  <a:close/>
                </a:path>
              </a:pathLst>
            </a:custGeom>
            <a:solidFill>
              <a:srgbClr val="B781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1432;p58">
              <a:extLst>
                <a:ext uri="{FF2B5EF4-FFF2-40B4-BE49-F238E27FC236}">
                  <a16:creationId xmlns:a16="http://schemas.microsoft.com/office/drawing/2014/main" id="{C131C43A-FD98-6AA3-3F40-E7E8844C420C}"/>
                </a:ext>
              </a:extLst>
            </p:cNvPr>
            <p:cNvSpPr/>
            <p:nvPr/>
          </p:nvSpPr>
          <p:spPr>
            <a:xfrm>
              <a:off x="1948679" y="3682767"/>
              <a:ext cx="170330" cy="276054"/>
            </a:xfrm>
            <a:custGeom>
              <a:avLst/>
              <a:gdLst/>
              <a:ahLst/>
              <a:cxnLst/>
              <a:rect l="l" t="t" r="r" b="b"/>
              <a:pathLst>
                <a:path w="2212" h="3585" extrusionOk="0">
                  <a:moveTo>
                    <a:pt x="1749" y="0"/>
                  </a:moveTo>
                  <a:cubicBezTo>
                    <a:pt x="1881" y="1584"/>
                    <a:pt x="1837" y="2793"/>
                    <a:pt x="1837" y="2793"/>
                  </a:cubicBezTo>
                  <a:cubicBezTo>
                    <a:pt x="1612" y="2924"/>
                    <a:pt x="1475" y="2937"/>
                    <a:pt x="1428" y="2937"/>
                  </a:cubicBezTo>
                  <a:cubicBezTo>
                    <a:pt x="1415" y="2937"/>
                    <a:pt x="1409" y="2936"/>
                    <a:pt x="1409" y="2936"/>
                  </a:cubicBezTo>
                  <a:cubicBezTo>
                    <a:pt x="1096" y="2988"/>
                    <a:pt x="836" y="3008"/>
                    <a:pt x="623" y="3008"/>
                  </a:cubicBezTo>
                  <a:cubicBezTo>
                    <a:pt x="340" y="3008"/>
                    <a:pt x="139" y="2974"/>
                    <a:pt x="1" y="2936"/>
                  </a:cubicBezTo>
                  <a:lnTo>
                    <a:pt x="1" y="2936"/>
                  </a:lnTo>
                  <a:cubicBezTo>
                    <a:pt x="133" y="3332"/>
                    <a:pt x="254" y="3552"/>
                    <a:pt x="254" y="3552"/>
                  </a:cubicBezTo>
                  <a:cubicBezTo>
                    <a:pt x="451" y="3574"/>
                    <a:pt x="631" y="3584"/>
                    <a:pt x="795" y="3584"/>
                  </a:cubicBezTo>
                  <a:cubicBezTo>
                    <a:pt x="1841" y="3584"/>
                    <a:pt x="2211" y="3189"/>
                    <a:pt x="2211" y="3189"/>
                  </a:cubicBezTo>
                  <a:cubicBezTo>
                    <a:pt x="2123" y="1881"/>
                    <a:pt x="1925" y="770"/>
                    <a:pt x="1749"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1433;p58">
              <a:extLst>
                <a:ext uri="{FF2B5EF4-FFF2-40B4-BE49-F238E27FC236}">
                  <a16:creationId xmlns:a16="http://schemas.microsoft.com/office/drawing/2014/main" id="{6487D07A-877F-819F-0E4F-6A1601CDAF64}"/>
                </a:ext>
              </a:extLst>
            </p:cNvPr>
            <p:cNvSpPr/>
            <p:nvPr/>
          </p:nvSpPr>
          <p:spPr>
            <a:xfrm>
              <a:off x="713226" y="1731637"/>
              <a:ext cx="851109" cy="967998"/>
            </a:xfrm>
            <a:custGeom>
              <a:avLst/>
              <a:gdLst/>
              <a:ahLst/>
              <a:cxnLst/>
              <a:rect l="l" t="t" r="r" b="b"/>
              <a:pathLst>
                <a:path w="11053" h="12571" extrusionOk="0">
                  <a:moveTo>
                    <a:pt x="5927" y="1"/>
                  </a:moveTo>
                  <a:cubicBezTo>
                    <a:pt x="4146" y="1221"/>
                    <a:pt x="0" y="6588"/>
                    <a:pt x="0" y="6588"/>
                  </a:cubicBezTo>
                  <a:lnTo>
                    <a:pt x="9513" y="12571"/>
                  </a:lnTo>
                  <a:lnTo>
                    <a:pt x="9744" y="11295"/>
                  </a:lnTo>
                  <a:lnTo>
                    <a:pt x="10359" y="7974"/>
                  </a:lnTo>
                  <a:lnTo>
                    <a:pt x="11052" y="4213"/>
                  </a:lnTo>
                  <a:cubicBezTo>
                    <a:pt x="9930" y="2783"/>
                    <a:pt x="8259" y="1529"/>
                    <a:pt x="7126" y="760"/>
                  </a:cubicBezTo>
                  <a:cubicBezTo>
                    <a:pt x="6686" y="463"/>
                    <a:pt x="6323" y="243"/>
                    <a:pt x="6125" y="111"/>
                  </a:cubicBezTo>
                  <a:cubicBezTo>
                    <a:pt x="5993" y="45"/>
                    <a:pt x="5927" y="1"/>
                    <a:pt x="5927" y="1"/>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1434;p58">
              <a:extLst>
                <a:ext uri="{FF2B5EF4-FFF2-40B4-BE49-F238E27FC236}">
                  <a16:creationId xmlns:a16="http://schemas.microsoft.com/office/drawing/2014/main" id="{72AB54E0-A704-0D60-BCA8-E1EBCCF1F1A6}"/>
                </a:ext>
              </a:extLst>
            </p:cNvPr>
            <p:cNvSpPr/>
            <p:nvPr/>
          </p:nvSpPr>
          <p:spPr>
            <a:xfrm>
              <a:off x="752113" y="1740107"/>
              <a:ext cx="812222" cy="929882"/>
            </a:xfrm>
            <a:custGeom>
              <a:avLst/>
              <a:gdLst/>
              <a:ahLst/>
              <a:cxnLst/>
              <a:rect l="l" t="t" r="r" b="b"/>
              <a:pathLst>
                <a:path w="10548" h="12076" extrusionOk="0">
                  <a:moveTo>
                    <a:pt x="5620" y="1"/>
                  </a:moveTo>
                  <a:cubicBezTo>
                    <a:pt x="4521" y="1199"/>
                    <a:pt x="100" y="5983"/>
                    <a:pt x="1" y="6324"/>
                  </a:cubicBezTo>
                  <a:lnTo>
                    <a:pt x="2464" y="8117"/>
                  </a:lnTo>
                  <a:lnTo>
                    <a:pt x="8590" y="12076"/>
                  </a:lnTo>
                  <a:lnTo>
                    <a:pt x="9239" y="11185"/>
                  </a:lnTo>
                  <a:lnTo>
                    <a:pt x="10547" y="9403"/>
                  </a:lnTo>
                  <a:lnTo>
                    <a:pt x="9854" y="7864"/>
                  </a:lnTo>
                  <a:lnTo>
                    <a:pt x="6621" y="650"/>
                  </a:lnTo>
                  <a:cubicBezTo>
                    <a:pt x="6181" y="353"/>
                    <a:pt x="5818" y="133"/>
                    <a:pt x="5620"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1435;p58">
              <a:extLst>
                <a:ext uri="{FF2B5EF4-FFF2-40B4-BE49-F238E27FC236}">
                  <a16:creationId xmlns:a16="http://schemas.microsoft.com/office/drawing/2014/main" id="{803046A5-DA29-F809-4D28-4CCB4F29D9FF}"/>
                </a:ext>
              </a:extLst>
            </p:cNvPr>
            <p:cNvSpPr/>
            <p:nvPr/>
          </p:nvSpPr>
          <p:spPr>
            <a:xfrm>
              <a:off x="769901" y="1713849"/>
              <a:ext cx="1079806" cy="1049313"/>
            </a:xfrm>
            <a:custGeom>
              <a:avLst/>
              <a:gdLst/>
              <a:ahLst/>
              <a:cxnLst/>
              <a:rect l="l" t="t" r="r" b="b"/>
              <a:pathLst>
                <a:path w="14023" h="13627" extrusionOk="0">
                  <a:moveTo>
                    <a:pt x="6500" y="1"/>
                  </a:moveTo>
                  <a:lnTo>
                    <a:pt x="1" y="6808"/>
                  </a:lnTo>
                  <a:cubicBezTo>
                    <a:pt x="1" y="6808"/>
                    <a:pt x="2442" y="8304"/>
                    <a:pt x="4917" y="9953"/>
                  </a:cubicBezTo>
                  <a:cubicBezTo>
                    <a:pt x="5246" y="10173"/>
                    <a:pt x="5576" y="10404"/>
                    <a:pt x="5906" y="10624"/>
                  </a:cubicBezTo>
                  <a:cubicBezTo>
                    <a:pt x="5961" y="10657"/>
                    <a:pt x="6016" y="10701"/>
                    <a:pt x="6071" y="10745"/>
                  </a:cubicBezTo>
                  <a:cubicBezTo>
                    <a:pt x="7193" y="11504"/>
                    <a:pt x="8238" y="12263"/>
                    <a:pt x="8964" y="12878"/>
                  </a:cubicBezTo>
                  <a:cubicBezTo>
                    <a:pt x="9304" y="13164"/>
                    <a:pt x="9590" y="13417"/>
                    <a:pt x="9766" y="13626"/>
                  </a:cubicBezTo>
                  <a:cubicBezTo>
                    <a:pt x="9766" y="13626"/>
                    <a:pt x="11933" y="11581"/>
                    <a:pt x="14022" y="10712"/>
                  </a:cubicBezTo>
                  <a:cubicBezTo>
                    <a:pt x="14022" y="10712"/>
                    <a:pt x="11064" y="4499"/>
                    <a:pt x="8436" y="1771"/>
                  </a:cubicBezTo>
                  <a:cubicBezTo>
                    <a:pt x="8370" y="1705"/>
                    <a:pt x="8304" y="1639"/>
                    <a:pt x="8238" y="1573"/>
                  </a:cubicBezTo>
                  <a:cubicBezTo>
                    <a:pt x="8238" y="1573"/>
                    <a:pt x="7963" y="1266"/>
                    <a:pt x="7611" y="903"/>
                  </a:cubicBezTo>
                  <a:cubicBezTo>
                    <a:pt x="7270" y="562"/>
                    <a:pt x="6852" y="177"/>
                    <a:pt x="6500" y="1"/>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1436;p58">
              <a:extLst>
                <a:ext uri="{FF2B5EF4-FFF2-40B4-BE49-F238E27FC236}">
                  <a16:creationId xmlns:a16="http://schemas.microsoft.com/office/drawing/2014/main" id="{BD43127B-E666-ACCA-780D-9185F864F0B9}"/>
                </a:ext>
              </a:extLst>
            </p:cNvPr>
            <p:cNvSpPr/>
            <p:nvPr/>
          </p:nvSpPr>
          <p:spPr>
            <a:xfrm>
              <a:off x="1148453" y="2452395"/>
              <a:ext cx="160165" cy="79621"/>
            </a:xfrm>
            <a:custGeom>
              <a:avLst/>
              <a:gdLst/>
              <a:ahLst/>
              <a:cxnLst/>
              <a:rect l="l" t="t" r="r" b="b"/>
              <a:pathLst>
                <a:path w="2080" h="1034" extrusionOk="0">
                  <a:moveTo>
                    <a:pt x="1250" y="1"/>
                  </a:moveTo>
                  <a:cubicBezTo>
                    <a:pt x="1168" y="1"/>
                    <a:pt x="1088" y="4"/>
                    <a:pt x="1012" y="10"/>
                  </a:cubicBezTo>
                  <a:cubicBezTo>
                    <a:pt x="759" y="32"/>
                    <a:pt x="308" y="186"/>
                    <a:pt x="1" y="362"/>
                  </a:cubicBezTo>
                  <a:cubicBezTo>
                    <a:pt x="330" y="582"/>
                    <a:pt x="660" y="813"/>
                    <a:pt x="979" y="1033"/>
                  </a:cubicBezTo>
                  <a:cubicBezTo>
                    <a:pt x="1067" y="978"/>
                    <a:pt x="1166" y="923"/>
                    <a:pt x="1265" y="879"/>
                  </a:cubicBezTo>
                  <a:cubicBezTo>
                    <a:pt x="1639" y="703"/>
                    <a:pt x="2079" y="560"/>
                    <a:pt x="2024" y="274"/>
                  </a:cubicBezTo>
                  <a:cubicBezTo>
                    <a:pt x="1988" y="68"/>
                    <a:pt x="1609" y="1"/>
                    <a:pt x="1250" y="1"/>
                  </a:cubicBezTo>
                  <a:close/>
                </a:path>
              </a:pathLst>
            </a:custGeom>
            <a:solidFill>
              <a:srgbClr val="D2C4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1437;p58">
              <a:extLst>
                <a:ext uri="{FF2B5EF4-FFF2-40B4-BE49-F238E27FC236}">
                  <a16:creationId xmlns:a16="http://schemas.microsoft.com/office/drawing/2014/main" id="{33BDA81D-CC06-2E46-4A93-971B89BB122E}"/>
                </a:ext>
              </a:extLst>
            </p:cNvPr>
            <p:cNvSpPr/>
            <p:nvPr/>
          </p:nvSpPr>
          <p:spPr>
            <a:xfrm>
              <a:off x="1237393" y="2533635"/>
              <a:ext cx="243097" cy="171947"/>
            </a:xfrm>
            <a:custGeom>
              <a:avLst/>
              <a:gdLst/>
              <a:ahLst/>
              <a:cxnLst/>
              <a:rect l="l" t="t" r="r" b="b"/>
              <a:pathLst>
                <a:path w="3157" h="2233" extrusionOk="0">
                  <a:moveTo>
                    <a:pt x="814" y="0"/>
                  </a:moveTo>
                  <a:lnTo>
                    <a:pt x="0" y="99"/>
                  </a:lnTo>
                  <a:cubicBezTo>
                    <a:pt x="1122" y="858"/>
                    <a:pt x="2167" y="1617"/>
                    <a:pt x="2893" y="2232"/>
                  </a:cubicBezTo>
                  <a:cubicBezTo>
                    <a:pt x="2937" y="2188"/>
                    <a:pt x="2991" y="2134"/>
                    <a:pt x="3013" y="2046"/>
                  </a:cubicBezTo>
                  <a:cubicBezTo>
                    <a:pt x="3013" y="2024"/>
                    <a:pt x="3013" y="2013"/>
                    <a:pt x="3013" y="1991"/>
                  </a:cubicBezTo>
                  <a:cubicBezTo>
                    <a:pt x="2980" y="1815"/>
                    <a:pt x="2849" y="1705"/>
                    <a:pt x="2849" y="1705"/>
                  </a:cubicBezTo>
                  <a:cubicBezTo>
                    <a:pt x="2849" y="1705"/>
                    <a:pt x="3123" y="1617"/>
                    <a:pt x="3134" y="1419"/>
                  </a:cubicBezTo>
                  <a:cubicBezTo>
                    <a:pt x="3156" y="1210"/>
                    <a:pt x="2958" y="1067"/>
                    <a:pt x="2958" y="1067"/>
                  </a:cubicBezTo>
                  <a:lnTo>
                    <a:pt x="2354" y="957"/>
                  </a:lnTo>
                  <a:cubicBezTo>
                    <a:pt x="2354" y="957"/>
                    <a:pt x="2596" y="825"/>
                    <a:pt x="2629" y="649"/>
                  </a:cubicBezTo>
                  <a:cubicBezTo>
                    <a:pt x="2651" y="462"/>
                    <a:pt x="2442" y="363"/>
                    <a:pt x="2442" y="363"/>
                  </a:cubicBezTo>
                  <a:lnTo>
                    <a:pt x="814" y="0"/>
                  </a:lnTo>
                  <a:close/>
                </a:path>
              </a:pathLst>
            </a:custGeom>
            <a:solidFill>
              <a:srgbClr val="D2C4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1438;p58">
              <a:extLst>
                <a:ext uri="{FF2B5EF4-FFF2-40B4-BE49-F238E27FC236}">
                  <a16:creationId xmlns:a16="http://schemas.microsoft.com/office/drawing/2014/main" id="{0B915D58-2B63-3A73-816C-219333ACE425}"/>
                </a:ext>
              </a:extLst>
            </p:cNvPr>
            <p:cNvSpPr/>
            <p:nvPr/>
          </p:nvSpPr>
          <p:spPr>
            <a:xfrm>
              <a:off x="830888" y="1783307"/>
              <a:ext cx="619947" cy="780728"/>
            </a:xfrm>
            <a:custGeom>
              <a:avLst/>
              <a:gdLst/>
              <a:ahLst/>
              <a:cxnLst/>
              <a:rect l="l" t="t" r="r" b="b"/>
              <a:pathLst>
                <a:path w="8051" h="10139" extrusionOk="0">
                  <a:moveTo>
                    <a:pt x="6819" y="1"/>
                  </a:moveTo>
                  <a:lnTo>
                    <a:pt x="1" y="6071"/>
                  </a:lnTo>
                  <a:cubicBezTo>
                    <a:pt x="1" y="6071"/>
                    <a:pt x="5499" y="9645"/>
                    <a:pt x="6137" y="10096"/>
                  </a:cubicBezTo>
                  <a:cubicBezTo>
                    <a:pt x="6178" y="10125"/>
                    <a:pt x="6222" y="10139"/>
                    <a:pt x="6267" y="10139"/>
                  </a:cubicBezTo>
                  <a:cubicBezTo>
                    <a:pt x="6941" y="10139"/>
                    <a:pt x="8051" y="7138"/>
                    <a:pt x="8051" y="7138"/>
                  </a:cubicBezTo>
                  <a:lnTo>
                    <a:pt x="7644" y="869"/>
                  </a:lnTo>
                  <a:cubicBezTo>
                    <a:pt x="7578" y="803"/>
                    <a:pt x="7512" y="737"/>
                    <a:pt x="7435" y="671"/>
                  </a:cubicBezTo>
                  <a:cubicBezTo>
                    <a:pt x="7435" y="671"/>
                    <a:pt x="7171" y="364"/>
                    <a:pt x="6819"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1439;p58">
              <a:extLst>
                <a:ext uri="{FF2B5EF4-FFF2-40B4-BE49-F238E27FC236}">
                  <a16:creationId xmlns:a16="http://schemas.microsoft.com/office/drawing/2014/main" id="{2465E81E-404F-C49B-A004-F3099FDDB8FA}"/>
                </a:ext>
              </a:extLst>
            </p:cNvPr>
            <p:cNvSpPr/>
            <p:nvPr/>
          </p:nvSpPr>
          <p:spPr>
            <a:xfrm>
              <a:off x="849523" y="1786695"/>
              <a:ext cx="1055242" cy="963763"/>
            </a:xfrm>
            <a:custGeom>
              <a:avLst/>
              <a:gdLst/>
              <a:ahLst/>
              <a:cxnLst/>
              <a:rect l="l" t="t" r="r" b="b"/>
              <a:pathLst>
                <a:path w="13704" h="12516" extrusionOk="0">
                  <a:moveTo>
                    <a:pt x="7215" y="1"/>
                  </a:moveTo>
                  <a:lnTo>
                    <a:pt x="1" y="6049"/>
                  </a:lnTo>
                  <a:cubicBezTo>
                    <a:pt x="1" y="6049"/>
                    <a:pt x="2002" y="7358"/>
                    <a:pt x="4190" y="8864"/>
                  </a:cubicBezTo>
                  <a:cubicBezTo>
                    <a:pt x="4509" y="9084"/>
                    <a:pt x="4828" y="9304"/>
                    <a:pt x="5147" y="9535"/>
                  </a:cubicBezTo>
                  <a:cubicBezTo>
                    <a:pt x="5246" y="9590"/>
                    <a:pt x="5334" y="9656"/>
                    <a:pt x="5422" y="9722"/>
                  </a:cubicBezTo>
                  <a:cubicBezTo>
                    <a:pt x="6423" y="10415"/>
                    <a:pt x="7391" y="11108"/>
                    <a:pt x="8149" y="11691"/>
                  </a:cubicBezTo>
                  <a:cubicBezTo>
                    <a:pt x="8556" y="12009"/>
                    <a:pt x="8908" y="12284"/>
                    <a:pt x="9161" y="12515"/>
                  </a:cubicBezTo>
                  <a:cubicBezTo>
                    <a:pt x="9161" y="12515"/>
                    <a:pt x="11636" y="11042"/>
                    <a:pt x="13703" y="10877"/>
                  </a:cubicBezTo>
                  <a:cubicBezTo>
                    <a:pt x="13703" y="10877"/>
                    <a:pt x="10954" y="2354"/>
                    <a:pt x="7215" y="1"/>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1440;p58">
              <a:extLst>
                <a:ext uri="{FF2B5EF4-FFF2-40B4-BE49-F238E27FC236}">
                  <a16:creationId xmlns:a16="http://schemas.microsoft.com/office/drawing/2014/main" id="{C102E860-9D4D-C348-B611-DC05BE1D9D44}"/>
                </a:ext>
              </a:extLst>
            </p:cNvPr>
            <p:cNvSpPr/>
            <p:nvPr/>
          </p:nvSpPr>
          <p:spPr>
            <a:xfrm>
              <a:off x="970651" y="1899737"/>
              <a:ext cx="447154" cy="379853"/>
            </a:xfrm>
            <a:custGeom>
              <a:avLst/>
              <a:gdLst/>
              <a:ahLst/>
              <a:cxnLst/>
              <a:rect l="l" t="t" r="r" b="b"/>
              <a:pathLst>
                <a:path w="5807" h="4933" extrusionOk="0">
                  <a:moveTo>
                    <a:pt x="5746" y="1"/>
                  </a:moveTo>
                  <a:cubicBezTo>
                    <a:pt x="5732" y="1"/>
                    <a:pt x="5719" y="6"/>
                    <a:pt x="5708" y="17"/>
                  </a:cubicBezTo>
                  <a:cubicBezTo>
                    <a:pt x="4553" y="1260"/>
                    <a:pt x="66" y="4801"/>
                    <a:pt x="22" y="4845"/>
                  </a:cubicBezTo>
                  <a:cubicBezTo>
                    <a:pt x="0" y="4856"/>
                    <a:pt x="0" y="4889"/>
                    <a:pt x="11" y="4911"/>
                  </a:cubicBezTo>
                  <a:cubicBezTo>
                    <a:pt x="22" y="4922"/>
                    <a:pt x="44" y="4933"/>
                    <a:pt x="55" y="4933"/>
                  </a:cubicBezTo>
                  <a:cubicBezTo>
                    <a:pt x="66" y="4933"/>
                    <a:pt x="77" y="4933"/>
                    <a:pt x="88" y="4922"/>
                  </a:cubicBezTo>
                  <a:cubicBezTo>
                    <a:pt x="132" y="4889"/>
                    <a:pt x="4619" y="1337"/>
                    <a:pt x="5785" y="83"/>
                  </a:cubicBezTo>
                  <a:cubicBezTo>
                    <a:pt x="5807" y="61"/>
                    <a:pt x="5796" y="28"/>
                    <a:pt x="5785" y="17"/>
                  </a:cubicBezTo>
                  <a:cubicBezTo>
                    <a:pt x="5774" y="6"/>
                    <a:pt x="5760" y="1"/>
                    <a:pt x="5746" y="1"/>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1441;p58">
              <a:extLst>
                <a:ext uri="{FF2B5EF4-FFF2-40B4-BE49-F238E27FC236}">
                  <a16:creationId xmlns:a16="http://schemas.microsoft.com/office/drawing/2014/main" id="{FBE037FE-1B73-88F0-5637-6B5242E02BE3}"/>
                </a:ext>
              </a:extLst>
            </p:cNvPr>
            <p:cNvSpPr/>
            <p:nvPr/>
          </p:nvSpPr>
          <p:spPr>
            <a:xfrm>
              <a:off x="1047655" y="1977665"/>
              <a:ext cx="463324" cy="355290"/>
            </a:xfrm>
            <a:custGeom>
              <a:avLst/>
              <a:gdLst/>
              <a:ahLst/>
              <a:cxnLst/>
              <a:rect l="l" t="t" r="r" b="b"/>
              <a:pathLst>
                <a:path w="6017" h="4614" extrusionOk="0">
                  <a:moveTo>
                    <a:pt x="5957" y="0"/>
                  </a:moveTo>
                  <a:cubicBezTo>
                    <a:pt x="5945" y="0"/>
                    <a:pt x="5934" y="6"/>
                    <a:pt x="5928" y="17"/>
                  </a:cubicBezTo>
                  <a:cubicBezTo>
                    <a:pt x="4543" y="1469"/>
                    <a:pt x="67" y="4482"/>
                    <a:pt x="23" y="4515"/>
                  </a:cubicBezTo>
                  <a:cubicBezTo>
                    <a:pt x="1" y="4537"/>
                    <a:pt x="1" y="4559"/>
                    <a:pt x="12" y="4592"/>
                  </a:cubicBezTo>
                  <a:cubicBezTo>
                    <a:pt x="23" y="4603"/>
                    <a:pt x="34" y="4614"/>
                    <a:pt x="56" y="4614"/>
                  </a:cubicBezTo>
                  <a:cubicBezTo>
                    <a:pt x="67" y="4614"/>
                    <a:pt x="78" y="4603"/>
                    <a:pt x="89" y="4603"/>
                  </a:cubicBezTo>
                  <a:cubicBezTo>
                    <a:pt x="133" y="4570"/>
                    <a:pt x="4609" y="1546"/>
                    <a:pt x="5994" y="94"/>
                  </a:cubicBezTo>
                  <a:cubicBezTo>
                    <a:pt x="6016" y="72"/>
                    <a:pt x="6016" y="39"/>
                    <a:pt x="5994" y="17"/>
                  </a:cubicBezTo>
                  <a:cubicBezTo>
                    <a:pt x="5983" y="6"/>
                    <a:pt x="5970" y="0"/>
                    <a:pt x="5957" y="0"/>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1442;p58">
              <a:extLst>
                <a:ext uri="{FF2B5EF4-FFF2-40B4-BE49-F238E27FC236}">
                  <a16:creationId xmlns:a16="http://schemas.microsoft.com/office/drawing/2014/main" id="{8D5B2FF0-CA77-B4A7-EDD7-A43927F250FD}"/>
                </a:ext>
              </a:extLst>
            </p:cNvPr>
            <p:cNvSpPr/>
            <p:nvPr/>
          </p:nvSpPr>
          <p:spPr>
            <a:xfrm>
              <a:off x="1134053" y="2075922"/>
              <a:ext cx="455701" cy="313785"/>
            </a:xfrm>
            <a:custGeom>
              <a:avLst/>
              <a:gdLst/>
              <a:ahLst/>
              <a:cxnLst/>
              <a:rect l="l" t="t" r="r" b="b"/>
              <a:pathLst>
                <a:path w="5918" h="4075" extrusionOk="0">
                  <a:moveTo>
                    <a:pt x="5857" y="0"/>
                  </a:moveTo>
                  <a:cubicBezTo>
                    <a:pt x="5843" y="0"/>
                    <a:pt x="5829" y="6"/>
                    <a:pt x="5818" y="17"/>
                  </a:cubicBezTo>
                  <a:cubicBezTo>
                    <a:pt x="4399" y="1633"/>
                    <a:pt x="78" y="3954"/>
                    <a:pt x="34" y="3976"/>
                  </a:cubicBezTo>
                  <a:cubicBezTo>
                    <a:pt x="12" y="3998"/>
                    <a:pt x="1" y="4031"/>
                    <a:pt x="12" y="4053"/>
                  </a:cubicBezTo>
                  <a:cubicBezTo>
                    <a:pt x="23" y="4064"/>
                    <a:pt x="45" y="4075"/>
                    <a:pt x="56" y="4075"/>
                  </a:cubicBezTo>
                  <a:lnTo>
                    <a:pt x="89" y="4075"/>
                  </a:lnTo>
                  <a:cubicBezTo>
                    <a:pt x="122" y="4053"/>
                    <a:pt x="4465" y="1710"/>
                    <a:pt x="5895" y="83"/>
                  </a:cubicBezTo>
                  <a:cubicBezTo>
                    <a:pt x="5917" y="61"/>
                    <a:pt x="5917" y="39"/>
                    <a:pt x="5895" y="17"/>
                  </a:cubicBezTo>
                  <a:cubicBezTo>
                    <a:pt x="5884" y="6"/>
                    <a:pt x="5870" y="0"/>
                    <a:pt x="5857" y="0"/>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1443;p58">
              <a:extLst>
                <a:ext uri="{FF2B5EF4-FFF2-40B4-BE49-F238E27FC236}">
                  <a16:creationId xmlns:a16="http://schemas.microsoft.com/office/drawing/2014/main" id="{08CF648E-E2AA-D0C2-75F4-4B20DCB05059}"/>
                </a:ext>
              </a:extLst>
            </p:cNvPr>
            <p:cNvSpPr/>
            <p:nvPr/>
          </p:nvSpPr>
          <p:spPr>
            <a:xfrm>
              <a:off x="1225534" y="2201901"/>
              <a:ext cx="431060" cy="245407"/>
            </a:xfrm>
            <a:custGeom>
              <a:avLst/>
              <a:gdLst/>
              <a:ahLst/>
              <a:cxnLst/>
              <a:rect l="l" t="t" r="r" b="b"/>
              <a:pathLst>
                <a:path w="5598" h="3187" extrusionOk="0">
                  <a:moveTo>
                    <a:pt x="5541" y="1"/>
                  </a:moveTo>
                  <a:cubicBezTo>
                    <a:pt x="5530" y="1"/>
                    <a:pt x="5519" y="4"/>
                    <a:pt x="5510" y="8"/>
                  </a:cubicBezTo>
                  <a:cubicBezTo>
                    <a:pt x="3684" y="1559"/>
                    <a:pt x="77" y="3065"/>
                    <a:pt x="44" y="3087"/>
                  </a:cubicBezTo>
                  <a:cubicBezTo>
                    <a:pt x="11" y="3098"/>
                    <a:pt x="0" y="3131"/>
                    <a:pt x="11" y="3153"/>
                  </a:cubicBezTo>
                  <a:cubicBezTo>
                    <a:pt x="22" y="3175"/>
                    <a:pt x="44" y="3186"/>
                    <a:pt x="55" y="3186"/>
                  </a:cubicBezTo>
                  <a:cubicBezTo>
                    <a:pt x="66" y="3186"/>
                    <a:pt x="77" y="3186"/>
                    <a:pt x="77" y="3175"/>
                  </a:cubicBezTo>
                  <a:cubicBezTo>
                    <a:pt x="121" y="3164"/>
                    <a:pt x="3739" y="1647"/>
                    <a:pt x="5576" y="96"/>
                  </a:cubicBezTo>
                  <a:cubicBezTo>
                    <a:pt x="5598" y="74"/>
                    <a:pt x="5598" y="41"/>
                    <a:pt x="5576" y="19"/>
                  </a:cubicBezTo>
                  <a:cubicBezTo>
                    <a:pt x="5569" y="6"/>
                    <a:pt x="5555" y="1"/>
                    <a:pt x="5541" y="1"/>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1444;p58">
              <a:extLst>
                <a:ext uri="{FF2B5EF4-FFF2-40B4-BE49-F238E27FC236}">
                  <a16:creationId xmlns:a16="http://schemas.microsoft.com/office/drawing/2014/main" id="{D3938889-38E2-157F-C131-7FE29176C190}"/>
                </a:ext>
              </a:extLst>
            </p:cNvPr>
            <p:cNvSpPr/>
            <p:nvPr/>
          </p:nvSpPr>
          <p:spPr>
            <a:xfrm>
              <a:off x="1316091" y="2320487"/>
              <a:ext cx="398103" cy="186962"/>
            </a:xfrm>
            <a:custGeom>
              <a:avLst/>
              <a:gdLst/>
              <a:ahLst/>
              <a:cxnLst/>
              <a:rect l="l" t="t" r="r" b="b"/>
              <a:pathLst>
                <a:path w="5170" h="2428" extrusionOk="0">
                  <a:moveTo>
                    <a:pt x="5112" y="1"/>
                  </a:moveTo>
                  <a:cubicBezTo>
                    <a:pt x="5102" y="1"/>
                    <a:pt x="5091" y="3"/>
                    <a:pt x="5082" y="8"/>
                  </a:cubicBezTo>
                  <a:cubicBezTo>
                    <a:pt x="3575" y="1075"/>
                    <a:pt x="78" y="2317"/>
                    <a:pt x="45" y="2328"/>
                  </a:cubicBezTo>
                  <a:cubicBezTo>
                    <a:pt x="12" y="2339"/>
                    <a:pt x="1" y="2372"/>
                    <a:pt x="12" y="2394"/>
                  </a:cubicBezTo>
                  <a:cubicBezTo>
                    <a:pt x="12" y="2416"/>
                    <a:pt x="34" y="2427"/>
                    <a:pt x="56" y="2427"/>
                  </a:cubicBezTo>
                  <a:lnTo>
                    <a:pt x="78" y="2427"/>
                  </a:lnTo>
                  <a:cubicBezTo>
                    <a:pt x="111" y="2416"/>
                    <a:pt x="3619" y="1162"/>
                    <a:pt x="5137" y="96"/>
                  </a:cubicBezTo>
                  <a:cubicBezTo>
                    <a:pt x="5159" y="74"/>
                    <a:pt x="5170" y="41"/>
                    <a:pt x="5148" y="19"/>
                  </a:cubicBezTo>
                  <a:cubicBezTo>
                    <a:pt x="5141" y="6"/>
                    <a:pt x="5127" y="1"/>
                    <a:pt x="5112" y="1"/>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445;p58">
              <a:extLst>
                <a:ext uri="{FF2B5EF4-FFF2-40B4-BE49-F238E27FC236}">
                  <a16:creationId xmlns:a16="http://schemas.microsoft.com/office/drawing/2014/main" id="{8586B5F2-A358-C8E5-24C6-492C037D5AD0}"/>
                </a:ext>
              </a:extLst>
            </p:cNvPr>
            <p:cNvSpPr/>
            <p:nvPr/>
          </p:nvSpPr>
          <p:spPr>
            <a:xfrm>
              <a:off x="1172170" y="2449007"/>
              <a:ext cx="143995" cy="71997"/>
            </a:xfrm>
            <a:custGeom>
              <a:avLst/>
              <a:gdLst/>
              <a:ahLst/>
              <a:cxnLst/>
              <a:rect l="l" t="t" r="r" b="b"/>
              <a:pathLst>
                <a:path w="1870" h="935" extrusionOk="0">
                  <a:moveTo>
                    <a:pt x="1038" y="1"/>
                  </a:moveTo>
                  <a:cubicBezTo>
                    <a:pt x="957" y="1"/>
                    <a:pt x="878" y="4"/>
                    <a:pt x="803" y="10"/>
                  </a:cubicBezTo>
                  <a:cubicBezTo>
                    <a:pt x="594" y="21"/>
                    <a:pt x="275" y="131"/>
                    <a:pt x="0" y="263"/>
                  </a:cubicBezTo>
                  <a:cubicBezTo>
                    <a:pt x="319" y="483"/>
                    <a:pt x="638" y="703"/>
                    <a:pt x="957" y="934"/>
                  </a:cubicBezTo>
                  <a:cubicBezTo>
                    <a:pt x="990" y="912"/>
                    <a:pt x="1023" y="901"/>
                    <a:pt x="1056" y="879"/>
                  </a:cubicBezTo>
                  <a:cubicBezTo>
                    <a:pt x="1430" y="714"/>
                    <a:pt x="1870" y="560"/>
                    <a:pt x="1815" y="285"/>
                  </a:cubicBezTo>
                  <a:cubicBezTo>
                    <a:pt x="1779" y="70"/>
                    <a:pt x="1398" y="1"/>
                    <a:pt x="1038"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446;p58">
              <a:extLst>
                <a:ext uri="{FF2B5EF4-FFF2-40B4-BE49-F238E27FC236}">
                  <a16:creationId xmlns:a16="http://schemas.microsoft.com/office/drawing/2014/main" id="{BA269420-0146-EDA3-A579-9129397EF7FB}"/>
                </a:ext>
              </a:extLst>
            </p:cNvPr>
            <p:cNvSpPr/>
            <p:nvPr/>
          </p:nvSpPr>
          <p:spPr>
            <a:xfrm>
              <a:off x="1267039" y="2531093"/>
              <a:ext cx="221074" cy="155853"/>
            </a:xfrm>
            <a:custGeom>
              <a:avLst/>
              <a:gdLst/>
              <a:ahLst/>
              <a:cxnLst/>
              <a:rect l="l" t="t" r="r" b="b"/>
              <a:pathLst>
                <a:path w="2871" h="2024" extrusionOk="0">
                  <a:moveTo>
                    <a:pt x="528" y="0"/>
                  </a:moveTo>
                  <a:lnTo>
                    <a:pt x="0" y="55"/>
                  </a:lnTo>
                  <a:cubicBezTo>
                    <a:pt x="1001" y="759"/>
                    <a:pt x="1969" y="1452"/>
                    <a:pt x="2727" y="2024"/>
                  </a:cubicBezTo>
                  <a:cubicBezTo>
                    <a:pt x="2727" y="2013"/>
                    <a:pt x="2727" y="1991"/>
                    <a:pt x="2727" y="1980"/>
                  </a:cubicBezTo>
                  <a:cubicBezTo>
                    <a:pt x="2694" y="1804"/>
                    <a:pt x="2562" y="1705"/>
                    <a:pt x="2562" y="1705"/>
                  </a:cubicBezTo>
                  <a:lnTo>
                    <a:pt x="2562" y="1694"/>
                  </a:lnTo>
                  <a:cubicBezTo>
                    <a:pt x="2562" y="1694"/>
                    <a:pt x="2837" y="1617"/>
                    <a:pt x="2848" y="1408"/>
                  </a:cubicBezTo>
                  <a:cubicBezTo>
                    <a:pt x="2870" y="1199"/>
                    <a:pt x="2672" y="1056"/>
                    <a:pt x="2672" y="1056"/>
                  </a:cubicBezTo>
                  <a:lnTo>
                    <a:pt x="2068" y="946"/>
                  </a:lnTo>
                  <a:cubicBezTo>
                    <a:pt x="2068" y="946"/>
                    <a:pt x="2310" y="814"/>
                    <a:pt x="2343" y="638"/>
                  </a:cubicBezTo>
                  <a:cubicBezTo>
                    <a:pt x="2365" y="462"/>
                    <a:pt x="2156" y="352"/>
                    <a:pt x="2156" y="352"/>
                  </a:cubicBezTo>
                  <a:lnTo>
                    <a:pt x="528"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447;p58">
              <a:extLst>
                <a:ext uri="{FF2B5EF4-FFF2-40B4-BE49-F238E27FC236}">
                  <a16:creationId xmlns:a16="http://schemas.microsoft.com/office/drawing/2014/main" id="{554A9F3F-66BF-CA9A-BA05-34602DB7E436}"/>
                </a:ext>
              </a:extLst>
            </p:cNvPr>
            <p:cNvSpPr/>
            <p:nvPr/>
          </p:nvSpPr>
          <p:spPr>
            <a:xfrm>
              <a:off x="1521625" y="2825950"/>
              <a:ext cx="347650" cy="345875"/>
            </a:xfrm>
            <a:custGeom>
              <a:avLst/>
              <a:gdLst/>
              <a:ahLst/>
              <a:cxnLst/>
              <a:rect l="l" t="t" r="r" b="b"/>
              <a:pathLst>
                <a:path w="13906" h="13835" extrusionOk="0">
                  <a:moveTo>
                    <a:pt x="262" y="0"/>
                  </a:moveTo>
                  <a:lnTo>
                    <a:pt x="0" y="595"/>
                  </a:lnTo>
                  <a:lnTo>
                    <a:pt x="6072" y="4215"/>
                  </a:lnTo>
                  <a:lnTo>
                    <a:pt x="12120" y="11168"/>
                  </a:lnTo>
                  <a:lnTo>
                    <a:pt x="13454" y="13835"/>
                  </a:lnTo>
                  <a:lnTo>
                    <a:pt x="13906" y="13454"/>
                  </a:lnTo>
                  <a:lnTo>
                    <a:pt x="13216" y="9430"/>
                  </a:lnTo>
                  <a:lnTo>
                    <a:pt x="10239" y="4620"/>
                  </a:lnTo>
                  <a:lnTo>
                    <a:pt x="4905" y="2024"/>
                  </a:lnTo>
                  <a:close/>
                </a:path>
              </a:pathLst>
            </a:custGeom>
            <a:solidFill>
              <a:srgbClr val="4166A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9" name="Google Shape;1448;p58">
              <a:extLst>
                <a:ext uri="{FF2B5EF4-FFF2-40B4-BE49-F238E27FC236}">
                  <a16:creationId xmlns:a16="http://schemas.microsoft.com/office/drawing/2014/main" id="{DB49724F-32DB-AD84-290B-FC29DEEAE62C}"/>
                </a:ext>
              </a:extLst>
            </p:cNvPr>
            <p:cNvSpPr/>
            <p:nvPr/>
          </p:nvSpPr>
          <p:spPr>
            <a:xfrm>
              <a:off x="1444841" y="2830870"/>
              <a:ext cx="418432" cy="352748"/>
            </a:xfrm>
            <a:custGeom>
              <a:avLst/>
              <a:gdLst/>
              <a:ahLst/>
              <a:cxnLst/>
              <a:rect l="l" t="t" r="r" b="b"/>
              <a:pathLst>
                <a:path w="5434" h="4581" extrusionOk="0">
                  <a:moveTo>
                    <a:pt x="1012" y="0"/>
                  </a:moveTo>
                  <a:lnTo>
                    <a:pt x="1012" y="0"/>
                  </a:lnTo>
                  <a:cubicBezTo>
                    <a:pt x="1" y="1034"/>
                    <a:pt x="2387" y="3563"/>
                    <a:pt x="3773" y="4234"/>
                  </a:cubicBezTo>
                  <a:cubicBezTo>
                    <a:pt x="4316" y="4499"/>
                    <a:pt x="4686" y="4580"/>
                    <a:pt x="4935" y="4580"/>
                  </a:cubicBezTo>
                  <a:cubicBezTo>
                    <a:pt x="5316" y="4580"/>
                    <a:pt x="5416" y="4390"/>
                    <a:pt x="5422" y="4377"/>
                  </a:cubicBezTo>
                  <a:cubicBezTo>
                    <a:pt x="5433" y="4245"/>
                    <a:pt x="5323" y="3695"/>
                    <a:pt x="5323" y="3695"/>
                  </a:cubicBezTo>
                  <a:cubicBezTo>
                    <a:pt x="4718" y="1694"/>
                    <a:pt x="1023" y="11"/>
                    <a:pt x="1012"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449;p58">
              <a:extLst>
                <a:ext uri="{FF2B5EF4-FFF2-40B4-BE49-F238E27FC236}">
                  <a16:creationId xmlns:a16="http://schemas.microsoft.com/office/drawing/2014/main" id="{F6F5A467-8E80-CEF9-823E-4F651149B91D}"/>
                </a:ext>
              </a:extLst>
            </p:cNvPr>
            <p:cNvSpPr/>
            <p:nvPr/>
          </p:nvSpPr>
          <p:spPr>
            <a:xfrm>
              <a:off x="1090854" y="2442770"/>
              <a:ext cx="722437" cy="756704"/>
            </a:xfrm>
            <a:custGeom>
              <a:avLst/>
              <a:gdLst/>
              <a:ahLst/>
              <a:cxnLst/>
              <a:rect l="l" t="t" r="r" b="b"/>
              <a:pathLst>
                <a:path w="9382" h="9827" extrusionOk="0">
                  <a:moveTo>
                    <a:pt x="1899" y="1"/>
                  </a:moveTo>
                  <a:cubicBezTo>
                    <a:pt x="1810" y="1"/>
                    <a:pt x="1721" y="6"/>
                    <a:pt x="1639" y="14"/>
                  </a:cubicBezTo>
                  <a:cubicBezTo>
                    <a:pt x="1232" y="47"/>
                    <a:pt x="331" y="432"/>
                    <a:pt x="309" y="685"/>
                  </a:cubicBezTo>
                  <a:cubicBezTo>
                    <a:pt x="287" y="949"/>
                    <a:pt x="1" y="2357"/>
                    <a:pt x="133" y="2676"/>
                  </a:cubicBezTo>
                  <a:cubicBezTo>
                    <a:pt x="276" y="2995"/>
                    <a:pt x="452" y="3314"/>
                    <a:pt x="584" y="3500"/>
                  </a:cubicBezTo>
                  <a:cubicBezTo>
                    <a:pt x="727" y="3676"/>
                    <a:pt x="1067" y="4116"/>
                    <a:pt x="1320" y="4402"/>
                  </a:cubicBezTo>
                  <a:cubicBezTo>
                    <a:pt x="1573" y="4677"/>
                    <a:pt x="1848" y="4776"/>
                    <a:pt x="1980" y="5139"/>
                  </a:cubicBezTo>
                  <a:cubicBezTo>
                    <a:pt x="2002" y="5205"/>
                    <a:pt x="2046" y="5282"/>
                    <a:pt x="2090" y="5359"/>
                  </a:cubicBezTo>
                  <a:cubicBezTo>
                    <a:pt x="2310" y="5667"/>
                    <a:pt x="2695" y="5975"/>
                    <a:pt x="2695" y="5975"/>
                  </a:cubicBezTo>
                  <a:cubicBezTo>
                    <a:pt x="2695" y="5975"/>
                    <a:pt x="5939" y="9439"/>
                    <a:pt x="7369" y="9791"/>
                  </a:cubicBezTo>
                  <a:cubicBezTo>
                    <a:pt x="7468" y="9815"/>
                    <a:pt x="7563" y="9827"/>
                    <a:pt x="7654" y="9827"/>
                  </a:cubicBezTo>
                  <a:cubicBezTo>
                    <a:pt x="8422" y="9827"/>
                    <a:pt x="8906" y="9016"/>
                    <a:pt x="9161" y="8416"/>
                  </a:cubicBezTo>
                  <a:cubicBezTo>
                    <a:pt x="9315" y="8042"/>
                    <a:pt x="9381" y="7756"/>
                    <a:pt x="9381" y="7756"/>
                  </a:cubicBezTo>
                  <a:cubicBezTo>
                    <a:pt x="9304" y="7635"/>
                    <a:pt x="9205" y="7525"/>
                    <a:pt x="9106" y="7404"/>
                  </a:cubicBezTo>
                  <a:cubicBezTo>
                    <a:pt x="8381" y="6635"/>
                    <a:pt x="7083" y="5832"/>
                    <a:pt x="6005" y="5260"/>
                  </a:cubicBezTo>
                  <a:cubicBezTo>
                    <a:pt x="5037" y="4732"/>
                    <a:pt x="4257" y="4380"/>
                    <a:pt x="4257" y="4380"/>
                  </a:cubicBezTo>
                  <a:cubicBezTo>
                    <a:pt x="4136" y="4017"/>
                    <a:pt x="3916" y="3775"/>
                    <a:pt x="3916" y="3775"/>
                  </a:cubicBezTo>
                  <a:lnTo>
                    <a:pt x="3982" y="3731"/>
                  </a:lnTo>
                  <a:lnTo>
                    <a:pt x="4620" y="3325"/>
                  </a:lnTo>
                  <a:cubicBezTo>
                    <a:pt x="4620" y="3325"/>
                    <a:pt x="4774" y="3237"/>
                    <a:pt x="4796" y="3105"/>
                  </a:cubicBezTo>
                  <a:cubicBezTo>
                    <a:pt x="4796" y="3083"/>
                    <a:pt x="4796" y="3061"/>
                    <a:pt x="4796" y="3039"/>
                  </a:cubicBezTo>
                  <a:cubicBezTo>
                    <a:pt x="4763" y="2863"/>
                    <a:pt x="4631" y="2764"/>
                    <a:pt x="4631" y="2764"/>
                  </a:cubicBezTo>
                  <a:cubicBezTo>
                    <a:pt x="4631" y="2764"/>
                    <a:pt x="4905" y="2676"/>
                    <a:pt x="4916" y="2478"/>
                  </a:cubicBezTo>
                  <a:cubicBezTo>
                    <a:pt x="4938" y="2269"/>
                    <a:pt x="4741" y="2126"/>
                    <a:pt x="4741" y="2126"/>
                  </a:cubicBezTo>
                  <a:lnTo>
                    <a:pt x="4136" y="2016"/>
                  </a:lnTo>
                  <a:cubicBezTo>
                    <a:pt x="4136" y="2016"/>
                    <a:pt x="4378" y="1884"/>
                    <a:pt x="4411" y="1708"/>
                  </a:cubicBezTo>
                  <a:cubicBezTo>
                    <a:pt x="4433" y="1521"/>
                    <a:pt x="4224" y="1422"/>
                    <a:pt x="4224" y="1422"/>
                  </a:cubicBezTo>
                  <a:lnTo>
                    <a:pt x="2596" y="1059"/>
                  </a:lnTo>
                  <a:lnTo>
                    <a:pt x="1474" y="1191"/>
                  </a:lnTo>
                  <a:lnTo>
                    <a:pt x="1463" y="1191"/>
                  </a:lnTo>
                  <a:lnTo>
                    <a:pt x="1364" y="1202"/>
                  </a:lnTo>
                  <a:cubicBezTo>
                    <a:pt x="1364" y="1202"/>
                    <a:pt x="1606" y="1015"/>
                    <a:pt x="1892" y="883"/>
                  </a:cubicBezTo>
                  <a:cubicBezTo>
                    <a:pt x="2277" y="707"/>
                    <a:pt x="2706" y="564"/>
                    <a:pt x="2651" y="278"/>
                  </a:cubicBezTo>
                  <a:cubicBezTo>
                    <a:pt x="2616" y="76"/>
                    <a:pt x="2252" y="1"/>
                    <a:pt x="1899" y="1"/>
                  </a:cubicBezTo>
                  <a:close/>
                </a:path>
              </a:pathLst>
            </a:custGeom>
            <a:solidFill>
              <a:srgbClr val="EFB0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450;p58">
              <a:extLst>
                <a:ext uri="{FF2B5EF4-FFF2-40B4-BE49-F238E27FC236}">
                  <a16:creationId xmlns:a16="http://schemas.microsoft.com/office/drawing/2014/main" id="{5A2FA2C0-627E-2A18-FBE0-9C67DA7F5334}"/>
                </a:ext>
              </a:extLst>
            </p:cNvPr>
            <p:cNvSpPr/>
            <p:nvPr/>
          </p:nvSpPr>
          <p:spPr>
            <a:xfrm>
              <a:off x="1150147" y="2464177"/>
              <a:ext cx="148307" cy="77157"/>
            </a:xfrm>
            <a:custGeom>
              <a:avLst/>
              <a:gdLst/>
              <a:ahLst/>
              <a:cxnLst/>
              <a:rect l="l" t="t" r="r" b="b"/>
              <a:pathLst>
                <a:path w="1926" h="1002" extrusionOk="0">
                  <a:moveTo>
                    <a:pt x="1881" y="0"/>
                  </a:moveTo>
                  <a:cubicBezTo>
                    <a:pt x="1881" y="0"/>
                    <a:pt x="1573" y="297"/>
                    <a:pt x="935" y="561"/>
                  </a:cubicBezTo>
                  <a:cubicBezTo>
                    <a:pt x="297" y="825"/>
                    <a:pt x="1" y="1001"/>
                    <a:pt x="1" y="1001"/>
                  </a:cubicBezTo>
                  <a:lnTo>
                    <a:pt x="682" y="913"/>
                  </a:lnTo>
                  <a:lnTo>
                    <a:pt x="682" y="913"/>
                  </a:lnTo>
                  <a:lnTo>
                    <a:pt x="583" y="924"/>
                  </a:lnTo>
                  <a:cubicBezTo>
                    <a:pt x="583" y="924"/>
                    <a:pt x="836" y="726"/>
                    <a:pt x="1122" y="605"/>
                  </a:cubicBezTo>
                  <a:cubicBezTo>
                    <a:pt x="1496" y="429"/>
                    <a:pt x="1925" y="286"/>
                    <a:pt x="1881"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451;p58">
              <a:extLst>
                <a:ext uri="{FF2B5EF4-FFF2-40B4-BE49-F238E27FC236}">
                  <a16:creationId xmlns:a16="http://schemas.microsoft.com/office/drawing/2014/main" id="{8CB8831B-F347-4A22-E35B-48F29FE8FB71}"/>
                </a:ext>
              </a:extLst>
            </p:cNvPr>
            <p:cNvSpPr/>
            <p:nvPr/>
          </p:nvSpPr>
          <p:spPr>
            <a:xfrm>
              <a:off x="1203511" y="2573369"/>
              <a:ext cx="227003" cy="23794"/>
            </a:xfrm>
            <a:custGeom>
              <a:avLst/>
              <a:gdLst/>
              <a:ahLst/>
              <a:cxnLst/>
              <a:rect l="l" t="t" r="r" b="b"/>
              <a:pathLst>
                <a:path w="2948" h="309" extrusionOk="0">
                  <a:moveTo>
                    <a:pt x="539" y="1"/>
                  </a:moveTo>
                  <a:lnTo>
                    <a:pt x="0" y="12"/>
                  </a:lnTo>
                  <a:lnTo>
                    <a:pt x="2673" y="309"/>
                  </a:lnTo>
                  <a:cubicBezTo>
                    <a:pt x="2673" y="309"/>
                    <a:pt x="2915" y="188"/>
                    <a:pt x="2948" y="1"/>
                  </a:cubicBezTo>
                  <a:lnTo>
                    <a:pt x="2948" y="1"/>
                  </a:lnTo>
                  <a:cubicBezTo>
                    <a:pt x="2939" y="1"/>
                    <a:pt x="2700" y="150"/>
                    <a:pt x="2213" y="150"/>
                  </a:cubicBezTo>
                  <a:cubicBezTo>
                    <a:pt x="2081" y="150"/>
                    <a:pt x="1930" y="139"/>
                    <a:pt x="1760" y="111"/>
                  </a:cubicBezTo>
                  <a:cubicBezTo>
                    <a:pt x="1760" y="111"/>
                    <a:pt x="1078" y="1"/>
                    <a:pt x="539"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452;p58">
              <a:extLst>
                <a:ext uri="{FF2B5EF4-FFF2-40B4-BE49-F238E27FC236}">
                  <a16:creationId xmlns:a16="http://schemas.microsoft.com/office/drawing/2014/main" id="{227C88A7-76FF-BD99-91CF-5170E170A130}"/>
                </a:ext>
              </a:extLst>
            </p:cNvPr>
            <p:cNvSpPr/>
            <p:nvPr/>
          </p:nvSpPr>
          <p:spPr>
            <a:xfrm>
              <a:off x="1282286" y="2632662"/>
              <a:ext cx="187193" cy="22947"/>
            </a:xfrm>
            <a:custGeom>
              <a:avLst/>
              <a:gdLst/>
              <a:ahLst/>
              <a:cxnLst/>
              <a:rect l="l" t="t" r="r" b="b"/>
              <a:pathLst>
                <a:path w="2431" h="298" extrusionOk="0">
                  <a:moveTo>
                    <a:pt x="2430" y="1"/>
                  </a:moveTo>
                  <a:cubicBezTo>
                    <a:pt x="2430" y="1"/>
                    <a:pt x="2278" y="77"/>
                    <a:pt x="1858" y="77"/>
                  </a:cubicBezTo>
                  <a:cubicBezTo>
                    <a:pt x="1774" y="77"/>
                    <a:pt x="1679" y="74"/>
                    <a:pt x="1573" y="67"/>
                  </a:cubicBezTo>
                  <a:cubicBezTo>
                    <a:pt x="1248" y="45"/>
                    <a:pt x="855" y="39"/>
                    <a:pt x="543" y="39"/>
                  </a:cubicBezTo>
                  <a:cubicBezTo>
                    <a:pt x="231" y="39"/>
                    <a:pt x="0" y="45"/>
                    <a:pt x="0" y="45"/>
                  </a:cubicBezTo>
                  <a:lnTo>
                    <a:pt x="2145" y="298"/>
                  </a:lnTo>
                  <a:cubicBezTo>
                    <a:pt x="2145" y="298"/>
                    <a:pt x="2419" y="210"/>
                    <a:pt x="2430"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453;p58">
              <a:extLst>
                <a:ext uri="{FF2B5EF4-FFF2-40B4-BE49-F238E27FC236}">
                  <a16:creationId xmlns:a16="http://schemas.microsoft.com/office/drawing/2014/main" id="{B1614D46-CFC2-A594-24ED-BEDA409A93DC}"/>
                </a:ext>
              </a:extLst>
            </p:cNvPr>
            <p:cNvSpPr/>
            <p:nvPr/>
          </p:nvSpPr>
          <p:spPr>
            <a:xfrm>
              <a:off x="1343196" y="2681790"/>
              <a:ext cx="116967" cy="52593"/>
            </a:xfrm>
            <a:custGeom>
              <a:avLst/>
              <a:gdLst/>
              <a:ahLst/>
              <a:cxnLst/>
              <a:rect l="l" t="t" r="r" b="b"/>
              <a:pathLst>
                <a:path w="1519" h="683" extrusionOk="0">
                  <a:moveTo>
                    <a:pt x="1508" y="1"/>
                  </a:moveTo>
                  <a:cubicBezTo>
                    <a:pt x="1233" y="144"/>
                    <a:pt x="683" y="418"/>
                    <a:pt x="551" y="451"/>
                  </a:cubicBezTo>
                  <a:cubicBezTo>
                    <a:pt x="375" y="506"/>
                    <a:pt x="1" y="682"/>
                    <a:pt x="1" y="682"/>
                  </a:cubicBezTo>
                  <a:lnTo>
                    <a:pt x="628" y="671"/>
                  </a:lnTo>
                  <a:lnTo>
                    <a:pt x="1343" y="221"/>
                  </a:lnTo>
                  <a:cubicBezTo>
                    <a:pt x="1343" y="221"/>
                    <a:pt x="1497" y="133"/>
                    <a:pt x="1519"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454;p58">
              <a:extLst>
                <a:ext uri="{FF2B5EF4-FFF2-40B4-BE49-F238E27FC236}">
                  <a16:creationId xmlns:a16="http://schemas.microsoft.com/office/drawing/2014/main" id="{25EEAC31-877F-6E0F-39DE-3A5BB6045AB2}"/>
                </a:ext>
              </a:extLst>
            </p:cNvPr>
            <p:cNvSpPr/>
            <p:nvPr/>
          </p:nvSpPr>
          <p:spPr>
            <a:xfrm>
              <a:off x="1370301" y="2716519"/>
              <a:ext cx="48358" cy="63604"/>
            </a:xfrm>
            <a:custGeom>
              <a:avLst/>
              <a:gdLst/>
              <a:ahLst/>
              <a:cxnLst/>
              <a:rect l="l" t="t" r="r" b="b"/>
              <a:pathLst>
                <a:path w="628" h="826" extrusionOk="0">
                  <a:moveTo>
                    <a:pt x="199" y="0"/>
                  </a:moveTo>
                  <a:lnTo>
                    <a:pt x="1" y="220"/>
                  </a:lnTo>
                  <a:cubicBezTo>
                    <a:pt x="1" y="220"/>
                    <a:pt x="254" y="308"/>
                    <a:pt x="628" y="825"/>
                  </a:cubicBezTo>
                  <a:cubicBezTo>
                    <a:pt x="507" y="462"/>
                    <a:pt x="276" y="220"/>
                    <a:pt x="276" y="220"/>
                  </a:cubicBezTo>
                  <a:lnTo>
                    <a:pt x="353" y="176"/>
                  </a:lnTo>
                  <a:lnTo>
                    <a:pt x="199"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1455;p58">
              <a:extLst>
                <a:ext uri="{FF2B5EF4-FFF2-40B4-BE49-F238E27FC236}">
                  <a16:creationId xmlns:a16="http://schemas.microsoft.com/office/drawing/2014/main" id="{261F5D54-7C36-F988-9A8E-B46D51F7D570}"/>
                </a:ext>
              </a:extLst>
            </p:cNvPr>
            <p:cNvSpPr/>
            <p:nvPr/>
          </p:nvSpPr>
          <p:spPr>
            <a:xfrm>
              <a:off x="1553263" y="2847734"/>
              <a:ext cx="260037" cy="243174"/>
            </a:xfrm>
            <a:custGeom>
              <a:avLst/>
              <a:gdLst/>
              <a:ahLst/>
              <a:cxnLst/>
              <a:rect l="l" t="t" r="r" b="b"/>
              <a:pathLst>
                <a:path w="3377" h="3158" extrusionOk="0">
                  <a:moveTo>
                    <a:pt x="0" y="1"/>
                  </a:moveTo>
                  <a:lnTo>
                    <a:pt x="0" y="1"/>
                  </a:lnTo>
                  <a:cubicBezTo>
                    <a:pt x="352" y="298"/>
                    <a:pt x="2387" y="2035"/>
                    <a:pt x="3013" y="2981"/>
                  </a:cubicBezTo>
                  <a:cubicBezTo>
                    <a:pt x="3057" y="3047"/>
                    <a:pt x="3112" y="3102"/>
                    <a:pt x="3156" y="3157"/>
                  </a:cubicBezTo>
                  <a:cubicBezTo>
                    <a:pt x="3310" y="2783"/>
                    <a:pt x="3376" y="2497"/>
                    <a:pt x="3376" y="2497"/>
                  </a:cubicBezTo>
                  <a:cubicBezTo>
                    <a:pt x="3299" y="2387"/>
                    <a:pt x="3200" y="2266"/>
                    <a:pt x="3090" y="2145"/>
                  </a:cubicBezTo>
                  <a:cubicBezTo>
                    <a:pt x="2376" y="1376"/>
                    <a:pt x="1067" y="584"/>
                    <a:pt x="0"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456;p58">
              <a:extLst>
                <a:ext uri="{FF2B5EF4-FFF2-40B4-BE49-F238E27FC236}">
                  <a16:creationId xmlns:a16="http://schemas.microsoft.com/office/drawing/2014/main" id="{9972C01B-797A-C998-2EE2-CFB441CE615D}"/>
                </a:ext>
              </a:extLst>
            </p:cNvPr>
            <p:cNvSpPr/>
            <p:nvPr/>
          </p:nvSpPr>
          <p:spPr>
            <a:xfrm>
              <a:off x="1292450" y="2528552"/>
              <a:ext cx="29723" cy="43891"/>
            </a:xfrm>
            <a:custGeom>
              <a:avLst/>
              <a:gdLst/>
              <a:ahLst/>
              <a:cxnLst/>
              <a:rect l="l" t="t" r="r" b="b"/>
              <a:pathLst>
                <a:path w="386" h="570" extrusionOk="0">
                  <a:moveTo>
                    <a:pt x="0" y="0"/>
                  </a:moveTo>
                  <a:cubicBezTo>
                    <a:pt x="0" y="0"/>
                    <a:pt x="132" y="132"/>
                    <a:pt x="132" y="385"/>
                  </a:cubicBezTo>
                  <a:cubicBezTo>
                    <a:pt x="137" y="486"/>
                    <a:pt x="137" y="534"/>
                    <a:pt x="137" y="555"/>
                  </a:cubicBezTo>
                  <a:lnTo>
                    <a:pt x="137" y="555"/>
                  </a:lnTo>
                  <a:cubicBezTo>
                    <a:pt x="172" y="504"/>
                    <a:pt x="386" y="173"/>
                    <a:pt x="0" y="0"/>
                  </a:cubicBezTo>
                  <a:close/>
                  <a:moveTo>
                    <a:pt x="137" y="555"/>
                  </a:moveTo>
                  <a:lnTo>
                    <a:pt x="137" y="555"/>
                  </a:lnTo>
                  <a:cubicBezTo>
                    <a:pt x="134" y="559"/>
                    <a:pt x="132" y="561"/>
                    <a:pt x="132" y="561"/>
                  </a:cubicBezTo>
                  <a:cubicBezTo>
                    <a:pt x="132" y="561"/>
                    <a:pt x="133" y="569"/>
                    <a:pt x="135" y="569"/>
                  </a:cubicBezTo>
                  <a:cubicBezTo>
                    <a:pt x="136" y="569"/>
                    <a:pt x="136" y="566"/>
                    <a:pt x="137" y="555"/>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457;p58">
              <a:extLst>
                <a:ext uri="{FF2B5EF4-FFF2-40B4-BE49-F238E27FC236}">
                  <a16:creationId xmlns:a16="http://schemas.microsoft.com/office/drawing/2014/main" id="{D4DD8DBD-5BFE-74A0-EB1D-E339DA9FBAF1}"/>
                </a:ext>
              </a:extLst>
            </p:cNvPr>
            <p:cNvSpPr/>
            <p:nvPr/>
          </p:nvSpPr>
          <p:spPr>
            <a:xfrm>
              <a:off x="1337267" y="2592851"/>
              <a:ext cx="28876" cy="35652"/>
            </a:xfrm>
            <a:custGeom>
              <a:avLst/>
              <a:gdLst/>
              <a:ahLst/>
              <a:cxnLst/>
              <a:rect l="l" t="t" r="r" b="b"/>
              <a:pathLst>
                <a:path w="375" h="463" extrusionOk="0">
                  <a:moveTo>
                    <a:pt x="1" y="1"/>
                  </a:moveTo>
                  <a:cubicBezTo>
                    <a:pt x="1" y="1"/>
                    <a:pt x="12" y="4"/>
                    <a:pt x="31" y="10"/>
                  </a:cubicBezTo>
                  <a:lnTo>
                    <a:pt x="31" y="10"/>
                  </a:lnTo>
                  <a:cubicBezTo>
                    <a:pt x="12" y="3"/>
                    <a:pt x="1" y="1"/>
                    <a:pt x="1" y="1"/>
                  </a:cubicBezTo>
                  <a:close/>
                  <a:moveTo>
                    <a:pt x="31" y="10"/>
                  </a:moveTo>
                  <a:cubicBezTo>
                    <a:pt x="105" y="37"/>
                    <a:pt x="291" y="138"/>
                    <a:pt x="309" y="463"/>
                  </a:cubicBezTo>
                  <a:cubicBezTo>
                    <a:pt x="309" y="463"/>
                    <a:pt x="375" y="276"/>
                    <a:pt x="309" y="166"/>
                  </a:cubicBezTo>
                  <a:cubicBezTo>
                    <a:pt x="257" y="88"/>
                    <a:pt x="98" y="31"/>
                    <a:pt x="31" y="1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458;p58">
              <a:extLst>
                <a:ext uri="{FF2B5EF4-FFF2-40B4-BE49-F238E27FC236}">
                  <a16:creationId xmlns:a16="http://schemas.microsoft.com/office/drawing/2014/main" id="{71014CC9-D65F-AA86-30AF-97F74B1A67F8}"/>
                </a:ext>
              </a:extLst>
            </p:cNvPr>
            <p:cNvSpPr/>
            <p:nvPr/>
          </p:nvSpPr>
          <p:spPr>
            <a:xfrm>
              <a:off x="1370301" y="2655532"/>
              <a:ext cx="28029" cy="42428"/>
            </a:xfrm>
            <a:custGeom>
              <a:avLst/>
              <a:gdLst/>
              <a:ahLst/>
              <a:cxnLst/>
              <a:rect l="l" t="t" r="r" b="b"/>
              <a:pathLst>
                <a:path w="364" h="551" extrusionOk="0">
                  <a:moveTo>
                    <a:pt x="1" y="1"/>
                  </a:moveTo>
                  <a:cubicBezTo>
                    <a:pt x="1" y="1"/>
                    <a:pt x="276" y="375"/>
                    <a:pt x="287" y="551"/>
                  </a:cubicBezTo>
                  <a:cubicBezTo>
                    <a:pt x="287" y="551"/>
                    <a:pt x="364" y="199"/>
                    <a:pt x="1"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459;p58">
              <a:extLst>
                <a:ext uri="{FF2B5EF4-FFF2-40B4-BE49-F238E27FC236}">
                  <a16:creationId xmlns:a16="http://schemas.microsoft.com/office/drawing/2014/main" id="{AF2899AF-6B80-AC07-7ADC-1502343E3AD6}"/>
                </a:ext>
              </a:extLst>
            </p:cNvPr>
            <p:cNvSpPr/>
            <p:nvPr/>
          </p:nvSpPr>
          <p:spPr>
            <a:xfrm>
              <a:off x="1120500" y="2496365"/>
              <a:ext cx="17865" cy="32264"/>
            </a:xfrm>
            <a:custGeom>
              <a:avLst/>
              <a:gdLst/>
              <a:ahLst/>
              <a:cxnLst/>
              <a:rect l="l" t="t" r="r" b="b"/>
              <a:pathLst>
                <a:path w="232" h="419" extrusionOk="0">
                  <a:moveTo>
                    <a:pt x="1" y="0"/>
                  </a:moveTo>
                  <a:lnTo>
                    <a:pt x="1" y="0"/>
                  </a:lnTo>
                  <a:cubicBezTo>
                    <a:pt x="1" y="0"/>
                    <a:pt x="56" y="330"/>
                    <a:pt x="232" y="418"/>
                  </a:cubicBezTo>
                  <a:cubicBezTo>
                    <a:pt x="232" y="418"/>
                    <a:pt x="78" y="198"/>
                    <a:pt x="1"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460;p58">
              <a:extLst>
                <a:ext uri="{FF2B5EF4-FFF2-40B4-BE49-F238E27FC236}">
                  <a16:creationId xmlns:a16="http://schemas.microsoft.com/office/drawing/2014/main" id="{A8CBFBC9-046A-D02F-F545-B2DD61029CEF}"/>
                </a:ext>
              </a:extLst>
            </p:cNvPr>
            <p:cNvSpPr/>
            <p:nvPr/>
          </p:nvSpPr>
          <p:spPr>
            <a:xfrm>
              <a:off x="1219605" y="2452318"/>
              <a:ext cx="23794" cy="31417"/>
            </a:xfrm>
            <a:custGeom>
              <a:avLst/>
              <a:gdLst/>
              <a:ahLst/>
              <a:cxnLst/>
              <a:rect l="l" t="t" r="r" b="b"/>
              <a:pathLst>
                <a:path w="309" h="408" extrusionOk="0">
                  <a:moveTo>
                    <a:pt x="0" y="0"/>
                  </a:moveTo>
                  <a:cubicBezTo>
                    <a:pt x="0" y="0"/>
                    <a:pt x="209" y="165"/>
                    <a:pt x="231" y="407"/>
                  </a:cubicBezTo>
                  <a:cubicBezTo>
                    <a:pt x="231" y="407"/>
                    <a:pt x="308" y="66"/>
                    <a:pt x="0"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461;p58">
              <a:extLst>
                <a:ext uri="{FF2B5EF4-FFF2-40B4-BE49-F238E27FC236}">
                  <a16:creationId xmlns:a16="http://schemas.microsoft.com/office/drawing/2014/main" id="{87E1B6F5-7F24-F111-4547-1837581F96BC}"/>
                </a:ext>
              </a:extLst>
            </p:cNvPr>
            <p:cNvSpPr/>
            <p:nvPr/>
          </p:nvSpPr>
          <p:spPr>
            <a:xfrm>
              <a:off x="2180769" y="1255520"/>
              <a:ext cx="509834" cy="285679"/>
            </a:xfrm>
            <a:custGeom>
              <a:avLst/>
              <a:gdLst/>
              <a:ahLst/>
              <a:cxnLst/>
              <a:rect l="l" t="t" r="r" b="b"/>
              <a:pathLst>
                <a:path w="6621" h="3710" extrusionOk="0">
                  <a:moveTo>
                    <a:pt x="3002" y="0"/>
                  </a:moveTo>
                  <a:cubicBezTo>
                    <a:pt x="2412" y="0"/>
                    <a:pt x="1882" y="377"/>
                    <a:pt x="1738" y="630"/>
                  </a:cubicBezTo>
                  <a:cubicBezTo>
                    <a:pt x="1518" y="1026"/>
                    <a:pt x="627" y="2027"/>
                    <a:pt x="352" y="2247"/>
                  </a:cubicBezTo>
                  <a:cubicBezTo>
                    <a:pt x="88" y="2478"/>
                    <a:pt x="0" y="3567"/>
                    <a:pt x="0" y="3567"/>
                  </a:cubicBezTo>
                  <a:lnTo>
                    <a:pt x="44" y="3709"/>
                  </a:lnTo>
                  <a:lnTo>
                    <a:pt x="6620" y="3171"/>
                  </a:lnTo>
                  <a:cubicBezTo>
                    <a:pt x="6620" y="3171"/>
                    <a:pt x="6477" y="2313"/>
                    <a:pt x="5763" y="1422"/>
                  </a:cubicBezTo>
                  <a:cubicBezTo>
                    <a:pt x="5059" y="520"/>
                    <a:pt x="4773" y="1169"/>
                    <a:pt x="3926" y="377"/>
                  </a:cubicBezTo>
                  <a:cubicBezTo>
                    <a:pt x="3632" y="103"/>
                    <a:pt x="3309" y="0"/>
                    <a:pt x="3002" y="0"/>
                  </a:cubicBez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462;p58">
              <a:extLst>
                <a:ext uri="{FF2B5EF4-FFF2-40B4-BE49-F238E27FC236}">
                  <a16:creationId xmlns:a16="http://schemas.microsoft.com/office/drawing/2014/main" id="{430D646D-35E7-9428-BF6A-619C5190A762}"/>
                </a:ext>
              </a:extLst>
            </p:cNvPr>
            <p:cNvSpPr/>
            <p:nvPr/>
          </p:nvSpPr>
          <p:spPr>
            <a:xfrm>
              <a:off x="2640560" y="1624832"/>
              <a:ext cx="94097" cy="127978"/>
            </a:xfrm>
            <a:custGeom>
              <a:avLst/>
              <a:gdLst/>
              <a:ahLst/>
              <a:cxnLst/>
              <a:rect l="l" t="t" r="r" b="b"/>
              <a:pathLst>
                <a:path w="1222" h="1662" extrusionOk="0">
                  <a:moveTo>
                    <a:pt x="794" y="0"/>
                  </a:moveTo>
                  <a:cubicBezTo>
                    <a:pt x="623" y="0"/>
                    <a:pt x="451" y="156"/>
                    <a:pt x="451" y="156"/>
                  </a:cubicBezTo>
                  <a:lnTo>
                    <a:pt x="1" y="1201"/>
                  </a:lnTo>
                  <a:cubicBezTo>
                    <a:pt x="1" y="1201"/>
                    <a:pt x="224" y="1661"/>
                    <a:pt x="524" y="1661"/>
                  </a:cubicBezTo>
                  <a:cubicBezTo>
                    <a:pt x="612" y="1661"/>
                    <a:pt x="706" y="1622"/>
                    <a:pt x="803" y="1520"/>
                  </a:cubicBezTo>
                  <a:cubicBezTo>
                    <a:pt x="1221" y="1069"/>
                    <a:pt x="1210" y="398"/>
                    <a:pt x="1001" y="112"/>
                  </a:cubicBezTo>
                  <a:cubicBezTo>
                    <a:pt x="942" y="29"/>
                    <a:pt x="868" y="0"/>
                    <a:pt x="794" y="0"/>
                  </a:cubicBezTo>
                  <a:close/>
                </a:path>
              </a:pathLst>
            </a:custGeom>
            <a:solidFill>
              <a:srgbClr val="EFB0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463;p58">
              <a:extLst>
                <a:ext uri="{FF2B5EF4-FFF2-40B4-BE49-F238E27FC236}">
                  <a16:creationId xmlns:a16="http://schemas.microsoft.com/office/drawing/2014/main" id="{1CA4B7FD-F82A-D2C9-EDD0-D12F53559208}"/>
                </a:ext>
              </a:extLst>
            </p:cNvPr>
            <p:cNvSpPr/>
            <p:nvPr/>
          </p:nvSpPr>
          <p:spPr>
            <a:xfrm>
              <a:off x="2227279" y="1883258"/>
              <a:ext cx="366763" cy="236552"/>
            </a:xfrm>
            <a:custGeom>
              <a:avLst/>
              <a:gdLst/>
              <a:ahLst/>
              <a:cxnLst/>
              <a:rect l="l" t="t" r="r" b="b"/>
              <a:pathLst>
                <a:path w="4763" h="3072" extrusionOk="0">
                  <a:moveTo>
                    <a:pt x="617" y="0"/>
                  </a:moveTo>
                  <a:lnTo>
                    <a:pt x="617" y="0"/>
                  </a:lnTo>
                  <a:cubicBezTo>
                    <a:pt x="639" y="187"/>
                    <a:pt x="518" y="165"/>
                    <a:pt x="518" y="341"/>
                  </a:cubicBezTo>
                  <a:cubicBezTo>
                    <a:pt x="507" y="979"/>
                    <a:pt x="166" y="1529"/>
                    <a:pt x="1" y="1859"/>
                  </a:cubicBezTo>
                  <a:cubicBezTo>
                    <a:pt x="1" y="1859"/>
                    <a:pt x="562" y="3003"/>
                    <a:pt x="2464" y="3068"/>
                  </a:cubicBezTo>
                  <a:cubicBezTo>
                    <a:pt x="2518" y="3071"/>
                    <a:pt x="2571" y="3072"/>
                    <a:pt x="2622" y="3072"/>
                  </a:cubicBezTo>
                  <a:cubicBezTo>
                    <a:pt x="4236" y="3072"/>
                    <a:pt x="4763" y="2101"/>
                    <a:pt x="4763" y="2101"/>
                  </a:cubicBezTo>
                  <a:cubicBezTo>
                    <a:pt x="4631" y="1606"/>
                    <a:pt x="4620" y="1419"/>
                    <a:pt x="4587" y="1089"/>
                  </a:cubicBezTo>
                  <a:cubicBezTo>
                    <a:pt x="4587" y="1056"/>
                    <a:pt x="4587" y="946"/>
                    <a:pt x="4587" y="913"/>
                  </a:cubicBezTo>
                  <a:lnTo>
                    <a:pt x="4697" y="451"/>
                  </a:lnTo>
                  <a:lnTo>
                    <a:pt x="4081" y="385"/>
                  </a:lnTo>
                  <a:lnTo>
                    <a:pt x="2013" y="154"/>
                  </a:lnTo>
                  <a:lnTo>
                    <a:pt x="617" y="0"/>
                  </a:lnTo>
                  <a:close/>
                </a:path>
              </a:pathLst>
            </a:custGeom>
            <a:solidFill>
              <a:srgbClr val="EFB0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464;p58">
              <a:extLst>
                <a:ext uri="{FF2B5EF4-FFF2-40B4-BE49-F238E27FC236}">
                  <a16:creationId xmlns:a16="http://schemas.microsoft.com/office/drawing/2014/main" id="{7178A010-B316-EA92-C3BB-BBEE8CCED677}"/>
                </a:ext>
              </a:extLst>
            </p:cNvPr>
            <p:cNvSpPr/>
            <p:nvPr/>
          </p:nvSpPr>
          <p:spPr>
            <a:xfrm>
              <a:off x="2180769" y="1255520"/>
              <a:ext cx="509834" cy="285679"/>
            </a:xfrm>
            <a:custGeom>
              <a:avLst/>
              <a:gdLst/>
              <a:ahLst/>
              <a:cxnLst/>
              <a:rect l="l" t="t" r="r" b="b"/>
              <a:pathLst>
                <a:path w="6621" h="3710" extrusionOk="0">
                  <a:moveTo>
                    <a:pt x="3002" y="0"/>
                  </a:moveTo>
                  <a:cubicBezTo>
                    <a:pt x="2412" y="0"/>
                    <a:pt x="1882" y="377"/>
                    <a:pt x="1738" y="630"/>
                  </a:cubicBezTo>
                  <a:cubicBezTo>
                    <a:pt x="1518" y="1026"/>
                    <a:pt x="627" y="2027"/>
                    <a:pt x="352" y="2247"/>
                  </a:cubicBezTo>
                  <a:cubicBezTo>
                    <a:pt x="88" y="2478"/>
                    <a:pt x="0" y="3567"/>
                    <a:pt x="0" y="3567"/>
                  </a:cubicBezTo>
                  <a:lnTo>
                    <a:pt x="44" y="3709"/>
                  </a:lnTo>
                  <a:lnTo>
                    <a:pt x="6620" y="3171"/>
                  </a:lnTo>
                  <a:cubicBezTo>
                    <a:pt x="6620" y="3171"/>
                    <a:pt x="6477" y="2313"/>
                    <a:pt x="5763" y="1422"/>
                  </a:cubicBezTo>
                  <a:cubicBezTo>
                    <a:pt x="5059" y="520"/>
                    <a:pt x="4773" y="1169"/>
                    <a:pt x="3926" y="377"/>
                  </a:cubicBezTo>
                  <a:cubicBezTo>
                    <a:pt x="3632" y="103"/>
                    <a:pt x="3309" y="0"/>
                    <a:pt x="3002"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465;p58">
              <a:extLst>
                <a:ext uri="{FF2B5EF4-FFF2-40B4-BE49-F238E27FC236}">
                  <a16:creationId xmlns:a16="http://schemas.microsoft.com/office/drawing/2014/main" id="{7B4A461B-6F21-963F-DD27-5ADB4057591D}"/>
                </a:ext>
              </a:extLst>
            </p:cNvPr>
            <p:cNvSpPr/>
            <p:nvPr/>
          </p:nvSpPr>
          <p:spPr>
            <a:xfrm>
              <a:off x="2621078" y="1759589"/>
              <a:ext cx="52824" cy="146998"/>
            </a:xfrm>
            <a:custGeom>
              <a:avLst/>
              <a:gdLst/>
              <a:ahLst/>
              <a:cxnLst/>
              <a:rect l="l" t="t" r="r" b="b"/>
              <a:pathLst>
                <a:path w="686" h="1909" extrusionOk="0">
                  <a:moveTo>
                    <a:pt x="539" y="1"/>
                  </a:moveTo>
                  <a:lnTo>
                    <a:pt x="1" y="1353"/>
                  </a:lnTo>
                  <a:cubicBezTo>
                    <a:pt x="1" y="1353"/>
                    <a:pt x="70" y="1908"/>
                    <a:pt x="227" y="1908"/>
                  </a:cubicBezTo>
                  <a:cubicBezTo>
                    <a:pt x="236" y="1908"/>
                    <a:pt x="245" y="1907"/>
                    <a:pt x="254" y="1903"/>
                  </a:cubicBezTo>
                  <a:cubicBezTo>
                    <a:pt x="429" y="1837"/>
                    <a:pt x="364" y="1377"/>
                    <a:pt x="364" y="1375"/>
                  </a:cubicBezTo>
                  <a:lnTo>
                    <a:pt x="364" y="1375"/>
                  </a:lnTo>
                  <a:cubicBezTo>
                    <a:pt x="364" y="1376"/>
                    <a:pt x="397" y="1595"/>
                    <a:pt x="539" y="1683"/>
                  </a:cubicBezTo>
                  <a:cubicBezTo>
                    <a:pt x="543" y="1685"/>
                    <a:pt x="547" y="1686"/>
                    <a:pt x="550" y="1686"/>
                  </a:cubicBezTo>
                  <a:cubicBezTo>
                    <a:pt x="686" y="1686"/>
                    <a:pt x="539" y="12"/>
                    <a:pt x="539" y="12"/>
                  </a:cubicBezTo>
                  <a:lnTo>
                    <a:pt x="539" y="1"/>
                  </a:lnTo>
                  <a:close/>
                </a:path>
              </a:pathLst>
            </a:custGeom>
            <a:solidFill>
              <a:srgbClr val="1F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466;p58">
              <a:extLst>
                <a:ext uri="{FF2B5EF4-FFF2-40B4-BE49-F238E27FC236}">
                  <a16:creationId xmlns:a16="http://schemas.microsoft.com/office/drawing/2014/main" id="{5FFB5BE9-88C1-D6A9-AF90-717EC375A6E4}"/>
                </a:ext>
              </a:extLst>
            </p:cNvPr>
            <p:cNvSpPr/>
            <p:nvPr/>
          </p:nvSpPr>
          <p:spPr>
            <a:xfrm>
              <a:off x="2193474" y="1733331"/>
              <a:ext cx="65221" cy="161397"/>
            </a:xfrm>
            <a:custGeom>
              <a:avLst/>
              <a:gdLst/>
              <a:ahLst/>
              <a:cxnLst/>
              <a:rect l="l" t="t" r="r" b="b"/>
              <a:pathLst>
                <a:path w="847" h="2096" extrusionOk="0">
                  <a:moveTo>
                    <a:pt x="187" y="1"/>
                  </a:moveTo>
                  <a:cubicBezTo>
                    <a:pt x="187" y="1"/>
                    <a:pt x="0" y="1353"/>
                    <a:pt x="44" y="1661"/>
                  </a:cubicBezTo>
                  <a:cubicBezTo>
                    <a:pt x="56" y="1728"/>
                    <a:pt x="75" y="1754"/>
                    <a:pt x="99" y="1754"/>
                  </a:cubicBezTo>
                  <a:cubicBezTo>
                    <a:pt x="184" y="1754"/>
                    <a:pt x="319" y="1408"/>
                    <a:pt x="319" y="1408"/>
                  </a:cubicBezTo>
                  <a:cubicBezTo>
                    <a:pt x="319" y="1408"/>
                    <a:pt x="319" y="1848"/>
                    <a:pt x="396" y="2057"/>
                  </a:cubicBezTo>
                  <a:cubicBezTo>
                    <a:pt x="407" y="2084"/>
                    <a:pt x="421" y="2095"/>
                    <a:pt x="439" y="2095"/>
                  </a:cubicBezTo>
                  <a:cubicBezTo>
                    <a:pt x="566" y="2095"/>
                    <a:pt x="847" y="1474"/>
                    <a:pt x="847" y="1474"/>
                  </a:cubicBezTo>
                  <a:lnTo>
                    <a:pt x="187" y="1"/>
                  </a:lnTo>
                  <a:close/>
                </a:path>
              </a:pathLst>
            </a:custGeom>
            <a:solidFill>
              <a:srgbClr val="1F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467;p58">
              <a:extLst>
                <a:ext uri="{FF2B5EF4-FFF2-40B4-BE49-F238E27FC236}">
                  <a16:creationId xmlns:a16="http://schemas.microsoft.com/office/drawing/2014/main" id="{3B0DD800-737F-3579-43D2-941B20A76F1F}"/>
                </a:ext>
              </a:extLst>
            </p:cNvPr>
            <p:cNvSpPr/>
            <p:nvPr/>
          </p:nvSpPr>
          <p:spPr>
            <a:xfrm>
              <a:off x="2205333" y="1467128"/>
              <a:ext cx="490352" cy="549567"/>
            </a:xfrm>
            <a:custGeom>
              <a:avLst/>
              <a:gdLst/>
              <a:ahLst/>
              <a:cxnLst/>
              <a:rect l="l" t="t" r="r" b="b"/>
              <a:pathLst>
                <a:path w="6368" h="7137" extrusionOk="0">
                  <a:moveTo>
                    <a:pt x="3097" y="0"/>
                  </a:moveTo>
                  <a:cubicBezTo>
                    <a:pt x="2554" y="0"/>
                    <a:pt x="1995" y="67"/>
                    <a:pt x="1474" y="247"/>
                  </a:cubicBezTo>
                  <a:cubicBezTo>
                    <a:pt x="979" y="423"/>
                    <a:pt x="517" y="687"/>
                    <a:pt x="143" y="1104"/>
                  </a:cubicBezTo>
                  <a:cubicBezTo>
                    <a:pt x="143" y="1104"/>
                    <a:pt x="121" y="1225"/>
                    <a:pt x="99" y="1423"/>
                  </a:cubicBezTo>
                  <a:cubicBezTo>
                    <a:pt x="88" y="1544"/>
                    <a:pt x="77" y="1698"/>
                    <a:pt x="66" y="1874"/>
                  </a:cubicBezTo>
                  <a:cubicBezTo>
                    <a:pt x="66" y="1885"/>
                    <a:pt x="55" y="1896"/>
                    <a:pt x="55" y="1907"/>
                  </a:cubicBezTo>
                  <a:cubicBezTo>
                    <a:pt x="0" y="2842"/>
                    <a:pt x="11" y="4404"/>
                    <a:pt x="605" y="5415"/>
                  </a:cubicBezTo>
                  <a:cubicBezTo>
                    <a:pt x="957" y="6031"/>
                    <a:pt x="1320" y="6438"/>
                    <a:pt x="1705" y="6702"/>
                  </a:cubicBezTo>
                  <a:cubicBezTo>
                    <a:pt x="2166" y="7030"/>
                    <a:pt x="2649" y="7137"/>
                    <a:pt x="3159" y="7137"/>
                  </a:cubicBezTo>
                  <a:cubicBezTo>
                    <a:pt x="3281" y="7137"/>
                    <a:pt x="3405" y="7130"/>
                    <a:pt x="3530" y="7120"/>
                  </a:cubicBezTo>
                  <a:cubicBezTo>
                    <a:pt x="3772" y="7098"/>
                    <a:pt x="4014" y="7010"/>
                    <a:pt x="4245" y="6878"/>
                  </a:cubicBezTo>
                  <a:lnTo>
                    <a:pt x="4256" y="6878"/>
                  </a:lnTo>
                  <a:cubicBezTo>
                    <a:pt x="5081" y="6394"/>
                    <a:pt x="5817" y="5261"/>
                    <a:pt x="6059" y="3975"/>
                  </a:cubicBezTo>
                  <a:cubicBezTo>
                    <a:pt x="6323" y="2545"/>
                    <a:pt x="6367" y="1775"/>
                    <a:pt x="6180" y="994"/>
                  </a:cubicBezTo>
                  <a:cubicBezTo>
                    <a:pt x="6147" y="852"/>
                    <a:pt x="6114" y="698"/>
                    <a:pt x="6059" y="555"/>
                  </a:cubicBezTo>
                  <a:cubicBezTo>
                    <a:pt x="6059" y="555"/>
                    <a:pt x="6048" y="544"/>
                    <a:pt x="6026" y="533"/>
                  </a:cubicBezTo>
                  <a:cubicBezTo>
                    <a:pt x="5812" y="453"/>
                    <a:pt x="4511" y="0"/>
                    <a:pt x="3097" y="0"/>
                  </a:cubicBezTo>
                  <a:close/>
                </a:path>
              </a:pathLst>
            </a:custGeom>
            <a:solidFill>
              <a:srgbClr val="EFB0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468;p58">
              <a:extLst>
                <a:ext uri="{FF2B5EF4-FFF2-40B4-BE49-F238E27FC236}">
                  <a16:creationId xmlns:a16="http://schemas.microsoft.com/office/drawing/2014/main" id="{2C6DC9EC-E6FE-0215-0D7B-2C768EA269A2}"/>
                </a:ext>
              </a:extLst>
            </p:cNvPr>
            <p:cNvSpPr/>
            <p:nvPr/>
          </p:nvSpPr>
          <p:spPr>
            <a:xfrm>
              <a:off x="2532985" y="1508941"/>
              <a:ext cx="162706" cy="487811"/>
            </a:xfrm>
            <a:custGeom>
              <a:avLst/>
              <a:gdLst/>
              <a:ahLst/>
              <a:cxnLst/>
              <a:rect l="l" t="t" r="r" b="b"/>
              <a:pathLst>
                <a:path w="2113" h="6335" extrusionOk="0">
                  <a:moveTo>
                    <a:pt x="1771" y="1"/>
                  </a:moveTo>
                  <a:cubicBezTo>
                    <a:pt x="1760" y="550"/>
                    <a:pt x="1727" y="1474"/>
                    <a:pt x="1639" y="2915"/>
                  </a:cubicBezTo>
                  <a:cubicBezTo>
                    <a:pt x="1519" y="4927"/>
                    <a:pt x="573" y="5917"/>
                    <a:pt x="1" y="6335"/>
                  </a:cubicBezTo>
                  <a:cubicBezTo>
                    <a:pt x="826" y="5851"/>
                    <a:pt x="1562" y="4718"/>
                    <a:pt x="1804" y="3432"/>
                  </a:cubicBezTo>
                  <a:lnTo>
                    <a:pt x="1804" y="3443"/>
                  </a:lnTo>
                  <a:cubicBezTo>
                    <a:pt x="2068" y="2002"/>
                    <a:pt x="2112" y="1232"/>
                    <a:pt x="1925" y="451"/>
                  </a:cubicBezTo>
                  <a:cubicBezTo>
                    <a:pt x="1892" y="309"/>
                    <a:pt x="1859" y="166"/>
                    <a:pt x="1804" y="12"/>
                  </a:cubicBezTo>
                  <a:cubicBezTo>
                    <a:pt x="1804" y="12"/>
                    <a:pt x="1793" y="1"/>
                    <a:pt x="1771"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469;p58">
              <a:extLst>
                <a:ext uri="{FF2B5EF4-FFF2-40B4-BE49-F238E27FC236}">
                  <a16:creationId xmlns:a16="http://schemas.microsoft.com/office/drawing/2014/main" id="{2E7B9AE8-356D-F941-638E-DDDDD4395A90}"/>
                </a:ext>
              </a:extLst>
            </p:cNvPr>
            <p:cNvSpPr/>
            <p:nvPr/>
          </p:nvSpPr>
          <p:spPr>
            <a:xfrm>
              <a:off x="2284031" y="1932386"/>
              <a:ext cx="279519" cy="150925"/>
            </a:xfrm>
            <a:custGeom>
              <a:avLst/>
              <a:gdLst/>
              <a:ahLst/>
              <a:cxnLst/>
              <a:rect l="l" t="t" r="r" b="b"/>
              <a:pathLst>
                <a:path w="3630" h="1960" extrusionOk="0">
                  <a:moveTo>
                    <a:pt x="1" y="0"/>
                  </a:moveTo>
                  <a:lnTo>
                    <a:pt x="1" y="0"/>
                  </a:lnTo>
                  <a:cubicBezTo>
                    <a:pt x="254" y="638"/>
                    <a:pt x="946" y="1892"/>
                    <a:pt x="1892" y="1958"/>
                  </a:cubicBezTo>
                  <a:cubicBezTo>
                    <a:pt x="1913" y="1959"/>
                    <a:pt x="1933" y="1960"/>
                    <a:pt x="1953" y="1960"/>
                  </a:cubicBezTo>
                  <a:cubicBezTo>
                    <a:pt x="2872" y="1960"/>
                    <a:pt x="3630" y="528"/>
                    <a:pt x="3630" y="528"/>
                  </a:cubicBezTo>
                  <a:lnTo>
                    <a:pt x="3630" y="528"/>
                  </a:lnTo>
                  <a:cubicBezTo>
                    <a:pt x="3630" y="528"/>
                    <a:pt x="3143" y="1120"/>
                    <a:pt x="2219" y="1120"/>
                  </a:cubicBezTo>
                  <a:cubicBezTo>
                    <a:pt x="2067" y="1120"/>
                    <a:pt x="1903" y="1104"/>
                    <a:pt x="1727" y="1067"/>
                  </a:cubicBezTo>
                  <a:cubicBezTo>
                    <a:pt x="529" y="825"/>
                    <a:pt x="1" y="0"/>
                    <a:pt x="1"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470;p58">
              <a:extLst>
                <a:ext uri="{FF2B5EF4-FFF2-40B4-BE49-F238E27FC236}">
                  <a16:creationId xmlns:a16="http://schemas.microsoft.com/office/drawing/2014/main" id="{717F6A40-58C8-17E4-B195-8B165EF4B58A}"/>
                </a:ext>
              </a:extLst>
            </p:cNvPr>
            <p:cNvSpPr/>
            <p:nvPr/>
          </p:nvSpPr>
          <p:spPr>
            <a:xfrm>
              <a:off x="2216268" y="1503551"/>
              <a:ext cx="476029" cy="135062"/>
            </a:xfrm>
            <a:custGeom>
              <a:avLst/>
              <a:gdLst/>
              <a:ahLst/>
              <a:cxnLst/>
              <a:rect l="l" t="t" r="r" b="b"/>
              <a:pathLst>
                <a:path w="6182" h="1754" extrusionOk="0">
                  <a:moveTo>
                    <a:pt x="2585" y="0"/>
                  </a:moveTo>
                  <a:cubicBezTo>
                    <a:pt x="2348" y="0"/>
                    <a:pt x="2109" y="18"/>
                    <a:pt x="1870" y="60"/>
                  </a:cubicBezTo>
                  <a:lnTo>
                    <a:pt x="1035" y="389"/>
                  </a:lnTo>
                  <a:lnTo>
                    <a:pt x="1" y="1522"/>
                  </a:lnTo>
                  <a:lnTo>
                    <a:pt x="67" y="1687"/>
                  </a:lnTo>
                  <a:lnTo>
                    <a:pt x="221" y="1478"/>
                  </a:lnTo>
                  <a:lnTo>
                    <a:pt x="1046" y="1126"/>
                  </a:lnTo>
                  <a:cubicBezTo>
                    <a:pt x="1046" y="1126"/>
                    <a:pt x="1542" y="1421"/>
                    <a:pt x="2204" y="1421"/>
                  </a:cubicBezTo>
                  <a:cubicBezTo>
                    <a:pt x="2299" y="1421"/>
                    <a:pt x="2397" y="1415"/>
                    <a:pt x="2497" y="1401"/>
                  </a:cubicBezTo>
                  <a:lnTo>
                    <a:pt x="2134" y="840"/>
                  </a:lnTo>
                  <a:lnTo>
                    <a:pt x="2134" y="840"/>
                  </a:lnTo>
                  <a:cubicBezTo>
                    <a:pt x="2135" y="841"/>
                    <a:pt x="3346" y="1537"/>
                    <a:pt x="3931" y="1537"/>
                  </a:cubicBezTo>
                  <a:cubicBezTo>
                    <a:pt x="3957" y="1537"/>
                    <a:pt x="3981" y="1536"/>
                    <a:pt x="4004" y="1533"/>
                  </a:cubicBezTo>
                  <a:lnTo>
                    <a:pt x="3421" y="796"/>
                  </a:lnTo>
                  <a:lnTo>
                    <a:pt x="3421" y="796"/>
                  </a:lnTo>
                  <a:cubicBezTo>
                    <a:pt x="3465" y="829"/>
                    <a:pt x="4180" y="1434"/>
                    <a:pt x="5159" y="1544"/>
                  </a:cubicBezTo>
                  <a:lnTo>
                    <a:pt x="4851" y="1302"/>
                  </a:lnTo>
                  <a:lnTo>
                    <a:pt x="4851" y="1302"/>
                  </a:lnTo>
                  <a:cubicBezTo>
                    <a:pt x="4851" y="1302"/>
                    <a:pt x="5702" y="1754"/>
                    <a:pt x="6120" y="1754"/>
                  </a:cubicBezTo>
                  <a:cubicBezTo>
                    <a:pt x="6130" y="1754"/>
                    <a:pt x="6139" y="1754"/>
                    <a:pt x="6148" y="1753"/>
                  </a:cubicBezTo>
                  <a:cubicBezTo>
                    <a:pt x="6148" y="1753"/>
                    <a:pt x="6148" y="1544"/>
                    <a:pt x="6148" y="1544"/>
                  </a:cubicBezTo>
                  <a:lnTo>
                    <a:pt x="6159" y="1544"/>
                  </a:lnTo>
                  <a:cubicBezTo>
                    <a:pt x="6148" y="1401"/>
                    <a:pt x="6181" y="1269"/>
                    <a:pt x="6159" y="1115"/>
                  </a:cubicBezTo>
                  <a:cubicBezTo>
                    <a:pt x="6159" y="1115"/>
                    <a:pt x="4439" y="0"/>
                    <a:pt x="2585"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471;p58">
              <a:extLst>
                <a:ext uri="{FF2B5EF4-FFF2-40B4-BE49-F238E27FC236}">
                  <a16:creationId xmlns:a16="http://schemas.microsoft.com/office/drawing/2014/main" id="{C0BAAEF3-986B-8747-F5FE-7A85BE296EAD}"/>
                </a:ext>
              </a:extLst>
            </p:cNvPr>
            <p:cNvSpPr/>
            <p:nvPr/>
          </p:nvSpPr>
          <p:spPr>
            <a:xfrm>
              <a:off x="2329771" y="1511713"/>
              <a:ext cx="412502" cy="110499"/>
            </a:xfrm>
            <a:custGeom>
              <a:avLst/>
              <a:gdLst/>
              <a:ahLst/>
              <a:cxnLst/>
              <a:rect l="l" t="t" r="r" b="b"/>
              <a:pathLst>
                <a:path w="5357" h="1435" extrusionOk="0">
                  <a:moveTo>
                    <a:pt x="1185" y="1"/>
                  </a:moveTo>
                  <a:cubicBezTo>
                    <a:pt x="794" y="1"/>
                    <a:pt x="391" y="43"/>
                    <a:pt x="1" y="152"/>
                  </a:cubicBezTo>
                  <a:cubicBezTo>
                    <a:pt x="1" y="152"/>
                    <a:pt x="12" y="152"/>
                    <a:pt x="12" y="163"/>
                  </a:cubicBezTo>
                  <a:cubicBezTo>
                    <a:pt x="190" y="272"/>
                    <a:pt x="2059" y="1427"/>
                    <a:pt x="2553" y="1427"/>
                  </a:cubicBezTo>
                  <a:cubicBezTo>
                    <a:pt x="2607" y="1427"/>
                    <a:pt x="2645" y="1413"/>
                    <a:pt x="2662" y="1383"/>
                  </a:cubicBezTo>
                  <a:cubicBezTo>
                    <a:pt x="2662" y="1372"/>
                    <a:pt x="2706" y="1053"/>
                    <a:pt x="1694" y="415"/>
                  </a:cubicBezTo>
                  <a:lnTo>
                    <a:pt x="1694" y="415"/>
                  </a:lnTo>
                  <a:cubicBezTo>
                    <a:pt x="1936" y="558"/>
                    <a:pt x="2871" y="1130"/>
                    <a:pt x="3212" y="1295"/>
                  </a:cubicBezTo>
                  <a:cubicBezTo>
                    <a:pt x="3421" y="1394"/>
                    <a:pt x="3630" y="1434"/>
                    <a:pt x="3782" y="1434"/>
                  </a:cubicBezTo>
                  <a:cubicBezTo>
                    <a:pt x="3918" y="1434"/>
                    <a:pt x="4009" y="1402"/>
                    <a:pt x="4015" y="1350"/>
                  </a:cubicBezTo>
                  <a:cubicBezTo>
                    <a:pt x="4037" y="1240"/>
                    <a:pt x="3740" y="1273"/>
                    <a:pt x="3487" y="1075"/>
                  </a:cubicBezTo>
                  <a:lnTo>
                    <a:pt x="3487" y="1075"/>
                  </a:lnTo>
                  <a:cubicBezTo>
                    <a:pt x="3487" y="1075"/>
                    <a:pt x="3773" y="1152"/>
                    <a:pt x="4125" y="1207"/>
                  </a:cubicBezTo>
                  <a:cubicBezTo>
                    <a:pt x="4333" y="1242"/>
                    <a:pt x="4563" y="1271"/>
                    <a:pt x="4771" y="1271"/>
                  </a:cubicBezTo>
                  <a:cubicBezTo>
                    <a:pt x="4958" y="1271"/>
                    <a:pt x="5127" y="1248"/>
                    <a:pt x="5246" y="1185"/>
                  </a:cubicBezTo>
                  <a:cubicBezTo>
                    <a:pt x="5356" y="1130"/>
                    <a:pt x="5334" y="965"/>
                    <a:pt x="5213" y="954"/>
                  </a:cubicBezTo>
                  <a:lnTo>
                    <a:pt x="5213" y="943"/>
                  </a:lnTo>
                  <a:cubicBezTo>
                    <a:pt x="5004" y="910"/>
                    <a:pt x="4597" y="844"/>
                    <a:pt x="4212" y="712"/>
                  </a:cubicBezTo>
                  <a:cubicBezTo>
                    <a:pt x="4048" y="657"/>
                    <a:pt x="3883" y="591"/>
                    <a:pt x="3740" y="503"/>
                  </a:cubicBezTo>
                  <a:cubicBezTo>
                    <a:pt x="3740" y="503"/>
                    <a:pt x="2536" y="1"/>
                    <a:pt x="1185" y="1"/>
                  </a:cubicBezTo>
                  <a:close/>
                </a:path>
              </a:pathLst>
            </a:custGeom>
            <a:solidFill>
              <a:srgbClr val="1F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472;p58">
              <a:extLst>
                <a:ext uri="{FF2B5EF4-FFF2-40B4-BE49-F238E27FC236}">
                  <a16:creationId xmlns:a16="http://schemas.microsoft.com/office/drawing/2014/main" id="{D3FDAB7F-DBE7-8711-EB6D-8EBA0AAF4D78}"/>
                </a:ext>
              </a:extLst>
            </p:cNvPr>
            <p:cNvSpPr/>
            <p:nvPr/>
          </p:nvSpPr>
          <p:spPr>
            <a:xfrm>
              <a:off x="2248455" y="1523341"/>
              <a:ext cx="207599" cy="88322"/>
            </a:xfrm>
            <a:custGeom>
              <a:avLst/>
              <a:gdLst/>
              <a:ahLst/>
              <a:cxnLst/>
              <a:rect l="l" t="t" r="r" b="b"/>
              <a:pathLst>
                <a:path w="2696" h="1147" extrusionOk="0">
                  <a:moveTo>
                    <a:pt x="1057" y="1"/>
                  </a:moveTo>
                  <a:cubicBezTo>
                    <a:pt x="1057" y="1"/>
                    <a:pt x="397" y="132"/>
                    <a:pt x="1" y="440"/>
                  </a:cubicBezTo>
                  <a:cubicBezTo>
                    <a:pt x="1" y="440"/>
                    <a:pt x="1381" y="1146"/>
                    <a:pt x="2025" y="1146"/>
                  </a:cubicBezTo>
                  <a:cubicBezTo>
                    <a:pt x="2043" y="1146"/>
                    <a:pt x="2062" y="1145"/>
                    <a:pt x="2079" y="1144"/>
                  </a:cubicBezTo>
                  <a:cubicBezTo>
                    <a:pt x="2695" y="1089"/>
                    <a:pt x="1057" y="1"/>
                    <a:pt x="1057" y="1"/>
                  </a:cubicBezTo>
                  <a:close/>
                </a:path>
              </a:pathLst>
            </a:custGeom>
            <a:solidFill>
              <a:srgbClr val="1F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473;p58">
              <a:extLst>
                <a:ext uri="{FF2B5EF4-FFF2-40B4-BE49-F238E27FC236}">
                  <a16:creationId xmlns:a16="http://schemas.microsoft.com/office/drawing/2014/main" id="{86671B4D-E759-FE7C-B5FF-3C1F5E93659A}"/>
                </a:ext>
              </a:extLst>
            </p:cNvPr>
            <p:cNvSpPr/>
            <p:nvPr/>
          </p:nvSpPr>
          <p:spPr>
            <a:xfrm>
              <a:off x="2602443" y="1496235"/>
              <a:ext cx="107649" cy="40041"/>
            </a:xfrm>
            <a:custGeom>
              <a:avLst/>
              <a:gdLst/>
              <a:ahLst/>
              <a:cxnLst/>
              <a:rect l="l" t="t" r="r" b="b"/>
              <a:pathLst>
                <a:path w="1398" h="520" extrusionOk="0">
                  <a:moveTo>
                    <a:pt x="1" y="1"/>
                  </a:moveTo>
                  <a:lnTo>
                    <a:pt x="199" y="517"/>
                  </a:lnTo>
                  <a:cubicBezTo>
                    <a:pt x="236" y="519"/>
                    <a:pt x="274" y="519"/>
                    <a:pt x="313" y="519"/>
                  </a:cubicBezTo>
                  <a:cubicBezTo>
                    <a:pt x="682" y="519"/>
                    <a:pt x="1089" y="469"/>
                    <a:pt x="1298" y="320"/>
                  </a:cubicBezTo>
                  <a:cubicBezTo>
                    <a:pt x="1397" y="254"/>
                    <a:pt x="1353" y="89"/>
                    <a:pt x="1232" y="89"/>
                  </a:cubicBezTo>
                  <a:cubicBezTo>
                    <a:pt x="1012" y="89"/>
                    <a:pt x="408" y="67"/>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474;p58">
              <a:extLst>
                <a:ext uri="{FF2B5EF4-FFF2-40B4-BE49-F238E27FC236}">
                  <a16:creationId xmlns:a16="http://schemas.microsoft.com/office/drawing/2014/main" id="{6BCA24A3-44F7-AF6F-E215-CBEC853D01FB}"/>
                </a:ext>
              </a:extLst>
            </p:cNvPr>
            <p:cNvSpPr/>
            <p:nvPr/>
          </p:nvSpPr>
          <p:spPr>
            <a:xfrm>
              <a:off x="2157898" y="1433862"/>
              <a:ext cx="570820" cy="186962"/>
            </a:xfrm>
            <a:custGeom>
              <a:avLst/>
              <a:gdLst/>
              <a:ahLst/>
              <a:cxnLst/>
              <a:rect l="l" t="t" r="r" b="b"/>
              <a:pathLst>
                <a:path w="7413" h="2428" extrusionOk="0">
                  <a:moveTo>
                    <a:pt x="4333" y="0"/>
                  </a:moveTo>
                  <a:cubicBezTo>
                    <a:pt x="3225" y="0"/>
                    <a:pt x="1884" y="212"/>
                    <a:pt x="506" y="932"/>
                  </a:cubicBezTo>
                  <a:cubicBezTo>
                    <a:pt x="506" y="932"/>
                    <a:pt x="22" y="1020"/>
                    <a:pt x="11" y="1393"/>
                  </a:cubicBezTo>
                  <a:cubicBezTo>
                    <a:pt x="0" y="1767"/>
                    <a:pt x="99" y="1767"/>
                    <a:pt x="143" y="1921"/>
                  </a:cubicBezTo>
                  <a:cubicBezTo>
                    <a:pt x="187" y="2075"/>
                    <a:pt x="143" y="2273"/>
                    <a:pt x="143" y="2273"/>
                  </a:cubicBezTo>
                  <a:lnTo>
                    <a:pt x="451" y="2350"/>
                  </a:lnTo>
                  <a:lnTo>
                    <a:pt x="759" y="2427"/>
                  </a:lnTo>
                  <a:cubicBezTo>
                    <a:pt x="759" y="2427"/>
                    <a:pt x="2109" y="1562"/>
                    <a:pt x="4460" y="1562"/>
                  </a:cubicBezTo>
                  <a:cubicBezTo>
                    <a:pt x="5154" y="1562"/>
                    <a:pt x="5936" y="1638"/>
                    <a:pt x="6796" y="1833"/>
                  </a:cubicBezTo>
                  <a:lnTo>
                    <a:pt x="6983" y="1888"/>
                  </a:lnTo>
                  <a:cubicBezTo>
                    <a:pt x="6983" y="1888"/>
                    <a:pt x="7000" y="1894"/>
                    <a:pt x="7024" y="1894"/>
                  </a:cubicBezTo>
                  <a:cubicBezTo>
                    <a:pt x="7105" y="1894"/>
                    <a:pt x="7276" y="1829"/>
                    <a:pt x="7225" y="1262"/>
                  </a:cubicBezTo>
                  <a:cubicBezTo>
                    <a:pt x="7170" y="756"/>
                    <a:pt x="7412" y="525"/>
                    <a:pt x="7071" y="437"/>
                  </a:cubicBezTo>
                  <a:cubicBezTo>
                    <a:pt x="6931" y="399"/>
                    <a:pt x="5851" y="0"/>
                    <a:pt x="4333" y="0"/>
                  </a:cubicBez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475;p58">
              <a:extLst>
                <a:ext uri="{FF2B5EF4-FFF2-40B4-BE49-F238E27FC236}">
                  <a16:creationId xmlns:a16="http://schemas.microsoft.com/office/drawing/2014/main" id="{37E29625-501B-5FC3-F103-6D34B3C5CB9C}"/>
                </a:ext>
              </a:extLst>
            </p:cNvPr>
            <p:cNvSpPr/>
            <p:nvPr/>
          </p:nvSpPr>
          <p:spPr>
            <a:xfrm>
              <a:off x="2110387" y="1607506"/>
              <a:ext cx="144919" cy="168404"/>
            </a:xfrm>
            <a:custGeom>
              <a:avLst/>
              <a:gdLst/>
              <a:ahLst/>
              <a:cxnLst/>
              <a:rect l="l" t="t" r="r" b="b"/>
              <a:pathLst>
                <a:path w="1882" h="2187" extrusionOk="0">
                  <a:moveTo>
                    <a:pt x="891" y="1"/>
                  </a:moveTo>
                  <a:cubicBezTo>
                    <a:pt x="667" y="1"/>
                    <a:pt x="418" y="128"/>
                    <a:pt x="265" y="601"/>
                  </a:cubicBezTo>
                  <a:cubicBezTo>
                    <a:pt x="1" y="1425"/>
                    <a:pt x="776" y="2187"/>
                    <a:pt x="1267" y="2187"/>
                  </a:cubicBezTo>
                  <a:cubicBezTo>
                    <a:pt x="1326" y="2187"/>
                    <a:pt x="1382" y="2176"/>
                    <a:pt x="1431" y="2152"/>
                  </a:cubicBezTo>
                  <a:cubicBezTo>
                    <a:pt x="1882" y="1932"/>
                    <a:pt x="1376" y="161"/>
                    <a:pt x="1376" y="161"/>
                  </a:cubicBezTo>
                  <a:lnTo>
                    <a:pt x="1376" y="172"/>
                  </a:lnTo>
                  <a:cubicBezTo>
                    <a:pt x="1376" y="172"/>
                    <a:pt x="1151" y="1"/>
                    <a:pt x="891" y="1"/>
                  </a:cubicBezTo>
                  <a:close/>
                </a:path>
              </a:pathLst>
            </a:custGeom>
            <a:solidFill>
              <a:srgbClr val="EFB0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476;p58">
              <a:extLst>
                <a:ext uri="{FF2B5EF4-FFF2-40B4-BE49-F238E27FC236}">
                  <a16:creationId xmlns:a16="http://schemas.microsoft.com/office/drawing/2014/main" id="{B4FCE9F4-55F8-C098-E2C2-6CCF7CA5732D}"/>
                </a:ext>
              </a:extLst>
            </p:cNvPr>
            <p:cNvSpPr/>
            <p:nvPr/>
          </p:nvSpPr>
          <p:spPr>
            <a:xfrm>
              <a:off x="2146040" y="1630068"/>
              <a:ext cx="73691" cy="98948"/>
            </a:xfrm>
            <a:custGeom>
              <a:avLst/>
              <a:gdLst/>
              <a:ahLst/>
              <a:cxnLst/>
              <a:rect l="l" t="t" r="r" b="b"/>
              <a:pathLst>
                <a:path w="957" h="1285" extrusionOk="0">
                  <a:moveTo>
                    <a:pt x="344" y="0"/>
                  </a:moveTo>
                  <a:cubicBezTo>
                    <a:pt x="306" y="0"/>
                    <a:pt x="136" y="9"/>
                    <a:pt x="0" y="154"/>
                  </a:cubicBezTo>
                  <a:cubicBezTo>
                    <a:pt x="0" y="154"/>
                    <a:pt x="105" y="76"/>
                    <a:pt x="245" y="76"/>
                  </a:cubicBezTo>
                  <a:cubicBezTo>
                    <a:pt x="358" y="76"/>
                    <a:pt x="493" y="127"/>
                    <a:pt x="616" y="308"/>
                  </a:cubicBezTo>
                  <a:cubicBezTo>
                    <a:pt x="891" y="715"/>
                    <a:pt x="825" y="968"/>
                    <a:pt x="825" y="968"/>
                  </a:cubicBezTo>
                  <a:cubicBezTo>
                    <a:pt x="825" y="968"/>
                    <a:pt x="649" y="616"/>
                    <a:pt x="374" y="594"/>
                  </a:cubicBezTo>
                  <a:lnTo>
                    <a:pt x="374" y="594"/>
                  </a:lnTo>
                  <a:cubicBezTo>
                    <a:pt x="374" y="594"/>
                    <a:pt x="682" y="814"/>
                    <a:pt x="770" y="1221"/>
                  </a:cubicBezTo>
                  <a:cubicBezTo>
                    <a:pt x="770" y="1221"/>
                    <a:pt x="616" y="1266"/>
                    <a:pt x="505" y="1266"/>
                  </a:cubicBezTo>
                  <a:cubicBezTo>
                    <a:pt x="494" y="1266"/>
                    <a:pt x="483" y="1266"/>
                    <a:pt x="473" y="1265"/>
                  </a:cubicBezTo>
                  <a:lnTo>
                    <a:pt x="473" y="1265"/>
                  </a:lnTo>
                  <a:cubicBezTo>
                    <a:pt x="473" y="1265"/>
                    <a:pt x="528" y="1284"/>
                    <a:pt x="615" y="1284"/>
                  </a:cubicBezTo>
                  <a:cubicBezTo>
                    <a:pt x="701" y="1284"/>
                    <a:pt x="819" y="1265"/>
                    <a:pt x="946" y="1188"/>
                  </a:cubicBezTo>
                  <a:cubicBezTo>
                    <a:pt x="946" y="1045"/>
                    <a:pt x="946" y="858"/>
                    <a:pt x="957" y="660"/>
                  </a:cubicBezTo>
                  <a:cubicBezTo>
                    <a:pt x="891" y="440"/>
                    <a:pt x="737" y="77"/>
                    <a:pt x="352" y="0"/>
                  </a:cubicBezTo>
                  <a:cubicBezTo>
                    <a:pt x="352" y="0"/>
                    <a:pt x="349" y="0"/>
                    <a:pt x="344"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477;p58">
              <a:extLst>
                <a:ext uri="{FF2B5EF4-FFF2-40B4-BE49-F238E27FC236}">
                  <a16:creationId xmlns:a16="http://schemas.microsoft.com/office/drawing/2014/main" id="{73965446-02F6-2876-0E66-FE4F5D58BCD5}"/>
                </a:ext>
              </a:extLst>
            </p:cNvPr>
            <p:cNvSpPr/>
            <p:nvPr/>
          </p:nvSpPr>
          <p:spPr>
            <a:xfrm>
              <a:off x="2201945" y="1485224"/>
              <a:ext cx="429366" cy="66992"/>
            </a:xfrm>
            <a:custGeom>
              <a:avLst/>
              <a:gdLst/>
              <a:ahLst/>
              <a:cxnLst/>
              <a:rect l="l" t="t" r="r" b="b"/>
              <a:pathLst>
                <a:path w="5576" h="870" extrusionOk="0">
                  <a:moveTo>
                    <a:pt x="3288" y="0"/>
                  </a:moveTo>
                  <a:cubicBezTo>
                    <a:pt x="2762" y="0"/>
                    <a:pt x="2242" y="39"/>
                    <a:pt x="1793" y="144"/>
                  </a:cubicBezTo>
                  <a:cubicBezTo>
                    <a:pt x="0" y="562"/>
                    <a:pt x="187" y="869"/>
                    <a:pt x="187" y="869"/>
                  </a:cubicBezTo>
                  <a:cubicBezTo>
                    <a:pt x="187" y="869"/>
                    <a:pt x="1600" y="238"/>
                    <a:pt x="3612" y="238"/>
                  </a:cubicBezTo>
                  <a:cubicBezTo>
                    <a:pt x="3708" y="238"/>
                    <a:pt x="3806" y="240"/>
                    <a:pt x="3904" y="243"/>
                  </a:cubicBezTo>
                  <a:cubicBezTo>
                    <a:pt x="4608" y="265"/>
                    <a:pt x="5114" y="276"/>
                    <a:pt x="5499" y="298"/>
                  </a:cubicBezTo>
                  <a:cubicBezTo>
                    <a:pt x="5565" y="298"/>
                    <a:pt x="5576" y="188"/>
                    <a:pt x="5510" y="177"/>
                  </a:cubicBezTo>
                  <a:cubicBezTo>
                    <a:pt x="4906" y="90"/>
                    <a:pt x="4089" y="0"/>
                    <a:pt x="3288"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478;p58">
              <a:extLst>
                <a:ext uri="{FF2B5EF4-FFF2-40B4-BE49-F238E27FC236}">
                  <a16:creationId xmlns:a16="http://schemas.microsoft.com/office/drawing/2014/main" id="{EFD376D9-B4C1-AD9D-7398-0D3EEC0DBDFF}"/>
                </a:ext>
              </a:extLst>
            </p:cNvPr>
            <p:cNvSpPr/>
            <p:nvPr/>
          </p:nvSpPr>
          <p:spPr>
            <a:xfrm>
              <a:off x="2348406" y="1804329"/>
              <a:ext cx="242250" cy="133599"/>
            </a:xfrm>
            <a:custGeom>
              <a:avLst/>
              <a:gdLst/>
              <a:ahLst/>
              <a:cxnLst/>
              <a:rect l="l" t="t" r="r" b="b"/>
              <a:pathLst>
                <a:path w="3146" h="1735" extrusionOk="0">
                  <a:moveTo>
                    <a:pt x="1624" y="0"/>
                  </a:moveTo>
                  <a:cubicBezTo>
                    <a:pt x="1028" y="0"/>
                    <a:pt x="520" y="66"/>
                    <a:pt x="242" y="113"/>
                  </a:cubicBezTo>
                  <a:cubicBezTo>
                    <a:pt x="89" y="146"/>
                    <a:pt x="1" y="157"/>
                    <a:pt x="1" y="157"/>
                  </a:cubicBezTo>
                  <a:cubicBezTo>
                    <a:pt x="1" y="157"/>
                    <a:pt x="248" y="1734"/>
                    <a:pt x="1532" y="1734"/>
                  </a:cubicBezTo>
                  <a:cubicBezTo>
                    <a:pt x="1574" y="1734"/>
                    <a:pt x="1617" y="1733"/>
                    <a:pt x="1661" y="1729"/>
                  </a:cubicBezTo>
                  <a:cubicBezTo>
                    <a:pt x="2987" y="1614"/>
                    <a:pt x="3133" y="300"/>
                    <a:pt x="3145" y="167"/>
                  </a:cubicBezTo>
                  <a:lnTo>
                    <a:pt x="3145" y="167"/>
                  </a:lnTo>
                  <a:cubicBezTo>
                    <a:pt x="3145" y="167"/>
                    <a:pt x="3145" y="167"/>
                    <a:pt x="3146" y="168"/>
                  </a:cubicBezTo>
                  <a:lnTo>
                    <a:pt x="3146" y="157"/>
                  </a:lnTo>
                  <a:cubicBezTo>
                    <a:pt x="3146" y="157"/>
                    <a:pt x="3145" y="160"/>
                    <a:pt x="3145" y="167"/>
                  </a:cubicBezTo>
                  <a:lnTo>
                    <a:pt x="3145" y="167"/>
                  </a:lnTo>
                  <a:cubicBezTo>
                    <a:pt x="3057" y="145"/>
                    <a:pt x="2969" y="124"/>
                    <a:pt x="2882" y="113"/>
                  </a:cubicBezTo>
                  <a:cubicBezTo>
                    <a:pt x="2452" y="29"/>
                    <a:pt x="2019" y="0"/>
                    <a:pt x="1624"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479;p58">
              <a:extLst>
                <a:ext uri="{FF2B5EF4-FFF2-40B4-BE49-F238E27FC236}">
                  <a16:creationId xmlns:a16="http://schemas.microsoft.com/office/drawing/2014/main" id="{668376CD-4201-EC0A-0622-D7DBCD4A8EDB}"/>
                </a:ext>
              </a:extLst>
            </p:cNvPr>
            <p:cNvSpPr/>
            <p:nvPr/>
          </p:nvSpPr>
          <p:spPr>
            <a:xfrm>
              <a:off x="2500874" y="1661332"/>
              <a:ext cx="55904" cy="96715"/>
            </a:xfrm>
            <a:custGeom>
              <a:avLst/>
              <a:gdLst/>
              <a:ahLst/>
              <a:cxnLst/>
              <a:rect l="l" t="t" r="r" b="b"/>
              <a:pathLst>
                <a:path w="726" h="1256" extrusionOk="0">
                  <a:moveTo>
                    <a:pt x="378" y="0"/>
                  </a:moveTo>
                  <a:cubicBezTo>
                    <a:pt x="361" y="0"/>
                    <a:pt x="342" y="8"/>
                    <a:pt x="319" y="23"/>
                  </a:cubicBezTo>
                  <a:cubicBezTo>
                    <a:pt x="319" y="23"/>
                    <a:pt x="0" y="540"/>
                    <a:pt x="11" y="881"/>
                  </a:cubicBezTo>
                  <a:cubicBezTo>
                    <a:pt x="29" y="1162"/>
                    <a:pt x="62" y="1256"/>
                    <a:pt x="251" y="1256"/>
                  </a:cubicBezTo>
                  <a:cubicBezTo>
                    <a:pt x="292" y="1256"/>
                    <a:pt x="340" y="1252"/>
                    <a:pt x="396" y="1244"/>
                  </a:cubicBezTo>
                  <a:cubicBezTo>
                    <a:pt x="704" y="1189"/>
                    <a:pt x="726" y="1013"/>
                    <a:pt x="594" y="551"/>
                  </a:cubicBezTo>
                  <a:cubicBezTo>
                    <a:pt x="485" y="178"/>
                    <a:pt x="458" y="0"/>
                    <a:pt x="378"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480;p58">
              <a:extLst>
                <a:ext uri="{FF2B5EF4-FFF2-40B4-BE49-F238E27FC236}">
                  <a16:creationId xmlns:a16="http://schemas.microsoft.com/office/drawing/2014/main" id="{176C0A9D-1AD0-FF34-64C1-4CAEFC063A57}"/>
                </a:ext>
              </a:extLst>
            </p:cNvPr>
            <p:cNvSpPr/>
            <p:nvPr/>
          </p:nvSpPr>
          <p:spPr>
            <a:xfrm>
              <a:off x="2366194" y="1804098"/>
              <a:ext cx="204134" cy="31879"/>
            </a:xfrm>
            <a:custGeom>
              <a:avLst/>
              <a:gdLst/>
              <a:ahLst/>
              <a:cxnLst/>
              <a:rect l="l" t="t" r="r" b="b"/>
              <a:pathLst>
                <a:path w="2651" h="414" extrusionOk="0">
                  <a:moveTo>
                    <a:pt x="1429" y="1"/>
                  </a:moveTo>
                  <a:cubicBezTo>
                    <a:pt x="821" y="1"/>
                    <a:pt x="301" y="68"/>
                    <a:pt x="11" y="116"/>
                  </a:cubicBezTo>
                  <a:lnTo>
                    <a:pt x="0" y="127"/>
                  </a:lnTo>
                  <a:lnTo>
                    <a:pt x="11" y="193"/>
                  </a:lnTo>
                  <a:cubicBezTo>
                    <a:pt x="32" y="318"/>
                    <a:pt x="142" y="413"/>
                    <a:pt x="276" y="413"/>
                  </a:cubicBezTo>
                  <a:cubicBezTo>
                    <a:pt x="283" y="413"/>
                    <a:pt x="290" y="413"/>
                    <a:pt x="297" y="412"/>
                  </a:cubicBezTo>
                  <a:cubicBezTo>
                    <a:pt x="608" y="397"/>
                    <a:pt x="1181" y="372"/>
                    <a:pt x="1705" y="372"/>
                  </a:cubicBezTo>
                  <a:cubicBezTo>
                    <a:pt x="1941" y="372"/>
                    <a:pt x="2166" y="377"/>
                    <a:pt x="2354" y="390"/>
                  </a:cubicBezTo>
                  <a:cubicBezTo>
                    <a:pt x="2361" y="391"/>
                    <a:pt x="2368" y="391"/>
                    <a:pt x="2376" y="391"/>
                  </a:cubicBezTo>
                  <a:cubicBezTo>
                    <a:pt x="2510" y="391"/>
                    <a:pt x="2630" y="295"/>
                    <a:pt x="2651" y="160"/>
                  </a:cubicBezTo>
                  <a:lnTo>
                    <a:pt x="2651" y="105"/>
                  </a:lnTo>
                  <a:cubicBezTo>
                    <a:pt x="2233" y="28"/>
                    <a:pt x="1814" y="1"/>
                    <a:pt x="1429" y="1"/>
                  </a:cubicBez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481;p58">
              <a:extLst>
                <a:ext uri="{FF2B5EF4-FFF2-40B4-BE49-F238E27FC236}">
                  <a16:creationId xmlns:a16="http://schemas.microsoft.com/office/drawing/2014/main" id="{E3B05592-C1EE-6E68-459A-4AEE3B5E51FC}"/>
                </a:ext>
              </a:extLst>
            </p:cNvPr>
            <p:cNvSpPr/>
            <p:nvPr/>
          </p:nvSpPr>
          <p:spPr>
            <a:xfrm>
              <a:off x="1113724" y="2822477"/>
              <a:ext cx="645358" cy="539403"/>
            </a:xfrm>
            <a:custGeom>
              <a:avLst/>
              <a:gdLst/>
              <a:ahLst/>
              <a:cxnLst/>
              <a:rect l="l" t="t" r="r" b="b"/>
              <a:pathLst>
                <a:path w="8381" h="7005" extrusionOk="0">
                  <a:moveTo>
                    <a:pt x="3039" y="1"/>
                  </a:moveTo>
                  <a:cubicBezTo>
                    <a:pt x="2829" y="1"/>
                    <a:pt x="2590" y="57"/>
                    <a:pt x="2321" y="197"/>
                  </a:cubicBezTo>
                  <a:cubicBezTo>
                    <a:pt x="2244" y="241"/>
                    <a:pt x="2178" y="285"/>
                    <a:pt x="2123" y="329"/>
                  </a:cubicBezTo>
                  <a:cubicBezTo>
                    <a:pt x="1177" y="1000"/>
                    <a:pt x="1958" y="2155"/>
                    <a:pt x="1958" y="2155"/>
                  </a:cubicBezTo>
                  <a:cubicBezTo>
                    <a:pt x="1" y="4167"/>
                    <a:pt x="1507" y="7004"/>
                    <a:pt x="1507" y="7004"/>
                  </a:cubicBezTo>
                  <a:lnTo>
                    <a:pt x="2354" y="6509"/>
                  </a:lnTo>
                  <a:lnTo>
                    <a:pt x="7930" y="3309"/>
                  </a:lnTo>
                  <a:lnTo>
                    <a:pt x="8381" y="3056"/>
                  </a:lnTo>
                  <a:cubicBezTo>
                    <a:pt x="8381" y="3056"/>
                    <a:pt x="7162" y="801"/>
                    <a:pt x="4963" y="801"/>
                  </a:cubicBezTo>
                  <a:cubicBezTo>
                    <a:pt x="4735" y="801"/>
                    <a:pt x="4495" y="825"/>
                    <a:pt x="4246" y="879"/>
                  </a:cubicBezTo>
                  <a:cubicBezTo>
                    <a:pt x="4119" y="625"/>
                    <a:pt x="3738" y="1"/>
                    <a:pt x="3039" y="1"/>
                  </a:cubicBez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482;p58">
              <a:extLst>
                <a:ext uri="{FF2B5EF4-FFF2-40B4-BE49-F238E27FC236}">
                  <a16:creationId xmlns:a16="http://schemas.microsoft.com/office/drawing/2014/main" id="{D9109F50-65AE-ABF2-F385-FCAA9246B3AC}"/>
                </a:ext>
              </a:extLst>
            </p:cNvPr>
            <p:cNvSpPr/>
            <p:nvPr/>
          </p:nvSpPr>
          <p:spPr>
            <a:xfrm>
              <a:off x="1101865" y="2704661"/>
              <a:ext cx="220227" cy="1429474"/>
            </a:xfrm>
            <a:custGeom>
              <a:avLst/>
              <a:gdLst/>
              <a:ahLst/>
              <a:cxnLst/>
              <a:rect l="l" t="t" r="r" b="b"/>
              <a:pathLst>
                <a:path w="2860" h="18564" extrusionOk="0">
                  <a:moveTo>
                    <a:pt x="1507" y="0"/>
                  </a:moveTo>
                  <a:cubicBezTo>
                    <a:pt x="1463" y="0"/>
                    <a:pt x="1408" y="22"/>
                    <a:pt x="1375" y="55"/>
                  </a:cubicBezTo>
                  <a:lnTo>
                    <a:pt x="1144" y="341"/>
                  </a:lnTo>
                  <a:lnTo>
                    <a:pt x="34" y="1727"/>
                  </a:lnTo>
                  <a:cubicBezTo>
                    <a:pt x="12" y="1749"/>
                    <a:pt x="1" y="1793"/>
                    <a:pt x="1" y="1826"/>
                  </a:cubicBezTo>
                  <a:lnTo>
                    <a:pt x="1" y="18410"/>
                  </a:lnTo>
                  <a:cubicBezTo>
                    <a:pt x="1" y="18487"/>
                    <a:pt x="67" y="18564"/>
                    <a:pt x="155" y="18564"/>
                  </a:cubicBezTo>
                  <a:cubicBezTo>
                    <a:pt x="232" y="18564"/>
                    <a:pt x="309" y="18487"/>
                    <a:pt x="309" y="18410"/>
                  </a:cubicBezTo>
                  <a:lnTo>
                    <a:pt x="309" y="1881"/>
                  </a:lnTo>
                  <a:lnTo>
                    <a:pt x="1485" y="418"/>
                  </a:lnTo>
                  <a:lnTo>
                    <a:pt x="2365" y="1815"/>
                  </a:lnTo>
                  <a:lnTo>
                    <a:pt x="2552" y="2112"/>
                  </a:lnTo>
                  <a:cubicBezTo>
                    <a:pt x="2581" y="2162"/>
                    <a:pt x="2634" y="2189"/>
                    <a:pt x="2688" y="2189"/>
                  </a:cubicBezTo>
                  <a:cubicBezTo>
                    <a:pt x="2717" y="2189"/>
                    <a:pt x="2746" y="2182"/>
                    <a:pt x="2772" y="2167"/>
                  </a:cubicBezTo>
                  <a:cubicBezTo>
                    <a:pt x="2838" y="2112"/>
                    <a:pt x="2860" y="2024"/>
                    <a:pt x="2816" y="1947"/>
                  </a:cubicBezTo>
                  <a:lnTo>
                    <a:pt x="1628" y="77"/>
                  </a:lnTo>
                  <a:cubicBezTo>
                    <a:pt x="1606" y="33"/>
                    <a:pt x="1562" y="0"/>
                    <a:pt x="1507" y="0"/>
                  </a:cubicBez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483;p58">
              <a:extLst>
                <a:ext uri="{FF2B5EF4-FFF2-40B4-BE49-F238E27FC236}">
                  <a16:creationId xmlns:a16="http://schemas.microsoft.com/office/drawing/2014/main" id="{92FB30C7-961E-84D7-E5F4-17EE5CD53602}"/>
                </a:ext>
              </a:extLst>
            </p:cNvPr>
            <p:cNvSpPr/>
            <p:nvPr/>
          </p:nvSpPr>
          <p:spPr>
            <a:xfrm>
              <a:off x="952863" y="4095971"/>
              <a:ext cx="407343" cy="66145"/>
            </a:xfrm>
            <a:custGeom>
              <a:avLst/>
              <a:gdLst/>
              <a:ahLst/>
              <a:cxnLst/>
              <a:rect l="l" t="t" r="r" b="b"/>
              <a:pathLst>
                <a:path w="5290" h="859" extrusionOk="0">
                  <a:moveTo>
                    <a:pt x="671" y="1"/>
                  </a:moveTo>
                  <a:cubicBezTo>
                    <a:pt x="297" y="1"/>
                    <a:pt x="0" y="309"/>
                    <a:pt x="0" y="672"/>
                  </a:cubicBezTo>
                  <a:lnTo>
                    <a:pt x="0" y="859"/>
                  </a:lnTo>
                  <a:lnTo>
                    <a:pt x="5290" y="859"/>
                  </a:lnTo>
                  <a:lnTo>
                    <a:pt x="5290" y="672"/>
                  </a:lnTo>
                  <a:cubicBezTo>
                    <a:pt x="5290" y="309"/>
                    <a:pt x="4993" y="1"/>
                    <a:pt x="4619" y="1"/>
                  </a:cubicBez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484;p58">
              <a:extLst>
                <a:ext uri="{FF2B5EF4-FFF2-40B4-BE49-F238E27FC236}">
                  <a16:creationId xmlns:a16="http://schemas.microsoft.com/office/drawing/2014/main" id="{3D5FA5B6-9E6F-0093-6C59-9742A43BA561}"/>
                </a:ext>
              </a:extLst>
            </p:cNvPr>
            <p:cNvSpPr/>
            <p:nvPr/>
          </p:nvSpPr>
          <p:spPr>
            <a:xfrm>
              <a:off x="1113724" y="2837647"/>
              <a:ext cx="194893" cy="524233"/>
            </a:xfrm>
            <a:custGeom>
              <a:avLst/>
              <a:gdLst/>
              <a:ahLst/>
              <a:cxnLst/>
              <a:rect l="l" t="t" r="r" b="b"/>
              <a:pathLst>
                <a:path w="2531" h="6808" extrusionOk="0">
                  <a:moveTo>
                    <a:pt x="2321" y="0"/>
                  </a:moveTo>
                  <a:lnTo>
                    <a:pt x="2123" y="132"/>
                  </a:lnTo>
                  <a:cubicBezTo>
                    <a:pt x="1177" y="803"/>
                    <a:pt x="1958" y="1958"/>
                    <a:pt x="1958" y="1958"/>
                  </a:cubicBezTo>
                  <a:cubicBezTo>
                    <a:pt x="1" y="3970"/>
                    <a:pt x="1507" y="6807"/>
                    <a:pt x="1507" y="6807"/>
                  </a:cubicBezTo>
                  <a:lnTo>
                    <a:pt x="2354" y="6312"/>
                  </a:lnTo>
                  <a:cubicBezTo>
                    <a:pt x="639" y="3486"/>
                    <a:pt x="2530" y="1463"/>
                    <a:pt x="2530" y="1463"/>
                  </a:cubicBezTo>
                  <a:cubicBezTo>
                    <a:pt x="1903" y="561"/>
                    <a:pt x="2321" y="0"/>
                    <a:pt x="2321"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485;p58">
              <a:extLst>
                <a:ext uri="{FF2B5EF4-FFF2-40B4-BE49-F238E27FC236}">
                  <a16:creationId xmlns:a16="http://schemas.microsoft.com/office/drawing/2014/main" id="{3A825FB5-B570-8988-7338-AEE755DAC949}"/>
                </a:ext>
              </a:extLst>
            </p:cNvPr>
            <p:cNvSpPr/>
            <p:nvPr/>
          </p:nvSpPr>
          <p:spPr>
            <a:xfrm>
              <a:off x="1265037" y="2900251"/>
              <a:ext cx="141762" cy="79544"/>
            </a:xfrm>
            <a:custGeom>
              <a:avLst/>
              <a:gdLst/>
              <a:ahLst/>
              <a:cxnLst/>
              <a:rect l="l" t="t" r="r" b="b"/>
              <a:pathLst>
                <a:path w="1841" h="1033" extrusionOk="0">
                  <a:moveTo>
                    <a:pt x="1841" y="1"/>
                  </a:moveTo>
                  <a:lnTo>
                    <a:pt x="1841" y="1"/>
                  </a:lnTo>
                  <a:cubicBezTo>
                    <a:pt x="1796" y="15"/>
                    <a:pt x="1753" y="31"/>
                    <a:pt x="1710" y="47"/>
                  </a:cubicBezTo>
                  <a:lnTo>
                    <a:pt x="1710" y="47"/>
                  </a:lnTo>
                  <a:cubicBezTo>
                    <a:pt x="1791" y="18"/>
                    <a:pt x="1840" y="1"/>
                    <a:pt x="1841" y="1"/>
                  </a:cubicBezTo>
                  <a:close/>
                  <a:moveTo>
                    <a:pt x="1710" y="47"/>
                  </a:moveTo>
                  <a:cubicBezTo>
                    <a:pt x="1372" y="168"/>
                    <a:pt x="477" y="507"/>
                    <a:pt x="202" y="782"/>
                  </a:cubicBezTo>
                  <a:cubicBezTo>
                    <a:pt x="0" y="990"/>
                    <a:pt x="68" y="1033"/>
                    <a:pt x="158" y="1033"/>
                  </a:cubicBezTo>
                  <a:cubicBezTo>
                    <a:pt x="219" y="1033"/>
                    <a:pt x="290" y="1013"/>
                    <a:pt x="290" y="1013"/>
                  </a:cubicBezTo>
                  <a:cubicBezTo>
                    <a:pt x="290" y="1013"/>
                    <a:pt x="792" y="390"/>
                    <a:pt x="1710" y="47"/>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486;p58">
              <a:extLst>
                <a:ext uri="{FF2B5EF4-FFF2-40B4-BE49-F238E27FC236}">
                  <a16:creationId xmlns:a16="http://schemas.microsoft.com/office/drawing/2014/main" id="{C8896AC8-F956-8808-8202-9C81A8CA1EEF}"/>
                </a:ext>
              </a:extLst>
            </p:cNvPr>
            <p:cNvSpPr/>
            <p:nvPr/>
          </p:nvSpPr>
          <p:spPr>
            <a:xfrm>
              <a:off x="1215369" y="2725837"/>
              <a:ext cx="77157" cy="118661"/>
            </a:xfrm>
            <a:custGeom>
              <a:avLst/>
              <a:gdLst/>
              <a:ahLst/>
              <a:cxnLst/>
              <a:rect l="l" t="t" r="r" b="b"/>
              <a:pathLst>
                <a:path w="1002" h="1541" extrusionOk="0">
                  <a:moveTo>
                    <a:pt x="55" y="0"/>
                  </a:moveTo>
                  <a:lnTo>
                    <a:pt x="0" y="143"/>
                  </a:lnTo>
                  <a:lnTo>
                    <a:pt x="11" y="143"/>
                  </a:lnTo>
                  <a:lnTo>
                    <a:pt x="891" y="1540"/>
                  </a:lnTo>
                  <a:lnTo>
                    <a:pt x="1001" y="1463"/>
                  </a:lnTo>
                  <a:lnTo>
                    <a:pt x="55"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487;p58">
              <a:extLst>
                <a:ext uri="{FF2B5EF4-FFF2-40B4-BE49-F238E27FC236}">
                  <a16:creationId xmlns:a16="http://schemas.microsoft.com/office/drawing/2014/main" id="{38CD0D37-9158-64FF-C228-884A5250E610}"/>
                </a:ext>
              </a:extLst>
            </p:cNvPr>
            <p:cNvSpPr/>
            <p:nvPr/>
          </p:nvSpPr>
          <p:spPr>
            <a:xfrm>
              <a:off x="1101018" y="2730919"/>
              <a:ext cx="89015" cy="1365100"/>
            </a:xfrm>
            <a:custGeom>
              <a:avLst/>
              <a:gdLst/>
              <a:ahLst/>
              <a:cxnLst/>
              <a:rect l="l" t="t" r="r" b="b"/>
              <a:pathLst>
                <a:path w="1156" h="17728" extrusionOk="0">
                  <a:moveTo>
                    <a:pt x="1155" y="0"/>
                  </a:moveTo>
                  <a:lnTo>
                    <a:pt x="34" y="1386"/>
                  </a:lnTo>
                  <a:cubicBezTo>
                    <a:pt x="12" y="1408"/>
                    <a:pt x="1" y="1441"/>
                    <a:pt x="1" y="1485"/>
                  </a:cubicBezTo>
                  <a:lnTo>
                    <a:pt x="1" y="17728"/>
                  </a:lnTo>
                  <a:lnTo>
                    <a:pt x="144" y="17728"/>
                  </a:lnTo>
                  <a:lnTo>
                    <a:pt x="111" y="1474"/>
                  </a:lnTo>
                  <a:lnTo>
                    <a:pt x="1155"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488;p58">
              <a:extLst>
                <a:ext uri="{FF2B5EF4-FFF2-40B4-BE49-F238E27FC236}">
                  <a16:creationId xmlns:a16="http://schemas.microsoft.com/office/drawing/2014/main" id="{1C5F2C4D-C9A5-07DF-06F0-507FAAAA1C83}"/>
                </a:ext>
              </a:extLst>
            </p:cNvPr>
            <p:cNvSpPr/>
            <p:nvPr/>
          </p:nvSpPr>
          <p:spPr>
            <a:xfrm>
              <a:off x="952863" y="4095971"/>
              <a:ext cx="131289" cy="66145"/>
            </a:xfrm>
            <a:custGeom>
              <a:avLst/>
              <a:gdLst/>
              <a:ahLst/>
              <a:cxnLst/>
              <a:rect l="l" t="t" r="r" b="b"/>
              <a:pathLst>
                <a:path w="1705" h="859" extrusionOk="0">
                  <a:moveTo>
                    <a:pt x="671" y="1"/>
                  </a:moveTo>
                  <a:cubicBezTo>
                    <a:pt x="297" y="1"/>
                    <a:pt x="0" y="298"/>
                    <a:pt x="0" y="672"/>
                  </a:cubicBezTo>
                  <a:lnTo>
                    <a:pt x="0" y="859"/>
                  </a:lnTo>
                  <a:lnTo>
                    <a:pt x="803" y="859"/>
                  </a:lnTo>
                  <a:cubicBezTo>
                    <a:pt x="803" y="859"/>
                    <a:pt x="803" y="56"/>
                    <a:pt x="1705"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489;p58">
              <a:extLst>
                <a:ext uri="{FF2B5EF4-FFF2-40B4-BE49-F238E27FC236}">
                  <a16:creationId xmlns:a16="http://schemas.microsoft.com/office/drawing/2014/main" id="{2F2C7CC6-8ADA-9696-69A7-F9763A54393C}"/>
                </a:ext>
              </a:extLst>
            </p:cNvPr>
            <p:cNvSpPr/>
            <p:nvPr/>
          </p:nvSpPr>
          <p:spPr>
            <a:xfrm>
              <a:off x="2627854" y="3668367"/>
              <a:ext cx="112732" cy="399720"/>
            </a:xfrm>
            <a:custGeom>
              <a:avLst/>
              <a:gdLst/>
              <a:ahLst/>
              <a:cxnLst/>
              <a:rect l="l" t="t" r="r" b="b"/>
              <a:pathLst>
                <a:path w="1464" h="5191" extrusionOk="0">
                  <a:moveTo>
                    <a:pt x="418" y="0"/>
                  </a:moveTo>
                  <a:lnTo>
                    <a:pt x="1" y="1144"/>
                  </a:lnTo>
                  <a:lnTo>
                    <a:pt x="374" y="4795"/>
                  </a:lnTo>
                  <a:lnTo>
                    <a:pt x="1320" y="5191"/>
                  </a:lnTo>
                  <a:lnTo>
                    <a:pt x="1463" y="4344"/>
                  </a:lnTo>
                  <a:lnTo>
                    <a:pt x="1177" y="319"/>
                  </a:lnTo>
                  <a:lnTo>
                    <a:pt x="418"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490;p58">
              <a:extLst>
                <a:ext uri="{FF2B5EF4-FFF2-40B4-BE49-F238E27FC236}">
                  <a16:creationId xmlns:a16="http://schemas.microsoft.com/office/drawing/2014/main" id="{E684D540-3872-950A-F723-7FDC95A6695C}"/>
                </a:ext>
              </a:extLst>
            </p:cNvPr>
            <p:cNvSpPr/>
            <p:nvPr/>
          </p:nvSpPr>
          <p:spPr>
            <a:xfrm>
              <a:off x="2642685" y="3656506"/>
              <a:ext cx="1262687" cy="410731"/>
            </a:xfrm>
            <a:custGeom>
              <a:avLst/>
              <a:gdLst/>
              <a:ahLst/>
              <a:cxnLst/>
              <a:rect l="l" t="t" r="r" b="b"/>
              <a:pathLst>
                <a:path w="16398" h="5334" extrusionOk="0">
                  <a:moveTo>
                    <a:pt x="715" y="0"/>
                  </a:moveTo>
                  <a:lnTo>
                    <a:pt x="0" y="341"/>
                  </a:lnTo>
                  <a:lnTo>
                    <a:pt x="0" y="2684"/>
                  </a:lnTo>
                  <a:lnTo>
                    <a:pt x="77" y="2728"/>
                  </a:lnTo>
                  <a:lnTo>
                    <a:pt x="0" y="2815"/>
                  </a:lnTo>
                  <a:lnTo>
                    <a:pt x="33" y="3288"/>
                  </a:lnTo>
                  <a:lnTo>
                    <a:pt x="132" y="3332"/>
                  </a:lnTo>
                  <a:lnTo>
                    <a:pt x="66" y="3442"/>
                  </a:lnTo>
                  <a:lnTo>
                    <a:pt x="209" y="4135"/>
                  </a:lnTo>
                  <a:lnTo>
                    <a:pt x="418" y="5147"/>
                  </a:lnTo>
                  <a:lnTo>
                    <a:pt x="4245" y="5334"/>
                  </a:lnTo>
                  <a:lnTo>
                    <a:pt x="16397" y="5202"/>
                  </a:lnTo>
                  <a:lnTo>
                    <a:pt x="16331" y="3937"/>
                  </a:lnTo>
                  <a:lnTo>
                    <a:pt x="16100" y="3794"/>
                  </a:lnTo>
                  <a:lnTo>
                    <a:pt x="16342" y="3640"/>
                  </a:lnTo>
                  <a:lnTo>
                    <a:pt x="16309" y="3189"/>
                  </a:lnTo>
                  <a:lnTo>
                    <a:pt x="16177" y="3090"/>
                  </a:lnTo>
                  <a:lnTo>
                    <a:pt x="16320" y="2980"/>
                  </a:lnTo>
                  <a:lnTo>
                    <a:pt x="16331" y="2618"/>
                  </a:lnTo>
                  <a:lnTo>
                    <a:pt x="16353" y="1903"/>
                  </a:lnTo>
                  <a:lnTo>
                    <a:pt x="16353" y="1771"/>
                  </a:lnTo>
                  <a:lnTo>
                    <a:pt x="11943" y="1276"/>
                  </a:lnTo>
                  <a:lnTo>
                    <a:pt x="11932" y="1276"/>
                  </a:lnTo>
                  <a:lnTo>
                    <a:pt x="715" y="0"/>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491;p58">
              <a:extLst>
                <a:ext uri="{FF2B5EF4-FFF2-40B4-BE49-F238E27FC236}">
                  <a16:creationId xmlns:a16="http://schemas.microsoft.com/office/drawing/2014/main" id="{C713EE5D-DE39-64A0-7D1B-40D50F727519}"/>
                </a:ext>
              </a:extLst>
            </p:cNvPr>
            <p:cNvSpPr/>
            <p:nvPr/>
          </p:nvSpPr>
          <p:spPr>
            <a:xfrm>
              <a:off x="2908149" y="3418566"/>
              <a:ext cx="1028137" cy="337887"/>
            </a:xfrm>
            <a:custGeom>
              <a:avLst/>
              <a:gdLst/>
              <a:ahLst/>
              <a:cxnLst/>
              <a:rect l="l" t="t" r="r" b="b"/>
              <a:pathLst>
                <a:path w="13352" h="4388" extrusionOk="0">
                  <a:moveTo>
                    <a:pt x="177" y="0"/>
                  </a:moveTo>
                  <a:lnTo>
                    <a:pt x="177" y="979"/>
                  </a:lnTo>
                  <a:lnTo>
                    <a:pt x="638" y="1056"/>
                  </a:lnTo>
                  <a:lnTo>
                    <a:pt x="177" y="1144"/>
                  </a:lnTo>
                  <a:lnTo>
                    <a:pt x="177" y="1551"/>
                  </a:lnTo>
                  <a:lnTo>
                    <a:pt x="540" y="1639"/>
                  </a:lnTo>
                  <a:lnTo>
                    <a:pt x="177" y="1760"/>
                  </a:lnTo>
                  <a:lnTo>
                    <a:pt x="1" y="2584"/>
                  </a:lnTo>
                  <a:lnTo>
                    <a:pt x="13043" y="4388"/>
                  </a:lnTo>
                  <a:lnTo>
                    <a:pt x="13351" y="1958"/>
                  </a:lnTo>
                  <a:lnTo>
                    <a:pt x="13351" y="440"/>
                  </a:lnTo>
                  <a:lnTo>
                    <a:pt x="177" y="0"/>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492;p58">
              <a:extLst>
                <a:ext uri="{FF2B5EF4-FFF2-40B4-BE49-F238E27FC236}">
                  <a16:creationId xmlns:a16="http://schemas.microsoft.com/office/drawing/2014/main" id="{C39EC3E2-6B15-727B-696E-9A932FAECCCF}"/>
                </a:ext>
              </a:extLst>
            </p:cNvPr>
            <p:cNvSpPr/>
            <p:nvPr/>
          </p:nvSpPr>
          <p:spPr>
            <a:xfrm>
              <a:off x="2921701" y="3418566"/>
              <a:ext cx="1014585" cy="106725"/>
            </a:xfrm>
            <a:custGeom>
              <a:avLst/>
              <a:gdLst/>
              <a:ahLst/>
              <a:cxnLst/>
              <a:rect l="l" t="t" r="r" b="b"/>
              <a:pathLst>
                <a:path w="13176" h="1386" extrusionOk="0">
                  <a:moveTo>
                    <a:pt x="1" y="0"/>
                  </a:moveTo>
                  <a:lnTo>
                    <a:pt x="1" y="352"/>
                  </a:lnTo>
                  <a:lnTo>
                    <a:pt x="13175" y="1386"/>
                  </a:lnTo>
                  <a:lnTo>
                    <a:pt x="13175" y="440"/>
                  </a:lnTo>
                  <a:lnTo>
                    <a:pt x="1"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493;p58">
              <a:extLst>
                <a:ext uri="{FF2B5EF4-FFF2-40B4-BE49-F238E27FC236}">
                  <a16:creationId xmlns:a16="http://schemas.microsoft.com/office/drawing/2014/main" id="{9DF16349-7183-D032-2D51-DF061CA22E43}"/>
                </a:ext>
              </a:extLst>
            </p:cNvPr>
            <p:cNvSpPr/>
            <p:nvPr/>
          </p:nvSpPr>
          <p:spPr>
            <a:xfrm>
              <a:off x="2690535" y="3657356"/>
              <a:ext cx="1259299" cy="318482"/>
            </a:xfrm>
            <a:custGeom>
              <a:avLst/>
              <a:gdLst/>
              <a:ahLst/>
              <a:cxnLst/>
              <a:rect l="l" t="t" r="r" b="b"/>
              <a:pathLst>
                <a:path w="16354" h="4136" extrusionOk="0">
                  <a:moveTo>
                    <a:pt x="715" y="0"/>
                  </a:moveTo>
                  <a:lnTo>
                    <a:pt x="0" y="341"/>
                  </a:lnTo>
                  <a:lnTo>
                    <a:pt x="0" y="2684"/>
                  </a:lnTo>
                  <a:lnTo>
                    <a:pt x="77" y="2728"/>
                  </a:lnTo>
                  <a:lnTo>
                    <a:pt x="0" y="2815"/>
                  </a:lnTo>
                  <a:lnTo>
                    <a:pt x="33" y="3288"/>
                  </a:lnTo>
                  <a:lnTo>
                    <a:pt x="132" y="3332"/>
                  </a:lnTo>
                  <a:lnTo>
                    <a:pt x="66" y="3442"/>
                  </a:lnTo>
                  <a:lnTo>
                    <a:pt x="209" y="4135"/>
                  </a:lnTo>
                  <a:lnTo>
                    <a:pt x="649" y="1936"/>
                  </a:lnTo>
                  <a:lnTo>
                    <a:pt x="16331" y="2618"/>
                  </a:lnTo>
                  <a:lnTo>
                    <a:pt x="16353" y="1903"/>
                  </a:lnTo>
                  <a:lnTo>
                    <a:pt x="11943" y="1276"/>
                  </a:lnTo>
                  <a:lnTo>
                    <a:pt x="11932" y="1276"/>
                  </a:lnTo>
                  <a:lnTo>
                    <a:pt x="715"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494;p58">
              <a:extLst>
                <a:ext uri="{FF2B5EF4-FFF2-40B4-BE49-F238E27FC236}">
                  <a16:creationId xmlns:a16="http://schemas.microsoft.com/office/drawing/2014/main" id="{D9FB7914-4FE3-0E88-4984-2769F020FFE4}"/>
                </a:ext>
              </a:extLst>
            </p:cNvPr>
            <p:cNvSpPr/>
            <p:nvPr/>
          </p:nvSpPr>
          <p:spPr>
            <a:xfrm>
              <a:off x="2852244" y="3405013"/>
              <a:ext cx="1172055" cy="368380"/>
            </a:xfrm>
            <a:custGeom>
              <a:avLst/>
              <a:gdLst/>
              <a:ahLst/>
              <a:cxnLst/>
              <a:rect l="l" t="t" r="r" b="b"/>
              <a:pathLst>
                <a:path w="15221" h="4784" extrusionOk="0">
                  <a:moveTo>
                    <a:pt x="1" y="0"/>
                  </a:moveTo>
                  <a:lnTo>
                    <a:pt x="1" y="308"/>
                  </a:lnTo>
                  <a:lnTo>
                    <a:pt x="34" y="308"/>
                  </a:lnTo>
                  <a:lnTo>
                    <a:pt x="13857" y="1067"/>
                  </a:lnTo>
                  <a:lnTo>
                    <a:pt x="14451" y="1617"/>
                  </a:lnTo>
                  <a:lnTo>
                    <a:pt x="14308" y="3871"/>
                  </a:lnTo>
                  <a:lnTo>
                    <a:pt x="13692" y="4135"/>
                  </a:lnTo>
                  <a:lnTo>
                    <a:pt x="67" y="2562"/>
                  </a:lnTo>
                  <a:lnTo>
                    <a:pt x="67" y="3035"/>
                  </a:lnTo>
                  <a:lnTo>
                    <a:pt x="14407" y="4784"/>
                  </a:lnTo>
                  <a:lnTo>
                    <a:pt x="14902" y="4333"/>
                  </a:lnTo>
                  <a:lnTo>
                    <a:pt x="14924" y="4135"/>
                  </a:lnTo>
                  <a:lnTo>
                    <a:pt x="15221" y="1254"/>
                  </a:lnTo>
                  <a:lnTo>
                    <a:pt x="14341" y="264"/>
                  </a:lnTo>
                  <a:lnTo>
                    <a:pt x="1" y="0"/>
                  </a:lnTo>
                  <a:close/>
                </a:path>
              </a:pathLst>
            </a:custGeom>
            <a:solidFill>
              <a:srgbClr val="FF74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495;p58">
              <a:extLst>
                <a:ext uri="{FF2B5EF4-FFF2-40B4-BE49-F238E27FC236}">
                  <a16:creationId xmlns:a16="http://schemas.microsoft.com/office/drawing/2014/main" id="{A08DE6DB-E536-CB8D-3196-77847AA2C01C}"/>
                </a:ext>
              </a:extLst>
            </p:cNvPr>
            <p:cNvSpPr/>
            <p:nvPr/>
          </p:nvSpPr>
          <p:spPr>
            <a:xfrm>
              <a:off x="2574490" y="3614156"/>
              <a:ext cx="1411764" cy="526774"/>
            </a:xfrm>
            <a:custGeom>
              <a:avLst/>
              <a:gdLst/>
              <a:ahLst/>
              <a:cxnLst/>
              <a:rect l="l" t="t" r="r" b="b"/>
              <a:pathLst>
                <a:path w="18334" h="6841" extrusionOk="0">
                  <a:moveTo>
                    <a:pt x="969" y="0"/>
                  </a:moveTo>
                  <a:lnTo>
                    <a:pt x="1" y="1056"/>
                  </a:lnTo>
                  <a:lnTo>
                    <a:pt x="485" y="5994"/>
                  </a:lnTo>
                  <a:lnTo>
                    <a:pt x="485" y="6071"/>
                  </a:lnTo>
                  <a:lnTo>
                    <a:pt x="2046" y="6841"/>
                  </a:lnTo>
                  <a:lnTo>
                    <a:pt x="18256" y="6214"/>
                  </a:lnTo>
                  <a:lnTo>
                    <a:pt x="18256" y="5609"/>
                  </a:lnTo>
                  <a:lnTo>
                    <a:pt x="16420" y="5609"/>
                  </a:lnTo>
                  <a:lnTo>
                    <a:pt x="2233" y="5642"/>
                  </a:lnTo>
                  <a:lnTo>
                    <a:pt x="1331" y="4839"/>
                  </a:lnTo>
                  <a:lnTo>
                    <a:pt x="936" y="1848"/>
                  </a:lnTo>
                  <a:lnTo>
                    <a:pt x="1870" y="1023"/>
                  </a:lnTo>
                  <a:lnTo>
                    <a:pt x="18256" y="2739"/>
                  </a:lnTo>
                  <a:lnTo>
                    <a:pt x="18289" y="2497"/>
                  </a:lnTo>
                  <a:lnTo>
                    <a:pt x="18333" y="2068"/>
                  </a:lnTo>
                  <a:lnTo>
                    <a:pt x="969" y="0"/>
                  </a:ln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1496;p58">
              <a:extLst>
                <a:ext uri="{FF2B5EF4-FFF2-40B4-BE49-F238E27FC236}">
                  <a16:creationId xmlns:a16="http://schemas.microsoft.com/office/drawing/2014/main" id="{1BE3D34E-4D9A-EE2E-B871-07E8DA8FB891}"/>
                </a:ext>
              </a:extLst>
            </p:cNvPr>
            <p:cNvSpPr/>
            <p:nvPr/>
          </p:nvSpPr>
          <p:spPr>
            <a:xfrm>
              <a:off x="2690535" y="3747065"/>
              <a:ext cx="1258452" cy="90709"/>
            </a:xfrm>
            <a:custGeom>
              <a:avLst/>
              <a:gdLst/>
              <a:ahLst/>
              <a:cxnLst/>
              <a:rect l="l" t="t" r="r" b="b"/>
              <a:pathLst>
                <a:path w="16343" h="1178" fill="none" extrusionOk="0">
                  <a:moveTo>
                    <a:pt x="0" y="1"/>
                  </a:moveTo>
                  <a:lnTo>
                    <a:pt x="16342" y="1178"/>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1497;p58">
              <a:extLst>
                <a:ext uri="{FF2B5EF4-FFF2-40B4-BE49-F238E27FC236}">
                  <a16:creationId xmlns:a16="http://schemas.microsoft.com/office/drawing/2014/main" id="{11C951EE-320D-37E3-7C11-BF38F8C5B129}"/>
                </a:ext>
              </a:extLst>
            </p:cNvPr>
            <p:cNvSpPr/>
            <p:nvPr/>
          </p:nvSpPr>
          <p:spPr>
            <a:xfrm>
              <a:off x="2611760" y="4075642"/>
              <a:ext cx="1368565" cy="65298"/>
            </a:xfrm>
            <a:custGeom>
              <a:avLst/>
              <a:gdLst/>
              <a:ahLst/>
              <a:cxnLst/>
              <a:rect l="l" t="t" r="r" b="b"/>
              <a:pathLst>
                <a:path w="17773" h="848" extrusionOk="0">
                  <a:moveTo>
                    <a:pt x="1" y="1"/>
                  </a:moveTo>
                  <a:lnTo>
                    <a:pt x="1" y="78"/>
                  </a:lnTo>
                  <a:lnTo>
                    <a:pt x="1562" y="848"/>
                  </a:lnTo>
                  <a:lnTo>
                    <a:pt x="17772" y="221"/>
                  </a:lnTo>
                  <a:lnTo>
                    <a:pt x="17772" y="67"/>
                  </a:lnTo>
                  <a:lnTo>
                    <a:pt x="1672" y="540"/>
                  </a:lnTo>
                  <a:lnTo>
                    <a:pt x="1"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1498;p58">
              <a:extLst>
                <a:ext uri="{FF2B5EF4-FFF2-40B4-BE49-F238E27FC236}">
                  <a16:creationId xmlns:a16="http://schemas.microsoft.com/office/drawing/2014/main" id="{FE7549C0-6548-AB82-D87B-9AF123A32C96}"/>
                </a:ext>
              </a:extLst>
            </p:cNvPr>
            <p:cNvSpPr/>
            <p:nvPr/>
          </p:nvSpPr>
          <p:spPr>
            <a:xfrm>
              <a:off x="2690535" y="3837699"/>
              <a:ext cx="1245746" cy="57675"/>
            </a:xfrm>
            <a:custGeom>
              <a:avLst/>
              <a:gdLst/>
              <a:ahLst/>
              <a:cxnLst/>
              <a:rect l="l" t="t" r="r" b="b"/>
              <a:pathLst>
                <a:path w="16178" h="749" fill="none" extrusionOk="0">
                  <a:moveTo>
                    <a:pt x="16177" y="748"/>
                  </a:moveTo>
                  <a:lnTo>
                    <a:pt x="0" y="1"/>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1499;p58">
              <a:extLst>
                <a:ext uri="{FF2B5EF4-FFF2-40B4-BE49-F238E27FC236}">
                  <a16:creationId xmlns:a16="http://schemas.microsoft.com/office/drawing/2014/main" id="{6166E339-F22E-CF1C-1846-30F321CDE2CF}"/>
                </a:ext>
              </a:extLst>
            </p:cNvPr>
            <p:cNvSpPr/>
            <p:nvPr/>
          </p:nvSpPr>
          <p:spPr>
            <a:xfrm>
              <a:off x="2696465" y="3867346"/>
              <a:ext cx="1252523" cy="70380"/>
            </a:xfrm>
            <a:custGeom>
              <a:avLst/>
              <a:gdLst/>
              <a:ahLst/>
              <a:cxnLst/>
              <a:rect l="l" t="t" r="r" b="b"/>
              <a:pathLst>
                <a:path w="16266" h="914" fill="none" extrusionOk="0">
                  <a:moveTo>
                    <a:pt x="0" y="1"/>
                  </a:moveTo>
                  <a:lnTo>
                    <a:pt x="16265" y="913"/>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1500;p58">
              <a:extLst>
                <a:ext uri="{FF2B5EF4-FFF2-40B4-BE49-F238E27FC236}">
                  <a16:creationId xmlns:a16="http://schemas.microsoft.com/office/drawing/2014/main" id="{390BA16B-271F-787D-AEDB-5820516111CD}"/>
                </a:ext>
              </a:extLst>
            </p:cNvPr>
            <p:cNvSpPr/>
            <p:nvPr/>
          </p:nvSpPr>
          <p:spPr>
            <a:xfrm>
              <a:off x="2695618" y="3922404"/>
              <a:ext cx="1252523" cy="38193"/>
            </a:xfrm>
            <a:custGeom>
              <a:avLst/>
              <a:gdLst/>
              <a:ahLst/>
              <a:cxnLst/>
              <a:rect l="l" t="t" r="r" b="b"/>
              <a:pathLst>
                <a:path w="16266" h="496" fill="none" extrusionOk="0">
                  <a:moveTo>
                    <a:pt x="16265" y="495"/>
                  </a:moveTo>
                  <a:lnTo>
                    <a:pt x="0" y="0"/>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1501;p58">
              <a:extLst>
                <a:ext uri="{FF2B5EF4-FFF2-40B4-BE49-F238E27FC236}">
                  <a16:creationId xmlns:a16="http://schemas.microsoft.com/office/drawing/2014/main" id="{0491861F-9F52-2BFA-0147-40C03ED6CDA5}"/>
                </a:ext>
              </a:extLst>
            </p:cNvPr>
            <p:cNvSpPr/>
            <p:nvPr/>
          </p:nvSpPr>
          <p:spPr>
            <a:xfrm>
              <a:off x="2710017" y="3993555"/>
              <a:ext cx="1242358" cy="18712"/>
            </a:xfrm>
            <a:custGeom>
              <a:avLst/>
              <a:gdLst/>
              <a:ahLst/>
              <a:cxnLst/>
              <a:rect l="l" t="t" r="r" b="b"/>
              <a:pathLst>
                <a:path w="16134" h="243" fill="none" extrusionOk="0">
                  <a:moveTo>
                    <a:pt x="16133" y="242"/>
                  </a:moveTo>
                  <a:lnTo>
                    <a:pt x="0" y="0"/>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502;p58">
              <a:extLst>
                <a:ext uri="{FF2B5EF4-FFF2-40B4-BE49-F238E27FC236}">
                  <a16:creationId xmlns:a16="http://schemas.microsoft.com/office/drawing/2014/main" id="{DD81681F-2CC5-8C3D-D61E-5A71AE85FA0C}"/>
                </a:ext>
              </a:extLst>
            </p:cNvPr>
            <p:cNvSpPr/>
            <p:nvPr/>
          </p:nvSpPr>
          <p:spPr>
            <a:xfrm>
              <a:off x="2683759" y="3874969"/>
              <a:ext cx="273590" cy="409961"/>
            </a:xfrm>
            <a:custGeom>
              <a:avLst/>
              <a:gdLst/>
              <a:ahLst/>
              <a:cxnLst/>
              <a:rect l="l" t="t" r="r" b="b"/>
              <a:pathLst>
                <a:path w="3553" h="5324" extrusionOk="0">
                  <a:moveTo>
                    <a:pt x="1364" y="0"/>
                  </a:moveTo>
                  <a:lnTo>
                    <a:pt x="1573" y="3388"/>
                  </a:lnTo>
                  <a:lnTo>
                    <a:pt x="0" y="5147"/>
                  </a:lnTo>
                  <a:lnTo>
                    <a:pt x="0" y="5147"/>
                  </a:lnTo>
                  <a:lnTo>
                    <a:pt x="1771" y="4487"/>
                  </a:lnTo>
                  <a:lnTo>
                    <a:pt x="2409" y="5323"/>
                  </a:lnTo>
                  <a:lnTo>
                    <a:pt x="3552" y="3333"/>
                  </a:lnTo>
                  <a:lnTo>
                    <a:pt x="3552" y="88"/>
                  </a:lnTo>
                  <a:lnTo>
                    <a:pt x="1364"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503;p58">
              <a:extLst>
                <a:ext uri="{FF2B5EF4-FFF2-40B4-BE49-F238E27FC236}">
                  <a16:creationId xmlns:a16="http://schemas.microsoft.com/office/drawing/2014/main" id="{9DEB85C1-7799-11B3-A668-47037366A5FC}"/>
                </a:ext>
              </a:extLst>
            </p:cNvPr>
            <p:cNvSpPr/>
            <p:nvPr/>
          </p:nvSpPr>
          <p:spPr>
            <a:xfrm>
              <a:off x="2921701" y="3458300"/>
              <a:ext cx="1012044" cy="57675"/>
            </a:xfrm>
            <a:custGeom>
              <a:avLst/>
              <a:gdLst/>
              <a:ahLst/>
              <a:cxnLst/>
              <a:rect l="l" t="t" r="r" b="b"/>
              <a:pathLst>
                <a:path w="13143" h="749" fill="none" extrusionOk="0">
                  <a:moveTo>
                    <a:pt x="1" y="1"/>
                  </a:moveTo>
                  <a:lnTo>
                    <a:pt x="13142" y="749"/>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504;p58">
              <a:extLst>
                <a:ext uri="{FF2B5EF4-FFF2-40B4-BE49-F238E27FC236}">
                  <a16:creationId xmlns:a16="http://schemas.microsoft.com/office/drawing/2014/main" id="{3C876D4F-7CB5-1B8E-9E42-75D1D6E55D3E}"/>
                </a:ext>
              </a:extLst>
            </p:cNvPr>
            <p:cNvSpPr/>
            <p:nvPr/>
          </p:nvSpPr>
          <p:spPr>
            <a:xfrm>
              <a:off x="2956430" y="3499805"/>
              <a:ext cx="977316" cy="50899"/>
            </a:xfrm>
            <a:custGeom>
              <a:avLst/>
              <a:gdLst/>
              <a:ahLst/>
              <a:cxnLst/>
              <a:rect l="l" t="t" r="r" b="b"/>
              <a:pathLst>
                <a:path w="12692" h="661" fill="none" extrusionOk="0">
                  <a:moveTo>
                    <a:pt x="0" y="1"/>
                  </a:moveTo>
                  <a:lnTo>
                    <a:pt x="12691" y="661"/>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505;p58">
              <a:extLst>
                <a:ext uri="{FF2B5EF4-FFF2-40B4-BE49-F238E27FC236}">
                  <a16:creationId xmlns:a16="http://schemas.microsoft.com/office/drawing/2014/main" id="{595A1C75-025E-57CC-7B2B-BCBF0C84D163}"/>
                </a:ext>
              </a:extLst>
            </p:cNvPr>
            <p:cNvSpPr/>
            <p:nvPr/>
          </p:nvSpPr>
          <p:spPr>
            <a:xfrm>
              <a:off x="2949654" y="3544699"/>
              <a:ext cx="984092" cy="44122"/>
            </a:xfrm>
            <a:custGeom>
              <a:avLst/>
              <a:gdLst/>
              <a:ahLst/>
              <a:cxnLst/>
              <a:rect l="l" t="t" r="r" b="b"/>
              <a:pathLst>
                <a:path w="12780" h="573" fill="none" extrusionOk="0">
                  <a:moveTo>
                    <a:pt x="1" y="1"/>
                  </a:moveTo>
                  <a:lnTo>
                    <a:pt x="12779" y="572"/>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506;p58">
              <a:extLst>
                <a:ext uri="{FF2B5EF4-FFF2-40B4-BE49-F238E27FC236}">
                  <a16:creationId xmlns:a16="http://schemas.microsoft.com/office/drawing/2014/main" id="{15DF95FD-3BE8-4653-9F30-BD8580ED3D16}"/>
                </a:ext>
              </a:extLst>
            </p:cNvPr>
            <p:cNvSpPr/>
            <p:nvPr/>
          </p:nvSpPr>
          <p:spPr>
            <a:xfrm>
              <a:off x="2915772" y="3581969"/>
              <a:ext cx="1010350" cy="66145"/>
            </a:xfrm>
            <a:custGeom>
              <a:avLst/>
              <a:gdLst/>
              <a:ahLst/>
              <a:cxnLst/>
              <a:rect l="l" t="t" r="r" b="b"/>
              <a:pathLst>
                <a:path w="13121" h="859" fill="none" extrusionOk="0">
                  <a:moveTo>
                    <a:pt x="1" y="0"/>
                  </a:moveTo>
                  <a:lnTo>
                    <a:pt x="13120" y="858"/>
                  </a:lnTo>
                </a:path>
              </a:pathLst>
            </a:custGeom>
            <a:noFill/>
            <a:ln w="3575" cap="flat" cmpd="sng">
              <a:solidFill>
                <a:srgbClr val="545454"/>
              </a:solidFill>
              <a:prstDash val="solid"/>
              <a:miter lim="1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1507;p58">
              <a:extLst>
                <a:ext uri="{FF2B5EF4-FFF2-40B4-BE49-F238E27FC236}">
                  <a16:creationId xmlns:a16="http://schemas.microsoft.com/office/drawing/2014/main" id="{0B004557-62EA-2677-B871-8A0D8EC37653}"/>
                </a:ext>
              </a:extLst>
            </p:cNvPr>
            <p:cNvSpPr/>
            <p:nvPr/>
          </p:nvSpPr>
          <p:spPr>
            <a:xfrm>
              <a:off x="3689816" y="3578580"/>
              <a:ext cx="94867" cy="159241"/>
            </a:xfrm>
            <a:custGeom>
              <a:avLst/>
              <a:gdLst/>
              <a:ahLst/>
              <a:cxnLst/>
              <a:rect l="l" t="t" r="r" b="b"/>
              <a:pathLst>
                <a:path w="1232" h="2068" extrusionOk="0">
                  <a:moveTo>
                    <a:pt x="77" y="0"/>
                  </a:moveTo>
                  <a:lnTo>
                    <a:pt x="0" y="1859"/>
                  </a:lnTo>
                  <a:lnTo>
                    <a:pt x="572" y="1012"/>
                  </a:lnTo>
                  <a:lnTo>
                    <a:pt x="1232" y="2068"/>
                  </a:lnTo>
                  <a:lnTo>
                    <a:pt x="1199" y="44"/>
                  </a:lnTo>
                  <a:lnTo>
                    <a:pt x="77"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1508;p58">
              <a:extLst>
                <a:ext uri="{FF2B5EF4-FFF2-40B4-BE49-F238E27FC236}">
                  <a16:creationId xmlns:a16="http://schemas.microsoft.com/office/drawing/2014/main" id="{988E0934-91BC-026D-9070-2311CFC349CC}"/>
                </a:ext>
              </a:extLst>
            </p:cNvPr>
            <p:cNvSpPr/>
            <p:nvPr/>
          </p:nvSpPr>
          <p:spPr>
            <a:xfrm>
              <a:off x="3676264" y="3577733"/>
              <a:ext cx="99949" cy="153312"/>
            </a:xfrm>
            <a:custGeom>
              <a:avLst/>
              <a:gdLst/>
              <a:ahLst/>
              <a:cxnLst/>
              <a:rect l="l" t="t" r="r" b="b"/>
              <a:pathLst>
                <a:path w="1298" h="1991" extrusionOk="0">
                  <a:moveTo>
                    <a:pt x="0" y="1"/>
                  </a:moveTo>
                  <a:lnTo>
                    <a:pt x="55" y="1782"/>
                  </a:lnTo>
                  <a:lnTo>
                    <a:pt x="627" y="935"/>
                  </a:lnTo>
                  <a:lnTo>
                    <a:pt x="1298" y="1991"/>
                  </a:lnTo>
                  <a:lnTo>
                    <a:pt x="1254" y="55"/>
                  </a:lnTo>
                  <a:lnTo>
                    <a:pt x="0" y="1"/>
                  </a:ln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509;p58">
              <a:extLst>
                <a:ext uri="{FF2B5EF4-FFF2-40B4-BE49-F238E27FC236}">
                  <a16:creationId xmlns:a16="http://schemas.microsoft.com/office/drawing/2014/main" id="{26AB179B-417A-81D2-76E2-1CE277F96A62}"/>
                </a:ext>
              </a:extLst>
            </p:cNvPr>
            <p:cNvSpPr/>
            <p:nvPr/>
          </p:nvSpPr>
          <p:spPr>
            <a:xfrm>
              <a:off x="2852244" y="3418566"/>
              <a:ext cx="1128087" cy="304853"/>
            </a:xfrm>
            <a:custGeom>
              <a:avLst/>
              <a:gdLst/>
              <a:ahLst/>
              <a:cxnLst/>
              <a:rect l="l" t="t" r="r" b="b"/>
              <a:pathLst>
                <a:path w="14650" h="3959" extrusionOk="0">
                  <a:moveTo>
                    <a:pt x="1" y="0"/>
                  </a:moveTo>
                  <a:lnTo>
                    <a:pt x="34" y="132"/>
                  </a:lnTo>
                  <a:lnTo>
                    <a:pt x="13857" y="891"/>
                  </a:lnTo>
                  <a:lnTo>
                    <a:pt x="14451" y="1441"/>
                  </a:lnTo>
                  <a:lnTo>
                    <a:pt x="14308" y="3695"/>
                  </a:lnTo>
                  <a:lnTo>
                    <a:pt x="13692" y="3959"/>
                  </a:lnTo>
                  <a:lnTo>
                    <a:pt x="14451" y="3816"/>
                  </a:lnTo>
                  <a:lnTo>
                    <a:pt x="14649" y="1100"/>
                  </a:lnTo>
                  <a:lnTo>
                    <a:pt x="14044" y="627"/>
                  </a:lnTo>
                  <a:lnTo>
                    <a:pt x="1"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510;p58">
              <a:extLst>
                <a:ext uri="{FF2B5EF4-FFF2-40B4-BE49-F238E27FC236}">
                  <a16:creationId xmlns:a16="http://schemas.microsoft.com/office/drawing/2014/main" id="{BAFD9B23-5E3E-B85B-411D-65BAB6B97AB4}"/>
                </a:ext>
              </a:extLst>
            </p:cNvPr>
            <p:cNvSpPr/>
            <p:nvPr/>
          </p:nvSpPr>
          <p:spPr>
            <a:xfrm>
              <a:off x="2857326" y="3626015"/>
              <a:ext cx="1144103" cy="147383"/>
            </a:xfrm>
            <a:custGeom>
              <a:avLst/>
              <a:gdLst/>
              <a:ahLst/>
              <a:cxnLst/>
              <a:rect l="l" t="t" r="r" b="b"/>
              <a:pathLst>
                <a:path w="14858" h="1914" extrusionOk="0">
                  <a:moveTo>
                    <a:pt x="1" y="0"/>
                  </a:moveTo>
                  <a:lnTo>
                    <a:pt x="1" y="165"/>
                  </a:lnTo>
                  <a:lnTo>
                    <a:pt x="14341" y="1914"/>
                  </a:lnTo>
                  <a:lnTo>
                    <a:pt x="14836" y="1463"/>
                  </a:lnTo>
                  <a:lnTo>
                    <a:pt x="14858" y="1265"/>
                  </a:lnTo>
                  <a:lnTo>
                    <a:pt x="14660" y="1364"/>
                  </a:lnTo>
                  <a:lnTo>
                    <a:pt x="14132" y="1694"/>
                  </a:lnTo>
                  <a:lnTo>
                    <a:pt x="1"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1511;p58">
              <a:extLst>
                <a:ext uri="{FF2B5EF4-FFF2-40B4-BE49-F238E27FC236}">
                  <a16:creationId xmlns:a16="http://schemas.microsoft.com/office/drawing/2014/main" id="{2E8EBD58-370A-8BB7-A85C-8BED26CBC41E}"/>
                </a:ext>
              </a:extLst>
            </p:cNvPr>
            <p:cNvSpPr/>
            <p:nvPr/>
          </p:nvSpPr>
          <p:spPr>
            <a:xfrm>
              <a:off x="2613454" y="3648038"/>
              <a:ext cx="1369412" cy="400567"/>
            </a:xfrm>
            <a:custGeom>
              <a:avLst/>
              <a:gdLst/>
              <a:ahLst/>
              <a:cxnLst/>
              <a:rect l="l" t="t" r="r" b="b"/>
              <a:pathLst>
                <a:path w="17784" h="5202" extrusionOk="0">
                  <a:moveTo>
                    <a:pt x="1078" y="0"/>
                  </a:moveTo>
                  <a:lnTo>
                    <a:pt x="1" y="979"/>
                  </a:lnTo>
                  <a:lnTo>
                    <a:pt x="594" y="4487"/>
                  </a:lnTo>
                  <a:lnTo>
                    <a:pt x="1727" y="5202"/>
                  </a:lnTo>
                  <a:lnTo>
                    <a:pt x="825" y="4399"/>
                  </a:lnTo>
                  <a:lnTo>
                    <a:pt x="430" y="1408"/>
                  </a:lnTo>
                  <a:lnTo>
                    <a:pt x="1364" y="583"/>
                  </a:lnTo>
                  <a:lnTo>
                    <a:pt x="17750" y="2299"/>
                  </a:lnTo>
                  <a:lnTo>
                    <a:pt x="17783" y="2057"/>
                  </a:lnTo>
                  <a:lnTo>
                    <a:pt x="1078"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1512;p58">
              <a:extLst>
                <a:ext uri="{FF2B5EF4-FFF2-40B4-BE49-F238E27FC236}">
                  <a16:creationId xmlns:a16="http://schemas.microsoft.com/office/drawing/2014/main" id="{03337DF1-FAD7-DF5F-EE4E-1B87B5D88BBD}"/>
                </a:ext>
              </a:extLst>
            </p:cNvPr>
            <p:cNvSpPr/>
            <p:nvPr/>
          </p:nvSpPr>
          <p:spPr>
            <a:xfrm>
              <a:off x="2683759" y="4131547"/>
              <a:ext cx="273590" cy="153389"/>
            </a:xfrm>
            <a:custGeom>
              <a:avLst/>
              <a:gdLst/>
              <a:ahLst/>
              <a:cxnLst/>
              <a:rect l="l" t="t" r="r" b="b"/>
              <a:pathLst>
                <a:path w="3553" h="1992" extrusionOk="0">
                  <a:moveTo>
                    <a:pt x="3552" y="1"/>
                  </a:moveTo>
                  <a:lnTo>
                    <a:pt x="1573" y="56"/>
                  </a:lnTo>
                  <a:lnTo>
                    <a:pt x="0" y="1815"/>
                  </a:lnTo>
                  <a:lnTo>
                    <a:pt x="0" y="1815"/>
                  </a:lnTo>
                  <a:lnTo>
                    <a:pt x="1771" y="1155"/>
                  </a:lnTo>
                  <a:lnTo>
                    <a:pt x="2409" y="1991"/>
                  </a:lnTo>
                  <a:lnTo>
                    <a:pt x="3552" y="1"/>
                  </a:lnTo>
                  <a:close/>
                </a:path>
              </a:pathLst>
            </a:custGeom>
            <a:solidFill>
              <a:srgbClr val="1F1915">
                <a:alpha val="24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1513;p58">
              <a:extLst>
                <a:ext uri="{FF2B5EF4-FFF2-40B4-BE49-F238E27FC236}">
                  <a16:creationId xmlns:a16="http://schemas.microsoft.com/office/drawing/2014/main" id="{6F3472A1-7D6F-9EF8-C8EB-C12C3C01648B}"/>
                </a:ext>
              </a:extLst>
            </p:cNvPr>
            <p:cNvSpPr/>
            <p:nvPr/>
          </p:nvSpPr>
          <p:spPr>
            <a:xfrm>
              <a:off x="2957277" y="3881746"/>
              <a:ext cx="27182" cy="249873"/>
            </a:xfrm>
            <a:custGeom>
              <a:avLst/>
              <a:gdLst/>
              <a:ahLst/>
              <a:cxnLst/>
              <a:rect l="l" t="t" r="r" b="b"/>
              <a:pathLst>
                <a:path w="353" h="3245" extrusionOk="0">
                  <a:moveTo>
                    <a:pt x="0" y="0"/>
                  </a:moveTo>
                  <a:lnTo>
                    <a:pt x="0" y="3245"/>
                  </a:lnTo>
                  <a:lnTo>
                    <a:pt x="352" y="3245"/>
                  </a:lnTo>
                  <a:lnTo>
                    <a:pt x="209" y="11"/>
                  </a:lnTo>
                  <a:lnTo>
                    <a:pt x="0"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1514;p58">
              <a:extLst>
                <a:ext uri="{FF2B5EF4-FFF2-40B4-BE49-F238E27FC236}">
                  <a16:creationId xmlns:a16="http://schemas.microsoft.com/office/drawing/2014/main" id="{D830D6ED-005B-30A7-8E66-09F644F31BB6}"/>
                </a:ext>
              </a:extLst>
            </p:cNvPr>
            <p:cNvSpPr/>
            <p:nvPr/>
          </p:nvSpPr>
          <p:spPr>
            <a:xfrm>
              <a:off x="2732887" y="1212552"/>
              <a:ext cx="470870" cy="99102"/>
            </a:xfrm>
            <a:custGeom>
              <a:avLst/>
              <a:gdLst/>
              <a:ahLst/>
              <a:cxnLst/>
              <a:rect l="l" t="t" r="r" b="b"/>
              <a:pathLst>
                <a:path w="6115" h="1287" extrusionOk="0">
                  <a:moveTo>
                    <a:pt x="4355" y="1"/>
                  </a:moveTo>
                  <a:lnTo>
                    <a:pt x="0" y="990"/>
                  </a:lnTo>
                  <a:cubicBezTo>
                    <a:pt x="121" y="1023"/>
                    <a:pt x="242" y="1056"/>
                    <a:pt x="363" y="1089"/>
                  </a:cubicBezTo>
                  <a:cubicBezTo>
                    <a:pt x="916" y="1230"/>
                    <a:pt x="1462" y="1287"/>
                    <a:pt x="1983" y="1287"/>
                  </a:cubicBezTo>
                  <a:cubicBezTo>
                    <a:pt x="4281" y="1287"/>
                    <a:pt x="6115" y="177"/>
                    <a:pt x="6115" y="177"/>
                  </a:cubicBezTo>
                  <a:lnTo>
                    <a:pt x="6115" y="177"/>
                  </a:lnTo>
                  <a:cubicBezTo>
                    <a:pt x="5950" y="199"/>
                    <a:pt x="5796" y="210"/>
                    <a:pt x="5653" y="210"/>
                  </a:cubicBezTo>
                  <a:cubicBezTo>
                    <a:pt x="4938" y="210"/>
                    <a:pt x="4355" y="1"/>
                    <a:pt x="4355" y="1"/>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1515;p58">
              <a:extLst>
                <a:ext uri="{FF2B5EF4-FFF2-40B4-BE49-F238E27FC236}">
                  <a16:creationId xmlns:a16="http://schemas.microsoft.com/office/drawing/2014/main" id="{11AC8F84-C645-C2FD-EE81-F2C9C5AA1C87}"/>
                </a:ext>
              </a:extLst>
            </p:cNvPr>
            <p:cNvSpPr/>
            <p:nvPr/>
          </p:nvSpPr>
          <p:spPr>
            <a:xfrm>
              <a:off x="2760840" y="1226105"/>
              <a:ext cx="442918" cy="85550"/>
            </a:xfrm>
            <a:custGeom>
              <a:avLst/>
              <a:gdLst/>
              <a:ahLst/>
              <a:cxnLst/>
              <a:rect l="l" t="t" r="r" b="b"/>
              <a:pathLst>
                <a:path w="5752" h="1111" extrusionOk="0">
                  <a:moveTo>
                    <a:pt x="5752" y="1"/>
                  </a:moveTo>
                  <a:lnTo>
                    <a:pt x="5752" y="1"/>
                  </a:lnTo>
                  <a:cubicBezTo>
                    <a:pt x="5587" y="23"/>
                    <a:pt x="5433" y="34"/>
                    <a:pt x="5290" y="34"/>
                  </a:cubicBezTo>
                  <a:cubicBezTo>
                    <a:pt x="2964" y="863"/>
                    <a:pt x="706" y="914"/>
                    <a:pt x="136" y="914"/>
                  </a:cubicBezTo>
                  <a:cubicBezTo>
                    <a:pt x="56" y="914"/>
                    <a:pt x="10" y="913"/>
                    <a:pt x="0" y="913"/>
                  </a:cubicBezTo>
                  <a:cubicBezTo>
                    <a:pt x="553" y="1054"/>
                    <a:pt x="1099" y="1111"/>
                    <a:pt x="1620" y="1111"/>
                  </a:cubicBezTo>
                  <a:cubicBezTo>
                    <a:pt x="3918" y="1111"/>
                    <a:pt x="5752" y="1"/>
                    <a:pt x="5752"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1516;p58">
              <a:extLst>
                <a:ext uri="{FF2B5EF4-FFF2-40B4-BE49-F238E27FC236}">
                  <a16:creationId xmlns:a16="http://schemas.microsoft.com/office/drawing/2014/main" id="{04EFD26E-2A12-EAEC-12FB-B37A4EA6A1F5}"/>
                </a:ext>
              </a:extLst>
            </p:cNvPr>
            <p:cNvSpPr/>
            <p:nvPr/>
          </p:nvSpPr>
          <p:spPr>
            <a:xfrm>
              <a:off x="2949654" y="1017809"/>
              <a:ext cx="514069" cy="290530"/>
            </a:xfrm>
            <a:custGeom>
              <a:avLst/>
              <a:gdLst/>
              <a:ahLst/>
              <a:cxnLst/>
              <a:rect l="l" t="t" r="r" b="b"/>
              <a:pathLst>
                <a:path w="6676" h="3773" extrusionOk="0">
                  <a:moveTo>
                    <a:pt x="4949" y="0"/>
                  </a:moveTo>
                  <a:cubicBezTo>
                    <a:pt x="4949" y="0"/>
                    <a:pt x="4916" y="2717"/>
                    <a:pt x="1" y="3772"/>
                  </a:cubicBezTo>
                  <a:cubicBezTo>
                    <a:pt x="1" y="3772"/>
                    <a:pt x="671" y="3750"/>
                    <a:pt x="1672" y="3530"/>
                  </a:cubicBezTo>
                  <a:cubicBezTo>
                    <a:pt x="1672" y="3530"/>
                    <a:pt x="1683" y="3530"/>
                    <a:pt x="1705" y="3519"/>
                  </a:cubicBezTo>
                  <a:lnTo>
                    <a:pt x="1749" y="3508"/>
                  </a:lnTo>
                  <a:cubicBezTo>
                    <a:pt x="3124" y="3200"/>
                    <a:pt x="5070" y="2497"/>
                    <a:pt x="6676" y="946"/>
                  </a:cubicBezTo>
                  <a:cubicBezTo>
                    <a:pt x="6676" y="946"/>
                    <a:pt x="6577" y="814"/>
                    <a:pt x="6335" y="638"/>
                  </a:cubicBezTo>
                  <a:cubicBezTo>
                    <a:pt x="6060" y="451"/>
                    <a:pt x="5620" y="198"/>
                    <a:pt x="4949" y="0"/>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1517;p58">
              <a:extLst>
                <a:ext uri="{FF2B5EF4-FFF2-40B4-BE49-F238E27FC236}">
                  <a16:creationId xmlns:a16="http://schemas.microsoft.com/office/drawing/2014/main" id="{B1B4510A-D03B-2183-8DD9-5DBC26412DE5}"/>
                </a:ext>
              </a:extLst>
            </p:cNvPr>
            <p:cNvSpPr/>
            <p:nvPr/>
          </p:nvSpPr>
          <p:spPr>
            <a:xfrm>
              <a:off x="3084334" y="1066937"/>
              <a:ext cx="379391" cy="221074"/>
            </a:xfrm>
            <a:custGeom>
              <a:avLst/>
              <a:gdLst/>
              <a:ahLst/>
              <a:cxnLst/>
              <a:rect l="l" t="t" r="r" b="b"/>
              <a:pathLst>
                <a:path w="4927" h="2871" extrusionOk="0">
                  <a:moveTo>
                    <a:pt x="4575" y="0"/>
                  </a:moveTo>
                  <a:cubicBezTo>
                    <a:pt x="3145" y="2035"/>
                    <a:pt x="484" y="2760"/>
                    <a:pt x="0" y="2870"/>
                  </a:cubicBezTo>
                  <a:cubicBezTo>
                    <a:pt x="1375" y="2562"/>
                    <a:pt x="3321" y="1859"/>
                    <a:pt x="4927" y="308"/>
                  </a:cubicBezTo>
                  <a:cubicBezTo>
                    <a:pt x="4927" y="308"/>
                    <a:pt x="4828" y="176"/>
                    <a:pt x="4575"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1518;p58">
              <a:extLst>
                <a:ext uri="{FF2B5EF4-FFF2-40B4-BE49-F238E27FC236}">
                  <a16:creationId xmlns:a16="http://schemas.microsoft.com/office/drawing/2014/main" id="{C83D1665-2BBB-E7CA-C0AC-78DFA7A6469E}"/>
                </a:ext>
              </a:extLst>
            </p:cNvPr>
            <p:cNvSpPr/>
            <p:nvPr/>
          </p:nvSpPr>
          <p:spPr>
            <a:xfrm>
              <a:off x="1994419" y="910850"/>
              <a:ext cx="398103" cy="141762"/>
            </a:xfrm>
            <a:custGeom>
              <a:avLst/>
              <a:gdLst/>
              <a:ahLst/>
              <a:cxnLst/>
              <a:rect l="l" t="t" r="r" b="b"/>
              <a:pathLst>
                <a:path w="5170" h="1841" extrusionOk="0">
                  <a:moveTo>
                    <a:pt x="3863" y="1"/>
                  </a:moveTo>
                  <a:cubicBezTo>
                    <a:pt x="3252" y="1"/>
                    <a:pt x="2338" y="176"/>
                    <a:pt x="979" y="652"/>
                  </a:cubicBezTo>
                  <a:cubicBezTo>
                    <a:pt x="902" y="685"/>
                    <a:pt x="815" y="718"/>
                    <a:pt x="727" y="751"/>
                  </a:cubicBezTo>
                  <a:lnTo>
                    <a:pt x="1" y="1840"/>
                  </a:lnTo>
                  <a:cubicBezTo>
                    <a:pt x="1" y="1840"/>
                    <a:pt x="452" y="1653"/>
                    <a:pt x="1089" y="1444"/>
                  </a:cubicBezTo>
                  <a:cubicBezTo>
                    <a:pt x="1584" y="1279"/>
                    <a:pt x="2200" y="1092"/>
                    <a:pt x="2794" y="993"/>
                  </a:cubicBezTo>
                  <a:cubicBezTo>
                    <a:pt x="3134" y="932"/>
                    <a:pt x="3464" y="893"/>
                    <a:pt x="3760" y="893"/>
                  </a:cubicBezTo>
                  <a:cubicBezTo>
                    <a:pt x="4308" y="893"/>
                    <a:pt x="4741" y="1025"/>
                    <a:pt x="4905" y="1389"/>
                  </a:cubicBezTo>
                  <a:cubicBezTo>
                    <a:pt x="4905" y="1389"/>
                    <a:pt x="5169" y="839"/>
                    <a:pt x="4938" y="422"/>
                  </a:cubicBezTo>
                  <a:cubicBezTo>
                    <a:pt x="4799" y="187"/>
                    <a:pt x="4492" y="1"/>
                    <a:pt x="3863" y="1"/>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1519;p58">
              <a:extLst>
                <a:ext uri="{FF2B5EF4-FFF2-40B4-BE49-F238E27FC236}">
                  <a16:creationId xmlns:a16="http://schemas.microsoft.com/office/drawing/2014/main" id="{11BCD6B4-6A4A-ADAB-1AE2-032551CC4A46}"/>
                </a:ext>
              </a:extLst>
            </p:cNvPr>
            <p:cNvSpPr/>
            <p:nvPr/>
          </p:nvSpPr>
          <p:spPr>
            <a:xfrm>
              <a:off x="2059641" y="910850"/>
              <a:ext cx="315094" cy="111269"/>
            </a:xfrm>
            <a:custGeom>
              <a:avLst/>
              <a:gdLst/>
              <a:ahLst/>
              <a:cxnLst/>
              <a:rect l="l" t="t" r="r" b="b"/>
              <a:pathLst>
                <a:path w="4092" h="1445" extrusionOk="0">
                  <a:moveTo>
                    <a:pt x="3016" y="1"/>
                  </a:moveTo>
                  <a:cubicBezTo>
                    <a:pt x="2405" y="1"/>
                    <a:pt x="1491" y="176"/>
                    <a:pt x="132" y="652"/>
                  </a:cubicBezTo>
                  <a:lnTo>
                    <a:pt x="0" y="1422"/>
                  </a:lnTo>
                  <a:lnTo>
                    <a:pt x="242" y="1444"/>
                  </a:lnTo>
                  <a:cubicBezTo>
                    <a:pt x="737" y="1279"/>
                    <a:pt x="1353" y="1092"/>
                    <a:pt x="1947" y="993"/>
                  </a:cubicBezTo>
                  <a:cubicBezTo>
                    <a:pt x="2306" y="661"/>
                    <a:pt x="2832" y="314"/>
                    <a:pt x="3453" y="314"/>
                  </a:cubicBezTo>
                  <a:cubicBezTo>
                    <a:pt x="3612" y="314"/>
                    <a:pt x="3778" y="337"/>
                    <a:pt x="3948" y="389"/>
                  </a:cubicBezTo>
                  <a:cubicBezTo>
                    <a:pt x="3992" y="400"/>
                    <a:pt x="4036" y="411"/>
                    <a:pt x="4091" y="422"/>
                  </a:cubicBezTo>
                  <a:cubicBezTo>
                    <a:pt x="3952" y="187"/>
                    <a:pt x="3645" y="1"/>
                    <a:pt x="3016"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1520;p58">
              <a:extLst>
                <a:ext uri="{FF2B5EF4-FFF2-40B4-BE49-F238E27FC236}">
                  <a16:creationId xmlns:a16="http://schemas.microsoft.com/office/drawing/2014/main" id="{12AD117D-131C-33DA-B38F-DE808F8BC4B9}"/>
                </a:ext>
              </a:extLst>
            </p:cNvPr>
            <p:cNvSpPr/>
            <p:nvPr/>
          </p:nvSpPr>
          <p:spPr>
            <a:xfrm>
              <a:off x="1746312" y="910927"/>
              <a:ext cx="552185" cy="436373"/>
            </a:xfrm>
            <a:custGeom>
              <a:avLst/>
              <a:gdLst/>
              <a:ahLst/>
              <a:cxnLst/>
              <a:rect l="l" t="t" r="r" b="b"/>
              <a:pathLst>
                <a:path w="7171" h="5667" extrusionOk="0">
                  <a:moveTo>
                    <a:pt x="7067" y="1"/>
                  </a:moveTo>
                  <a:cubicBezTo>
                    <a:pt x="6442" y="1"/>
                    <a:pt x="3105" y="162"/>
                    <a:pt x="1" y="3445"/>
                  </a:cubicBezTo>
                  <a:cubicBezTo>
                    <a:pt x="1" y="3445"/>
                    <a:pt x="45" y="5149"/>
                    <a:pt x="1144" y="5666"/>
                  </a:cubicBezTo>
                  <a:cubicBezTo>
                    <a:pt x="1144" y="5666"/>
                    <a:pt x="4795" y="432"/>
                    <a:pt x="7171" y="3"/>
                  </a:cubicBezTo>
                  <a:cubicBezTo>
                    <a:pt x="7171" y="3"/>
                    <a:pt x="7135" y="1"/>
                    <a:pt x="7067" y="1"/>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342" name="Google Shape;1521;p58">
              <a:extLst>
                <a:ext uri="{FF2B5EF4-FFF2-40B4-BE49-F238E27FC236}">
                  <a16:creationId xmlns:a16="http://schemas.microsoft.com/office/drawing/2014/main" id="{0620269A-B850-C4E7-1473-94831F0DEF94}"/>
                </a:ext>
              </a:extLst>
            </p:cNvPr>
            <p:cNvCxnSpPr/>
            <p:nvPr/>
          </p:nvCxnSpPr>
          <p:spPr>
            <a:xfrm rot="10800000" flipH="1">
              <a:off x="2592000" y="1669050"/>
              <a:ext cx="64800" cy="8400"/>
            </a:xfrm>
            <a:prstGeom prst="straightConnector1">
              <a:avLst/>
            </a:prstGeom>
            <a:noFill/>
            <a:ln w="9525" cap="rnd" cmpd="sng">
              <a:solidFill>
                <a:srgbClr val="1F1915"/>
              </a:solidFill>
              <a:prstDash val="solid"/>
              <a:round/>
              <a:headEnd type="none" w="med" len="med"/>
              <a:tailEnd type="none" w="med" len="med"/>
            </a:ln>
          </p:spPr>
        </p:cxnSp>
        <p:cxnSp>
          <p:nvCxnSpPr>
            <p:cNvPr id="343" name="Google Shape;1522;p58">
              <a:extLst>
                <a:ext uri="{FF2B5EF4-FFF2-40B4-BE49-F238E27FC236}">
                  <a16:creationId xmlns:a16="http://schemas.microsoft.com/office/drawing/2014/main" id="{A951CAC3-E982-63F7-34AB-1422FC04CA59}"/>
                </a:ext>
              </a:extLst>
            </p:cNvPr>
            <p:cNvCxnSpPr/>
            <p:nvPr/>
          </p:nvCxnSpPr>
          <p:spPr>
            <a:xfrm rot="10800000">
              <a:off x="2317650" y="1663650"/>
              <a:ext cx="102300" cy="15000"/>
            </a:xfrm>
            <a:prstGeom prst="straightConnector1">
              <a:avLst/>
            </a:prstGeom>
            <a:noFill/>
            <a:ln w="9525" cap="rnd" cmpd="sng">
              <a:solidFill>
                <a:srgbClr val="1F1915"/>
              </a:solidFill>
              <a:prstDash val="solid"/>
              <a:round/>
              <a:headEnd type="none" w="med" len="med"/>
              <a:tailEnd type="none" w="med" len="med"/>
            </a:ln>
          </p:spPr>
        </p:cxnSp>
        <p:sp>
          <p:nvSpPr>
            <p:cNvPr id="344" name="Google Shape;1523;p58">
              <a:extLst>
                <a:ext uri="{FF2B5EF4-FFF2-40B4-BE49-F238E27FC236}">
                  <a16:creationId xmlns:a16="http://schemas.microsoft.com/office/drawing/2014/main" id="{8ACC63B1-62EE-618F-FD7A-9C78EAE30AAE}"/>
                </a:ext>
              </a:extLst>
            </p:cNvPr>
            <p:cNvSpPr/>
            <p:nvPr/>
          </p:nvSpPr>
          <p:spPr>
            <a:xfrm>
              <a:off x="1829322" y="2634741"/>
              <a:ext cx="1226265" cy="78466"/>
            </a:xfrm>
            <a:custGeom>
              <a:avLst/>
              <a:gdLst/>
              <a:ahLst/>
              <a:cxnLst/>
              <a:rect l="l" t="t" r="r" b="b"/>
              <a:pathLst>
                <a:path w="15925" h="1019" extrusionOk="0">
                  <a:moveTo>
                    <a:pt x="11364" y="1"/>
                  </a:moveTo>
                  <a:cubicBezTo>
                    <a:pt x="8532" y="1"/>
                    <a:pt x="4572" y="122"/>
                    <a:pt x="319" y="623"/>
                  </a:cubicBezTo>
                  <a:lnTo>
                    <a:pt x="0" y="1018"/>
                  </a:lnTo>
                  <a:lnTo>
                    <a:pt x="0" y="1018"/>
                  </a:lnTo>
                  <a:lnTo>
                    <a:pt x="15924" y="513"/>
                  </a:lnTo>
                  <a:lnTo>
                    <a:pt x="15660" y="106"/>
                  </a:lnTo>
                  <a:cubicBezTo>
                    <a:pt x="15660" y="106"/>
                    <a:pt x="14002" y="1"/>
                    <a:pt x="11364"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 name="Google Shape;1524;p58">
              <a:extLst>
                <a:ext uri="{FF2B5EF4-FFF2-40B4-BE49-F238E27FC236}">
                  <a16:creationId xmlns:a16="http://schemas.microsoft.com/office/drawing/2014/main" id="{E292EA45-91B2-677A-C7DE-AA6196D4E557}"/>
                </a:ext>
              </a:extLst>
            </p:cNvPr>
            <p:cNvSpPr/>
            <p:nvPr/>
          </p:nvSpPr>
          <p:spPr>
            <a:xfrm>
              <a:off x="1528175" y="3842150"/>
              <a:ext cx="109525" cy="44650"/>
            </a:xfrm>
            <a:custGeom>
              <a:avLst/>
              <a:gdLst/>
              <a:ahLst/>
              <a:cxnLst/>
              <a:rect l="l" t="t" r="r" b="b"/>
              <a:pathLst>
                <a:path w="4381" h="1786" extrusionOk="0">
                  <a:moveTo>
                    <a:pt x="0" y="952"/>
                  </a:moveTo>
                  <a:lnTo>
                    <a:pt x="95" y="0"/>
                  </a:lnTo>
                  <a:lnTo>
                    <a:pt x="4381" y="595"/>
                  </a:lnTo>
                  <a:lnTo>
                    <a:pt x="4310" y="1786"/>
                  </a:lnTo>
                  <a:close/>
                </a:path>
              </a:pathLst>
            </a:custGeom>
            <a:solidFill>
              <a:srgbClr val="64ADC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6" name="Google Shape;1525;p58">
              <a:extLst>
                <a:ext uri="{FF2B5EF4-FFF2-40B4-BE49-F238E27FC236}">
                  <a16:creationId xmlns:a16="http://schemas.microsoft.com/office/drawing/2014/main" id="{E2C7BB2C-5ADD-D4F5-51EA-950049B617B4}"/>
                </a:ext>
              </a:extLst>
            </p:cNvPr>
            <p:cNvSpPr/>
            <p:nvPr/>
          </p:nvSpPr>
          <p:spPr>
            <a:xfrm>
              <a:off x="1523616" y="3852099"/>
              <a:ext cx="114349" cy="81392"/>
            </a:xfrm>
            <a:custGeom>
              <a:avLst/>
              <a:gdLst/>
              <a:ahLst/>
              <a:cxnLst/>
              <a:rect l="l" t="t" r="r" b="b"/>
              <a:pathLst>
                <a:path w="1485" h="1057" extrusionOk="0">
                  <a:moveTo>
                    <a:pt x="66" y="1"/>
                  </a:moveTo>
                  <a:cubicBezTo>
                    <a:pt x="33" y="308"/>
                    <a:pt x="11" y="616"/>
                    <a:pt x="0" y="924"/>
                  </a:cubicBezTo>
                  <a:cubicBezTo>
                    <a:pt x="473" y="990"/>
                    <a:pt x="968" y="1034"/>
                    <a:pt x="1463" y="1056"/>
                  </a:cubicBezTo>
                  <a:cubicBezTo>
                    <a:pt x="1463" y="781"/>
                    <a:pt x="1474" y="462"/>
                    <a:pt x="1485" y="111"/>
                  </a:cubicBezTo>
                  <a:cubicBezTo>
                    <a:pt x="957" y="78"/>
                    <a:pt x="484" y="45"/>
                    <a:pt x="66"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 name="Google Shape;1526;p58">
              <a:extLst>
                <a:ext uri="{FF2B5EF4-FFF2-40B4-BE49-F238E27FC236}">
                  <a16:creationId xmlns:a16="http://schemas.microsoft.com/office/drawing/2014/main" id="{3C46742B-B1A8-D34C-8EA5-05FE89B8271F}"/>
                </a:ext>
              </a:extLst>
            </p:cNvPr>
            <p:cNvSpPr/>
            <p:nvPr/>
          </p:nvSpPr>
          <p:spPr>
            <a:xfrm>
              <a:off x="1721050" y="3852275"/>
              <a:ext cx="79175" cy="33925"/>
            </a:xfrm>
            <a:custGeom>
              <a:avLst/>
              <a:gdLst/>
              <a:ahLst/>
              <a:cxnLst/>
              <a:rect l="l" t="t" r="r" b="b"/>
              <a:pathLst>
                <a:path w="3167" h="1357" extrusionOk="0">
                  <a:moveTo>
                    <a:pt x="0" y="952"/>
                  </a:moveTo>
                  <a:lnTo>
                    <a:pt x="71" y="0"/>
                  </a:lnTo>
                  <a:lnTo>
                    <a:pt x="3167" y="47"/>
                  </a:lnTo>
                  <a:lnTo>
                    <a:pt x="3143" y="1357"/>
                  </a:lnTo>
                  <a:close/>
                </a:path>
              </a:pathLst>
            </a:custGeom>
            <a:solidFill>
              <a:srgbClr val="64ADC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8" name="Google Shape;1527;p58">
              <a:extLst>
                <a:ext uri="{FF2B5EF4-FFF2-40B4-BE49-F238E27FC236}">
                  <a16:creationId xmlns:a16="http://schemas.microsoft.com/office/drawing/2014/main" id="{7B7C5571-1846-2623-6575-528C53463171}"/>
                </a:ext>
              </a:extLst>
            </p:cNvPr>
            <p:cNvSpPr/>
            <p:nvPr/>
          </p:nvSpPr>
          <p:spPr>
            <a:xfrm>
              <a:off x="1718360" y="3862263"/>
              <a:ext cx="82239" cy="72921"/>
            </a:xfrm>
            <a:custGeom>
              <a:avLst/>
              <a:gdLst/>
              <a:ahLst/>
              <a:cxnLst/>
              <a:rect l="l" t="t" r="r" b="b"/>
              <a:pathLst>
                <a:path w="1068" h="947" extrusionOk="0">
                  <a:moveTo>
                    <a:pt x="45" y="1"/>
                  </a:moveTo>
                  <a:cubicBezTo>
                    <a:pt x="23" y="330"/>
                    <a:pt x="12" y="649"/>
                    <a:pt x="1" y="946"/>
                  </a:cubicBezTo>
                  <a:cubicBezTo>
                    <a:pt x="364" y="946"/>
                    <a:pt x="715" y="935"/>
                    <a:pt x="1045" y="913"/>
                  </a:cubicBezTo>
                  <a:cubicBezTo>
                    <a:pt x="1045" y="638"/>
                    <a:pt x="1056" y="330"/>
                    <a:pt x="1067" y="1"/>
                  </a:cubicBezTo>
                  <a:lnTo>
                    <a:pt x="1067" y="1"/>
                  </a:lnTo>
                  <a:cubicBezTo>
                    <a:pt x="891" y="6"/>
                    <a:pt x="718" y="9"/>
                    <a:pt x="548" y="9"/>
                  </a:cubicBezTo>
                  <a:cubicBezTo>
                    <a:pt x="377" y="9"/>
                    <a:pt x="210" y="6"/>
                    <a:pt x="45"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49" name="Google Shape;1528;p58">
              <a:extLst>
                <a:ext uri="{FF2B5EF4-FFF2-40B4-BE49-F238E27FC236}">
                  <a16:creationId xmlns:a16="http://schemas.microsoft.com/office/drawing/2014/main" id="{CCA83B70-B83E-4DD5-FEB9-549B8F8AA7EA}"/>
                </a:ext>
              </a:extLst>
            </p:cNvPr>
            <p:cNvGrpSpPr/>
            <p:nvPr/>
          </p:nvGrpSpPr>
          <p:grpSpPr>
            <a:xfrm>
              <a:off x="1547334" y="3995250"/>
              <a:ext cx="901947" cy="146538"/>
              <a:chOff x="1547334" y="3995250"/>
              <a:chExt cx="901947" cy="146538"/>
            </a:xfrm>
          </p:grpSpPr>
          <p:sp>
            <p:nvSpPr>
              <p:cNvPr id="350" name="Google Shape;1529;p58">
                <a:extLst>
                  <a:ext uri="{FF2B5EF4-FFF2-40B4-BE49-F238E27FC236}">
                    <a16:creationId xmlns:a16="http://schemas.microsoft.com/office/drawing/2014/main" id="{E06EFA1A-2CEA-30EC-9D7F-E585CFD4FF5A}"/>
                  </a:ext>
                </a:extLst>
              </p:cNvPr>
              <p:cNvSpPr/>
              <p:nvPr/>
            </p:nvSpPr>
            <p:spPr>
              <a:xfrm>
                <a:off x="1562700" y="3996325"/>
                <a:ext cx="792350" cy="145275"/>
              </a:xfrm>
              <a:custGeom>
                <a:avLst/>
                <a:gdLst/>
                <a:ahLst/>
                <a:cxnLst/>
                <a:rect l="l" t="t" r="r" b="b"/>
                <a:pathLst>
                  <a:path w="31694" h="5811" extrusionOk="0">
                    <a:moveTo>
                      <a:pt x="30051" y="0"/>
                    </a:moveTo>
                    <a:lnTo>
                      <a:pt x="31242" y="0"/>
                    </a:lnTo>
                    <a:lnTo>
                      <a:pt x="31694" y="1120"/>
                    </a:lnTo>
                    <a:lnTo>
                      <a:pt x="30837" y="2048"/>
                    </a:lnTo>
                    <a:lnTo>
                      <a:pt x="3357" y="4834"/>
                    </a:lnTo>
                    <a:lnTo>
                      <a:pt x="1119" y="5811"/>
                    </a:lnTo>
                    <a:lnTo>
                      <a:pt x="690" y="4691"/>
                    </a:lnTo>
                    <a:lnTo>
                      <a:pt x="0" y="3477"/>
                    </a:lnTo>
                    <a:lnTo>
                      <a:pt x="929" y="3382"/>
                    </a:lnTo>
                    <a:lnTo>
                      <a:pt x="10977" y="2263"/>
                    </a:lnTo>
                    <a:close/>
                  </a:path>
                </a:pathLst>
              </a:custGeom>
              <a:solidFill>
                <a:srgbClr val="4166A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1" name="Google Shape;1530;p58">
                <a:extLst>
                  <a:ext uri="{FF2B5EF4-FFF2-40B4-BE49-F238E27FC236}">
                    <a16:creationId xmlns:a16="http://schemas.microsoft.com/office/drawing/2014/main" id="{D80E51AE-7FC5-8B52-194D-998213C05219}"/>
                  </a:ext>
                </a:extLst>
              </p:cNvPr>
              <p:cNvSpPr/>
              <p:nvPr/>
            </p:nvSpPr>
            <p:spPr>
              <a:xfrm>
                <a:off x="2343324" y="3995250"/>
                <a:ext cx="105955" cy="55904"/>
              </a:xfrm>
              <a:custGeom>
                <a:avLst/>
                <a:gdLst/>
                <a:ahLst/>
                <a:cxnLst/>
                <a:rect l="l" t="t" r="r" b="b"/>
                <a:pathLst>
                  <a:path w="1376" h="726" extrusionOk="0">
                    <a:moveTo>
                      <a:pt x="1" y="0"/>
                    </a:moveTo>
                    <a:lnTo>
                      <a:pt x="1" y="726"/>
                    </a:lnTo>
                    <a:lnTo>
                      <a:pt x="737" y="451"/>
                    </a:lnTo>
                    <a:lnTo>
                      <a:pt x="1375" y="209"/>
                    </a:lnTo>
                    <a:lnTo>
                      <a:pt x="693" y="110"/>
                    </a:lnTo>
                    <a:lnTo>
                      <a:pt x="1" y="0"/>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 name="Google Shape;1531;p58">
                <a:extLst>
                  <a:ext uri="{FF2B5EF4-FFF2-40B4-BE49-F238E27FC236}">
                    <a16:creationId xmlns:a16="http://schemas.microsoft.com/office/drawing/2014/main" id="{EA629712-9005-40CF-AD87-2769A9182D60}"/>
                  </a:ext>
                </a:extLst>
              </p:cNvPr>
              <p:cNvSpPr/>
              <p:nvPr/>
            </p:nvSpPr>
            <p:spPr>
              <a:xfrm>
                <a:off x="2343324" y="4011343"/>
                <a:ext cx="105955" cy="39810"/>
              </a:xfrm>
              <a:custGeom>
                <a:avLst/>
                <a:gdLst/>
                <a:ahLst/>
                <a:cxnLst/>
                <a:rect l="l" t="t" r="r" b="b"/>
                <a:pathLst>
                  <a:path w="1376" h="517" extrusionOk="0">
                    <a:moveTo>
                      <a:pt x="1375" y="0"/>
                    </a:moveTo>
                    <a:lnTo>
                      <a:pt x="176" y="154"/>
                    </a:lnTo>
                    <a:lnTo>
                      <a:pt x="1" y="253"/>
                    </a:lnTo>
                    <a:lnTo>
                      <a:pt x="1" y="517"/>
                    </a:lnTo>
                    <a:lnTo>
                      <a:pt x="1375"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 name="Google Shape;1532;p58">
                <a:extLst>
                  <a:ext uri="{FF2B5EF4-FFF2-40B4-BE49-F238E27FC236}">
                    <a16:creationId xmlns:a16="http://schemas.microsoft.com/office/drawing/2014/main" id="{9C9DE486-15C9-584B-90C5-9C5D6D8C6F6C}"/>
                  </a:ext>
                </a:extLst>
              </p:cNvPr>
              <p:cNvSpPr/>
              <p:nvPr/>
            </p:nvSpPr>
            <p:spPr>
              <a:xfrm>
                <a:off x="2303513" y="3995250"/>
                <a:ext cx="53440" cy="55904"/>
              </a:xfrm>
              <a:custGeom>
                <a:avLst/>
                <a:gdLst/>
                <a:ahLst/>
                <a:cxnLst/>
                <a:rect l="l" t="t" r="r" b="b"/>
                <a:pathLst>
                  <a:path w="694" h="726" extrusionOk="0">
                    <a:moveTo>
                      <a:pt x="166" y="0"/>
                    </a:moveTo>
                    <a:lnTo>
                      <a:pt x="1" y="363"/>
                    </a:lnTo>
                    <a:lnTo>
                      <a:pt x="166" y="726"/>
                    </a:lnTo>
                    <a:lnTo>
                      <a:pt x="518" y="726"/>
                    </a:lnTo>
                    <a:lnTo>
                      <a:pt x="693" y="363"/>
                    </a:lnTo>
                    <a:lnTo>
                      <a:pt x="518" y="0"/>
                    </a:lnTo>
                    <a:close/>
                  </a:path>
                </a:pathLst>
              </a:custGeom>
              <a:solidFill>
                <a:srgbClr val="FF60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4" name="Google Shape;1533;p58">
                <a:extLst>
                  <a:ext uri="{FF2B5EF4-FFF2-40B4-BE49-F238E27FC236}">
                    <a16:creationId xmlns:a16="http://schemas.microsoft.com/office/drawing/2014/main" id="{CEF0989E-403E-E3C6-49B8-5E4A926AF3A3}"/>
                  </a:ext>
                </a:extLst>
              </p:cNvPr>
              <p:cNvSpPr/>
              <p:nvPr/>
            </p:nvSpPr>
            <p:spPr>
              <a:xfrm>
                <a:off x="1590533" y="4023125"/>
                <a:ext cx="766406" cy="118661"/>
              </a:xfrm>
              <a:custGeom>
                <a:avLst/>
                <a:gdLst/>
                <a:ahLst/>
                <a:cxnLst/>
                <a:rect l="l" t="t" r="r" b="b"/>
                <a:pathLst>
                  <a:path w="9953" h="1541" extrusionOk="0">
                    <a:moveTo>
                      <a:pt x="9952" y="1"/>
                    </a:moveTo>
                    <a:lnTo>
                      <a:pt x="187" y="1156"/>
                    </a:lnTo>
                    <a:lnTo>
                      <a:pt x="0" y="1541"/>
                    </a:lnTo>
                    <a:lnTo>
                      <a:pt x="0" y="1541"/>
                    </a:lnTo>
                    <a:lnTo>
                      <a:pt x="9777" y="364"/>
                    </a:lnTo>
                    <a:lnTo>
                      <a:pt x="9952" y="1"/>
                    </a:ln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5" name="Google Shape;1534;p58">
                <a:extLst>
                  <a:ext uri="{FF2B5EF4-FFF2-40B4-BE49-F238E27FC236}">
                    <a16:creationId xmlns:a16="http://schemas.microsoft.com/office/drawing/2014/main" id="{CD1DBC57-2B4D-C061-62E5-8D1EB232F661}"/>
                  </a:ext>
                </a:extLst>
              </p:cNvPr>
              <p:cNvSpPr/>
              <p:nvPr/>
            </p:nvSpPr>
            <p:spPr>
              <a:xfrm>
                <a:off x="1590533" y="3995250"/>
                <a:ext cx="766406" cy="116890"/>
              </a:xfrm>
              <a:custGeom>
                <a:avLst/>
                <a:gdLst/>
                <a:ahLst/>
                <a:cxnLst/>
                <a:rect l="l" t="t" r="r" b="b"/>
                <a:pathLst>
                  <a:path w="9953" h="1518" extrusionOk="0">
                    <a:moveTo>
                      <a:pt x="9777" y="0"/>
                    </a:moveTo>
                    <a:lnTo>
                      <a:pt x="0" y="1133"/>
                    </a:lnTo>
                    <a:lnTo>
                      <a:pt x="187" y="1518"/>
                    </a:lnTo>
                    <a:lnTo>
                      <a:pt x="9952" y="363"/>
                    </a:lnTo>
                    <a:lnTo>
                      <a:pt x="9777" y="0"/>
                    </a:ln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6" name="Google Shape;1535;p58">
                <a:extLst>
                  <a:ext uri="{FF2B5EF4-FFF2-40B4-BE49-F238E27FC236}">
                    <a16:creationId xmlns:a16="http://schemas.microsoft.com/office/drawing/2014/main" id="{39EF8E50-7766-DB1E-B996-5EC2E6856E70}"/>
                  </a:ext>
                </a:extLst>
              </p:cNvPr>
              <p:cNvSpPr/>
              <p:nvPr/>
            </p:nvSpPr>
            <p:spPr>
              <a:xfrm>
                <a:off x="1561733" y="3995250"/>
                <a:ext cx="781652" cy="87244"/>
              </a:xfrm>
              <a:custGeom>
                <a:avLst/>
                <a:gdLst/>
                <a:ahLst/>
                <a:cxnLst/>
                <a:rect l="l" t="t" r="r" b="b"/>
                <a:pathLst>
                  <a:path w="10151" h="1133" extrusionOk="0">
                    <a:moveTo>
                      <a:pt x="9799" y="0"/>
                    </a:moveTo>
                    <a:lnTo>
                      <a:pt x="0" y="1133"/>
                    </a:lnTo>
                    <a:lnTo>
                      <a:pt x="374" y="1133"/>
                    </a:lnTo>
                    <a:lnTo>
                      <a:pt x="10151" y="0"/>
                    </a:ln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7" name="Google Shape;1536;p58">
                <a:extLst>
                  <a:ext uri="{FF2B5EF4-FFF2-40B4-BE49-F238E27FC236}">
                    <a16:creationId xmlns:a16="http://schemas.microsoft.com/office/drawing/2014/main" id="{EC4BFCB3-D8AC-C8A1-3E81-2F6D09532923}"/>
                  </a:ext>
                </a:extLst>
              </p:cNvPr>
              <p:cNvSpPr/>
              <p:nvPr/>
            </p:nvSpPr>
            <p:spPr>
              <a:xfrm>
                <a:off x="1547334" y="4082418"/>
                <a:ext cx="57675" cy="59369"/>
              </a:xfrm>
              <a:custGeom>
                <a:avLst/>
                <a:gdLst/>
                <a:ahLst/>
                <a:cxnLst/>
                <a:rect l="l" t="t" r="r" b="b"/>
                <a:pathLst>
                  <a:path w="749" h="771" extrusionOk="0">
                    <a:moveTo>
                      <a:pt x="187" y="1"/>
                    </a:moveTo>
                    <a:lnTo>
                      <a:pt x="0" y="386"/>
                    </a:lnTo>
                    <a:lnTo>
                      <a:pt x="187" y="771"/>
                    </a:lnTo>
                    <a:lnTo>
                      <a:pt x="561" y="771"/>
                    </a:lnTo>
                    <a:lnTo>
                      <a:pt x="748" y="386"/>
                    </a:lnTo>
                    <a:lnTo>
                      <a:pt x="561" y="1"/>
                    </a:ln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8" name="Google Shape;1537;p58">
                <a:extLst>
                  <a:ext uri="{FF2B5EF4-FFF2-40B4-BE49-F238E27FC236}">
                    <a16:creationId xmlns:a16="http://schemas.microsoft.com/office/drawing/2014/main" id="{458EA7D6-496F-8939-AA55-E92E23D3A52D}"/>
                  </a:ext>
                </a:extLst>
              </p:cNvPr>
              <p:cNvSpPr/>
              <p:nvPr/>
            </p:nvSpPr>
            <p:spPr>
              <a:xfrm>
                <a:off x="2394994" y="4003720"/>
                <a:ext cx="54287" cy="26258"/>
              </a:xfrm>
              <a:custGeom>
                <a:avLst/>
                <a:gdLst/>
                <a:ahLst/>
                <a:cxnLst/>
                <a:rect l="l" t="t" r="r" b="b"/>
                <a:pathLst>
                  <a:path w="705" h="341" extrusionOk="0">
                    <a:moveTo>
                      <a:pt x="22" y="0"/>
                    </a:moveTo>
                    <a:cubicBezTo>
                      <a:pt x="11" y="55"/>
                      <a:pt x="0" y="110"/>
                      <a:pt x="11" y="187"/>
                    </a:cubicBezTo>
                    <a:cubicBezTo>
                      <a:pt x="22" y="242"/>
                      <a:pt x="44" y="297"/>
                      <a:pt x="66" y="341"/>
                    </a:cubicBezTo>
                    <a:lnTo>
                      <a:pt x="704" y="99"/>
                    </a:lnTo>
                    <a:lnTo>
                      <a:pt x="22"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9" name="Google Shape;1538;p58">
                <a:extLst>
                  <a:ext uri="{FF2B5EF4-FFF2-40B4-BE49-F238E27FC236}">
                    <a16:creationId xmlns:a16="http://schemas.microsoft.com/office/drawing/2014/main" id="{B7C4FAFE-5310-E2E6-17E1-F1AC2A6D59F1}"/>
                  </a:ext>
                </a:extLst>
              </p:cNvPr>
              <p:cNvSpPr/>
              <p:nvPr/>
            </p:nvSpPr>
            <p:spPr>
              <a:xfrm>
                <a:off x="1547334" y="4082418"/>
                <a:ext cx="57675" cy="59369"/>
              </a:xfrm>
              <a:custGeom>
                <a:avLst/>
                <a:gdLst/>
                <a:ahLst/>
                <a:cxnLst/>
                <a:rect l="l" t="t" r="r" b="b"/>
                <a:pathLst>
                  <a:path w="749" h="771" extrusionOk="0">
                    <a:moveTo>
                      <a:pt x="187" y="1"/>
                    </a:moveTo>
                    <a:lnTo>
                      <a:pt x="0" y="386"/>
                    </a:lnTo>
                    <a:lnTo>
                      <a:pt x="187" y="771"/>
                    </a:lnTo>
                    <a:lnTo>
                      <a:pt x="561" y="771"/>
                    </a:lnTo>
                    <a:lnTo>
                      <a:pt x="748" y="386"/>
                    </a:lnTo>
                    <a:lnTo>
                      <a:pt x="561" y="1"/>
                    </a:lnTo>
                    <a:close/>
                  </a:path>
                </a:pathLst>
              </a:custGeom>
              <a:solidFill>
                <a:srgbClr val="1F1915">
                  <a:alpha val="24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0" name="Google Shape;1539;p58">
                <a:extLst>
                  <a:ext uri="{FF2B5EF4-FFF2-40B4-BE49-F238E27FC236}">
                    <a16:creationId xmlns:a16="http://schemas.microsoft.com/office/drawing/2014/main" id="{ECDEC4BC-62E1-823A-E8D9-C80C452B8869}"/>
                  </a:ext>
                </a:extLst>
              </p:cNvPr>
              <p:cNvSpPr/>
              <p:nvPr/>
            </p:nvSpPr>
            <p:spPr>
              <a:xfrm>
                <a:off x="1590533" y="4023125"/>
                <a:ext cx="766406" cy="118661"/>
              </a:xfrm>
              <a:custGeom>
                <a:avLst/>
                <a:gdLst/>
                <a:ahLst/>
                <a:cxnLst/>
                <a:rect l="l" t="t" r="r" b="b"/>
                <a:pathLst>
                  <a:path w="9953" h="1541" extrusionOk="0">
                    <a:moveTo>
                      <a:pt x="9952" y="1"/>
                    </a:moveTo>
                    <a:lnTo>
                      <a:pt x="187" y="1156"/>
                    </a:lnTo>
                    <a:lnTo>
                      <a:pt x="0" y="1541"/>
                    </a:lnTo>
                    <a:lnTo>
                      <a:pt x="0" y="1541"/>
                    </a:lnTo>
                    <a:lnTo>
                      <a:pt x="9777" y="364"/>
                    </a:lnTo>
                    <a:lnTo>
                      <a:pt x="9952"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64" name="Rounded Rectangle 34">
            <a:extLst>
              <a:ext uri="{FF2B5EF4-FFF2-40B4-BE49-F238E27FC236}">
                <a16:creationId xmlns:a16="http://schemas.microsoft.com/office/drawing/2014/main" id="{407FC0E1-1BCF-4658-AAC8-759E80D4EA20}"/>
              </a:ext>
            </a:extLst>
          </p:cNvPr>
          <p:cNvSpPr/>
          <p:nvPr/>
        </p:nvSpPr>
        <p:spPr>
          <a:xfrm>
            <a:off x="2610072" y="441852"/>
            <a:ext cx="3923855" cy="739750"/>
          </a:xfrm>
          <a:prstGeom prst="roundRect">
            <a:avLst/>
          </a:prstGeom>
          <a:solidFill>
            <a:srgbClr val="4166A0">
              <a:lumMod val="7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buFontTx/>
              <a:buNone/>
              <a:defRPr/>
            </a:pPr>
            <a:r>
              <a:rPr lang="en-US" sz="2600" b="1">
                <a:solidFill>
                  <a:srgbClr val="FFFFFF"/>
                </a:solidFill>
                <a:ea typeface="+mn-ea"/>
                <a:cs typeface="Arial" panose="020B0604020202020204" pitchFamily="34" charset="0"/>
              </a:rPr>
              <a:t>KẾT LUẬN</a:t>
            </a:r>
            <a:endParaRPr lang="en-US" sz="2600" b="1" dirty="0">
              <a:solidFill>
                <a:srgbClr val="FFFFFF"/>
              </a:solidFill>
              <a:ea typeface="+mn-ea"/>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p:cTn id="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grpSp>
        <p:nvGrpSpPr>
          <p:cNvPr id="1519" name="Google Shape;1519;p42"/>
          <p:cNvGrpSpPr/>
          <p:nvPr/>
        </p:nvGrpSpPr>
        <p:grpSpPr>
          <a:xfrm>
            <a:off x="465667" y="772779"/>
            <a:ext cx="2891676" cy="5080231"/>
            <a:chOff x="785546" y="781246"/>
            <a:chExt cx="2891676" cy="5080231"/>
          </a:xfrm>
        </p:grpSpPr>
        <p:grpSp>
          <p:nvGrpSpPr>
            <p:cNvPr id="1520" name="Google Shape;1520;p42"/>
            <p:cNvGrpSpPr/>
            <p:nvPr/>
          </p:nvGrpSpPr>
          <p:grpSpPr>
            <a:xfrm>
              <a:off x="785546" y="1930657"/>
              <a:ext cx="2891676" cy="3930820"/>
              <a:chOff x="4796100" y="3962725"/>
              <a:chExt cx="1113725" cy="1513950"/>
            </a:xfrm>
          </p:grpSpPr>
          <p:sp>
            <p:nvSpPr>
              <p:cNvPr id="1521" name="Google Shape;1521;p42"/>
              <p:cNvSpPr/>
              <p:nvPr/>
            </p:nvSpPr>
            <p:spPr>
              <a:xfrm>
                <a:off x="4796100" y="4421650"/>
                <a:ext cx="1113725" cy="782775"/>
              </a:xfrm>
              <a:custGeom>
                <a:avLst/>
                <a:gdLst/>
                <a:ahLst/>
                <a:cxnLst/>
                <a:rect l="l" t="t" r="r" b="b"/>
                <a:pathLst>
                  <a:path w="44549" h="31311" extrusionOk="0">
                    <a:moveTo>
                      <a:pt x="22275" y="1"/>
                    </a:moveTo>
                    <a:cubicBezTo>
                      <a:pt x="14526" y="1"/>
                      <a:pt x="7633" y="15"/>
                      <a:pt x="3818" y="5373"/>
                    </a:cubicBezTo>
                    <a:cubicBezTo>
                      <a:pt x="0" y="10730"/>
                      <a:pt x="5344" y="18461"/>
                      <a:pt x="6107" y="20279"/>
                    </a:cubicBezTo>
                    <a:cubicBezTo>
                      <a:pt x="6870" y="22097"/>
                      <a:pt x="6969" y="31310"/>
                      <a:pt x="6969" y="31310"/>
                    </a:cubicBezTo>
                    <a:lnTo>
                      <a:pt x="37581" y="31310"/>
                    </a:lnTo>
                    <a:cubicBezTo>
                      <a:pt x="37581" y="31310"/>
                      <a:pt x="37679" y="22097"/>
                      <a:pt x="38443" y="20279"/>
                    </a:cubicBezTo>
                    <a:cubicBezTo>
                      <a:pt x="39206" y="18461"/>
                      <a:pt x="44549" y="10730"/>
                      <a:pt x="40733" y="5373"/>
                    </a:cubicBezTo>
                    <a:cubicBezTo>
                      <a:pt x="36916" y="15"/>
                      <a:pt x="30024" y="1"/>
                      <a:pt x="222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42"/>
              <p:cNvSpPr/>
              <p:nvPr/>
            </p:nvSpPr>
            <p:spPr>
              <a:xfrm>
                <a:off x="5033200" y="4959150"/>
                <a:ext cx="639500" cy="517525"/>
              </a:xfrm>
              <a:custGeom>
                <a:avLst/>
                <a:gdLst/>
                <a:ahLst/>
                <a:cxnLst/>
                <a:rect l="l" t="t" r="r" b="b"/>
                <a:pathLst>
                  <a:path w="25580" h="20701" extrusionOk="0">
                    <a:moveTo>
                      <a:pt x="3201" y="1"/>
                    </a:moveTo>
                    <a:lnTo>
                      <a:pt x="3201" y="7387"/>
                    </a:lnTo>
                    <a:cubicBezTo>
                      <a:pt x="3201" y="7387"/>
                      <a:pt x="0" y="20700"/>
                      <a:pt x="12788" y="20700"/>
                    </a:cubicBezTo>
                    <a:lnTo>
                      <a:pt x="12792" y="20693"/>
                    </a:lnTo>
                    <a:lnTo>
                      <a:pt x="12792" y="20700"/>
                    </a:lnTo>
                    <a:cubicBezTo>
                      <a:pt x="25580" y="20700"/>
                      <a:pt x="22380" y="7387"/>
                      <a:pt x="22380" y="7387"/>
                    </a:cubicBezTo>
                    <a:lnTo>
                      <a:pt x="2238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42"/>
              <p:cNvSpPr/>
              <p:nvPr/>
            </p:nvSpPr>
            <p:spPr>
              <a:xfrm>
                <a:off x="5355525" y="5081950"/>
                <a:ext cx="25" cy="207275"/>
              </a:xfrm>
              <a:custGeom>
                <a:avLst/>
                <a:gdLst/>
                <a:ahLst/>
                <a:cxnLst/>
                <a:rect l="l" t="t" r="r" b="b"/>
                <a:pathLst>
                  <a:path w="1" h="8291" fill="none" extrusionOk="0">
                    <a:moveTo>
                      <a:pt x="1" y="8290"/>
                    </a:moveTo>
                    <a:lnTo>
                      <a:pt x="1" y="0"/>
                    </a:lnTo>
                  </a:path>
                </a:pathLst>
              </a:custGeom>
              <a:noFill/>
              <a:ln w="6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42"/>
              <p:cNvSpPr/>
              <p:nvPr/>
            </p:nvSpPr>
            <p:spPr>
              <a:xfrm>
                <a:off x="5303450" y="5081950"/>
                <a:ext cx="52100" cy="159175"/>
              </a:xfrm>
              <a:custGeom>
                <a:avLst/>
                <a:gdLst/>
                <a:ahLst/>
                <a:cxnLst/>
                <a:rect l="l" t="t" r="r" b="b"/>
                <a:pathLst>
                  <a:path w="2084" h="6367" fill="none" extrusionOk="0">
                    <a:moveTo>
                      <a:pt x="2084" y="6367"/>
                    </a:moveTo>
                    <a:cubicBezTo>
                      <a:pt x="2084" y="6367"/>
                      <a:pt x="448" y="5579"/>
                      <a:pt x="224" y="4895"/>
                    </a:cubicBezTo>
                    <a:cubicBezTo>
                      <a:pt x="0" y="4210"/>
                      <a:pt x="224" y="0"/>
                      <a:pt x="224" y="0"/>
                    </a:cubicBezTo>
                  </a:path>
                </a:pathLst>
              </a:custGeom>
              <a:noFill/>
              <a:ln w="6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42"/>
              <p:cNvSpPr/>
              <p:nvPr/>
            </p:nvSpPr>
            <p:spPr>
              <a:xfrm>
                <a:off x="5281725" y="4376350"/>
                <a:ext cx="142475" cy="128575"/>
              </a:xfrm>
              <a:custGeom>
                <a:avLst/>
                <a:gdLst/>
                <a:ahLst/>
                <a:cxnLst/>
                <a:rect l="l" t="t" r="r" b="b"/>
                <a:pathLst>
                  <a:path w="5699" h="5143" extrusionOk="0">
                    <a:moveTo>
                      <a:pt x="1" y="0"/>
                    </a:moveTo>
                    <a:lnTo>
                      <a:pt x="1" y="5143"/>
                    </a:lnTo>
                    <a:lnTo>
                      <a:pt x="5698" y="5143"/>
                    </a:lnTo>
                    <a:lnTo>
                      <a:pt x="5698" y="0"/>
                    </a:ln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42"/>
              <p:cNvSpPr/>
              <p:nvPr/>
            </p:nvSpPr>
            <p:spPr>
              <a:xfrm>
                <a:off x="5281725" y="4376350"/>
                <a:ext cx="122175" cy="59600"/>
              </a:xfrm>
              <a:custGeom>
                <a:avLst/>
                <a:gdLst/>
                <a:ahLst/>
                <a:cxnLst/>
                <a:rect l="l" t="t" r="r" b="b"/>
                <a:pathLst>
                  <a:path w="4887" h="2384" extrusionOk="0">
                    <a:moveTo>
                      <a:pt x="1" y="0"/>
                    </a:moveTo>
                    <a:lnTo>
                      <a:pt x="1" y="1862"/>
                    </a:lnTo>
                    <a:cubicBezTo>
                      <a:pt x="874" y="2231"/>
                      <a:pt x="1619" y="2383"/>
                      <a:pt x="2243" y="2383"/>
                    </a:cubicBezTo>
                    <a:cubicBezTo>
                      <a:pt x="4088" y="2383"/>
                      <a:pt x="4887" y="1049"/>
                      <a:pt x="4887" y="0"/>
                    </a:cubicBezTo>
                    <a:close/>
                  </a:path>
                </a:pathLst>
              </a:custGeom>
              <a:solidFill>
                <a:srgbClr val="3438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42"/>
              <p:cNvSpPr/>
              <p:nvPr/>
            </p:nvSpPr>
            <p:spPr>
              <a:xfrm>
                <a:off x="5260750" y="3962725"/>
                <a:ext cx="184425" cy="168000"/>
              </a:xfrm>
              <a:custGeom>
                <a:avLst/>
                <a:gdLst/>
                <a:ahLst/>
                <a:cxnLst/>
                <a:rect l="l" t="t" r="r" b="b"/>
                <a:pathLst>
                  <a:path w="7377" h="6720" extrusionOk="0">
                    <a:moveTo>
                      <a:pt x="3689" y="0"/>
                    </a:moveTo>
                    <a:cubicBezTo>
                      <a:pt x="2829" y="0"/>
                      <a:pt x="1969" y="328"/>
                      <a:pt x="1312" y="984"/>
                    </a:cubicBezTo>
                    <a:cubicBezTo>
                      <a:pt x="1" y="2297"/>
                      <a:pt x="1" y="4424"/>
                      <a:pt x="1312" y="5735"/>
                    </a:cubicBezTo>
                    <a:cubicBezTo>
                      <a:pt x="1969" y="6392"/>
                      <a:pt x="2829" y="6720"/>
                      <a:pt x="3689" y="6720"/>
                    </a:cubicBezTo>
                    <a:cubicBezTo>
                      <a:pt x="4549" y="6720"/>
                      <a:pt x="5408" y="6392"/>
                      <a:pt x="6065" y="5735"/>
                    </a:cubicBezTo>
                    <a:cubicBezTo>
                      <a:pt x="7376" y="4424"/>
                      <a:pt x="7376" y="2297"/>
                      <a:pt x="6065" y="984"/>
                    </a:cubicBezTo>
                    <a:cubicBezTo>
                      <a:pt x="5408" y="328"/>
                      <a:pt x="4549" y="0"/>
                      <a:pt x="3689" y="0"/>
                    </a:cubicBezTo>
                    <a:close/>
                  </a:path>
                </a:pathLst>
              </a:custGeom>
              <a:solidFill>
                <a:srgbClr val="895B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42"/>
              <p:cNvSpPr/>
              <p:nvPr/>
            </p:nvSpPr>
            <p:spPr>
              <a:xfrm>
                <a:off x="5171700" y="4046725"/>
                <a:ext cx="362550" cy="362575"/>
              </a:xfrm>
              <a:custGeom>
                <a:avLst/>
                <a:gdLst/>
                <a:ahLst/>
                <a:cxnLst/>
                <a:rect l="l" t="t" r="r" b="b"/>
                <a:pathLst>
                  <a:path w="14502" h="14503" extrusionOk="0">
                    <a:moveTo>
                      <a:pt x="7251" y="0"/>
                    </a:moveTo>
                    <a:cubicBezTo>
                      <a:pt x="5327" y="0"/>
                      <a:pt x="3484" y="763"/>
                      <a:pt x="2123" y="2123"/>
                    </a:cubicBezTo>
                    <a:cubicBezTo>
                      <a:pt x="763" y="3483"/>
                      <a:pt x="0" y="5327"/>
                      <a:pt x="0" y="7251"/>
                    </a:cubicBezTo>
                    <a:cubicBezTo>
                      <a:pt x="0" y="9174"/>
                      <a:pt x="763" y="11018"/>
                      <a:pt x="2123" y="12378"/>
                    </a:cubicBezTo>
                    <a:cubicBezTo>
                      <a:pt x="3484" y="13738"/>
                      <a:pt x="5327" y="14502"/>
                      <a:pt x="7251" y="14502"/>
                    </a:cubicBezTo>
                    <a:cubicBezTo>
                      <a:pt x="9174" y="14502"/>
                      <a:pt x="11018" y="13738"/>
                      <a:pt x="12378" y="12378"/>
                    </a:cubicBezTo>
                    <a:cubicBezTo>
                      <a:pt x="13738" y="11018"/>
                      <a:pt x="14502" y="9174"/>
                      <a:pt x="14502" y="7251"/>
                    </a:cubicBezTo>
                    <a:cubicBezTo>
                      <a:pt x="14502" y="5327"/>
                      <a:pt x="13738" y="3483"/>
                      <a:pt x="12378" y="2123"/>
                    </a:cubicBezTo>
                    <a:cubicBezTo>
                      <a:pt x="11018" y="763"/>
                      <a:pt x="9174" y="0"/>
                      <a:pt x="7251" y="0"/>
                    </a:cubicBezTo>
                    <a:close/>
                  </a:path>
                </a:pathLst>
              </a:custGeom>
              <a:solidFill>
                <a:srgbClr val="895B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42"/>
              <p:cNvSpPr/>
              <p:nvPr/>
            </p:nvSpPr>
            <p:spPr>
              <a:xfrm>
                <a:off x="5271250" y="4018775"/>
                <a:ext cx="163475" cy="47400"/>
              </a:xfrm>
              <a:custGeom>
                <a:avLst/>
                <a:gdLst/>
                <a:ahLst/>
                <a:cxnLst/>
                <a:rect l="l" t="t" r="r" b="b"/>
                <a:pathLst>
                  <a:path w="6539" h="1896" fill="none" extrusionOk="0">
                    <a:moveTo>
                      <a:pt x="6538" y="1896"/>
                    </a:moveTo>
                    <a:cubicBezTo>
                      <a:pt x="6538" y="1896"/>
                      <a:pt x="3368" y="1"/>
                      <a:pt x="1" y="1896"/>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42"/>
              <p:cNvSpPr/>
              <p:nvPr/>
            </p:nvSpPr>
            <p:spPr>
              <a:xfrm>
                <a:off x="5242175" y="4125600"/>
                <a:ext cx="221575" cy="286875"/>
              </a:xfrm>
              <a:custGeom>
                <a:avLst/>
                <a:gdLst/>
                <a:ahLst/>
                <a:cxnLst/>
                <a:rect l="l" t="t" r="r" b="b"/>
                <a:pathLst>
                  <a:path w="8863" h="11475" extrusionOk="0">
                    <a:moveTo>
                      <a:pt x="4432" y="0"/>
                    </a:moveTo>
                    <a:cubicBezTo>
                      <a:pt x="2757" y="0"/>
                      <a:pt x="0" y="1424"/>
                      <a:pt x="0" y="5657"/>
                    </a:cubicBezTo>
                    <a:cubicBezTo>
                      <a:pt x="0" y="9892"/>
                      <a:pt x="1445" y="11474"/>
                      <a:pt x="4432" y="11474"/>
                    </a:cubicBezTo>
                    <a:cubicBezTo>
                      <a:pt x="7419" y="11474"/>
                      <a:pt x="8863" y="9892"/>
                      <a:pt x="8863" y="5657"/>
                    </a:cubicBezTo>
                    <a:cubicBezTo>
                      <a:pt x="8863" y="1421"/>
                      <a:pt x="6107" y="0"/>
                      <a:pt x="4432" y="0"/>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42"/>
              <p:cNvSpPr/>
              <p:nvPr/>
            </p:nvSpPr>
            <p:spPr>
              <a:xfrm>
                <a:off x="5315225" y="4334525"/>
                <a:ext cx="52900" cy="20425"/>
              </a:xfrm>
              <a:custGeom>
                <a:avLst/>
                <a:gdLst/>
                <a:ahLst/>
                <a:cxnLst/>
                <a:rect l="l" t="t" r="r" b="b"/>
                <a:pathLst>
                  <a:path w="2116" h="817" fill="none" extrusionOk="0">
                    <a:moveTo>
                      <a:pt x="2116" y="498"/>
                    </a:moveTo>
                    <a:cubicBezTo>
                      <a:pt x="1409" y="817"/>
                      <a:pt x="372" y="617"/>
                      <a:pt x="1" y="1"/>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42"/>
              <p:cNvSpPr/>
              <p:nvPr/>
            </p:nvSpPr>
            <p:spPr>
              <a:xfrm>
                <a:off x="5344625" y="4263325"/>
                <a:ext cx="20550" cy="55175"/>
              </a:xfrm>
              <a:custGeom>
                <a:avLst/>
                <a:gdLst/>
                <a:ahLst/>
                <a:cxnLst/>
                <a:rect l="l" t="t" r="r" b="b"/>
                <a:pathLst>
                  <a:path w="822" h="2207" fill="none" extrusionOk="0">
                    <a:moveTo>
                      <a:pt x="386" y="0"/>
                    </a:moveTo>
                    <a:cubicBezTo>
                      <a:pt x="386" y="723"/>
                      <a:pt x="802" y="1425"/>
                      <a:pt x="812" y="1612"/>
                    </a:cubicBezTo>
                    <a:cubicBezTo>
                      <a:pt x="822" y="1801"/>
                      <a:pt x="366" y="2206"/>
                      <a:pt x="0" y="2047"/>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42"/>
              <p:cNvSpPr/>
              <p:nvPr/>
            </p:nvSpPr>
            <p:spPr>
              <a:xfrm>
                <a:off x="5389850" y="4247275"/>
                <a:ext cx="15850" cy="23775"/>
              </a:xfrm>
              <a:custGeom>
                <a:avLst/>
                <a:gdLst/>
                <a:ahLst/>
                <a:cxnLst/>
                <a:rect l="l" t="t" r="r" b="b"/>
                <a:pathLst>
                  <a:path w="634" h="951" extrusionOk="0">
                    <a:moveTo>
                      <a:pt x="317" y="1"/>
                    </a:moveTo>
                    <a:cubicBezTo>
                      <a:pt x="142" y="1"/>
                      <a:pt x="1" y="213"/>
                      <a:pt x="1" y="475"/>
                    </a:cubicBezTo>
                    <a:cubicBezTo>
                      <a:pt x="1" y="739"/>
                      <a:pt x="142" y="950"/>
                      <a:pt x="317" y="950"/>
                    </a:cubicBezTo>
                    <a:cubicBezTo>
                      <a:pt x="492" y="950"/>
                      <a:pt x="633" y="739"/>
                      <a:pt x="633" y="475"/>
                    </a:cubicBezTo>
                    <a:cubicBezTo>
                      <a:pt x="633" y="213"/>
                      <a:pt x="492" y="1"/>
                      <a:pt x="3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42"/>
              <p:cNvSpPr/>
              <p:nvPr/>
            </p:nvSpPr>
            <p:spPr>
              <a:xfrm>
                <a:off x="5300225" y="4247275"/>
                <a:ext cx="15850" cy="23775"/>
              </a:xfrm>
              <a:custGeom>
                <a:avLst/>
                <a:gdLst/>
                <a:ahLst/>
                <a:cxnLst/>
                <a:rect l="l" t="t" r="r" b="b"/>
                <a:pathLst>
                  <a:path w="634" h="951" extrusionOk="0">
                    <a:moveTo>
                      <a:pt x="318" y="1"/>
                    </a:moveTo>
                    <a:cubicBezTo>
                      <a:pt x="142" y="1"/>
                      <a:pt x="1" y="213"/>
                      <a:pt x="1" y="475"/>
                    </a:cubicBezTo>
                    <a:cubicBezTo>
                      <a:pt x="1" y="739"/>
                      <a:pt x="142" y="950"/>
                      <a:pt x="318" y="950"/>
                    </a:cubicBezTo>
                    <a:cubicBezTo>
                      <a:pt x="492" y="950"/>
                      <a:pt x="634" y="739"/>
                      <a:pt x="634" y="475"/>
                    </a:cubicBezTo>
                    <a:cubicBezTo>
                      <a:pt x="634" y="213"/>
                      <a:pt x="492" y="1"/>
                      <a:pt x="3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42"/>
              <p:cNvSpPr/>
              <p:nvPr/>
            </p:nvSpPr>
            <p:spPr>
              <a:xfrm>
                <a:off x="5284225" y="4223025"/>
                <a:ext cx="35600" cy="11875"/>
              </a:xfrm>
              <a:custGeom>
                <a:avLst/>
                <a:gdLst/>
                <a:ahLst/>
                <a:cxnLst/>
                <a:rect l="l" t="t" r="r" b="b"/>
                <a:pathLst>
                  <a:path w="1424" h="475" fill="none" extrusionOk="0">
                    <a:moveTo>
                      <a:pt x="1424" y="59"/>
                    </a:moveTo>
                    <a:cubicBezTo>
                      <a:pt x="925" y="0"/>
                      <a:pt x="327" y="97"/>
                      <a:pt x="1" y="475"/>
                    </a:cubicBezTo>
                  </a:path>
                </a:pathLst>
              </a:custGeom>
              <a:noFill/>
              <a:ln w="13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42"/>
              <p:cNvSpPr/>
              <p:nvPr/>
            </p:nvSpPr>
            <p:spPr>
              <a:xfrm>
                <a:off x="5386100" y="4223025"/>
                <a:ext cx="35600" cy="11875"/>
              </a:xfrm>
              <a:custGeom>
                <a:avLst/>
                <a:gdLst/>
                <a:ahLst/>
                <a:cxnLst/>
                <a:rect l="l" t="t" r="r" b="b"/>
                <a:pathLst>
                  <a:path w="1424" h="475" fill="none" extrusionOk="0">
                    <a:moveTo>
                      <a:pt x="0" y="59"/>
                    </a:moveTo>
                    <a:cubicBezTo>
                      <a:pt x="499" y="0"/>
                      <a:pt x="1098" y="97"/>
                      <a:pt x="1424" y="475"/>
                    </a:cubicBezTo>
                  </a:path>
                </a:pathLst>
              </a:custGeom>
              <a:noFill/>
              <a:ln w="13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42"/>
              <p:cNvSpPr/>
              <p:nvPr/>
            </p:nvSpPr>
            <p:spPr>
              <a:xfrm>
                <a:off x="5193450" y="4228000"/>
                <a:ext cx="56250" cy="98850"/>
              </a:xfrm>
              <a:custGeom>
                <a:avLst/>
                <a:gdLst/>
                <a:ahLst/>
                <a:cxnLst/>
                <a:rect l="l" t="t" r="r" b="b"/>
                <a:pathLst>
                  <a:path w="2250" h="3954" extrusionOk="0">
                    <a:moveTo>
                      <a:pt x="1139" y="0"/>
                    </a:moveTo>
                    <a:cubicBezTo>
                      <a:pt x="619" y="0"/>
                      <a:pt x="227" y="466"/>
                      <a:pt x="130" y="1306"/>
                    </a:cubicBezTo>
                    <a:cubicBezTo>
                      <a:pt x="1" y="2421"/>
                      <a:pt x="659" y="3954"/>
                      <a:pt x="1571" y="3954"/>
                    </a:cubicBezTo>
                    <a:cubicBezTo>
                      <a:pt x="1785" y="3954"/>
                      <a:pt x="2014" y="3869"/>
                      <a:pt x="2250" y="3673"/>
                    </a:cubicBezTo>
                    <a:lnTo>
                      <a:pt x="2250" y="598"/>
                    </a:lnTo>
                    <a:cubicBezTo>
                      <a:pt x="1857" y="191"/>
                      <a:pt x="1471" y="0"/>
                      <a:pt x="1139" y="0"/>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42"/>
              <p:cNvSpPr/>
              <p:nvPr/>
            </p:nvSpPr>
            <p:spPr>
              <a:xfrm>
                <a:off x="5218275" y="4296475"/>
                <a:ext cx="17075" cy="17075"/>
              </a:xfrm>
              <a:custGeom>
                <a:avLst/>
                <a:gdLst/>
                <a:ahLst/>
                <a:cxnLst/>
                <a:rect l="l" t="t" r="r" b="b"/>
                <a:pathLst>
                  <a:path w="683" h="683" extrusionOk="0">
                    <a:moveTo>
                      <a:pt x="341" y="1"/>
                    </a:moveTo>
                    <a:cubicBezTo>
                      <a:pt x="153" y="1"/>
                      <a:pt x="0" y="153"/>
                      <a:pt x="0" y="342"/>
                    </a:cubicBezTo>
                    <a:cubicBezTo>
                      <a:pt x="0" y="531"/>
                      <a:pt x="153" y="683"/>
                      <a:pt x="341" y="683"/>
                    </a:cubicBezTo>
                    <a:cubicBezTo>
                      <a:pt x="530" y="683"/>
                      <a:pt x="682" y="531"/>
                      <a:pt x="682" y="342"/>
                    </a:cubicBezTo>
                    <a:cubicBezTo>
                      <a:pt x="682" y="154"/>
                      <a:pt x="530" y="1"/>
                      <a:pt x="3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42"/>
              <p:cNvSpPr/>
              <p:nvPr/>
            </p:nvSpPr>
            <p:spPr>
              <a:xfrm>
                <a:off x="5208500" y="4243025"/>
                <a:ext cx="30700" cy="18450"/>
              </a:xfrm>
              <a:custGeom>
                <a:avLst/>
                <a:gdLst/>
                <a:ahLst/>
                <a:cxnLst/>
                <a:rect l="l" t="t" r="r" b="b"/>
                <a:pathLst>
                  <a:path w="1228" h="738" fill="none" extrusionOk="0">
                    <a:moveTo>
                      <a:pt x="1228" y="585"/>
                    </a:moveTo>
                    <a:cubicBezTo>
                      <a:pt x="876" y="95"/>
                      <a:pt x="209" y="1"/>
                      <a:pt x="1" y="73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42"/>
              <p:cNvSpPr/>
              <p:nvPr/>
            </p:nvSpPr>
            <p:spPr>
              <a:xfrm>
                <a:off x="5456225" y="4228000"/>
                <a:ext cx="56250" cy="98850"/>
              </a:xfrm>
              <a:custGeom>
                <a:avLst/>
                <a:gdLst/>
                <a:ahLst/>
                <a:cxnLst/>
                <a:rect l="l" t="t" r="r" b="b"/>
                <a:pathLst>
                  <a:path w="2250" h="3954" extrusionOk="0">
                    <a:moveTo>
                      <a:pt x="1112" y="0"/>
                    </a:moveTo>
                    <a:cubicBezTo>
                      <a:pt x="779" y="0"/>
                      <a:pt x="394" y="191"/>
                      <a:pt x="0" y="598"/>
                    </a:cubicBezTo>
                    <a:lnTo>
                      <a:pt x="0" y="3673"/>
                    </a:lnTo>
                    <a:cubicBezTo>
                      <a:pt x="236" y="3869"/>
                      <a:pt x="465" y="3954"/>
                      <a:pt x="679" y="3954"/>
                    </a:cubicBezTo>
                    <a:cubicBezTo>
                      <a:pt x="1591" y="3954"/>
                      <a:pt x="2250" y="2421"/>
                      <a:pt x="2121" y="1306"/>
                    </a:cubicBezTo>
                    <a:cubicBezTo>
                      <a:pt x="2024" y="466"/>
                      <a:pt x="1632" y="0"/>
                      <a:pt x="1112" y="0"/>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42"/>
              <p:cNvSpPr/>
              <p:nvPr/>
            </p:nvSpPr>
            <p:spPr>
              <a:xfrm>
                <a:off x="5470575" y="4296475"/>
                <a:ext cx="17075" cy="17075"/>
              </a:xfrm>
              <a:custGeom>
                <a:avLst/>
                <a:gdLst/>
                <a:ahLst/>
                <a:cxnLst/>
                <a:rect l="l" t="t" r="r" b="b"/>
                <a:pathLst>
                  <a:path w="683" h="683" extrusionOk="0">
                    <a:moveTo>
                      <a:pt x="342" y="1"/>
                    </a:moveTo>
                    <a:cubicBezTo>
                      <a:pt x="153" y="1"/>
                      <a:pt x="1" y="154"/>
                      <a:pt x="1" y="342"/>
                    </a:cubicBezTo>
                    <a:cubicBezTo>
                      <a:pt x="1" y="531"/>
                      <a:pt x="153" y="683"/>
                      <a:pt x="342" y="683"/>
                    </a:cubicBezTo>
                    <a:cubicBezTo>
                      <a:pt x="530" y="683"/>
                      <a:pt x="683" y="531"/>
                      <a:pt x="683" y="342"/>
                    </a:cubicBezTo>
                    <a:cubicBezTo>
                      <a:pt x="683" y="153"/>
                      <a:pt x="530"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42"/>
              <p:cNvSpPr/>
              <p:nvPr/>
            </p:nvSpPr>
            <p:spPr>
              <a:xfrm>
                <a:off x="5466725" y="4243025"/>
                <a:ext cx="30700" cy="18450"/>
              </a:xfrm>
              <a:custGeom>
                <a:avLst/>
                <a:gdLst/>
                <a:ahLst/>
                <a:cxnLst/>
                <a:rect l="l" t="t" r="r" b="b"/>
                <a:pathLst>
                  <a:path w="1228" h="738" fill="none" extrusionOk="0">
                    <a:moveTo>
                      <a:pt x="0" y="585"/>
                    </a:moveTo>
                    <a:cubicBezTo>
                      <a:pt x="352" y="95"/>
                      <a:pt x="1019" y="1"/>
                      <a:pt x="1227" y="73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42"/>
              <p:cNvSpPr/>
              <p:nvPr/>
            </p:nvSpPr>
            <p:spPr>
              <a:xfrm>
                <a:off x="5239850" y="4101850"/>
                <a:ext cx="222025" cy="149050"/>
              </a:xfrm>
              <a:custGeom>
                <a:avLst/>
                <a:gdLst/>
                <a:ahLst/>
                <a:cxnLst/>
                <a:rect l="l" t="t" r="r" b="b"/>
                <a:pathLst>
                  <a:path w="8881" h="5962" extrusionOk="0">
                    <a:moveTo>
                      <a:pt x="4525" y="0"/>
                    </a:moveTo>
                    <a:cubicBezTo>
                      <a:pt x="187" y="0"/>
                      <a:pt x="0" y="4589"/>
                      <a:pt x="170" y="5440"/>
                    </a:cubicBezTo>
                    <a:cubicBezTo>
                      <a:pt x="233" y="5755"/>
                      <a:pt x="322" y="5872"/>
                      <a:pt x="413" y="5872"/>
                    </a:cubicBezTo>
                    <a:cubicBezTo>
                      <a:pt x="568" y="5872"/>
                      <a:pt x="728" y="5533"/>
                      <a:pt x="766" y="5256"/>
                    </a:cubicBezTo>
                    <a:cubicBezTo>
                      <a:pt x="766" y="4432"/>
                      <a:pt x="1100" y="3538"/>
                      <a:pt x="1511" y="2895"/>
                    </a:cubicBezTo>
                    <a:cubicBezTo>
                      <a:pt x="2061" y="3579"/>
                      <a:pt x="3324" y="3940"/>
                      <a:pt x="4567" y="3940"/>
                    </a:cubicBezTo>
                    <a:cubicBezTo>
                      <a:pt x="5710" y="3940"/>
                      <a:pt x="6836" y="3634"/>
                      <a:pt x="7373" y="2993"/>
                    </a:cubicBezTo>
                    <a:cubicBezTo>
                      <a:pt x="7908" y="4517"/>
                      <a:pt x="8035" y="4538"/>
                      <a:pt x="8226" y="5433"/>
                    </a:cubicBezTo>
                    <a:cubicBezTo>
                      <a:pt x="8265" y="5612"/>
                      <a:pt x="8506" y="5962"/>
                      <a:pt x="8684" y="5962"/>
                    </a:cubicBezTo>
                    <a:cubicBezTo>
                      <a:pt x="8794" y="5962"/>
                      <a:pt x="8880" y="5828"/>
                      <a:pt x="8880" y="5439"/>
                    </a:cubicBezTo>
                    <a:cubicBezTo>
                      <a:pt x="8880" y="4675"/>
                      <a:pt x="8864" y="0"/>
                      <a:pt x="4525" y="0"/>
                    </a:cubicBezTo>
                    <a:close/>
                  </a:path>
                </a:pathLst>
              </a:custGeom>
              <a:solidFill>
                <a:srgbClr val="895B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42"/>
              <p:cNvSpPr/>
              <p:nvPr/>
            </p:nvSpPr>
            <p:spPr>
              <a:xfrm>
                <a:off x="5256650" y="4208125"/>
                <a:ext cx="85500" cy="85525"/>
              </a:xfrm>
              <a:custGeom>
                <a:avLst/>
                <a:gdLst/>
                <a:ahLst/>
                <a:cxnLst/>
                <a:rect l="l" t="t" r="r" b="b"/>
                <a:pathLst>
                  <a:path w="3420" h="3421" fill="none" extrusionOk="0">
                    <a:moveTo>
                      <a:pt x="3419" y="1711"/>
                    </a:moveTo>
                    <a:cubicBezTo>
                      <a:pt x="3419" y="2655"/>
                      <a:pt x="2654" y="3421"/>
                      <a:pt x="1710" y="3421"/>
                    </a:cubicBezTo>
                    <a:cubicBezTo>
                      <a:pt x="766" y="3421"/>
                      <a:pt x="0" y="2655"/>
                      <a:pt x="0" y="1711"/>
                    </a:cubicBezTo>
                    <a:cubicBezTo>
                      <a:pt x="0" y="767"/>
                      <a:pt x="766" y="1"/>
                      <a:pt x="1710" y="1"/>
                    </a:cubicBezTo>
                    <a:cubicBezTo>
                      <a:pt x="2654" y="1"/>
                      <a:pt x="3419" y="767"/>
                      <a:pt x="3419" y="1711"/>
                    </a:cubicBezTo>
                    <a:close/>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42"/>
              <p:cNvSpPr/>
              <p:nvPr/>
            </p:nvSpPr>
            <p:spPr>
              <a:xfrm>
                <a:off x="5232775" y="4227975"/>
                <a:ext cx="23900" cy="22950"/>
              </a:xfrm>
              <a:custGeom>
                <a:avLst/>
                <a:gdLst/>
                <a:ahLst/>
                <a:cxnLst/>
                <a:rect l="l" t="t" r="r" b="b"/>
                <a:pathLst>
                  <a:path w="956" h="918" fill="none" extrusionOk="0">
                    <a:moveTo>
                      <a:pt x="955" y="917"/>
                    </a:moveTo>
                    <a:lnTo>
                      <a:pt x="0" y="1"/>
                    </a:lnTo>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42"/>
              <p:cNvSpPr/>
              <p:nvPr/>
            </p:nvSpPr>
            <p:spPr>
              <a:xfrm>
                <a:off x="5363775" y="4208125"/>
                <a:ext cx="85525" cy="85525"/>
              </a:xfrm>
              <a:custGeom>
                <a:avLst/>
                <a:gdLst/>
                <a:ahLst/>
                <a:cxnLst/>
                <a:rect l="l" t="t" r="r" b="b"/>
                <a:pathLst>
                  <a:path w="3421" h="3421" fill="none" extrusionOk="0">
                    <a:moveTo>
                      <a:pt x="3421" y="1711"/>
                    </a:moveTo>
                    <a:cubicBezTo>
                      <a:pt x="3421" y="767"/>
                      <a:pt x="2655" y="1"/>
                      <a:pt x="1710" y="1"/>
                    </a:cubicBezTo>
                    <a:cubicBezTo>
                      <a:pt x="766" y="1"/>
                      <a:pt x="1" y="767"/>
                      <a:pt x="1" y="1711"/>
                    </a:cubicBezTo>
                    <a:cubicBezTo>
                      <a:pt x="1" y="2655"/>
                      <a:pt x="766" y="3421"/>
                      <a:pt x="1710" y="3421"/>
                    </a:cubicBezTo>
                    <a:cubicBezTo>
                      <a:pt x="2655" y="3421"/>
                      <a:pt x="3421" y="2655"/>
                      <a:pt x="3421" y="1711"/>
                    </a:cubicBezTo>
                    <a:close/>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42"/>
              <p:cNvSpPr/>
              <p:nvPr/>
            </p:nvSpPr>
            <p:spPr>
              <a:xfrm>
                <a:off x="5449275" y="4227975"/>
                <a:ext cx="23875" cy="22950"/>
              </a:xfrm>
              <a:custGeom>
                <a:avLst/>
                <a:gdLst/>
                <a:ahLst/>
                <a:cxnLst/>
                <a:rect l="l" t="t" r="r" b="b"/>
                <a:pathLst>
                  <a:path w="955" h="918" fill="none" extrusionOk="0">
                    <a:moveTo>
                      <a:pt x="1" y="917"/>
                    </a:moveTo>
                    <a:lnTo>
                      <a:pt x="955" y="1"/>
                    </a:lnTo>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42"/>
              <p:cNvSpPr/>
              <p:nvPr/>
            </p:nvSpPr>
            <p:spPr>
              <a:xfrm>
                <a:off x="5342125" y="4250900"/>
                <a:ext cx="21675" cy="25"/>
              </a:xfrm>
              <a:custGeom>
                <a:avLst/>
                <a:gdLst/>
                <a:ahLst/>
                <a:cxnLst/>
                <a:rect l="l" t="t" r="r" b="b"/>
                <a:pathLst>
                  <a:path w="867" h="1" fill="none" extrusionOk="0">
                    <a:moveTo>
                      <a:pt x="867" y="0"/>
                    </a:moveTo>
                    <a:lnTo>
                      <a:pt x="0" y="0"/>
                    </a:lnTo>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42"/>
              <p:cNvSpPr/>
              <p:nvPr/>
            </p:nvSpPr>
            <p:spPr>
              <a:xfrm>
                <a:off x="5006775" y="4453050"/>
                <a:ext cx="692450" cy="605000"/>
              </a:xfrm>
              <a:custGeom>
                <a:avLst/>
                <a:gdLst/>
                <a:ahLst/>
                <a:cxnLst/>
                <a:rect l="l" t="t" r="r" b="b"/>
                <a:pathLst>
                  <a:path w="27698" h="24200" extrusionOk="0">
                    <a:moveTo>
                      <a:pt x="13849" y="0"/>
                    </a:moveTo>
                    <a:cubicBezTo>
                      <a:pt x="1743" y="0"/>
                      <a:pt x="0" y="9909"/>
                      <a:pt x="0" y="9909"/>
                    </a:cubicBezTo>
                    <a:lnTo>
                      <a:pt x="2906" y="11389"/>
                    </a:lnTo>
                    <a:lnTo>
                      <a:pt x="3865" y="10926"/>
                    </a:lnTo>
                    <a:lnTo>
                      <a:pt x="3865" y="23510"/>
                    </a:lnTo>
                    <a:cubicBezTo>
                      <a:pt x="3865" y="23510"/>
                      <a:pt x="9386" y="24200"/>
                      <a:pt x="13849" y="24200"/>
                    </a:cubicBezTo>
                    <a:cubicBezTo>
                      <a:pt x="18312" y="24200"/>
                      <a:pt x="23833" y="23510"/>
                      <a:pt x="23833" y="23510"/>
                    </a:cubicBezTo>
                    <a:lnTo>
                      <a:pt x="23833" y="10926"/>
                    </a:lnTo>
                    <a:lnTo>
                      <a:pt x="24792" y="11389"/>
                    </a:lnTo>
                    <a:lnTo>
                      <a:pt x="27698" y="9909"/>
                    </a:lnTo>
                    <a:cubicBezTo>
                      <a:pt x="27698" y="9909"/>
                      <a:pt x="25955" y="0"/>
                      <a:pt x="138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42"/>
              <p:cNvSpPr/>
              <p:nvPr/>
            </p:nvSpPr>
            <p:spPr>
              <a:xfrm>
                <a:off x="5226800" y="4450925"/>
                <a:ext cx="252300" cy="105050"/>
              </a:xfrm>
              <a:custGeom>
                <a:avLst/>
                <a:gdLst/>
                <a:ahLst/>
                <a:cxnLst/>
                <a:rect l="l" t="t" r="r" b="b"/>
                <a:pathLst>
                  <a:path w="10092" h="4202" extrusionOk="0">
                    <a:moveTo>
                      <a:pt x="5048" y="1"/>
                    </a:moveTo>
                    <a:cubicBezTo>
                      <a:pt x="3304" y="2"/>
                      <a:pt x="1606" y="342"/>
                      <a:pt x="0" y="748"/>
                    </a:cubicBezTo>
                    <a:cubicBezTo>
                      <a:pt x="5" y="2974"/>
                      <a:pt x="2527" y="4202"/>
                      <a:pt x="5048" y="4202"/>
                    </a:cubicBezTo>
                    <a:cubicBezTo>
                      <a:pt x="7569" y="4202"/>
                      <a:pt x="10090" y="2972"/>
                      <a:pt x="10092" y="747"/>
                    </a:cubicBezTo>
                    <a:cubicBezTo>
                      <a:pt x="8488" y="341"/>
                      <a:pt x="6790" y="1"/>
                      <a:pt x="5048" y="1"/>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42"/>
              <p:cNvSpPr/>
              <p:nvPr/>
            </p:nvSpPr>
            <p:spPr>
              <a:xfrm>
                <a:off x="5356175" y="4290725"/>
                <a:ext cx="292625" cy="187900"/>
              </a:xfrm>
              <a:custGeom>
                <a:avLst/>
                <a:gdLst/>
                <a:ahLst/>
                <a:cxnLst/>
                <a:rect l="l" t="t" r="r" b="b"/>
                <a:pathLst>
                  <a:path w="11705" h="7516" extrusionOk="0">
                    <a:moveTo>
                      <a:pt x="10436" y="1"/>
                    </a:moveTo>
                    <a:cubicBezTo>
                      <a:pt x="5275" y="1500"/>
                      <a:pt x="1" y="4183"/>
                      <a:pt x="1" y="4183"/>
                    </a:cubicBezTo>
                    <a:lnTo>
                      <a:pt x="1" y="7515"/>
                    </a:lnTo>
                    <a:lnTo>
                      <a:pt x="11704" y="1242"/>
                    </a:lnTo>
                    <a:lnTo>
                      <a:pt x="104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42"/>
              <p:cNvSpPr/>
              <p:nvPr/>
            </p:nvSpPr>
            <p:spPr>
              <a:xfrm>
                <a:off x="5063625" y="4290725"/>
                <a:ext cx="292575" cy="187900"/>
              </a:xfrm>
              <a:custGeom>
                <a:avLst/>
                <a:gdLst/>
                <a:ahLst/>
                <a:cxnLst/>
                <a:rect l="l" t="t" r="r" b="b"/>
                <a:pathLst>
                  <a:path w="11703" h="7516" extrusionOk="0">
                    <a:moveTo>
                      <a:pt x="1268" y="1"/>
                    </a:moveTo>
                    <a:lnTo>
                      <a:pt x="1" y="1242"/>
                    </a:lnTo>
                    <a:lnTo>
                      <a:pt x="11703" y="7515"/>
                    </a:lnTo>
                    <a:lnTo>
                      <a:pt x="11703" y="4183"/>
                    </a:lnTo>
                    <a:cubicBezTo>
                      <a:pt x="11703" y="4183"/>
                      <a:pt x="6430" y="1500"/>
                      <a:pt x="12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42"/>
              <p:cNvSpPr/>
              <p:nvPr/>
            </p:nvSpPr>
            <p:spPr>
              <a:xfrm>
                <a:off x="5038550" y="4311300"/>
                <a:ext cx="628825" cy="418600"/>
              </a:xfrm>
              <a:custGeom>
                <a:avLst/>
                <a:gdLst/>
                <a:ahLst/>
                <a:cxnLst/>
                <a:rect l="l" t="t" r="r" b="b"/>
                <a:pathLst>
                  <a:path w="25153" h="16744" extrusionOk="0">
                    <a:moveTo>
                      <a:pt x="0" y="0"/>
                    </a:moveTo>
                    <a:cubicBezTo>
                      <a:pt x="0" y="0"/>
                      <a:pt x="2164" y="7419"/>
                      <a:pt x="2213" y="13295"/>
                    </a:cubicBezTo>
                    <a:cubicBezTo>
                      <a:pt x="2213" y="13295"/>
                      <a:pt x="7054" y="14455"/>
                      <a:pt x="11015" y="16130"/>
                    </a:cubicBezTo>
                    <a:cubicBezTo>
                      <a:pt x="11015" y="16130"/>
                      <a:pt x="11522" y="16743"/>
                      <a:pt x="12577" y="16743"/>
                    </a:cubicBezTo>
                    <a:cubicBezTo>
                      <a:pt x="13631" y="16743"/>
                      <a:pt x="14136" y="16130"/>
                      <a:pt x="14136" y="16130"/>
                    </a:cubicBezTo>
                    <a:cubicBezTo>
                      <a:pt x="18097" y="14455"/>
                      <a:pt x="22940" y="13295"/>
                      <a:pt x="22940" y="13295"/>
                    </a:cubicBezTo>
                    <a:cubicBezTo>
                      <a:pt x="22989" y="7420"/>
                      <a:pt x="25153" y="0"/>
                      <a:pt x="25153" y="0"/>
                    </a:cubicBezTo>
                    <a:lnTo>
                      <a:pt x="25153" y="0"/>
                    </a:lnTo>
                    <a:cubicBezTo>
                      <a:pt x="25152" y="0"/>
                      <a:pt x="17965" y="2063"/>
                      <a:pt x="14136" y="3801"/>
                    </a:cubicBezTo>
                    <a:cubicBezTo>
                      <a:pt x="14136" y="3801"/>
                      <a:pt x="13628" y="4415"/>
                      <a:pt x="12577" y="4415"/>
                    </a:cubicBezTo>
                    <a:cubicBezTo>
                      <a:pt x="11524" y="4415"/>
                      <a:pt x="11015" y="3801"/>
                      <a:pt x="11015" y="3801"/>
                    </a:cubicBezTo>
                    <a:cubicBezTo>
                      <a:pt x="7188" y="2063"/>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42"/>
              <p:cNvSpPr/>
              <p:nvPr/>
            </p:nvSpPr>
            <p:spPr>
              <a:xfrm>
                <a:off x="5312225" y="4412175"/>
                <a:ext cx="25" cy="290350"/>
              </a:xfrm>
              <a:custGeom>
                <a:avLst/>
                <a:gdLst/>
                <a:ahLst/>
                <a:cxnLst/>
                <a:rect l="l" t="t" r="r" b="b"/>
                <a:pathLst>
                  <a:path w="1" h="11614" fill="none" extrusionOk="0">
                    <a:moveTo>
                      <a:pt x="0" y="0"/>
                    </a:moveTo>
                    <a:lnTo>
                      <a:pt x="0" y="11614"/>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42"/>
              <p:cNvSpPr/>
              <p:nvPr/>
            </p:nvSpPr>
            <p:spPr>
              <a:xfrm>
                <a:off x="5393650" y="4412175"/>
                <a:ext cx="25" cy="290350"/>
              </a:xfrm>
              <a:custGeom>
                <a:avLst/>
                <a:gdLst/>
                <a:ahLst/>
                <a:cxnLst/>
                <a:rect l="l" t="t" r="r" b="b"/>
                <a:pathLst>
                  <a:path w="1" h="11614" fill="none" extrusionOk="0">
                    <a:moveTo>
                      <a:pt x="1" y="0"/>
                    </a:moveTo>
                    <a:lnTo>
                      <a:pt x="1" y="11614"/>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6" name="Google Shape;1556;p42"/>
              <p:cNvSpPr/>
              <p:nvPr/>
            </p:nvSpPr>
            <p:spPr>
              <a:xfrm>
                <a:off x="4947375" y="4477600"/>
                <a:ext cx="346150" cy="521925"/>
              </a:xfrm>
              <a:custGeom>
                <a:avLst/>
                <a:gdLst/>
                <a:ahLst/>
                <a:cxnLst/>
                <a:rect l="l" t="t" r="r" b="b"/>
                <a:pathLst>
                  <a:path w="13846" h="20877" extrusionOk="0">
                    <a:moveTo>
                      <a:pt x="9823" y="1"/>
                    </a:moveTo>
                    <a:cubicBezTo>
                      <a:pt x="9513" y="1"/>
                      <a:pt x="9219" y="100"/>
                      <a:pt x="9166" y="297"/>
                    </a:cubicBezTo>
                    <a:cubicBezTo>
                      <a:pt x="9047" y="741"/>
                      <a:pt x="8942" y="1486"/>
                      <a:pt x="8942" y="1486"/>
                    </a:cubicBezTo>
                    <a:cubicBezTo>
                      <a:pt x="8942" y="1486"/>
                      <a:pt x="8417" y="927"/>
                      <a:pt x="8010" y="927"/>
                    </a:cubicBezTo>
                    <a:cubicBezTo>
                      <a:pt x="7797" y="927"/>
                      <a:pt x="7617" y="1081"/>
                      <a:pt x="7563" y="1550"/>
                    </a:cubicBezTo>
                    <a:cubicBezTo>
                      <a:pt x="7405" y="2914"/>
                      <a:pt x="7303" y="6875"/>
                      <a:pt x="7303" y="6875"/>
                    </a:cubicBezTo>
                    <a:lnTo>
                      <a:pt x="7303" y="6874"/>
                    </a:lnTo>
                    <a:lnTo>
                      <a:pt x="5860" y="6641"/>
                    </a:lnTo>
                    <a:lnTo>
                      <a:pt x="6654" y="8150"/>
                    </a:lnTo>
                    <a:lnTo>
                      <a:pt x="5872" y="10625"/>
                    </a:lnTo>
                    <a:cubicBezTo>
                      <a:pt x="5872" y="10625"/>
                      <a:pt x="3681" y="9376"/>
                      <a:pt x="2376" y="8927"/>
                    </a:cubicBezTo>
                    <a:cubicBezTo>
                      <a:pt x="2376" y="8927"/>
                      <a:pt x="0" y="16212"/>
                      <a:pt x="1318" y="18608"/>
                    </a:cubicBezTo>
                    <a:cubicBezTo>
                      <a:pt x="2281" y="20358"/>
                      <a:pt x="4317" y="20876"/>
                      <a:pt x="5916" y="20876"/>
                    </a:cubicBezTo>
                    <a:cubicBezTo>
                      <a:pt x="6507" y="20876"/>
                      <a:pt x="7038" y="20806"/>
                      <a:pt x="7434" y="20700"/>
                    </a:cubicBezTo>
                    <a:cubicBezTo>
                      <a:pt x="8901" y="20309"/>
                      <a:pt x="11091" y="12771"/>
                      <a:pt x="12227" y="9600"/>
                    </a:cubicBezTo>
                    <a:cubicBezTo>
                      <a:pt x="13363" y="6429"/>
                      <a:pt x="13484" y="4668"/>
                      <a:pt x="13709" y="3387"/>
                    </a:cubicBezTo>
                    <a:cubicBezTo>
                      <a:pt x="13845" y="2613"/>
                      <a:pt x="13472" y="2329"/>
                      <a:pt x="13122" y="2329"/>
                    </a:cubicBezTo>
                    <a:cubicBezTo>
                      <a:pt x="12892" y="2329"/>
                      <a:pt x="12672" y="2450"/>
                      <a:pt x="12609" y="2636"/>
                    </a:cubicBezTo>
                    <a:cubicBezTo>
                      <a:pt x="12451" y="3105"/>
                      <a:pt x="12013" y="4488"/>
                      <a:pt x="12013" y="4488"/>
                    </a:cubicBezTo>
                    <a:cubicBezTo>
                      <a:pt x="12013" y="4488"/>
                      <a:pt x="12345" y="2532"/>
                      <a:pt x="12277" y="1647"/>
                    </a:cubicBezTo>
                    <a:cubicBezTo>
                      <a:pt x="12238" y="1135"/>
                      <a:pt x="11905" y="941"/>
                      <a:pt x="11547" y="941"/>
                    </a:cubicBezTo>
                    <a:cubicBezTo>
                      <a:pt x="11148" y="941"/>
                      <a:pt x="10717" y="1182"/>
                      <a:pt x="10628" y="1494"/>
                    </a:cubicBezTo>
                    <a:cubicBezTo>
                      <a:pt x="10628" y="1494"/>
                      <a:pt x="10630" y="953"/>
                      <a:pt x="10629" y="470"/>
                    </a:cubicBezTo>
                    <a:cubicBezTo>
                      <a:pt x="10628" y="157"/>
                      <a:pt x="10213" y="1"/>
                      <a:pt x="9823" y="1"/>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42"/>
              <p:cNvSpPr/>
              <p:nvPr/>
            </p:nvSpPr>
            <p:spPr>
              <a:xfrm>
                <a:off x="5039075" y="4643625"/>
                <a:ext cx="74625" cy="311925"/>
              </a:xfrm>
              <a:custGeom>
                <a:avLst/>
                <a:gdLst/>
                <a:ahLst/>
                <a:cxnLst/>
                <a:rect l="l" t="t" r="r" b="b"/>
                <a:pathLst>
                  <a:path w="2985" h="12477" fill="none" extrusionOk="0">
                    <a:moveTo>
                      <a:pt x="163" y="12477"/>
                    </a:moveTo>
                    <a:cubicBezTo>
                      <a:pt x="0" y="11292"/>
                      <a:pt x="673" y="8829"/>
                      <a:pt x="673" y="8829"/>
                    </a:cubicBezTo>
                    <a:lnTo>
                      <a:pt x="2985" y="1509"/>
                    </a:lnTo>
                    <a:cubicBezTo>
                      <a:pt x="2985" y="1509"/>
                      <a:pt x="2430" y="931"/>
                      <a:pt x="2192"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42"/>
              <p:cNvSpPr/>
              <p:nvPr/>
            </p:nvSpPr>
            <p:spPr>
              <a:xfrm>
                <a:off x="5167575" y="4514725"/>
                <a:ext cx="3375" cy="95125"/>
              </a:xfrm>
              <a:custGeom>
                <a:avLst/>
                <a:gdLst/>
                <a:ahLst/>
                <a:cxnLst/>
                <a:rect l="l" t="t" r="r" b="b"/>
                <a:pathLst>
                  <a:path w="135" h="3805" fill="none" extrusionOk="0">
                    <a:moveTo>
                      <a:pt x="134" y="1"/>
                    </a:moveTo>
                    <a:cubicBezTo>
                      <a:pt x="134" y="1"/>
                      <a:pt x="75" y="2875"/>
                      <a:pt x="1" y="3804"/>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42"/>
              <p:cNvSpPr/>
              <p:nvPr/>
            </p:nvSpPr>
            <p:spPr>
              <a:xfrm>
                <a:off x="5202500" y="4514950"/>
                <a:ext cx="10575" cy="106475"/>
              </a:xfrm>
              <a:custGeom>
                <a:avLst/>
                <a:gdLst/>
                <a:ahLst/>
                <a:cxnLst/>
                <a:rect l="l" t="t" r="r" b="b"/>
                <a:pathLst>
                  <a:path w="423" h="4259" fill="none" extrusionOk="0">
                    <a:moveTo>
                      <a:pt x="423" y="0"/>
                    </a:moveTo>
                    <a:cubicBezTo>
                      <a:pt x="423" y="0"/>
                      <a:pt x="108" y="3635"/>
                      <a:pt x="1" y="425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42"/>
              <p:cNvSpPr/>
              <p:nvPr/>
            </p:nvSpPr>
            <p:spPr>
              <a:xfrm>
                <a:off x="5236600" y="4589775"/>
                <a:ext cx="11100" cy="59450"/>
              </a:xfrm>
              <a:custGeom>
                <a:avLst/>
                <a:gdLst/>
                <a:ahLst/>
                <a:cxnLst/>
                <a:rect l="l" t="t" r="r" b="b"/>
                <a:pathLst>
                  <a:path w="444" h="2378" fill="none" extrusionOk="0">
                    <a:moveTo>
                      <a:pt x="444" y="1"/>
                    </a:moveTo>
                    <a:cubicBezTo>
                      <a:pt x="444" y="1"/>
                      <a:pt x="138" y="1724"/>
                      <a:pt x="1" y="2377"/>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42"/>
              <p:cNvSpPr/>
              <p:nvPr/>
            </p:nvSpPr>
            <p:spPr>
              <a:xfrm>
                <a:off x="5412475" y="4477600"/>
                <a:ext cx="346150" cy="521925"/>
              </a:xfrm>
              <a:custGeom>
                <a:avLst/>
                <a:gdLst/>
                <a:ahLst/>
                <a:cxnLst/>
                <a:rect l="l" t="t" r="r" b="b"/>
                <a:pathLst>
                  <a:path w="13846" h="20877" extrusionOk="0">
                    <a:moveTo>
                      <a:pt x="4022" y="1"/>
                    </a:moveTo>
                    <a:cubicBezTo>
                      <a:pt x="3633" y="1"/>
                      <a:pt x="3218" y="157"/>
                      <a:pt x="3217" y="470"/>
                    </a:cubicBezTo>
                    <a:cubicBezTo>
                      <a:pt x="3216" y="953"/>
                      <a:pt x="3219" y="1494"/>
                      <a:pt x="3219" y="1494"/>
                    </a:cubicBezTo>
                    <a:cubicBezTo>
                      <a:pt x="3129" y="1182"/>
                      <a:pt x="2699" y="941"/>
                      <a:pt x="2299" y="941"/>
                    </a:cubicBezTo>
                    <a:cubicBezTo>
                      <a:pt x="1941" y="941"/>
                      <a:pt x="1608" y="1135"/>
                      <a:pt x="1568" y="1647"/>
                    </a:cubicBezTo>
                    <a:cubicBezTo>
                      <a:pt x="1500" y="2532"/>
                      <a:pt x="1834" y="4488"/>
                      <a:pt x="1834" y="4488"/>
                    </a:cubicBezTo>
                    <a:cubicBezTo>
                      <a:pt x="1834" y="4488"/>
                      <a:pt x="1394" y="3105"/>
                      <a:pt x="1236" y="2636"/>
                    </a:cubicBezTo>
                    <a:cubicBezTo>
                      <a:pt x="1174" y="2450"/>
                      <a:pt x="953" y="2329"/>
                      <a:pt x="724" y="2329"/>
                    </a:cubicBezTo>
                    <a:cubicBezTo>
                      <a:pt x="373" y="2329"/>
                      <a:pt x="0" y="2613"/>
                      <a:pt x="136" y="3387"/>
                    </a:cubicBezTo>
                    <a:cubicBezTo>
                      <a:pt x="361" y="4668"/>
                      <a:pt x="483" y="6429"/>
                      <a:pt x="1619" y="9600"/>
                    </a:cubicBezTo>
                    <a:cubicBezTo>
                      <a:pt x="2755" y="12771"/>
                      <a:pt x="4944" y="20309"/>
                      <a:pt x="6412" y="20700"/>
                    </a:cubicBezTo>
                    <a:cubicBezTo>
                      <a:pt x="6808" y="20806"/>
                      <a:pt x="7339" y="20876"/>
                      <a:pt x="7930" y="20876"/>
                    </a:cubicBezTo>
                    <a:cubicBezTo>
                      <a:pt x="9530" y="20876"/>
                      <a:pt x="11565" y="20358"/>
                      <a:pt x="12527" y="18608"/>
                    </a:cubicBezTo>
                    <a:cubicBezTo>
                      <a:pt x="13845" y="16212"/>
                      <a:pt x="11469" y="8927"/>
                      <a:pt x="11469" y="8927"/>
                    </a:cubicBezTo>
                    <a:cubicBezTo>
                      <a:pt x="10164" y="9376"/>
                      <a:pt x="7974" y="10625"/>
                      <a:pt x="7974" y="10625"/>
                    </a:cubicBezTo>
                    <a:lnTo>
                      <a:pt x="7192" y="8150"/>
                    </a:lnTo>
                    <a:lnTo>
                      <a:pt x="7985" y="6641"/>
                    </a:lnTo>
                    <a:lnTo>
                      <a:pt x="6543" y="6874"/>
                    </a:lnTo>
                    <a:lnTo>
                      <a:pt x="6543" y="6874"/>
                    </a:lnTo>
                    <a:cubicBezTo>
                      <a:pt x="6541" y="6793"/>
                      <a:pt x="6440" y="2900"/>
                      <a:pt x="6283" y="1550"/>
                    </a:cubicBezTo>
                    <a:cubicBezTo>
                      <a:pt x="6229" y="1081"/>
                      <a:pt x="6048" y="927"/>
                      <a:pt x="5835" y="927"/>
                    </a:cubicBezTo>
                    <a:cubicBezTo>
                      <a:pt x="5429" y="927"/>
                      <a:pt x="4903" y="1486"/>
                      <a:pt x="4903" y="1486"/>
                    </a:cubicBezTo>
                    <a:cubicBezTo>
                      <a:pt x="4903" y="1486"/>
                      <a:pt x="4799" y="741"/>
                      <a:pt x="4679" y="297"/>
                    </a:cubicBezTo>
                    <a:cubicBezTo>
                      <a:pt x="4626" y="100"/>
                      <a:pt x="4333" y="1"/>
                      <a:pt x="4022" y="1"/>
                    </a:cubicBezTo>
                    <a:close/>
                  </a:path>
                </a:pathLst>
              </a:custGeom>
              <a:solidFill>
                <a:srgbClr val="EB9B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42"/>
              <p:cNvSpPr/>
              <p:nvPr/>
            </p:nvSpPr>
            <p:spPr>
              <a:xfrm>
                <a:off x="5592275" y="4643625"/>
                <a:ext cx="74675" cy="311925"/>
              </a:xfrm>
              <a:custGeom>
                <a:avLst/>
                <a:gdLst/>
                <a:ahLst/>
                <a:cxnLst/>
                <a:rect l="l" t="t" r="r" b="b"/>
                <a:pathLst>
                  <a:path w="2987" h="12477" fill="none" extrusionOk="0">
                    <a:moveTo>
                      <a:pt x="2822" y="12477"/>
                    </a:moveTo>
                    <a:cubicBezTo>
                      <a:pt x="2986" y="11292"/>
                      <a:pt x="2313" y="8829"/>
                      <a:pt x="2313" y="8829"/>
                    </a:cubicBezTo>
                    <a:lnTo>
                      <a:pt x="0" y="1509"/>
                    </a:lnTo>
                    <a:cubicBezTo>
                      <a:pt x="0" y="1509"/>
                      <a:pt x="556" y="931"/>
                      <a:pt x="793"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42"/>
              <p:cNvSpPr/>
              <p:nvPr/>
            </p:nvSpPr>
            <p:spPr>
              <a:xfrm>
                <a:off x="5535025" y="4514725"/>
                <a:ext cx="3375" cy="95125"/>
              </a:xfrm>
              <a:custGeom>
                <a:avLst/>
                <a:gdLst/>
                <a:ahLst/>
                <a:cxnLst/>
                <a:rect l="l" t="t" r="r" b="b"/>
                <a:pathLst>
                  <a:path w="135" h="3805" fill="none" extrusionOk="0">
                    <a:moveTo>
                      <a:pt x="1" y="1"/>
                    </a:moveTo>
                    <a:cubicBezTo>
                      <a:pt x="1" y="1"/>
                      <a:pt x="60" y="2875"/>
                      <a:pt x="135" y="3804"/>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42"/>
              <p:cNvSpPr/>
              <p:nvPr/>
            </p:nvSpPr>
            <p:spPr>
              <a:xfrm>
                <a:off x="5492925" y="4514950"/>
                <a:ext cx="10575" cy="106475"/>
              </a:xfrm>
              <a:custGeom>
                <a:avLst/>
                <a:gdLst/>
                <a:ahLst/>
                <a:cxnLst/>
                <a:rect l="l" t="t" r="r" b="b"/>
                <a:pathLst>
                  <a:path w="423" h="4259" fill="none" extrusionOk="0">
                    <a:moveTo>
                      <a:pt x="1" y="0"/>
                    </a:moveTo>
                    <a:cubicBezTo>
                      <a:pt x="1" y="0"/>
                      <a:pt x="315" y="3635"/>
                      <a:pt x="423" y="425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42"/>
              <p:cNvSpPr/>
              <p:nvPr/>
            </p:nvSpPr>
            <p:spPr>
              <a:xfrm>
                <a:off x="5458300" y="4589775"/>
                <a:ext cx="11100" cy="59450"/>
              </a:xfrm>
              <a:custGeom>
                <a:avLst/>
                <a:gdLst/>
                <a:ahLst/>
                <a:cxnLst/>
                <a:rect l="l" t="t" r="r" b="b"/>
                <a:pathLst>
                  <a:path w="444" h="2378" fill="none" extrusionOk="0">
                    <a:moveTo>
                      <a:pt x="1" y="1"/>
                    </a:moveTo>
                    <a:cubicBezTo>
                      <a:pt x="1" y="1"/>
                      <a:pt x="307" y="1724"/>
                      <a:pt x="444" y="2377"/>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66" name="Google Shape;1566;p42"/>
            <p:cNvGrpSpPr/>
            <p:nvPr/>
          </p:nvGrpSpPr>
          <p:grpSpPr>
            <a:xfrm flipH="1">
              <a:off x="2348002" y="781246"/>
              <a:ext cx="895284" cy="774817"/>
              <a:chOff x="1427127" y="2953496"/>
              <a:chExt cx="895284" cy="774817"/>
            </a:xfrm>
          </p:grpSpPr>
          <p:sp>
            <p:nvSpPr>
              <p:cNvPr id="1567" name="Google Shape;1567;p42"/>
              <p:cNvSpPr/>
              <p:nvPr/>
            </p:nvSpPr>
            <p:spPr>
              <a:xfrm>
                <a:off x="1427127" y="2988323"/>
                <a:ext cx="801413" cy="739991"/>
              </a:xfrm>
              <a:custGeom>
                <a:avLst/>
                <a:gdLst/>
                <a:ahLst/>
                <a:cxnLst/>
                <a:rect l="l" t="t" r="r" b="b"/>
                <a:pathLst>
                  <a:path w="21907" h="20228" extrusionOk="0">
                    <a:moveTo>
                      <a:pt x="5921" y="0"/>
                    </a:moveTo>
                    <a:lnTo>
                      <a:pt x="1" y="12879"/>
                    </a:lnTo>
                    <a:lnTo>
                      <a:pt x="15986" y="20228"/>
                    </a:lnTo>
                    <a:lnTo>
                      <a:pt x="21906" y="7349"/>
                    </a:lnTo>
                    <a:lnTo>
                      <a:pt x="59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42"/>
              <p:cNvSpPr/>
              <p:nvPr/>
            </p:nvSpPr>
            <p:spPr>
              <a:xfrm>
                <a:off x="1643659" y="2953533"/>
                <a:ext cx="678679" cy="303708"/>
              </a:xfrm>
              <a:custGeom>
                <a:avLst/>
                <a:gdLst/>
                <a:ahLst/>
                <a:cxnLst/>
                <a:rect l="l" t="t" r="r" b="b"/>
                <a:pathLst>
                  <a:path w="18552" h="8302" extrusionOk="0">
                    <a:moveTo>
                      <a:pt x="2567" y="0"/>
                    </a:moveTo>
                    <a:lnTo>
                      <a:pt x="1" y="952"/>
                    </a:lnTo>
                    <a:lnTo>
                      <a:pt x="15985" y="8301"/>
                    </a:lnTo>
                    <a:lnTo>
                      <a:pt x="18551" y="7349"/>
                    </a:lnTo>
                    <a:lnTo>
                      <a:pt x="256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42"/>
              <p:cNvSpPr/>
              <p:nvPr/>
            </p:nvSpPr>
            <p:spPr>
              <a:xfrm>
                <a:off x="1458258" y="2980311"/>
                <a:ext cx="636792" cy="718992"/>
              </a:xfrm>
              <a:custGeom>
                <a:avLst/>
                <a:gdLst/>
                <a:ahLst/>
                <a:cxnLst/>
                <a:rect l="l" t="t" r="r" b="b"/>
                <a:pathLst>
                  <a:path w="17407" h="19654" extrusionOk="0">
                    <a:moveTo>
                      <a:pt x="7614" y="1"/>
                    </a:moveTo>
                    <a:lnTo>
                      <a:pt x="5341" y="715"/>
                    </a:lnTo>
                    <a:lnTo>
                      <a:pt x="1" y="12828"/>
                    </a:lnTo>
                    <a:lnTo>
                      <a:pt x="14641" y="19653"/>
                    </a:lnTo>
                    <a:lnTo>
                      <a:pt x="17406" y="18905"/>
                    </a:lnTo>
                    <a:lnTo>
                      <a:pt x="7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42"/>
              <p:cNvSpPr/>
              <p:nvPr/>
            </p:nvSpPr>
            <p:spPr>
              <a:xfrm>
                <a:off x="1456100" y="3410412"/>
                <a:ext cx="117320" cy="41119"/>
              </a:xfrm>
              <a:custGeom>
                <a:avLst/>
                <a:gdLst/>
                <a:ahLst/>
                <a:cxnLst/>
                <a:rect l="l" t="t" r="r" b="b"/>
                <a:pathLst>
                  <a:path w="3207" h="1124" extrusionOk="0">
                    <a:moveTo>
                      <a:pt x="3149" y="0"/>
                    </a:moveTo>
                    <a:cubicBezTo>
                      <a:pt x="3144" y="0"/>
                      <a:pt x="3138" y="1"/>
                      <a:pt x="3132" y="3"/>
                    </a:cubicBezTo>
                    <a:lnTo>
                      <a:pt x="43" y="1022"/>
                    </a:lnTo>
                    <a:cubicBezTo>
                      <a:pt x="16" y="1031"/>
                      <a:pt x="0" y="1060"/>
                      <a:pt x="10" y="1088"/>
                    </a:cubicBezTo>
                    <a:cubicBezTo>
                      <a:pt x="17" y="1110"/>
                      <a:pt x="38" y="1124"/>
                      <a:pt x="60" y="1124"/>
                    </a:cubicBezTo>
                    <a:cubicBezTo>
                      <a:pt x="65" y="1124"/>
                      <a:pt x="71" y="1123"/>
                      <a:pt x="76" y="1122"/>
                    </a:cubicBezTo>
                    <a:lnTo>
                      <a:pt x="3164" y="102"/>
                    </a:lnTo>
                    <a:cubicBezTo>
                      <a:pt x="3191" y="93"/>
                      <a:pt x="3207" y="63"/>
                      <a:pt x="3198" y="36"/>
                    </a:cubicBezTo>
                    <a:cubicBezTo>
                      <a:pt x="3191" y="14"/>
                      <a:pt x="3171" y="0"/>
                      <a:pt x="31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42"/>
              <p:cNvSpPr/>
              <p:nvPr/>
            </p:nvSpPr>
            <p:spPr>
              <a:xfrm>
                <a:off x="1483793" y="3080474"/>
                <a:ext cx="162829" cy="361911"/>
              </a:xfrm>
              <a:custGeom>
                <a:avLst/>
                <a:gdLst/>
                <a:ahLst/>
                <a:cxnLst/>
                <a:rect l="l" t="t" r="r" b="b"/>
                <a:pathLst>
                  <a:path w="4451" h="9893" extrusionOk="0">
                    <a:moveTo>
                      <a:pt x="4391" y="1"/>
                    </a:moveTo>
                    <a:cubicBezTo>
                      <a:pt x="4371" y="1"/>
                      <a:pt x="4352" y="12"/>
                      <a:pt x="4343" y="32"/>
                    </a:cubicBezTo>
                    <a:lnTo>
                      <a:pt x="12" y="9819"/>
                    </a:lnTo>
                    <a:cubicBezTo>
                      <a:pt x="0" y="9846"/>
                      <a:pt x="12" y="9876"/>
                      <a:pt x="38" y="9888"/>
                    </a:cubicBezTo>
                    <a:cubicBezTo>
                      <a:pt x="46" y="9892"/>
                      <a:pt x="53" y="9893"/>
                      <a:pt x="60" y="9893"/>
                    </a:cubicBezTo>
                    <a:cubicBezTo>
                      <a:pt x="80" y="9893"/>
                      <a:pt x="100" y="9881"/>
                      <a:pt x="107" y="9862"/>
                    </a:cubicBezTo>
                    <a:lnTo>
                      <a:pt x="4440" y="74"/>
                    </a:lnTo>
                    <a:cubicBezTo>
                      <a:pt x="4451" y="47"/>
                      <a:pt x="4439" y="16"/>
                      <a:pt x="4413" y="5"/>
                    </a:cubicBezTo>
                    <a:cubicBezTo>
                      <a:pt x="4406" y="2"/>
                      <a:pt x="4398" y="1"/>
                      <a:pt x="43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42"/>
              <p:cNvSpPr/>
              <p:nvPr/>
            </p:nvSpPr>
            <p:spPr>
              <a:xfrm>
                <a:off x="1711226" y="3536768"/>
                <a:ext cx="263101" cy="127344"/>
              </a:xfrm>
              <a:custGeom>
                <a:avLst/>
                <a:gdLst/>
                <a:ahLst/>
                <a:cxnLst/>
                <a:rect l="l" t="t" r="r" b="b"/>
                <a:pathLst>
                  <a:path w="7192" h="3481" extrusionOk="0">
                    <a:moveTo>
                      <a:pt x="60" y="1"/>
                    </a:moveTo>
                    <a:cubicBezTo>
                      <a:pt x="40" y="1"/>
                      <a:pt x="21" y="12"/>
                      <a:pt x="12" y="31"/>
                    </a:cubicBezTo>
                    <a:cubicBezTo>
                      <a:pt x="0" y="57"/>
                      <a:pt x="11" y="88"/>
                      <a:pt x="37" y="100"/>
                    </a:cubicBezTo>
                    <a:lnTo>
                      <a:pt x="7109" y="3475"/>
                    </a:lnTo>
                    <a:cubicBezTo>
                      <a:pt x="7117" y="3479"/>
                      <a:pt x="7125" y="3480"/>
                      <a:pt x="7132" y="3480"/>
                    </a:cubicBezTo>
                    <a:cubicBezTo>
                      <a:pt x="7152" y="3480"/>
                      <a:pt x="7171" y="3469"/>
                      <a:pt x="7180" y="3451"/>
                    </a:cubicBezTo>
                    <a:cubicBezTo>
                      <a:pt x="7192" y="3424"/>
                      <a:pt x="7181" y="3394"/>
                      <a:pt x="7154" y="3381"/>
                    </a:cubicBezTo>
                    <a:lnTo>
                      <a:pt x="83" y="5"/>
                    </a:lnTo>
                    <a:cubicBezTo>
                      <a:pt x="75" y="2"/>
                      <a:pt x="68" y="1"/>
                      <a:pt x="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42"/>
              <p:cNvSpPr/>
              <p:nvPr/>
            </p:nvSpPr>
            <p:spPr>
              <a:xfrm>
                <a:off x="1555019" y="3462249"/>
                <a:ext cx="131221" cy="64385"/>
              </a:xfrm>
              <a:custGeom>
                <a:avLst/>
                <a:gdLst/>
                <a:ahLst/>
                <a:cxnLst/>
                <a:rect l="l" t="t" r="r" b="b"/>
                <a:pathLst>
                  <a:path w="3587" h="1760" extrusionOk="0">
                    <a:moveTo>
                      <a:pt x="61" y="0"/>
                    </a:moveTo>
                    <a:cubicBezTo>
                      <a:pt x="41" y="0"/>
                      <a:pt x="22" y="11"/>
                      <a:pt x="13" y="30"/>
                    </a:cubicBezTo>
                    <a:cubicBezTo>
                      <a:pt x="0" y="56"/>
                      <a:pt x="11" y="87"/>
                      <a:pt x="38" y="99"/>
                    </a:cubicBezTo>
                    <a:lnTo>
                      <a:pt x="3504" y="1754"/>
                    </a:lnTo>
                    <a:cubicBezTo>
                      <a:pt x="3512" y="1757"/>
                      <a:pt x="3519" y="1760"/>
                      <a:pt x="3527" y="1760"/>
                    </a:cubicBezTo>
                    <a:cubicBezTo>
                      <a:pt x="3547" y="1760"/>
                      <a:pt x="3565" y="1749"/>
                      <a:pt x="3574" y="1729"/>
                    </a:cubicBezTo>
                    <a:cubicBezTo>
                      <a:pt x="3586" y="1704"/>
                      <a:pt x="3575" y="1672"/>
                      <a:pt x="3549" y="1660"/>
                    </a:cubicBezTo>
                    <a:lnTo>
                      <a:pt x="83" y="5"/>
                    </a:lnTo>
                    <a:cubicBezTo>
                      <a:pt x="75" y="2"/>
                      <a:pt x="68" y="0"/>
                      <a:pt x="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42"/>
              <p:cNvSpPr/>
              <p:nvPr/>
            </p:nvSpPr>
            <p:spPr>
              <a:xfrm>
                <a:off x="1520997" y="2953496"/>
                <a:ext cx="801413" cy="740027"/>
              </a:xfrm>
              <a:custGeom>
                <a:avLst/>
                <a:gdLst/>
                <a:ahLst/>
                <a:cxnLst/>
                <a:rect l="l" t="t" r="r" b="b"/>
                <a:pathLst>
                  <a:path w="21907" h="20229" extrusionOk="0">
                    <a:moveTo>
                      <a:pt x="5921" y="0"/>
                    </a:moveTo>
                    <a:lnTo>
                      <a:pt x="1" y="12879"/>
                    </a:lnTo>
                    <a:lnTo>
                      <a:pt x="15986" y="20228"/>
                    </a:lnTo>
                    <a:lnTo>
                      <a:pt x="21906" y="7349"/>
                    </a:lnTo>
                    <a:lnTo>
                      <a:pt x="59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42"/>
              <p:cNvSpPr/>
              <p:nvPr/>
            </p:nvSpPr>
            <p:spPr>
              <a:xfrm>
                <a:off x="1640622" y="3073523"/>
                <a:ext cx="259004" cy="360850"/>
              </a:xfrm>
              <a:custGeom>
                <a:avLst/>
                <a:gdLst/>
                <a:ahLst/>
                <a:cxnLst/>
                <a:rect l="l" t="t" r="r" b="b"/>
                <a:pathLst>
                  <a:path w="7080" h="9864" extrusionOk="0">
                    <a:moveTo>
                      <a:pt x="3909" y="122"/>
                    </a:moveTo>
                    <a:lnTo>
                      <a:pt x="6957" y="1524"/>
                    </a:lnTo>
                    <a:lnTo>
                      <a:pt x="3178" y="9742"/>
                    </a:lnTo>
                    <a:lnTo>
                      <a:pt x="130" y="8340"/>
                    </a:lnTo>
                    <a:lnTo>
                      <a:pt x="3909" y="122"/>
                    </a:lnTo>
                    <a:close/>
                    <a:moveTo>
                      <a:pt x="3882" y="1"/>
                    </a:moveTo>
                    <a:cubicBezTo>
                      <a:pt x="3862" y="1"/>
                      <a:pt x="3844" y="12"/>
                      <a:pt x="3835" y="31"/>
                    </a:cubicBezTo>
                    <a:lnTo>
                      <a:pt x="13" y="8345"/>
                    </a:lnTo>
                    <a:cubicBezTo>
                      <a:pt x="1" y="8371"/>
                      <a:pt x="13" y="8402"/>
                      <a:pt x="39" y="8414"/>
                    </a:cubicBezTo>
                    <a:lnTo>
                      <a:pt x="3183" y="9859"/>
                    </a:lnTo>
                    <a:cubicBezTo>
                      <a:pt x="3189" y="9862"/>
                      <a:pt x="3197" y="9864"/>
                      <a:pt x="3205" y="9864"/>
                    </a:cubicBezTo>
                    <a:cubicBezTo>
                      <a:pt x="3210" y="9864"/>
                      <a:pt x="3217" y="9862"/>
                      <a:pt x="3222" y="9860"/>
                    </a:cubicBezTo>
                    <a:cubicBezTo>
                      <a:pt x="3235" y="9856"/>
                      <a:pt x="3246" y="9846"/>
                      <a:pt x="3252" y="9833"/>
                    </a:cubicBezTo>
                    <a:lnTo>
                      <a:pt x="7074" y="1520"/>
                    </a:lnTo>
                    <a:cubicBezTo>
                      <a:pt x="7080" y="1508"/>
                      <a:pt x="7080" y="1494"/>
                      <a:pt x="7075" y="1480"/>
                    </a:cubicBezTo>
                    <a:cubicBezTo>
                      <a:pt x="7071" y="1467"/>
                      <a:pt x="7061" y="1456"/>
                      <a:pt x="7048" y="1451"/>
                    </a:cubicBezTo>
                    <a:lnTo>
                      <a:pt x="3904" y="6"/>
                    </a:lnTo>
                    <a:cubicBezTo>
                      <a:pt x="3897" y="2"/>
                      <a:pt x="3889" y="1"/>
                      <a:pt x="38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TextBox 8">
            <a:extLst>
              <a:ext uri="{FF2B5EF4-FFF2-40B4-BE49-F238E27FC236}">
                <a16:creationId xmlns:a16="http://schemas.microsoft.com/office/drawing/2014/main" id="{0F901F3E-2B82-4747-79C2-FA5EEB2213A0}"/>
              </a:ext>
            </a:extLst>
          </p:cNvPr>
          <p:cNvSpPr txBox="1"/>
          <p:nvPr/>
        </p:nvSpPr>
        <p:spPr>
          <a:xfrm>
            <a:off x="3242456" y="1429477"/>
            <a:ext cx="5309271" cy="2463037"/>
          </a:xfrm>
          <a:prstGeom prst="rect">
            <a:avLst/>
          </a:prstGeom>
          <a:noFill/>
        </p:spPr>
        <p:txBody>
          <a:bodyPr wrap="square" lIns="72000" tIns="0" rIns="72000" bIns="7200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600" b="1" i="0" u="none" strike="noStrike" kern="0" cap="none" spc="0" normalizeH="0" baseline="0" noProof="0">
                <a:ln>
                  <a:noFill/>
                </a:ln>
                <a:solidFill>
                  <a:srgbClr val="323B5B">
                    <a:lumMod val="50000"/>
                  </a:srgbClr>
                </a:solidFill>
                <a:effectLst/>
                <a:uLnTx/>
                <a:uFillTx/>
                <a:latin typeface="Arial" panose="020B0604020202020204" pitchFamily="34" charset="0"/>
                <a:ea typeface="Arial" panose="020B0604020202020204" pitchFamily="34" charset="0"/>
                <a:cs typeface="Arial" panose="020B0604020202020204" pitchFamily="34" charset="0"/>
                <a:sym typeface="Arial"/>
              </a:rPr>
              <a:t>HOẠT ĐỘNG: </a:t>
            </a:r>
            <a:endParaRPr kumimoji="0" lang="en-US" sz="3600" b="1" i="0" u="none" strike="noStrike" kern="0" cap="none" spc="0" normalizeH="0" baseline="0" noProof="0">
              <a:ln>
                <a:noFill/>
              </a:ln>
              <a:solidFill>
                <a:srgbClr val="323B5B">
                  <a:lumMod val="50000"/>
                </a:srgbClr>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323B5B">
                    <a:lumMod val="50000"/>
                  </a:srgbClr>
                </a:solidFill>
                <a:effectLst/>
                <a:uLnTx/>
                <a:uFillTx/>
                <a:latin typeface="Arial" panose="020B0604020202020204" pitchFamily="34" charset="0"/>
                <a:ea typeface="Arial" panose="020B0604020202020204" pitchFamily="34" charset="0"/>
                <a:cs typeface="Arial" panose="020B0604020202020204" pitchFamily="34" charset="0"/>
                <a:sym typeface="Arial"/>
              </a:rPr>
              <a:t>CỦNG CỐ KIẾN THỨC – VẬN DỤNG</a:t>
            </a:r>
            <a:endParaRPr kumimoji="0" lang="vi-VN" sz="3600" b="1" i="0" u="none" strike="noStrike" kern="0" cap="none" spc="0" normalizeH="0" baseline="0" noProof="0">
              <a:ln>
                <a:noFill/>
              </a:ln>
              <a:solidFill>
                <a:srgbClr val="323B5B">
                  <a:lumMod val="50000"/>
                </a:srgbClr>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644696026"/>
      </p:ext>
    </p:extLst>
  </p:cSld>
  <p:clrMapOvr>
    <a:masterClrMapping/>
  </p:clrMapOvr>
  <p:transition spd="med">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36"/>
        <p:cNvGrpSpPr/>
        <p:nvPr/>
      </p:nvGrpSpPr>
      <p:grpSpPr>
        <a:xfrm>
          <a:off x="0" y="0"/>
          <a:ext cx="0" cy="0"/>
          <a:chOff x="0" y="0"/>
          <a:chExt cx="0" cy="0"/>
        </a:xfrm>
      </p:grpSpPr>
      <p:sp>
        <p:nvSpPr>
          <p:cNvPr id="68" name="TextBox 67"/>
          <p:cNvSpPr txBox="1"/>
          <p:nvPr/>
        </p:nvSpPr>
        <p:spPr>
          <a:xfrm>
            <a:off x="0" y="0"/>
            <a:ext cx="9144000" cy="699230"/>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Trò chơi</a:t>
            </a:r>
          </a:p>
        </p:txBody>
      </p:sp>
      <p:sp>
        <p:nvSpPr>
          <p:cNvPr id="69" name="TextBox 68"/>
          <p:cNvSpPr txBox="1"/>
          <p:nvPr/>
        </p:nvSpPr>
        <p:spPr>
          <a:xfrm>
            <a:off x="0" y="856472"/>
            <a:ext cx="9144000" cy="553998"/>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C00000"/>
                </a:solidFill>
                <a:effectLst/>
                <a:uLnTx/>
                <a:uFillTx/>
                <a:latin typeface="Arial"/>
                <a:cs typeface="Arial"/>
                <a:sym typeface="Arial"/>
              </a:rPr>
              <a:t>Tấm thẻ may mắn</a:t>
            </a:r>
          </a:p>
        </p:txBody>
      </p:sp>
      <p:pic>
        <p:nvPicPr>
          <p:cNvPr id="18" name="Picture 1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161" y="3172792"/>
            <a:ext cx="1621677" cy="1444877"/>
          </a:xfrm>
          <a:prstGeom prst="rect">
            <a:avLst/>
          </a:prstGeom>
        </p:spPr>
      </p:pic>
      <p:pic>
        <p:nvPicPr>
          <p:cNvPr id="19" name="Picture 1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162" y="1745505"/>
            <a:ext cx="1621677" cy="1444877"/>
          </a:xfrm>
          <a:prstGeom prst="rect">
            <a:avLst/>
          </a:prstGeom>
        </p:spPr>
      </p:pic>
      <p:pic>
        <p:nvPicPr>
          <p:cNvPr id="20" name="Picture 1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1161" y="1750311"/>
            <a:ext cx="1621677" cy="1444877"/>
          </a:xfrm>
          <a:prstGeom prst="rect">
            <a:avLst/>
          </a:prstGeom>
        </p:spPr>
      </p:pic>
      <p:pic>
        <p:nvPicPr>
          <p:cNvPr id="21" name="Picture 20">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5160" y="1750310"/>
            <a:ext cx="1621677" cy="1444877"/>
          </a:xfrm>
          <a:prstGeom prst="rect">
            <a:avLst/>
          </a:prstGeom>
        </p:spPr>
      </p:pic>
      <p:pic>
        <p:nvPicPr>
          <p:cNvPr id="22" name="Picture 2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4161" y="3190382"/>
            <a:ext cx="1621677" cy="1444877"/>
          </a:xfrm>
          <a:prstGeom prst="rect">
            <a:avLst/>
          </a:prstGeom>
        </p:spPr>
      </p:pic>
      <p:pic>
        <p:nvPicPr>
          <p:cNvPr id="3074" name="Picture 2" descr="https://cdn-icons-png.flaticon.com/128/3686/3686918.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91525" y="180373"/>
            <a:ext cx="574980" cy="57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824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9"/>
                                        </p:tgtEl>
                                        <p:attrNameLst>
                                          <p:attrName>r</p:attrName>
                                        </p:attrNameLst>
                                      </p:cBhvr>
                                    </p:animRot>
                                    <p:animRot by="-240000">
                                      <p:cBhvr>
                                        <p:cTn id="7" dur="100" fill="hold">
                                          <p:stCondLst>
                                            <p:cond delay="100"/>
                                          </p:stCondLst>
                                        </p:cTn>
                                        <p:tgtEl>
                                          <p:spTgt spid="19"/>
                                        </p:tgtEl>
                                        <p:attrNameLst>
                                          <p:attrName>r</p:attrName>
                                        </p:attrNameLst>
                                      </p:cBhvr>
                                    </p:animRot>
                                    <p:animRot by="240000">
                                      <p:cBhvr>
                                        <p:cTn id="8" dur="100" fill="hold">
                                          <p:stCondLst>
                                            <p:cond delay="200"/>
                                          </p:stCondLst>
                                        </p:cTn>
                                        <p:tgtEl>
                                          <p:spTgt spid="19"/>
                                        </p:tgtEl>
                                        <p:attrNameLst>
                                          <p:attrName>r</p:attrName>
                                        </p:attrNameLst>
                                      </p:cBhvr>
                                    </p:animRot>
                                    <p:animRot by="-240000">
                                      <p:cBhvr>
                                        <p:cTn id="9" dur="100" fill="hold">
                                          <p:stCondLst>
                                            <p:cond delay="300"/>
                                          </p:stCondLst>
                                        </p:cTn>
                                        <p:tgtEl>
                                          <p:spTgt spid="19"/>
                                        </p:tgtEl>
                                        <p:attrNameLst>
                                          <p:attrName>r</p:attrName>
                                        </p:attrNameLst>
                                      </p:cBhvr>
                                    </p:animRot>
                                    <p:animRot by="120000">
                                      <p:cBhvr>
                                        <p:cTn id="10" dur="100" fill="hold">
                                          <p:stCondLst>
                                            <p:cond delay="400"/>
                                          </p:stCondLst>
                                        </p:cTn>
                                        <p:tgtEl>
                                          <p:spTgt spid="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20"/>
                                        </p:tgtEl>
                                        <p:attrNameLst>
                                          <p:attrName>r</p:attrName>
                                        </p:attrNameLst>
                                      </p:cBhvr>
                                    </p:animRot>
                                    <p:animRot by="-240000">
                                      <p:cBhvr>
                                        <p:cTn id="13" dur="100" fill="hold">
                                          <p:stCondLst>
                                            <p:cond delay="100"/>
                                          </p:stCondLst>
                                        </p:cTn>
                                        <p:tgtEl>
                                          <p:spTgt spid="20"/>
                                        </p:tgtEl>
                                        <p:attrNameLst>
                                          <p:attrName>r</p:attrName>
                                        </p:attrNameLst>
                                      </p:cBhvr>
                                    </p:animRot>
                                    <p:animRot by="240000">
                                      <p:cBhvr>
                                        <p:cTn id="14" dur="100" fill="hold">
                                          <p:stCondLst>
                                            <p:cond delay="200"/>
                                          </p:stCondLst>
                                        </p:cTn>
                                        <p:tgtEl>
                                          <p:spTgt spid="20"/>
                                        </p:tgtEl>
                                        <p:attrNameLst>
                                          <p:attrName>r</p:attrName>
                                        </p:attrNameLst>
                                      </p:cBhvr>
                                    </p:animRot>
                                    <p:animRot by="-240000">
                                      <p:cBhvr>
                                        <p:cTn id="15" dur="100" fill="hold">
                                          <p:stCondLst>
                                            <p:cond delay="300"/>
                                          </p:stCondLst>
                                        </p:cTn>
                                        <p:tgtEl>
                                          <p:spTgt spid="20"/>
                                        </p:tgtEl>
                                        <p:attrNameLst>
                                          <p:attrName>r</p:attrName>
                                        </p:attrNameLst>
                                      </p:cBhvr>
                                    </p:animRot>
                                    <p:animRot by="120000">
                                      <p:cBhvr>
                                        <p:cTn id="16" dur="100" fill="hold">
                                          <p:stCondLst>
                                            <p:cond delay="4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21"/>
                                        </p:tgtEl>
                                        <p:attrNameLst>
                                          <p:attrName>r</p:attrName>
                                        </p:attrNameLst>
                                      </p:cBhvr>
                                    </p:animRot>
                                    <p:animRot by="-240000">
                                      <p:cBhvr>
                                        <p:cTn id="19" dur="100" fill="hold">
                                          <p:stCondLst>
                                            <p:cond delay="100"/>
                                          </p:stCondLst>
                                        </p:cTn>
                                        <p:tgtEl>
                                          <p:spTgt spid="21"/>
                                        </p:tgtEl>
                                        <p:attrNameLst>
                                          <p:attrName>r</p:attrName>
                                        </p:attrNameLst>
                                      </p:cBhvr>
                                    </p:animRot>
                                    <p:animRot by="240000">
                                      <p:cBhvr>
                                        <p:cTn id="20" dur="100" fill="hold">
                                          <p:stCondLst>
                                            <p:cond delay="200"/>
                                          </p:stCondLst>
                                        </p:cTn>
                                        <p:tgtEl>
                                          <p:spTgt spid="21"/>
                                        </p:tgtEl>
                                        <p:attrNameLst>
                                          <p:attrName>r</p:attrName>
                                        </p:attrNameLst>
                                      </p:cBhvr>
                                    </p:animRot>
                                    <p:animRot by="-240000">
                                      <p:cBhvr>
                                        <p:cTn id="21" dur="100" fill="hold">
                                          <p:stCondLst>
                                            <p:cond delay="300"/>
                                          </p:stCondLst>
                                        </p:cTn>
                                        <p:tgtEl>
                                          <p:spTgt spid="21"/>
                                        </p:tgtEl>
                                        <p:attrNameLst>
                                          <p:attrName>r</p:attrName>
                                        </p:attrNameLst>
                                      </p:cBhvr>
                                    </p:animRot>
                                    <p:animRot by="120000">
                                      <p:cBhvr>
                                        <p:cTn id="22" dur="100" fill="hold">
                                          <p:stCondLst>
                                            <p:cond delay="400"/>
                                          </p:stCondLst>
                                        </p:cTn>
                                        <p:tgtEl>
                                          <p:spTgt spid="2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0" fill="hold">
                                          <p:stCondLst>
                                            <p:cond delay="0"/>
                                          </p:stCondLst>
                                        </p:cTn>
                                        <p:tgtEl>
                                          <p:spTgt spid="22"/>
                                        </p:tgtEl>
                                        <p:attrNameLst>
                                          <p:attrName>r</p:attrName>
                                        </p:attrNameLst>
                                      </p:cBhvr>
                                    </p:animRot>
                                    <p:animRot by="-240000">
                                      <p:cBhvr>
                                        <p:cTn id="25" dur="100" fill="hold">
                                          <p:stCondLst>
                                            <p:cond delay="100"/>
                                          </p:stCondLst>
                                        </p:cTn>
                                        <p:tgtEl>
                                          <p:spTgt spid="22"/>
                                        </p:tgtEl>
                                        <p:attrNameLst>
                                          <p:attrName>r</p:attrName>
                                        </p:attrNameLst>
                                      </p:cBhvr>
                                    </p:animRot>
                                    <p:animRot by="240000">
                                      <p:cBhvr>
                                        <p:cTn id="26" dur="100" fill="hold">
                                          <p:stCondLst>
                                            <p:cond delay="200"/>
                                          </p:stCondLst>
                                        </p:cTn>
                                        <p:tgtEl>
                                          <p:spTgt spid="22"/>
                                        </p:tgtEl>
                                        <p:attrNameLst>
                                          <p:attrName>r</p:attrName>
                                        </p:attrNameLst>
                                      </p:cBhvr>
                                    </p:animRot>
                                    <p:animRot by="-240000">
                                      <p:cBhvr>
                                        <p:cTn id="27" dur="100" fill="hold">
                                          <p:stCondLst>
                                            <p:cond delay="300"/>
                                          </p:stCondLst>
                                        </p:cTn>
                                        <p:tgtEl>
                                          <p:spTgt spid="22"/>
                                        </p:tgtEl>
                                        <p:attrNameLst>
                                          <p:attrName>r</p:attrName>
                                        </p:attrNameLst>
                                      </p:cBhvr>
                                    </p:animRot>
                                    <p:animRot by="120000">
                                      <p:cBhvr>
                                        <p:cTn id="28" dur="100" fill="hold">
                                          <p:stCondLst>
                                            <p:cond delay="400"/>
                                          </p:stCondLst>
                                        </p:cTn>
                                        <p:tgtEl>
                                          <p:spTgt spid="2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18"/>
                                        </p:tgtEl>
                                        <p:attrNameLst>
                                          <p:attrName>r</p:attrName>
                                        </p:attrNameLst>
                                      </p:cBhvr>
                                    </p:animRot>
                                    <p:animRot by="-240000">
                                      <p:cBhvr>
                                        <p:cTn id="31" dur="100" fill="hold">
                                          <p:stCondLst>
                                            <p:cond delay="100"/>
                                          </p:stCondLst>
                                        </p:cTn>
                                        <p:tgtEl>
                                          <p:spTgt spid="18"/>
                                        </p:tgtEl>
                                        <p:attrNameLst>
                                          <p:attrName>r</p:attrName>
                                        </p:attrNameLst>
                                      </p:cBhvr>
                                    </p:animRot>
                                    <p:animRot by="240000">
                                      <p:cBhvr>
                                        <p:cTn id="32" dur="100" fill="hold">
                                          <p:stCondLst>
                                            <p:cond delay="200"/>
                                          </p:stCondLst>
                                        </p:cTn>
                                        <p:tgtEl>
                                          <p:spTgt spid="18"/>
                                        </p:tgtEl>
                                        <p:attrNameLst>
                                          <p:attrName>r</p:attrName>
                                        </p:attrNameLst>
                                      </p:cBhvr>
                                    </p:animRot>
                                    <p:animRot by="-240000">
                                      <p:cBhvr>
                                        <p:cTn id="33" dur="100" fill="hold">
                                          <p:stCondLst>
                                            <p:cond delay="300"/>
                                          </p:stCondLst>
                                        </p:cTn>
                                        <p:tgtEl>
                                          <p:spTgt spid="18"/>
                                        </p:tgtEl>
                                        <p:attrNameLst>
                                          <p:attrName>r</p:attrName>
                                        </p:attrNameLst>
                                      </p:cBhvr>
                                    </p:animRot>
                                    <p:animRot by="120000">
                                      <p:cBhvr>
                                        <p:cTn id="34" dur="100" fill="hold">
                                          <p:stCondLst>
                                            <p:cond delay="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37" presetClass="exit" presetSubtype="0" fill="hold" nodeType="clickEffect">
                                  <p:stCondLst>
                                    <p:cond delay="0"/>
                                  </p:stCondLst>
                                  <p:childTnLst>
                                    <p:animEffect transition="out" filter="fade">
                                      <p:cBhvr>
                                        <p:cTn id="39" dur="750"/>
                                        <p:tgtEl>
                                          <p:spTgt spid="19"/>
                                        </p:tgtEl>
                                      </p:cBhvr>
                                    </p:animEffect>
                                    <p:anim calcmode="lin" valueType="num">
                                      <p:cBhvr>
                                        <p:cTn id="40" dur="750"/>
                                        <p:tgtEl>
                                          <p:spTgt spid="19"/>
                                        </p:tgtEl>
                                        <p:attrNameLst>
                                          <p:attrName>ppt_x</p:attrName>
                                        </p:attrNameLst>
                                      </p:cBhvr>
                                      <p:tavLst>
                                        <p:tav tm="0">
                                          <p:val>
                                            <p:strVal val="ppt_x"/>
                                          </p:val>
                                        </p:tav>
                                        <p:tav tm="100000">
                                          <p:val>
                                            <p:strVal val="ppt_x"/>
                                          </p:val>
                                        </p:tav>
                                      </p:tavLst>
                                    </p:anim>
                                    <p:anim calcmode="lin" valueType="num">
                                      <p:cBhvr>
                                        <p:cTn id="41" dur="75" decel="100000"/>
                                        <p:tgtEl>
                                          <p:spTgt spid="19"/>
                                        </p:tgtEl>
                                        <p:attrNameLst>
                                          <p:attrName>ppt_y</p:attrName>
                                        </p:attrNameLst>
                                      </p:cBhvr>
                                      <p:tavLst>
                                        <p:tav tm="0">
                                          <p:val>
                                            <p:strVal val="ppt_y"/>
                                          </p:val>
                                        </p:tav>
                                        <p:tav tm="100000">
                                          <p:val>
                                            <p:strVal val="ppt_y-.03"/>
                                          </p:val>
                                        </p:tav>
                                      </p:tavLst>
                                    </p:anim>
                                    <p:anim calcmode="lin" valueType="num">
                                      <p:cBhvr>
                                        <p:cTn id="42" dur="675" accel="100000">
                                          <p:stCondLst>
                                            <p:cond delay="75"/>
                                          </p:stCondLst>
                                        </p:cTn>
                                        <p:tgtEl>
                                          <p:spTgt spid="19"/>
                                        </p:tgtEl>
                                        <p:attrNameLst>
                                          <p:attrName>ppt_y</p:attrName>
                                        </p:attrNameLst>
                                      </p:cBhvr>
                                      <p:tavLst>
                                        <p:tav tm="0">
                                          <p:val>
                                            <p:strVal val="ppt_y"/>
                                          </p:val>
                                        </p:tav>
                                        <p:tav tm="100000">
                                          <p:val>
                                            <p:strVal val="ppt_y+1"/>
                                          </p:val>
                                        </p:tav>
                                      </p:tavLst>
                                    </p:anim>
                                    <p:set>
                                      <p:cBhvr>
                                        <p:cTn id="43" dur="1" fill="hold">
                                          <p:stCondLst>
                                            <p:cond delay="7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37" presetClass="exit" presetSubtype="0" fill="hold" nodeType="clickEffect">
                                  <p:stCondLst>
                                    <p:cond delay="0"/>
                                  </p:stCondLst>
                                  <p:childTnLst>
                                    <p:animEffect transition="out" filter="fade">
                                      <p:cBhvr>
                                        <p:cTn id="48" dur="750"/>
                                        <p:tgtEl>
                                          <p:spTgt spid="20"/>
                                        </p:tgtEl>
                                      </p:cBhvr>
                                    </p:animEffect>
                                    <p:anim calcmode="lin" valueType="num">
                                      <p:cBhvr>
                                        <p:cTn id="49" dur="750"/>
                                        <p:tgtEl>
                                          <p:spTgt spid="20"/>
                                        </p:tgtEl>
                                        <p:attrNameLst>
                                          <p:attrName>ppt_x</p:attrName>
                                        </p:attrNameLst>
                                      </p:cBhvr>
                                      <p:tavLst>
                                        <p:tav tm="0">
                                          <p:val>
                                            <p:strVal val="ppt_x"/>
                                          </p:val>
                                        </p:tav>
                                        <p:tav tm="100000">
                                          <p:val>
                                            <p:strVal val="ppt_x"/>
                                          </p:val>
                                        </p:tav>
                                      </p:tavLst>
                                    </p:anim>
                                    <p:anim calcmode="lin" valueType="num">
                                      <p:cBhvr>
                                        <p:cTn id="50" dur="75" decel="100000"/>
                                        <p:tgtEl>
                                          <p:spTgt spid="20"/>
                                        </p:tgtEl>
                                        <p:attrNameLst>
                                          <p:attrName>ppt_y</p:attrName>
                                        </p:attrNameLst>
                                      </p:cBhvr>
                                      <p:tavLst>
                                        <p:tav tm="0">
                                          <p:val>
                                            <p:strVal val="ppt_y"/>
                                          </p:val>
                                        </p:tav>
                                        <p:tav tm="100000">
                                          <p:val>
                                            <p:strVal val="ppt_y-.03"/>
                                          </p:val>
                                        </p:tav>
                                      </p:tavLst>
                                    </p:anim>
                                    <p:anim calcmode="lin" valueType="num">
                                      <p:cBhvr>
                                        <p:cTn id="51" dur="675" accel="100000">
                                          <p:stCondLst>
                                            <p:cond delay="75"/>
                                          </p:stCondLst>
                                        </p:cTn>
                                        <p:tgtEl>
                                          <p:spTgt spid="20"/>
                                        </p:tgtEl>
                                        <p:attrNameLst>
                                          <p:attrName>ppt_y</p:attrName>
                                        </p:attrNameLst>
                                      </p:cBhvr>
                                      <p:tavLst>
                                        <p:tav tm="0">
                                          <p:val>
                                            <p:strVal val="ppt_y"/>
                                          </p:val>
                                        </p:tav>
                                        <p:tav tm="100000">
                                          <p:val>
                                            <p:strVal val="ppt_y+1"/>
                                          </p:val>
                                        </p:tav>
                                      </p:tavLst>
                                    </p:anim>
                                    <p:set>
                                      <p:cBhvr>
                                        <p:cTn id="52" dur="1" fill="hold">
                                          <p:stCondLst>
                                            <p:cond delay="7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37" presetClass="exit" presetSubtype="0" fill="hold" nodeType="clickEffect">
                                  <p:stCondLst>
                                    <p:cond delay="0"/>
                                  </p:stCondLst>
                                  <p:childTnLst>
                                    <p:animEffect transition="out" filter="fade">
                                      <p:cBhvr>
                                        <p:cTn id="57" dur="750"/>
                                        <p:tgtEl>
                                          <p:spTgt spid="21"/>
                                        </p:tgtEl>
                                      </p:cBhvr>
                                    </p:animEffect>
                                    <p:anim calcmode="lin" valueType="num">
                                      <p:cBhvr>
                                        <p:cTn id="58" dur="750"/>
                                        <p:tgtEl>
                                          <p:spTgt spid="21"/>
                                        </p:tgtEl>
                                        <p:attrNameLst>
                                          <p:attrName>ppt_x</p:attrName>
                                        </p:attrNameLst>
                                      </p:cBhvr>
                                      <p:tavLst>
                                        <p:tav tm="0">
                                          <p:val>
                                            <p:strVal val="ppt_x"/>
                                          </p:val>
                                        </p:tav>
                                        <p:tav tm="100000">
                                          <p:val>
                                            <p:strVal val="ppt_x"/>
                                          </p:val>
                                        </p:tav>
                                      </p:tavLst>
                                    </p:anim>
                                    <p:anim calcmode="lin" valueType="num">
                                      <p:cBhvr>
                                        <p:cTn id="59" dur="75" decel="100000"/>
                                        <p:tgtEl>
                                          <p:spTgt spid="21"/>
                                        </p:tgtEl>
                                        <p:attrNameLst>
                                          <p:attrName>ppt_y</p:attrName>
                                        </p:attrNameLst>
                                      </p:cBhvr>
                                      <p:tavLst>
                                        <p:tav tm="0">
                                          <p:val>
                                            <p:strVal val="ppt_y"/>
                                          </p:val>
                                        </p:tav>
                                        <p:tav tm="100000">
                                          <p:val>
                                            <p:strVal val="ppt_y-.03"/>
                                          </p:val>
                                        </p:tav>
                                      </p:tavLst>
                                    </p:anim>
                                    <p:anim calcmode="lin" valueType="num">
                                      <p:cBhvr>
                                        <p:cTn id="60" dur="675" accel="100000">
                                          <p:stCondLst>
                                            <p:cond delay="75"/>
                                          </p:stCondLst>
                                        </p:cTn>
                                        <p:tgtEl>
                                          <p:spTgt spid="21"/>
                                        </p:tgtEl>
                                        <p:attrNameLst>
                                          <p:attrName>ppt_y</p:attrName>
                                        </p:attrNameLst>
                                      </p:cBhvr>
                                      <p:tavLst>
                                        <p:tav tm="0">
                                          <p:val>
                                            <p:strVal val="ppt_y"/>
                                          </p:val>
                                        </p:tav>
                                        <p:tav tm="100000">
                                          <p:val>
                                            <p:strVal val="ppt_y+1"/>
                                          </p:val>
                                        </p:tav>
                                      </p:tavLst>
                                    </p:anim>
                                    <p:set>
                                      <p:cBhvr>
                                        <p:cTn id="61" dur="1" fill="hold">
                                          <p:stCondLst>
                                            <p:cond delay="7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37" presetClass="exit" presetSubtype="0" fill="hold" nodeType="clickEffect">
                                  <p:stCondLst>
                                    <p:cond delay="0"/>
                                  </p:stCondLst>
                                  <p:childTnLst>
                                    <p:animEffect transition="out" filter="fade">
                                      <p:cBhvr>
                                        <p:cTn id="66" dur="750"/>
                                        <p:tgtEl>
                                          <p:spTgt spid="22"/>
                                        </p:tgtEl>
                                      </p:cBhvr>
                                    </p:animEffect>
                                    <p:anim calcmode="lin" valueType="num">
                                      <p:cBhvr>
                                        <p:cTn id="67" dur="750"/>
                                        <p:tgtEl>
                                          <p:spTgt spid="22"/>
                                        </p:tgtEl>
                                        <p:attrNameLst>
                                          <p:attrName>ppt_x</p:attrName>
                                        </p:attrNameLst>
                                      </p:cBhvr>
                                      <p:tavLst>
                                        <p:tav tm="0">
                                          <p:val>
                                            <p:strVal val="ppt_x"/>
                                          </p:val>
                                        </p:tav>
                                        <p:tav tm="100000">
                                          <p:val>
                                            <p:strVal val="ppt_x"/>
                                          </p:val>
                                        </p:tav>
                                      </p:tavLst>
                                    </p:anim>
                                    <p:anim calcmode="lin" valueType="num">
                                      <p:cBhvr>
                                        <p:cTn id="68" dur="75" decel="100000"/>
                                        <p:tgtEl>
                                          <p:spTgt spid="22"/>
                                        </p:tgtEl>
                                        <p:attrNameLst>
                                          <p:attrName>ppt_y</p:attrName>
                                        </p:attrNameLst>
                                      </p:cBhvr>
                                      <p:tavLst>
                                        <p:tav tm="0">
                                          <p:val>
                                            <p:strVal val="ppt_y"/>
                                          </p:val>
                                        </p:tav>
                                        <p:tav tm="100000">
                                          <p:val>
                                            <p:strVal val="ppt_y-.03"/>
                                          </p:val>
                                        </p:tav>
                                      </p:tavLst>
                                    </p:anim>
                                    <p:anim calcmode="lin" valueType="num">
                                      <p:cBhvr>
                                        <p:cTn id="69" dur="675" accel="100000">
                                          <p:stCondLst>
                                            <p:cond delay="75"/>
                                          </p:stCondLst>
                                        </p:cTn>
                                        <p:tgtEl>
                                          <p:spTgt spid="22"/>
                                        </p:tgtEl>
                                        <p:attrNameLst>
                                          <p:attrName>ppt_y</p:attrName>
                                        </p:attrNameLst>
                                      </p:cBhvr>
                                      <p:tavLst>
                                        <p:tav tm="0">
                                          <p:val>
                                            <p:strVal val="ppt_y"/>
                                          </p:val>
                                        </p:tav>
                                        <p:tav tm="100000">
                                          <p:val>
                                            <p:strVal val="ppt_y+1"/>
                                          </p:val>
                                        </p:tav>
                                      </p:tavLst>
                                    </p:anim>
                                    <p:set>
                                      <p:cBhvr>
                                        <p:cTn id="70" dur="1" fill="hold">
                                          <p:stCondLst>
                                            <p:cond delay="7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1" restart="whenNotActive" fill="hold" evtFilter="cancelBubble" nodeType="interactiveSeq">
                <p:stCondLst>
                  <p:cond evt="onClick" delay="0">
                    <p:tgtEl>
                      <p:spTgt spid="18"/>
                    </p:tgtEl>
                  </p:cond>
                </p:stCondLst>
                <p:endSync evt="end" delay="0">
                  <p:rtn val="all"/>
                </p:endSync>
                <p:childTnLst>
                  <p:par>
                    <p:cTn id="72" fill="hold">
                      <p:stCondLst>
                        <p:cond delay="0"/>
                      </p:stCondLst>
                      <p:childTnLst>
                        <p:par>
                          <p:cTn id="73" fill="hold">
                            <p:stCondLst>
                              <p:cond delay="0"/>
                            </p:stCondLst>
                            <p:childTnLst>
                              <p:par>
                                <p:cTn id="74" presetID="37" presetClass="exit" presetSubtype="0" fill="hold" nodeType="clickEffect">
                                  <p:stCondLst>
                                    <p:cond delay="0"/>
                                  </p:stCondLst>
                                  <p:childTnLst>
                                    <p:animEffect transition="out" filter="fade">
                                      <p:cBhvr>
                                        <p:cTn id="75" dur="750"/>
                                        <p:tgtEl>
                                          <p:spTgt spid="18"/>
                                        </p:tgtEl>
                                      </p:cBhvr>
                                    </p:animEffect>
                                    <p:anim calcmode="lin" valueType="num">
                                      <p:cBhvr>
                                        <p:cTn id="76" dur="750"/>
                                        <p:tgtEl>
                                          <p:spTgt spid="18"/>
                                        </p:tgtEl>
                                        <p:attrNameLst>
                                          <p:attrName>ppt_x</p:attrName>
                                        </p:attrNameLst>
                                      </p:cBhvr>
                                      <p:tavLst>
                                        <p:tav tm="0">
                                          <p:val>
                                            <p:strVal val="ppt_x"/>
                                          </p:val>
                                        </p:tav>
                                        <p:tav tm="100000">
                                          <p:val>
                                            <p:strVal val="ppt_x"/>
                                          </p:val>
                                        </p:tav>
                                      </p:tavLst>
                                    </p:anim>
                                    <p:anim calcmode="lin" valueType="num">
                                      <p:cBhvr>
                                        <p:cTn id="77" dur="75" decel="100000"/>
                                        <p:tgtEl>
                                          <p:spTgt spid="18"/>
                                        </p:tgtEl>
                                        <p:attrNameLst>
                                          <p:attrName>ppt_y</p:attrName>
                                        </p:attrNameLst>
                                      </p:cBhvr>
                                      <p:tavLst>
                                        <p:tav tm="0">
                                          <p:val>
                                            <p:strVal val="ppt_y"/>
                                          </p:val>
                                        </p:tav>
                                        <p:tav tm="100000">
                                          <p:val>
                                            <p:strVal val="ppt_y-.03"/>
                                          </p:val>
                                        </p:tav>
                                      </p:tavLst>
                                    </p:anim>
                                    <p:anim calcmode="lin" valueType="num">
                                      <p:cBhvr>
                                        <p:cTn id="78" dur="675" accel="100000">
                                          <p:stCondLst>
                                            <p:cond delay="75"/>
                                          </p:stCondLst>
                                        </p:cTn>
                                        <p:tgtEl>
                                          <p:spTgt spid="18"/>
                                        </p:tgtEl>
                                        <p:attrNameLst>
                                          <p:attrName>ppt_y</p:attrName>
                                        </p:attrNameLst>
                                      </p:cBhvr>
                                      <p:tavLst>
                                        <p:tav tm="0">
                                          <p:val>
                                            <p:strVal val="ppt_y"/>
                                          </p:val>
                                        </p:tav>
                                        <p:tav tm="100000">
                                          <p:val>
                                            <p:strVal val="ppt_y+1"/>
                                          </p:val>
                                        </p:tav>
                                      </p:tavLst>
                                    </p:anim>
                                    <p:set>
                                      <p:cBhvr>
                                        <p:cTn id="79" dur="1" fill="hold">
                                          <p:stCondLst>
                                            <p:cond delay="7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sp>
        <p:nvSpPr>
          <p:cNvPr id="155" name="Google Shape;283;p3"/>
          <p:cNvSpPr/>
          <p:nvPr/>
        </p:nvSpPr>
        <p:spPr>
          <a:xfrm>
            <a:off x="766893" y="241069"/>
            <a:ext cx="7610213" cy="1127121"/>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kumimoji="0" lang="vi-VN" sz="2000" b="1" i="0" u="none" strike="noStrike" kern="0" cap="none" spc="0" normalizeH="0" baseline="0" noProof="0">
                <a:ln>
                  <a:noFill/>
                </a:ln>
                <a:solidFill>
                  <a:srgbClr val="C00000"/>
                </a:solidFill>
                <a:effectLst/>
                <a:uLnTx/>
                <a:uFillTx/>
                <a:latin typeface="Arial"/>
                <a:cs typeface="Arial"/>
                <a:sym typeface="Arial"/>
              </a:rPr>
              <a:t>Câu </a:t>
            </a:r>
            <a:r>
              <a:rPr kumimoji="0" lang="en-US" sz="2000" b="1" i="0" u="none" strike="noStrike" kern="0" cap="none" spc="0" normalizeH="0" baseline="0" noProof="0">
                <a:ln>
                  <a:noFill/>
                </a:ln>
                <a:solidFill>
                  <a:srgbClr val="C00000"/>
                </a:solidFill>
                <a:effectLst/>
                <a:uLnTx/>
                <a:uFillTx/>
                <a:latin typeface="Arial"/>
                <a:cs typeface="Arial"/>
                <a:sym typeface="Arial"/>
              </a:rPr>
              <a:t>hỏi 1</a:t>
            </a:r>
            <a:r>
              <a:rPr kumimoji="0" lang="vi-VN" sz="2000" b="1" i="0" u="none" strike="noStrike" kern="0" cap="none" spc="0" normalizeH="0" baseline="0" noProof="0">
                <a:ln>
                  <a:noFill/>
                </a:ln>
                <a:solidFill>
                  <a:srgbClr val="C00000"/>
                </a:solidFill>
                <a:effectLst/>
                <a:uLnTx/>
                <a:uFillTx/>
                <a:latin typeface="Arial"/>
                <a:cs typeface="Arial"/>
                <a:sym typeface="Arial"/>
              </a:rPr>
              <a:t>:</a:t>
            </a:r>
            <a:r>
              <a:rPr kumimoji="0" lang="en-US" sz="2000" b="1" i="0" u="none" strike="noStrike" kern="0" cap="none" spc="0" normalizeH="0" baseline="0" noProof="0">
                <a:ln>
                  <a:noFill/>
                </a:ln>
                <a:solidFill>
                  <a:srgbClr val="C00000"/>
                </a:solidFill>
                <a:effectLst/>
                <a:uLnTx/>
                <a:uFillTx/>
                <a:latin typeface="Arial"/>
                <a:cs typeface="Arial"/>
                <a:sym typeface="Arial"/>
              </a:rPr>
              <a:t> </a:t>
            </a:r>
            <a:r>
              <a:rPr lang="vi-VN" sz="2000">
                <a:solidFill>
                  <a:srgbClr val="C00000"/>
                </a:solidFill>
              </a:rPr>
              <a:t>Đâu </a:t>
            </a:r>
            <a:r>
              <a:rPr lang="vi-VN" sz="2000" b="1" i="1">
                <a:solidFill>
                  <a:srgbClr val="C00000"/>
                </a:solidFill>
              </a:rPr>
              <a:t>không</a:t>
            </a:r>
            <a:r>
              <a:rPr lang="vi-VN" sz="2000">
                <a:solidFill>
                  <a:srgbClr val="C00000"/>
                </a:solidFill>
              </a:rPr>
              <a:t> phải </a:t>
            </a:r>
            <a:r>
              <a:rPr lang="en-US" sz="2000">
                <a:solidFill>
                  <a:srgbClr val="C00000"/>
                </a:solidFill>
              </a:rPr>
              <a:t>là </a:t>
            </a:r>
            <a:r>
              <a:rPr lang="vi-VN" sz="2000">
                <a:solidFill>
                  <a:srgbClr val="C00000"/>
                </a:solidFill>
              </a:rPr>
              <a:t>cách thực hiện các nhiệm vụ được giao?</a:t>
            </a:r>
            <a:endParaRPr kumimoji="0" sz="2000" b="0" i="0" u="none" strike="noStrike" kern="0" cap="none" spc="0" normalizeH="0" baseline="0" noProof="0">
              <a:ln>
                <a:noFill/>
              </a:ln>
              <a:solidFill>
                <a:srgbClr val="C00000"/>
              </a:solidFill>
              <a:effectLst/>
              <a:uLnTx/>
              <a:uFillTx/>
              <a:latin typeface="Arial"/>
              <a:cs typeface="Arial"/>
              <a:sym typeface="Arial"/>
            </a:endParaRPr>
          </a:p>
        </p:txBody>
      </p:sp>
      <p:sp>
        <p:nvSpPr>
          <p:cNvPr id="156" name="Google Shape;284;p3"/>
          <p:cNvSpPr/>
          <p:nvPr/>
        </p:nvSpPr>
        <p:spPr>
          <a:xfrm>
            <a:off x="766893" y="1522296"/>
            <a:ext cx="37219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A. Hiểu rõ nhiệm vụ được giao và có kế hoạch thực hiện cụ thể. </a:t>
            </a: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85;p3"/>
          <p:cNvSpPr/>
          <p:nvPr/>
        </p:nvSpPr>
        <p:spPr>
          <a:xfrm>
            <a:off x="766893" y="3101342"/>
            <a:ext cx="3721979"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C. Chia các nhiệm vụ và nhờ tới sự giúp đỡ của mọi người để hoàn thành. </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86;p3"/>
          <p:cNvSpPr/>
          <p:nvPr/>
        </p:nvSpPr>
        <p:spPr>
          <a:xfrm>
            <a:off x="4655126" y="1522296"/>
            <a:ext cx="37219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B. Chia nhỏ nhiệm vụ và hoàn thành theo các mốc thời gian.</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87;p3"/>
          <p:cNvSpPr/>
          <p:nvPr/>
        </p:nvSpPr>
        <p:spPr>
          <a:xfrm>
            <a:off x="4655126" y="3101342"/>
            <a:ext cx="3721978" cy="142494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buSzPts val="3200"/>
              <a:defRPr/>
            </a:pPr>
            <a:r>
              <a:rPr lang="en-US" sz="2000"/>
              <a:t>D. Tìm sự hỗ trợ khi cần thiết. </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88;p3"/>
          <p:cNvSpPr/>
          <p:nvPr/>
        </p:nvSpPr>
        <p:spPr>
          <a:xfrm>
            <a:off x="766892" y="3101342"/>
            <a:ext cx="3721979" cy="1424940"/>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C. Chia các nhiệm vụ và nhờ tới sự giúp đỡ của mọi người để hoàn thành. </a:t>
            </a:r>
            <a:endParaRPr lang="en-US" sz="2000"/>
          </a:p>
        </p:txBody>
      </p:sp>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864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56"/>
                                        </p:tgtEl>
                                        <p:attrNameLst>
                                          <p:attrName>style.visibility</p:attrName>
                                        </p:attrNameLst>
                                      </p:cBhvr>
                                      <p:to>
                                        <p:strVal val="visible"/>
                                      </p:to>
                                    </p:set>
                                    <p:animEffect transition="in" filter="barn(outVertical)">
                                      <p:cBhvr>
                                        <p:cTn id="13" dur="500"/>
                                        <p:tgtEl>
                                          <p:spTgt spid="15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58"/>
                                        </p:tgtEl>
                                        <p:attrNameLst>
                                          <p:attrName>style.visibility</p:attrName>
                                        </p:attrNameLst>
                                      </p:cBhvr>
                                      <p:to>
                                        <p:strVal val="visible"/>
                                      </p:to>
                                    </p:set>
                                    <p:animEffect transition="in" filter="barn(outVertical)">
                                      <p:cBhvr>
                                        <p:cTn id="16" dur="500"/>
                                        <p:tgtEl>
                                          <p:spTgt spid="158"/>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barn(outVertical)">
                                      <p:cBhvr>
                                        <p:cTn id="19" dur="500"/>
                                        <p:tgtEl>
                                          <p:spTgt spid="157"/>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barn(outVertical)">
                                      <p:cBhvr>
                                        <p:cTn id="22" dur="500"/>
                                        <p:tgtEl>
                                          <p:spTgt spid="15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0"/>
                                        </p:tgtEl>
                                        <p:attrNameLst>
                                          <p:attrName>style.visibility</p:attrName>
                                        </p:attrNameLst>
                                      </p:cBhvr>
                                      <p:to>
                                        <p:strVal val="visible"/>
                                      </p:to>
                                    </p:set>
                                    <p:animEffect transition="in" filter="randombar(horizontal)">
                                      <p:cBhvr>
                                        <p:cTn id="2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P spid="157" grpId="0" animBg="1"/>
      <p:bldP spid="158" grpId="0" animBg="1"/>
      <p:bldP spid="159" grpId="0" animBg="1"/>
      <p:bldP spid="1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83;p3">
            <a:extLst>
              <a:ext uri="{FF2B5EF4-FFF2-40B4-BE49-F238E27FC236}">
                <a16:creationId xmlns:a16="http://schemas.microsoft.com/office/drawing/2014/main" id="{202E0287-ED68-FC27-6CF8-ED703CAEE3AB}"/>
              </a:ext>
            </a:extLst>
          </p:cNvPr>
          <p:cNvSpPr/>
          <p:nvPr/>
        </p:nvSpPr>
        <p:spPr>
          <a:xfrm>
            <a:off x="947053" y="334736"/>
            <a:ext cx="7249890" cy="111019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kumimoji="0" lang="vi-VN" sz="2000" b="1" i="0" u="none" strike="noStrike" kern="0" cap="none" spc="0" normalizeH="0" baseline="0" noProof="0">
                <a:ln>
                  <a:noFill/>
                </a:ln>
                <a:solidFill>
                  <a:srgbClr val="C00000"/>
                </a:solidFill>
                <a:effectLst/>
                <a:uLnTx/>
                <a:uFillTx/>
                <a:latin typeface="Arial"/>
                <a:cs typeface="Arial"/>
                <a:sym typeface="Arial"/>
              </a:rPr>
              <a:t>Câu </a:t>
            </a:r>
            <a:r>
              <a:rPr kumimoji="0" lang="en-US" sz="2000" b="1" i="0" u="none" strike="noStrike" kern="0" cap="none" spc="0" normalizeH="0" baseline="0" noProof="0">
                <a:ln>
                  <a:noFill/>
                </a:ln>
                <a:solidFill>
                  <a:srgbClr val="C00000"/>
                </a:solidFill>
                <a:effectLst/>
                <a:uLnTx/>
                <a:uFillTx/>
                <a:latin typeface="Arial"/>
                <a:cs typeface="Arial"/>
                <a:sym typeface="Arial"/>
              </a:rPr>
              <a:t>hỏi 2</a:t>
            </a:r>
            <a:r>
              <a:rPr kumimoji="0" lang="vi-VN" sz="2000" b="1" i="0" u="none" strike="noStrike" kern="0" cap="none" spc="0" normalizeH="0" baseline="0" noProof="0">
                <a:ln>
                  <a:noFill/>
                </a:ln>
                <a:solidFill>
                  <a:srgbClr val="C00000"/>
                </a:solidFill>
                <a:effectLst/>
                <a:uLnTx/>
                <a:uFillTx/>
                <a:latin typeface="Arial"/>
                <a:cs typeface="Arial"/>
                <a:sym typeface="Arial"/>
              </a:rPr>
              <a:t>:</a:t>
            </a:r>
            <a:r>
              <a:rPr kumimoji="0" lang="en-US" sz="2000" b="1" i="0" u="none" strike="noStrike" kern="0" cap="none" spc="0" normalizeH="0" baseline="0" noProof="0">
                <a:ln>
                  <a:noFill/>
                </a:ln>
                <a:solidFill>
                  <a:srgbClr val="C00000"/>
                </a:solidFill>
                <a:effectLst/>
                <a:uLnTx/>
                <a:uFillTx/>
                <a:latin typeface="Arial"/>
                <a:cs typeface="Arial"/>
                <a:sym typeface="Arial"/>
              </a:rPr>
              <a:t> </a:t>
            </a:r>
            <a:r>
              <a:rPr lang="vi-VN" sz="2000">
                <a:solidFill>
                  <a:srgbClr val="C00000"/>
                </a:solidFill>
              </a:rPr>
              <a:t>Đâu </a:t>
            </a:r>
            <a:r>
              <a:rPr lang="vi-VN" sz="2000" b="1" i="1">
                <a:solidFill>
                  <a:srgbClr val="C00000"/>
                </a:solidFill>
              </a:rPr>
              <a:t>không</a:t>
            </a:r>
            <a:r>
              <a:rPr lang="vi-VN" sz="2000">
                <a:solidFill>
                  <a:srgbClr val="C00000"/>
                </a:solidFill>
              </a:rPr>
              <a:t> phải là việc làm thể hiện trách nhiệm của em đối với công việc được giao?</a:t>
            </a:r>
            <a:endParaRPr kumimoji="0" sz="2000" b="0" i="0" u="none" strike="noStrike" kern="0" cap="none" spc="0" normalizeH="0" baseline="0" noProof="0">
              <a:ln>
                <a:noFill/>
              </a:ln>
              <a:solidFill>
                <a:srgbClr val="C00000"/>
              </a:solidFill>
              <a:effectLst/>
              <a:uLnTx/>
              <a:uFillTx/>
              <a:latin typeface="Arial"/>
              <a:cs typeface="Arial"/>
              <a:sym typeface="Arial"/>
            </a:endParaRPr>
          </a:p>
        </p:txBody>
      </p:sp>
      <p:sp>
        <p:nvSpPr>
          <p:cNvPr id="3" name="Google Shape;284;p3">
            <a:extLst>
              <a:ext uri="{FF2B5EF4-FFF2-40B4-BE49-F238E27FC236}">
                <a16:creationId xmlns:a16="http://schemas.microsoft.com/office/drawing/2014/main" id="{35C530AD-F6B3-CC14-50BC-55C1FB3961DC}"/>
              </a:ext>
            </a:extLst>
          </p:cNvPr>
          <p:cNvSpPr/>
          <p:nvPr/>
        </p:nvSpPr>
        <p:spPr>
          <a:xfrm>
            <a:off x="947053" y="1607206"/>
            <a:ext cx="3541818" cy="134002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A. Lên kế hoạch cụ thể để thực hiện. </a:t>
            </a: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285;p3">
            <a:extLst>
              <a:ext uri="{FF2B5EF4-FFF2-40B4-BE49-F238E27FC236}">
                <a16:creationId xmlns:a16="http://schemas.microsoft.com/office/drawing/2014/main" id="{27F5242F-AFD0-0EB2-B6EC-07666EA37270}"/>
              </a:ext>
            </a:extLst>
          </p:cNvPr>
          <p:cNvSpPr/>
          <p:nvPr/>
        </p:nvSpPr>
        <p:spPr>
          <a:xfrm>
            <a:off x="947052" y="3109506"/>
            <a:ext cx="3541819" cy="134002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C. Sắp xếp thời gian hợp lí để thực hiện kế hoạch.</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286;p3">
            <a:extLst>
              <a:ext uri="{FF2B5EF4-FFF2-40B4-BE49-F238E27FC236}">
                <a16:creationId xmlns:a16="http://schemas.microsoft.com/office/drawing/2014/main" id="{40595640-8C78-6844-BBFA-693A142AEF16}"/>
              </a:ext>
            </a:extLst>
          </p:cNvPr>
          <p:cNvSpPr/>
          <p:nvPr/>
        </p:nvSpPr>
        <p:spPr>
          <a:xfrm>
            <a:off x="4655126" y="1607206"/>
            <a:ext cx="3541817" cy="134002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B. Đùn đẩy, ỷ lại </a:t>
            </a:r>
            <a:r>
              <a:rPr lang="en-US" sz="2000"/>
              <a:t>do </a:t>
            </a:r>
            <a:r>
              <a:rPr lang="vi-VN" sz="2000"/>
              <a:t>nhiệm vụ khó.</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87;p3">
            <a:extLst>
              <a:ext uri="{FF2B5EF4-FFF2-40B4-BE49-F238E27FC236}">
                <a16:creationId xmlns:a16="http://schemas.microsoft.com/office/drawing/2014/main" id="{4BEF3B3F-0E51-C905-59BC-36648CA69380}"/>
              </a:ext>
            </a:extLst>
          </p:cNvPr>
          <p:cNvSpPr/>
          <p:nvPr/>
        </p:nvSpPr>
        <p:spPr>
          <a:xfrm>
            <a:off x="4655125" y="3109506"/>
            <a:ext cx="3541817" cy="134002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D. Tìm sự giúp đỡ từ người tin tưởng. </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88;p3">
            <a:extLst>
              <a:ext uri="{FF2B5EF4-FFF2-40B4-BE49-F238E27FC236}">
                <a16:creationId xmlns:a16="http://schemas.microsoft.com/office/drawing/2014/main" id="{2142928D-F655-B693-6BCF-236D63B6455B}"/>
              </a:ext>
            </a:extLst>
          </p:cNvPr>
          <p:cNvSpPr/>
          <p:nvPr/>
        </p:nvSpPr>
        <p:spPr>
          <a:xfrm>
            <a:off x="4655126" y="1607206"/>
            <a:ext cx="3541818" cy="1340029"/>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B. Đùn đẩy, ỷ lại </a:t>
            </a:r>
            <a:r>
              <a:rPr lang="en-US" sz="2000"/>
              <a:t>do </a:t>
            </a:r>
            <a:r>
              <a:rPr lang="vi-VN" sz="2000"/>
              <a:t>nhiệm vụ khó.</a:t>
            </a:r>
            <a:endParaRPr lang="en-US" sz="2000"/>
          </a:p>
        </p:txBody>
      </p:sp>
    </p:spTree>
    <p:extLst>
      <p:ext uri="{BB962C8B-B14F-4D97-AF65-F5344CB8AC3E}">
        <p14:creationId xmlns:p14="http://schemas.microsoft.com/office/powerpoint/2010/main" val="8144642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83;p3">
            <a:extLst>
              <a:ext uri="{FF2B5EF4-FFF2-40B4-BE49-F238E27FC236}">
                <a16:creationId xmlns:a16="http://schemas.microsoft.com/office/drawing/2014/main" id="{BECA693C-AD2A-8C4C-0781-7C3301089FB4}"/>
              </a:ext>
            </a:extLst>
          </p:cNvPr>
          <p:cNvSpPr/>
          <p:nvPr/>
        </p:nvSpPr>
        <p:spPr>
          <a:xfrm>
            <a:off x="947053" y="293914"/>
            <a:ext cx="7249890" cy="1151021"/>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kumimoji="0" lang="vi-VN" sz="2000" b="1" i="0" u="none" strike="noStrike" kern="0" cap="none" spc="0" normalizeH="0" baseline="0" noProof="0">
                <a:ln>
                  <a:noFill/>
                </a:ln>
                <a:solidFill>
                  <a:srgbClr val="C00000"/>
                </a:solidFill>
                <a:effectLst/>
                <a:uLnTx/>
                <a:uFillTx/>
                <a:latin typeface="Arial"/>
                <a:cs typeface="Arial"/>
                <a:sym typeface="Arial"/>
              </a:rPr>
              <a:t>Câu </a:t>
            </a:r>
            <a:r>
              <a:rPr kumimoji="0" lang="en-US" sz="2000" b="1" i="0" u="none" strike="noStrike" kern="0" cap="none" spc="0" normalizeH="0" baseline="0" noProof="0">
                <a:ln>
                  <a:noFill/>
                </a:ln>
                <a:solidFill>
                  <a:srgbClr val="C00000"/>
                </a:solidFill>
                <a:effectLst/>
                <a:uLnTx/>
                <a:uFillTx/>
                <a:latin typeface="Arial"/>
                <a:cs typeface="Arial"/>
                <a:sym typeface="Arial"/>
              </a:rPr>
              <a:t>hỏi 3</a:t>
            </a:r>
            <a:r>
              <a:rPr kumimoji="0" lang="vi-VN" sz="2000" b="1" i="0" u="none" strike="noStrike" kern="0" cap="none" spc="0" normalizeH="0" baseline="0" noProof="0">
                <a:ln>
                  <a:noFill/>
                </a:ln>
                <a:solidFill>
                  <a:srgbClr val="C00000"/>
                </a:solidFill>
                <a:effectLst/>
                <a:uLnTx/>
                <a:uFillTx/>
                <a:latin typeface="Arial"/>
                <a:cs typeface="Arial"/>
                <a:sym typeface="Arial"/>
              </a:rPr>
              <a:t>:</a:t>
            </a:r>
            <a:r>
              <a:rPr kumimoji="0" lang="en-US" sz="2000" b="1" i="0" u="none" strike="noStrike" kern="0" cap="none" spc="0" normalizeH="0" baseline="0" noProof="0">
                <a:ln>
                  <a:noFill/>
                </a:ln>
                <a:solidFill>
                  <a:srgbClr val="C00000"/>
                </a:solidFill>
                <a:effectLst/>
                <a:uLnTx/>
                <a:uFillTx/>
                <a:latin typeface="Arial"/>
                <a:cs typeface="Arial"/>
                <a:sym typeface="Arial"/>
              </a:rPr>
              <a:t> </a:t>
            </a:r>
            <a:r>
              <a:rPr lang="vi-VN" sz="2000">
                <a:solidFill>
                  <a:srgbClr val="C00000"/>
                </a:solidFill>
              </a:rPr>
              <a:t>Đâu </a:t>
            </a:r>
            <a:r>
              <a:rPr lang="vi-VN" sz="2000" b="1" i="1">
                <a:solidFill>
                  <a:srgbClr val="C00000"/>
                </a:solidFill>
              </a:rPr>
              <a:t>không</a:t>
            </a:r>
            <a:r>
              <a:rPr lang="vi-VN" sz="2000">
                <a:solidFill>
                  <a:srgbClr val="C00000"/>
                </a:solidFill>
              </a:rPr>
              <a:t> phải là một bài học có thể rút ra khi thực hiện có trách nhiệm công việc được giao?</a:t>
            </a:r>
            <a:endParaRPr kumimoji="0" sz="2000" b="0" i="0" u="none" strike="noStrike" kern="0" cap="none" spc="0" normalizeH="0" baseline="0" noProof="0">
              <a:ln>
                <a:noFill/>
              </a:ln>
              <a:solidFill>
                <a:srgbClr val="C00000"/>
              </a:solidFill>
              <a:effectLst/>
              <a:uLnTx/>
              <a:uFillTx/>
              <a:latin typeface="Arial"/>
              <a:cs typeface="Arial"/>
              <a:sym typeface="Arial"/>
            </a:endParaRPr>
          </a:p>
        </p:txBody>
      </p:sp>
      <p:sp>
        <p:nvSpPr>
          <p:cNvPr id="3" name="Google Shape;284;p3">
            <a:extLst>
              <a:ext uri="{FF2B5EF4-FFF2-40B4-BE49-F238E27FC236}">
                <a16:creationId xmlns:a16="http://schemas.microsoft.com/office/drawing/2014/main" id="{193AFD67-968D-DD51-E28C-EBABD34472A1}"/>
              </a:ext>
            </a:extLst>
          </p:cNvPr>
          <p:cNvSpPr/>
          <p:nvPr/>
        </p:nvSpPr>
        <p:spPr>
          <a:xfrm>
            <a:off x="947053" y="1607206"/>
            <a:ext cx="3541818" cy="134002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A. Cách thể hiện ý kiến </a:t>
            </a:r>
            <a:endParaRPr lang="en-US" sz="2000"/>
          </a:p>
          <a:p>
            <a:pPr lvl="0" algn="ctr">
              <a:lnSpc>
                <a:spcPct val="150000"/>
              </a:lnSpc>
              <a:buSzPts val="3200"/>
              <a:defRPr/>
            </a:pPr>
            <a:r>
              <a:rPr lang="vi-VN" sz="2000"/>
              <a:t>cá nhân. </a:t>
            </a: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285;p3">
            <a:extLst>
              <a:ext uri="{FF2B5EF4-FFF2-40B4-BE49-F238E27FC236}">
                <a16:creationId xmlns:a16="http://schemas.microsoft.com/office/drawing/2014/main" id="{65A86E3F-9DA7-F323-D4FC-1757460666B4}"/>
              </a:ext>
            </a:extLst>
          </p:cNvPr>
          <p:cNvSpPr/>
          <p:nvPr/>
        </p:nvSpPr>
        <p:spPr>
          <a:xfrm>
            <a:off x="947052" y="3109506"/>
            <a:ext cx="3541819" cy="134002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C. Cách khắc phục hạn chế của bản thân.</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286;p3">
            <a:extLst>
              <a:ext uri="{FF2B5EF4-FFF2-40B4-BE49-F238E27FC236}">
                <a16:creationId xmlns:a16="http://schemas.microsoft.com/office/drawing/2014/main" id="{418F56AF-A6F0-2262-BC16-5D129A68C276}"/>
              </a:ext>
            </a:extLst>
          </p:cNvPr>
          <p:cNvSpPr/>
          <p:nvPr/>
        </p:nvSpPr>
        <p:spPr>
          <a:xfrm>
            <a:off x="4655126" y="1607206"/>
            <a:ext cx="3541817" cy="134002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B. Cách tổ chức công việc hợp lí và khoa học.</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87;p3">
            <a:extLst>
              <a:ext uri="{FF2B5EF4-FFF2-40B4-BE49-F238E27FC236}">
                <a16:creationId xmlns:a16="http://schemas.microsoft.com/office/drawing/2014/main" id="{1A079950-94F7-2A99-D666-EEF7B08C1949}"/>
              </a:ext>
            </a:extLst>
          </p:cNvPr>
          <p:cNvSpPr/>
          <p:nvPr/>
        </p:nvSpPr>
        <p:spPr>
          <a:xfrm>
            <a:off x="4655125" y="3109506"/>
            <a:ext cx="3541817" cy="134002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D.  Cách phát triển mối quan hệ khi thực hiện nhiệm vụ. </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88;p3">
            <a:extLst>
              <a:ext uri="{FF2B5EF4-FFF2-40B4-BE49-F238E27FC236}">
                <a16:creationId xmlns:a16="http://schemas.microsoft.com/office/drawing/2014/main" id="{51B55EE7-F4F8-A846-6BC8-0A7AD7F2BBE1}"/>
              </a:ext>
            </a:extLst>
          </p:cNvPr>
          <p:cNvSpPr/>
          <p:nvPr/>
        </p:nvSpPr>
        <p:spPr>
          <a:xfrm>
            <a:off x="947052" y="1607206"/>
            <a:ext cx="3541818" cy="1340029"/>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A. Cách thể hiện ý kiến </a:t>
            </a:r>
          </a:p>
          <a:p>
            <a:pPr lvl="0" algn="ctr">
              <a:lnSpc>
                <a:spcPct val="150000"/>
              </a:lnSpc>
              <a:buSzPts val="3200"/>
              <a:defRPr/>
            </a:pPr>
            <a:r>
              <a:rPr lang="vi-VN" sz="2000"/>
              <a:t>cá nhân. </a:t>
            </a:r>
          </a:p>
        </p:txBody>
      </p:sp>
    </p:spTree>
    <p:extLst>
      <p:ext uri="{BB962C8B-B14F-4D97-AF65-F5344CB8AC3E}">
        <p14:creationId xmlns:p14="http://schemas.microsoft.com/office/powerpoint/2010/main" val="308566308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83;p3">
            <a:extLst>
              <a:ext uri="{FF2B5EF4-FFF2-40B4-BE49-F238E27FC236}">
                <a16:creationId xmlns:a16="http://schemas.microsoft.com/office/drawing/2014/main" id="{D5492921-8EEC-3432-DA39-A683DD723327}"/>
              </a:ext>
            </a:extLst>
          </p:cNvPr>
          <p:cNvSpPr/>
          <p:nvPr/>
        </p:nvSpPr>
        <p:spPr>
          <a:xfrm>
            <a:off x="758536" y="210426"/>
            <a:ext cx="7626928" cy="1342852"/>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just">
              <a:lnSpc>
                <a:spcPct val="150000"/>
              </a:lnSpc>
              <a:buSzPts val="3200"/>
            </a:pPr>
            <a:r>
              <a:rPr kumimoji="0" lang="vi-VN" sz="1900" b="1" i="0" u="none" strike="noStrike" kern="0" cap="none" spc="0" normalizeH="0" baseline="0" noProof="0">
                <a:ln>
                  <a:noFill/>
                </a:ln>
                <a:solidFill>
                  <a:srgbClr val="C00000"/>
                </a:solidFill>
                <a:effectLst/>
                <a:uLnTx/>
                <a:uFillTx/>
                <a:sym typeface="Arial"/>
              </a:rPr>
              <a:t>Câu </a:t>
            </a:r>
            <a:r>
              <a:rPr kumimoji="0" lang="en-US" sz="1900" b="1" i="0" u="none" strike="noStrike" kern="0" cap="none" spc="0" normalizeH="0" baseline="0" noProof="0">
                <a:ln>
                  <a:noFill/>
                </a:ln>
                <a:solidFill>
                  <a:srgbClr val="C00000"/>
                </a:solidFill>
                <a:effectLst/>
                <a:uLnTx/>
                <a:uFillTx/>
                <a:sym typeface="Arial"/>
              </a:rPr>
              <a:t>hỏi 2</a:t>
            </a:r>
            <a:r>
              <a:rPr kumimoji="0" lang="vi-VN" sz="1900" b="1" i="0" u="none" strike="noStrike" kern="0" cap="none" spc="0" normalizeH="0" baseline="0" noProof="0">
                <a:ln>
                  <a:noFill/>
                </a:ln>
                <a:solidFill>
                  <a:srgbClr val="C00000"/>
                </a:solidFill>
                <a:effectLst/>
                <a:uLnTx/>
                <a:uFillTx/>
                <a:sym typeface="Arial"/>
              </a:rPr>
              <a:t>:</a:t>
            </a:r>
            <a:r>
              <a:rPr kumimoji="0" lang="en-US" sz="1900" b="1" i="0" u="none" strike="noStrike" kern="0" cap="none" spc="0" normalizeH="0" baseline="0" noProof="0">
                <a:ln>
                  <a:noFill/>
                </a:ln>
                <a:solidFill>
                  <a:srgbClr val="C00000"/>
                </a:solidFill>
                <a:effectLst/>
                <a:uLnTx/>
                <a:uFillTx/>
                <a:sym typeface="Arial"/>
              </a:rPr>
              <a:t> </a:t>
            </a:r>
            <a:r>
              <a:rPr lang="vi-VN" sz="1900" b="1">
                <a:solidFill>
                  <a:srgbClr val="C00000"/>
                </a:solidFill>
              </a:rPr>
              <a:t>Thực hành giải quyết tình huống sau:</a:t>
            </a:r>
            <a:r>
              <a:rPr lang="en-US" sz="1900" b="1">
                <a:solidFill>
                  <a:srgbClr val="C00000"/>
                </a:solidFill>
              </a:rPr>
              <a:t> </a:t>
            </a:r>
            <a:r>
              <a:rPr lang="vi-VN" sz="1900">
                <a:solidFill>
                  <a:srgbClr val="C00000"/>
                </a:solidFill>
              </a:rPr>
              <a:t>Khi được giao thực hiện các công việc chung của lớp, T nhận thấy nhiệm vụ chưa phù hợp với bản thân.</a:t>
            </a:r>
          </a:p>
        </p:txBody>
      </p:sp>
      <p:sp>
        <p:nvSpPr>
          <p:cNvPr id="3" name="Google Shape;284;p3">
            <a:extLst>
              <a:ext uri="{FF2B5EF4-FFF2-40B4-BE49-F238E27FC236}">
                <a16:creationId xmlns:a16="http://schemas.microsoft.com/office/drawing/2014/main" id="{39571BAD-A1EE-80C6-DDB5-29869D052ADF}"/>
              </a:ext>
            </a:extLst>
          </p:cNvPr>
          <p:cNvSpPr/>
          <p:nvPr/>
        </p:nvSpPr>
        <p:spPr>
          <a:xfrm>
            <a:off x="758536" y="1661711"/>
            <a:ext cx="7626928" cy="566685"/>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just">
              <a:buSzPts val="3200"/>
            </a:pPr>
            <a:r>
              <a:rPr lang="vi-VN" sz="1900"/>
              <a:t> A. Phớt lờ và không thực hiện nhiệm vụ vì nó nằm ngoài khả năng.</a:t>
            </a:r>
            <a:endParaRPr kumimoji="0" sz="1900" b="0" i="0" u="none" strike="noStrike" kern="0" cap="none" spc="0" normalizeH="0" baseline="0" noProof="0">
              <a:ln>
                <a:noFill/>
              </a:ln>
              <a:solidFill>
                <a:srgbClr val="000000"/>
              </a:solidFill>
              <a:effectLst/>
              <a:uLnTx/>
              <a:uFillTx/>
              <a:sym typeface="Arial"/>
            </a:endParaRPr>
          </a:p>
        </p:txBody>
      </p:sp>
      <p:sp>
        <p:nvSpPr>
          <p:cNvPr id="4" name="Google Shape;285;p3">
            <a:extLst>
              <a:ext uri="{FF2B5EF4-FFF2-40B4-BE49-F238E27FC236}">
                <a16:creationId xmlns:a16="http://schemas.microsoft.com/office/drawing/2014/main" id="{EEC80726-52BD-9554-20BA-DA8FB54004C5}"/>
              </a:ext>
            </a:extLst>
          </p:cNvPr>
          <p:cNvSpPr/>
          <p:nvPr/>
        </p:nvSpPr>
        <p:spPr>
          <a:xfrm>
            <a:off x="758534" y="2334984"/>
            <a:ext cx="7626927" cy="85625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just">
              <a:lnSpc>
                <a:spcPct val="150000"/>
              </a:lnSpc>
              <a:buSzPts val="3200"/>
            </a:pPr>
            <a:r>
              <a:rPr lang="vi-VN" sz="1900"/>
              <a:t>B. Thảo luận với giáo viên hoặc trưởng nhóm để tìm hiểu rõ hơn về nhiệm vụ.</a:t>
            </a:r>
            <a:endParaRPr kumimoji="0" lang="en-US" sz="1900" b="0" i="0" u="none" strike="noStrike" kern="0" cap="none" spc="0" normalizeH="0" baseline="0" noProof="0">
              <a:ln>
                <a:noFill/>
              </a:ln>
              <a:solidFill>
                <a:srgbClr val="000000"/>
              </a:solidFill>
              <a:effectLst/>
              <a:uLnTx/>
              <a:uFillTx/>
              <a:sym typeface="Arial"/>
            </a:endParaRPr>
          </a:p>
        </p:txBody>
      </p:sp>
      <p:sp>
        <p:nvSpPr>
          <p:cNvPr id="5" name="Google Shape;286;p3">
            <a:extLst>
              <a:ext uri="{FF2B5EF4-FFF2-40B4-BE49-F238E27FC236}">
                <a16:creationId xmlns:a16="http://schemas.microsoft.com/office/drawing/2014/main" id="{57D1A354-EC30-7D88-A090-39D5961BBE8E}"/>
              </a:ext>
            </a:extLst>
          </p:cNvPr>
          <p:cNvSpPr/>
          <p:nvPr/>
        </p:nvSpPr>
        <p:spPr>
          <a:xfrm>
            <a:off x="758535" y="3297831"/>
            <a:ext cx="7626926" cy="566684"/>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just">
              <a:buSzPts val="3200"/>
            </a:pPr>
            <a:r>
              <a:rPr lang="vi-VN" sz="1900"/>
              <a:t>C. Đùn đẩy lại nhiệm vụ cho người khác.</a:t>
            </a:r>
            <a:endParaRPr kumimoji="0" lang="en-US" sz="1900" b="0" i="0" u="none" strike="noStrike" kern="0" cap="none" spc="0" normalizeH="0" baseline="0" noProof="0">
              <a:ln>
                <a:noFill/>
              </a:ln>
              <a:solidFill>
                <a:srgbClr val="000000"/>
              </a:solidFill>
              <a:effectLst/>
              <a:uLnTx/>
              <a:uFillTx/>
              <a:sym typeface="Arial"/>
            </a:endParaRPr>
          </a:p>
        </p:txBody>
      </p:sp>
      <p:sp>
        <p:nvSpPr>
          <p:cNvPr id="6" name="Google Shape;287;p3">
            <a:extLst>
              <a:ext uri="{FF2B5EF4-FFF2-40B4-BE49-F238E27FC236}">
                <a16:creationId xmlns:a16="http://schemas.microsoft.com/office/drawing/2014/main" id="{66257B81-4F9F-3293-4113-21A08E224AD3}"/>
              </a:ext>
            </a:extLst>
          </p:cNvPr>
          <p:cNvSpPr/>
          <p:nvPr/>
        </p:nvSpPr>
        <p:spPr>
          <a:xfrm>
            <a:off x="758535" y="3971102"/>
            <a:ext cx="7626928" cy="566683"/>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just">
              <a:buSzPts val="3200"/>
            </a:pPr>
            <a:r>
              <a:rPr lang="vi-VN" sz="1900"/>
              <a:t>D. Cố gắng thực hiện nhiệm vụ, không quan tâm kết quả.</a:t>
            </a:r>
            <a:endParaRPr kumimoji="0" lang="en-US" sz="1900" b="0" i="0" u="none" strike="noStrike" kern="0" cap="none" spc="0" normalizeH="0" baseline="0" noProof="0">
              <a:ln>
                <a:noFill/>
              </a:ln>
              <a:solidFill>
                <a:srgbClr val="000000"/>
              </a:solidFill>
              <a:effectLst/>
              <a:uLnTx/>
              <a:uFillTx/>
              <a:sym typeface="Arial"/>
            </a:endParaRPr>
          </a:p>
        </p:txBody>
      </p:sp>
      <p:sp>
        <p:nvSpPr>
          <p:cNvPr id="7" name="Google Shape;288;p3">
            <a:extLst>
              <a:ext uri="{FF2B5EF4-FFF2-40B4-BE49-F238E27FC236}">
                <a16:creationId xmlns:a16="http://schemas.microsoft.com/office/drawing/2014/main" id="{53B39F2F-FC4F-5C9E-2F3D-662C47FFEF64}"/>
              </a:ext>
            </a:extLst>
          </p:cNvPr>
          <p:cNvSpPr/>
          <p:nvPr/>
        </p:nvSpPr>
        <p:spPr>
          <a:xfrm>
            <a:off x="758535" y="2334982"/>
            <a:ext cx="7626926" cy="856258"/>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just">
              <a:lnSpc>
                <a:spcPct val="150000"/>
              </a:lnSpc>
              <a:buSzPts val="3200"/>
            </a:pPr>
            <a:r>
              <a:rPr lang="vi-VN" sz="1900"/>
              <a:t>B. Thảo luận với giáo viên hoặc trưởng nhóm để tìm hiểu rõ hơn về nhiệm vụ.</a:t>
            </a:r>
            <a:endParaRPr lang="en-US" sz="1900"/>
          </a:p>
        </p:txBody>
      </p:sp>
    </p:spTree>
    <p:extLst>
      <p:ext uri="{BB962C8B-B14F-4D97-AF65-F5344CB8AC3E}">
        <p14:creationId xmlns:p14="http://schemas.microsoft.com/office/powerpoint/2010/main" val="160978753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01"/>
        <p:cNvGrpSpPr/>
        <p:nvPr/>
      </p:nvGrpSpPr>
      <p:grpSpPr>
        <a:xfrm>
          <a:off x="0" y="0"/>
          <a:ext cx="0" cy="0"/>
          <a:chOff x="0" y="0"/>
          <a:chExt cx="0" cy="0"/>
        </a:xfrm>
      </p:grpSpPr>
      <p:pic>
        <p:nvPicPr>
          <p:cNvPr id="2050" name="Picture 2" descr="https://cdn-icons-png.flaticon.com/128/5182/5182945.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852" y="4355191"/>
            <a:ext cx="708659" cy="70866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83;p3"/>
          <p:cNvSpPr/>
          <p:nvPr/>
        </p:nvSpPr>
        <p:spPr>
          <a:xfrm>
            <a:off x="897773" y="254693"/>
            <a:ext cx="7342365" cy="110543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kumimoji="0" lang="vi-VN" sz="2000" b="1" i="0" u="none" strike="noStrike" kern="0" cap="none" spc="0" normalizeH="0" baseline="0" noProof="0">
                <a:ln>
                  <a:noFill/>
                </a:ln>
                <a:solidFill>
                  <a:srgbClr val="C00000"/>
                </a:solidFill>
                <a:effectLst/>
                <a:uLnTx/>
                <a:uFillTx/>
                <a:latin typeface="Arial"/>
                <a:cs typeface="Arial"/>
                <a:sym typeface="Arial"/>
              </a:rPr>
              <a:t>Câu </a:t>
            </a:r>
            <a:r>
              <a:rPr kumimoji="0" lang="en-US" sz="2000" b="1" i="0" u="none" strike="noStrike" kern="0" cap="none" spc="0" normalizeH="0" baseline="0" noProof="0">
                <a:ln>
                  <a:noFill/>
                </a:ln>
                <a:solidFill>
                  <a:srgbClr val="C00000"/>
                </a:solidFill>
                <a:effectLst/>
                <a:uLnTx/>
                <a:uFillTx/>
                <a:latin typeface="Arial"/>
                <a:cs typeface="Arial"/>
                <a:sym typeface="Arial"/>
              </a:rPr>
              <a:t>hỏi 5</a:t>
            </a:r>
            <a:r>
              <a:rPr kumimoji="0" lang="vi-VN" sz="2000" b="1" i="0" u="none" strike="noStrike" kern="0" cap="none" spc="0" normalizeH="0" baseline="0" noProof="0">
                <a:ln>
                  <a:noFill/>
                </a:ln>
                <a:solidFill>
                  <a:srgbClr val="C00000"/>
                </a:solidFill>
                <a:effectLst/>
                <a:uLnTx/>
                <a:uFillTx/>
                <a:latin typeface="Arial"/>
                <a:cs typeface="Arial"/>
                <a:sym typeface="Arial"/>
              </a:rPr>
              <a:t>:</a:t>
            </a:r>
            <a:r>
              <a:rPr kumimoji="0" lang="en-US" sz="2000" b="1" i="0" u="none" strike="noStrike" kern="0" cap="none" spc="0" normalizeH="0" baseline="0" noProof="0">
                <a:ln>
                  <a:noFill/>
                </a:ln>
                <a:solidFill>
                  <a:srgbClr val="C00000"/>
                </a:solidFill>
                <a:effectLst/>
                <a:uLnTx/>
                <a:uFillTx/>
                <a:latin typeface="Arial"/>
                <a:cs typeface="Arial"/>
                <a:sym typeface="Arial"/>
              </a:rPr>
              <a:t> </a:t>
            </a:r>
            <a:r>
              <a:rPr lang="vi-VN" sz="2000">
                <a:solidFill>
                  <a:srgbClr val="C00000"/>
                </a:solidFill>
              </a:rPr>
              <a:t>Biểu hiện nào dưới đây cho thấy bạn có trách nhiệm với nhiệm vụ được giao?</a:t>
            </a:r>
            <a:endParaRPr kumimoji="0" sz="2000" b="0" i="0" u="none" strike="noStrike" kern="0" cap="none" spc="0" normalizeH="0" baseline="0" noProof="0">
              <a:ln>
                <a:noFill/>
              </a:ln>
              <a:solidFill>
                <a:srgbClr val="C00000"/>
              </a:solidFill>
              <a:effectLst/>
              <a:uLnTx/>
              <a:uFillTx/>
              <a:latin typeface="Arial"/>
              <a:cs typeface="Arial"/>
              <a:sym typeface="Arial"/>
            </a:endParaRPr>
          </a:p>
        </p:txBody>
      </p:sp>
      <p:sp>
        <p:nvSpPr>
          <p:cNvPr id="10" name="Google Shape;284;p3"/>
          <p:cNvSpPr/>
          <p:nvPr/>
        </p:nvSpPr>
        <p:spPr>
          <a:xfrm>
            <a:off x="897774" y="1491596"/>
            <a:ext cx="3487190" cy="142221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en-US" sz="2000"/>
              <a:t>A. Luôn trì hoãn công việc đến phút cuối cùng.</a:t>
            </a: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85;p3"/>
          <p:cNvSpPr/>
          <p:nvPr/>
        </p:nvSpPr>
        <p:spPr>
          <a:xfrm>
            <a:off x="897774" y="3045279"/>
            <a:ext cx="3487189" cy="142221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en-US" sz="2000"/>
              <a:t>C. Tự động tìm cách hoàn thành công việc mà không cần nhắc nhở.</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86;p3"/>
          <p:cNvSpPr/>
          <p:nvPr/>
        </p:nvSpPr>
        <p:spPr>
          <a:xfrm>
            <a:off x="4752951" y="1491596"/>
            <a:ext cx="3487188" cy="1422219"/>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vi-VN" sz="2000"/>
              <a:t>B. Chỉ làm việc khi có </a:t>
            </a:r>
            <a:endParaRPr lang="en-US" sz="2000"/>
          </a:p>
          <a:p>
            <a:pPr lvl="0" algn="ctr">
              <a:lnSpc>
                <a:spcPct val="150000"/>
              </a:lnSpc>
              <a:buSzPts val="3200"/>
              <a:defRPr/>
            </a:pPr>
            <a:r>
              <a:rPr lang="vi-VN" sz="2000"/>
              <a:t>phần thưởng.</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87;p3"/>
          <p:cNvSpPr/>
          <p:nvPr/>
        </p:nvSpPr>
        <p:spPr>
          <a:xfrm>
            <a:off x="4752949" y="3045279"/>
            <a:ext cx="3487189" cy="1422220"/>
          </a:xfrm>
          <a:prstGeom prst="roundRect">
            <a:avLst>
              <a:gd name="adj" fmla="val 16667"/>
            </a:avLst>
          </a:prstGeom>
          <a:solidFill>
            <a:srgbClr val="FFFFFF"/>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en-US" sz="2000"/>
              <a:t>D. Bỏ qua nhiệm vụ nếu cảm thấy khó khăn.</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88;p3"/>
          <p:cNvSpPr/>
          <p:nvPr/>
        </p:nvSpPr>
        <p:spPr>
          <a:xfrm>
            <a:off x="897773" y="3045278"/>
            <a:ext cx="3487189" cy="1422220"/>
          </a:xfrm>
          <a:prstGeom prst="roundRect">
            <a:avLst>
              <a:gd name="adj" fmla="val 16667"/>
            </a:avLst>
          </a:prstGeom>
          <a:solidFill>
            <a:srgbClr val="CFE4F5"/>
          </a:solidFill>
          <a:ln w="12700">
            <a:solidFill>
              <a:srgbClr val="000000"/>
            </a:solidFill>
          </a:ln>
        </p:spPr>
        <p:txBody>
          <a:bodyPr spcFirstLastPara="1" wrap="square" lIns="68569" tIns="34275" rIns="68569" bIns="34275" anchor="ctr" anchorCtr="0">
            <a:noAutofit/>
          </a:bodyPr>
          <a:lstStyle/>
          <a:p>
            <a:pPr lvl="0" algn="ctr">
              <a:lnSpc>
                <a:spcPct val="150000"/>
              </a:lnSpc>
              <a:buSzPts val="3200"/>
              <a:defRPr/>
            </a:pPr>
            <a:r>
              <a:rPr lang="en-US" sz="2000"/>
              <a:t>C. Tự động tìm cách hoàn thành công việc mà không cần nhắc nhở.</a:t>
            </a:r>
          </a:p>
        </p:txBody>
      </p:sp>
    </p:spTree>
    <p:extLst>
      <p:ext uri="{BB962C8B-B14F-4D97-AF65-F5344CB8AC3E}">
        <p14:creationId xmlns:p14="http://schemas.microsoft.com/office/powerpoint/2010/main" val="38621582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outVertical)">
                                      <p:cBhvr>
                                        <p:cTn id="19" dur="500"/>
                                        <p:tgtEl>
                                          <p:spTgt spid="12"/>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98"/>
        <p:cNvGrpSpPr/>
        <p:nvPr/>
      </p:nvGrpSpPr>
      <p:grpSpPr>
        <a:xfrm>
          <a:off x="0" y="0"/>
          <a:ext cx="0" cy="0"/>
          <a:chOff x="0" y="0"/>
          <a:chExt cx="0" cy="0"/>
        </a:xfrm>
      </p:grpSpPr>
      <p:grpSp>
        <p:nvGrpSpPr>
          <p:cNvPr id="9701" name="Google Shape;9701;p59"/>
          <p:cNvGrpSpPr/>
          <p:nvPr/>
        </p:nvGrpSpPr>
        <p:grpSpPr>
          <a:xfrm>
            <a:off x="1918055" y="298750"/>
            <a:ext cx="5307890" cy="4546001"/>
            <a:chOff x="1918055" y="298750"/>
            <a:chExt cx="5307890" cy="4546001"/>
          </a:xfrm>
        </p:grpSpPr>
        <p:grpSp>
          <p:nvGrpSpPr>
            <p:cNvPr id="9702" name="Google Shape;9702;p59"/>
            <p:cNvGrpSpPr/>
            <p:nvPr/>
          </p:nvGrpSpPr>
          <p:grpSpPr>
            <a:xfrm>
              <a:off x="1918055" y="510392"/>
              <a:ext cx="198576" cy="4114917"/>
              <a:chOff x="9353514" y="751142"/>
              <a:chExt cx="198576" cy="4114917"/>
            </a:xfrm>
          </p:grpSpPr>
          <p:sp>
            <p:nvSpPr>
              <p:cNvPr id="9703" name="Google Shape;9703;p59"/>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4" name="Google Shape;9704;p59"/>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5" name="Google Shape;9705;p59"/>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6" name="Google Shape;9706;p59"/>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7" name="Google Shape;9707;p59"/>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8" name="Google Shape;9708;p59"/>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9" name="Google Shape;9709;p59"/>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0" name="Google Shape;9710;p59"/>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1" name="Google Shape;9711;p59"/>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2" name="Google Shape;9712;p59"/>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3" name="Google Shape;9713;p59"/>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4" name="Google Shape;9714;p59"/>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5" name="Google Shape;9715;p59"/>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6" name="Google Shape;9716;p59"/>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7" name="Google Shape;9717;p59"/>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8" name="Google Shape;9718;p59"/>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9" name="Google Shape;9719;p59"/>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0" name="Google Shape;9720;p59"/>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1" name="Google Shape;9721;p59"/>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2" name="Google Shape;9722;p59"/>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3" name="Google Shape;9723;p59"/>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4" name="Google Shape;9724;p59"/>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5" name="Google Shape;9725;p59"/>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6" name="Google Shape;9726;p59"/>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7" name="Google Shape;9727;p59"/>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8" name="Google Shape;9728;p59"/>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9" name="Google Shape;9729;p59"/>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0" name="Google Shape;9730;p59"/>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1" name="Google Shape;9731;p59"/>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2" name="Google Shape;9732;p59"/>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3" name="Google Shape;9733;p59"/>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4" name="Google Shape;9734;p59"/>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5" name="Google Shape;9735;p59"/>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6" name="Google Shape;9736;p59"/>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7" name="Google Shape;9737;p59"/>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8" name="Google Shape;9738;p59"/>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9" name="Google Shape;9739;p59"/>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0" name="Google Shape;9740;p59"/>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1" name="Google Shape;9741;p59"/>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2" name="Google Shape;9742;p59"/>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3" name="Google Shape;9743;p59"/>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4" name="Google Shape;9744;p59"/>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5" name="Google Shape;9745;p59"/>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6" name="Google Shape;9746;p59"/>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7" name="Google Shape;9747;p59"/>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8" name="Google Shape;9748;p59"/>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9" name="Google Shape;9749;p59"/>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0" name="Google Shape;9750;p59"/>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1" name="Google Shape;9751;p59"/>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2" name="Google Shape;9752;p59"/>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3" name="Google Shape;9753;p59"/>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4" name="Google Shape;9754;p59"/>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5" name="Google Shape;9755;p59"/>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6" name="Google Shape;9756;p59"/>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7" name="Google Shape;9757;p59"/>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8" name="Google Shape;9758;p59"/>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9" name="Google Shape;9759;p59"/>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0" name="Google Shape;9760;p59"/>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1" name="Google Shape;9761;p59"/>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2" name="Google Shape;9762;p59"/>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3" name="Google Shape;9763;p59"/>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4" name="Google Shape;9764;p59"/>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765" name="Google Shape;9765;p59"/>
            <p:cNvGrpSpPr/>
            <p:nvPr/>
          </p:nvGrpSpPr>
          <p:grpSpPr>
            <a:xfrm>
              <a:off x="2116418" y="4646076"/>
              <a:ext cx="4911047" cy="198675"/>
              <a:chOff x="9562474" y="4886827"/>
              <a:chExt cx="4127971" cy="198675"/>
            </a:xfrm>
          </p:grpSpPr>
          <p:sp>
            <p:nvSpPr>
              <p:cNvPr id="9766" name="Google Shape;9766;p59"/>
              <p:cNvSpPr/>
              <p:nvPr/>
            </p:nvSpPr>
            <p:spPr>
              <a:xfrm>
                <a:off x="9583340" y="5025086"/>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7" name="Google Shape;9767;p59"/>
              <p:cNvSpPr/>
              <p:nvPr/>
            </p:nvSpPr>
            <p:spPr>
              <a:xfrm>
                <a:off x="96043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8" name="Google Shape;9768;p59"/>
              <p:cNvSpPr/>
              <p:nvPr/>
            </p:nvSpPr>
            <p:spPr>
              <a:xfrm>
                <a:off x="967738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9" name="Google Shape;9769;p59"/>
              <p:cNvSpPr/>
              <p:nvPr/>
            </p:nvSpPr>
            <p:spPr>
              <a:xfrm>
                <a:off x="9740085"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0" name="Google Shape;9770;p59"/>
              <p:cNvSpPr/>
              <p:nvPr/>
            </p:nvSpPr>
            <p:spPr>
              <a:xfrm>
                <a:off x="98028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1" name="Google Shape;9771;p59"/>
              <p:cNvSpPr/>
              <p:nvPr/>
            </p:nvSpPr>
            <p:spPr>
              <a:xfrm>
                <a:off x="987596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2" name="Google Shape;9772;p59"/>
              <p:cNvSpPr/>
              <p:nvPr/>
            </p:nvSpPr>
            <p:spPr>
              <a:xfrm>
                <a:off x="993866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3" name="Google Shape;9773;p59"/>
              <p:cNvSpPr/>
              <p:nvPr/>
            </p:nvSpPr>
            <p:spPr>
              <a:xfrm>
                <a:off x="10011841"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4" name="Google Shape;9774;p59"/>
              <p:cNvSpPr/>
              <p:nvPr/>
            </p:nvSpPr>
            <p:spPr>
              <a:xfrm>
                <a:off x="1007453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5" name="Google Shape;9775;p59"/>
              <p:cNvSpPr/>
              <p:nvPr/>
            </p:nvSpPr>
            <p:spPr>
              <a:xfrm>
                <a:off x="1014772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6" name="Google Shape;9776;p59"/>
              <p:cNvSpPr/>
              <p:nvPr/>
            </p:nvSpPr>
            <p:spPr>
              <a:xfrm>
                <a:off x="1021041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7" name="Google Shape;9777;p59"/>
              <p:cNvSpPr/>
              <p:nvPr/>
            </p:nvSpPr>
            <p:spPr>
              <a:xfrm>
                <a:off x="10283499"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8" name="Google Shape;9778;p59"/>
              <p:cNvSpPr/>
              <p:nvPr/>
            </p:nvSpPr>
            <p:spPr>
              <a:xfrm>
                <a:off x="1034629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9" name="Google Shape;9779;p59"/>
              <p:cNvSpPr/>
              <p:nvPr/>
            </p:nvSpPr>
            <p:spPr>
              <a:xfrm>
                <a:off x="1041937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0" name="Google Shape;9780;p59"/>
              <p:cNvSpPr/>
              <p:nvPr/>
            </p:nvSpPr>
            <p:spPr>
              <a:xfrm>
                <a:off x="1048207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1" name="Google Shape;9781;p59"/>
              <p:cNvSpPr/>
              <p:nvPr/>
            </p:nvSpPr>
            <p:spPr>
              <a:xfrm>
                <a:off x="10555256"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2" name="Google Shape;9782;p59"/>
              <p:cNvSpPr/>
              <p:nvPr/>
            </p:nvSpPr>
            <p:spPr>
              <a:xfrm>
                <a:off x="10617953"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3" name="Google Shape;9783;p59"/>
              <p:cNvSpPr/>
              <p:nvPr/>
            </p:nvSpPr>
            <p:spPr>
              <a:xfrm>
                <a:off x="1069113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4" name="Google Shape;9784;p59"/>
              <p:cNvSpPr/>
              <p:nvPr/>
            </p:nvSpPr>
            <p:spPr>
              <a:xfrm>
                <a:off x="1075383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5" name="Google Shape;9785;p59"/>
              <p:cNvSpPr/>
              <p:nvPr/>
            </p:nvSpPr>
            <p:spPr>
              <a:xfrm>
                <a:off x="10826913"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6" name="Google Shape;9786;p59"/>
              <p:cNvSpPr/>
              <p:nvPr/>
            </p:nvSpPr>
            <p:spPr>
              <a:xfrm>
                <a:off x="1088971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7" name="Google Shape;9787;p59"/>
              <p:cNvSpPr/>
              <p:nvPr/>
            </p:nvSpPr>
            <p:spPr>
              <a:xfrm>
                <a:off x="1096279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8" name="Google Shape;9788;p59"/>
              <p:cNvSpPr/>
              <p:nvPr/>
            </p:nvSpPr>
            <p:spPr>
              <a:xfrm>
                <a:off x="1102548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9" name="Google Shape;9789;p59"/>
              <p:cNvSpPr/>
              <p:nvPr/>
            </p:nvSpPr>
            <p:spPr>
              <a:xfrm>
                <a:off x="11098670"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0" name="Google Shape;9790;p59"/>
              <p:cNvSpPr/>
              <p:nvPr/>
            </p:nvSpPr>
            <p:spPr>
              <a:xfrm>
                <a:off x="1116136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1" name="Google Shape;9791;p59"/>
              <p:cNvSpPr/>
              <p:nvPr/>
            </p:nvSpPr>
            <p:spPr>
              <a:xfrm>
                <a:off x="11234548"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2" name="Google Shape;9792;p59"/>
              <p:cNvSpPr/>
              <p:nvPr/>
            </p:nvSpPr>
            <p:spPr>
              <a:xfrm>
                <a:off x="11297246"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3" name="Google Shape;9793;p59"/>
              <p:cNvSpPr/>
              <p:nvPr/>
            </p:nvSpPr>
            <p:spPr>
              <a:xfrm>
                <a:off x="11370327" y="4949525"/>
                <a:ext cx="62896" cy="83762"/>
              </a:xfrm>
              <a:custGeom>
                <a:avLst/>
                <a:gdLst/>
                <a:ahLst/>
                <a:cxnLst/>
                <a:rect l="l" t="t" r="r" b="b"/>
                <a:pathLst>
                  <a:path w="636"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4" name="Google Shape;9794;p59"/>
              <p:cNvSpPr/>
              <p:nvPr/>
            </p:nvSpPr>
            <p:spPr>
              <a:xfrm>
                <a:off x="11433124"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5" name="Google Shape;9795;p59"/>
              <p:cNvSpPr/>
              <p:nvPr/>
            </p:nvSpPr>
            <p:spPr>
              <a:xfrm>
                <a:off x="1150620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6" name="Google Shape;9796;p59"/>
              <p:cNvSpPr/>
              <p:nvPr/>
            </p:nvSpPr>
            <p:spPr>
              <a:xfrm>
                <a:off x="1156890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7" name="Google Shape;9797;p59"/>
              <p:cNvSpPr/>
              <p:nvPr/>
            </p:nvSpPr>
            <p:spPr>
              <a:xfrm>
                <a:off x="11642084"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8" name="Google Shape;9798;p59"/>
              <p:cNvSpPr/>
              <p:nvPr/>
            </p:nvSpPr>
            <p:spPr>
              <a:xfrm>
                <a:off x="1170478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9" name="Google Shape;9799;p59"/>
              <p:cNvSpPr/>
              <p:nvPr/>
            </p:nvSpPr>
            <p:spPr>
              <a:xfrm>
                <a:off x="11777962"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0" name="Google Shape;9800;p59"/>
              <p:cNvSpPr/>
              <p:nvPr/>
            </p:nvSpPr>
            <p:spPr>
              <a:xfrm>
                <a:off x="11840660"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1" name="Google Shape;9801;p59"/>
              <p:cNvSpPr/>
              <p:nvPr/>
            </p:nvSpPr>
            <p:spPr>
              <a:xfrm>
                <a:off x="1191374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2" name="Google Shape;9802;p59"/>
              <p:cNvSpPr/>
              <p:nvPr/>
            </p:nvSpPr>
            <p:spPr>
              <a:xfrm>
                <a:off x="1197653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3" name="Google Shape;9803;p59"/>
              <p:cNvSpPr/>
              <p:nvPr/>
            </p:nvSpPr>
            <p:spPr>
              <a:xfrm>
                <a:off x="1204962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4" name="Google Shape;9804;p59"/>
              <p:cNvSpPr/>
              <p:nvPr/>
            </p:nvSpPr>
            <p:spPr>
              <a:xfrm>
                <a:off x="12112318"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5" name="Google Shape;9805;p59"/>
              <p:cNvSpPr/>
              <p:nvPr/>
            </p:nvSpPr>
            <p:spPr>
              <a:xfrm>
                <a:off x="12185498"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6" name="Google Shape;9806;p59"/>
              <p:cNvSpPr/>
              <p:nvPr/>
            </p:nvSpPr>
            <p:spPr>
              <a:xfrm>
                <a:off x="1224819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7" name="Google Shape;9807;p59"/>
              <p:cNvSpPr/>
              <p:nvPr/>
            </p:nvSpPr>
            <p:spPr>
              <a:xfrm>
                <a:off x="12321377"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8" name="Google Shape;9808;p59"/>
              <p:cNvSpPr/>
              <p:nvPr/>
            </p:nvSpPr>
            <p:spPr>
              <a:xfrm>
                <a:off x="1238407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9" name="Google Shape;9809;p59"/>
              <p:cNvSpPr/>
              <p:nvPr/>
            </p:nvSpPr>
            <p:spPr>
              <a:xfrm>
                <a:off x="12457156"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0" name="Google Shape;9810;p59"/>
              <p:cNvSpPr/>
              <p:nvPr/>
            </p:nvSpPr>
            <p:spPr>
              <a:xfrm>
                <a:off x="1251995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1" name="Google Shape;9811;p59"/>
              <p:cNvSpPr/>
              <p:nvPr/>
            </p:nvSpPr>
            <p:spPr>
              <a:xfrm>
                <a:off x="12593034"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2" name="Google Shape;9812;p59"/>
              <p:cNvSpPr/>
              <p:nvPr/>
            </p:nvSpPr>
            <p:spPr>
              <a:xfrm>
                <a:off x="12655732"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3" name="Google Shape;9813;p59"/>
              <p:cNvSpPr/>
              <p:nvPr/>
            </p:nvSpPr>
            <p:spPr>
              <a:xfrm>
                <a:off x="12728913"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4" name="Google Shape;9814;p59"/>
              <p:cNvSpPr/>
              <p:nvPr/>
            </p:nvSpPr>
            <p:spPr>
              <a:xfrm>
                <a:off x="12791611"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5" name="Google Shape;9815;p59"/>
              <p:cNvSpPr/>
              <p:nvPr/>
            </p:nvSpPr>
            <p:spPr>
              <a:xfrm>
                <a:off x="1286479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6" name="Google Shape;9816;p59"/>
              <p:cNvSpPr/>
              <p:nvPr/>
            </p:nvSpPr>
            <p:spPr>
              <a:xfrm>
                <a:off x="12927489"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7" name="Google Shape;9817;p59"/>
              <p:cNvSpPr/>
              <p:nvPr/>
            </p:nvSpPr>
            <p:spPr>
              <a:xfrm>
                <a:off x="13000570"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8" name="Google Shape;9818;p59"/>
              <p:cNvSpPr/>
              <p:nvPr/>
            </p:nvSpPr>
            <p:spPr>
              <a:xfrm>
                <a:off x="13073751" y="4949525"/>
                <a:ext cx="52413" cy="83762"/>
              </a:xfrm>
              <a:custGeom>
                <a:avLst/>
                <a:gdLst/>
                <a:ahLst/>
                <a:cxnLst/>
                <a:rect l="l" t="t" r="r" b="b"/>
                <a:pathLst>
                  <a:path w="530" h="847" extrusionOk="0">
                    <a:moveTo>
                      <a:pt x="1" y="846"/>
                    </a:moveTo>
                    <a:lnTo>
                      <a:pt x="1" y="846"/>
                    </a:lnTo>
                    <a:lnTo>
                      <a:pt x="529" y="1"/>
                    </a:lnTo>
                    <a:lnTo>
                      <a:pt x="529"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9" name="Google Shape;9819;p59"/>
              <p:cNvSpPr/>
              <p:nvPr/>
            </p:nvSpPr>
            <p:spPr>
              <a:xfrm>
                <a:off x="13136449"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0" name="Google Shape;9820;p59"/>
              <p:cNvSpPr/>
              <p:nvPr/>
            </p:nvSpPr>
            <p:spPr>
              <a:xfrm>
                <a:off x="13199147"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1" name="Google Shape;9821;p59"/>
              <p:cNvSpPr/>
              <p:nvPr/>
            </p:nvSpPr>
            <p:spPr>
              <a:xfrm>
                <a:off x="13272327" y="4949525"/>
                <a:ext cx="62797" cy="83762"/>
              </a:xfrm>
              <a:custGeom>
                <a:avLst/>
                <a:gdLst/>
                <a:ahLst/>
                <a:cxnLst/>
                <a:rect l="l" t="t" r="r" b="b"/>
                <a:pathLst>
                  <a:path w="635" h="847" extrusionOk="0">
                    <a:moveTo>
                      <a:pt x="0" y="846"/>
                    </a:moveTo>
                    <a:lnTo>
                      <a:pt x="0"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2" name="Google Shape;9822;p59"/>
              <p:cNvSpPr/>
              <p:nvPr/>
            </p:nvSpPr>
            <p:spPr>
              <a:xfrm>
                <a:off x="1333502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3" name="Google Shape;9823;p59"/>
              <p:cNvSpPr/>
              <p:nvPr/>
            </p:nvSpPr>
            <p:spPr>
              <a:xfrm>
                <a:off x="13408205"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4" name="Google Shape;9824;p59"/>
              <p:cNvSpPr/>
              <p:nvPr/>
            </p:nvSpPr>
            <p:spPr>
              <a:xfrm>
                <a:off x="13470903"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5" name="Google Shape;9825;p59"/>
              <p:cNvSpPr/>
              <p:nvPr/>
            </p:nvSpPr>
            <p:spPr>
              <a:xfrm>
                <a:off x="13543985" y="4949525"/>
                <a:ext cx="62797" cy="83762"/>
              </a:xfrm>
              <a:custGeom>
                <a:avLst/>
                <a:gdLst/>
                <a:ahLst/>
                <a:cxnLst/>
                <a:rect l="l" t="t" r="r" b="b"/>
                <a:pathLst>
                  <a:path w="635" h="847" extrusionOk="0">
                    <a:moveTo>
                      <a:pt x="1" y="846"/>
                    </a:moveTo>
                    <a:lnTo>
                      <a:pt x="1" y="846"/>
                    </a:lnTo>
                    <a:lnTo>
                      <a:pt x="635" y="1"/>
                    </a:lnTo>
                    <a:lnTo>
                      <a:pt x="635"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6" name="Google Shape;9826;p59"/>
              <p:cNvSpPr/>
              <p:nvPr/>
            </p:nvSpPr>
            <p:spPr>
              <a:xfrm>
                <a:off x="13606781" y="4949525"/>
                <a:ext cx="62797" cy="83762"/>
              </a:xfrm>
              <a:custGeom>
                <a:avLst/>
                <a:gdLst/>
                <a:ahLst/>
                <a:cxnLst/>
                <a:rect l="l" t="t" r="r" b="b"/>
                <a:pathLst>
                  <a:path w="635" h="847" extrusionOk="0">
                    <a:moveTo>
                      <a:pt x="0" y="846"/>
                    </a:moveTo>
                    <a:lnTo>
                      <a:pt x="0" y="846"/>
                    </a:lnTo>
                    <a:lnTo>
                      <a:pt x="634" y="1"/>
                    </a:lnTo>
                    <a:lnTo>
                      <a:pt x="634" y="1"/>
                    </a:lnTo>
                    <a:close/>
                  </a:path>
                </a:pathLst>
              </a:custGeom>
              <a:gradFill>
                <a:gsLst>
                  <a:gs pos="0">
                    <a:schemeClr val="dk1"/>
                  </a:gs>
                  <a:gs pos="24000">
                    <a:schemeClr val="lt2"/>
                  </a:gs>
                  <a:gs pos="45000">
                    <a:schemeClr val="lt2"/>
                  </a:gs>
                  <a:gs pos="76000">
                    <a:schemeClr val="lt2"/>
                  </a:gs>
                  <a:gs pos="100000">
                    <a:schemeClr val="dk1"/>
                  </a:gs>
                </a:gsLst>
                <a:lin ang="10800025"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7" name="Google Shape;9827;p59"/>
              <p:cNvSpPr/>
              <p:nvPr/>
            </p:nvSpPr>
            <p:spPr>
              <a:xfrm>
                <a:off x="9562474" y="4886827"/>
                <a:ext cx="4127971" cy="31448"/>
              </a:xfrm>
              <a:custGeom>
                <a:avLst/>
                <a:gdLst/>
                <a:ahLst/>
                <a:cxnLst/>
                <a:rect l="l" t="t" r="r" b="b"/>
                <a:pathLst>
                  <a:path w="41742" h="318" extrusionOk="0">
                    <a:moveTo>
                      <a:pt x="212" y="1"/>
                    </a:moveTo>
                    <a:cubicBezTo>
                      <a:pt x="1" y="1"/>
                      <a:pt x="1" y="318"/>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8" name="Google Shape;9828;p59"/>
              <p:cNvSpPr/>
              <p:nvPr/>
            </p:nvSpPr>
            <p:spPr>
              <a:xfrm>
                <a:off x="9562474" y="5064537"/>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29" name="Google Shape;9829;p59"/>
            <p:cNvSpPr/>
            <p:nvPr/>
          </p:nvSpPr>
          <p:spPr>
            <a:xfrm>
              <a:off x="7075594"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0" name="Google Shape;9830;p59"/>
            <p:cNvSpPr/>
            <p:nvPr/>
          </p:nvSpPr>
          <p:spPr>
            <a:xfrm>
              <a:off x="19705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31" name="Google Shape;9831;p59"/>
            <p:cNvGrpSpPr/>
            <p:nvPr/>
          </p:nvGrpSpPr>
          <p:grpSpPr>
            <a:xfrm>
              <a:off x="2116900" y="298750"/>
              <a:ext cx="4911047" cy="198675"/>
              <a:chOff x="9562474" y="539512"/>
              <a:chExt cx="4127971" cy="198675"/>
            </a:xfrm>
          </p:grpSpPr>
          <p:sp>
            <p:nvSpPr>
              <p:cNvPr id="9832" name="Google Shape;9832;p59"/>
              <p:cNvSpPr/>
              <p:nvPr/>
            </p:nvSpPr>
            <p:spPr>
              <a:xfrm>
                <a:off x="9583340" y="680153"/>
                <a:ext cx="4086238" cy="10581"/>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3" name="Google Shape;9833;p5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4" name="Google Shape;9834;p5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5" name="Google Shape;9835;p5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6" name="Google Shape;9836;p5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7" name="Google Shape;9837;p5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8" name="Google Shape;9838;p5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9" name="Google Shape;9839;p5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0" name="Google Shape;9840;p5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1" name="Google Shape;9841;p5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2" name="Google Shape;9842;p5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3" name="Google Shape;9843;p5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4" name="Google Shape;9844;p5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5" name="Google Shape;9845;p5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6" name="Google Shape;9846;p5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7" name="Google Shape;9847;p5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8" name="Google Shape;9848;p5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9" name="Google Shape;9849;p5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0" name="Google Shape;9850;p5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1" name="Google Shape;9851;p5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2" name="Google Shape;9852;p5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3" name="Google Shape;9853;p5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4" name="Google Shape;9854;p5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5" name="Google Shape;9855;p5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9856;p5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9857;p5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9858;p5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9859;p5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9860;p5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9861;p5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9862;p5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9863;p5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9864;p5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9865;p5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9866;p5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9867;p5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9868;p5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9869;p5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9870;p5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9871;p5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2" name="Google Shape;9872;p5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3" name="Google Shape;9873;p5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4" name="Google Shape;9874;p5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5" name="Google Shape;9875;p5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5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5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9878;p5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9879;p5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0" name="Google Shape;9880;p5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1" name="Google Shape;9881;p5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9882;p5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9883;p5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4" name="Google Shape;9884;p5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5" name="Google Shape;9885;p5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6" name="Google Shape;9886;p5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7" name="Google Shape;9887;p5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8" name="Google Shape;9888;p5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9" name="Google Shape;9889;p5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0" name="Google Shape;9890;p5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1" name="Google Shape;9891;p5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2" name="Google Shape;9892;p5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3" name="Google Shape;9893;p59"/>
              <p:cNvSpPr/>
              <p:nvPr/>
            </p:nvSpPr>
            <p:spPr>
              <a:xfrm>
                <a:off x="9562474" y="539512"/>
                <a:ext cx="4127971"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4" name="Google Shape;9894;p59"/>
              <p:cNvSpPr/>
              <p:nvPr/>
            </p:nvSpPr>
            <p:spPr>
              <a:xfrm>
                <a:off x="9562474" y="717222"/>
                <a:ext cx="4127971"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95" name="Google Shape;9895;p59"/>
            <p:cNvSpPr/>
            <p:nvPr/>
          </p:nvSpPr>
          <p:spPr>
            <a:xfrm>
              <a:off x="7077077"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6" name="Google Shape;9896;p59"/>
            <p:cNvSpPr/>
            <p:nvPr/>
          </p:nvSpPr>
          <p:spPr>
            <a:xfrm>
              <a:off x="19719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97" name="Google Shape;9897;p59"/>
            <p:cNvGrpSpPr/>
            <p:nvPr/>
          </p:nvGrpSpPr>
          <p:grpSpPr>
            <a:xfrm>
              <a:off x="7027369" y="510392"/>
              <a:ext cx="198576" cy="4114917"/>
              <a:chOff x="13700828" y="751142"/>
              <a:chExt cx="198576" cy="4114917"/>
            </a:xfrm>
          </p:grpSpPr>
          <p:sp>
            <p:nvSpPr>
              <p:cNvPr id="9898" name="Google Shape;9898;p59"/>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9" name="Google Shape;9899;p59"/>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0" name="Google Shape;9900;p59"/>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1" name="Google Shape;9901;p59"/>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2" name="Google Shape;9902;p59"/>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3" name="Google Shape;9903;p59"/>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4" name="Google Shape;9904;p59"/>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5" name="Google Shape;9905;p59"/>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6" name="Google Shape;9906;p59"/>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7" name="Google Shape;9907;p59"/>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8" name="Google Shape;9908;p59"/>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9" name="Google Shape;9909;p59"/>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0" name="Google Shape;9910;p59"/>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1" name="Google Shape;9911;p59"/>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2" name="Google Shape;9912;p59"/>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3" name="Google Shape;9913;p59"/>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4" name="Google Shape;9914;p59"/>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5" name="Google Shape;9915;p59"/>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6" name="Google Shape;9916;p59"/>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7" name="Google Shape;9917;p59"/>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8" name="Google Shape;9918;p59"/>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9" name="Google Shape;9919;p59"/>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0" name="Google Shape;9920;p59"/>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1" name="Google Shape;9921;p59"/>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2" name="Google Shape;9922;p59"/>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3" name="Google Shape;9923;p59"/>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4" name="Google Shape;9924;p59"/>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5" name="Google Shape;9925;p59"/>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6" name="Google Shape;9926;p59"/>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7" name="Google Shape;9927;p59"/>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8" name="Google Shape;9928;p59"/>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9" name="Google Shape;9929;p59"/>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0" name="Google Shape;9930;p59"/>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1" name="Google Shape;9931;p59"/>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2" name="Google Shape;9932;p59"/>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3" name="Google Shape;9933;p59"/>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4" name="Google Shape;9934;p59"/>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5" name="Google Shape;9935;p59"/>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6" name="Google Shape;9936;p59"/>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7" name="Google Shape;9937;p59"/>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8" name="Google Shape;9938;p59"/>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9" name="Google Shape;9939;p59"/>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0" name="Google Shape;9940;p59"/>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1" name="Google Shape;9941;p59"/>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2" name="Google Shape;9942;p59"/>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3" name="Google Shape;9943;p59"/>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4" name="Google Shape;9944;p59"/>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5" name="Google Shape;9945;p59"/>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6" name="Google Shape;9946;p59"/>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7" name="Google Shape;9947;p59"/>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8" name="Google Shape;9948;p59"/>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9" name="Google Shape;9949;p59"/>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0" name="Google Shape;9950;p59"/>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1" name="Google Shape;9951;p59"/>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2" name="Google Shape;9952;p59"/>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3" name="Google Shape;9953;p59"/>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4" name="Google Shape;9954;p59"/>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5" name="Google Shape;9955;p59"/>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6" name="Google Shape;9956;p59"/>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7" name="Google Shape;9957;p59"/>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8" name="Google Shape;9958;p59"/>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9" name="Google Shape;9959;p59"/>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960" name="Google Shape;9960;p59"/>
          <p:cNvSpPr txBox="1"/>
          <p:nvPr/>
        </p:nvSpPr>
        <p:spPr>
          <a:xfrm>
            <a:off x="3072000" y="4000463"/>
            <a:ext cx="3000000" cy="434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rPr>
              <a:t>Please keep this slide for attribution</a:t>
            </a:r>
            <a:endParaRPr kumimoji="0" sz="1200" b="0" i="0" u="none" strike="noStrike" kern="0" cap="none" spc="0" normalizeH="0" baseline="0" noProof="0">
              <a:ln>
                <a:noFill/>
              </a:ln>
              <a:solidFill>
                <a:srgbClr val="786446"/>
              </a:solidFill>
              <a:effectLst/>
              <a:uLnTx/>
              <a:uFillTx/>
              <a:latin typeface="Arial" panose="020B0604020202020204" pitchFamily="34" charset="0"/>
              <a:ea typeface="Fira Sans Condensed"/>
              <a:cs typeface="Arial" panose="020B0604020202020204" pitchFamily="34" charset="0"/>
              <a:sym typeface="Fira Sans Condensed"/>
            </a:endParaRPr>
          </a:p>
        </p:txBody>
      </p:sp>
      <p:grpSp>
        <p:nvGrpSpPr>
          <p:cNvPr id="9961" name="Google Shape;9961;p59"/>
          <p:cNvGrpSpPr/>
          <p:nvPr/>
        </p:nvGrpSpPr>
        <p:grpSpPr>
          <a:xfrm>
            <a:off x="6480323" y="2764336"/>
            <a:ext cx="2282464" cy="2191129"/>
            <a:chOff x="6498550" y="2733676"/>
            <a:chExt cx="2113784" cy="2029199"/>
          </a:xfrm>
        </p:grpSpPr>
        <p:sp>
          <p:nvSpPr>
            <p:cNvPr id="9962" name="Google Shape;9962;p59"/>
            <p:cNvSpPr/>
            <p:nvPr/>
          </p:nvSpPr>
          <p:spPr>
            <a:xfrm>
              <a:off x="6498550" y="2733676"/>
              <a:ext cx="2113784" cy="2029199"/>
            </a:xfrm>
            <a:custGeom>
              <a:avLst/>
              <a:gdLst/>
              <a:ahLst/>
              <a:cxnLst/>
              <a:rect l="l" t="t" r="r" b="b"/>
              <a:pathLst>
                <a:path w="43333" h="41599" extrusionOk="0">
                  <a:moveTo>
                    <a:pt x="33160" y="4188"/>
                  </a:moveTo>
                  <a:cubicBezTo>
                    <a:pt x="33512" y="4226"/>
                    <a:pt x="34266" y="4603"/>
                    <a:pt x="34996" y="5031"/>
                  </a:cubicBezTo>
                  <a:lnTo>
                    <a:pt x="34744" y="5005"/>
                  </a:lnTo>
                  <a:lnTo>
                    <a:pt x="34732" y="5005"/>
                  </a:lnTo>
                  <a:cubicBezTo>
                    <a:pt x="34254" y="4685"/>
                    <a:pt x="33704" y="4524"/>
                    <a:pt x="33154" y="4524"/>
                  </a:cubicBezTo>
                  <a:cubicBezTo>
                    <a:pt x="32603" y="4524"/>
                    <a:pt x="32053" y="4685"/>
                    <a:pt x="31575" y="5005"/>
                  </a:cubicBezTo>
                  <a:lnTo>
                    <a:pt x="31324" y="5031"/>
                  </a:lnTo>
                  <a:cubicBezTo>
                    <a:pt x="32053" y="4603"/>
                    <a:pt x="32808" y="4226"/>
                    <a:pt x="33160" y="4188"/>
                  </a:cubicBezTo>
                  <a:close/>
                  <a:moveTo>
                    <a:pt x="33147" y="1"/>
                  </a:moveTo>
                  <a:cubicBezTo>
                    <a:pt x="30695" y="1"/>
                    <a:pt x="27262" y="2729"/>
                    <a:pt x="27237" y="2755"/>
                  </a:cubicBezTo>
                  <a:cubicBezTo>
                    <a:pt x="26105" y="3698"/>
                    <a:pt x="25552" y="5244"/>
                    <a:pt x="25552" y="7470"/>
                  </a:cubicBezTo>
                  <a:cubicBezTo>
                    <a:pt x="25540" y="8325"/>
                    <a:pt x="25238" y="9143"/>
                    <a:pt x="24672" y="9784"/>
                  </a:cubicBezTo>
                  <a:lnTo>
                    <a:pt x="24634" y="9822"/>
                  </a:lnTo>
                  <a:cubicBezTo>
                    <a:pt x="23880" y="10765"/>
                    <a:pt x="23490" y="12940"/>
                    <a:pt x="23490" y="13657"/>
                  </a:cubicBezTo>
                  <a:cubicBezTo>
                    <a:pt x="23477" y="14399"/>
                    <a:pt x="23754" y="15103"/>
                    <a:pt x="24282" y="15631"/>
                  </a:cubicBezTo>
                  <a:cubicBezTo>
                    <a:pt x="24219" y="16260"/>
                    <a:pt x="24156" y="16964"/>
                    <a:pt x="24093" y="17706"/>
                  </a:cubicBezTo>
                  <a:lnTo>
                    <a:pt x="21415" y="17605"/>
                  </a:lnTo>
                  <a:lnTo>
                    <a:pt x="21226" y="17605"/>
                  </a:lnTo>
                  <a:lnTo>
                    <a:pt x="8098" y="18347"/>
                  </a:lnTo>
                  <a:cubicBezTo>
                    <a:pt x="7369" y="18385"/>
                    <a:pt x="6715" y="18825"/>
                    <a:pt x="6388" y="19479"/>
                  </a:cubicBezTo>
                  <a:cubicBezTo>
                    <a:pt x="6199" y="19856"/>
                    <a:pt x="6124" y="20271"/>
                    <a:pt x="6174" y="20686"/>
                  </a:cubicBezTo>
                  <a:cubicBezTo>
                    <a:pt x="6086" y="20711"/>
                    <a:pt x="6011" y="20749"/>
                    <a:pt x="5935" y="20787"/>
                  </a:cubicBezTo>
                  <a:cubicBezTo>
                    <a:pt x="4804" y="21340"/>
                    <a:pt x="4049" y="22610"/>
                    <a:pt x="3999" y="24044"/>
                  </a:cubicBezTo>
                  <a:cubicBezTo>
                    <a:pt x="3760" y="24094"/>
                    <a:pt x="3534" y="24182"/>
                    <a:pt x="3320" y="24295"/>
                  </a:cubicBezTo>
                  <a:cubicBezTo>
                    <a:pt x="2176" y="24962"/>
                    <a:pt x="1509" y="26357"/>
                    <a:pt x="1522" y="28017"/>
                  </a:cubicBezTo>
                  <a:cubicBezTo>
                    <a:pt x="1522" y="28244"/>
                    <a:pt x="1534" y="28470"/>
                    <a:pt x="1559" y="28684"/>
                  </a:cubicBezTo>
                  <a:cubicBezTo>
                    <a:pt x="943" y="28935"/>
                    <a:pt x="478" y="29451"/>
                    <a:pt x="289" y="30105"/>
                  </a:cubicBezTo>
                  <a:cubicBezTo>
                    <a:pt x="63" y="30859"/>
                    <a:pt x="201" y="31677"/>
                    <a:pt x="679" y="32330"/>
                  </a:cubicBezTo>
                  <a:cubicBezTo>
                    <a:pt x="855" y="32569"/>
                    <a:pt x="1081" y="32783"/>
                    <a:pt x="1346" y="32934"/>
                  </a:cubicBezTo>
                  <a:cubicBezTo>
                    <a:pt x="1371" y="33299"/>
                    <a:pt x="1371" y="33651"/>
                    <a:pt x="1346" y="34015"/>
                  </a:cubicBezTo>
                  <a:cubicBezTo>
                    <a:pt x="440" y="34594"/>
                    <a:pt x="0" y="35688"/>
                    <a:pt x="277" y="36732"/>
                  </a:cubicBezTo>
                  <a:cubicBezTo>
                    <a:pt x="440" y="37436"/>
                    <a:pt x="943" y="38002"/>
                    <a:pt x="1610" y="38266"/>
                  </a:cubicBezTo>
                  <a:cubicBezTo>
                    <a:pt x="1673" y="38291"/>
                    <a:pt x="7897" y="40642"/>
                    <a:pt x="12763" y="41560"/>
                  </a:cubicBezTo>
                  <a:cubicBezTo>
                    <a:pt x="12902" y="41573"/>
                    <a:pt x="13028" y="41585"/>
                    <a:pt x="13166" y="41598"/>
                  </a:cubicBezTo>
                  <a:lnTo>
                    <a:pt x="13216" y="41585"/>
                  </a:lnTo>
                  <a:cubicBezTo>
                    <a:pt x="13292" y="41585"/>
                    <a:pt x="13380" y="41573"/>
                    <a:pt x="13468" y="41560"/>
                  </a:cubicBezTo>
                  <a:lnTo>
                    <a:pt x="13556" y="41548"/>
                  </a:lnTo>
                  <a:cubicBezTo>
                    <a:pt x="13870" y="41485"/>
                    <a:pt x="20912" y="40177"/>
                    <a:pt x="26005" y="39196"/>
                  </a:cubicBezTo>
                  <a:cubicBezTo>
                    <a:pt x="27237" y="39900"/>
                    <a:pt x="29387" y="40165"/>
                    <a:pt x="33135" y="40165"/>
                  </a:cubicBezTo>
                  <a:cubicBezTo>
                    <a:pt x="36014" y="40165"/>
                    <a:pt x="37926" y="40001"/>
                    <a:pt x="39183" y="39636"/>
                  </a:cubicBezTo>
                  <a:cubicBezTo>
                    <a:pt x="41371" y="38995"/>
                    <a:pt x="41698" y="37599"/>
                    <a:pt x="41698" y="36820"/>
                  </a:cubicBezTo>
                  <a:cubicBezTo>
                    <a:pt x="41698" y="35826"/>
                    <a:pt x="41107" y="34984"/>
                    <a:pt x="40541" y="34418"/>
                  </a:cubicBezTo>
                  <a:lnTo>
                    <a:pt x="40541" y="33940"/>
                  </a:lnTo>
                  <a:cubicBezTo>
                    <a:pt x="41107" y="33613"/>
                    <a:pt x="41598" y="33186"/>
                    <a:pt x="42000" y="32670"/>
                  </a:cubicBezTo>
                  <a:cubicBezTo>
                    <a:pt x="42943" y="31463"/>
                    <a:pt x="43333" y="29866"/>
                    <a:pt x="43132" y="27942"/>
                  </a:cubicBezTo>
                  <a:cubicBezTo>
                    <a:pt x="42930" y="25829"/>
                    <a:pt x="42591" y="22032"/>
                    <a:pt x="42314" y="18989"/>
                  </a:cubicBezTo>
                  <a:cubicBezTo>
                    <a:pt x="42214" y="17769"/>
                    <a:pt x="42101" y="16587"/>
                    <a:pt x="42013" y="15631"/>
                  </a:cubicBezTo>
                  <a:cubicBezTo>
                    <a:pt x="42541" y="15103"/>
                    <a:pt x="42817" y="14399"/>
                    <a:pt x="42805" y="13657"/>
                  </a:cubicBezTo>
                  <a:cubicBezTo>
                    <a:pt x="42805" y="12940"/>
                    <a:pt x="42415" y="10765"/>
                    <a:pt x="41660" y="9822"/>
                  </a:cubicBezTo>
                  <a:lnTo>
                    <a:pt x="41623" y="9784"/>
                  </a:lnTo>
                  <a:cubicBezTo>
                    <a:pt x="41057" y="9143"/>
                    <a:pt x="40755" y="8325"/>
                    <a:pt x="40742" y="7470"/>
                  </a:cubicBezTo>
                  <a:cubicBezTo>
                    <a:pt x="40742" y="5244"/>
                    <a:pt x="40202" y="3698"/>
                    <a:pt x="39070" y="2755"/>
                  </a:cubicBezTo>
                  <a:cubicBezTo>
                    <a:pt x="39032" y="2729"/>
                    <a:pt x="35599" y="1"/>
                    <a:pt x="33147" y="1"/>
                  </a:cubicBezTo>
                  <a:close/>
                </a:path>
              </a:pathLst>
            </a:custGeom>
            <a:solidFill>
              <a:schemeClr val="lt1"/>
            </a:solidFill>
            <a:ln>
              <a:noFill/>
            </a:ln>
            <a:effectLst>
              <a:outerShdw blurRad="28575" dist="9525" dir="5400000" algn="bl" rotWithShape="0">
                <a:schemeClr val="dk2">
                  <a:alpha val="4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3" name="Google Shape;9963;p59"/>
            <p:cNvSpPr/>
            <p:nvPr/>
          </p:nvSpPr>
          <p:spPr>
            <a:xfrm>
              <a:off x="7722858" y="3722495"/>
              <a:ext cx="40536" cy="111657"/>
            </a:xfrm>
            <a:custGeom>
              <a:avLst/>
              <a:gdLst/>
              <a:ahLst/>
              <a:cxnLst/>
              <a:rect l="l" t="t" r="r" b="b"/>
              <a:pathLst>
                <a:path w="831" h="2289" extrusionOk="0">
                  <a:moveTo>
                    <a:pt x="239" y="0"/>
                  </a:moveTo>
                  <a:lnTo>
                    <a:pt x="0" y="25"/>
                  </a:lnTo>
                  <a:cubicBezTo>
                    <a:pt x="164" y="164"/>
                    <a:pt x="290" y="340"/>
                    <a:pt x="390" y="528"/>
                  </a:cubicBezTo>
                  <a:cubicBezTo>
                    <a:pt x="516" y="767"/>
                    <a:pt x="579" y="1031"/>
                    <a:pt x="579" y="1308"/>
                  </a:cubicBezTo>
                  <a:cubicBezTo>
                    <a:pt x="579" y="1572"/>
                    <a:pt x="516" y="1836"/>
                    <a:pt x="390" y="2088"/>
                  </a:cubicBezTo>
                  <a:cubicBezTo>
                    <a:pt x="352" y="2151"/>
                    <a:pt x="315" y="2213"/>
                    <a:pt x="277" y="2289"/>
                  </a:cubicBezTo>
                  <a:lnTo>
                    <a:pt x="541" y="2251"/>
                  </a:lnTo>
                  <a:cubicBezTo>
                    <a:pt x="705" y="1974"/>
                    <a:pt x="805" y="1660"/>
                    <a:pt x="818" y="1333"/>
                  </a:cubicBezTo>
                  <a:cubicBezTo>
                    <a:pt x="830" y="830"/>
                    <a:pt x="617" y="340"/>
                    <a:pt x="2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4" name="Google Shape;9964;p59"/>
            <p:cNvSpPr/>
            <p:nvPr/>
          </p:nvSpPr>
          <p:spPr>
            <a:xfrm>
              <a:off x="7141362" y="4048833"/>
              <a:ext cx="58341" cy="174242"/>
            </a:xfrm>
            <a:custGeom>
              <a:avLst/>
              <a:gdLst/>
              <a:ahLst/>
              <a:cxnLst/>
              <a:rect l="l" t="t" r="r" b="b"/>
              <a:pathLst>
                <a:path w="1196" h="3572" extrusionOk="0">
                  <a:moveTo>
                    <a:pt x="931" y="0"/>
                  </a:moveTo>
                  <a:cubicBezTo>
                    <a:pt x="0" y="1182"/>
                    <a:pt x="164" y="2653"/>
                    <a:pt x="604" y="3534"/>
                  </a:cubicBezTo>
                  <a:lnTo>
                    <a:pt x="881" y="3571"/>
                  </a:lnTo>
                  <a:cubicBezTo>
                    <a:pt x="805" y="3445"/>
                    <a:pt x="742" y="3307"/>
                    <a:pt x="692" y="3169"/>
                  </a:cubicBezTo>
                  <a:cubicBezTo>
                    <a:pt x="554" y="2804"/>
                    <a:pt x="478" y="2402"/>
                    <a:pt x="478" y="1999"/>
                  </a:cubicBezTo>
                  <a:cubicBezTo>
                    <a:pt x="478" y="1610"/>
                    <a:pt x="554" y="1207"/>
                    <a:pt x="705" y="830"/>
                  </a:cubicBezTo>
                  <a:cubicBezTo>
                    <a:pt x="818" y="541"/>
                    <a:pt x="994" y="252"/>
                    <a:pt x="1195" y="13"/>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5" name="Google Shape;9965;p59"/>
            <p:cNvSpPr/>
            <p:nvPr/>
          </p:nvSpPr>
          <p:spPr>
            <a:xfrm>
              <a:off x="7610617" y="3731666"/>
              <a:ext cx="39268" cy="114779"/>
            </a:xfrm>
            <a:custGeom>
              <a:avLst/>
              <a:gdLst/>
              <a:ahLst/>
              <a:cxnLst/>
              <a:rect l="l" t="t" r="r" b="b"/>
              <a:pathLst>
                <a:path w="805" h="2353" extrusionOk="0">
                  <a:moveTo>
                    <a:pt x="239" y="1"/>
                  </a:moveTo>
                  <a:lnTo>
                    <a:pt x="0" y="13"/>
                  </a:lnTo>
                  <a:cubicBezTo>
                    <a:pt x="151" y="164"/>
                    <a:pt x="277" y="328"/>
                    <a:pt x="377" y="516"/>
                  </a:cubicBezTo>
                  <a:cubicBezTo>
                    <a:pt x="491" y="768"/>
                    <a:pt x="553" y="1045"/>
                    <a:pt x="553" y="1321"/>
                  </a:cubicBezTo>
                  <a:cubicBezTo>
                    <a:pt x="553" y="1598"/>
                    <a:pt x="491" y="1862"/>
                    <a:pt x="365" y="2113"/>
                  </a:cubicBezTo>
                  <a:cubicBezTo>
                    <a:pt x="327" y="2201"/>
                    <a:pt x="277" y="2277"/>
                    <a:pt x="227" y="2352"/>
                  </a:cubicBezTo>
                  <a:lnTo>
                    <a:pt x="491" y="2327"/>
                  </a:lnTo>
                  <a:cubicBezTo>
                    <a:pt x="679" y="2038"/>
                    <a:pt x="780" y="1698"/>
                    <a:pt x="792" y="1346"/>
                  </a:cubicBezTo>
                  <a:cubicBezTo>
                    <a:pt x="805" y="843"/>
                    <a:pt x="604" y="353"/>
                    <a:pt x="2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6" name="Google Shape;9966;p59"/>
            <p:cNvSpPr/>
            <p:nvPr/>
          </p:nvSpPr>
          <p:spPr>
            <a:xfrm>
              <a:off x="7634519" y="3723714"/>
              <a:ext cx="109218" cy="126389"/>
            </a:xfrm>
            <a:custGeom>
              <a:avLst/>
              <a:gdLst/>
              <a:ahLst/>
              <a:cxnLst/>
              <a:rect l="l" t="t" r="r" b="b"/>
              <a:pathLst>
                <a:path w="2239" h="2591" extrusionOk="0">
                  <a:moveTo>
                    <a:pt x="1761" y="0"/>
                  </a:moveTo>
                  <a:lnTo>
                    <a:pt x="1" y="139"/>
                  </a:lnTo>
                  <a:cubicBezTo>
                    <a:pt x="340" y="516"/>
                    <a:pt x="516" y="1006"/>
                    <a:pt x="504" y="1522"/>
                  </a:cubicBezTo>
                  <a:cubicBezTo>
                    <a:pt x="491" y="1849"/>
                    <a:pt x="403" y="2176"/>
                    <a:pt x="252" y="2465"/>
                  </a:cubicBezTo>
                  <a:lnTo>
                    <a:pt x="1786" y="2289"/>
                  </a:lnTo>
                  <a:lnTo>
                    <a:pt x="1749" y="2591"/>
                  </a:lnTo>
                  <a:cubicBezTo>
                    <a:pt x="1887" y="2415"/>
                    <a:pt x="2000" y="2226"/>
                    <a:pt x="2088" y="2012"/>
                  </a:cubicBezTo>
                  <a:cubicBezTo>
                    <a:pt x="2176" y="1773"/>
                    <a:pt x="2226" y="1535"/>
                    <a:pt x="2226" y="1283"/>
                  </a:cubicBezTo>
                  <a:cubicBezTo>
                    <a:pt x="2239" y="1032"/>
                    <a:pt x="2189" y="793"/>
                    <a:pt x="2088" y="554"/>
                  </a:cubicBezTo>
                  <a:cubicBezTo>
                    <a:pt x="2013" y="365"/>
                    <a:pt x="1899" y="176"/>
                    <a:pt x="17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7" name="Google Shape;9967;p59"/>
            <p:cNvSpPr/>
            <p:nvPr/>
          </p:nvSpPr>
          <p:spPr>
            <a:xfrm>
              <a:off x="7265895" y="3929810"/>
              <a:ext cx="30097" cy="82877"/>
            </a:xfrm>
            <a:custGeom>
              <a:avLst/>
              <a:gdLst/>
              <a:ahLst/>
              <a:cxnLst/>
              <a:rect l="l" t="t" r="r" b="b"/>
              <a:pathLst>
                <a:path w="617" h="1699" extrusionOk="0">
                  <a:moveTo>
                    <a:pt x="50" y="1"/>
                  </a:moveTo>
                  <a:cubicBezTo>
                    <a:pt x="13" y="177"/>
                    <a:pt x="0" y="353"/>
                    <a:pt x="0" y="541"/>
                  </a:cubicBezTo>
                  <a:cubicBezTo>
                    <a:pt x="13" y="944"/>
                    <a:pt x="138" y="1333"/>
                    <a:pt x="340" y="1673"/>
                  </a:cubicBezTo>
                  <a:lnTo>
                    <a:pt x="616" y="1698"/>
                  </a:lnTo>
                  <a:cubicBezTo>
                    <a:pt x="553" y="1610"/>
                    <a:pt x="491" y="1509"/>
                    <a:pt x="453" y="1396"/>
                  </a:cubicBezTo>
                  <a:cubicBezTo>
                    <a:pt x="315" y="1082"/>
                    <a:pt x="239" y="742"/>
                    <a:pt x="252" y="403"/>
                  </a:cubicBezTo>
                  <a:lnTo>
                    <a:pt x="264" y="151"/>
                  </a:lnTo>
                  <a:lnTo>
                    <a:pt x="289" y="51"/>
                  </a:lnTo>
                  <a:lnTo>
                    <a:pt x="5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8" name="Google Shape;9968;p59"/>
            <p:cNvSpPr/>
            <p:nvPr/>
          </p:nvSpPr>
          <p:spPr>
            <a:xfrm>
              <a:off x="7275065" y="3751324"/>
              <a:ext cx="118438" cy="135608"/>
            </a:xfrm>
            <a:custGeom>
              <a:avLst/>
              <a:gdLst/>
              <a:ahLst/>
              <a:cxnLst/>
              <a:rect l="l" t="t" r="r" b="b"/>
              <a:pathLst>
                <a:path w="2428" h="2780" extrusionOk="0">
                  <a:moveTo>
                    <a:pt x="1962" y="0"/>
                  </a:moveTo>
                  <a:lnTo>
                    <a:pt x="1" y="164"/>
                  </a:lnTo>
                  <a:cubicBezTo>
                    <a:pt x="604" y="830"/>
                    <a:pt x="868" y="1471"/>
                    <a:pt x="780" y="2075"/>
                  </a:cubicBezTo>
                  <a:cubicBezTo>
                    <a:pt x="743" y="2289"/>
                    <a:pt x="667" y="2503"/>
                    <a:pt x="541" y="2691"/>
                  </a:cubicBezTo>
                  <a:lnTo>
                    <a:pt x="2050" y="2515"/>
                  </a:lnTo>
                  <a:lnTo>
                    <a:pt x="1988" y="2779"/>
                  </a:lnTo>
                  <a:cubicBezTo>
                    <a:pt x="2264" y="2364"/>
                    <a:pt x="2415" y="1886"/>
                    <a:pt x="2428" y="1396"/>
                  </a:cubicBezTo>
                  <a:cubicBezTo>
                    <a:pt x="2428" y="1132"/>
                    <a:pt x="2377" y="868"/>
                    <a:pt x="2289" y="616"/>
                  </a:cubicBezTo>
                  <a:cubicBezTo>
                    <a:pt x="2201" y="403"/>
                    <a:pt x="2101" y="189"/>
                    <a:pt x="19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9" name="Google Shape;9969;p59"/>
            <p:cNvSpPr/>
            <p:nvPr/>
          </p:nvSpPr>
          <p:spPr>
            <a:xfrm>
              <a:off x="7816075" y="3715714"/>
              <a:ext cx="39951" cy="108048"/>
            </a:xfrm>
            <a:custGeom>
              <a:avLst/>
              <a:gdLst/>
              <a:ahLst/>
              <a:cxnLst/>
              <a:rect l="l" t="t" r="r" b="b"/>
              <a:pathLst>
                <a:path w="819" h="2215" extrusionOk="0">
                  <a:moveTo>
                    <a:pt x="240" y="1"/>
                  </a:moveTo>
                  <a:lnTo>
                    <a:pt x="1" y="13"/>
                  </a:lnTo>
                  <a:cubicBezTo>
                    <a:pt x="164" y="152"/>
                    <a:pt x="290" y="315"/>
                    <a:pt x="391" y="491"/>
                  </a:cubicBezTo>
                  <a:cubicBezTo>
                    <a:pt x="516" y="718"/>
                    <a:pt x="579" y="969"/>
                    <a:pt x="567" y="1233"/>
                  </a:cubicBezTo>
                  <a:cubicBezTo>
                    <a:pt x="567" y="1497"/>
                    <a:pt x="504" y="1749"/>
                    <a:pt x="378" y="1975"/>
                  </a:cubicBezTo>
                  <a:cubicBezTo>
                    <a:pt x="340" y="2063"/>
                    <a:pt x="290" y="2139"/>
                    <a:pt x="240" y="2214"/>
                  </a:cubicBezTo>
                  <a:lnTo>
                    <a:pt x="504" y="2176"/>
                  </a:lnTo>
                  <a:cubicBezTo>
                    <a:pt x="692" y="1912"/>
                    <a:pt x="806" y="1585"/>
                    <a:pt x="818" y="1258"/>
                  </a:cubicBezTo>
                  <a:cubicBezTo>
                    <a:pt x="818" y="768"/>
                    <a:pt x="617" y="315"/>
                    <a:pt x="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0" name="Google Shape;9970;p59"/>
            <p:cNvSpPr/>
            <p:nvPr/>
          </p:nvSpPr>
          <p:spPr>
            <a:xfrm>
              <a:off x="7746760" y="3716349"/>
              <a:ext cx="89609" cy="120877"/>
            </a:xfrm>
            <a:custGeom>
              <a:avLst/>
              <a:gdLst/>
              <a:ahLst/>
              <a:cxnLst/>
              <a:rect l="l" t="t" r="r" b="b"/>
              <a:pathLst>
                <a:path w="1837" h="2478" extrusionOk="0">
                  <a:moveTo>
                    <a:pt x="1384" y="0"/>
                  </a:moveTo>
                  <a:lnTo>
                    <a:pt x="1" y="114"/>
                  </a:lnTo>
                  <a:cubicBezTo>
                    <a:pt x="353" y="478"/>
                    <a:pt x="542" y="969"/>
                    <a:pt x="529" y="1472"/>
                  </a:cubicBezTo>
                  <a:cubicBezTo>
                    <a:pt x="516" y="1774"/>
                    <a:pt x="441" y="2075"/>
                    <a:pt x="290" y="2352"/>
                  </a:cubicBezTo>
                  <a:lnTo>
                    <a:pt x="1409" y="2226"/>
                  </a:lnTo>
                  <a:lnTo>
                    <a:pt x="1409" y="2226"/>
                  </a:lnTo>
                  <a:lnTo>
                    <a:pt x="1346" y="2478"/>
                  </a:lnTo>
                  <a:cubicBezTo>
                    <a:pt x="1497" y="2302"/>
                    <a:pt x="1610" y="2113"/>
                    <a:pt x="1686" y="1912"/>
                  </a:cubicBezTo>
                  <a:cubicBezTo>
                    <a:pt x="1786" y="1698"/>
                    <a:pt x="1824" y="1459"/>
                    <a:pt x="1837" y="1220"/>
                  </a:cubicBezTo>
                  <a:cubicBezTo>
                    <a:pt x="1837" y="981"/>
                    <a:pt x="1786" y="742"/>
                    <a:pt x="1698" y="516"/>
                  </a:cubicBezTo>
                  <a:cubicBezTo>
                    <a:pt x="1610" y="340"/>
                    <a:pt x="1510" y="164"/>
                    <a:pt x="1384" y="0"/>
                  </a:cubicBezTo>
                  <a:close/>
                </a:path>
              </a:pathLst>
            </a:custGeom>
            <a:solidFill>
              <a:srgbClr val="8A77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1" name="Google Shape;9971;p59"/>
            <p:cNvSpPr/>
            <p:nvPr/>
          </p:nvSpPr>
          <p:spPr>
            <a:xfrm>
              <a:off x="7520425" y="3732300"/>
              <a:ext cx="109853" cy="128877"/>
            </a:xfrm>
            <a:custGeom>
              <a:avLst/>
              <a:gdLst/>
              <a:ahLst/>
              <a:cxnLst/>
              <a:rect l="l" t="t" r="r" b="b"/>
              <a:pathLst>
                <a:path w="2252" h="2642" extrusionOk="0">
                  <a:moveTo>
                    <a:pt x="1799" y="0"/>
                  </a:moveTo>
                  <a:lnTo>
                    <a:pt x="1" y="151"/>
                  </a:lnTo>
                  <a:cubicBezTo>
                    <a:pt x="353" y="541"/>
                    <a:pt x="541" y="1057"/>
                    <a:pt x="516" y="1585"/>
                  </a:cubicBezTo>
                  <a:cubicBezTo>
                    <a:pt x="504" y="1912"/>
                    <a:pt x="428" y="2239"/>
                    <a:pt x="277" y="2541"/>
                  </a:cubicBezTo>
                  <a:lnTo>
                    <a:pt x="1849" y="2364"/>
                  </a:lnTo>
                  <a:lnTo>
                    <a:pt x="1786" y="2641"/>
                  </a:lnTo>
                  <a:cubicBezTo>
                    <a:pt x="2076" y="2251"/>
                    <a:pt x="2239" y="1786"/>
                    <a:pt x="2252" y="1296"/>
                  </a:cubicBezTo>
                  <a:cubicBezTo>
                    <a:pt x="2252" y="1044"/>
                    <a:pt x="2214" y="793"/>
                    <a:pt x="2113" y="554"/>
                  </a:cubicBezTo>
                  <a:cubicBezTo>
                    <a:pt x="2038" y="353"/>
                    <a:pt x="1925" y="176"/>
                    <a:pt x="1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2" name="Google Shape;9972;p59"/>
            <p:cNvSpPr/>
            <p:nvPr/>
          </p:nvSpPr>
          <p:spPr>
            <a:xfrm>
              <a:off x="7289163" y="4059223"/>
              <a:ext cx="60195" cy="180388"/>
            </a:xfrm>
            <a:custGeom>
              <a:avLst/>
              <a:gdLst/>
              <a:ahLst/>
              <a:cxnLst/>
              <a:rect l="l" t="t" r="r" b="b"/>
              <a:pathLst>
                <a:path w="1234" h="3698" extrusionOk="0">
                  <a:moveTo>
                    <a:pt x="957" y="1"/>
                  </a:moveTo>
                  <a:cubicBezTo>
                    <a:pt x="1" y="1271"/>
                    <a:pt x="215" y="2780"/>
                    <a:pt x="630" y="3660"/>
                  </a:cubicBezTo>
                  <a:lnTo>
                    <a:pt x="919" y="3698"/>
                  </a:lnTo>
                  <a:cubicBezTo>
                    <a:pt x="844" y="3559"/>
                    <a:pt x="781" y="3421"/>
                    <a:pt x="730" y="3283"/>
                  </a:cubicBezTo>
                  <a:cubicBezTo>
                    <a:pt x="592" y="2906"/>
                    <a:pt x="517" y="2491"/>
                    <a:pt x="517" y="2088"/>
                  </a:cubicBezTo>
                  <a:cubicBezTo>
                    <a:pt x="504" y="1673"/>
                    <a:pt x="579" y="1271"/>
                    <a:pt x="730" y="881"/>
                  </a:cubicBezTo>
                  <a:cubicBezTo>
                    <a:pt x="856" y="567"/>
                    <a:pt x="1020" y="277"/>
                    <a:pt x="1233" y="26"/>
                  </a:cubicBezTo>
                  <a:lnTo>
                    <a:pt x="95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3" name="Google Shape;9973;p59"/>
            <p:cNvSpPr/>
            <p:nvPr/>
          </p:nvSpPr>
          <p:spPr>
            <a:xfrm>
              <a:off x="7288577" y="3911420"/>
              <a:ext cx="123316" cy="117218"/>
            </a:xfrm>
            <a:custGeom>
              <a:avLst/>
              <a:gdLst/>
              <a:ahLst/>
              <a:cxnLst/>
              <a:rect l="l" t="t" r="r" b="b"/>
              <a:pathLst>
                <a:path w="2528" h="2403" extrusionOk="0">
                  <a:moveTo>
                    <a:pt x="2465" y="0"/>
                  </a:moveTo>
                  <a:cubicBezTo>
                    <a:pt x="1629" y="268"/>
                    <a:pt x="960" y="516"/>
                    <a:pt x="451" y="516"/>
                  </a:cubicBezTo>
                  <a:cubicBezTo>
                    <a:pt x="387" y="516"/>
                    <a:pt x="324" y="512"/>
                    <a:pt x="264" y="503"/>
                  </a:cubicBezTo>
                  <a:cubicBezTo>
                    <a:pt x="202" y="503"/>
                    <a:pt x="126" y="478"/>
                    <a:pt x="26" y="466"/>
                  </a:cubicBezTo>
                  <a:cubicBezTo>
                    <a:pt x="13" y="566"/>
                    <a:pt x="0" y="679"/>
                    <a:pt x="0" y="792"/>
                  </a:cubicBezTo>
                  <a:lnTo>
                    <a:pt x="0" y="1019"/>
                  </a:lnTo>
                  <a:cubicBezTo>
                    <a:pt x="0" y="1094"/>
                    <a:pt x="26" y="1182"/>
                    <a:pt x="38" y="1258"/>
                  </a:cubicBezTo>
                  <a:lnTo>
                    <a:pt x="76" y="1484"/>
                  </a:lnTo>
                  <a:lnTo>
                    <a:pt x="139" y="1710"/>
                  </a:lnTo>
                  <a:cubicBezTo>
                    <a:pt x="214" y="1962"/>
                    <a:pt x="340" y="2188"/>
                    <a:pt x="478" y="2402"/>
                  </a:cubicBezTo>
                  <a:lnTo>
                    <a:pt x="428" y="2100"/>
                  </a:lnTo>
                  <a:lnTo>
                    <a:pt x="2528" y="2289"/>
                  </a:lnTo>
                  <a:cubicBezTo>
                    <a:pt x="2364" y="1937"/>
                    <a:pt x="2276" y="1547"/>
                    <a:pt x="2251" y="1157"/>
                  </a:cubicBezTo>
                  <a:cubicBezTo>
                    <a:pt x="2239" y="767"/>
                    <a:pt x="2314" y="365"/>
                    <a:pt x="24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4" name="Google Shape;9974;p59"/>
            <p:cNvSpPr/>
            <p:nvPr/>
          </p:nvSpPr>
          <p:spPr>
            <a:xfrm>
              <a:off x="7803831" y="4016297"/>
              <a:ext cx="113511" cy="16000"/>
            </a:xfrm>
            <a:custGeom>
              <a:avLst/>
              <a:gdLst/>
              <a:ahLst/>
              <a:cxnLst/>
              <a:rect l="l" t="t" r="r" b="b"/>
              <a:pathLst>
                <a:path w="2327" h="328" extrusionOk="0">
                  <a:moveTo>
                    <a:pt x="2327" y="1"/>
                  </a:moveTo>
                  <a:lnTo>
                    <a:pt x="1233" y="114"/>
                  </a:lnTo>
                  <a:lnTo>
                    <a:pt x="704" y="177"/>
                  </a:lnTo>
                  <a:lnTo>
                    <a:pt x="0" y="327"/>
                  </a:lnTo>
                  <a:lnTo>
                    <a:pt x="0" y="327"/>
                  </a:lnTo>
                  <a:lnTo>
                    <a:pt x="164" y="302"/>
                  </a:lnTo>
                  <a:lnTo>
                    <a:pt x="1245" y="151"/>
                  </a:lnTo>
                  <a:lnTo>
                    <a:pt x="2327"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5" name="Google Shape;9975;p59"/>
            <p:cNvSpPr/>
            <p:nvPr/>
          </p:nvSpPr>
          <p:spPr>
            <a:xfrm>
              <a:off x="7372624" y="3750104"/>
              <a:ext cx="41122" cy="122730"/>
            </a:xfrm>
            <a:custGeom>
              <a:avLst/>
              <a:gdLst/>
              <a:ahLst/>
              <a:cxnLst/>
              <a:rect l="l" t="t" r="r" b="b"/>
              <a:pathLst>
                <a:path w="843" h="2516" extrusionOk="0">
                  <a:moveTo>
                    <a:pt x="252" y="0"/>
                  </a:moveTo>
                  <a:lnTo>
                    <a:pt x="0" y="25"/>
                  </a:lnTo>
                  <a:cubicBezTo>
                    <a:pt x="377" y="390"/>
                    <a:pt x="591" y="905"/>
                    <a:pt x="591" y="1434"/>
                  </a:cubicBezTo>
                  <a:cubicBezTo>
                    <a:pt x="579" y="1723"/>
                    <a:pt x="516" y="1999"/>
                    <a:pt x="403" y="2264"/>
                  </a:cubicBezTo>
                  <a:cubicBezTo>
                    <a:pt x="365" y="2352"/>
                    <a:pt x="315" y="2440"/>
                    <a:pt x="264" y="2515"/>
                  </a:cubicBezTo>
                  <a:lnTo>
                    <a:pt x="541" y="2490"/>
                  </a:lnTo>
                  <a:cubicBezTo>
                    <a:pt x="717" y="2176"/>
                    <a:pt x="818" y="1836"/>
                    <a:pt x="830" y="1471"/>
                  </a:cubicBezTo>
                  <a:cubicBezTo>
                    <a:pt x="843" y="931"/>
                    <a:pt x="641" y="39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6" name="Google Shape;9976;p59"/>
            <p:cNvSpPr/>
            <p:nvPr/>
          </p:nvSpPr>
          <p:spPr>
            <a:xfrm>
              <a:off x="7495889" y="3740251"/>
              <a:ext cx="41170" cy="118438"/>
            </a:xfrm>
            <a:custGeom>
              <a:avLst/>
              <a:gdLst/>
              <a:ahLst/>
              <a:cxnLst/>
              <a:rect l="l" t="t" r="r" b="b"/>
              <a:pathLst>
                <a:path w="844" h="2428" extrusionOk="0">
                  <a:moveTo>
                    <a:pt x="252" y="1"/>
                  </a:moveTo>
                  <a:lnTo>
                    <a:pt x="1" y="13"/>
                  </a:lnTo>
                  <a:cubicBezTo>
                    <a:pt x="177" y="177"/>
                    <a:pt x="303" y="353"/>
                    <a:pt x="403" y="554"/>
                  </a:cubicBezTo>
                  <a:cubicBezTo>
                    <a:pt x="529" y="818"/>
                    <a:pt x="592" y="1095"/>
                    <a:pt x="592" y="1372"/>
                  </a:cubicBezTo>
                  <a:cubicBezTo>
                    <a:pt x="579" y="1661"/>
                    <a:pt x="516" y="1937"/>
                    <a:pt x="403" y="2189"/>
                  </a:cubicBezTo>
                  <a:cubicBezTo>
                    <a:pt x="365" y="2277"/>
                    <a:pt x="315" y="2352"/>
                    <a:pt x="265" y="2428"/>
                  </a:cubicBezTo>
                  <a:lnTo>
                    <a:pt x="529" y="2403"/>
                  </a:lnTo>
                  <a:cubicBezTo>
                    <a:pt x="717" y="2101"/>
                    <a:pt x="818" y="1761"/>
                    <a:pt x="831" y="1409"/>
                  </a:cubicBezTo>
                  <a:cubicBezTo>
                    <a:pt x="843" y="881"/>
                    <a:pt x="629" y="366"/>
                    <a:pt x="2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7" name="Google Shape;9977;p59"/>
            <p:cNvSpPr/>
            <p:nvPr/>
          </p:nvSpPr>
          <p:spPr>
            <a:xfrm>
              <a:off x="7396525" y="3741519"/>
              <a:ext cx="120291" cy="131316"/>
            </a:xfrm>
            <a:custGeom>
              <a:avLst/>
              <a:gdLst/>
              <a:ahLst/>
              <a:cxnLst/>
              <a:rect l="l" t="t" r="r" b="b"/>
              <a:pathLst>
                <a:path w="2466" h="2692" extrusionOk="0">
                  <a:moveTo>
                    <a:pt x="2000" y="0"/>
                  </a:moveTo>
                  <a:lnTo>
                    <a:pt x="1" y="164"/>
                  </a:lnTo>
                  <a:cubicBezTo>
                    <a:pt x="353" y="578"/>
                    <a:pt x="541" y="1107"/>
                    <a:pt x="529" y="1647"/>
                  </a:cubicBezTo>
                  <a:cubicBezTo>
                    <a:pt x="516" y="1999"/>
                    <a:pt x="428" y="2326"/>
                    <a:pt x="277" y="2641"/>
                  </a:cubicBezTo>
                  <a:lnTo>
                    <a:pt x="2075" y="2440"/>
                  </a:lnTo>
                  <a:lnTo>
                    <a:pt x="2025" y="2691"/>
                  </a:lnTo>
                  <a:cubicBezTo>
                    <a:pt x="2302" y="2301"/>
                    <a:pt x="2453" y="1836"/>
                    <a:pt x="2465" y="1358"/>
                  </a:cubicBezTo>
                  <a:cubicBezTo>
                    <a:pt x="2465" y="1094"/>
                    <a:pt x="2415" y="830"/>
                    <a:pt x="2327" y="591"/>
                  </a:cubicBezTo>
                  <a:cubicBezTo>
                    <a:pt x="2239" y="377"/>
                    <a:pt x="2138" y="189"/>
                    <a:pt x="20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8" name="Google Shape;9978;p59"/>
            <p:cNvSpPr/>
            <p:nvPr/>
          </p:nvSpPr>
          <p:spPr>
            <a:xfrm>
              <a:off x="7412476" y="3900981"/>
              <a:ext cx="30731" cy="125169"/>
            </a:xfrm>
            <a:custGeom>
              <a:avLst/>
              <a:gdLst/>
              <a:ahLst/>
              <a:cxnLst/>
              <a:rect l="l" t="t" r="r" b="b"/>
              <a:pathLst>
                <a:path w="630" h="2566" extrusionOk="0">
                  <a:moveTo>
                    <a:pt x="617" y="0"/>
                  </a:moveTo>
                  <a:lnTo>
                    <a:pt x="327" y="89"/>
                  </a:lnTo>
                  <a:cubicBezTo>
                    <a:pt x="114" y="478"/>
                    <a:pt x="1" y="918"/>
                    <a:pt x="13" y="1371"/>
                  </a:cubicBezTo>
                  <a:cubicBezTo>
                    <a:pt x="26" y="1774"/>
                    <a:pt x="139" y="2176"/>
                    <a:pt x="340" y="2541"/>
                  </a:cubicBezTo>
                  <a:lnTo>
                    <a:pt x="629" y="2566"/>
                  </a:lnTo>
                  <a:cubicBezTo>
                    <a:pt x="554" y="2465"/>
                    <a:pt x="504" y="2352"/>
                    <a:pt x="453" y="2251"/>
                  </a:cubicBezTo>
                  <a:cubicBezTo>
                    <a:pt x="315" y="1924"/>
                    <a:pt x="252" y="1572"/>
                    <a:pt x="252" y="1233"/>
                  </a:cubicBezTo>
                  <a:cubicBezTo>
                    <a:pt x="252" y="1145"/>
                    <a:pt x="265" y="1057"/>
                    <a:pt x="277" y="969"/>
                  </a:cubicBezTo>
                  <a:cubicBezTo>
                    <a:pt x="277" y="881"/>
                    <a:pt x="302" y="793"/>
                    <a:pt x="327" y="705"/>
                  </a:cubicBezTo>
                  <a:lnTo>
                    <a:pt x="403" y="453"/>
                  </a:lnTo>
                  <a:cubicBezTo>
                    <a:pt x="428" y="365"/>
                    <a:pt x="466" y="302"/>
                    <a:pt x="504" y="214"/>
                  </a:cubicBezTo>
                  <a:cubicBezTo>
                    <a:pt x="541" y="139"/>
                    <a:pt x="579" y="63"/>
                    <a:pt x="6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9" name="Google Shape;9979;p59"/>
            <p:cNvSpPr/>
            <p:nvPr/>
          </p:nvSpPr>
          <p:spPr>
            <a:xfrm>
              <a:off x="7435793" y="3883176"/>
              <a:ext cx="139267" cy="158340"/>
            </a:xfrm>
            <a:custGeom>
              <a:avLst/>
              <a:gdLst/>
              <a:ahLst/>
              <a:cxnLst/>
              <a:rect l="l" t="t" r="r" b="b"/>
              <a:pathLst>
                <a:path w="2855" h="3246" extrusionOk="0">
                  <a:moveTo>
                    <a:pt x="2063" y="1"/>
                  </a:moveTo>
                  <a:lnTo>
                    <a:pt x="1283" y="89"/>
                  </a:lnTo>
                  <a:cubicBezTo>
                    <a:pt x="956" y="152"/>
                    <a:pt x="642" y="227"/>
                    <a:pt x="327" y="315"/>
                  </a:cubicBezTo>
                  <a:cubicBezTo>
                    <a:pt x="277" y="416"/>
                    <a:pt x="227" y="529"/>
                    <a:pt x="176" y="642"/>
                  </a:cubicBezTo>
                  <a:cubicBezTo>
                    <a:pt x="63" y="944"/>
                    <a:pt x="0" y="1271"/>
                    <a:pt x="0" y="1585"/>
                  </a:cubicBezTo>
                  <a:lnTo>
                    <a:pt x="0" y="1824"/>
                  </a:lnTo>
                  <a:cubicBezTo>
                    <a:pt x="0" y="1912"/>
                    <a:pt x="13" y="1988"/>
                    <a:pt x="26" y="2076"/>
                  </a:cubicBezTo>
                  <a:cubicBezTo>
                    <a:pt x="38" y="2151"/>
                    <a:pt x="51" y="2227"/>
                    <a:pt x="76" y="2302"/>
                  </a:cubicBezTo>
                  <a:lnTo>
                    <a:pt x="139" y="2541"/>
                  </a:lnTo>
                  <a:cubicBezTo>
                    <a:pt x="214" y="2792"/>
                    <a:pt x="327" y="3031"/>
                    <a:pt x="466" y="3245"/>
                  </a:cubicBezTo>
                  <a:lnTo>
                    <a:pt x="403" y="2943"/>
                  </a:lnTo>
                  <a:lnTo>
                    <a:pt x="2188" y="3107"/>
                  </a:lnTo>
                  <a:cubicBezTo>
                    <a:pt x="2050" y="2893"/>
                    <a:pt x="1962" y="2654"/>
                    <a:pt x="1924" y="2403"/>
                  </a:cubicBezTo>
                  <a:cubicBezTo>
                    <a:pt x="1811" y="1673"/>
                    <a:pt x="2126" y="881"/>
                    <a:pt x="2855" y="51"/>
                  </a:cubicBezTo>
                  <a:lnTo>
                    <a:pt x="206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0" name="Google Shape;9980;p59"/>
            <p:cNvSpPr/>
            <p:nvPr/>
          </p:nvSpPr>
          <p:spPr>
            <a:xfrm>
              <a:off x="7431500" y="4073321"/>
              <a:ext cx="453947" cy="192681"/>
            </a:xfrm>
            <a:custGeom>
              <a:avLst/>
              <a:gdLst/>
              <a:ahLst/>
              <a:cxnLst/>
              <a:rect l="l" t="t" r="r" b="b"/>
              <a:pathLst>
                <a:path w="9306" h="3950" extrusionOk="0">
                  <a:moveTo>
                    <a:pt x="5822" y="341"/>
                  </a:moveTo>
                  <a:lnTo>
                    <a:pt x="5822" y="341"/>
                  </a:lnTo>
                  <a:cubicBezTo>
                    <a:pt x="5420" y="416"/>
                    <a:pt x="5005" y="479"/>
                    <a:pt x="4590" y="542"/>
                  </a:cubicBezTo>
                  <a:cubicBezTo>
                    <a:pt x="4175" y="605"/>
                    <a:pt x="3760" y="667"/>
                    <a:pt x="3358" y="730"/>
                  </a:cubicBezTo>
                  <a:cubicBezTo>
                    <a:pt x="2943" y="781"/>
                    <a:pt x="2528" y="831"/>
                    <a:pt x="2113" y="881"/>
                  </a:cubicBezTo>
                  <a:cubicBezTo>
                    <a:pt x="1698" y="932"/>
                    <a:pt x="1283" y="982"/>
                    <a:pt x="868" y="1020"/>
                  </a:cubicBezTo>
                  <a:cubicBezTo>
                    <a:pt x="1283" y="944"/>
                    <a:pt x="1698" y="881"/>
                    <a:pt x="2100" y="818"/>
                  </a:cubicBezTo>
                  <a:cubicBezTo>
                    <a:pt x="2515" y="755"/>
                    <a:pt x="2930" y="693"/>
                    <a:pt x="3345" y="642"/>
                  </a:cubicBezTo>
                  <a:cubicBezTo>
                    <a:pt x="3748" y="579"/>
                    <a:pt x="4163" y="529"/>
                    <a:pt x="4578" y="479"/>
                  </a:cubicBezTo>
                  <a:cubicBezTo>
                    <a:pt x="4993" y="429"/>
                    <a:pt x="5408" y="378"/>
                    <a:pt x="5822" y="341"/>
                  </a:cubicBezTo>
                  <a:close/>
                  <a:moveTo>
                    <a:pt x="7042" y="818"/>
                  </a:moveTo>
                  <a:lnTo>
                    <a:pt x="7042" y="818"/>
                  </a:lnTo>
                  <a:cubicBezTo>
                    <a:pt x="6527" y="919"/>
                    <a:pt x="5999" y="1007"/>
                    <a:pt x="5470" y="1082"/>
                  </a:cubicBezTo>
                  <a:lnTo>
                    <a:pt x="3899" y="1321"/>
                  </a:lnTo>
                  <a:lnTo>
                    <a:pt x="2327" y="1548"/>
                  </a:lnTo>
                  <a:cubicBezTo>
                    <a:pt x="1799" y="1611"/>
                    <a:pt x="1283" y="1686"/>
                    <a:pt x="755" y="1736"/>
                  </a:cubicBezTo>
                  <a:cubicBezTo>
                    <a:pt x="1283" y="1648"/>
                    <a:pt x="1799" y="1560"/>
                    <a:pt x="2327" y="1485"/>
                  </a:cubicBezTo>
                  <a:lnTo>
                    <a:pt x="3899" y="1246"/>
                  </a:lnTo>
                  <a:lnTo>
                    <a:pt x="5470" y="1020"/>
                  </a:lnTo>
                  <a:cubicBezTo>
                    <a:pt x="5999" y="957"/>
                    <a:pt x="6527" y="881"/>
                    <a:pt x="7042" y="818"/>
                  </a:cubicBezTo>
                  <a:close/>
                  <a:moveTo>
                    <a:pt x="8727" y="1196"/>
                  </a:moveTo>
                  <a:cubicBezTo>
                    <a:pt x="8438" y="1258"/>
                    <a:pt x="8149" y="1321"/>
                    <a:pt x="7860" y="1384"/>
                  </a:cubicBezTo>
                  <a:cubicBezTo>
                    <a:pt x="7570" y="1447"/>
                    <a:pt x="7281" y="1497"/>
                    <a:pt x="6992" y="1560"/>
                  </a:cubicBezTo>
                  <a:cubicBezTo>
                    <a:pt x="6703" y="1623"/>
                    <a:pt x="6401" y="1673"/>
                    <a:pt x="6112" y="1724"/>
                  </a:cubicBezTo>
                  <a:cubicBezTo>
                    <a:pt x="5822" y="1774"/>
                    <a:pt x="5533" y="1812"/>
                    <a:pt x="5231" y="1849"/>
                  </a:cubicBezTo>
                  <a:cubicBezTo>
                    <a:pt x="5533" y="1787"/>
                    <a:pt x="5822" y="1724"/>
                    <a:pt x="6112" y="1661"/>
                  </a:cubicBezTo>
                  <a:lnTo>
                    <a:pt x="6099" y="1661"/>
                  </a:lnTo>
                  <a:cubicBezTo>
                    <a:pt x="6388" y="1598"/>
                    <a:pt x="6678" y="1535"/>
                    <a:pt x="6967" y="1485"/>
                  </a:cubicBezTo>
                  <a:cubicBezTo>
                    <a:pt x="7256" y="1422"/>
                    <a:pt x="7558" y="1372"/>
                    <a:pt x="7847" y="1321"/>
                  </a:cubicBezTo>
                  <a:cubicBezTo>
                    <a:pt x="8136" y="1271"/>
                    <a:pt x="8425" y="1233"/>
                    <a:pt x="8727" y="1196"/>
                  </a:cubicBezTo>
                  <a:close/>
                  <a:moveTo>
                    <a:pt x="9079" y="1"/>
                  </a:moveTo>
                  <a:lnTo>
                    <a:pt x="9079" y="1"/>
                  </a:lnTo>
                  <a:cubicBezTo>
                    <a:pt x="8394" y="77"/>
                    <a:pt x="4860" y="473"/>
                    <a:pt x="3055" y="473"/>
                  </a:cubicBezTo>
                  <a:cubicBezTo>
                    <a:pt x="2772" y="473"/>
                    <a:pt x="2532" y="463"/>
                    <a:pt x="2352" y="441"/>
                  </a:cubicBezTo>
                  <a:cubicBezTo>
                    <a:pt x="2239" y="429"/>
                    <a:pt x="2151" y="416"/>
                    <a:pt x="2063" y="391"/>
                  </a:cubicBezTo>
                  <a:lnTo>
                    <a:pt x="1031" y="517"/>
                  </a:lnTo>
                  <a:lnTo>
                    <a:pt x="1987" y="378"/>
                  </a:lnTo>
                  <a:cubicBezTo>
                    <a:pt x="1811" y="353"/>
                    <a:pt x="1635" y="303"/>
                    <a:pt x="1459" y="227"/>
                  </a:cubicBezTo>
                  <a:lnTo>
                    <a:pt x="742" y="315"/>
                  </a:lnTo>
                  <a:cubicBezTo>
                    <a:pt x="352" y="856"/>
                    <a:pt x="114" y="1472"/>
                    <a:pt x="26" y="2126"/>
                  </a:cubicBezTo>
                  <a:lnTo>
                    <a:pt x="8727" y="844"/>
                  </a:lnTo>
                  <a:lnTo>
                    <a:pt x="13" y="2302"/>
                  </a:lnTo>
                  <a:cubicBezTo>
                    <a:pt x="0" y="2390"/>
                    <a:pt x="0" y="2491"/>
                    <a:pt x="13" y="2591"/>
                  </a:cubicBezTo>
                  <a:lnTo>
                    <a:pt x="4515" y="1950"/>
                  </a:lnTo>
                  <a:lnTo>
                    <a:pt x="26" y="2755"/>
                  </a:lnTo>
                  <a:lnTo>
                    <a:pt x="26" y="2805"/>
                  </a:lnTo>
                  <a:cubicBezTo>
                    <a:pt x="88" y="3145"/>
                    <a:pt x="214" y="3459"/>
                    <a:pt x="403" y="3748"/>
                  </a:cubicBezTo>
                  <a:lnTo>
                    <a:pt x="8715" y="2026"/>
                  </a:lnTo>
                  <a:lnTo>
                    <a:pt x="528" y="3874"/>
                  </a:lnTo>
                  <a:lnTo>
                    <a:pt x="579" y="3949"/>
                  </a:lnTo>
                  <a:cubicBezTo>
                    <a:pt x="4716" y="3195"/>
                    <a:pt x="8602" y="2151"/>
                    <a:pt x="9306" y="1950"/>
                  </a:cubicBezTo>
                  <a:lnTo>
                    <a:pt x="9281" y="1849"/>
                  </a:lnTo>
                  <a:cubicBezTo>
                    <a:pt x="9255" y="1787"/>
                    <a:pt x="9243" y="1711"/>
                    <a:pt x="9218" y="1648"/>
                  </a:cubicBezTo>
                  <a:lnTo>
                    <a:pt x="943" y="3145"/>
                  </a:lnTo>
                  <a:lnTo>
                    <a:pt x="943" y="3145"/>
                  </a:lnTo>
                  <a:lnTo>
                    <a:pt x="9180" y="1497"/>
                  </a:lnTo>
                  <a:cubicBezTo>
                    <a:pt x="9092" y="1108"/>
                    <a:pt x="9042" y="718"/>
                    <a:pt x="9067" y="328"/>
                  </a:cubicBezTo>
                  <a:lnTo>
                    <a:pt x="9067" y="328"/>
                  </a:lnTo>
                  <a:lnTo>
                    <a:pt x="4527" y="919"/>
                  </a:lnTo>
                  <a:lnTo>
                    <a:pt x="4527" y="919"/>
                  </a:lnTo>
                  <a:lnTo>
                    <a:pt x="9067" y="164"/>
                  </a:lnTo>
                  <a:cubicBezTo>
                    <a:pt x="9067" y="102"/>
                    <a:pt x="9067" y="51"/>
                    <a:pt x="9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1" name="Google Shape;9981;p59"/>
            <p:cNvSpPr/>
            <p:nvPr/>
          </p:nvSpPr>
          <p:spPr>
            <a:xfrm>
              <a:off x="6790493" y="4021224"/>
              <a:ext cx="105560" cy="177315"/>
            </a:xfrm>
            <a:custGeom>
              <a:avLst/>
              <a:gdLst/>
              <a:ahLst/>
              <a:cxnLst/>
              <a:rect l="l" t="t" r="r" b="b"/>
              <a:pathLst>
                <a:path w="2164" h="3635" extrusionOk="0">
                  <a:moveTo>
                    <a:pt x="529" y="0"/>
                  </a:moveTo>
                  <a:cubicBezTo>
                    <a:pt x="378" y="252"/>
                    <a:pt x="252" y="503"/>
                    <a:pt x="164" y="780"/>
                  </a:cubicBezTo>
                  <a:cubicBezTo>
                    <a:pt x="51" y="1107"/>
                    <a:pt x="1" y="1446"/>
                    <a:pt x="1" y="1786"/>
                  </a:cubicBezTo>
                  <a:lnTo>
                    <a:pt x="13" y="2037"/>
                  </a:lnTo>
                  <a:lnTo>
                    <a:pt x="51" y="2289"/>
                  </a:lnTo>
                  <a:lnTo>
                    <a:pt x="89" y="2540"/>
                  </a:lnTo>
                  <a:lnTo>
                    <a:pt x="164" y="2792"/>
                  </a:lnTo>
                  <a:cubicBezTo>
                    <a:pt x="252" y="3094"/>
                    <a:pt x="390" y="3370"/>
                    <a:pt x="567" y="3634"/>
                  </a:cubicBezTo>
                  <a:lnTo>
                    <a:pt x="491" y="3270"/>
                  </a:lnTo>
                  <a:lnTo>
                    <a:pt x="491" y="3270"/>
                  </a:lnTo>
                  <a:lnTo>
                    <a:pt x="1811" y="3420"/>
                  </a:lnTo>
                  <a:cubicBezTo>
                    <a:pt x="1321" y="2339"/>
                    <a:pt x="1459" y="1082"/>
                    <a:pt x="2164" y="126"/>
                  </a:cubicBezTo>
                  <a:lnTo>
                    <a:pt x="52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2" name="Google Shape;9982;p59"/>
            <p:cNvSpPr/>
            <p:nvPr/>
          </p:nvSpPr>
          <p:spPr>
            <a:xfrm>
              <a:off x="6814444" y="4224831"/>
              <a:ext cx="341070" cy="38731"/>
            </a:xfrm>
            <a:custGeom>
              <a:avLst/>
              <a:gdLst/>
              <a:ahLst/>
              <a:cxnLst/>
              <a:rect l="l" t="t" r="r" b="b"/>
              <a:pathLst>
                <a:path w="6992" h="794" extrusionOk="0">
                  <a:moveTo>
                    <a:pt x="629" y="1"/>
                  </a:moveTo>
                  <a:lnTo>
                    <a:pt x="0" y="64"/>
                  </a:lnTo>
                  <a:lnTo>
                    <a:pt x="6438" y="793"/>
                  </a:lnTo>
                  <a:lnTo>
                    <a:pt x="6992" y="730"/>
                  </a:lnTo>
                  <a:cubicBezTo>
                    <a:pt x="4728" y="466"/>
                    <a:pt x="2339" y="202"/>
                    <a:pt x="6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3" name="Google Shape;9983;p59"/>
            <p:cNvSpPr/>
            <p:nvPr/>
          </p:nvSpPr>
          <p:spPr>
            <a:xfrm>
              <a:off x="7018048" y="3875225"/>
              <a:ext cx="112340" cy="133169"/>
            </a:xfrm>
            <a:custGeom>
              <a:avLst/>
              <a:gdLst/>
              <a:ahLst/>
              <a:cxnLst/>
              <a:rect l="l" t="t" r="r" b="b"/>
              <a:pathLst>
                <a:path w="2303" h="2730" extrusionOk="0">
                  <a:moveTo>
                    <a:pt x="328" y="0"/>
                  </a:moveTo>
                  <a:cubicBezTo>
                    <a:pt x="278" y="88"/>
                    <a:pt x="227" y="176"/>
                    <a:pt x="190" y="277"/>
                  </a:cubicBezTo>
                  <a:cubicBezTo>
                    <a:pt x="76" y="541"/>
                    <a:pt x="14" y="843"/>
                    <a:pt x="14" y="1132"/>
                  </a:cubicBezTo>
                  <a:cubicBezTo>
                    <a:pt x="1" y="1434"/>
                    <a:pt x="51" y="1736"/>
                    <a:pt x="152" y="2012"/>
                  </a:cubicBezTo>
                  <a:cubicBezTo>
                    <a:pt x="252" y="2264"/>
                    <a:pt x="378" y="2515"/>
                    <a:pt x="554" y="2729"/>
                  </a:cubicBezTo>
                  <a:lnTo>
                    <a:pt x="504" y="2364"/>
                  </a:lnTo>
                  <a:lnTo>
                    <a:pt x="2302" y="2515"/>
                  </a:lnTo>
                  <a:cubicBezTo>
                    <a:pt x="2139" y="2188"/>
                    <a:pt x="2038" y="1824"/>
                    <a:pt x="2025" y="1446"/>
                  </a:cubicBezTo>
                  <a:cubicBezTo>
                    <a:pt x="2013" y="1082"/>
                    <a:pt x="2076" y="730"/>
                    <a:pt x="2214" y="390"/>
                  </a:cubicBezTo>
                  <a:lnTo>
                    <a:pt x="1623" y="239"/>
                  </a:lnTo>
                  <a:cubicBezTo>
                    <a:pt x="1170" y="151"/>
                    <a:pt x="730" y="76"/>
                    <a:pt x="3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4" name="Google Shape;9984;p59"/>
            <p:cNvSpPr/>
            <p:nvPr/>
          </p:nvSpPr>
          <p:spPr>
            <a:xfrm>
              <a:off x="6907661" y="3854981"/>
              <a:ext cx="93267" cy="139901"/>
            </a:xfrm>
            <a:custGeom>
              <a:avLst/>
              <a:gdLst/>
              <a:ahLst/>
              <a:cxnLst/>
              <a:rect l="l" t="t" r="r" b="b"/>
              <a:pathLst>
                <a:path w="1912" h="2868" extrusionOk="0">
                  <a:moveTo>
                    <a:pt x="478" y="0"/>
                  </a:moveTo>
                  <a:cubicBezTo>
                    <a:pt x="365" y="164"/>
                    <a:pt x="265" y="340"/>
                    <a:pt x="189" y="516"/>
                  </a:cubicBezTo>
                  <a:cubicBezTo>
                    <a:pt x="63" y="780"/>
                    <a:pt x="13" y="1069"/>
                    <a:pt x="0" y="1358"/>
                  </a:cubicBezTo>
                  <a:cubicBezTo>
                    <a:pt x="0" y="1635"/>
                    <a:pt x="51" y="1924"/>
                    <a:pt x="151" y="2188"/>
                  </a:cubicBezTo>
                  <a:cubicBezTo>
                    <a:pt x="239" y="2440"/>
                    <a:pt x="378" y="2666"/>
                    <a:pt x="541" y="2867"/>
                  </a:cubicBezTo>
                  <a:lnTo>
                    <a:pt x="478" y="2578"/>
                  </a:lnTo>
                  <a:lnTo>
                    <a:pt x="1774" y="2691"/>
                  </a:lnTo>
                  <a:cubicBezTo>
                    <a:pt x="1623" y="2377"/>
                    <a:pt x="1535" y="2037"/>
                    <a:pt x="1522" y="1685"/>
                  </a:cubicBezTo>
                  <a:cubicBezTo>
                    <a:pt x="1497" y="1195"/>
                    <a:pt x="1635" y="705"/>
                    <a:pt x="1912" y="290"/>
                  </a:cubicBezTo>
                  <a:cubicBezTo>
                    <a:pt x="1333" y="176"/>
                    <a:pt x="843" y="76"/>
                    <a:pt x="4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5" name="Google Shape;9985;p59"/>
            <p:cNvSpPr/>
            <p:nvPr/>
          </p:nvSpPr>
          <p:spPr>
            <a:xfrm>
              <a:off x="7176336" y="4050053"/>
              <a:ext cx="142974" cy="191413"/>
            </a:xfrm>
            <a:custGeom>
              <a:avLst/>
              <a:gdLst/>
              <a:ahLst/>
              <a:cxnLst/>
              <a:rect l="l" t="t" r="r" b="b"/>
              <a:pathLst>
                <a:path w="2931" h="3924" extrusionOk="0">
                  <a:moveTo>
                    <a:pt x="528" y="0"/>
                  </a:moveTo>
                  <a:cubicBezTo>
                    <a:pt x="377" y="277"/>
                    <a:pt x="252" y="566"/>
                    <a:pt x="164" y="868"/>
                  </a:cubicBezTo>
                  <a:cubicBezTo>
                    <a:pt x="51" y="1232"/>
                    <a:pt x="0" y="1597"/>
                    <a:pt x="0" y="1974"/>
                  </a:cubicBezTo>
                  <a:lnTo>
                    <a:pt x="13" y="2251"/>
                  </a:lnTo>
                  <a:lnTo>
                    <a:pt x="38" y="2528"/>
                  </a:lnTo>
                  <a:cubicBezTo>
                    <a:pt x="51" y="2628"/>
                    <a:pt x="76" y="2716"/>
                    <a:pt x="88" y="2804"/>
                  </a:cubicBezTo>
                  <a:lnTo>
                    <a:pt x="151" y="3081"/>
                  </a:lnTo>
                  <a:cubicBezTo>
                    <a:pt x="239" y="3370"/>
                    <a:pt x="352" y="3659"/>
                    <a:pt x="503" y="3923"/>
                  </a:cubicBezTo>
                  <a:lnTo>
                    <a:pt x="440" y="3571"/>
                  </a:lnTo>
                  <a:lnTo>
                    <a:pt x="440" y="3571"/>
                  </a:lnTo>
                  <a:lnTo>
                    <a:pt x="2591" y="3810"/>
                  </a:lnTo>
                  <a:cubicBezTo>
                    <a:pt x="2188" y="2817"/>
                    <a:pt x="2125" y="1371"/>
                    <a:pt x="2930" y="164"/>
                  </a:cubicBezTo>
                  <a:lnTo>
                    <a:pt x="5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6" name="Google Shape;9986;p59"/>
            <p:cNvSpPr/>
            <p:nvPr/>
          </p:nvSpPr>
          <p:spPr>
            <a:xfrm>
              <a:off x="7325991" y="4060443"/>
              <a:ext cx="140535" cy="198827"/>
            </a:xfrm>
            <a:custGeom>
              <a:avLst/>
              <a:gdLst/>
              <a:ahLst/>
              <a:cxnLst/>
              <a:rect l="l" t="t" r="r" b="b"/>
              <a:pathLst>
                <a:path w="2881" h="4076" extrusionOk="0">
                  <a:moveTo>
                    <a:pt x="541" y="1"/>
                  </a:moveTo>
                  <a:cubicBezTo>
                    <a:pt x="378" y="290"/>
                    <a:pt x="252" y="605"/>
                    <a:pt x="164" y="919"/>
                  </a:cubicBezTo>
                  <a:cubicBezTo>
                    <a:pt x="51" y="1296"/>
                    <a:pt x="0" y="1673"/>
                    <a:pt x="0" y="2063"/>
                  </a:cubicBezTo>
                  <a:lnTo>
                    <a:pt x="13" y="2352"/>
                  </a:lnTo>
                  <a:lnTo>
                    <a:pt x="38" y="2642"/>
                  </a:lnTo>
                  <a:cubicBezTo>
                    <a:pt x="51" y="2730"/>
                    <a:pt x="76" y="2830"/>
                    <a:pt x="89" y="2918"/>
                  </a:cubicBezTo>
                  <a:lnTo>
                    <a:pt x="151" y="3207"/>
                  </a:lnTo>
                  <a:cubicBezTo>
                    <a:pt x="227" y="3509"/>
                    <a:pt x="353" y="3799"/>
                    <a:pt x="503" y="4075"/>
                  </a:cubicBezTo>
                  <a:lnTo>
                    <a:pt x="428" y="3710"/>
                  </a:lnTo>
                  <a:lnTo>
                    <a:pt x="2226" y="3912"/>
                  </a:lnTo>
                  <a:cubicBezTo>
                    <a:pt x="2088" y="3660"/>
                    <a:pt x="2000" y="3384"/>
                    <a:pt x="1962" y="3107"/>
                  </a:cubicBezTo>
                  <a:cubicBezTo>
                    <a:pt x="1811" y="2214"/>
                    <a:pt x="2113" y="1221"/>
                    <a:pt x="2880" y="177"/>
                  </a:cubicBezTo>
                  <a:lnTo>
                    <a:pt x="54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7" name="Google Shape;9987;p59"/>
            <p:cNvSpPr/>
            <p:nvPr/>
          </p:nvSpPr>
          <p:spPr>
            <a:xfrm>
              <a:off x="7470133" y="4164149"/>
              <a:ext cx="455800" cy="117804"/>
            </a:xfrm>
            <a:custGeom>
              <a:avLst/>
              <a:gdLst/>
              <a:ahLst/>
              <a:cxnLst/>
              <a:rect l="l" t="t" r="r" b="b"/>
              <a:pathLst>
                <a:path w="9344" h="2415" extrusionOk="0">
                  <a:moveTo>
                    <a:pt x="8753" y="0"/>
                  </a:moveTo>
                  <a:lnTo>
                    <a:pt x="8790" y="151"/>
                  </a:lnTo>
                  <a:cubicBezTo>
                    <a:pt x="8816" y="214"/>
                    <a:pt x="8778" y="289"/>
                    <a:pt x="8702" y="302"/>
                  </a:cubicBezTo>
                  <a:cubicBezTo>
                    <a:pt x="8665" y="314"/>
                    <a:pt x="4502" y="1484"/>
                    <a:pt x="1" y="2314"/>
                  </a:cubicBezTo>
                  <a:cubicBezTo>
                    <a:pt x="51" y="2364"/>
                    <a:pt x="101" y="2402"/>
                    <a:pt x="126" y="2414"/>
                  </a:cubicBezTo>
                  <a:cubicBezTo>
                    <a:pt x="4175" y="1773"/>
                    <a:pt x="9256" y="277"/>
                    <a:pt x="9256" y="277"/>
                  </a:cubicBezTo>
                  <a:cubicBezTo>
                    <a:pt x="9344" y="50"/>
                    <a:pt x="9017" y="0"/>
                    <a:pt x="87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8" name="Google Shape;9988;p59"/>
            <p:cNvSpPr/>
            <p:nvPr/>
          </p:nvSpPr>
          <p:spPr>
            <a:xfrm>
              <a:off x="7577496" y="3960492"/>
              <a:ext cx="450874" cy="99414"/>
            </a:xfrm>
            <a:custGeom>
              <a:avLst/>
              <a:gdLst/>
              <a:ahLst/>
              <a:cxnLst/>
              <a:rect l="l" t="t" r="r" b="b"/>
              <a:pathLst>
                <a:path w="9243" h="2038" extrusionOk="0">
                  <a:moveTo>
                    <a:pt x="8652" y="0"/>
                  </a:moveTo>
                  <a:lnTo>
                    <a:pt x="8677" y="113"/>
                  </a:lnTo>
                  <a:cubicBezTo>
                    <a:pt x="8702" y="176"/>
                    <a:pt x="8664" y="239"/>
                    <a:pt x="8601" y="252"/>
                  </a:cubicBezTo>
                  <a:cubicBezTo>
                    <a:pt x="8564" y="264"/>
                    <a:pt x="4452" y="1233"/>
                    <a:pt x="0" y="1949"/>
                  </a:cubicBezTo>
                  <a:cubicBezTo>
                    <a:pt x="63" y="2000"/>
                    <a:pt x="101" y="2025"/>
                    <a:pt x="126" y="2037"/>
                  </a:cubicBezTo>
                  <a:cubicBezTo>
                    <a:pt x="4137" y="1471"/>
                    <a:pt x="9167" y="214"/>
                    <a:pt x="9167" y="214"/>
                  </a:cubicBezTo>
                  <a:cubicBezTo>
                    <a:pt x="9243" y="25"/>
                    <a:pt x="8941" y="0"/>
                    <a:pt x="86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9" name="Google Shape;9989;p59"/>
            <p:cNvSpPr/>
            <p:nvPr/>
          </p:nvSpPr>
          <p:spPr>
            <a:xfrm>
              <a:off x="6756153" y="4020589"/>
              <a:ext cx="57073" cy="158291"/>
            </a:xfrm>
            <a:custGeom>
              <a:avLst/>
              <a:gdLst/>
              <a:ahLst/>
              <a:cxnLst/>
              <a:rect l="l" t="t" r="r" b="b"/>
              <a:pathLst>
                <a:path w="1170" h="3245" extrusionOk="0">
                  <a:moveTo>
                    <a:pt x="906" y="1"/>
                  </a:moveTo>
                  <a:cubicBezTo>
                    <a:pt x="126" y="893"/>
                    <a:pt x="0" y="2189"/>
                    <a:pt x="592" y="3220"/>
                  </a:cubicBezTo>
                  <a:lnTo>
                    <a:pt x="881" y="3245"/>
                  </a:lnTo>
                  <a:cubicBezTo>
                    <a:pt x="793" y="3132"/>
                    <a:pt x="730" y="3006"/>
                    <a:pt x="680" y="2880"/>
                  </a:cubicBezTo>
                  <a:cubicBezTo>
                    <a:pt x="529" y="2528"/>
                    <a:pt x="453" y="2163"/>
                    <a:pt x="453" y="1799"/>
                  </a:cubicBezTo>
                  <a:cubicBezTo>
                    <a:pt x="453" y="1434"/>
                    <a:pt x="529" y="1069"/>
                    <a:pt x="680" y="730"/>
                  </a:cubicBezTo>
                  <a:cubicBezTo>
                    <a:pt x="793" y="466"/>
                    <a:pt x="956" y="227"/>
                    <a:pt x="1170" y="13"/>
                  </a:cubicBezTo>
                  <a:lnTo>
                    <a:pt x="9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0" name="Google Shape;9990;p59"/>
            <p:cNvSpPr/>
            <p:nvPr/>
          </p:nvSpPr>
          <p:spPr>
            <a:xfrm>
              <a:off x="6902734" y="4029175"/>
              <a:ext cx="129511" cy="186535"/>
            </a:xfrm>
            <a:custGeom>
              <a:avLst/>
              <a:gdLst/>
              <a:ahLst/>
              <a:cxnLst/>
              <a:rect l="l" t="t" r="r" b="b"/>
              <a:pathLst>
                <a:path w="2655" h="3824" extrusionOk="0">
                  <a:moveTo>
                    <a:pt x="554" y="1"/>
                  </a:moveTo>
                  <a:cubicBezTo>
                    <a:pt x="391" y="265"/>
                    <a:pt x="252" y="554"/>
                    <a:pt x="164" y="843"/>
                  </a:cubicBezTo>
                  <a:cubicBezTo>
                    <a:pt x="51" y="1183"/>
                    <a:pt x="1" y="1535"/>
                    <a:pt x="1" y="1887"/>
                  </a:cubicBezTo>
                  <a:lnTo>
                    <a:pt x="13" y="2151"/>
                  </a:lnTo>
                  <a:lnTo>
                    <a:pt x="39" y="2415"/>
                  </a:lnTo>
                  <a:lnTo>
                    <a:pt x="89" y="2679"/>
                  </a:lnTo>
                  <a:lnTo>
                    <a:pt x="152" y="2931"/>
                  </a:lnTo>
                  <a:cubicBezTo>
                    <a:pt x="252" y="3245"/>
                    <a:pt x="378" y="3547"/>
                    <a:pt x="567" y="3823"/>
                  </a:cubicBezTo>
                  <a:lnTo>
                    <a:pt x="516" y="3371"/>
                  </a:lnTo>
                  <a:lnTo>
                    <a:pt x="516" y="3371"/>
                  </a:lnTo>
                  <a:lnTo>
                    <a:pt x="2340" y="3572"/>
                  </a:lnTo>
                  <a:cubicBezTo>
                    <a:pt x="1849" y="2465"/>
                    <a:pt x="1963" y="1170"/>
                    <a:pt x="2654" y="164"/>
                  </a:cubicBezTo>
                  <a:lnTo>
                    <a:pt x="55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1" name="Google Shape;9991;p59"/>
            <p:cNvSpPr/>
            <p:nvPr/>
          </p:nvSpPr>
          <p:spPr>
            <a:xfrm>
              <a:off x="7039560" y="4039614"/>
              <a:ext cx="130047" cy="188974"/>
            </a:xfrm>
            <a:custGeom>
              <a:avLst/>
              <a:gdLst/>
              <a:ahLst/>
              <a:cxnLst/>
              <a:rect l="l" t="t" r="r" b="b"/>
              <a:pathLst>
                <a:path w="2666" h="3874" extrusionOk="0">
                  <a:moveTo>
                    <a:pt x="516" y="0"/>
                  </a:moveTo>
                  <a:cubicBezTo>
                    <a:pt x="365" y="264"/>
                    <a:pt x="252" y="541"/>
                    <a:pt x="164" y="830"/>
                  </a:cubicBezTo>
                  <a:cubicBezTo>
                    <a:pt x="50" y="1182"/>
                    <a:pt x="0" y="1535"/>
                    <a:pt x="0" y="1899"/>
                  </a:cubicBezTo>
                  <a:lnTo>
                    <a:pt x="13" y="2176"/>
                  </a:lnTo>
                  <a:lnTo>
                    <a:pt x="50" y="2452"/>
                  </a:lnTo>
                  <a:lnTo>
                    <a:pt x="88" y="2717"/>
                  </a:lnTo>
                  <a:lnTo>
                    <a:pt x="164" y="2981"/>
                  </a:lnTo>
                  <a:cubicBezTo>
                    <a:pt x="239" y="3295"/>
                    <a:pt x="377" y="3597"/>
                    <a:pt x="553" y="3873"/>
                  </a:cubicBezTo>
                  <a:lnTo>
                    <a:pt x="465" y="3471"/>
                  </a:lnTo>
                  <a:lnTo>
                    <a:pt x="2326" y="3685"/>
                  </a:lnTo>
                  <a:cubicBezTo>
                    <a:pt x="1823" y="2528"/>
                    <a:pt x="1949" y="1195"/>
                    <a:pt x="2666" y="164"/>
                  </a:cubicBezTo>
                  <a:lnTo>
                    <a:pt x="51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2" name="Google Shape;9992;p59"/>
            <p:cNvSpPr/>
            <p:nvPr/>
          </p:nvSpPr>
          <p:spPr>
            <a:xfrm>
              <a:off x="7003951" y="4038394"/>
              <a:ext cx="57707" cy="168730"/>
            </a:xfrm>
            <a:custGeom>
              <a:avLst/>
              <a:gdLst/>
              <a:ahLst/>
              <a:cxnLst/>
              <a:rect l="l" t="t" r="r" b="b"/>
              <a:pathLst>
                <a:path w="1183" h="3459" extrusionOk="0">
                  <a:moveTo>
                    <a:pt x="919" y="0"/>
                  </a:moveTo>
                  <a:cubicBezTo>
                    <a:pt x="1" y="1157"/>
                    <a:pt x="177" y="2591"/>
                    <a:pt x="617" y="3433"/>
                  </a:cubicBezTo>
                  <a:lnTo>
                    <a:pt x="894" y="3458"/>
                  </a:lnTo>
                  <a:cubicBezTo>
                    <a:pt x="818" y="3333"/>
                    <a:pt x="755" y="3207"/>
                    <a:pt x="705" y="3068"/>
                  </a:cubicBezTo>
                  <a:cubicBezTo>
                    <a:pt x="567" y="2704"/>
                    <a:pt x="491" y="2314"/>
                    <a:pt x="491" y="1924"/>
                  </a:cubicBezTo>
                  <a:cubicBezTo>
                    <a:pt x="479" y="1534"/>
                    <a:pt x="554" y="1145"/>
                    <a:pt x="705" y="780"/>
                  </a:cubicBezTo>
                  <a:cubicBezTo>
                    <a:pt x="818" y="503"/>
                    <a:pt x="982" y="239"/>
                    <a:pt x="1183" y="13"/>
                  </a:cubicBezTo>
                  <a:lnTo>
                    <a:pt x="91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3" name="Google Shape;9993;p59"/>
            <p:cNvSpPr/>
            <p:nvPr/>
          </p:nvSpPr>
          <p:spPr>
            <a:xfrm>
              <a:off x="6867808" y="4028589"/>
              <a:ext cx="58292" cy="163169"/>
            </a:xfrm>
            <a:custGeom>
              <a:avLst/>
              <a:gdLst/>
              <a:ahLst/>
              <a:cxnLst/>
              <a:rect l="l" t="t" r="r" b="b"/>
              <a:pathLst>
                <a:path w="1195" h="3345" extrusionOk="0">
                  <a:moveTo>
                    <a:pt x="931" y="0"/>
                  </a:moveTo>
                  <a:cubicBezTo>
                    <a:pt x="0" y="1107"/>
                    <a:pt x="151" y="2477"/>
                    <a:pt x="579" y="3307"/>
                  </a:cubicBezTo>
                  <a:lnTo>
                    <a:pt x="855" y="3345"/>
                  </a:lnTo>
                  <a:cubicBezTo>
                    <a:pt x="792" y="3232"/>
                    <a:pt x="742" y="3131"/>
                    <a:pt x="692" y="3018"/>
                  </a:cubicBezTo>
                  <a:cubicBezTo>
                    <a:pt x="553" y="2653"/>
                    <a:pt x="478" y="2276"/>
                    <a:pt x="478" y="1899"/>
                  </a:cubicBezTo>
                  <a:cubicBezTo>
                    <a:pt x="478" y="1522"/>
                    <a:pt x="553" y="1144"/>
                    <a:pt x="704" y="792"/>
                  </a:cubicBezTo>
                  <a:cubicBezTo>
                    <a:pt x="817" y="503"/>
                    <a:pt x="994" y="252"/>
                    <a:pt x="1195" y="25"/>
                  </a:cubicBezTo>
                  <a:lnTo>
                    <a:pt x="9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4" name="Google Shape;9994;p59"/>
            <p:cNvSpPr/>
            <p:nvPr/>
          </p:nvSpPr>
          <p:spPr>
            <a:xfrm>
              <a:off x="6874540" y="3851274"/>
              <a:ext cx="52195" cy="127657"/>
            </a:xfrm>
            <a:custGeom>
              <a:avLst/>
              <a:gdLst/>
              <a:ahLst/>
              <a:cxnLst/>
              <a:rect l="l" t="t" r="r" b="b"/>
              <a:pathLst>
                <a:path w="1070" h="2617" extrusionOk="0">
                  <a:moveTo>
                    <a:pt x="881" y="1"/>
                  </a:moveTo>
                  <a:cubicBezTo>
                    <a:pt x="126" y="667"/>
                    <a:pt x="0" y="1787"/>
                    <a:pt x="579" y="2591"/>
                  </a:cubicBezTo>
                  <a:lnTo>
                    <a:pt x="856" y="2616"/>
                  </a:lnTo>
                  <a:cubicBezTo>
                    <a:pt x="780" y="2528"/>
                    <a:pt x="730" y="2428"/>
                    <a:pt x="679" y="2327"/>
                  </a:cubicBezTo>
                  <a:cubicBezTo>
                    <a:pt x="642" y="2264"/>
                    <a:pt x="617" y="2189"/>
                    <a:pt x="579" y="2113"/>
                  </a:cubicBezTo>
                  <a:cubicBezTo>
                    <a:pt x="554" y="2051"/>
                    <a:pt x="541" y="1963"/>
                    <a:pt x="516" y="1887"/>
                  </a:cubicBezTo>
                  <a:cubicBezTo>
                    <a:pt x="491" y="1824"/>
                    <a:pt x="491" y="1736"/>
                    <a:pt x="478" y="1661"/>
                  </a:cubicBezTo>
                  <a:cubicBezTo>
                    <a:pt x="466" y="1585"/>
                    <a:pt x="466" y="1497"/>
                    <a:pt x="466" y="1422"/>
                  </a:cubicBezTo>
                  <a:cubicBezTo>
                    <a:pt x="466" y="1334"/>
                    <a:pt x="478" y="1258"/>
                    <a:pt x="478" y="1183"/>
                  </a:cubicBezTo>
                  <a:cubicBezTo>
                    <a:pt x="491" y="1108"/>
                    <a:pt x="503" y="1032"/>
                    <a:pt x="529" y="957"/>
                  </a:cubicBezTo>
                  <a:lnTo>
                    <a:pt x="604" y="730"/>
                  </a:lnTo>
                  <a:cubicBezTo>
                    <a:pt x="629" y="655"/>
                    <a:pt x="667" y="592"/>
                    <a:pt x="705" y="516"/>
                  </a:cubicBezTo>
                  <a:cubicBezTo>
                    <a:pt x="805" y="340"/>
                    <a:pt x="931" y="190"/>
                    <a:pt x="1069" y="51"/>
                  </a:cubicBezTo>
                  <a:lnTo>
                    <a:pt x="88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5" name="Google Shape;9995;p59"/>
            <p:cNvSpPr/>
            <p:nvPr/>
          </p:nvSpPr>
          <p:spPr>
            <a:xfrm>
              <a:off x="6995366" y="3872152"/>
              <a:ext cx="31317" cy="116584"/>
            </a:xfrm>
            <a:custGeom>
              <a:avLst/>
              <a:gdLst/>
              <a:ahLst/>
              <a:cxnLst/>
              <a:rect l="l" t="t" r="r" b="b"/>
              <a:pathLst>
                <a:path w="642" h="2390" extrusionOk="0">
                  <a:moveTo>
                    <a:pt x="441" y="0"/>
                  </a:moveTo>
                  <a:cubicBezTo>
                    <a:pt x="139" y="378"/>
                    <a:pt x="1" y="843"/>
                    <a:pt x="13" y="1321"/>
                  </a:cubicBezTo>
                  <a:cubicBezTo>
                    <a:pt x="26" y="1698"/>
                    <a:pt x="139" y="2050"/>
                    <a:pt x="328" y="2377"/>
                  </a:cubicBezTo>
                  <a:lnTo>
                    <a:pt x="604" y="2390"/>
                  </a:lnTo>
                  <a:cubicBezTo>
                    <a:pt x="554" y="2314"/>
                    <a:pt x="504" y="2226"/>
                    <a:pt x="466" y="2138"/>
                  </a:cubicBezTo>
                  <a:cubicBezTo>
                    <a:pt x="315" y="1849"/>
                    <a:pt x="252" y="1522"/>
                    <a:pt x="252" y="1195"/>
                  </a:cubicBezTo>
                  <a:cubicBezTo>
                    <a:pt x="252" y="1120"/>
                    <a:pt x="265" y="1044"/>
                    <a:pt x="277" y="956"/>
                  </a:cubicBezTo>
                  <a:cubicBezTo>
                    <a:pt x="277" y="868"/>
                    <a:pt x="302" y="793"/>
                    <a:pt x="315" y="717"/>
                  </a:cubicBezTo>
                  <a:lnTo>
                    <a:pt x="390" y="478"/>
                  </a:lnTo>
                  <a:cubicBezTo>
                    <a:pt x="416" y="403"/>
                    <a:pt x="466" y="340"/>
                    <a:pt x="504" y="265"/>
                  </a:cubicBezTo>
                  <a:cubicBezTo>
                    <a:pt x="541" y="189"/>
                    <a:pt x="592" y="101"/>
                    <a:pt x="642" y="38"/>
                  </a:cubicBezTo>
                  <a:lnTo>
                    <a:pt x="44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6" name="Google Shape;9996;p59"/>
            <p:cNvSpPr/>
            <p:nvPr/>
          </p:nvSpPr>
          <p:spPr>
            <a:xfrm>
              <a:off x="7153605" y="3902835"/>
              <a:ext cx="111072" cy="115365"/>
            </a:xfrm>
            <a:custGeom>
              <a:avLst/>
              <a:gdLst/>
              <a:ahLst/>
              <a:cxnLst/>
              <a:rect l="l" t="t" r="r" b="b"/>
              <a:pathLst>
                <a:path w="2277" h="2365" extrusionOk="0">
                  <a:moveTo>
                    <a:pt x="127" y="0"/>
                  </a:moveTo>
                  <a:cubicBezTo>
                    <a:pt x="51" y="239"/>
                    <a:pt x="1" y="491"/>
                    <a:pt x="1" y="742"/>
                  </a:cubicBezTo>
                  <a:lnTo>
                    <a:pt x="1" y="968"/>
                  </a:lnTo>
                  <a:cubicBezTo>
                    <a:pt x="1" y="1044"/>
                    <a:pt x="26" y="1132"/>
                    <a:pt x="26" y="1195"/>
                  </a:cubicBezTo>
                  <a:lnTo>
                    <a:pt x="76" y="1421"/>
                  </a:lnTo>
                  <a:cubicBezTo>
                    <a:pt x="102" y="1497"/>
                    <a:pt x="114" y="1572"/>
                    <a:pt x="139" y="1648"/>
                  </a:cubicBezTo>
                  <a:cubicBezTo>
                    <a:pt x="227" y="1899"/>
                    <a:pt x="353" y="2150"/>
                    <a:pt x="517" y="2364"/>
                  </a:cubicBezTo>
                  <a:lnTo>
                    <a:pt x="441" y="2037"/>
                  </a:lnTo>
                  <a:lnTo>
                    <a:pt x="441" y="2037"/>
                  </a:lnTo>
                  <a:lnTo>
                    <a:pt x="2277" y="2201"/>
                  </a:lnTo>
                  <a:cubicBezTo>
                    <a:pt x="2114" y="1849"/>
                    <a:pt x="2026" y="1471"/>
                    <a:pt x="2000" y="1094"/>
                  </a:cubicBezTo>
                  <a:cubicBezTo>
                    <a:pt x="2000" y="880"/>
                    <a:pt x="2013" y="667"/>
                    <a:pt x="2051" y="465"/>
                  </a:cubicBezTo>
                  <a:cubicBezTo>
                    <a:pt x="1510" y="352"/>
                    <a:pt x="793" y="176"/>
                    <a:pt x="1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7" name="Google Shape;9997;p59"/>
            <p:cNvSpPr/>
            <p:nvPr/>
          </p:nvSpPr>
          <p:spPr>
            <a:xfrm>
              <a:off x="7130338" y="3897908"/>
              <a:ext cx="30683" cy="103121"/>
            </a:xfrm>
            <a:custGeom>
              <a:avLst/>
              <a:gdLst/>
              <a:ahLst/>
              <a:cxnLst/>
              <a:rect l="l" t="t" r="r" b="b"/>
              <a:pathLst>
                <a:path w="629" h="2114" extrusionOk="0">
                  <a:moveTo>
                    <a:pt x="201" y="1"/>
                  </a:moveTo>
                  <a:cubicBezTo>
                    <a:pt x="63" y="302"/>
                    <a:pt x="0" y="642"/>
                    <a:pt x="13" y="969"/>
                  </a:cubicBezTo>
                  <a:cubicBezTo>
                    <a:pt x="25" y="1371"/>
                    <a:pt x="151" y="1749"/>
                    <a:pt x="352" y="2088"/>
                  </a:cubicBezTo>
                  <a:lnTo>
                    <a:pt x="629" y="2113"/>
                  </a:lnTo>
                  <a:cubicBezTo>
                    <a:pt x="566" y="2013"/>
                    <a:pt x="516" y="1912"/>
                    <a:pt x="465" y="1811"/>
                  </a:cubicBezTo>
                  <a:cubicBezTo>
                    <a:pt x="327" y="1510"/>
                    <a:pt x="252" y="1170"/>
                    <a:pt x="252" y="843"/>
                  </a:cubicBezTo>
                  <a:cubicBezTo>
                    <a:pt x="252" y="755"/>
                    <a:pt x="264" y="680"/>
                    <a:pt x="277" y="592"/>
                  </a:cubicBezTo>
                  <a:cubicBezTo>
                    <a:pt x="277" y="504"/>
                    <a:pt x="302" y="428"/>
                    <a:pt x="314" y="353"/>
                  </a:cubicBezTo>
                  <a:lnTo>
                    <a:pt x="390" y="114"/>
                  </a:lnTo>
                  <a:cubicBezTo>
                    <a:pt x="390" y="89"/>
                    <a:pt x="415" y="76"/>
                    <a:pt x="415" y="51"/>
                  </a:cubicBezTo>
                  <a:lnTo>
                    <a:pt x="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8" name="Google Shape;9998;p59"/>
            <p:cNvSpPr/>
            <p:nvPr/>
          </p:nvSpPr>
          <p:spPr>
            <a:xfrm>
              <a:off x="6657375" y="4270245"/>
              <a:ext cx="529409" cy="360728"/>
            </a:xfrm>
            <a:custGeom>
              <a:avLst/>
              <a:gdLst/>
              <a:ahLst/>
              <a:cxnLst/>
              <a:rect l="l" t="t" r="r" b="b"/>
              <a:pathLst>
                <a:path w="10853" h="7395" extrusionOk="0">
                  <a:moveTo>
                    <a:pt x="4063" y="1610"/>
                  </a:moveTo>
                  <a:lnTo>
                    <a:pt x="4063" y="1610"/>
                  </a:lnTo>
                  <a:cubicBezTo>
                    <a:pt x="4553" y="1660"/>
                    <a:pt x="5031" y="1736"/>
                    <a:pt x="5521" y="1799"/>
                  </a:cubicBezTo>
                  <a:cubicBezTo>
                    <a:pt x="5999" y="1874"/>
                    <a:pt x="6477" y="1962"/>
                    <a:pt x="6967" y="2025"/>
                  </a:cubicBezTo>
                  <a:cubicBezTo>
                    <a:pt x="7445" y="2088"/>
                    <a:pt x="7923" y="2189"/>
                    <a:pt x="8401" y="2277"/>
                  </a:cubicBezTo>
                  <a:lnTo>
                    <a:pt x="9130" y="2402"/>
                  </a:lnTo>
                  <a:cubicBezTo>
                    <a:pt x="9369" y="2453"/>
                    <a:pt x="9608" y="2490"/>
                    <a:pt x="9847" y="2541"/>
                  </a:cubicBezTo>
                  <a:cubicBezTo>
                    <a:pt x="9608" y="2515"/>
                    <a:pt x="9357" y="2478"/>
                    <a:pt x="9118" y="2453"/>
                  </a:cubicBezTo>
                  <a:lnTo>
                    <a:pt x="8388" y="2352"/>
                  </a:lnTo>
                  <a:cubicBezTo>
                    <a:pt x="7910" y="2277"/>
                    <a:pt x="7433" y="2201"/>
                    <a:pt x="6942" y="2126"/>
                  </a:cubicBezTo>
                  <a:cubicBezTo>
                    <a:pt x="6464" y="2050"/>
                    <a:pt x="5987" y="1962"/>
                    <a:pt x="5509" y="1874"/>
                  </a:cubicBezTo>
                  <a:cubicBezTo>
                    <a:pt x="5018" y="1786"/>
                    <a:pt x="4540" y="1698"/>
                    <a:pt x="4063" y="1610"/>
                  </a:cubicBezTo>
                  <a:close/>
                  <a:moveTo>
                    <a:pt x="2642" y="2453"/>
                  </a:moveTo>
                  <a:lnTo>
                    <a:pt x="2642" y="2453"/>
                  </a:lnTo>
                  <a:cubicBezTo>
                    <a:pt x="3258" y="2541"/>
                    <a:pt x="3874" y="2641"/>
                    <a:pt x="4490" y="2729"/>
                  </a:cubicBezTo>
                  <a:cubicBezTo>
                    <a:pt x="5106" y="2830"/>
                    <a:pt x="5710" y="2943"/>
                    <a:pt x="6326" y="3044"/>
                  </a:cubicBezTo>
                  <a:cubicBezTo>
                    <a:pt x="6942" y="3144"/>
                    <a:pt x="7546" y="3257"/>
                    <a:pt x="8162" y="3371"/>
                  </a:cubicBezTo>
                  <a:lnTo>
                    <a:pt x="9080" y="3534"/>
                  </a:lnTo>
                  <a:cubicBezTo>
                    <a:pt x="9382" y="3597"/>
                    <a:pt x="9684" y="3660"/>
                    <a:pt x="9998" y="3723"/>
                  </a:cubicBezTo>
                  <a:cubicBezTo>
                    <a:pt x="9684" y="3685"/>
                    <a:pt x="9382" y="3635"/>
                    <a:pt x="9067" y="3584"/>
                  </a:cubicBezTo>
                  <a:lnTo>
                    <a:pt x="8149" y="3446"/>
                  </a:lnTo>
                  <a:cubicBezTo>
                    <a:pt x="7533" y="3345"/>
                    <a:pt x="6917" y="3232"/>
                    <a:pt x="6313" y="3132"/>
                  </a:cubicBezTo>
                  <a:cubicBezTo>
                    <a:pt x="5697" y="3031"/>
                    <a:pt x="5081" y="2918"/>
                    <a:pt x="4478" y="2805"/>
                  </a:cubicBezTo>
                  <a:cubicBezTo>
                    <a:pt x="3861" y="2691"/>
                    <a:pt x="3258" y="2578"/>
                    <a:pt x="2642" y="2453"/>
                  </a:cubicBezTo>
                  <a:close/>
                  <a:moveTo>
                    <a:pt x="680" y="3119"/>
                  </a:moveTo>
                  <a:lnTo>
                    <a:pt x="680" y="3119"/>
                  </a:lnTo>
                  <a:cubicBezTo>
                    <a:pt x="1020" y="3182"/>
                    <a:pt x="1359" y="3257"/>
                    <a:pt x="1699" y="3320"/>
                  </a:cubicBezTo>
                  <a:cubicBezTo>
                    <a:pt x="2038" y="3396"/>
                    <a:pt x="2378" y="3471"/>
                    <a:pt x="2717" y="3547"/>
                  </a:cubicBezTo>
                  <a:cubicBezTo>
                    <a:pt x="3057" y="3635"/>
                    <a:pt x="3396" y="3710"/>
                    <a:pt x="3736" y="3798"/>
                  </a:cubicBezTo>
                  <a:lnTo>
                    <a:pt x="4239" y="3936"/>
                  </a:lnTo>
                  <a:cubicBezTo>
                    <a:pt x="4415" y="3974"/>
                    <a:pt x="4578" y="4024"/>
                    <a:pt x="4742" y="4075"/>
                  </a:cubicBezTo>
                  <a:cubicBezTo>
                    <a:pt x="4578" y="4037"/>
                    <a:pt x="4402" y="4012"/>
                    <a:pt x="4226" y="3974"/>
                  </a:cubicBezTo>
                  <a:lnTo>
                    <a:pt x="3723" y="3874"/>
                  </a:lnTo>
                  <a:cubicBezTo>
                    <a:pt x="3384" y="3798"/>
                    <a:pt x="3044" y="3723"/>
                    <a:pt x="2705" y="3647"/>
                  </a:cubicBezTo>
                  <a:cubicBezTo>
                    <a:pt x="2365" y="3572"/>
                    <a:pt x="2025" y="3484"/>
                    <a:pt x="1686" y="3396"/>
                  </a:cubicBezTo>
                  <a:cubicBezTo>
                    <a:pt x="1346" y="3308"/>
                    <a:pt x="1020" y="3220"/>
                    <a:pt x="680" y="3119"/>
                  </a:cubicBezTo>
                  <a:close/>
                  <a:moveTo>
                    <a:pt x="139" y="0"/>
                  </a:moveTo>
                  <a:cubicBezTo>
                    <a:pt x="139" y="63"/>
                    <a:pt x="152" y="139"/>
                    <a:pt x="164" y="214"/>
                  </a:cubicBezTo>
                  <a:lnTo>
                    <a:pt x="9658" y="1723"/>
                  </a:lnTo>
                  <a:lnTo>
                    <a:pt x="9658" y="1723"/>
                  </a:lnTo>
                  <a:lnTo>
                    <a:pt x="202" y="415"/>
                  </a:lnTo>
                  <a:lnTo>
                    <a:pt x="202" y="415"/>
                  </a:lnTo>
                  <a:cubicBezTo>
                    <a:pt x="215" y="541"/>
                    <a:pt x="240" y="692"/>
                    <a:pt x="252" y="843"/>
                  </a:cubicBezTo>
                  <a:lnTo>
                    <a:pt x="2931" y="1396"/>
                  </a:lnTo>
                  <a:lnTo>
                    <a:pt x="265" y="1032"/>
                  </a:lnTo>
                  <a:lnTo>
                    <a:pt x="265" y="1032"/>
                  </a:lnTo>
                  <a:cubicBezTo>
                    <a:pt x="278" y="1170"/>
                    <a:pt x="278" y="1321"/>
                    <a:pt x="290" y="1472"/>
                  </a:cubicBezTo>
                  <a:lnTo>
                    <a:pt x="5584" y="2503"/>
                  </a:lnTo>
                  <a:lnTo>
                    <a:pt x="5584" y="2503"/>
                  </a:lnTo>
                  <a:lnTo>
                    <a:pt x="290" y="1673"/>
                  </a:lnTo>
                  <a:lnTo>
                    <a:pt x="290" y="1673"/>
                  </a:lnTo>
                  <a:cubicBezTo>
                    <a:pt x="315" y="2339"/>
                    <a:pt x="265" y="3006"/>
                    <a:pt x="152" y="3660"/>
                  </a:cubicBezTo>
                  <a:lnTo>
                    <a:pt x="9759" y="6036"/>
                  </a:lnTo>
                  <a:lnTo>
                    <a:pt x="9759" y="6036"/>
                  </a:lnTo>
                  <a:lnTo>
                    <a:pt x="114" y="3861"/>
                  </a:lnTo>
                  <a:cubicBezTo>
                    <a:pt x="102" y="3974"/>
                    <a:pt x="64" y="4087"/>
                    <a:pt x="39" y="4200"/>
                  </a:cubicBezTo>
                  <a:lnTo>
                    <a:pt x="1" y="4439"/>
                  </a:lnTo>
                  <a:cubicBezTo>
                    <a:pt x="3333" y="5609"/>
                    <a:pt x="6728" y="6590"/>
                    <a:pt x="10174" y="7394"/>
                  </a:cubicBezTo>
                  <a:cubicBezTo>
                    <a:pt x="10212" y="7332"/>
                    <a:pt x="10249" y="7269"/>
                    <a:pt x="10287" y="7193"/>
                  </a:cubicBezTo>
                  <a:lnTo>
                    <a:pt x="680" y="4490"/>
                  </a:lnTo>
                  <a:lnTo>
                    <a:pt x="680" y="4490"/>
                  </a:lnTo>
                  <a:lnTo>
                    <a:pt x="10363" y="7017"/>
                  </a:lnTo>
                  <a:cubicBezTo>
                    <a:pt x="10488" y="6728"/>
                    <a:pt x="10602" y="6426"/>
                    <a:pt x="10677" y="6124"/>
                  </a:cubicBezTo>
                  <a:cubicBezTo>
                    <a:pt x="10740" y="5860"/>
                    <a:pt x="10790" y="5584"/>
                    <a:pt x="10815" y="5307"/>
                  </a:cubicBezTo>
                  <a:lnTo>
                    <a:pt x="5584" y="4200"/>
                  </a:lnTo>
                  <a:lnTo>
                    <a:pt x="10840" y="5118"/>
                  </a:lnTo>
                  <a:cubicBezTo>
                    <a:pt x="10840" y="4942"/>
                    <a:pt x="10853" y="4754"/>
                    <a:pt x="10840" y="4553"/>
                  </a:cubicBezTo>
                  <a:lnTo>
                    <a:pt x="680" y="2541"/>
                  </a:lnTo>
                  <a:lnTo>
                    <a:pt x="10828" y="4351"/>
                  </a:lnTo>
                  <a:cubicBezTo>
                    <a:pt x="10740" y="3320"/>
                    <a:pt x="10463" y="2302"/>
                    <a:pt x="10010" y="1371"/>
                  </a:cubicBezTo>
                  <a:lnTo>
                    <a:pt x="13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9" name="Google Shape;9999;p59"/>
            <p:cNvSpPr/>
            <p:nvPr/>
          </p:nvSpPr>
          <p:spPr>
            <a:xfrm>
              <a:off x="7518571" y="4317464"/>
              <a:ext cx="125218" cy="234973"/>
            </a:xfrm>
            <a:custGeom>
              <a:avLst/>
              <a:gdLst/>
              <a:ahLst/>
              <a:cxnLst/>
              <a:rect l="l" t="t" r="r" b="b"/>
              <a:pathLst>
                <a:path w="2567" h="4817" extrusionOk="0">
                  <a:moveTo>
                    <a:pt x="2453" y="1"/>
                  </a:moveTo>
                  <a:cubicBezTo>
                    <a:pt x="1623" y="152"/>
                    <a:pt x="856" y="315"/>
                    <a:pt x="190" y="428"/>
                  </a:cubicBezTo>
                  <a:cubicBezTo>
                    <a:pt x="454" y="1786"/>
                    <a:pt x="391" y="3195"/>
                    <a:pt x="1" y="4528"/>
                  </a:cubicBezTo>
                  <a:lnTo>
                    <a:pt x="2013" y="4150"/>
                  </a:lnTo>
                  <a:lnTo>
                    <a:pt x="2013" y="4150"/>
                  </a:lnTo>
                  <a:lnTo>
                    <a:pt x="1925" y="4817"/>
                  </a:lnTo>
                  <a:cubicBezTo>
                    <a:pt x="2139" y="4326"/>
                    <a:pt x="2302" y="3823"/>
                    <a:pt x="2390" y="3320"/>
                  </a:cubicBezTo>
                  <a:lnTo>
                    <a:pt x="2466" y="2880"/>
                  </a:lnTo>
                  <a:cubicBezTo>
                    <a:pt x="2491" y="2742"/>
                    <a:pt x="2503" y="2591"/>
                    <a:pt x="2516" y="2453"/>
                  </a:cubicBezTo>
                  <a:lnTo>
                    <a:pt x="2554" y="2013"/>
                  </a:lnTo>
                  <a:lnTo>
                    <a:pt x="2566" y="1573"/>
                  </a:lnTo>
                  <a:lnTo>
                    <a:pt x="2566" y="1132"/>
                  </a:lnTo>
                  <a:cubicBezTo>
                    <a:pt x="2566" y="994"/>
                    <a:pt x="2541" y="843"/>
                    <a:pt x="2541" y="705"/>
                  </a:cubicBezTo>
                  <a:lnTo>
                    <a:pt x="2541" y="592"/>
                  </a:lnTo>
                  <a:lnTo>
                    <a:pt x="2516" y="479"/>
                  </a:lnTo>
                  <a:lnTo>
                    <a:pt x="2491" y="265"/>
                  </a:lnTo>
                  <a:cubicBezTo>
                    <a:pt x="2478" y="177"/>
                    <a:pt x="2466" y="89"/>
                    <a:pt x="2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0" name="Google Shape;10000;p59"/>
            <p:cNvSpPr/>
            <p:nvPr/>
          </p:nvSpPr>
          <p:spPr>
            <a:xfrm>
              <a:off x="7281212" y="4282489"/>
              <a:ext cx="65073" cy="297558"/>
            </a:xfrm>
            <a:custGeom>
              <a:avLst/>
              <a:gdLst/>
              <a:ahLst/>
              <a:cxnLst/>
              <a:rect l="l" t="t" r="r" b="b"/>
              <a:pathLst>
                <a:path w="1334" h="6100" extrusionOk="0">
                  <a:moveTo>
                    <a:pt x="189" y="1"/>
                  </a:moveTo>
                  <a:lnTo>
                    <a:pt x="1" y="39"/>
                  </a:lnTo>
                  <a:cubicBezTo>
                    <a:pt x="290" y="517"/>
                    <a:pt x="504" y="1032"/>
                    <a:pt x="642" y="1573"/>
                  </a:cubicBezTo>
                  <a:lnTo>
                    <a:pt x="705" y="1799"/>
                  </a:lnTo>
                  <a:cubicBezTo>
                    <a:pt x="730" y="1887"/>
                    <a:pt x="730" y="1963"/>
                    <a:pt x="742" y="2038"/>
                  </a:cubicBezTo>
                  <a:lnTo>
                    <a:pt x="793" y="2277"/>
                  </a:lnTo>
                  <a:lnTo>
                    <a:pt x="805" y="2390"/>
                  </a:lnTo>
                  <a:lnTo>
                    <a:pt x="818" y="2516"/>
                  </a:lnTo>
                  <a:cubicBezTo>
                    <a:pt x="843" y="2667"/>
                    <a:pt x="856" y="2830"/>
                    <a:pt x="868" y="2981"/>
                  </a:cubicBezTo>
                  <a:lnTo>
                    <a:pt x="881" y="3459"/>
                  </a:lnTo>
                  <a:cubicBezTo>
                    <a:pt x="868" y="4100"/>
                    <a:pt x="793" y="4742"/>
                    <a:pt x="642" y="5358"/>
                  </a:cubicBezTo>
                  <a:cubicBezTo>
                    <a:pt x="592" y="5521"/>
                    <a:pt x="554" y="5672"/>
                    <a:pt x="504" y="5823"/>
                  </a:cubicBezTo>
                  <a:cubicBezTo>
                    <a:pt x="466" y="5911"/>
                    <a:pt x="441" y="5999"/>
                    <a:pt x="403" y="6100"/>
                  </a:cubicBezTo>
                  <a:lnTo>
                    <a:pt x="579" y="6062"/>
                  </a:lnTo>
                  <a:cubicBezTo>
                    <a:pt x="1082" y="4591"/>
                    <a:pt x="1333" y="2076"/>
                    <a:pt x="1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1" name="Google Shape;10001;p59"/>
            <p:cNvSpPr/>
            <p:nvPr/>
          </p:nvSpPr>
          <p:spPr>
            <a:xfrm>
              <a:off x="7145020" y="4284343"/>
              <a:ext cx="164437" cy="328241"/>
            </a:xfrm>
            <a:custGeom>
              <a:avLst/>
              <a:gdLst/>
              <a:ahLst/>
              <a:cxnLst/>
              <a:rect l="l" t="t" r="r" b="b"/>
              <a:pathLst>
                <a:path w="3371" h="6729" extrusionOk="0">
                  <a:moveTo>
                    <a:pt x="2755" y="1"/>
                  </a:moveTo>
                  <a:lnTo>
                    <a:pt x="1" y="365"/>
                  </a:lnTo>
                  <a:cubicBezTo>
                    <a:pt x="1334" y="2868"/>
                    <a:pt x="1271" y="4767"/>
                    <a:pt x="969" y="5923"/>
                  </a:cubicBezTo>
                  <a:cubicBezTo>
                    <a:pt x="919" y="6125"/>
                    <a:pt x="856" y="6313"/>
                    <a:pt x="781" y="6514"/>
                  </a:cubicBezTo>
                  <a:lnTo>
                    <a:pt x="2881" y="6112"/>
                  </a:lnTo>
                  <a:lnTo>
                    <a:pt x="2805" y="6728"/>
                  </a:lnTo>
                  <a:cubicBezTo>
                    <a:pt x="2981" y="6250"/>
                    <a:pt x="3119" y="5773"/>
                    <a:pt x="3207" y="5282"/>
                  </a:cubicBezTo>
                  <a:lnTo>
                    <a:pt x="3283" y="4817"/>
                  </a:lnTo>
                  <a:cubicBezTo>
                    <a:pt x="3296" y="4666"/>
                    <a:pt x="3321" y="4502"/>
                    <a:pt x="3333" y="4364"/>
                  </a:cubicBezTo>
                  <a:lnTo>
                    <a:pt x="3358" y="3899"/>
                  </a:lnTo>
                  <a:lnTo>
                    <a:pt x="3371" y="3421"/>
                  </a:lnTo>
                  <a:lnTo>
                    <a:pt x="3371" y="2956"/>
                  </a:lnTo>
                  <a:cubicBezTo>
                    <a:pt x="3371" y="2792"/>
                    <a:pt x="3346" y="2641"/>
                    <a:pt x="3346" y="2491"/>
                  </a:cubicBezTo>
                  <a:lnTo>
                    <a:pt x="3346" y="2377"/>
                  </a:lnTo>
                  <a:lnTo>
                    <a:pt x="3333" y="2252"/>
                  </a:lnTo>
                  <a:lnTo>
                    <a:pt x="3296" y="2025"/>
                  </a:lnTo>
                  <a:cubicBezTo>
                    <a:pt x="3283" y="1874"/>
                    <a:pt x="3245" y="1723"/>
                    <a:pt x="3220" y="1573"/>
                  </a:cubicBezTo>
                  <a:cubicBezTo>
                    <a:pt x="3119" y="1032"/>
                    <a:pt x="2956" y="504"/>
                    <a:pt x="27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2" name="Google Shape;10002;p59"/>
            <p:cNvSpPr/>
            <p:nvPr/>
          </p:nvSpPr>
          <p:spPr>
            <a:xfrm>
              <a:off x="7475060" y="4344489"/>
              <a:ext cx="35609" cy="203071"/>
            </a:xfrm>
            <a:custGeom>
              <a:avLst/>
              <a:gdLst/>
              <a:ahLst/>
              <a:cxnLst/>
              <a:rect l="l" t="t" r="r" b="b"/>
              <a:pathLst>
                <a:path w="730" h="4163" extrusionOk="0">
                  <a:moveTo>
                    <a:pt x="302" y="0"/>
                  </a:moveTo>
                  <a:cubicBezTo>
                    <a:pt x="327" y="75"/>
                    <a:pt x="327" y="138"/>
                    <a:pt x="352" y="214"/>
                  </a:cubicBezTo>
                  <a:lnTo>
                    <a:pt x="390" y="440"/>
                  </a:lnTo>
                  <a:lnTo>
                    <a:pt x="403" y="553"/>
                  </a:lnTo>
                  <a:lnTo>
                    <a:pt x="415" y="667"/>
                  </a:lnTo>
                  <a:cubicBezTo>
                    <a:pt x="440" y="830"/>
                    <a:pt x="453" y="981"/>
                    <a:pt x="465" y="1144"/>
                  </a:cubicBezTo>
                  <a:cubicBezTo>
                    <a:pt x="465" y="1295"/>
                    <a:pt x="478" y="1459"/>
                    <a:pt x="478" y="1610"/>
                  </a:cubicBezTo>
                  <a:cubicBezTo>
                    <a:pt x="478" y="2238"/>
                    <a:pt x="390" y="2855"/>
                    <a:pt x="239" y="3458"/>
                  </a:cubicBezTo>
                  <a:cubicBezTo>
                    <a:pt x="189" y="3609"/>
                    <a:pt x="151" y="3747"/>
                    <a:pt x="101" y="3898"/>
                  </a:cubicBezTo>
                  <a:cubicBezTo>
                    <a:pt x="63" y="3986"/>
                    <a:pt x="38" y="4074"/>
                    <a:pt x="0" y="4162"/>
                  </a:cubicBezTo>
                  <a:lnTo>
                    <a:pt x="189" y="4125"/>
                  </a:lnTo>
                  <a:cubicBezTo>
                    <a:pt x="641" y="2792"/>
                    <a:pt x="730" y="1371"/>
                    <a:pt x="4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3" name="Google Shape;10003;p59"/>
            <p:cNvSpPr/>
            <p:nvPr/>
          </p:nvSpPr>
          <p:spPr>
            <a:xfrm>
              <a:off x="7326625" y="4285562"/>
              <a:ext cx="157072" cy="293265"/>
            </a:xfrm>
            <a:custGeom>
              <a:avLst/>
              <a:gdLst/>
              <a:ahLst/>
              <a:cxnLst/>
              <a:rect l="l" t="t" r="r" b="b"/>
              <a:pathLst>
                <a:path w="3220" h="6012" extrusionOk="0">
                  <a:moveTo>
                    <a:pt x="0" y="1"/>
                  </a:moveTo>
                  <a:lnTo>
                    <a:pt x="0" y="1"/>
                  </a:lnTo>
                  <a:cubicBezTo>
                    <a:pt x="968" y="2025"/>
                    <a:pt x="805" y="4314"/>
                    <a:pt x="365" y="5861"/>
                  </a:cubicBezTo>
                  <a:lnTo>
                    <a:pt x="2716" y="5408"/>
                  </a:lnTo>
                  <a:lnTo>
                    <a:pt x="2716" y="5408"/>
                  </a:lnTo>
                  <a:lnTo>
                    <a:pt x="2641" y="6012"/>
                  </a:lnTo>
                  <a:cubicBezTo>
                    <a:pt x="2829" y="5546"/>
                    <a:pt x="2968" y="5081"/>
                    <a:pt x="3056" y="4591"/>
                  </a:cubicBezTo>
                  <a:lnTo>
                    <a:pt x="3131" y="4151"/>
                  </a:lnTo>
                  <a:cubicBezTo>
                    <a:pt x="3144" y="4000"/>
                    <a:pt x="3169" y="3849"/>
                    <a:pt x="3181" y="3698"/>
                  </a:cubicBezTo>
                  <a:lnTo>
                    <a:pt x="3207" y="3258"/>
                  </a:lnTo>
                  <a:lnTo>
                    <a:pt x="3219" y="2805"/>
                  </a:lnTo>
                  <a:lnTo>
                    <a:pt x="3219" y="2352"/>
                  </a:lnTo>
                  <a:cubicBezTo>
                    <a:pt x="3219" y="2201"/>
                    <a:pt x="3194" y="2051"/>
                    <a:pt x="3194" y="1912"/>
                  </a:cubicBezTo>
                  <a:lnTo>
                    <a:pt x="3194" y="1799"/>
                  </a:lnTo>
                  <a:lnTo>
                    <a:pt x="3181" y="1686"/>
                  </a:lnTo>
                  <a:lnTo>
                    <a:pt x="3144" y="1460"/>
                  </a:lnTo>
                  <a:cubicBezTo>
                    <a:pt x="3144" y="1384"/>
                    <a:pt x="3131" y="1321"/>
                    <a:pt x="3119" y="1246"/>
                  </a:cubicBezTo>
                  <a:cubicBezTo>
                    <a:pt x="2917" y="1283"/>
                    <a:pt x="2729" y="1309"/>
                    <a:pt x="2578" y="1334"/>
                  </a:cubicBezTo>
                  <a:cubicBezTo>
                    <a:pt x="2533" y="1339"/>
                    <a:pt x="2487" y="1342"/>
                    <a:pt x="2442" y="1342"/>
                  </a:cubicBezTo>
                  <a:cubicBezTo>
                    <a:pt x="2187" y="1342"/>
                    <a:pt x="1940" y="1251"/>
                    <a:pt x="1748" y="1070"/>
                  </a:cubicBezTo>
                  <a:cubicBezTo>
                    <a:pt x="1232" y="617"/>
                    <a:pt x="641" y="252"/>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4" name="Google Shape;10004;p59"/>
            <p:cNvSpPr/>
            <p:nvPr/>
          </p:nvSpPr>
          <p:spPr>
            <a:xfrm>
              <a:off x="6676399" y="4013858"/>
              <a:ext cx="106779" cy="171169"/>
            </a:xfrm>
            <a:custGeom>
              <a:avLst/>
              <a:gdLst/>
              <a:ahLst/>
              <a:cxnLst/>
              <a:rect l="l" t="t" r="r" b="b"/>
              <a:pathLst>
                <a:path w="2189" h="3509" extrusionOk="0">
                  <a:moveTo>
                    <a:pt x="617" y="0"/>
                  </a:moveTo>
                  <a:cubicBezTo>
                    <a:pt x="215" y="327"/>
                    <a:pt x="1" y="1044"/>
                    <a:pt x="1" y="1761"/>
                  </a:cubicBezTo>
                  <a:cubicBezTo>
                    <a:pt x="1" y="2427"/>
                    <a:pt x="215" y="3119"/>
                    <a:pt x="655" y="3509"/>
                  </a:cubicBezTo>
                  <a:lnTo>
                    <a:pt x="453" y="3157"/>
                  </a:lnTo>
                  <a:lnTo>
                    <a:pt x="1862" y="3320"/>
                  </a:lnTo>
                  <a:cubicBezTo>
                    <a:pt x="1359" y="2276"/>
                    <a:pt x="1485" y="1031"/>
                    <a:pt x="2189" y="113"/>
                  </a:cubicBezTo>
                  <a:lnTo>
                    <a:pt x="61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5" name="Google Shape;10005;p59"/>
            <p:cNvSpPr/>
            <p:nvPr/>
          </p:nvSpPr>
          <p:spPr>
            <a:xfrm>
              <a:off x="6620595" y="4236490"/>
              <a:ext cx="492629" cy="69999"/>
            </a:xfrm>
            <a:custGeom>
              <a:avLst/>
              <a:gdLst/>
              <a:ahLst/>
              <a:cxnLst/>
              <a:rect l="l" t="t" r="r" b="b"/>
              <a:pathLst>
                <a:path w="10099" h="1435" extrusionOk="0">
                  <a:moveTo>
                    <a:pt x="0" y="1"/>
                  </a:moveTo>
                  <a:lnTo>
                    <a:pt x="0" y="1"/>
                  </a:lnTo>
                  <a:cubicBezTo>
                    <a:pt x="843" y="139"/>
                    <a:pt x="1673" y="278"/>
                    <a:pt x="2515" y="403"/>
                  </a:cubicBezTo>
                  <a:lnTo>
                    <a:pt x="5043" y="768"/>
                  </a:lnTo>
                  <a:lnTo>
                    <a:pt x="7570" y="1107"/>
                  </a:lnTo>
                  <a:lnTo>
                    <a:pt x="8828" y="1284"/>
                  </a:lnTo>
                  <a:lnTo>
                    <a:pt x="10098" y="1434"/>
                  </a:lnTo>
                  <a:lnTo>
                    <a:pt x="8841" y="1233"/>
                  </a:lnTo>
                  <a:lnTo>
                    <a:pt x="7583" y="1045"/>
                  </a:lnTo>
                  <a:lnTo>
                    <a:pt x="5056" y="667"/>
                  </a:lnTo>
                  <a:lnTo>
                    <a:pt x="2528" y="315"/>
                  </a:lnTo>
                  <a:cubicBezTo>
                    <a:pt x="1685" y="202"/>
                    <a:pt x="843" y="101"/>
                    <a:pt x="0" y="1"/>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6" name="Google Shape;10006;p59"/>
            <p:cNvSpPr/>
            <p:nvPr/>
          </p:nvSpPr>
          <p:spPr>
            <a:xfrm>
              <a:off x="6665960" y="4216246"/>
              <a:ext cx="597506" cy="73658"/>
            </a:xfrm>
            <a:custGeom>
              <a:avLst/>
              <a:gdLst/>
              <a:ahLst/>
              <a:cxnLst/>
              <a:rect l="l" t="t" r="r" b="b"/>
              <a:pathLst>
                <a:path w="12249" h="1510" extrusionOk="0">
                  <a:moveTo>
                    <a:pt x="2164" y="1"/>
                  </a:moveTo>
                  <a:lnTo>
                    <a:pt x="1" y="215"/>
                  </a:lnTo>
                  <a:lnTo>
                    <a:pt x="9583" y="1510"/>
                  </a:lnTo>
                  <a:lnTo>
                    <a:pt x="12249" y="1145"/>
                  </a:lnTo>
                  <a:lnTo>
                    <a:pt x="10979" y="1007"/>
                  </a:lnTo>
                  <a:lnTo>
                    <a:pt x="9482" y="1196"/>
                  </a:lnTo>
                  <a:lnTo>
                    <a:pt x="1309" y="240"/>
                  </a:lnTo>
                  <a:lnTo>
                    <a:pt x="2830" y="76"/>
                  </a:lnTo>
                  <a:lnTo>
                    <a:pt x="216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7" name="Google Shape;10007;p59"/>
            <p:cNvSpPr/>
            <p:nvPr/>
          </p:nvSpPr>
          <p:spPr>
            <a:xfrm>
              <a:off x="6762299" y="4000346"/>
              <a:ext cx="343558" cy="30097"/>
            </a:xfrm>
            <a:custGeom>
              <a:avLst/>
              <a:gdLst/>
              <a:ahLst/>
              <a:cxnLst/>
              <a:rect l="l" t="t" r="r" b="b"/>
              <a:pathLst>
                <a:path w="7043" h="617" extrusionOk="0">
                  <a:moveTo>
                    <a:pt x="1434" y="1"/>
                  </a:moveTo>
                  <a:lnTo>
                    <a:pt x="0" y="101"/>
                  </a:lnTo>
                  <a:lnTo>
                    <a:pt x="7042" y="617"/>
                  </a:lnTo>
                  <a:cubicBezTo>
                    <a:pt x="5030" y="441"/>
                    <a:pt x="3257" y="277"/>
                    <a:pt x="2377" y="189"/>
                  </a:cubicBezTo>
                  <a:lnTo>
                    <a:pt x="1119" y="101"/>
                  </a:lnTo>
                  <a:lnTo>
                    <a:pt x="1610" y="63"/>
                  </a:lnTo>
                  <a:cubicBezTo>
                    <a:pt x="1547" y="51"/>
                    <a:pt x="1484" y="26"/>
                    <a:pt x="14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8" name="Google Shape;10008;p59"/>
            <p:cNvSpPr/>
            <p:nvPr/>
          </p:nvSpPr>
          <p:spPr>
            <a:xfrm>
              <a:off x="7933243" y="4172100"/>
              <a:ext cx="48487" cy="9854"/>
            </a:xfrm>
            <a:custGeom>
              <a:avLst/>
              <a:gdLst/>
              <a:ahLst/>
              <a:cxnLst/>
              <a:rect l="l" t="t" r="r" b="b"/>
              <a:pathLst>
                <a:path w="994" h="202" extrusionOk="0">
                  <a:moveTo>
                    <a:pt x="26" y="1"/>
                  </a:moveTo>
                  <a:cubicBezTo>
                    <a:pt x="26" y="63"/>
                    <a:pt x="26" y="139"/>
                    <a:pt x="1" y="189"/>
                  </a:cubicBezTo>
                  <a:lnTo>
                    <a:pt x="1" y="202"/>
                  </a:lnTo>
                  <a:lnTo>
                    <a:pt x="994" y="76"/>
                  </a:lnTo>
                  <a:lnTo>
                    <a:pt x="2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9" name="Google Shape;10009;p59"/>
            <p:cNvSpPr/>
            <p:nvPr/>
          </p:nvSpPr>
          <p:spPr>
            <a:xfrm>
              <a:off x="7838806" y="4258002"/>
              <a:ext cx="89560" cy="235559"/>
            </a:xfrm>
            <a:custGeom>
              <a:avLst/>
              <a:gdLst/>
              <a:ahLst/>
              <a:cxnLst/>
              <a:rect l="l" t="t" r="r" b="b"/>
              <a:pathLst>
                <a:path w="1836" h="4829" extrusionOk="0">
                  <a:moveTo>
                    <a:pt x="1748" y="0"/>
                  </a:moveTo>
                  <a:lnTo>
                    <a:pt x="63" y="365"/>
                  </a:lnTo>
                  <a:cubicBezTo>
                    <a:pt x="428" y="1723"/>
                    <a:pt x="402" y="3144"/>
                    <a:pt x="0" y="4489"/>
                  </a:cubicBezTo>
                  <a:lnTo>
                    <a:pt x="1396" y="4225"/>
                  </a:lnTo>
                  <a:lnTo>
                    <a:pt x="1320" y="4829"/>
                  </a:lnTo>
                  <a:cubicBezTo>
                    <a:pt x="1534" y="4389"/>
                    <a:pt x="1685" y="3911"/>
                    <a:pt x="1786" y="3420"/>
                  </a:cubicBezTo>
                  <a:lnTo>
                    <a:pt x="1836" y="3156"/>
                  </a:lnTo>
                  <a:lnTo>
                    <a:pt x="1836" y="365"/>
                  </a:lnTo>
                  <a:cubicBezTo>
                    <a:pt x="1823" y="302"/>
                    <a:pt x="1811" y="239"/>
                    <a:pt x="1798" y="176"/>
                  </a:cubicBezTo>
                  <a:cubicBezTo>
                    <a:pt x="1786" y="113"/>
                    <a:pt x="1761" y="63"/>
                    <a:pt x="1748"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0" name="Google Shape;10010;p59"/>
            <p:cNvSpPr/>
            <p:nvPr/>
          </p:nvSpPr>
          <p:spPr>
            <a:xfrm>
              <a:off x="7634519" y="4313172"/>
              <a:ext cx="36244" cy="203071"/>
            </a:xfrm>
            <a:custGeom>
              <a:avLst/>
              <a:gdLst/>
              <a:ahLst/>
              <a:cxnLst/>
              <a:rect l="l" t="t" r="r" b="b"/>
              <a:pathLst>
                <a:path w="743" h="4163" extrusionOk="0">
                  <a:moveTo>
                    <a:pt x="453" y="1"/>
                  </a:moveTo>
                  <a:lnTo>
                    <a:pt x="290" y="38"/>
                  </a:lnTo>
                  <a:lnTo>
                    <a:pt x="302" y="89"/>
                  </a:lnTo>
                  <a:cubicBezTo>
                    <a:pt x="328" y="164"/>
                    <a:pt x="340" y="240"/>
                    <a:pt x="353" y="315"/>
                  </a:cubicBezTo>
                  <a:lnTo>
                    <a:pt x="390" y="529"/>
                  </a:lnTo>
                  <a:lnTo>
                    <a:pt x="416" y="642"/>
                  </a:lnTo>
                  <a:lnTo>
                    <a:pt x="428" y="755"/>
                  </a:lnTo>
                  <a:cubicBezTo>
                    <a:pt x="441" y="919"/>
                    <a:pt x="453" y="1057"/>
                    <a:pt x="466" y="1208"/>
                  </a:cubicBezTo>
                  <a:cubicBezTo>
                    <a:pt x="478" y="1359"/>
                    <a:pt x="478" y="1510"/>
                    <a:pt x="478" y="1661"/>
                  </a:cubicBezTo>
                  <a:cubicBezTo>
                    <a:pt x="478" y="2264"/>
                    <a:pt x="390" y="2868"/>
                    <a:pt x="240" y="3459"/>
                  </a:cubicBezTo>
                  <a:cubicBezTo>
                    <a:pt x="189" y="3597"/>
                    <a:pt x="152" y="3748"/>
                    <a:pt x="101" y="3886"/>
                  </a:cubicBezTo>
                  <a:cubicBezTo>
                    <a:pt x="63" y="3974"/>
                    <a:pt x="38" y="4075"/>
                    <a:pt x="1" y="4163"/>
                  </a:cubicBezTo>
                  <a:lnTo>
                    <a:pt x="189" y="4125"/>
                  </a:lnTo>
                  <a:cubicBezTo>
                    <a:pt x="655" y="2805"/>
                    <a:pt x="743" y="1371"/>
                    <a:pt x="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1" name="Google Shape;10011;p59"/>
            <p:cNvSpPr/>
            <p:nvPr/>
          </p:nvSpPr>
          <p:spPr>
            <a:xfrm>
              <a:off x="7951047" y="4183759"/>
              <a:ext cx="116584" cy="282826"/>
            </a:xfrm>
            <a:custGeom>
              <a:avLst/>
              <a:gdLst/>
              <a:ahLst/>
              <a:cxnLst/>
              <a:rect l="l" t="t" r="r" b="b"/>
              <a:pathLst>
                <a:path w="2390" h="5798" extrusionOk="0">
                  <a:moveTo>
                    <a:pt x="1635" y="0"/>
                  </a:moveTo>
                  <a:lnTo>
                    <a:pt x="214" y="189"/>
                  </a:lnTo>
                  <a:cubicBezTo>
                    <a:pt x="616" y="503"/>
                    <a:pt x="843" y="1220"/>
                    <a:pt x="679" y="1258"/>
                  </a:cubicBezTo>
                  <a:lnTo>
                    <a:pt x="113" y="1384"/>
                  </a:lnTo>
                  <a:cubicBezTo>
                    <a:pt x="528" y="2754"/>
                    <a:pt x="491" y="4226"/>
                    <a:pt x="0" y="5571"/>
                  </a:cubicBezTo>
                  <a:lnTo>
                    <a:pt x="1861" y="5219"/>
                  </a:lnTo>
                  <a:lnTo>
                    <a:pt x="1622" y="5797"/>
                  </a:lnTo>
                  <a:cubicBezTo>
                    <a:pt x="2138" y="5144"/>
                    <a:pt x="2377" y="4024"/>
                    <a:pt x="2389" y="2918"/>
                  </a:cubicBezTo>
                  <a:cubicBezTo>
                    <a:pt x="2389" y="1698"/>
                    <a:pt x="2113" y="503"/>
                    <a:pt x="1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2" name="Google Shape;10012;p59"/>
            <p:cNvSpPr/>
            <p:nvPr/>
          </p:nvSpPr>
          <p:spPr>
            <a:xfrm>
              <a:off x="7677445" y="4285562"/>
              <a:ext cx="125804" cy="240534"/>
            </a:xfrm>
            <a:custGeom>
              <a:avLst/>
              <a:gdLst/>
              <a:ahLst/>
              <a:cxnLst/>
              <a:rect l="l" t="t" r="r" b="b"/>
              <a:pathLst>
                <a:path w="2579" h="4931" extrusionOk="0">
                  <a:moveTo>
                    <a:pt x="2403" y="1"/>
                  </a:moveTo>
                  <a:cubicBezTo>
                    <a:pt x="1673" y="152"/>
                    <a:pt x="906" y="303"/>
                    <a:pt x="152" y="454"/>
                  </a:cubicBezTo>
                  <a:cubicBezTo>
                    <a:pt x="454" y="1812"/>
                    <a:pt x="403" y="3233"/>
                    <a:pt x="1" y="4566"/>
                  </a:cubicBezTo>
                  <a:lnTo>
                    <a:pt x="1988" y="4188"/>
                  </a:lnTo>
                  <a:lnTo>
                    <a:pt x="1925" y="4930"/>
                  </a:lnTo>
                  <a:cubicBezTo>
                    <a:pt x="2139" y="4452"/>
                    <a:pt x="2289" y="3949"/>
                    <a:pt x="2390" y="3446"/>
                  </a:cubicBezTo>
                  <a:lnTo>
                    <a:pt x="2466" y="3019"/>
                  </a:lnTo>
                  <a:cubicBezTo>
                    <a:pt x="2503" y="2868"/>
                    <a:pt x="2528" y="2730"/>
                    <a:pt x="2541" y="2591"/>
                  </a:cubicBezTo>
                  <a:lnTo>
                    <a:pt x="2566" y="2164"/>
                  </a:lnTo>
                  <a:lnTo>
                    <a:pt x="2579" y="1749"/>
                  </a:lnTo>
                  <a:lnTo>
                    <a:pt x="2579" y="1321"/>
                  </a:lnTo>
                  <a:cubicBezTo>
                    <a:pt x="2579" y="1183"/>
                    <a:pt x="2554" y="1032"/>
                    <a:pt x="2554" y="894"/>
                  </a:cubicBezTo>
                  <a:lnTo>
                    <a:pt x="2554" y="793"/>
                  </a:lnTo>
                  <a:lnTo>
                    <a:pt x="2541" y="680"/>
                  </a:lnTo>
                  <a:lnTo>
                    <a:pt x="2503" y="479"/>
                  </a:lnTo>
                  <a:cubicBezTo>
                    <a:pt x="2491" y="328"/>
                    <a:pt x="2466" y="202"/>
                    <a:pt x="2428" y="51"/>
                  </a:cubicBezTo>
                  <a:lnTo>
                    <a:pt x="24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3" name="Google Shape;10013;p59"/>
            <p:cNvSpPr/>
            <p:nvPr/>
          </p:nvSpPr>
          <p:spPr>
            <a:xfrm>
              <a:off x="7795832" y="4281270"/>
              <a:ext cx="35024" cy="204339"/>
            </a:xfrm>
            <a:custGeom>
              <a:avLst/>
              <a:gdLst/>
              <a:ahLst/>
              <a:cxnLst/>
              <a:rect l="l" t="t" r="r" b="b"/>
              <a:pathLst>
                <a:path w="718" h="4189" extrusionOk="0">
                  <a:moveTo>
                    <a:pt x="353" y="1"/>
                  </a:moveTo>
                  <a:lnTo>
                    <a:pt x="202" y="39"/>
                  </a:lnTo>
                  <a:lnTo>
                    <a:pt x="215" y="89"/>
                  </a:lnTo>
                  <a:lnTo>
                    <a:pt x="277" y="303"/>
                  </a:lnTo>
                  <a:cubicBezTo>
                    <a:pt x="303" y="378"/>
                    <a:pt x="303" y="441"/>
                    <a:pt x="315" y="516"/>
                  </a:cubicBezTo>
                  <a:lnTo>
                    <a:pt x="365" y="730"/>
                  </a:lnTo>
                  <a:lnTo>
                    <a:pt x="378" y="843"/>
                  </a:lnTo>
                  <a:lnTo>
                    <a:pt x="391" y="957"/>
                  </a:lnTo>
                  <a:cubicBezTo>
                    <a:pt x="416" y="1095"/>
                    <a:pt x="428" y="1246"/>
                    <a:pt x="441" y="1397"/>
                  </a:cubicBezTo>
                  <a:cubicBezTo>
                    <a:pt x="441" y="1535"/>
                    <a:pt x="453" y="1686"/>
                    <a:pt x="453" y="1837"/>
                  </a:cubicBezTo>
                  <a:cubicBezTo>
                    <a:pt x="441" y="2428"/>
                    <a:pt x="365" y="3006"/>
                    <a:pt x="202" y="3572"/>
                  </a:cubicBezTo>
                  <a:cubicBezTo>
                    <a:pt x="164" y="3723"/>
                    <a:pt x="127" y="3861"/>
                    <a:pt x="76" y="4000"/>
                  </a:cubicBezTo>
                  <a:cubicBezTo>
                    <a:pt x="51" y="4062"/>
                    <a:pt x="26" y="4125"/>
                    <a:pt x="1" y="4188"/>
                  </a:cubicBezTo>
                  <a:lnTo>
                    <a:pt x="189" y="4151"/>
                  </a:lnTo>
                  <a:cubicBezTo>
                    <a:pt x="655" y="2818"/>
                    <a:pt x="718" y="1371"/>
                    <a:pt x="3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4" name="Google Shape;10014;p59"/>
            <p:cNvSpPr/>
            <p:nvPr/>
          </p:nvSpPr>
          <p:spPr>
            <a:xfrm>
              <a:off x="7924657" y="4451805"/>
              <a:ext cx="3707" cy="8634"/>
            </a:xfrm>
            <a:custGeom>
              <a:avLst/>
              <a:gdLst/>
              <a:ahLst/>
              <a:cxnLst/>
              <a:rect l="l" t="t" r="r" b="b"/>
              <a:pathLst>
                <a:path w="76" h="177" extrusionOk="0">
                  <a:moveTo>
                    <a:pt x="76" y="1"/>
                  </a:moveTo>
                  <a:cubicBezTo>
                    <a:pt x="51" y="64"/>
                    <a:pt x="26" y="126"/>
                    <a:pt x="1" y="177"/>
                  </a:cubicBezTo>
                  <a:lnTo>
                    <a:pt x="76" y="164"/>
                  </a:lnTo>
                  <a:lnTo>
                    <a:pt x="76"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5" name="Google Shape;10015;p59"/>
            <p:cNvSpPr/>
            <p:nvPr/>
          </p:nvSpPr>
          <p:spPr>
            <a:xfrm>
              <a:off x="6610791" y="4476975"/>
              <a:ext cx="534921" cy="177901"/>
            </a:xfrm>
            <a:custGeom>
              <a:avLst/>
              <a:gdLst/>
              <a:ahLst/>
              <a:cxnLst/>
              <a:rect l="l" t="t" r="r" b="b"/>
              <a:pathLst>
                <a:path w="10966" h="3647" extrusionOk="0">
                  <a:moveTo>
                    <a:pt x="692" y="0"/>
                  </a:moveTo>
                  <a:cubicBezTo>
                    <a:pt x="390" y="0"/>
                    <a:pt x="0" y="88"/>
                    <a:pt x="88" y="478"/>
                  </a:cubicBezTo>
                  <a:cubicBezTo>
                    <a:pt x="88" y="478"/>
                    <a:pt x="6049" y="2741"/>
                    <a:pt x="10777" y="3647"/>
                  </a:cubicBezTo>
                  <a:cubicBezTo>
                    <a:pt x="10827" y="3584"/>
                    <a:pt x="10890" y="3509"/>
                    <a:pt x="10965" y="3408"/>
                  </a:cubicBezTo>
                  <a:cubicBezTo>
                    <a:pt x="7507" y="2603"/>
                    <a:pt x="4087" y="1610"/>
                    <a:pt x="742" y="440"/>
                  </a:cubicBezTo>
                  <a:cubicBezTo>
                    <a:pt x="667" y="415"/>
                    <a:pt x="629" y="352"/>
                    <a:pt x="629" y="277"/>
                  </a:cubicBezTo>
                  <a:lnTo>
                    <a:pt x="692"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6" name="Google Shape;10016;p59"/>
            <p:cNvSpPr/>
            <p:nvPr/>
          </p:nvSpPr>
          <p:spPr>
            <a:xfrm>
              <a:off x="7050584" y="3697959"/>
              <a:ext cx="687652" cy="42975"/>
            </a:xfrm>
            <a:custGeom>
              <a:avLst/>
              <a:gdLst/>
              <a:ahLst/>
              <a:cxnLst/>
              <a:rect l="l" t="t" r="r" b="b"/>
              <a:pathLst>
                <a:path w="14097" h="881" extrusionOk="0">
                  <a:moveTo>
                    <a:pt x="10010" y="0"/>
                  </a:moveTo>
                  <a:lnTo>
                    <a:pt x="0" y="591"/>
                  </a:lnTo>
                  <a:lnTo>
                    <a:pt x="4364" y="880"/>
                  </a:lnTo>
                  <a:lnTo>
                    <a:pt x="14097" y="189"/>
                  </a:lnTo>
                  <a:lnTo>
                    <a:pt x="100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7" name="Google Shape;10017;p59"/>
            <p:cNvSpPr/>
            <p:nvPr/>
          </p:nvSpPr>
          <p:spPr>
            <a:xfrm>
              <a:off x="6942635" y="3691812"/>
              <a:ext cx="918284" cy="59560"/>
            </a:xfrm>
            <a:custGeom>
              <a:avLst/>
              <a:gdLst/>
              <a:ahLst/>
              <a:cxnLst/>
              <a:rect l="l" t="t" r="r" b="b"/>
              <a:pathLst>
                <a:path w="18825" h="1221" extrusionOk="0">
                  <a:moveTo>
                    <a:pt x="12223" y="38"/>
                  </a:moveTo>
                  <a:lnTo>
                    <a:pt x="17856" y="290"/>
                  </a:lnTo>
                  <a:lnTo>
                    <a:pt x="6577" y="1120"/>
                  </a:lnTo>
                  <a:lnTo>
                    <a:pt x="792" y="717"/>
                  </a:lnTo>
                  <a:lnTo>
                    <a:pt x="12223" y="38"/>
                  </a:lnTo>
                  <a:close/>
                  <a:moveTo>
                    <a:pt x="12223" y="0"/>
                  </a:moveTo>
                  <a:lnTo>
                    <a:pt x="0" y="692"/>
                  </a:lnTo>
                  <a:lnTo>
                    <a:pt x="6652" y="1220"/>
                  </a:lnTo>
                  <a:lnTo>
                    <a:pt x="18825" y="265"/>
                  </a:lnTo>
                  <a:lnTo>
                    <a:pt x="1222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8" name="Google Shape;10018;p59"/>
            <p:cNvSpPr/>
            <p:nvPr/>
          </p:nvSpPr>
          <p:spPr>
            <a:xfrm>
              <a:off x="7901341" y="3832884"/>
              <a:ext cx="68146" cy="7415"/>
            </a:xfrm>
            <a:custGeom>
              <a:avLst/>
              <a:gdLst/>
              <a:ahLst/>
              <a:cxnLst/>
              <a:rect l="l" t="t" r="r" b="b"/>
              <a:pathLst>
                <a:path w="1397" h="152" extrusionOk="0">
                  <a:moveTo>
                    <a:pt x="114" y="1"/>
                  </a:moveTo>
                  <a:cubicBezTo>
                    <a:pt x="76" y="26"/>
                    <a:pt x="38" y="51"/>
                    <a:pt x="1" y="64"/>
                  </a:cubicBezTo>
                  <a:lnTo>
                    <a:pt x="567" y="89"/>
                  </a:lnTo>
                  <a:lnTo>
                    <a:pt x="177" y="126"/>
                  </a:lnTo>
                  <a:lnTo>
                    <a:pt x="328" y="152"/>
                  </a:lnTo>
                  <a:lnTo>
                    <a:pt x="1396" y="38"/>
                  </a:lnTo>
                  <a:lnTo>
                    <a:pt x="114" y="1"/>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9" name="Google Shape;10019;p59"/>
            <p:cNvSpPr/>
            <p:nvPr/>
          </p:nvSpPr>
          <p:spPr>
            <a:xfrm>
              <a:off x="6903368" y="3730446"/>
              <a:ext cx="349704" cy="28878"/>
            </a:xfrm>
            <a:custGeom>
              <a:avLst/>
              <a:gdLst/>
              <a:ahLst/>
              <a:cxnLst/>
              <a:rect l="l" t="t" r="r" b="b"/>
              <a:pathLst>
                <a:path w="7169" h="592" extrusionOk="0">
                  <a:moveTo>
                    <a:pt x="0" y="1"/>
                  </a:moveTo>
                  <a:cubicBezTo>
                    <a:pt x="604" y="51"/>
                    <a:pt x="1195" y="114"/>
                    <a:pt x="1786" y="164"/>
                  </a:cubicBezTo>
                  <a:lnTo>
                    <a:pt x="3584" y="328"/>
                  </a:lnTo>
                  <a:lnTo>
                    <a:pt x="5370" y="466"/>
                  </a:lnTo>
                  <a:cubicBezTo>
                    <a:pt x="5973" y="516"/>
                    <a:pt x="6564" y="554"/>
                    <a:pt x="7168" y="592"/>
                  </a:cubicBezTo>
                  <a:cubicBezTo>
                    <a:pt x="6564" y="529"/>
                    <a:pt x="5973" y="479"/>
                    <a:pt x="5370" y="428"/>
                  </a:cubicBezTo>
                  <a:lnTo>
                    <a:pt x="3584" y="265"/>
                  </a:lnTo>
                  <a:lnTo>
                    <a:pt x="1799" y="126"/>
                  </a:lnTo>
                  <a:cubicBezTo>
                    <a:pt x="1195" y="76"/>
                    <a:pt x="604" y="38"/>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0" name="Google Shape;10020;p59"/>
            <p:cNvSpPr/>
            <p:nvPr/>
          </p:nvSpPr>
          <p:spPr>
            <a:xfrm>
              <a:off x="7540083" y="3857420"/>
              <a:ext cx="449020" cy="188974"/>
            </a:xfrm>
            <a:custGeom>
              <a:avLst/>
              <a:gdLst/>
              <a:ahLst/>
              <a:cxnLst/>
              <a:rect l="l" t="t" r="r" b="b"/>
              <a:pathLst>
                <a:path w="9205" h="3874" extrusionOk="0">
                  <a:moveTo>
                    <a:pt x="5772" y="881"/>
                  </a:moveTo>
                  <a:lnTo>
                    <a:pt x="5772" y="881"/>
                  </a:lnTo>
                  <a:cubicBezTo>
                    <a:pt x="5370" y="944"/>
                    <a:pt x="4967" y="1007"/>
                    <a:pt x="4552" y="1057"/>
                  </a:cubicBezTo>
                  <a:lnTo>
                    <a:pt x="3332" y="1220"/>
                  </a:lnTo>
                  <a:lnTo>
                    <a:pt x="2113" y="1359"/>
                  </a:lnTo>
                  <a:cubicBezTo>
                    <a:pt x="1698" y="1396"/>
                    <a:pt x="1283" y="1447"/>
                    <a:pt x="880" y="1472"/>
                  </a:cubicBezTo>
                  <a:cubicBezTo>
                    <a:pt x="1283" y="1409"/>
                    <a:pt x="1685" y="1359"/>
                    <a:pt x="2100" y="1296"/>
                  </a:cubicBezTo>
                  <a:lnTo>
                    <a:pt x="3320" y="1145"/>
                  </a:lnTo>
                  <a:lnTo>
                    <a:pt x="4552" y="1007"/>
                  </a:lnTo>
                  <a:cubicBezTo>
                    <a:pt x="4955" y="956"/>
                    <a:pt x="5370" y="919"/>
                    <a:pt x="5772" y="881"/>
                  </a:cubicBezTo>
                  <a:close/>
                  <a:moveTo>
                    <a:pt x="6979" y="1271"/>
                  </a:moveTo>
                  <a:lnTo>
                    <a:pt x="6979" y="1271"/>
                  </a:lnTo>
                  <a:cubicBezTo>
                    <a:pt x="6464" y="1359"/>
                    <a:pt x="5935" y="1434"/>
                    <a:pt x="5420" y="1497"/>
                  </a:cubicBezTo>
                  <a:lnTo>
                    <a:pt x="3861" y="1711"/>
                  </a:lnTo>
                  <a:lnTo>
                    <a:pt x="2314" y="1899"/>
                  </a:lnTo>
                  <a:cubicBezTo>
                    <a:pt x="1786" y="1962"/>
                    <a:pt x="1270" y="2013"/>
                    <a:pt x="742" y="2063"/>
                  </a:cubicBezTo>
                  <a:cubicBezTo>
                    <a:pt x="1270" y="1987"/>
                    <a:pt x="1786" y="1912"/>
                    <a:pt x="2301" y="1837"/>
                  </a:cubicBezTo>
                  <a:lnTo>
                    <a:pt x="3861" y="1635"/>
                  </a:lnTo>
                  <a:lnTo>
                    <a:pt x="5420" y="1447"/>
                  </a:lnTo>
                  <a:cubicBezTo>
                    <a:pt x="5935" y="1384"/>
                    <a:pt x="6451" y="1321"/>
                    <a:pt x="6979" y="1271"/>
                  </a:cubicBezTo>
                  <a:close/>
                  <a:moveTo>
                    <a:pt x="8639" y="1573"/>
                  </a:moveTo>
                  <a:lnTo>
                    <a:pt x="8639" y="1573"/>
                  </a:lnTo>
                  <a:cubicBezTo>
                    <a:pt x="8362" y="1635"/>
                    <a:pt x="8073" y="1686"/>
                    <a:pt x="7784" y="1736"/>
                  </a:cubicBezTo>
                  <a:cubicBezTo>
                    <a:pt x="7495" y="1786"/>
                    <a:pt x="7205" y="1837"/>
                    <a:pt x="6916" y="1887"/>
                  </a:cubicBezTo>
                  <a:cubicBezTo>
                    <a:pt x="6627" y="1937"/>
                    <a:pt x="6350" y="1975"/>
                    <a:pt x="6061" y="2013"/>
                  </a:cubicBezTo>
                  <a:cubicBezTo>
                    <a:pt x="5772" y="2063"/>
                    <a:pt x="5483" y="2101"/>
                    <a:pt x="5193" y="2126"/>
                  </a:cubicBezTo>
                  <a:cubicBezTo>
                    <a:pt x="5470" y="2063"/>
                    <a:pt x="5759" y="2013"/>
                    <a:pt x="6049" y="1962"/>
                  </a:cubicBezTo>
                  <a:cubicBezTo>
                    <a:pt x="6338" y="1912"/>
                    <a:pt x="6627" y="1862"/>
                    <a:pt x="6916" y="1811"/>
                  </a:cubicBezTo>
                  <a:cubicBezTo>
                    <a:pt x="7205" y="1761"/>
                    <a:pt x="7482" y="1723"/>
                    <a:pt x="7771" y="1673"/>
                  </a:cubicBezTo>
                  <a:cubicBezTo>
                    <a:pt x="8061" y="1635"/>
                    <a:pt x="8350" y="1598"/>
                    <a:pt x="8639" y="1573"/>
                  </a:cubicBezTo>
                  <a:close/>
                  <a:moveTo>
                    <a:pt x="9117" y="1"/>
                  </a:moveTo>
                  <a:lnTo>
                    <a:pt x="755" y="893"/>
                  </a:lnTo>
                  <a:cubicBezTo>
                    <a:pt x="327" y="1422"/>
                    <a:pt x="88" y="1925"/>
                    <a:pt x="25" y="2390"/>
                  </a:cubicBezTo>
                  <a:lnTo>
                    <a:pt x="8639" y="1283"/>
                  </a:lnTo>
                  <a:lnTo>
                    <a:pt x="8639" y="1283"/>
                  </a:lnTo>
                  <a:lnTo>
                    <a:pt x="0" y="2541"/>
                  </a:lnTo>
                  <a:cubicBezTo>
                    <a:pt x="0" y="2616"/>
                    <a:pt x="0" y="2692"/>
                    <a:pt x="0" y="2780"/>
                  </a:cubicBezTo>
                  <a:lnTo>
                    <a:pt x="4477" y="2226"/>
                  </a:lnTo>
                  <a:lnTo>
                    <a:pt x="25" y="2905"/>
                  </a:lnTo>
                  <a:cubicBezTo>
                    <a:pt x="76" y="3195"/>
                    <a:pt x="201" y="3471"/>
                    <a:pt x="390" y="3710"/>
                  </a:cubicBezTo>
                  <a:lnTo>
                    <a:pt x="8626" y="2252"/>
                  </a:lnTo>
                  <a:lnTo>
                    <a:pt x="8626" y="2252"/>
                  </a:lnTo>
                  <a:lnTo>
                    <a:pt x="503" y="3836"/>
                  </a:lnTo>
                  <a:lnTo>
                    <a:pt x="541" y="3874"/>
                  </a:lnTo>
                  <a:cubicBezTo>
                    <a:pt x="4640" y="3232"/>
                    <a:pt x="8488" y="2340"/>
                    <a:pt x="9205" y="2176"/>
                  </a:cubicBezTo>
                  <a:lnTo>
                    <a:pt x="9180" y="2126"/>
                  </a:lnTo>
                  <a:cubicBezTo>
                    <a:pt x="9155" y="2063"/>
                    <a:pt x="9142" y="2013"/>
                    <a:pt x="9117" y="1950"/>
                  </a:cubicBezTo>
                  <a:lnTo>
                    <a:pt x="931" y="3220"/>
                  </a:lnTo>
                  <a:lnTo>
                    <a:pt x="931" y="3220"/>
                  </a:lnTo>
                  <a:lnTo>
                    <a:pt x="9067" y="1811"/>
                  </a:lnTo>
                  <a:cubicBezTo>
                    <a:pt x="8991" y="1497"/>
                    <a:pt x="8953" y="1183"/>
                    <a:pt x="8966" y="868"/>
                  </a:cubicBezTo>
                  <a:lnTo>
                    <a:pt x="8966" y="868"/>
                  </a:lnTo>
                  <a:lnTo>
                    <a:pt x="4489" y="1371"/>
                  </a:lnTo>
                  <a:lnTo>
                    <a:pt x="8991" y="705"/>
                  </a:lnTo>
                  <a:cubicBezTo>
                    <a:pt x="8991" y="655"/>
                    <a:pt x="8991" y="592"/>
                    <a:pt x="9004" y="541"/>
                  </a:cubicBezTo>
                  <a:lnTo>
                    <a:pt x="9004" y="541"/>
                  </a:lnTo>
                  <a:lnTo>
                    <a:pt x="6740" y="755"/>
                  </a:lnTo>
                  <a:lnTo>
                    <a:pt x="9029" y="403"/>
                  </a:lnTo>
                  <a:cubicBezTo>
                    <a:pt x="9029" y="340"/>
                    <a:pt x="9041" y="290"/>
                    <a:pt x="9054" y="227"/>
                  </a:cubicBezTo>
                  <a:lnTo>
                    <a:pt x="9054" y="227"/>
                  </a:lnTo>
                  <a:lnTo>
                    <a:pt x="1044" y="1057"/>
                  </a:lnTo>
                  <a:lnTo>
                    <a:pt x="1044" y="1057"/>
                  </a:lnTo>
                  <a:lnTo>
                    <a:pt x="9104" y="76"/>
                  </a:lnTo>
                  <a:lnTo>
                    <a:pt x="91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1" name="Google Shape;10021;p59"/>
            <p:cNvSpPr/>
            <p:nvPr/>
          </p:nvSpPr>
          <p:spPr>
            <a:xfrm>
              <a:off x="7947340" y="3839030"/>
              <a:ext cx="74292" cy="8634"/>
            </a:xfrm>
            <a:custGeom>
              <a:avLst/>
              <a:gdLst/>
              <a:ahLst/>
              <a:cxnLst/>
              <a:rect l="l" t="t" r="r" b="b"/>
              <a:pathLst>
                <a:path w="1523" h="177" extrusionOk="0">
                  <a:moveTo>
                    <a:pt x="1522" y="0"/>
                  </a:moveTo>
                  <a:lnTo>
                    <a:pt x="453" y="101"/>
                  </a:lnTo>
                  <a:lnTo>
                    <a:pt x="1" y="151"/>
                  </a:lnTo>
                  <a:lnTo>
                    <a:pt x="152" y="176"/>
                  </a:lnTo>
                  <a:lnTo>
                    <a:pt x="453" y="139"/>
                  </a:lnTo>
                  <a:lnTo>
                    <a:pt x="1522"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2" name="Google Shape;10022;p59"/>
            <p:cNvSpPr/>
            <p:nvPr/>
          </p:nvSpPr>
          <p:spPr>
            <a:xfrm>
              <a:off x="7840026" y="3708983"/>
              <a:ext cx="89609" cy="116584"/>
            </a:xfrm>
            <a:custGeom>
              <a:avLst/>
              <a:gdLst/>
              <a:ahLst/>
              <a:cxnLst/>
              <a:rect l="l" t="t" r="r" b="b"/>
              <a:pathLst>
                <a:path w="1837" h="2390" extrusionOk="0">
                  <a:moveTo>
                    <a:pt x="1321" y="1"/>
                  </a:moveTo>
                  <a:lnTo>
                    <a:pt x="0" y="101"/>
                  </a:lnTo>
                  <a:cubicBezTo>
                    <a:pt x="352" y="453"/>
                    <a:pt x="528" y="919"/>
                    <a:pt x="516" y="1396"/>
                  </a:cubicBezTo>
                  <a:cubicBezTo>
                    <a:pt x="503" y="1711"/>
                    <a:pt x="415" y="2013"/>
                    <a:pt x="264" y="2289"/>
                  </a:cubicBezTo>
                  <a:lnTo>
                    <a:pt x="1459" y="2151"/>
                  </a:lnTo>
                  <a:lnTo>
                    <a:pt x="1283" y="2390"/>
                  </a:lnTo>
                  <a:cubicBezTo>
                    <a:pt x="1647" y="2101"/>
                    <a:pt x="1836" y="1648"/>
                    <a:pt x="1824" y="1195"/>
                  </a:cubicBezTo>
                  <a:cubicBezTo>
                    <a:pt x="1824" y="705"/>
                    <a:pt x="1647" y="227"/>
                    <a:pt x="13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3" name="Google Shape;10023;p59"/>
            <p:cNvSpPr/>
            <p:nvPr/>
          </p:nvSpPr>
          <p:spPr>
            <a:xfrm>
              <a:off x="6896003" y="3830445"/>
              <a:ext cx="378533" cy="73658"/>
            </a:xfrm>
            <a:custGeom>
              <a:avLst/>
              <a:gdLst/>
              <a:ahLst/>
              <a:cxnLst/>
              <a:rect l="l" t="t" r="r" b="b"/>
              <a:pathLst>
                <a:path w="7760" h="1510" extrusionOk="0">
                  <a:moveTo>
                    <a:pt x="516" y="0"/>
                  </a:moveTo>
                  <a:cubicBezTo>
                    <a:pt x="302" y="0"/>
                    <a:pt x="1" y="26"/>
                    <a:pt x="76" y="202"/>
                  </a:cubicBezTo>
                  <a:cubicBezTo>
                    <a:pt x="76" y="202"/>
                    <a:pt x="4289" y="1132"/>
                    <a:pt x="7646" y="1509"/>
                  </a:cubicBezTo>
                  <a:cubicBezTo>
                    <a:pt x="7671" y="1497"/>
                    <a:pt x="7709" y="1472"/>
                    <a:pt x="7759" y="1434"/>
                  </a:cubicBezTo>
                  <a:cubicBezTo>
                    <a:pt x="4024" y="931"/>
                    <a:pt x="579" y="202"/>
                    <a:pt x="541" y="202"/>
                  </a:cubicBezTo>
                  <a:cubicBezTo>
                    <a:pt x="491" y="189"/>
                    <a:pt x="466" y="139"/>
                    <a:pt x="478" y="101"/>
                  </a:cubicBezTo>
                  <a:lnTo>
                    <a:pt x="516" y="0"/>
                  </a:ln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4" name="Google Shape;10024;p59"/>
            <p:cNvSpPr/>
            <p:nvPr/>
          </p:nvSpPr>
          <p:spPr>
            <a:xfrm>
              <a:off x="6884978" y="3836591"/>
              <a:ext cx="6146" cy="49"/>
            </a:xfrm>
            <a:custGeom>
              <a:avLst/>
              <a:gdLst/>
              <a:ahLst/>
              <a:cxnLst/>
              <a:rect l="l" t="t" r="r" b="b"/>
              <a:pathLst>
                <a:path w="126" h="1" extrusionOk="0">
                  <a:moveTo>
                    <a:pt x="126" y="0"/>
                  </a:moveTo>
                  <a:lnTo>
                    <a:pt x="0" y="0"/>
                  </a:lnTo>
                  <a:lnTo>
                    <a:pt x="126" y="0"/>
                  </a:lnTo>
                  <a:cubicBezTo>
                    <a:pt x="126" y="0"/>
                    <a:pt x="126" y="0"/>
                    <a:pt x="126" y="0"/>
                  </a:cubicBez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5" name="Google Shape;10025;p59"/>
            <p:cNvSpPr/>
            <p:nvPr/>
          </p:nvSpPr>
          <p:spPr>
            <a:xfrm>
              <a:off x="6927904" y="3744543"/>
              <a:ext cx="377899" cy="148535"/>
            </a:xfrm>
            <a:custGeom>
              <a:avLst/>
              <a:gdLst/>
              <a:ahLst/>
              <a:cxnLst/>
              <a:rect l="l" t="t" r="r" b="b"/>
              <a:pathLst>
                <a:path w="7747" h="3045" extrusionOk="0">
                  <a:moveTo>
                    <a:pt x="2905" y="667"/>
                  </a:moveTo>
                  <a:lnTo>
                    <a:pt x="2905" y="667"/>
                  </a:lnTo>
                  <a:cubicBezTo>
                    <a:pt x="3245" y="680"/>
                    <a:pt x="3597" y="718"/>
                    <a:pt x="3936" y="743"/>
                  </a:cubicBezTo>
                  <a:lnTo>
                    <a:pt x="4955" y="831"/>
                  </a:lnTo>
                  <a:lnTo>
                    <a:pt x="5986" y="931"/>
                  </a:lnTo>
                  <a:cubicBezTo>
                    <a:pt x="6326" y="969"/>
                    <a:pt x="6665" y="1007"/>
                    <a:pt x="7005" y="1057"/>
                  </a:cubicBezTo>
                  <a:cubicBezTo>
                    <a:pt x="6665" y="1032"/>
                    <a:pt x="6326" y="1007"/>
                    <a:pt x="5973" y="982"/>
                  </a:cubicBezTo>
                  <a:lnTo>
                    <a:pt x="4955" y="881"/>
                  </a:lnTo>
                  <a:lnTo>
                    <a:pt x="3936" y="781"/>
                  </a:lnTo>
                  <a:cubicBezTo>
                    <a:pt x="3584" y="743"/>
                    <a:pt x="3245" y="705"/>
                    <a:pt x="2905" y="667"/>
                  </a:cubicBezTo>
                  <a:close/>
                  <a:moveTo>
                    <a:pt x="1899" y="1019"/>
                  </a:moveTo>
                  <a:lnTo>
                    <a:pt x="1899" y="1019"/>
                  </a:lnTo>
                  <a:cubicBezTo>
                    <a:pt x="2339" y="1045"/>
                    <a:pt x="2779" y="1082"/>
                    <a:pt x="3207" y="1133"/>
                  </a:cubicBezTo>
                  <a:lnTo>
                    <a:pt x="4502" y="1258"/>
                  </a:lnTo>
                  <a:lnTo>
                    <a:pt x="5810" y="1384"/>
                  </a:lnTo>
                  <a:cubicBezTo>
                    <a:pt x="6238" y="1434"/>
                    <a:pt x="6678" y="1485"/>
                    <a:pt x="7105" y="1548"/>
                  </a:cubicBezTo>
                  <a:cubicBezTo>
                    <a:pt x="6678" y="1510"/>
                    <a:pt x="6238" y="1472"/>
                    <a:pt x="5810" y="1434"/>
                  </a:cubicBezTo>
                  <a:lnTo>
                    <a:pt x="4502" y="1309"/>
                  </a:lnTo>
                  <a:lnTo>
                    <a:pt x="3194" y="1170"/>
                  </a:lnTo>
                  <a:cubicBezTo>
                    <a:pt x="2767" y="1120"/>
                    <a:pt x="2327" y="1070"/>
                    <a:pt x="1899" y="1019"/>
                  </a:cubicBezTo>
                  <a:close/>
                  <a:moveTo>
                    <a:pt x="516" y="1296"/>
                  </a:moveTo>
                  <a:cubicBezTo>
                    <a:pt x="755" y="1309"/>
                    <a:pt x="994" y="1346"/>
                    <a:pt x="1233" y="1372"/>
                  </a:cubicBezTo>
                  <a:lnTo>
                    <a:pt x="1962" y="1460"/>
                  </a:lnTo>
                  <a:lnTo>
                    <a:pt x="2679" y="1573"/>
                  </a:lnTo>
                  <a:cubicBezTo>
                    <a:pt x="2918" y="1610"/>
                    <a:pt x="3144" y="1648"/>
                    <a:pt x="3396" y="1686"/>
                  </a:cubicBezTo>
                  <a:cubicBezTo>
                    <a:pt x="3157" y="1661"/>
                    <a:pt x="2918" y="1636"/>
                    <a:pt x="2679" y="1610"/>
                  </a:cubicBezTo>
                  <a:lnTo>
                    <a:pt x="1950" y="1510"/>
                  </a:lnTo>
                  <a:lnTo>
                    <a:pt x="1233" y="1409"/>
                  </a:lnTo>
                  <a:cubicBezTo>
                    <a:pt x="994" y="1372"/>
                    <a:pt x="755" y="1334"/>
                    <a:pt x="516" y="1296"/>
                  </a:cubicBezTo>
                  <a:close/>
                  <a:moveTo>
                    <a:pt x="126" y="1"/>
                  </a:moveTo>
                  <a:lnTo>
                    <a:pt x="151" y="76"/>
                  </a:lnTo>
                  <a:lnTo>
                    <a:pt x="6879" y="718"/>
                  </a:lnTo>
                  <a:lnTo>
                    <a:pt x="176" y="190"/>
                  </a:lnTo>
                  <a:lnTo>
                    <a:pt x="176" y="190"/>
                  </a:lnTo>
                  <a:cubicBezTo>
                    <a:pt x="189" y="240"/>
                    <a:pt x="189" y="290"/>
                    <a:pt x="202" y="340"/>
                  </a:cubicBezTo>
                  <a:lnTo>
                    <a:pt x="2113" y="592"/>
                  </a:lnTo>
                  <a:lnTo>
                    <a:pt x="227" y="441"/>
                  </a:lnTo>
                  <a:lnTo>
                    <a:pt x="227" y="441"/>
                  </a:lnTo>
                  <a:cubicBezTo>
                    <a:pt x="227" y="491"/>
                    <a:pt x="239" y="554"/>
                    <a:pt x="239" y="605"/>
                  </a:cubicBezTo>
                  <a:lnTo>
                    <a:pt x="3987" y="1032"/>
                  </a:lnTo>
                  <a:lnTo>
                    <a:pt x="3987" y="1032"/>
                  </a:lnTo>
                  <a:lnTo>
                    <a:pt x="239" y="693"/>
                  </a:lnTo>
                  <a:lnTo>
                    <a:pt x="239" y="693"/>
                  </a:lnTo>
                  <a:cubicBezTo>
                    <a:pt x="252" y="969"/>
                    <a:pt x="214" y="1246"/>
                    <a:pt x="139" y="1497"/>
                  </a:cubicBezTo>
                  <a:lnTo>
                    <a:pt x="6954" y="2491"/>
                  </a:lnTo>
                  <a:lnTo>
                    <a:pt x="6954" y="2491"/>
                  </a:lnTo>
                  <a:lnTo>
                    <a:pt x="114" y="1598"/>
                  </a:lnTo>
                  <a:cubicBezTo>
                    <a:pt x="88" y="1661"/>
                    <a:pt x="76" y="1711"/>
                    <a:pt x="51" y="1761"/>
                  </a:cubicBezTo>
                  <a:lnTo>
                    <a:pt x="26" y="1761"/>
                  </a:lnTo>
                  <a:lnTo>
                    <a:pt x="0" y="1812"/>
                  </a:lnTo>
                  <a:cubicBezTo>
                    <a:pt x="566" y="1937"/>
                    <a:pt x="3811" y="2591"/>
                    <a:pt x="7256" y="3044"/>
                  </a:cubicBezTo>
                  <a:lnTo>
                    <a:pt x="7319" y="2994"/>
                  </a:lnTo>
                  <a:lnTo>
                    <a:pt x="516" y="1862"/>
                  </a:lnTo>
                  <a:lnTo>
                    <a:pt x="7394" y="2906"/>
                  </a:lnTo>
                  <a:cubicBezTo>
                    <a:pt x="7570" y="2704"/>
                    <a:pt x="7684" y="2466"/>
                    <a:pt x="7721" y="2214"/>
                  </a:cubicBezTo>
                  <a:lnTo>
                    <a:pt x="3987" y="1749"/>
                  </a:lnTo>
                  <a:lnTo>
                    <a:pt x="3987" y="1749"/>
                  </a:lnTo>
                  <a:lnTo>
                    <a:pt x="7747" y="2113"/>
                  </a:lnTo>
                  <a:cubicBezTo>
                    <a:pt x="7747" y="2051"/>
                    <a:pt x="7747" y="1975"/>
                    <a:pt x="7747" y="1912"/>
                  </a:cubicBezTo>
                  <a:lnTo>
                    <a:pt x="516" y="1057"/>
                  </a:lnTo>
                  <a:lnTo>
                    <a:pt x="7747" y="1799"/>
                  </a:lnTo>
                  <a:cubicBezTo>
                    <a:pt x="7658" y="1346"/>
                    <a:pt x="7457" y="919"/>
                    <a:pt x="7156" y="579"/>
                  </a:cubicBezTo>
                  <a:lnTo>
                    <a:pt x="1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6" name="Google Shape;10026;p59"/>
            <p:cNvSpPr/>
            <p:nvPr/>
          </p:nvSpPr>
          <p:spPr>
            <a:xfrm>
              <a:off x="6796005" y="3844542"/>
              <a:ext cx="104340" cy="139901"/>
            </a:xfrm>
            <a:custGeom>
              <a:avLst/>
              <a:gdLst/>
              <a:ahLst/>
              <a:cxnLst/>
              <a:rect l="l" t="t" r="r" b="b"/>
              <a:pathLst>
                <a:path w="2139" h="2868" extrusionOk="0">
                  <a:moveTo>
                    <a:pt x="617" y="1"/>
                  </a:moveTo>
                  <a:cubicBezTo>
                    <a:pt x="227" y="277"/>
                    <a:pt x="13" y="856"/>
                    <a:pt x="1" y="1434"/>
                  </a:cubicBezTo>
                  <a:cubicBezTo>
                    <a:pt x="1" y="2000"/>
                    <a:pt x="189" y="2553"/>
                    <a:pt x="630" y="2868"/>
                  </a:cubicBezTo>
                  <a:lnTo>
                    <a:pt x="428" y="2591"/>
                  </a:lnTo>
                  <a:lnTo>
                    <a:pt x="1824" y="2704"/>
                  </a:lnTo>
                  <a:cubicBezTo>
                    <a:pt x="1648" y="2390"/>
                    <a:pt x="1548" y="2050"/>
                    <a:pt x="1535" y="1686"/>
                  </a:cubicBezTo>
                  <a:cubicBezTo>
                    <a:pt x="1510" y="1095"/>
                    <a:pt x="1736" y="516"/>
                    <a:pt x="2139" y="76"/>
                  </a:cubicBezTo>
                  <a:lnTo>
                    <a:pt x="6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7" name="Google Shape;10027;p59"/>
            <p:cNvSpPr/>
            <p:nvPr/>
          </p:nvSpPr>
          <p:spPr>
            <a:xfrm>
              <a:off x="6598498" y="3683861"/>
              <a:ext cx="1483253" cy="986380"/>
            </a:xfrm>
            <a:custGeom>
              <a:avLst/>
              <a:gdLst/>
              <a:ahLst/>
              <a:cxnLst/>
              <a:rect l="l" t="t" r="r" b="b"/>
              <a:pathLst>
                <a:path w="30407" h="20221" extrusionOk="0">
                  <a:moveTo>
                    <a:pt x="19278" y="163"/>
                  </a:moveTo>
                  <a:lnTo>
                    <a:pt x="25880" y="428"/>
                  </a:lnTo>
                  <a:lnTo>
                    <a:pt x="13707" y="1383"/>
                  </a:lnTo>
                  <a:lnTo>
                    <a:pt x="7055" y="855"/>
                  </a:lnTo>
                  <a:lnTo>
                    <a:pt x="19278" y="163"/>
                  </a:lnTo>
                  <a:close/>
                  <a:moveTo>
                    <a:pt x="6250" y="943"/>
                  </a:moveTo>
                  <a:cubicBezTo>
                    <a:pt x="6841" y="981"/>
                    <a:pt x="7445" y="1031"/>
                    <a:pt x="8036" y="1069"/>
                  </a:cubicBezTo>
                  <a:lnTo>
                    <a:pt x="9834" y="1220"/>
                  </a:lnTo>
                  <a:lnTo>
                    <a:pt x="11620" y="1371"/>
                  </a:lnTo>
                  <a:cubicBezTo>
                    <a:pt x="12223" y="1434"/>
                    <a:pt x="12814" y="1484"/>
                    <a:pt x="13406" y="1547"/>
                  </a:cubicBezTo>
                  <a:cubicBezTo>
                    <a:pt x="12814" y="1509"/>
                    <a:pt x="12211" y="1459"/>
                    <a:pt x="11620" y="1421"/>
                  </a:cubicBezTo>
                  <a:lnTo>
                    <a:pt x="9834" y="1270"/>
                  </a:lnTo>
                  <a:lnTo>
                    <a:pt x="8036" y="1119"/>
                  </a:lnTo>
                  <a:cubicBezTo>
                    <a:pt x="7445" y="1069"/>
                    <a:pt x="6854" y="1019"/>
                    <a:pt x="6250" y="956"/>
                  </a:cubicBezTo>
                  <a:lnTo>
                    <a:pt x="6250" y="943"/>
                  </a:lnTo>
                  <a:close/>
                  <a:moveTo>
                    <a:pt x="25201" y="654"/>
                  </a:moveTo>
                  <a:cubicBezTo>
                    <a:pt x="25565" y="968"/>
                    <a:pt x="25779" y="1421"/>
                    <a:pt x="25767" y="1911"/>
                  </a:cubicBezTo>
                  <a:cubicBezTo>
                    <a:pt x="25754" y="2238"/>
                    <a:pt x="25653" y="2565"/>
                    <a:pt x="25452" y="2829"/>
                  </a:cubicBezTo>
                  <a:lnTo>
                    <a:pt x="25188" y="2867"/>
                  </a:lnTo>
                  <a:cubicBezTo>
                    <a:pt x="25251" y="2792"/>
                    <a:pt x="25301" y="2716"/>
                    <a:pt x="25339" y="2628"/>
                  </a:cubicBezTo>
                  <a:cubicBezTo>
                    <a:pt x="25465" y="2402"/>
                    <a:pt x="25528" y="2150"/>
                    <a:pt x="25528" y="1886"/>
                  </a:cubicBezTo>
                  <a:cubicBezTo>
                    <a:pt x="25528" y="1622"/>
                    <a:pt x="25465" y="1358"/>
                    <a:pt x="25339" y="1132"/>
                  </a:cubicBezTo>
                  <a:cubicBezTo>
                    <a:pt x="25251" y="956"/>
                    <a:pt x="25113" y="792"/>
                    <a:pt x="24962" y="666"/>
                  </a:cubicBezTo>
                  <a:lnTo>
                    <a:pt x="25201" y="654"/>
                  </a:lnTo>
                  <a:close/>
                  <a:moveTo>
                    <a:pt x="26773" y="516"/>
                  </a:moveTo>
                  <a:cubicBezTo>
                    <a:pt x="27099" y="742"/>
                    <a:pt x="27276" y="1220"/>
                    <a:pt x="27276" y="1710"/>
                  </a:cubicBezTo>
                  <a:cubicBezTo>
                    <a:pt x="27288" y="2175"/>
                    <a:pt x="27087" y="2616"/>
                    <a:pt x="26735" y="2905"/>
                  </a:cubicBezTo>
                  <a:lnTo>
                    <a:pt x="26911" y="2666"/>
                  </a:lnTo>
                  <a:lnTo>
                    <a:pt x="25716" y="2804"/>
                  </a:lnTo>
                  <a:cubicBezTo>
                    <a:pt x="25867" y="2528"/>
                    <a:pt x="25955" y="2226"/>
                    <a:pt x="25968" y="1911"/>
                  </a:cubicBezTo>
                  <a:cubicBezTo>
                    <a:pt x="25980" y="1434"/>
                    <a:pt x="25792" y="968"/>
                    <a:pt x="25452" y="629"/>
                  </a:cubicBezTo>
                  <a:lnTo>
                    <a:pt x="26773" y="516"/>
                  </a:lnTo>
                  <a:close/>
                  <a:moveTo>
                    <a:pt x="23277" y="805"/>
                  </a:moveTo>
                  <a:cubicBezTo>
                    <a:pt x="23667" y="1132"/>
                    <a:pt x="23880" y="1622"/>
                    <a:pt x="23868" y="2125"/>
                  </a:cubicBezTo>
                  <a:lnTo>
                    <a:pt x="23868" y="2138"/>
                  </a:lnTo>
                  <a:cubicBezTo>
                    <a:pt x="23855" y="2452"/>
                    <a:pt x="23755" y="2779"/>
                    <a:pt x="23579" y="3056"/>
                  </a:cubicBezTo>
                  <a:lnTo>
                    <a:pt x="23314" y="3081"/>
                  </a:lnTo>
                  <a:cubicBezTo>
                    <a:pt x="23365" y="3018"/>
                    <a:pt x="23402" y="2943"/>
                    <a:pt x="23428" y="2880"/>
                  </a:cubicBezTo>
                  <a:cubicBezTo>
                    <a:pt x="23553" y="2641"/>
                    <a:pt x="23616" y="2377"/>
                    <a:pt x="23629" y="2100"/>
                  </a:cubicBezTo>
                  <a:cubicBezTo>
                    <a:pt x="23629" y="1836"/>
                    <a:pt x="23566" y="1559"/>
                    <a:pt x="23440" y="1320"/>
                  </a:cubicBezTo>
                  <a:cubicBezTo>
                    <a:pt x="23340" y="1132"/>
                    <a:pt x="23201" y="968"/>
                    <a:pt x="23038" y="817"/>
                  </a:cubicBezTo>
                  <a:lnTo>
                    <a:pt x="23277" y="805"/>
                  </a:lnTo>
                  <a:close/>
                  <a:moveTo>
                    <a:pt x="5999" y="3119"/>
                  </a:moveTo>
                  <a:lnTo>
                    <a:pt x="5999" y="3144"/>
                  </a:lnTo>
                  <a:lnTo>
                    <a:pt x="5873" y="3144"/>
                  </a:lnTo>
                  <a:lnTo>
                    <a:pt x="5999" y="3119"/>
                  </a:lnTo>
                  <a:close/>
                  <a:moveTo>
                    <a:pt x="24911" y="679"/>
                  </a:moveTo>
                  <a:cubicBezTo>
                    <a:pt x="25050" y="830"/>
                    <a:pt x="25150" y="1006"/>
                    <a:pt x="25238" y="1182"/>
                  </a:cubicBezTo>
                  <a:lnTo>
                    <a:pt x="25238" y="1195"/>
                  </a:lnTo>
                  <a:cubicBezTo>
                    <a:pt x="25326" y="1408"/>
                    <a:pt x="25377" y="1647"/>
                    <a:pt x="25377" y="1886"/>
                  </a:cubicBezTo>
                  <a:cubicBezTo>
                    <a:pt x="25364" y="2125"/>
                    <a:pt x="25326" y="2364"/>
                    <a:pt x="25226" y="2590"/>
                  </a:cubicBezTo>
                  <a:cubicBezTo>
                    <a:pt x="25150" y="2792"/>
                    <a:pt x="25037" y="2980"/>
                    <a:pt x="24886" y="3144"/>
                  </a:cubicBezTo>
                  <a:lnTo>
                    <a:pt x="24949" y="2892"/>
                  </a:lnTo>
                  <a:lnTo>
                    <a:pt x="24949" y="2892"/>
                  </a:lnTo>
                  <a:lnTo>
                    <a:pt x="23830" y="3018"/>
                  </a:lnTo>
                  <a:cubicBezTo>
                    <a:pt x="23981" y="2754"/>
                    <a:pt x="24056" y="2452"/>
                    <a:pt x="24069" y="2138"/>
                  </a:cubicBezTo>
                  <a:cubicBezTo>
                    <a:pt x="24082" y="1635"/>
                    <a:pt x="23893" y="1144"/>
                    <a:pt x="23541" y="780"/>
                  </a:cubicBezTo>
                  <a:lnTo>
                    <a:pt x="24911" y="679"/>
                  </a:lnTo>
                  <a:close/>
                  <a:moveTo>
                    <a:pt x="26810" y="3043"/>
                  </a:moveTo>
                  <a:lnTo>
                    <a:pt x="28105" y="3093"/>
                  </a:lnTo>
                  <a:lnTo>
                    <a:pt x="27024" y="3207"/>
                  </a:lnTo>
                  <a:lnTo>
                    <a:pt x="26886" y="3181"/>
                  </a:lnTo>
                  <a:lnTo>
                    <a:pt x="27276" y="3144"/>
                  </a:lnTo>
                  <a:lnTo>
                    <a:pt x="26710" y="3119"/>
                  </a:lnTo>
                  <a:cubicBezTo>
                    <a:pt x="26747" y="3093"/>
                    <a:pt x="26785" y="3068"/>
                    <a:pt x="26810" y="3043"/>
                  </a:cubicBezTo>
                  <a:close/>
                  <a:moveTo>
                    <a:pt x="20976" y="981"/>
                  </a:moveTo>
                  <a:cubicBezTo>
                    <a:pt x="21353" y="1333"/>
                    <a:pt x="21554" y="1823"/>
                    <a:pt x="21541" y="2326"/>
                  </a:cubicBezTo>
                  <a:lnTo>
                    <a:pt x="21541" y="2339"/>
                  </a:lnTo>
                  <a:cubicBezTo>
                    <a:pt x="21529" y="2678"/>
                    <a:pt x="21428" y="3018"/>
                    <a:pt x="21240" y="3307"/>
                  </a:cubicBezTo>
                  <a:lnTo>
                    <a:pt x="20976" y="3345"/>
                  </a:lnTo>
                  <a:cubicBezTo>
                    <a:pt x="21026" y="3269"/>
                    <a:pt x="21076" y="3181"/>
                    <a:pt x="21114" y="3093"/>
                  </a:cubicBezTo>
                  <a:cubicBezTo>
                    <a:pt x="21227" y="2854"/>
                    <a:pt x="21290" y="2578"/>
                    <a:pt x="21302" y="2301"/>
                  </a:cubicBezTo>
                  <a:cubicBezTo>
                    <a:pt x="21302" y="2025"/>
                    <a:pt x="21240" y="1748"/>
                    <a:pt x="21114" y="1509"/>
                  </a:cubicBezTo>
                  <a:cubicBezTo>
                    <a:pt x="21026" y="1320"/>
                    <a:pt x="20888" y="1144"/>
                    <a:pt x="20737" y="1006"/>
                  </a:cubicBezTo>
                  <a:lnTo>
                    <a:pt x="20976" y="981"/>
                  </a:lnTo>
                  <a:close/>
                  <a:moveTo>
                    <a:pt x="29174" y="3181"/>
                  </a:moveTo>
                  <a:lnTo>
                    <a:pt x="28105" y="3320"/>
                  </a:lnTo>
                  <a:lnTo>
                    <a:pt x="27804" y="3345"/>
                  </a:lnTo>
                  <a:lnTo>
                    <a:pt x="27653" y="3320"/>
                  </a:lnTo>
                  <a:lnTo>
                    <a:pt x="28105" y="3282"/>
                  </a:lnTo>
                  <a:lnTo>
                    <a:pt x="29174" y="3181"/>
                  </a:lnTo>
                  <a:close/>
                  <a:moveTo>
                    <a:pt x="23000" y="817"/>
                  </a:moveTo>
                  <a:cubicBezTo>
                    <a:pt x="23138" y="993"/>
                    <a:pt x="23239" y="1169"/>
                    <a:pt x="23327" y="1371"/>
                  </a:cubicBezTo>
                  <a:lnTo>
                    <a:pt x="23327" y="1383"/>
                  </a:lnTo>
                  <a:cubicBezTo>
                    <a:pt x="23415" y="1610"/>
                    <a:pt x="23465" y="1849"/>
                    <a:pt x="23465" y="2100"/>
                  </a:cubicBezTo>
                  <a:cubicBezTo>
                    <a:pt x="23453" y="2352"/>
                    <a:pt x="23415" y="2590"/>
                    <a:pt x="23314" y="2829"/>
                  </a:cubicBezTo>
                  <a:cubicBezTo>
                    <a:pt x="23239" y="3043"/>
                    <a:pt x="23126" y="3244"/>
                    <a:pt x="22975" y="3420"/>
                  </a:cubicBezTo>
                  <a:lnTo>
                    <a:pt x="23025" y="3106"/>
                  </a:lnTo>
                  <a:lnTo>
                    <a:pt x="23025" y="3106"/>
                  </a:lnTo>
                  <a:lnTo>
                    <a:pt x="21479" y="3282"/>
                  </a:lnTo>
                  <a:cubicBezTo>
                    <a:pt x="21642" y="2993"/>
                    <a:pt x="21730" y="2666"/>
                    <a:pt x="21743" y="2339"/>
                  </a:cubicBezTo>
                  <a:cubicBezTo>
                    <a:pt x="21755" y="1836"/>
                    <a:pt x="21567" y="1333"/>
                    <a:pt x="21227" y="956"/>
                  </a:cubicBezTo>
                  <a:lnTo>
                    <a:pt x="23000" y="817"/>
                  </a:lnTo>
                  <a:close/>
                  <a:moveTo>
                    <a:pt x="18649" y="1157"/>
                  </a:moveTo>
                  <a:cubicBezTo>
                    <a:pt x="19026" y="1534"/>
                    <a:pt x="19240" y="2037"/>
                    <a:pt x="19228" y="2578"/>
                  </a:cubicBezTo>
                  <a:lnTo>
                    <a:pt x="19215" y="2578"/>
                  </a:lnTo>
                  <a:cubicBezTo>
                    <a:pt x="19202" y="2917"/>
                    <a:pt x="19102" y="3269"/>
                    <a:pt x="18926" y="3559"/>
                  </a:cubicBezTo>
                  <a:lnTo>
                    <a:pt x="18662" y="3596"/>
                  </a:lnTo>
                  <a:cubicBezTo>
                    <a:pt x="18712" y="3521"/>
                    <a:pt x="18750" y="3433"/>
                    <a:pt x="18788" y="3345"/>
                  </a:cubicBezTo>
                  <a:cubicBezTo>
                    <a:pt x="18913" y="3093"/>
                    <a:pt x="18976" y="2817"/>
                    <a:pt x="18976" y="2540"/>
                  </a:cubicBezTo>
                  <a:cubicBezTo>
                    <a:pt x="18976" y="2251"/>
                    <a:pt x="18913" y="1974"/>
                    <a:pt x="18800" y="1723"/>
                  </a:cubicBezTo>
                  <a:cubicBezTo>
                    <a:pt x="18700" y="1522"/>
                    <a:pt x="18561" y="1333"/>
                    <a:pt x="18398" y="1182"/>
                  </a:cubicBezTo>
                  <a:lnTo>
                    <a:pt x="18649" y="1157"/>
                  </a:lnTo>
                  <a:close/>
                  <a:moveTo>
                    <a:pt x="20699" y="993"/>
                  </a:moveTo>
                  <a:cubicBezTo>
                    <a:pt x="20825" y="1169"/>
                    <a:pt x="20925" y="1358"/>
                    <a:pt x="21013" y="1547"/>
                  </a:cubicBezTo>
                  <a:lnTo>
                    <a:pt x="21001" y="1547"/>
                  </a:lnTo>
                  <a:cubicBezTo>
                    <a:pt x="21101" y="1786"/>
                    <a:pt x="21139" y="2037"/>
                    <a:pt x="21139" y="2301"/>
                  </a:cubicBezTo>
                  <a:cubicBezTo>
                    <a:pt x="21126" y="2779"/>
                    <a:pt x="20963" y="3257"/>
                    <a:pt x="20674" y="3634"/>
                  </a:cubicBezTo>
                  <a:lnTo>
                    <a:pt x="20737" y="3357"/>
                  </a:lnTo>
                  <a:lnTo>
                    <a:pt x="19177" y="3534"/>
                  </a:lnTo>
                  <a:cubicBezTo>
                    <a:pt x="19316" y="3232"/>
                    <a:pt x="19404" y="2905"/>
                    <a:pt x="19416" y="2578"/>
                  </a:cubicBezTo>
                  <a:cubicBezTo>
                    <a:pt x="19429" y="2050"/>
                    <a:pt x="19253" y="1534"/>
                    <a:pt x="18901" y="1132"/>
                  </a:cubicBezTo>
                  <a:lnTo>
                    <a:pt x="20699" y="993"/>
                  </a:lnTo>
                  <a:close/>
                  <a:moveTo>
                    <a:pt x="16109" y="1358"/>
                  </a:moveTo>
                  <a:cubicBezTo>
                    <a:pt x="16499" y="1748"/>
                    <a:pt x="16700" y="2276"/>
                    <a:pt x="16688" y="2829"/>
                  </a:cubicBezTo>
                  <a:cubicBezTo>
                    <a:pt x="16675" y="3194"/>
                    <a:pt x="16574" y="3534"/>
                    <a:pt x="16398" y="3848"/>
                  </a:cubicBezTo>
                  <a:lnTo>
                    <a:pt x="16122" y="3873"/>
                  </a:lnTo>
                  <a:cubicBezTo>
                    <a:pt x="16172" y="3798"/>
                    <a:pt x="16222" y="3710"/>
                    <a:pt x="16260" y="3622"/>
                  </a:cubicBezTo>
                  <a:cubicBezTo>
                    <a:pt x="16373" y="3357"/>
                    <a:pt x="16436" y="3081"/>
                    <a:pt x="16449" y="2792"/>
                  </a:cubicBezTo>
                  <a:cubicBezTo>
                    <a:pt x="16449" y="2263"/>
                    <a:pt x="16235" y="1748"/>
                    <a:pt x="15858" y="1383"/>
                  </a:cubicBezTo>
                  <a:lnTo>
                    <a:pt x="16109" y="1358"/>
                  </a:lnTo>
                  <a:close/>
                  <a:moveTo>
                    <a:pt x="18360" y="1182"/>
                  </a:moveTo>
                  <a:cubicBezTo>
                    <a:pt x="18498" y="1371"/>
                    <a:pt x="18599" y="1559"/>
                    <a:pt x="18687" y="1773"/>
                  </a:cubicBezTo>
                  <a:cubicBezTo>
                    <a:pt x="18775" y="2012"/>
                    <a:pt x="18825" y="2276"/>
                    <a:pt x="18813" y="2540"/>
                  </a:cubicBezTo>
                  <a:cubicBezTo>
                    <a:pt x="18813" y="3018"/>
                    <a:pt x="18662" y="3483"/>
                    <a:pt x="18385" y="3873"/>
                  </a:cubicBezTo>
                  <a:lnTo>
                    <a:pt x="18435" y="3622"/>
                  </a:lnTo>
                  <a:lnTo>
                    <a:pt x="16637" y="3823"/>
                  </a:lnTo>
                  <a:cubicBezTo>
                    <a:pt x="16788" y="3521"/>
                    <a:pt x="16876" y="3181"/>
                    <a:pt x="16889" y="2829"/>
                  </a:cubicBezTo>
                  <a:cubicBezTo>
                    <a:pt x="16901" y="2289"/>
                    <a:pt x="16713" y="1760"/>
                    <a:pt x="16361" y="1346"/>
                  </a:cubicBezTo>
                  <a:lnTo>
                    <a:pt x="18360" y="1182"/>
                  </a:lnTo>
                  <a:close/>
                  <a:moveTo>
                    <a:pt x="15832" y="1383"/>
                  </a:moveTo>
                  <a:cubicBezTo>
                    <a:pt x="15958" y="1572"/>
                    <a:pt x="16071" y="1786"/>
                    <a:pt x="16159" y="1999"/>
                  </a:cubicBezTo>
                  <a:cubicBezTo>
                    <a:pt x="16247" y="2251"/>
                    <a:pt x="16298" y="2515"/>
                    <a:pt x="16298" y="2792"/>
                  </a:cubicBezTo>
                  <a:cubicBezTo>
                    <a:pt x="16285" y="3269"/>
                    <a:pt x="16134" y="3747"/>
                    <a:pt x="15858" y="4162"/>
                  </a:cubicBezTo>
                  <a:lnTo>
                    <a:pt x="15920" y="3898"/>
                  </a:lnTo>
                  <a:lnTo>
                    <a:pt x="14411" y="4074"/>
                  </a:lnTo>
                  <a:cubicBezTo>
                    <a:pt x="14525" y="3886"/>
                    <a:pt x="14613" y="3672"/>
                    <a:pt x="14650" y="3446"/>
                  </a:cubicBezTo>
                  <a:cubicBezTo>
                    <a:pt x="14738" y="2858"/>
                    <a:pt x="14477" y="2221"/>
                    <a:pt x="13881" y="1546"/>
                  </a:cubicBezTo>
                  <a:lnTo>
                    <a:pt x="13881" y="1546"/>
                  </a:lnTo>
                  <a:lnTo>
                    <a:pt x="15832" y="1383"/>
                  </a:lnTo>
                  <a:close/>
                  <a:moveTo>
                    <a:pt x="6879" y="1245"/>
                  </a:moveTo>
                  <a:lnTo>
                    <a:pt x="13896" y="1823"/>
                  </a:lnTo>
                  <a:cubicBezTo>
                    <a:pt x="14210" y="2163"/>
                    <a:pt x="14411" y="2590"/>
                    <a:pt x="14487" y="3043"/>
                  </a:cubicBezTo>
                  <a:lnTo>
                    <a:pt x="7256" y="2301"/>
                  </a:lnTo>
                  <a:lnTo>
                    <a:pt x="14487" y="3156"/>
                  </a:lnTo>
                  <a:cubicBezTo>
                    <a:pt x="14500" y="3219"/>
                    <a:pt x="14500" y="3295"/>
                    <a:pt x="14487" y="3357"/>
                  </a:cubicBezTo>
                  <a:lnTo>
                    <a:pt x="10740" y="2993"/>
                  </a:lnTo>
                  <a:lnTo>
                    <a:pt x="10740" y="2993"/>
                  </a:lnTo>
                  <a:lnTo>
                    <a:pt x="14474" y="3458"/>
                  </a:lnTo>
                  <a:cubicBezTo>
                    <a:pt x="14424" y="3710"/>
                    <a:pt x="14311" y="3948"/>
                    <a:pt x="14147" y="4150"/>
                  </a:cubicBezTo>
                  <a:lnTo>
                    <a:pt x="7256" y="3106"/>
                  </a:lnTo>
                  <a:lnTo>
                    <a:pt x="7256" y="3106"/>
                  </a:lnTo>
                  <a:lnTo>
                    <a:pt x="14059" y="4238"/>
                  </a:lnTo>
                  <a:lnTo>
                    <a:pt x="14009" y="4301"/>
                  </a:lnTo>
                  <a:cubicBezTo>
                    <a:pt x="10564" y="3848"/>
                    <a:pt x="7332" y="3181"/>
                    <a:pt x="6753" y="3056"/>
                  </a:cubicBezTo>
                  <a:lnTo>
                    <a:pt x="6779" y="3005"/>
                  </a:lnTo>
                  <a:lnTo>
                    <a:pt x="6804" y="3005"/>
                  </a:lnTo>
                  <a:cubicBezTo>
                    <a:pt x="6816" y="2943"/>
                    <a:pt x="6841" y="2892"/>
                    <a:pt x="6854" y="2842"/>
                  </a:cubicBezTo>
                  <a:lnTo>
                    <a:pt x="13695" y="3735"/>
                  </a:lnTo>
                  <a:lnTo>
                    <a:pt x="6892" y="2741"/>
                  </a:lnTo>
                  <a:cubicBezTo>
                    <a:pt x="6967" y="2490"/>
                    <a:pt x="7005" y="2213"/>
                    <a:pt x="6992" y="1949"/>
                  </a:cubicBezTo>
                  <a:lnTo>
                    <a:pt x="6992" y="1949"/>
                  </a:lnTo>
                  <a:lnTo>
                    <a:pt x="10740" y="2276"/>
                  </a:lnTo>
                  <a:lnTo>
                    <a:pt x="10740" y="2276"/>
                  </a:lnTo>
                  <a:lnTo>
                    <a:pt x="6992" y="1836"/>
                  </a:lnTo>
                  <a:cubicBezTo>
                    <a:pt x="6992" y="1786"/>
                    <a:pt x="6980" y="1735"/>
                    <a:pt x="6967" y="1685"/>
                  </a:cubicBezTo>
                  <a:lnTo>
                    <a:pt x="6967" y="1685"/>
                  </a:lnTo>
                  <a:lnTo>
                    <a:pt x="8853" y="1823"/>
                  </a:lnTo>
                  <a:lnTo>
                    <a:pt x="8853" y="1823"/>
                  </a:lnTo>
                  <a:lnTo>
                    <a:pt x="6955" y="1584"/>
                  </a:lnTo>
                  <a:cubicBezTo>
                    <a:pt x="6942" y="1522"/>
                    <a:pt x="6929" y="1471"/>
                    <a:pt x="6917" y="1421"/>
                  </a:cubicBezTo>
                  <a:lnTo>
                    <a:pt x="6917" y="1421"/>
                  </a:lnTo>
                  <a:lnTo>
                    <a:pt x="13632" y="1962"/>
                  </a:lnTo>
                  <a:lnTo>
                    <a:pt x="13632" y="1962"/>
                  </a:lnTo>
                  <a:lnTo>
                    <a:pt x="6904" y="1320"/>
                  </a:lnTo>
                  <a:lnTo>
                    <a:pt x="6879" y="1245"/>
                  </a:lnTo>
                  <a:close/>
                  <a:moveTo>
                    <a:pt x="6615" y="3005"/>
                  </a:moveTo>
                  <a:lnTo>
                    <a:pt x="6577" y="3093"/>
                  </a:lnTo>
                  <a:cubicBezTo>
                    <a:pt x="6565" y="3144"/>
                    <a:pt x="6590" y="3194"/>
                    <a:pt x="6640" y="3207"/>
                  </a:cubicBezTo>
                  <a:cubicBezTo>
                    <a:pt x="6678" y="3207"/>
                    <a:pt x="10123" y="3936"/>
                    <a:pt x="13846" y="4426"/>
                  </a:cubicBezTo>
                  <a:cubicBezTo>
                    <a:pt x="13808" y="4464"/>
                    <a:pt x="13758" y="4502"/>
                    <a:pt x="13745" y="4514"/>
                  </a:cubicBezTo>
                  <a:cubicBezTo>
                    <a:pt x="10388" y="4137"/>
                    <a:pt x="6175" y="3194"/>
                    <a:pt x="6175" y="3194"/>
                  </a:cubicBezTo>
                  <a:cubicBezTo>
                    <a:pt x="6100" y="3031"/>
                    <a:pt x="6401" y="3005"/>
                    <a:pt x="6615" y="3005"/>
                  </a:cubicBezTo>
                  <a:close/>
                  <a:moveTo>
                    <a:pt x="6527" y="3446"/>
                  </a:moveTo>
                  <a:lnTo>
                    <a:pt x="6728" y="3483"/>
                  </a:lnTo>
                  <a:cubicBezTo>
                    <a:pt x="6577" y="3622"/>
                    <a:pt x="6452" y="3785"/>
                    <a:pt x="6351" y="3961"/>
                  </a:cubicBezTo>
                  <a:cubicBezTo>
                    <a:pt x="6326" y="4024"/>
                    <a:pt x="6276" y="4099"/>
                    <a:pt x="6250" y="4175"/>
                  </a:cubicBezTo>
                  <a:lnTo>
                    <a:pt x="6175" y="4389"/>
                  </a:lnTo>
                  <a:cubicBezTo>
                    <a:pt x="6162" y="4477"/>
                    <a:pt x="6137" y="4552"/>
                    <a:pt x="6125" y="4628"/>
                  </a:cubicBezTo>
                  <a:cubicBezTo>
                    <a:pt x="6112" y="4703"/>
                    <a:pt x="6112" y="4778"/>
                    <a:pt x="6112" y="4866"/>
                  </a:cubicBezTo>
                  <a:cubicBezTo>
                    <a:pt x="6100" y="4942"/>
                    <a:pt x="6125" y="5017"/>
                    <a:pt x="6125" y="5093"/>
                  </a:cubicBezTo>
                  <a:cubicBezTo>
                    <a:pt x="6137" y="5168"/>
                    <a:pt x="6150" y="5256"/>
                    <a:pt x="6162" y="5332"/>
                  </a:cubicBezTo>
                  <a:cubicBezTo>
                    <a:pt x="6175" y="5407"/>
                    <a:pt x="6213" y="5483"/>
                    <a:pt x="6225" y="5558"/>
                  </a:cubicBezTo>
                  <a:cubicBezTo>
                    <a:pt x="6250" y="5621"/>
                    <a:pt x="6288" y="5696"/>
                    <a:pt x="6326" y="5772"/>
                  </a:cubicBezTo>
                  <a:cubicBezTo>
                    <a:pt x="6376" y="5872"/>
                    <a:pt x="6426" y="5973"/>
                    <a:pt x="6502" y="6061"/>
                  </a:cubicBezTo>
                  <a:lnTo>
                    <a:pt x="6225" y="6036"/>
                  </a:lnTo>
                  <a:cubicBezTo>
                    <a:pt x="5647" y="5219"/>
                    <a:pt x="5785" y="4099"/>
                    <a:pt x="6527" y="3446"/>
                  </a:cubicBezTo>
                  <a:close/>
                  <a:moveTo>
                    <a:pt x="4666" y="3295"/>
                  </a:moveTo>
                  <a:lnTo>
                    <a:pt x="6188" y="3370"/>
                  </a:lnTo>
                  <a:cubicBezTo>
                    <a:pt x="5785" y="3810"/>
                    <a:pt x="5559" y="4389"/>
                    <a:pt x="5584" y="4980"/>
                  </a:cubicBezTo>
                  <a:cubicBezTo>
                    <a:pt x="5597" y="5332"/>
                    <a:pt x="5697" y="5684"/>
                    <a:pt x="5873" y="5998"/>
                  </a:cubicBezTo>
                  <a:lnTo>
                    <a:pt x="4477" y="5872"/>
                  </a:lnTo>
                  <a:lnTo>
                    <a:pt x="4679" y="6162"/>
                  </a:lnTo>
                  <a:cubicBezTo>
                    <a:pt x="4238" y="5847"/>
                    <a:pt x="4050" y="5294"/>
                    <a:pt x="4050" y="4741"/>
                  </a:cubicBezTo>
                  <a:lnTo>
                    <a:pt x="4050" y="4728"/>
                  </a:lnTo>
                  <a:cubicBezTo>
                    <a:pt x="4050" y="4150"/>
                    <a:pt x="4276" y="3571"/>
                    <a:pt x="4666" y="3295"/>
                  </a:cubicBezTo>
                  <a:close/>
                  <a:moveTo>
                    <a:pt x="8564" y="3860"/>
                  </a:moveTo>
                  <a:lnTo>
                    <a:pt x="8765" y="3898"/>
                  </a:lnTo>
                  <a:cubicBezTo>
                    <a:pt x="8715" y="3961"/>
                    <a:pt x="8665" y="4049"/>
                    <a:pt x="8627" y="4125"/>
                  </a:cubicBezTo>
                  <a:cubicBezTo>
                    <a:pt x="8589" y="4200"/>
                    <a:pt x="8552" y="4263"/>
                    <a:pt x="8526" y="4338"/>
                  </a:cubicBezTo>
                  <a:lnTo>
                    <a:pt x="8451" y="4577"/>
                  </a:lnTo>
                  <a:cubicBezTo>
                    <a:pt x="8426" y="4653"/>
                    <a:pt x="8413" y="4728"/>
                    <a:pt x="8401" y="4816"/>
                  </a:cubicBezTo>
                  <a:cubicBezTo>
                    <a:pt x="8388" y="4904"/>
                    <a:pt x="8388" y="4967"/>
                    <a:pt x="8376" y="5055"/>
                  </a:cubicBezTo>
                  <a:cubicBezTo>
                    <a:pt x="8376" y="5382"/>
                    <a:pt x="8451" y="5709"/>
                    <a:pt x="8589" y="5998"/>
                  </a:cubicBezTo>
                  <a:cubicBezTo>
                    <a:pt x="8627" y="6086"/>
                    <a:pt x="8677" y="6174"/>
                    <a:pt x="8728" y="6250"/>
                  </a:cubicBezTo>
                  <a:lnTo>
                    <a:pt x="8464" y="6237"/>
                  </a:lnTo>
                  <a:cubicBezTo>
                    <a:pt x="8262" y="5910"/>
                    <a:pt x="8162" y="5558"/>
                    <a:pt x="8149" y="5181"/>
                  </a:cubicBezTo>
                  <a:cubicBezTo>
                    <a:pt x="8124" y="4703"/>
                    <a:pt x="8275" y="4238"/>
                    <a:pt x="8564" y="3860"/>
                  </a:cubicBezTo>
                  <a:close/>
                  <a:moveTo>
                    <a:pt x="6816" y="3508"/>
                  </a:moveTo>
                  <a:cubicBezTo>
                    <a:pt x="7181" y="3584"/>
                    <a:pt x="7671" y="3684"/>
                    <a:pt x="8250" y="3798"/>
                  </a:cubicBezTo>
                  <a:cubicBezTo>
                    <a:pt x="7973" y="4200"/>
                    <a:pt x="7835" y="4690"/>
                    <a:pt x="7860" y="5193"/>
                  </a:cubicBezTo>
                  <a:cubicBezTo>
                    <a:pt x="7873" y="5545"/>
                    <a:pt x="7961" y="5885"/>
                    <a:pt x="8112" y="6199"/>
                  </a:cubicBezTo>
                  <a:lnTo>
                    <a:pt x="6816" y="6086"/>
                  </a:lnTo>
                  <a:lnTo>
                    <a:pt x="6879" y="6375"/>
                  </a:lnTo>
                  <a:cubicBezTo>
                    <a:pt x="6716" y="6174"/>
                    <a:pt x="6577" y="5948"/>
                    <a:pt x="6489" y="5696"/>
                  </a:cubicBezTo>
                  <a:cubicBezTo>
                    <a:pt x="6389" y="5432"/>
                    <a:pt x="6338" y="5143"/>
                    <a:pt x="6338" y="4854"/>
                  </a:cubicBezTo>
                  <a:cubicBezTo>
                    <a:pt x="6351" y="4577"/>
                    <a:pt x="6401" y="4288"/>
                    <a:pt x="6515" y="4024"/>
                  </a:cubicBezTo>
                  <a:cubicBezTo>
                    <a:pt x="6603" y="3848"/>
                    <a:pt x="6703" y="3672"/>
                    <a:pt x="6816" y="3508"/>
                  </a:cubicBezTo>
                  <a:close/>
                  <a:moveTo>
                    <a:pt x="11104" y="4401"/>
                  </a:moveTo>
                  <a:lnTo>
                    <a:pt x="11318" y="4451"/>
                  </a:lnTo>
                  <a:cubicBezTo>
                    <a:pt x="11318" y="4464"/>
                    <a:pt x="11306" y="4489"/>
                    <a:pt x="11293" y="4502"/>
                  </a:cubicBezTo>
                  <a:lnTo>
                    <a:pt x="11217" y="4741"/>
                  </a:lnTo>
                  <a:cubicBezTo>
                    <a:pt x="11205" y="4829"/>
                    <a:pt x="11192" y="4904"/>
                    <a:pt x="11180" y="4992"/>
                  </a:cubicBezTo>
                  <a:cubicBezTo>
                    <a:pt x="11155" y="5080"/>
                    <a:pt x="11167" y="5156"/>
                    <a:pt x="11155" y="5244"/>
                  </a:cubicBezTo>
                  <a:cubicBezTo>
                    <a:pt x="11155" y="5571"/>
                    <a:pt x="11230" y="5898"/>
                    <a:pt x="11368" y="6199"/>
                  </a:cubicBezTo>
                  <a:cubicBezTo>
                    <a:pt x="11406" y="6313"/>
                    <a:pt x="11469" y="6413"/>
                    <a:pt x="11532" y="6514"/>
                  </a:cubicBezTo>
                  <a:lnTo>
                    <a:pt x="11255" y="6489"/>
                  </a:lnTo>
                  <a:cubicBezTo>
                    <a:pt x="11054" y="6149"/>
                    <a:pt x="10928" y="5759"/>
                    <a:pt x="10916" y="5369"/>
                  </a:cubicBezTo>
                  <a:cubicBezTo>
                    <a:pt x="10903" y="5030"/>
                    <a:pt x="10966" y="4703"/>
                    <a:pt x="11104" y="4401"/>
                  </a:cubicBezTo>
                  <a:close/>
                  <a:moveTo>
                    <a:pt x="8929" y="3923"/>
                  </a:moveTo>
                  <a:cubicBezTo>
                    <a:pt x="9331" y="3999"/>
                    <a:pt x="9771" y="4074"/>
                    <a:pt x="10224" y="4162"/>
                  </a:cubicBezTo>
                  <a:lnTo>
                    <a:pt x="10815" y="4313"/>
                  </a:lnTo>
                  <a:cubicBezTo>
                    <a:pt x="10677" y="4653"/>
                    <a:pt x="10614" y="5005"/>
                    <a:pt x="10626" y="5369"/>
                  </a:cubicBezTo>
                  <a:cubicBezTo>
                    <a:pt x="10639" y="5747"/>
                    <a:pt x="10740" y="6111"/>
                    <a:pt x="10903" y="6451"/>
                  </a:cubicBezTo>
                  <a:lnTo>
                    <a:pt x="9105" y="6287"/>
                  </a:lnTo>
                  <a:lnTo>
                    <a:pt x="9155" y="6652"/>
                  </a:lnTo>
                  <a:cubicBezTo>
                    <a:pt x="8979" y="6438"/>
                    <a:pt x="8853" y="6187"/>
                    <a:pt x="8753" y="5935"/>
                  </a:cubicBezTo>
                  <a:cubicBezTo>
                    <a:pt x="8652" y="5659"/>
                    <a:pt x="8602" y="5357"/>
                    <a:pt x="8615" y="5055"/>
                  </a:cubicBezTo>
                  <a:cubicBezTo>
                    <a:pt x="8615" y="4766"/>
                    <a:pt x="8677" y="4464"/>
                    <a:pt x="8791" y="4200"/>
                  </a:cubicBezTo>
                  <a:cubicBezTo>
                    <a:pt x="8828" y="4099"/>
                    <a:pt x="8879" y="4011"/>
                    <a:pt x="8929" y="3923"/>
                  </a:cubicBezTo>
                  <a:close/>
                  <a:moveTo>
                    <a:pt x="13732" y="5043"/>
                  </a:moveTo>
                  <a:lnTo>
                    <a:pt x="13971" y="5093"/>
                  </a:lnTo>
                  <a:lnTo>
                    <a:pt x="13946" y="5206"/>
                  </a:lnTo>
                  <a:lnTo>
                    <a:pt x="13934" y="5457"/>
                  </a:lnTo>
                  <a:cubicBezTo>
                    <a:pt x="13921" y="5797"/>
                    <a:pt x="13997" y="6124"/>
                    <a:pt x="14135" y="6438"/>
                  </a:cubicBezTo>
                  <a:lnTo>
                    <a:pt x="14135" y="6451"/>
                  </a:lnTo>
                  <a:cubicBezTo>
                    <a:pt x="14185" y="6551"/>
                    <a:pt x="14235" y="6652"/>
                    <a:pt x="14298" y="6753"/>
                  </a:cubicBezTo>
                  <a:lnTo>
                    <a:pt x="14022" y="6728"/>
                  </a:lnTo>
                  <a:cubicBezTo>
                    <a:pt x="13820" y="6375"/>
                    <a:pt x="13707" y="5986"/>
                    <a:pt x="13682" y="5596"/>
                  </a:cubicBezTo>
                  <a:cubicBezTo>
                    <a:pt x="13682" y="5407"/>
                    <a:pt x="13695" y="5219"/>
                    <a:pt x="13732" y="5043"/>
                  </a:cubicBezTo>
                  <a:close/>
                  <a:moveTo>
                    <a:pt x="11519" y="4514"/>
                  </a:moveTo>
                  <a:cubicBezTo>
                    <a:pt x="12186" y="4678"/>
                    <a:pt x="12890" y="4854"/>
                    <a:pt x="13456" y="4980"/>
                  </a:cubicBezTo>
                  <a:cubicBezTo>
                    <a:pt x="13406" y="5181"/>
                    <a:pt x="13393" y="5382"/>
                    <a:pt x="13393" y="5596"/>
                  </a:cubicBezTo>
                  <a:cubicBezTo>
                    <a:pt x="13406" y="5986"/>
                    <a:pt x="13506" y="6363"/>
                    <a:pt x="13670" y="6702"/>
                  </a:cubicBezTo>
                  <a:lnTo>
                    <a:pt x="11834" y="6539"/>
                  </a:lnTo>
                  <a:lnTo>
                    <a:pt x="11909" y="6878"/>
                  </a:lnTo>
                  <a:cubicBezTo>
                    <a:pt x="11746" y="6652"/>
                    <a:pt x="11620" y="6413"/>
                    <a:pt x="11532" y="6149"/>
                  </a:cubicBezTo>
                  <a:cubicBezTo>
                    <a:pt x="11507" y="6074"/>
                    <a:pt x="11482" y="5998"/>
                    <a:pt x="11469" y="5935"/>
                  </a:cubicBezTo>
                  <a:lnTo>
                    <a:pt x="11419" y="5709"/>
                  </a:lnTo>
                  <a:cubicBezTo>
                    <a:pt x="11419" y="5634"/>
                    <a:pt x="11394" y="5545"/>
                    <a:pt x="11394" y="5483"/>
                  </a:cubicBezTo>
                  <a:cubicBezTo>
                    <a:pt x="11381" y="5407"/>
                    <a:pt x="11394" y="5319"/>
                    <a:pt x="11394" y="5256"/>
                  </a:cubicBezTo>
                  <a:cubicBezTo>
                    <a:pt x="11394" y="4992"/>
                    <a:pt x="11431" y="4753"/>
                    <a:pt x="11519" y="4514"/>
                  </a:cubicBezTo>
                  <a:close/>
                  <a:moveTo>
                    <a:pt x="17304" y="4451"/>
                  </a:moveTo>
                  <a:cubicBezTo>
                    <a:pt x="17266" y="4514"/>
                    <a:pt x="17228" y="4590"/>
                    <a:pt x="17191" y="4665"/>
                  </a:cubicBezTo>
                  <a:cubicBezTo>
                    <a:pt x="17153" y="4741"/>
                    <a:pt x="17115" y="4816"/>
                    <a:pt x="17090" y="4904"/>
                  </a:cubicBezTo>
                  <a:lnTo>
                    <a:pt x="17014" y="5156"/>
                  </a:lnTo>
                  <a:cubicBezTo>
                    <a:pt x="16989" y="5231"/>
                    <a:pt x="16977" y="5319"/>
                    <a:pt x="16964" y="5407"/>
                  </a:cubicBezTo>
                  <a:cubicBezTo>
                    <a:pt x="16952" y="5495"/>
                    <a:pt x="16952" y="5583"/>
                    <a:pt x="16952" y="5671"/>
                  </a:cubicBezTo>
                  <a:cubicBezTo>
                    <a:pt x="16939" y="6023"/>
                    <a:pt x="17014" y="6363"/>
                    <a:pt x="17153" y="6690"/>
                  </a:cubicBezTo>
                  <a:lnTo>
                    <a:pt x="17140" y="6690"/>
                  </a:lnTo>
                  <a:cubicBezTo>
                    <a:pt x="17191" y="6803"/>
                    <a:pt x="17241" y="6904"/>
                    <a:pt x="17316" y="7004"/>
                  </a:cubicBezTo>
                  <a:lnTo>
                    <a:pt x="17027" y="6979"/>
                  </a:lnTo>
                  <a:cubicBezTo>
                    <a:pt x="16826" y="6627"/>
                    <a:pt x="16713" y="6225"/>
                    <a:pt x="16700" y="5810"/>
                  </a:cubicBezTo>
                  <a:cubicBezTo>
                    <a:pt x="16688" y="5369"/>
                    <a:pt x="16801" y="4929"/>
                    <a:pt x="17014" y="4527"/>
                  </a:cubicBezTo>
                  <a:lnTo>
                    <a:pt x="17304" y="4451"/>
                  </a:lnTo>
                  <a:close/>
                  <a:moveTo>
                    <a:pt x="16612" y="4665"/>
                  </a:moveTo>
                  <a:cubicBezTo>
                    <a:pt x="16461" y="5030"/>
                    <a:pt x="16386" y="5432"/>
                    <a:pt x="16398" y="5822"/>
                  </a:cubicBezTo>
                  <a:cubicBezTo>
                    <a:pt x="16411" y="6225"/>
                    <a:pt x="16511" y="6602"/>
                    <a:pt x="16675" y="6954"/>
                  </a:cubicBezTo>
                  <a:lnTo>
                    <a:pt x="14562" y="6765"/>
                  </a:lnTo>
                  <a:lnTo>
                    <a:pt x="14625" y="7067"/>
                  </a:lnTo>
                  <a:cubicBezTo>
                    <a:pt x="14474" y="6853"/>
                    <a:pt x="14374" y="6614"/>
                    <a:pt x="14298" y="6375"/>
                  </a:cubicBezTo>
                  <a:lnTo>
                    <a:pt x="14235" y="6149"/>
                  </a:lnTo>
                  <a:lnTo>
                    <a:pt x="14185" y="5923"/>
                  </a:lnTo>
                  <a:cubicBezTo>
                    <a:pt x="14185" y="5847"/>
                    <a:pt x="14173" y="5759"/>
                    <a:pt x="14160" y="5684"/>
                  </a:cubicBezTo>
                  <a:cubicBezTo>
                    <a:pt x="14160" y="5608"/>
                    <a:pt x="14160" y="5533"/>
                    <a:pt x="14160" y="5457"/>
                  </a:cubicBezTo>
                  <a:cubicBezTo>
                    <a:pt x="14160" y="5344"/>
                    <a:pt x="14173" y="5231"/>
                    <a:pt x="14185" y="5131"/>
                  </a:cubicBezTo>
                  <a:cubicBezTo>
                    <a:pt x="14273" y="5143"/>
                    <a:pt x="14349" y="5168"/>
                    <a:pt x="14424" y="5168"/>
                  </a:cubicBezTo>
                  <a:lnTo>
                    <a:pt x="14411" y="5168"/>
                  </a:lnTo>
                  <a:cubicBezTo>
                    <a:pt x="14471" y="5177"/>
                    <a:pt x="14534" y="5181"/>
                    <a:pt x="14599" y="5181"/>
                  </a:cubicBezTo>
                  <a:cubicBezTo>
                    <a:pt x="15110" y="5181"/>
                    <a:pt x="15787" y="4933"/>
                    <a:pt x="16612" y="4665"/>
                  </a:cubicBezTo>
                  <a:close/>
                  <a:moveTo>
                    <a:pt x="4779" y="6489"/>
                  </a:moveTo>
                  <a:cubicBezTo>
                    <a:pt x="4842" y="6514"/>
                    <a:pt x="4892" y="6539"/>
                    <a:pt x="4955" y="6564"/>
                  </a:cubicBezTo>
                  <a:lnTo>
                    <a:pt x="4477" y="6602"/>
                  </a:lnTo>
                  <a:lnTo>
                    <a:pt x="5735" y="6677"/>
                  </a:lnTo>
                  <a:cubicBezTo>
                    <a:pt x="6615" y="6765"/>
                    <a:pt x="8376" y="6929"/>
                    <a:pt x="10388" y="7105"/>
                  </a:cubicBezTo>
                  <a:lnTo>
                    <a:pt x="3333" y="6589"/>
                  </a:lnTo>
                  <a:lnTo>
                    <a:pt x="4779" y="6489"/>
                  </a:lnTo>
                  <a:close/>
                  <a:moveTo>
                    <a:pt x="27024" y="6816"/>
                  </a:moveTo>
                  <a:lnTo>
                    <a:pt x="25943" y="6979"/>
                  </a:lnTo>
                  <a:lnTo>
                    <a:pt x="24861" y="7117"/>
                  </a:lnTo>
                  <a:lnTo>
                    <a:pt x="24698" y="7142"/>
                  </a:lnTo>
                  <a:lnTo>
                    <a:pt x="25414" y="6992"/>
                  </a:lnTo>
                  <a:lnTo>
                    <a:pt x="25943" y="6929"/>
                  </a:lnTo>
                  <a:lnTo>
                    <a:pt x="27024" y="6816"/>
                  </a:lnTo>
                  <a:close/>
                  <a:moveTo>
                    <a:pt x="19240" y="4087"/>
                  </a:moveTo>
                  <a:lnTo>
                    <a:pt x="20032" y="4137"/>
                  </a:lnTo>
                  <a:cubicBezTo>
                    <a:pt x="19303" y="4980"/>
                    <a:pt x="18989" y="5772"/>
                    <a:pt x="19102" y="6489"/>
                  </a:cubicBezTo>
                  <a:lnTo>
                    <a:pt x="19089" y="6489"/>
                  </a:lnTo>
                  <a:cubicBezTo>
                    <a:pt x="19127" y="6740"/>
                    <a:pt x="19228" y="6979"/>
                    <a:pt x="19353" y="7193"/>
                  </a:cubicBezTo>
                  <a:lnTo>
                    <a:pt x="17580" y="7029"/>
                  </a:lnTo>
                  <a:lnTo>
                    <a:pt x="17643" y="7331"/>
                  </a:lnTo>
                  <a:cubicBezTo>
                    <a:pt x="17492" y="7117"/>
                    <a:pt x="17379" y="6878"/>
                    <a:pt x="17304" y="6627"/>
                  </a:cubicBezTo>
                  <a:lnTo>
                    <a:pt x="17241" y="6401"/>
                  </a:lnTo>
                  <a:cubicBezTo>
                    <a:pt x="17228" y="6313"/>
                    <a:pt x="17203" y="6237"/>
                    <a:pt x="17203" y="6162"/>
                  </a:cubicBezTo>
                  <a:cubicBezTo>
                    <a:pt x="17191" y="6074"/>
                    <a:pt x="17178" y="5998"/>
                    <a:pt x="17165" y="5923"/>
                  </a:cubicBezTo>
                  <a:cubicBezTo>
                    <a:pt x="17165" y="5835"/>
                    <a:pt x="17165" y="5759"/>
                    <a:pt x="17165" y="5684"/>
                  </a:cubicBezTo>
                  <a:cubicBezTo>
                    <a:pt x="17178" y="5357"/>
                    <a:pt x="17228" y="5030"/>
                    <a:pt x="17341" y="4741"/>
                  </a:cubicBezTo>
                  <a:cubicBezTo>
                    <a:pt x="17392" y="4615"/>
                    <a:pt x="17442" y="4502"/>
                    <a:pt x="17505" y="4401"/>
                  </a:cubicBezTo>
                  <a:cubicBezTo>
                    <a:pt x="17807" y="4313"/>
                    <a:pt x="18121" y="4238"/>
                    <a:pt x="18461" y="4175"/>
                  </a:cubicBezTo>
                  <a:lnTo>
                    <a:pt x="19240" y="4087"/>
                  </a:lnTo>
                  <a:close/>
                  <a:moveTo>
                    <a:pt x="28420" y="3534"/>
                  </a:moveTo>
                  <a:lnTo>
                    <a:pt x="28395" y="3622"/>
                  </a:lnTo>
                  <a:lnTo>
                    <a:pt x="20347" y="4602"/>
                  </a:lnTo>
                  <a:lnTo>
                    <a:pt x="20347" y="4602"/>
                  </a:lnTo>
                  <a:lnTo>
                    <a:pt x="28357" y="3772"/>
                  </a:lnTo>
                  <a:lnTo>
                    <a:pt x="28357" y="3772"/>
                  </a:lnTo>
                  <a:cubicBezTo>
                    <a:pt x="28344" y="3823"/>
                    <a:pt x="28332" y="3886"/>
                    <a:pt x="28319" y="3948"/>
                  </a:cubicBezTo>
                  <a:lnTo>
                    <a:pt x="26043" y="4313"/>
                  </a:lnTo>
                  <a:lnTo>
                    <a:pt x="28307" y="4099"/>
                  </a:lnTo>
                  <a:lnTo>
                    <a:pt x="28307" y="4099"/>
                  </a:lnTo>
                  <a:cubicBezTo>
                    <a:pt x="28294" y="4162"/>
                    <a:pt x="28294" y="4213"/>
                    <a:pt x="28282" y="4275"/>
                  </a:cubicBezTo>
                  <a:lnTo>
                    <a:pt x="23792" y="4929"/>
                  </a:lnTo>
                  <a:lnTo>
                    <a:pt x="23792" y="4929"/>
                  </a:lnTo>
                  <a:lnTo>
                    <a:pt x="28269" y="4426"/>
                  </a:lnTo>
                  <a:lnTo>
                    <a:pt x="28269" y="4426"/>
                  </a:lnTo>
                  <a:cubicBezTo>
                    <a:pt x="28256" y="4741"/>
                    <a:pt x="28294" y="5055"/>
                    <a:pt x="28370" y="5369"/>
                  </a:cubicBezTo>
                  <a:lnTo>
                    <a:pt x="20234" y="6778"/>
                  </a:lnTo>
                  <a:lnTo>
                    <a:pt x="20234" y="6778"/>
                  </a:lnTo>
                  <a:lnTo>
                    <a:pt x="28420" y="5508"/>
                  </a:lnTo>
                  <a:cubicBezTo>
                    <a:pt x="28445" y="5571"/>
                    <a:pt x="28458" y="5621"/>
                    <a:pt x="28483" y="5684"/>
                  </a:cubicBezTo>
                  <a:lnTo>
                    <a:pt x="28495" y="5684"/>
                  </a:lnTo>
                  <a:lnTo>
                    <a:pt x="28508" y="5734"/>
                  </a:lnTo>
                  <a:cubicBezTo>
                    <a:pt x="27804" y="5898"/>
                    <a:pt x="23956" y="6778"/>
                    <a:pt x="19844" y="7432"/>
                  </a:cubicBezTo>
                  <a:lnTo>
                    <a:pt x="19806" y="7381"/>
                  </a:lnTo>
                  <a:lnTo>
                    <a:pt x="27929" y="5810"/>
                  </a:lnTo>
                  <a:lnTo>
                    <a:pt x="19693" y="7256"/>
                  </a:lnTo>
                  <a:cubicBezTo>
                    <a:pt x="19504" y="7029"/>
                    <a:pt x="19379" y="6753"/>
                    <a:pt x="19328" y="6463"/>
                  </a:cubicBezTo>
                  <a:lnTo>
                    <a:pt x="23780" y="5759"/>
                  </a:lnTo>
                  <a:lnTo>
                    <a:pt x="23780" y="5759"/>
                  </a:lnTo>
                  <a:lnTo>
                    <a:pt x="19303" y="6313"/>
                  </a:lnTo>
                  <a:cubicBezTo>
                    <a:pt x="19303" y="6237"/>
                    <a:pt x="19303" y="6162"/>
                    <a:pt x="19303" y="6086"/>
                  </a:cubicBezTo>
                  <a:lnTo>
                    <a:pt x="27942" y="4829"/>
                  </a:lnTo>
                  <a:lnTo>
                    <a:pt x="19328" y="5923"/>
                  </a:lnTo>
                  <a:cubicBezTo>
                    <a:pt x="19391" y="5457"/>
                    <a:pt x="19643" y="4967"/>
                    <a:pt x="20058" y="4439"/>
                  </a:cubicBezTo>
                  <a:lnTo>
                    <a:pt x="28420" y="3534"/>
                  </a:lnTo>
                  <a:close/>
                  <a:moveTo>
                    <a:pt x="28759" y="5671"/>
                  </a:moveTo>
                  <a:cubicBezTo>
                    <a:pt x="28998" y="5671"/>
                    <a:pt x="29300" y="5709"/>
                    <a:pt x="29237" y="5898"/>
                  </a:cubicBezTo>
                  <a:cubicBezTo>
                    <a:pt x="29237" y="5898"/>
                    <a:pt x="24207" y="7155"/>
                    <a:pt x="20196" y="7708"/>
                  </a:cubicBezTo>
                  <a:cubicBezTo>
                    <a:pt x="20171" y="7696"/>
                    <a:pt x="20133" y="7671"/>
                    <a:pt x="20070" y="7633"/>
                  </a:cubicBezTo>
                  <a:cubicBezTo>
                    <a:pt x="24534" y="6916"/>
                    <a:pt x="28634" y="5935"/>
                    <a:pt x="28684" y="5935"/>
                  </a:cubicBezTo>
                  <a:lnTo>
                    <a:pt x="28671" y="5935"/>
                  </a:lnTo>
                  <a:cubicBezTo>
                    <a:pt x="28734" y="5910"/>
                    <a:pt x="28772" y="5847"/>
                    <a:pt x="28759" y="5784"/>
                  </a:cubicBezTo>
                  <a:lnTo>
                    <a:pt x="28722" y="5671"/>
                  </a:lnTo>
                  <a:close/>
                  <a:moveTo>
                    <a:pt x="4150" y="6904"/>
                  </a:moveTo>
                  <a:lnTo>
                    <a:pt x="4402" y="6916"/>
                  </a:lnTo>
                  <a:cubicBezTo>
                    <a:pt x="4201" y="7130"/>
                    <a:pt x="4037" y="7369"/>
                    <a:pt x="3924" y="7633"/>
                  </a:cubicBezTo>
                  <a:cubicBezTo>
                    <a:pt x="3773" y="7972"/>
                    <a:pt x="3698" y="8337"/>
                    <a:pt x="3698" y="8702"/>
                  </a:cubicBezTo>
                  <a:cubicBezTo>
                    <a:pt x="3698" y="9079"/>
                    <a:pt x="3773" y="9444"/>
                    <a:pt x="3912" y="9783"/>
                  </a:cubicBezTo>
                  <a:cubicBezTo>
                    <a:pt x="3962" y="9909"/>
                    <a:pt x="4037" y="10035"/>
                    <a:pt x="4113" y="10160"/>
                  </a:cubicBezTo>
                  <a:lnTo>
                    <a:pt x="3836" y="10123"/>
                  </a:lnTo>
                  <a:cubicBezTo>
                    <a:pt x="3245" y="9092"/>
                    <a:pt x="3371" y="7796"/>
                    <a:pt x="4150" y="6904"/>
                  </a:cubicBezTo>
                  <a:close/>
                  <a:moveTo>
                    <a:pt x="27376" y="10022"/>
                  </a:moveTo>
                  <a:lnTo>
                    <a:pt x="28344" y="10085"/>
                  </a:lnTo>
                  <a:lnTo>
                    <a:pt x="27351" y="10223"/>
                  </a:lnTo>
                  <a:lnTo>
                    <a:pt x="27351" y="10211"/>
                  </a:lnTo>
                  <a:cubicBezTo>
                    <a:pt x="27376" y="10148"/>
                    <a:pt x="27376" y="10085"/>
                    <a:pt x="27376" y="10022"/>
                  </a:cubicBezTo>
                  <a:close/>
                  <a:moveTo>
                    <a:pt x="2227" y="6753"/>
                  </a:moveTo>
                  <a:lnTo>
                    <a:pt x="3798" y="6866"/>
                  </a:lnTo>
                  <a:cubicBezTo>
                    <a:pt x="3094" y="7784"/>
                    <a:pt x="2968" y="9029"/>
                    <a:pt x="3484" y="10072"/>
                  </a:cubicBezTo>
                  <a:lnTo>
                    <a:pt x="2063" y="9922"/>
                  </a:lnTo>
                  <a:lnTo>
                    <a:pt x="2063" y="9922"/>
                  </a:lnTo>
                  <a:lnTo>
                    <a:pt x="2264" y="10261"/>
                  </a:lnTo>
                  <a:cubicBezTo>
                    <a:pt x="1824" y="9871"/>
                    <a:pt x="1623" y="9192"/>
                    <a:pt x="1610" y="8513"/>
                  </a:cubicBezTo>
                  <a:cubicBezTo>
                    <a:pt x="1610" y="7796"/>
                    <a:pt x="1824" y="7092"/>
                    <a:pt x="2227" y="6753"/>
                  </a:cubicBezTo>
                  <a:close/>
                  <a:moveTo>
                    <a:pt x="6452" y="7080"/>
                  </a:moveTo>
                  <a:lnTo>
                    <a:pt x="6716" y="7092"/>
                  </a:lnTo>
                  <a:cubicBezTo>
                    <a:pt x="6502" y="7319"/>
                    <a:pt x="6338" y="7570"/>
                    <a:pt x="6213" y="7859"/>
                  </a:cubicBezTo>
                  <a:cubicBezTo>
                    <a:pt x="6062" y="8211"/>
                    <a:pt x="5986" y="8589"/>
                    <a:pt x="5999" y="8978"/>
                  </a:cubicBezTo>
                  <a:cubicBezTo>
                    <a:pt x="5999" y="9356"/>
                    <a:pt x="6074" y="9733"/>
                    <a:pt x="6213" y="10085"/>
                  </a:cubicBezTo>
                  <a:cubicBezTo>
                    <a:pt x="6263" y="10198"/>
                    <a:pt x="6313" y="10311"/>
                    <a:pt x="6376" y="10412"/>
                  </a:cubicBezTo>
                  <a:lnTo>
                    <a:pt x="6087" y="10387"/>
                  </a:lnTo>
                  <a:cubicBezTo>
                    <a:pt x="5672" y="9557"/>
                    <a:pt x="5509" y="8186"/>
                    <a:pt x="6452" y="7080"/>
                  </a:cubicBezTo>
                  <a:close/>
                  <a:moveTo>
                    <a:pt x="4465" y="6929"/>
                  </a:moveTo>
                  <a:lnTo>
                    <a:pt x="6100" y="7042"/>
                  </a:lnTo>
                  <a:cubicBezTo>
                    <a:pt x="5395" y="7998"/>
                    <a:pt x="5257" y="9255"/>
                    <a:pt x="5735" y="10349"/>
                  </a:cubicBezTo>
                  <a:lnTo>
                    <a:pt x="4427" y="10198"/>
                  </a:lnTo>
                  <a:lnTo>
                    <a:pt x="4427" y="10198"/>
                  </a:lnTo>
                  <a:lnTo>
                    <a:pt x="4490" y="10563"/>
                  </a:lnTo>
                  <a:cubicBezTo>
                    <a:pt x="4314" y="10299"/>
                    <a:pt x="4188" y="10010"/>
                    <a:pt x="4100" y="9708"/>
                  </a:cubicBezTo>
                  <a:lnTo>
                    <a:pt x="4025" y="9469"/>
                  </a:lnTo>
                  <a:lnTo>
                    <a:pt x="3974" y="9217"/>
                  </a:lnTo>
                  <a:lnTo>
                    <a:pt x="3949" y="8953"/>
                  </a:lnTo>
                  <a:lnTo>
                    <a:pt x="3937" y="8702"/>
                  </a:lnTo>
                  <a:cubicBezTo>
                    <a:pt x="3937" y="8362"/>
                    <a:pt x="3987" y="8023"/>
                    <a:pt x="4100" y="7696"/>
                  </a:cubicBezTo>
                  <a:cubicBezTo>
                    <a:pt x="4188" y="7432"/>
                    <a:pt x="4314" y="7168"/>
                    <a:pt x="4465" y="6929"/>
                  </a:cubicBezTo>
                  <a:close/>
                  <a:moveTo>
                    <a:pt x="9231" y="7268"/>
                  </a:moveTo>
                  <a:lnTo>
                    <a:pt x="9495" y="7281"/>
                  </a:lnTo>
                  <a:cubicBezTo>
                    <a:pt x="9294" y="7507"/>
                    <a:pt x="9130" y="7771"/>
                    <a:pt x="9017" y="8060"/>
                  </a:cubicBezTo>
                  <a:lnTo>
                    <a:pt x="9029" y="8060"/>
                  </a:lnTo>
                  <a:cubicBezTo>
                    <a:pt x="8879" y="8425"/>
                    <a:pt x="8803" y="8802"/>
                    <a:pt x="8803" y="9192"/>
                  </a:cubicBezTo>
                  <a:cubicBezTo>
                    <a:pt x="8803" y="9582"/>
                    <a:pt x="8879" y="9972"/>
                    <a:pt x="9017" y="10336"/>
                  </a:cubicBezTo>
                  <a:cubicBezTo>
                    <a:pt x="9067" y="10462"/>
                    <a:pt x="9130" y="10601"/>
                    <a:pt x="9206" y="10726"/>
                  </a:cubicBezTo>
                  <a:lnTo>
                    <a:pt x="8929" y="10689"/>
                  </a:lnTo>
                  <a:cubicBezTo>
                    <a:pt x="8489" y="9846"/>
                    <a:pt x="8313" y="8413"/>
                    <a:pt x="9231" y="7268"/>
                  </a:cubicBezTo>
                  <a:close/>
                  <a:moveTo>
                    <a:pt x="6779" y="7092"/>
                  </a:moveTo>
                  <a:lnTo>
                    <a:pt x="8891" y="7243"/>
                  </a:lnTo>
                  <a:cubicBezTo>
                    <a:pt x="8200" y="8249"/>
                    <a:pt x="8074" y="9544"/>
                    <a:pt x="8577" y="10663"/>
                  </a:cubicBezTo>
                  <a:lnTo>
                    <a:pt x="6753" y="10450"/>
                  </a:lnTo>
                  <a:lnTo>
                    <a:pt x="6753" y="10450"/>
                  </a:lnTo>
                  <a:lnTo>
                    <a:pt x="6804" y="10902"/>
                  </a:lnTo>
                  <a:cubicBezTo>
                    <a:pt x="6628" y="10626"/>
                    <a:pt x="6489" y="10324"/>
                    <a:pt x="6401" y="10010"/>
                  </a:cubicBezTo>
                  <a:lnTo>
                    <a:pt x="6338" y="9758"/>
                  </a:lnTo>
                  <a:lnTo>
                    <a:pt x="6288" y="9494"/>
                  </a:lnTo>
                  <a:lnTo>
                    <a:pt x="6263" y="9230"/>
                  </a:lnTo>
                  <a:lnTo>
                    <a:pt x="6250" y="8966"/>
                  </a:lnTo>
                  <a:cubicBezTo>
                    <a:pt x="6250" y="8601"/>
                    <a:pt x="6301" y="8249"/>
                    <a:pt x="6401" y="7922"/>
                  </a:cubicBezTo>
                  <a:cubicBezTo>
                    <a:pt x="6502" y="7633"/>
                    <a:pt x="6628" y="7344"/>
                    <a:pt x="6779" y="7092"/>
                  </a:cubicBezTo>
                  <a:close/>
                  <a:moveTo>
                    <a:pt x="12060" y="7482"/>
                  </a:moveTo>
                  <a:lnTo>
                    <a:pt x="12324" y="7507"/>
                  </a:lnTo>
                  <a:cubicBezTo>
                    <a:pt x="12123" y="7746"/>
                    <a:pt x="11947" y="8023"/>
                    <a:pt x="11834" y="8325"/>
                  </a:cubicBezTo>
                  <a:cubicBezTo>
                    <a:pt x="11683" y="8689"/>
                    <a:pt x="11607" y="9092"/>
                    <a:pt x="11607" y="9494"/>
                  </a:cubicBezTo>
                  <a:cubicBezTo>
                    <a:pt x="11607" y="9896"/>
                    <a:pt x="11683" y="10286"/>
                    <a:pt x="11821" y="10663"/>
                  </a:cubicBezTo>
                  <a:cubicBezTo>
                    <a:pt x="11871" y="10802"/>
                    <a:pt x="11934" y="10927"/>
                    <a:pt x="12010" y="11053"/>
                  </a:cubicBezTo>
                  <a:lnTo>
                    <a:pt x="11733" y="11028"/>
                  </a:lnTo>
                  <a:cubicBezTo>
                    <a:pt x="11293" y="10135"/>
                    <a:pt x="11129" y="8664"/>
                    <a:pt x="12060" y="7482"/>
                  </a:cubicBezTo>
                  <a:close/>
                  <a:moveTo>
                    <a:pt x="9570" y="7293"/>
                  </a:moveTo>
                  <a:lnTo>
                    <a:pt x="11708" y="7457"/>
                  </a:lnTo>
                  <a:cubicBezTo>
                    <a:pt x="11004" y="8501"/>
                    <a:pt x="10878" y="9833"/>
                    <a:pt x="11381" y="10978"/>
                  </a:cubicBezTo>
                  <a:lnTo>
                    <a:pt x="9520" y="10764"/>
                  </a:lnTo>
                  <a:lnTo>
                    <a:pt x="9595" y="11166"/>
                  </a:lnTo>
                  <a:cubicBezTo>
                    <a:pt x="9419" y="10890"/>
                    <a:pt x="9294" y="10588"/>
                    <a:pt x="9206" y="10274"/>
                  </a:cubicBezTo>
                  <a:lnTo>
                    <a:pt x="9143" y="10010"/>
                  </a:lnTo>
                  <a:lnTo>
                    <a:pt x="9092" y="9733"/>
                  </a:lnTo>
                  <a:lnTo>
                    <a:pt x="9067" y="9469"/>
                  </a:lnTo>
                  <a:lnTo>
                    <a:pt x="9055" y="9192"/>
                  </a:lnTo>
                  <a:cubicBezTo>
                    <a:pt x="9055" y="8828"/>
                    <a:pt x="9105" y="8463"/>
                    <a:pt x="9206" y="8123"/>
                  </a:cubicBezTo>
                  <a:cubicBezTo>
                    <a:pt x="9294" y="7834"/>
                    <a:pt x="9419" y="7557"/>
                    <a:pt x="9570" y="7293"/>
                  </a:cubicBezTo>
                  <a:close/>
                  <a:moveTo>
                    <a:pt x="15127" y="7697"/>
                  </a:moveTo>
                  <a:lnTo>
                    <a:pt x="15392" y="7721"/>
                  </a:lnTo>
                  <a:cubicBezTo>
                    <a:pt x="15179" y="7972"/>
                    <a:pt x="15003" y="8274"/>
                    <a:pt x="14889" y="8576"/>
                  </a:cubicBezTo>
                  <a:cubicBezTo>
                    <a:pt x="14738" y="8966"/>
                    <a:pt x="14663" y="9368"/>
                    <a:pt x="14663" y="9783"/>
                  </a:cubicBezTo>
                  <a:cubicBezTo>
                    <a:pt x="14663" y="10198"/>
                    <a:pt x="14738" y="10601"/>
                    <a:pt x="14877" y="10990"/>
                  </a:cubicBezTo>
                  <a:cubicBezTo>
                    <a:pt x="14927" y="11129"/>
                    <a:pt x="14990" y="11267"/>
                    <a:pt x="15065" y="11393"/>
                  </a:cubicBezTo>
                  <a:lnTo>
                    <a:pt x="14789" y="11368"/>
                  </a:lnTo>
                  <a:cubicBezTo>
                    <a:pt x="14374" y="10475"/>
                    <a:pt x="14160" y="8979"/>
                    <a:pt x="15127" y="7697"/>
                  </a:cubicBezTo>
                  <a:close/>
                  <a:moveTo>
                    <a:pt x="12387" y="7507"/>
                  </a:moveTo>
                  <a:lnTo>
                    <a:pt x="14776" y="7683"/>
                  </a:lnTo>
                  <a:cubicBezTo>
                    <a:pt x="13971" y="8878"/>
                    <a:pt x="14034" y="10336"/>
                    <a:pt x="14449" y="11330"/>
                  </a:cubicBezTo>
                  <a:lnTo>
                    <a:pt x="12299" y="11078"/>
                  </a:lnTo>
                  <a:lnTo>
                    <a:pt x="12362" y="11443"/>
                  </a:lnTo>
                  <a:cubicBezTo>
                    <a:pt x="12211" y="11166"/>
                    <a:pt x="12085" y="10890"/>
                    <a:pt x="12010" y="10588"/>
                  </a:cubicBezTo>
                  <a:lnTo>
                    <a:pt x="11947" y="10324"/>
                  </a:lnTo>
                  <a:cubicBezTo>
                    <a:pt x="11934" y="10223"/>
                    <a:pt x="11909" y="10135"/>
                    <a:pt x="11897" y="10047"/>
                  </a:cubicBezTo>
                  <a:lnTo>
                    <a:pt x="11871" y="9771"/>
                  </a:lnTo>
                  <a:lnTo>
                    <a:pt x="11859" y="9481"/>
                  </a:lnTo>
                  <a:cubicBezTo>
                    <a:pt x="11859" y="9117"/>
                    <a:pt x="11909" y="8739"/>
                    <a:pt x="12022" y="8387"/>
                  </a:cubicBezTo>
                  <a:cubicBezTo>
                    <a:pt x="12110" y="8073"/>
                    <a:pt x="12236" y="7784"/>
                    <a:pt x="12387" y="7507"/>
                  </a:cubicBezTo>
                  <a:close/>
                  <a:moveTo>
                    <a:pt x="15455" y="7721"/>
                  </a:moveTo>
                  <a:lnTo>
                    <a:pt x="17794" y="7897"/>
                  </a:lnTo>
                  <a:cubicBezTo>
                    <a:pt x="17040" y="8941"/>
                    <a:pt x="16725" y="9922"/>
                    <a:pt x="16876" y="10827"/>
                  </a:cubicBezTo>
                  <a:cubicBezTo>
                    <a:pt x="16926" y="11104"/>
                    <a:pt x="17014" y="11380"/>
                    <a:pt x="17153" y="11632"/>
                  </a:cubicBezTo>
                  <a:lnTo>
                    <a:pt x="15355" y="11430"/>
                  </a:lnTo>
                  <a:lnTo>
                    <a:pt x="15417" y="11795"/>
                  </a:lnTo>
                  <a:cubicBezTo>
                    <a:pt x="15267" y="11519"/>
                    <a:pt x="15153" y="11229"/>
                    <a:pt x="15065" y="10927"/>
                  </a:cubicBezTo>
                  <a:lnTo>
                    <a:pt x="15003" y="10638"/>
                  </a:lnTo>
                  <a:cubicBezTo>
                    <a:pt x="14990" y="10550"/>
                    <a:pt x="14977" y="10450"/>
                    <a:pt x="14965" y="10362"/>
                  </a:cubicBezTo>
                  <a:lnTo>
                    <a:pt x="14927" y="10072"/>
                  </a:lnTo>
                  <a:lnTo>
                    <a:pt x="14914" y="9783"/>
                  </a:lnTo>
                  <a:cubicBezTo>
                    <a:pt x="14914" y="9393"/>
                    <a:pt x="14965" y="9004"/>
                    <a:pt x="15078" y="8639"/>
                  </a:cubicBezTo>
                  <a:cubicBezTo>
                    <a:pt x="15166" y="8325"/>
                    <a:pt x="15292" y="8010"/>
                    <a:pt x="15455" y="7721"/>
                  </a:cubicBezTo>
                  <a:close/>
                  <a:moveTo>
                    <a:pt x="5056" y="11104"/>
                  </a:moveTo>
                  <a:cubicBezTo>
                    <a:pt x="6766" y="11292"/>
                    <a:pt x="9155" y="11569"/>
                    <a:pt x="11419" y="11820"/>
                  </a:cubicBezTo>
                  <a:lnTo>
                    <a:pt x="10865" y="11883"/>
                  </a:lnTo>
                  <a:lnTo>
                    <a:pt x="4440" y="11166"/>
                  </a:lnTo>
                  <a:lnTo>
                    <a:pt x="5056" y="11104"/>
                  </a:lnTo>
                  <a:close/>
                  <a:moveTo>
                    <a:pt x="26169" y="7972"/>
                  </a:moveTo>
                  <a:cubicBezTo>
                    <a:pt x="26169" y="8023"/>
                    <a:pt x="26156" y="8086"/>
                    <a:pt x="26156" y="8136"/>
                  </a:cubicBezTo>
                  <a:lnTo>
                    <a:pt x="21617" y="8890"/>
                  </a:lnTo>
                  <a:lnTo>
                    <a:pt x="26144" y="8299"/>
                  </a:lnTo>
                  <a:lnTo>
                    <a:pt x="26144" y="8299"/>
                  </a:lnTo>
                  <a:cubicBezTo>
                    <a:pt x="26131" y="8689"/>
                    <a:pt x="26169" y="9079"/>
                    <a:pt x="26270" y="9469"/>
                  </a:cubicBezTo>
                  <a:lnTo>
                    <a:pt x="18020" y="11129"/>
                  </a:lnTo>
                  <a:lnTo>
                    <a:pt x="26295" y="9632"/>
                  </a:lnTo>
                  <a:cubicBezTo>
                    <a:pt x="26320" y="9695"/>
                    <a:pt x="26332" y="9771"/>
                    <a:pt x="26358" y="9833"/>
                  </a:cubicBezTo>
                  <a:lnTo>
                    <a:pt x="26395" y="9934"/>
                  </a:lnTo>
                  <a:cubicBezTo>
                    <a:pt x="25666" y="10135"/>
                    <a:pt x="21793" y="11179"/>
                    <a:pt x="17668" y="11946"/>
                  </a:cubicBezTo>
                  <a:lnTo>
                    <a:pt x="17605" y="11858"/>
                  </a:lnTo>
                  <a:lnTo>
                    <a:pt x="25804" y="9997"/>
                  </a:lnTo>
                  <a:lnTo>
                    <a:pt x="17492" y="11720"/>
                  </a:lnTo>
                  <a:cubicBezTo>
                    <a:pt x="17304" y="11430"/>
                    <a:pt x="17165" y="11116"/>
                    <a:pt x="17115" y="10777"/>
                  </a:cubicBezTo>
                  <a:lnTo>
                    <a:pt x="17115" y="10726"/>
                  </a:lnTo>
                  <a:lnTo>
                    <a:pt x="21604" y="9922"/>
                  </a:lnTo>
                  <a:lnTo>
                    <a:pt x="21604" y="9922"/>
                  </a:lnTo>
                  <a:lnTo>
                    <a:pt x="17103" y="10563"/>
                  </a:lnTo>
                  <a:cubicBezTo>
                    <a:pt x="17090" y="10462"/>
                    <a:pt x="17090" y="10374"/>
                    <a:pt x="17103" y="10274"/>
                  </a:cubicBezTo>
                  <a:lnTo>
                    <a:pt x="25817" y="8815"/>
                  </a:lnTo>
                  <a:lnTo>
                    <a:pt x="17115" y="10098"/>
                  </a:lnTo>
                  <a:cubicBezTo>
                    <a:pt x="17203" y="9444"/>
                    <a:pt x="17442" y="8828"/>
                    <a:pt x="17832" y="8287"/>
                  </a:cubicBezTo>
                  <a:lnTo>
                    <a:pt x="18549" y="8199"/>
                  </a:lnTo>
                  <a:cubicBezTo>
                    <a:pt x="18712" y="8274"/>
                    <a:pt x="18901" y="8325"/>
                    <a:pt x="19077" y="8362"/>
                  </a:cubicBezTo>
                  <a:lnTo>
                    <a:pt x="18121" y="8488"/>
                  </a:lnTo>
                  <a:lnTo>
                    <a:pt x="18121" y="8488"/>
                  </a:lnTo>
                  <a:lnTo>
                    <a:pt x="19140" y="8375"/>
                  </a:lnTo>
                  <a:cubicBezTo>
                    <a:pt x="19240" y="8387"/>
                    <a:pt x="19328" y="8400"/>
                    <a:pt x="19441" y="8413"/>
                  </a:cubicBezTo>
                  <a:cubicBezTo>
                    <a:pt x="19622" y="8435"/>
                    <a:pt x="19862" y="8444"/>
                    <a:pt x="20144" y="8444"/>
                  </a:cubicBezTo>
                  <a:cubicBezTo>
                    <a:pt x="21947" y="8444"/>
                    <a:pt x="25473" y="8049"/>
                    <a:pt x="26169" y="7972"/>
                  </a:cubicBezTo>
                  <a:close/>
                  <a:moveTo>
                    <a:pt x="26647" y="9846"/>
                  </a:moveTo>
                  <a:cubicBezTo>
                    <a:pt x="26898" y="9846"/>
                    <a:pt x="27213" y="9884"/>
                    <a:pt x="27137" y="10123"/>
                  </a:cubicBezTo>
                  <a:cubicBezTo>
                    <a:pt x="27137" y="10123"/>
                    <a:pt x="22044" y="11619"/>
                    <a:pt x="17995" y="12260"/>
                  </a:cubicBezTo>
                  <a:cubicBezTo>
                    <a:pt x="17970" y="12235"/>
                    <a:pt x="17920" y="12198"/>
                    <a:pt x="17870" y="12147"/>
                  </a:cubicBezTo>
                  <a:cubicBezTo>
                    <a:pt x="22371" y="11317"/>
                    <a:pt x="26534" y="10160"/>
                    <a:pt x="26571" y="10148"/>
                  </a:cubicBezTo>
                  <a:cubicBezTo>
                    <a:pt x="26647" y="10123"/>
                    <a:pt x="26685" y="10060"/>
                    <a:pt x="26659" y="9984"/>
                  </a:cubicBezTo>
                  <a:lnTo>
                    <a:pt x="26622" y="9846"/>
                  </a:lnTo>
                  <a:close/>
                  <a:moveTo>
                    <a:pt x="3559" y="10902"/>
                  </a:moveTo>
                  <a:lnTo>
                    <a:pt x="4226" y="10990"/>
                  </a:lnTo>
                  <a:lnTo>
                    <a:pt x="2704" y="11141"/>
                  </a:lnTo>
                  <a:lnTo>
                    <a:pt x="10878" y="12097"/>
                  </a:lnTo>
                  <a:lnTo>
                    <a:pt x="12374" y="11908"/>
                  </a:lnTo>
                  <a:lnTo>
                    <a:pt x="13644" y="12059"/>
                  </a:lnTo>
                  <a:lnTo>
                    <a:pt x="10966" y="12411"/>
                  </a:lnTo>
                  <a:lnTo>
                    <a:pt x="1397" y="11116"/>
                  </a:lnTo>
                  <a:lnTo>
                    <a:pt x="3559" y="10902"/>
                  </a:lnTo>
                  <a:close/>
                  <a:moveTo>
                    <a:pt x="466" y="11317"/>
                  </a:moveTo>
                  <a:cubicBezTo>
                    <a:pt x="1309" y="11418"/>
                    <a:pt x="2151" y="11531"/>
                    <a:pt x="2994" y="11632"/>
                  </a:cubicBezTo>
                  <a:lnTo>
                    <a:pt x="5521" y="11984"/>
                  </a:lnTo>
                  <a:lnTo>
                    <a:pt x="8036" y="12348"/>
                  </a:lnTo>
                  <a:lnTo>
                    <a:pt x="9294" y="12537"/>
                  </a:lnTo>
                  <a:lnTo>
                    <a:pt x="10551" y="12751"/>
                  </a:lnTo>
                  <a:lnTo>
                    <a:pt x="10551" y="12751"/>
                  </a:lnTo>
                  <a:lnTo>
                    <a:pt x="9294" y="12587"/>
                  </a:lnTo>
                  <a:lnTo>
                    <a:pt x="8036" y="12424"/>
                  </a:lnTo>
                  <a:lnTo>
                    <a:pt x="5496" y="12097"/>
                  </a:lnTo>
                  <a:lnTo>
                    <a:pt x="2981" y="11720"/>
                  </a:lnTo>
                  <a:cubicBezTo>
                    <a:pt x="2138" y="11594"/>
                    <a:pt x="1296" y="11468"/>
                    <a:pt x="453" y="11330"/>
                  </a:cubicBezTo>
                  <a:lnTo>
                    <a:pt x="466" y="11317"/>
                  </a:lnTo>
                  <a:close/>
                  <a:moveTo>
                    <a:pt x="27250" y="15744"/>
                  </a:moveTo>
                  <a:lnTo>
                    <a:pt x="27250" y="15920"/>
                  </a:lnTo>
                  <a:lnTo>
                    <a:pt x="27175" y="15932"/>
                  </a:lnTo>
                  <a:cubicBezTo>
                    <a:pt x="27200" y="15869"/>
                    <a:pt x="27225" y="15807"/>
                    <a:pt x="27250" y="15744"/>
                  </a:cubicBezTo>
                  <a:close/>
                  <a:moveTo>
                    <a:pt x="29338" y="10248"/>
                  </a:moveTo>
                  <a:cubicBezTo>
                    <a:pt x="29828" y="10751"/>
                    <a:pt x="30105" y="11946"/>
                    <a:pt x="30092" y="13166"/>
                  </a:cubicBezTo>
                  <a:cubicBezTo>
                    <a:pt x="30105" y="14260"/>
                    <a:pt x="29866" y="15392"/>
                    <a:pt x="29350" y="16045"/>
                  </a:cubicBezTo>
                  <a:lnTo>
                    <a:pt x="29338" y="16045"/>
                  </a:lnTo>
                  <a:lnTo>
                    <a:pt x="29577" y="15467"/>
                  </a:lnTo>
                  <a:lnTo>
                    <a:pt x="27716" y="15832"/>
                  </a:lnTo>
                  <a:cubicBezTo>
                    <a:pt x="28206" y="14474"/>
                    <a:pt x="28244" y="13002"/>
                    <a:pt x="27829" y="11632"/>
                  </a:cubicBezTo>
                  <a:lnTo>
                    <a:pt x="28395" y="11506"/>
                  </a:lnTo>
                  <a:cubicBezTo>
                    <a:pt x="28546" y="11468"/>
                    <a:pt x="28332" y="10739"/>
                    <a:pt x="27917" y="10437"/>
                  </a:cubicBezTo>
                  <a:lnTo>
                    <a:pt x="29338" y="10248"/>
                  </a:lnTo>
                  <a:close/>
                  <a:moveTo>
                    <a:pt x="24899" y="12260"/>
                  </a:moveTo>
                  <a:cubicBezTo>
                    <a:pt x="25264" y="13618"/>
                    <a:pt x="25201" y="15065"/>
                    <a:pt x="24735" y="16398"/>
                  </a:cubicBezTo>
                  <a:lnTo>
                    <a:pt x="24534" y="16435"/>
                  </a:lnTo>
                  <a:cubicBezTo>
                    <a:pt x="24559" y="16372"/>
                    <a:pt x="24585" y="16309"/>
                    <a:pt x="24610" y="16247"/>
                  </a:cubicBezTo>
                  <a:cubicBezTo>
                    <a:pt x="24660" y="16108"/>
                    <a:pt x="24710" y="15970"/>
                    <a:pt x="24748" y="15832"/>
                  </a:cubicBezTo>
                  <a:cubicBezTo>
                    <a:pt x="24911" y="15253"/>
                    <a:pt x="24987" y="14675"/>
                    <a:pt x="24987" y="14084"/>
                  </a:cubicBezTo>
                  <a:cubicBezTo>
                    <a:pt x="24987" y="13933"/>
                    <a:pt x="24987" y="13795"/>
                    <a:pt x="24974" y="13644"/>
                  </a:cubicBezTo>
                  <a:cubicBezTo>
                    <a:pt x="24974" y="13493"/>
                    <a:pt x="24949" y="13354"/>
                    <a:pt x="24937" y="13204"/>
                  </a:cubicBezTo>
                  <a:lnTo>
                    <a:pt x="24924" y="13090"/>
                  </a:lnTo>
                  <a:lnTo>
                    <a:pt x="24899" y="12990"/>
                  </a:lnTo>
                  <a:lnTo>
                    <a:pt x="24861" y="12763"/>
                  </a:lnTo>
                  <a:cubicBezTo>
                    <a:pt x="24849" y="12688"/>
                    <a:pt x="24836" y="12625"/>
                    <a:pt x="24811" y="12550"/>
                  </a:cubicBezTo>
                  <a:lnTo>
                    <a:pt x="24761" y="12336"/>
                  </a:lnTo>
                  <a:lnTo>
                    <a:pt x="24735" y="12286"/>
                  </a:lnTo>
                  <a:lnTo>
                    <a:pt x="24899" y="12260"/>
                  </a:lnTo>
                  <a:close/>
                  <a:moveTo>
                    <a:pt x="27162" y="11770"/>
                  </a:moveTo>
                  <a:cubicBezTo>
                    <a:pt x="27188" y="11833"/>
                    <a:pt x="27200" y="11896"/>
                    <a:pt x="27213" y="11946"/>
                  </a:cubicBezTo>
                  <a:cubicBezTo>
                    <a:pt x="27225" y="12009"/>
                    <a:pt x="27238" y="12072"/>
                    <a:pt x="27250" y="12135"/>
                  </a:cubicBezTo>
                  <a:lnTo>
                    <a:pt x="27250" y="14926"/>
                  </a:lnTo>
                  <a:lnTo>
                    <a:pt x="27200" y="15190"/>
                  </a:lnTo>
                  <a:cubicBezTo>
                    <a:pt x="27099" y="15681"/>
                    <a:pt x="26949" y="16159"/>
                    <a:pt x="26735" y="16611"/>
                  </a:cubicBezTo>
                  <a:lnTo>
                    <a:pt x="26810" y="15995"/>
                  </a:lnTo>
                  <a:lnTo>
                    <a:pt x="25414" y="16272"/>
                  </a:lnTo>
                  <a:cubicBezTo>
                    <a:pt x="25817" y="14926"/>
                    <a:pt x="25842" y="13493"/>
                    <a:pt x="25477" y="12135"/>
                  </a:cubicBezTo>
                  <a:lnTo>
                    <a:pt x="27162" y="11770"/>
                  </a:lnTo>
                  <a:close/>
                  <a:moveTo>
                    <a:pt x="21680" y="12914"/>
                  </a:moveTo>
                  <a:cubicBezTo>
                    <a:pt x="21982" y="14272"/>
                    <a:pt x="21894" y="15706"/>
                    <a:pt x="21428" y="17026"/>
                  </a:cubicBezTo>
                  <a:lnTo>
                    <a:pt x="21227" y="17064"/>
                  </a:lnTo>
                  <a:cubicBezTo>
                    <a:pt x="21265" y="16976"/>
                    <a:pt x="21302" y="16888"/>
                    <a:pt x="21340" y="16787"/>
                  </a:cubicBezTo>
                  <a:cubicBezTo>
                    <a:pt x="21391" y="16649"/>
                    <a:pt x="21428" y="16511"/>
                    <a:pt x="21479" y="16360"/>
                  </a:cubicBezTo>
                  <a:cubicBezTo>
                    <a:pt x="21629" y="15781"/>
                    <a:pt x="21717" y="15178"/>
                    <a:pt x="21717" y="14574"/>
                  </a:cubicBezTo>
                  <a:cubicBezTo>
                    <a:pt x="21717" y="14411"/>
                    <a:pt x="21705" y="14260"/>
                    <a:pt x="21705" y="14109"/>
                  </a:cubicBezTo>
                  <a:cubicBezTo>
                    <a:pt x="21705" y="13958"/>
                    <a:pt x="21680" y="13807"/>
                    <a:pt x="21667" y="13656"/>
                  </a:cubicBezTo>
                  <a:lnTo>
                    <a:pt x="21655" y="13543"/>
                  </a:lnTo>
                  <a:lnTo>
                    <a:pt x="21629" y="13442"/>
                  </a:lnTo>
                  <a:lnTo>
                    <a:pt x="21592" y="13216"/>
                  </a:lnTo>
                  <a:cubicBezTo>
                    <a:pt x="21567" y="13141"/>
                    <a:pt x="21567" y="13053"/>
                    <a:pt x="21541" y="12990"/>
                  </a:cubicBezTo>
                  <a:lnTo>
                    <a:pt x="21529" y="12939"/>
                  </a:lnTo>
                  <a:lnTo>
                    <a:pt x="21680" y="12914"/>
                  </a:lnTo>
                  <a:close/>
                  <a:moveTo>
                    <a:pt x="24534" y="12323"/>
                  </a:moveTo>
                  <a:lnTo>
                    <a:pt x="24547" y="12386"/>
                  </a:lnTo>
                  <a:cubicBezTo>
                    <a:pt x="24572" y="12524"/>
                    <a:pt x="24610" y="12663"/>
                    <a:pt x="24622" y="12814"/>
                  </a:cubicBezTo>
                  <a:lnTo>
                    <a:pt x="24647" y="13015"/>
                  </a:lnTo>
                  <a:lnTo>
                    <a:pt x="24660" y="13128"/>
                  </a:lnTo>
                  <a:lnTo>
                    <a:pt x="24660" y="13229"/>
                  </a:lnTo>
                  <a:cubicBezTo>
                    <a:pt x="24660" y="13367"/>
                    <a:pt x="24698" y="13518"/>
                    <a:pt x="24698" y="13656"/>
                  </a:cubicBezTo>
                  <a:cubicBezTo>
                    <a:pt x="24698" y="13795"/>
                    <a:pt x="24698" y="13933"/>
                    <a:pt x="24698" y="14084"/>
                  </a:cubicBezTo>
                  <a:lnTo>
                    <a:pt x="24685" y="14499"/>
                  </a:lnTo>
                  <a:lnTo>
                    <a:pt x="24647" y="14926"/>
                  </a:lnTo>
                  <a:cubicBezTo>
                    <a:pt x="24635" y="15065"/>
                    <a:pt x="24610" y="15203"/>
                    <a:pt x="24597" y="15354"/>
                  </a:cubicBezTo>
                  <a:lnTo>
                    <a:pt x="24522" y="15769"/>
                  </a:lnTo>
                  <a:cubicBezTo>
                    <a:pt x="24421" y="16284"/>
                    <a:pt x="24270" y="16775"/>
                    <a:pt x="24056" y="17253"/>
                  </a:cubicBezTo>
                  <a:lnTo>
                    <a:pt x="24044" y="17253"/>
                  </a:lnTo>
                  <a:lnTo>
                    <a:pt x="24107" y="16511"/>
                  </a:lnTo>
                  <a:lnTo>
                    <a:pt x="24107" y="16511"/>
                  </a:lnTo>
                  <a:lnTo>
                    <a:pt x="22132" y="16888"/>
                  </a:lnTo>
                  <a:cubicBezTo>
                    <a:pt x="22535" y="15555"/>
                    <a:pt x="22585" y="14147"/>
                    <a:pt x="22283" y="12789"/>
                  </a:cubicBezTo>
                  <a:cubicBezTo>
                    <a:pt x="23038" y="12625"/>
                    <a:pt x="23805" y="12474"/>
                    <a:pt x="24534" y="12323"/>
                  </a:cubicBezTo>
                  <a:close/>
                  <a:moveTo>
                    <a:pt x="18423" y="13505"/>
                  </a:moveTo>
                  <a:lnTo>
                    <a:pt x="18423" y="13505"/>
                  </a:lnTo>
                  <a:cubicBezTo>
                    <a:pt x="18700" y="14889"/>
                    <a:pt x="18611" y="16322"/>
                    <a:pt x="18159" y="17655"/>
                  </a:cubicBezTo>
                  <a:lnTo>
                    <a:pt x="18159" y="17642"/>
                  </a:lnTo>
                  <a:lnTo>
                    <a:pt x="17970" y="17680"/>
                  </a:lnTo>
                  <a:cubicBezTo>
                    <a:pt x="18008" y="17592"/>
                    <a:pt x="18033" y="17504"/>
                    <a:pt x="18071" y="17416"/>
                  </a:cubicBezTo>
                  <a:cubicBezTo>
                    <a:pt x="18121" y="17278"/>
                    <a:pt x="18159" y="17127"/>
                    <a:pt x="18209" y="16976"/>
                  </a:cubicBezTo>
                  <a:cubicBezTo>
                    <a:pt x="18360" y="16372"/>
                    <a:pt x="18448" y="15756"/>
                    <a:pt x="18448" y="15140"/>
                  </a:cubicBezTo>
                  <a:cubicBezTo>
                    <a:pt x="18448" y="14977"/>
                    <a:pt x="18435" y="14826"/>
                    <a:pt x="18435" y="14662"/>
                  </a:cubicBezTo>
                  <a:cubicBezTo>
                    <a:pt x="18423" y="14511"/>
                    <a:pt x="18410" y="14348"/>
                    <a:pt x="18398" y="14197"/>
                  </a:cubicBezTo>
                  <a:lnTo>
                    <a:pt x="18385" y="14071"/>
                  </a:lnTo>
                  <a:lnTo>
                    <a:pt x="18360" y="13958"/>
                  </a:lnTo>
                  <a:lnTo>
                    <a:pt x="18322" y="13732"/>
                  </a:lnTo>
                  <a:cubicBezTo>
                    <a:pt x="18297" y="13669"/>
                    <a:pt x="18297" y="13593"/>
                    <a:pt x="18272" y="13518"/>
                  </a:cubicBezTo>
                  <a:lnTo>
                    <a:pt x="18423" y="13505"/>
                  </a:lnTo>
                  <a:close/>
                  <a:moveTo>
                    <a:pt x="21290" y="12990"/>
                  </a:moveTo>
                  <a:cubicBezTo>
                    <a:pt x="21302" y="13078"/>
                    <a:pt x="21315" y="13166"/>
                    <a:pt x="21328" y="13254"/>
                  </a:cubicBezTo>
                  <a:lnTo>
                    <a:pt x="21365" y="13480"/>
                  </a:lnTo>
                  <a:lnTo>
                    <a:pt x="21378" y="13581"/>
                  </a:lnTo>
                  <a:lnTo>
                    <a:pt x="21378" y="13694"/>
                  </a:lnTo>
                  <a:cubicBezTo>
                    <a:pt x="21378" y="13832"/>
                    <a:pt x="21403" y="13983"/>
                    <a:pt x="21403" y="14121"/>
                  </a:cubicBezTo>
                  <a:cubicBezTo>
                    <a:pt x="21403" y="14272"/>
                    <a:pt x="21403" y="14423"/>
                    <a:pt x="21403" y="14562"/>
                  </a:cubicBezTo>
                  <a:lnTo>
                    <a:pt x="21391" y="15002"/>
                  </a:lnTo>
                  <a:lnTo>
                    <a:pt x="21365" y="15442"/>
                  </a:lnTo>
                  <a:cubicBezTo>
                    <a:pt x="21340" y="15580"/>
                    <a:pt x="21328" y="15731"/>
                    <a:pt x="21302" y="15869"/>
                  </a:cubicBezTo>
                  <a:lnTo>
                    <a:pt x="21227" y="16309"/>
                  </a:lnTo>
                  <a:cubicBezTo>
                    <a:pt x="21139" y="16812"/>
                    <a:pt x="20988" y="17315"/>
                    <a:pt x="20774" y="17793"/>
                  </a:cubicBezTo>
                  <a:lnTo>
                    <a:pt x="20862" y="17127"/>
                  </a:lnTo>
                  <a:lnTo>
                    <a:pt x="18863" y="17517"/>
                  </a:lnTo>
                  <a:cubicBezTo>
                    <a:pt x="19240" y="16184"/>
                    <a:pt x="19303" y="14775"/>
                    <a:pt x="19026" y="13417"/>
                  </a:cubicBezTo>
                  <a:cubicBezTo>
                    <a:pt x="19693" y="13292"/>
                    <a:pt x="20460" y="13141"/>
                    <a:pt x="21290" y="12990"/>
                  </a:cubicBezTo>
                  <a:close/>
                  <a:moveTo>
                    <a:pt x="14940" y="12336"/>
                  </a:moveTo>
                  <a:lnTo>
                    <a:pt x="14940" y="12336"/>
                  </a:lnTo>
                  <a:cubicBezTo>
                    <a:pt x="15568" y="12587"/>
                    <a:pt x="16147" y="12952"/>
                    <a:pt x="16662" y="13405"/>
                  </a:cubicBezTo>
                  <a:cubicBezTo>
                    <a:pt x="16855" y="13576"/>
                    <a:pt x="17101" y="13665"/>
                    <a:pt x="17356" y="13665"/>
                  </a:cubicBezTo>
                  <a:cubicBezTo>
                    <a:pt x="17401" y="13665"/>
                    <a:pt x="17447" y="13662"/>
                    <a:pt x="17492" y="13656"/>
                  </a:cubicBezTo>
                  <a:cubicBezTo>
                    <a:pt x="17643" y="13644"/>
                    <a:pt x="17819" y="13618"/>
                    <a:pt x="18033" y="13581"/>
                  </a:cubicBezTo>
                  <a:cubicBezTo>
                    <a:pt x="18046" y="13644"/>
                    <a:pt x="18046" y="13719"/>
                    <a:pt x="18058" y="13795"/>
                  </a:cubicBezTo>
                  <a:lnTo>
                    <a:pt x="18083" y="14008"/>
                  </a:lnTo>
                  <a:lnTo>
                    <a:pt x="18108" y="14121"/>
                  </a:lnTo>
                  <a:lnTo>
                    <a:pt x="18108" y="14235"/>
                  </a:lnTo>
                  <a:cubicBezTo>
                    <a:pt x="18108" y="14398"/>
                    <a:pt x="18134" y="14536"/>
                    <a:pt x="18134" y="14687"/>
                  </a:cubicBezTo>
                  <a:cubicBezTo>
                    <a:pt x="18134" y="14838"/>
                    <a:pt x="18134" y="14989"/>
                    <a:pt x="18134" y="15127"/>
                  </a:cubicBezTo>
                  <a:lnTo>
                    <a:pt x="18121" y="15580"/>
                  </a:lnTo>
                  <a:lnTo>
                    <a:pt x="18083" y="16033"/>
                  </a:lnTo>
                  <a:cubicBezTo>
                    <a:pt x="18071" y="16184"/>
                    <a:pt x="18058" y="16335"/>
                    <a:pt x="18033" y="16473"/>
                  </a:cubicBezTo>
                  <a:lnTo>
                    <a:pt x="17970" y="16926"/>
                  </a:lnTo>
                  <a:cubicBezTo>
                    <a:pt x="17882" y="17403"/>
                    <a:pt x="17744" y="17881"/>
                    <a:pt x="17555" y="18334"/>
                  </a:cubicBezTo>
                  <a:lnTo>
                    <a:pt x="17631" y="17743"/>
                  </a:lnTo>
                  <a:lnTo>
                    <a:pt x="15292" y="18196"/>
                  </a:lnTo>
                  <a:cubicBezTo>
                    <a:pt x="15744" y="16649"/>
                    <a:pt x="15895" y="14360"/>
                    <a:pt x="14940" y="12336"/>
                  </a:cubicBezTo>
                  <a:close/>
                  <a:moveTo>
                    <a:pt x="14198" y="12286"/>
                  </a:moveTo>
                  <a:cubicBezTo>
                    <a:pt x="15342" y="14360"/>
                    <a:pt x="15091" y="16863"/>
                    <a:pt x="14575" y="18334"/>
                  </a:cubicBezTo>
                  <a:lnTo>
                    <a:pt x="14588" y="18334"/>
                  </a:lnTo>
                  <a:lnTo>
                    <a:pt x="14399" y="18359"/>
                  </a:lnTo>
                  <a:cubicBezTo>
                    <a:pt x="14437" y="18271"/>
                    <a:pt x="14474" y="18183"/>
                    <a:pt x="14500" y="18095"/>
                  </a:cubicBezTo>
                  <a:cubicBezTo>
                    <a:pt x="14550" y="17932"/>
                    <a:pt x="14600" y="17793"/>
                    <a:pt x="14638" y="17630"/>
                  </a:cubicBezTo>
                  <a:cubicBezTo>
                    <a:pt x="14789" y="17014"/>
                    <a:pt x="14877" y="16372"/>
                    <a:pt x="14877" y="15731"/>
                  </a:cubicBezTo>
                  <a:lnTo>
                    <a:pt x="14864" y="15253"/>
                  </a:lnTo>
                  <a:cubicBezTo>
                    <a:pt x="14864" y="15102"/>
                    <a:pt x="14839" y="14939"/>
                    <a:pt x="14826" y="14788"/>
                  </a:cubicBezTo>
                  <a:lnTo>
                    <a:pt x="14814" y="14662"/>
                  </a:lnTo>
                  <a:lnTo>
                    <a:pt x="14789" y="14549"/>
                  </a:lnTo>
                  <a:lnTo>
                    <a:pt x="14751" y="14310"/>
                  </a:lnTo>
                  <a:cubicBezTo>
                    <a:pt x="14738" y="14235"/>
                    <a:pt x="14726" y="14159"/>
                    <a:pt x="14701" y="14071"/>
                  </a:cubicBezTo>
                  <a:lnTo>
                    <a:pt x="14638" y="13845"/>
                  </a:lnTo>
                  <a:cubicBezTo>
                    <a:pt x="14500" y="13304"/>
                    <a:pt x="14286" y="12789"/>
                    <a:pt x="13997" y="12311"/>
                  </a:cubicBezTo>
                  <a:lnTo>
                    <a:pt x="14198" y="12286"/>
                  </a:lnTo>
                  <a:close/>
                  <a:moveTo>
                    <a:pt x="13959" y="12311"/>
                  </a:moveTo>
                  <a:cubicBezTo>
                    <a:pt x="14160" y="12814"/>
                    <a:pt x="14323" y="13342"/>
                    <a:pt x="14424" y="13883"/>
                  </a:cubicBezTo>
                  <a:cubicBezTo>
                    <a:pt x="14449" y="14033"/>
                    <a:pt x="14487" y="14184"/>
                    <a:pt x="14500" y="14335"/>
                  </a:cubicBezTo>
                  <a:lnTo>
                    <a:pt x="14537" y="14574"/>
                  </a:lnTo>
                  <a:lnTo>
                    <a:pt x="14550" y="14687"/>
                  </a:lnTo>
                  <a:lnTo>
                    <a:pt x="14550" y="14801"/>
                  </a:lnTo>
                  <a:cubicBezTo>
                    <a:pt x="14550" y="14951"/>
                    <a:pt x="14575" y="15115"/>
                    <a:pt x="14575" y="15266"/>
                  </a:cubicBezTo>
                  <a:lnTo>
                    <a:pt x="14575" y="15731"/>
                  </a:lnTo>
                  <a:lnTo>
                    <a:pt x="14562" y="16209"/>
                  </a:lnTo>
                  <a:lnTo>
                    <a:pt x="14537" y="16674"/>
                  </a:lnTo>
                  <a:cubicBezTo>
                    <a:pt x="14525" y="16825"/>
                    <a:pt x="14500" y="16989"/>
                    <a:pt x="14487" y="17127"/>
                  </a:cubicBezTo>
                  <a:lnTo>
                    <a:pt x="14411" y="17592"/>
                  </a:lnTo>
                  <a:cubicBezTo>
                    <a:pt x="14323" y="18083"/>
                    <a:pt x="14185" y="18573"/>
                    <a:pt x="14009" y="19051"/>
                  </a:cubicBezTo>
                  <a:lnTo>
                    <a:pt x="14085" y="18435"/>
                  </a:lnTo>
                  <a:lnTo>
                    <a:pt x="11985" y="18824"/>
                  </a:lnTo>
                  <a:cubicBezTo>
                    <a:pt x="12060" y="18636"/>
                    <a:pt x="12123" y="18435"/>
                    <a:pt x="12173" y="18233"/>
                  </a:cubicBezTo>
                  <a:cubicBezTo>
                    <a:pt x="12475" y="17077"/>
                    <a:pt x="12538" y="15190"/>
                    <a:pt x="11205" y="12675"/>
                  </a:cubicBezTo>
                  <a:lnTo>
                    <a:pt x="13959" y="12311"/>
                  </a:lnTo>
                  <a:close/>
                  <a:moveTo>
                    <a:pt x="1334" y="12009"/>
                  </a:moveTo>
                  <a:lnTo>
                    <a:pt x="11217" y="13392"/>
                  </a:lnTo>
                  <a:cubicBezTo>
                    <a:pt x="11670" y="14335"/>
                    <a:pt x="11947" y="15341"/>
                    <a:pt x="12035" y="16385"/>
                  </a:cubicBezTo>
                  <a:lnTo>
                    <a:pt x="1887" y="14562"/>
                  </a:lnTo>
                  <a:lnTo>
                    <a:pt x="1887" y="14562"/>
                  </a:lnTo>
                  <a:lnTo>
                    <a:pt x="12047" y="16574"/>
                  </a:lnTo>
                  <a:lnTo>
                    <a:pt x="12047" y="17139"/>
                  </a:lnTo>
                  <a:lnTo>
                    <a:pt x="6791" y="16221"/>
                  </a:lnTo>
                  <a:lnTo>
                    <a:pt x="6791" y="16221"/>
                  </a:lnTo>
                  <a:lnTo>
                    <a:pt x="12035" y="17328"/>
                  </a:lnTo>
                  <a:cubicBezTo>
                    <a:pt x="12010" y="17605"/>
                    <a:pt x="11959" y="17881"/>
                    <a:pt x="11897" y="18145"/>
                  </a:cubicBezTo>
                  <a:cubicBezTo>
                    <a:pt x="11822" y="18455"/>
                    <a:pt x="11712" y="18740"/>
                    <a:pt x="11576" y="19024"/>
                  </a:cubicBezTo>
                  <a:lnTo>
                    <a:pt x="11576" y="19024"/>
                  </a:lnTo>
                  <a:lnTo>
                    <a:pt x="1887" y="16511"/>
                  </a:lnTo>
                  <a:lnTo>
                    <a:pt x="11482" y="19214"/>
                  </a:lnTo>
                  <a:cubicBezTo>
                    <a:pt x="11444" y="19290"/>
                    <a:pt x="11406" y="19353"/>
                    <a:pt x="11368" y="19415"/>
                  </a:cubicBezTo>
                  <a:cubicBezTo>
                    <a:pt x="7923" y="18611"/>
                    <a:pt x="4528" y="17630"/>
                    <a:pt x="1195" y="16460"/>
                  </a:cubicBezTo>
                  <a:lnTo>
                    <a:pt x="1233" y="16221"/>
                  </a:lnTo>
                  <a:cubicBezTo>
                    <a:pt x="1271" y="16108"/>
                    <a:pt x="1296" y="15995"/>
                    <a:pt x="1321" y="15869"/>
                  </a:cubicBezTo>
                  <a:lnTo>
                    <a:pt x="10953" y="18057"/>
                  </a:lnTo>
                  <a:lnTo>
                    <a:pt x="1359" y="15681"/>
                  </a:lnTo>
                  <a:cubicBezTo>
                    <a:pt x="1459" y="15027"/>
                    <a:pt x="1510" y="14360"/>
                    <a:pt x="1497" y="13694"/>
                  </a:cubicBezTo>
                  <a:lnTo>
                    <a:pt x="1497" y="13694"/>
                  </a:lnTo>
                  <a:lnTo>
                    <a:pt x="6779" y="14524"/>
                  </a:lnTo>
                  <a:lnTo>
                    <a:pt x="6779" y="14524"/>
                  </a:lnTo>
                  <a:lnTo>
                    <a:pt x="1485" y="13493"/>
                  </a:lnTo>
                  <a:cubicBezTo>
                    <a:pt x="1485" y="13329"/>
                    <a:pt x="1472" y="13191"/>
                    <a:pt x="1459" y="13053"/>
                  </a:cubicBezTo>
                  <a:lnTo>
                    <a:pt x="1459" y="13053"/>
                  </a:lnTo>
                  <a:lnTo>
                    <a:pt x="4138" y="13417"/>
                  </a:lnTo>
                  <a:lnTo>
                    <a:pt x="4138" y="13417"/>
                  </a:lnTo>
                  <a:lnTo>
                    <a:pt x="1447" y="12864"/>
                  </a:lnTo>
                  <a:cubicBezTo>
                    <a:pt x="1434" y="12713"/>
                    <a:pt x="1422" y="12562"/>
                    <a:pt x="1397" y="12424"/>
                  </a:cubicBezTo>
                  <a:lnTo>
                    <a:pt x="1397" y="12424"/>
                  </a:lnTo>
                  <a:lnTo>
                    <a:pt x="10865" y="13732"/>
                  </a:lnTo>
                  <a:lnTo>
                    <a:pt x="1371" y="12223"/>
                  </a:lnTo>
                  <a:cubicBezTo>
                    <a:pt x="1359" y="12147"/>
                    <a:pt x="1346" y="12072"/>
                    <a:pt x="1334" y="12009"/>
                  </a:cubicBezTo>
                  <a:close/>
                  <a:moveTo>
                    <a:pt x="931" y="16259"/>
                  </a:moveTo>
                  <a:lnTo>
                    <a:pt x="881" y="16536"/>
                  </a:lnTo>
                  <a:cubicBezTo>
                    <a:pt x="868" y="16599"/>
                    <a:pt x="906" y="16674"/>
                    <a:pt x="982" y="16699"/>
                  </a:cubicBezTo>
                  <a:cubicBezTo>
                    <a:pt x="4326" y="17869"/>
                    <a:pt x="7734" y="18862"/>
                    <a:pt x="11192" y="19680"/>
                  </a:cubicBezTo>
                  <a:cubicBezTo>
                    <a:pt x="11129" y="19780"/>
                    <a:pt x="11067" y="19856"/>
                    <a:pt x="11029" y="19918"/>
                  </a:cubicBezTo>
                  <a:lnTo>
                    <a:pt x="11029" y="19906"/>
                  </a:lnTo>
                  <a:cubicBezTo>
                    <a:pt x="6301" y="19000"/>
                    <a:pt x="340" y="16737"/>
                    <a:pt x="340" y="16737"/>
                  </a:cubicBezTo>
                  <a:cubicBezTo>
                    <a:pt x="252" y="16347"/>
                    <a:pt x="642" y="16259"/>
                    <a:pt x="931" y="16259"/>
                  </a:cubicBezTo>
                  <a:close/>
                  <a:moveTo>
                    <a:pt x="19278" y="0"/>
                  </a:moveTo>
                  <a:lnTo>
                    <a:pt x="6162" y="755"/>
                  </a:lnTo>
                  <a:cubicBezTo>
                    <a:pt x="6100" y="755"/>
                    <a:pt x="6049" y="792"/>
                    <a:pt x="6024" y="843"/>
                  </a:cubicBezTo>
                  <a:cubicBezTo>
                    <a:pt x="5986" y="918"/>
                    <a:pt x="5986" y="1019"/>
                    <a:pt x="6024" y="1094"/>
                  </a:cubicBezTo>
                  <a:cubicBezTo>
                    <a:pt x="6092" y="1184"/>
                    <a:pt x="6200" y="1234"/>
                    <a:pt x="6304" y="1234"/>
                  </a:cubicBezTo>
                  <a:cubicBezTo>
                    <a:pt x="6315" y="1234"/>
                    <a:pt x="6327" y="1234"/>
                    <a:pt x="6338" y="1232"/>
                  </a:cubicBezTo>
                  <a:cubicBezTo>
                    <a:pt x="6464" y="1232"/>
                    <a:pt x="6577" y="1232"/>
                    <a:pt x="6703" y="1220"/>
                  </a:cubicBezTo>
                  <a:lnTo>
                    <a:pt x="6703" y="1220"/>
                  </a:lnTo>
                  <a:cubicBezTo>
                    <a:pt x="6879" y="1748"/>
                    <a:pt x="6867" y="2314"/>
                    <a:pt x="6691" y="2842"/>
                  </a:cubicBezTo>
                  <a:lnTo>
                    <a:pt x="6615" y="2842"/>
                  </a:lnTo>
                  <a:cubicBezTo>
                    <a:pt x="6489" y="2842"/>
                    <a:pt x="6364" y="2854"/>
                    <a:pt x="6238" y="2892"/>
                  </a:cubicBezTo>
                  <a:lnTo>
                    <a:pt x="4792" y="2980"/>
                  </a:lnTo>
                  <a:cubicBezTo>
                    <a:pt x="4754" y="2980"/>
                    <a:pt x="4729" y="2993"/>
                    <a:pt x="4704" y="3005"/>
                  </a:cubicBezTo>
                  <a:cubicBezTo>
                    <a:pt x="4188" y="3257"/>
                    <a:pt x="3836" y="3948"/>
                    <a:pt x="3824" y="4728"/>
                  </a:cubicBezTo>
                  <a:cubicBezTo>
                    <a:pt x="3824" y="5269"/>
                    <a:pt x="4000" y="5872"/>
                    <a:pt x="4440" y="6262"/>
                  </a:cubicBezTo>
                  <a:lnTo>
                    <a:pt x="2327" y="6426"/>
                  </a:lnTo>
                  <a:cubicBezTo>
                    <a:pt x="2289" y="6426"/>
                    <a:pt x="2252" y="6438"/>
                    <a:pt x="2227" y="6451"/>
                  </a:cubicBezTo>
                  <a:cubicBezTo>
                    <a:pt x="1686" y="6765"/>
                    <a:pt x="1359" y="7583"/>
                    <a:pt x="1359" y="8526"/>
                  </a:cubicBezTo>
                  <a:cubicBezTo>
                    <a:pt x="1359" y="9368"/>
                    <a:pt x="1673" y="10374"/>
                    <a:pt x="2503" y="10726"/>
                  </a:cubicBezTo>
                  <a:lnTo>
                    <a:pt x="315" y="10927"/>
                  </a:lnTo>
                  <a:cubicBezTo>
                    <a:pt x="189" y="10940"/>
                    <a:pt x="89" y="11028"/>
                    <a:pt x="51" y="11141"/>
                  </a:cubicBezTo>
                  <a:cubicBezTo>
                    <a:pt x="1" y="11330"/>
                    <a:pt x="26" y="11544"/>
                    <a:pt x="139" y="11707"/>
                  </a:cubicBezTo>
                  <a:cubicBezTo>
                    <a:pt x="240" y="11845"/>
                    <a:pt x="403" y="11921"/>
                    <a:pt x="579" y="11921"/>
                  </a:cubicBezTo>
                  <a:cubicBezTo>
                    <a:pt x="730" y="11921"/>
                    <a:pt x="868" y="11908"/>
                    <a:pt x="1007" y="11883"/>
                  </a:cubicBezTo>
                  <a:lnTo>
                    <a:pt x="1007" y="11883"/>
                  </a:lnTo>
                  <a:cubicBezTo>
                    <a:pt x="1132" y="12537"/>
                    <a:pt x="1384" y="14247"/>
                    <a:pt x="994" y="15970"/>
                  </a:cubicBezTo>
                  <a:lnTo>
                    <a:pt x="969" y="15970"/>
                  </a:lnTo>
                  <a:cubicBezTo>
                    <a:pt x="579" y="15970"/>
                    <a:pt x="303" y="16071"/>
                    <a:pt x="152" y="16272"/>
                  </a:cubicBezTo>
                  <a:cubicBezTo>
                    <a:pt x="38" y="16423"/>
                    <a:pt x="1" y="16624"/>
                    <a:pt x="51" y="16812"/>
                  </a:cubicBezTo>
                  <a:cubicBezTo>
                    <a:pt x="76" y="16913"/>
                    <a:pt x="139" y="16989"/>
                    <a:pt x="240" y="17014"/>
                  </a:cubicBezTo>
                  <a:cubicBezTo>
                    <a:pt x="290" y="17039"/>
                    <a:pt x="6338" y="19340"/>
                    <a:pt x="11054" y="20220"/>
                  </a:cubicBezTo>
                  <a:lnTo>
                    <a:pt x="11167" y="20220"/>
                  </a:lnTo>
                  <a:cubicBezTo>
                    <a:pt x="11796" y="20107"/>
                    <a:pt x="26672" y="17328"/>
                    <a:pt x="28621" y="16863"/>
                  </a:cubicBezTo>
                  <a:cubicBezTo>
                    <a:pt x="29916" y="16561"/>
                    <a:pt x="30382" y="14750"/>
                    <a:pt x="30394" y="13166"/>
                  </a:cubicBezTo>
                  <a:cubicBezTo>
                    <a:pt x="30407" y="12021"/>
                    <a:pt x="30155" y="10487"/>
                    <a:pt x="29426" y="9909"/>
                  </a:cubicBezTo>
                  <a:cubicBezTo>
                    <a:pt x="29388" y="9871"/>
                    <a:pt x="29325" y="9846"/>
                    <a:pt x="29275" y="9846"/>
                  </a:cubicBezTo>
                  <a:lnTo>
                    <a:pt x="27188" y="9708"/>
                  </a:lnTo>
                  <a:cubicBezTo>
                    <a:pt x="27033" y="9631"/>
                    <a:pt x="26879" y="9592"/>
                    <a:pt x="26717" y="9592"/>
                  </a:cubicBezTo>
                  <a:cubicBezTo>
                    <a:pt x="26694" y="9592"/>
                    <a:pt x="26670" y="9593"/>
                    <a:pt x="26647" y="9595"/>
                  </a:cubicBezTo>
                  <a:lnTo>
                    <a:pt x="26546" y="9595"/>
                  </a:lnTo>
                  <a:cubicBezTo>
                    <a:pt x="26345" y="8828"/>
                    <a:pt x="26345" y="8010"/>
                    <a:pt x="26546" y="7243"/>
                  </a:cubicBezTo>
                  <a:cubicBezTo>
                    <a:pt x="26634" y="7243"/>
                    <a:pt x="26735" y="7256"/>
                    <a:pt x="26861" y="7256"/>
                  </a:cubicBezTo>
                  <a:lnTo>
                    <a:pt x="26936" y="7256"/>
                  </a:lnTo>
                  <a:cubicBezTo>
                    <a:pt x="27087" y="7256"/>
                    <a:pt x="27238" y="7193"/>
                    <a:pt x="27338" y="7054"/>
                  </a:cubicBezTo>
                  <a:cubicBezTo>
                    <a:pt x="27414" y="6941"/>
                    <a:pt x="27414" y="6790"/>
                    <a:pt x="27364" y="6665"/>
                  </a:cubicBezTo>
                  <a:cubicBezTo>
                    <a:pt x="27351" y="6627"/>
                    <a:pt x="27338" y="6602"/>
                    <a:pt x="27313" y="6577"/>
                  </a:cubicBezTo>
                  <a:cubicBezTo>
                    <a:pt x="28495" y="6313"/>
                    <a:pt x="29275" y="6124"/>
                    <a:pt x="29287" y="6111"/>
                  </a:cubicBezTo>
                  <a:cubicBezTo>
                    <a:pt x="29363" y="6099"/>
                    <a:pt x="29426" y="6048"/>
                    <a:pt x="29451" y="5986"/>
                  </a:cubicBezTo>
                  <a:cubicBezTo>
                    <a:pt x="29501" y="5872"/>
                    <a:pt x="29489" y="5747"/>
                    <a:pt x="29426" y="5659"/>
                  </a:cubicBezTo>
                  <a:cubicBezTo>
                    <a:pt x="29325" y="5508"/>
                    <a:pt x="29124" y="5445"/>
                    <a:pt x="28772" y="5445"/>
                  </a:cubicBezTo>
                  <a:lnTo>
                    <a:pt x="28646" y="5445"/>
                  </a:lnTo>
                  <a:cubicBezTo>
                    <a:pt x="28458" y="4829"/>
                    <a:pt x="28458" y="4162"/>
                    <a:pt x="28671" y="3546"/>
                  </a:cubicBezTo>
                  <a:cubicBezTo>
                    <a:pt x="28747" y="3546"/>
                    <a:pt x="28860" y="3559"/>
                    <a:pt x="28986" y="3559"/>
                  </a:cubicBezTo>
                  <a:lnTo>
                    <a:pt x="29074" y="3559"/>
                  </a:lnTo>
                  <a:cubicBezTo>
                    <a:pt x="29085" y="3560"/>
                    <a:pt x="29096" y="3560"/>
                    <a:pt x="29107" y="3560"/>
                  </a:cubicBezTo>
                  <a:cubicBezTo>
                    <a:pt x="29246" y="3560"/>
                    <a:pt x="29382" y="3487"/>
                    <a:pt x="29464" y="3370"/>
                  </a:cubicBezTo>
                  <a:cubicBezTo>
                    <a:pt x="29526" y="3269"/>
                    <a:pt x="29539" y="3144"/>
                    <a:pt x="29476" y="3031"/>
                  </a:cubicBezTo>
                  <a:cubicBezTo>
                    <a:pt x="29438" y="2955"/>
                    <a:pt x="29363" y="2905"/>
                    <a:pt x="29287" y="2905"/>
                  </a:cubicBezTo>
                  <a:lnTo>
                    <a:pt x="27062" y="2829"/>
                  </a:lnTo>
                  <a:cubicBezTo>
                    <a:pt x="27313" y="2515"/>
                    <a:pt x="27452" y="2125"/>
                    <a:pt x="27439" y="1710"/>
                  </a:cubicBezTo>
                  <a:cubicBezTo>
                    <a:pt x="27439" y="1119"/>
                    <a:pt x="27200" y="591"/>
                    <a:pt x="26810" y="352"/>
                  </a:cubicBezTo>
                  <a:cubicBezTo>
                    <a:pt x="26785" y="340"/>
                    <a:pt x="26760" y="327"/>
                    <a:pt x="26735" y="314"/>
                  </a:cubicBezTo>
                  <a:cubicBezTo>
                    <a:pt x="26722" y="302"/>
                    <a:pt x="26697" y="302"/>
                    <a:pt x="26685" y="302"/>
                  </a:cubicBezTo>
                  <a:lnTo>
                    <a:pt x="1929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8" name="Google Shape;10028;p59"/>
            <p:cNvSpPr/>
            <p:nvPr/>
          </p:nvSpPr>
          <p:spPr>
            <a:xfrm>
              <a:off x="6690496" y="4422390"/>
              <a:ext cx="198193" cy="46634"/>
            </a:xfrm>
            <a:custGeom>
              <a:avLst/>
              <a:gdLst/>
              <a:ahLst/>
              <a:cxnLst/>
              <a:rect l="l" t="t" r="r" b="b"/>
              <a:pathLst>
                <a:path w="4063" h="956" extrusionOk="0">
                  <a:moveTo>
                    <a:pt x="1" y="0"/>
                  </a:moveTo>
                  <a:lnTo>
                    <a:pt x="1" y="0"/>
                  </a:lnTo>
                  <a:cubicBezTo>
                    <a:pt x="341" y="101"/>
                    <a:pt x="667" y="189"/>
                    <a:pt x="1007" y="277"/>
                  </a:cubicBezTo>
                  <a:cubicBezTo>
                    <a:pt x="1346" y="365"/>
                    <a:pt x="1686" y="440"/>
                    <a:pt x="2026" y="528"/>
                  </a:cubicBezTo>
                  <a:cubicBezTo>
                    <a:pt x="2365" y="604"/>
                    <a:pt x="2705" y="679"/>
                    <a:pt x="3044" y="755"/>
                  </a:cubicBezTo>
                  <a:lnTo>
                    <a:pt x="3547" y="855"/>
                  </a:lnTo>
                  <a:cubicBezTo>
                    <a:pt x="3723" y="893"/>
                    <a:pt x="3887" y="918"/>
                    <a:pt x="4063" y="956"/>
                  </a:cubicBezTo>
                  <a:cubicBezTo>
                    <a:pt x="3899" y="905"/>
                    <a:pt x="3736" y="855"/>
                    <a:pt x="3560" y="805"/>
                  </a:cubicBezTo>
                  <a:lnTo>
                    <a:pt x="3057" y="679"/>
                  </a:lnTo>
                  <a:cubicBezTo>
                    <a:pt x="2717" y="591"/>
                    <a:pt x="2378" y="503"/>
                    <a:pt x="2038" y="428"/>
                  </a:cubicBezTo>
                  <a:cubicBezTo>
                    <a:pt x="1699" y="352"/>
                    <a:pt x="1372" y="277"/>
                    <a:pt x="1020" y="201"/>
                  </a:cubicBezTo>
                  <a:cubicBezTo>
                    <a:pt x="680" y="138"/>
                    <a:pt x="341" y="63"/>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9" name="Google Shape;10029;p59"/>
            <p:cNvSpPr/>
            <p:nvPr/>
          </p:nvSpPr>
          <p:spPr>
            <a:xfrm>
              <a:off x="6786201" y="4390488"/>
              <a:ext cx="358874" cy="61365"/>
            </a:xfrm>
            <a:custGeom>
              <a:avLst/>
              <a:gdLst/>
              <a:ahLst/>
              <a:cxnLst/>
              <a:rect l="l" t="t" r="r" b="b"/>
              <a:pathLst>
                <a:path w="7357" h="1258" extrusionOk="0">
                  <a:moveTo>
                    <a:pt x="1" y="0"/>
                  </a:moveTo>
                  <a:cubicBezTo>
                    <a:pt x="617" y="126"/>
                    <a:pt x="1220" y="239"/>
                    <a:pt x="1837" y="352"/>
                  </a:cubicBezTo>
                  <a:cubicBezTo>
                    <a:pt x="2440" y="465"/>
                    <a:pt x="3069" y="566"/>
                    <a:pt x="3672" y="679"/>
                  </a:cubicBezTo>
                  <a:cubicBezTo>
                    <a:pt x="4289" y="780"/>
                    <a:pt x="4892" y="880"/>
                    <a:pt x="5508" y="981"/>
                  </a:cubicBezTo>
                  <a:lnTo>
                    <a:pt x="6426" y="1132"/>
                  </a:lnTo>
                  <a:cubicBezTo>
                    <a:pt x="6741" y="1170"/>
                    <a:pt x="7043" y="1220"/>
                    <a:pt x="7357" y="1258"/>
                  </a:cubicBezTo>
                  <a:cubicBezTo>
                    <a:pt x="7043" y="1195"/>
                    <a:pt x="6741" y="1144"/>
                    <a:pt x="6439" y="1082"/>
                  </a:cubicBezTo>
                  <a:lnTo>
                    <a:pt x="5521" y="906"/>
                  </a:lnTo>
                  <a:cubicBezTo>
                    <a:pt x="4905" y="792"/>
                    <a:pt x="4301" y="692"/>
                    <a:pt x="3685" y="579"/>
                  </a:cubicBezTo>
                  <a:cubicBezTo>
                    <a:pt x="3081" y="465"/>
                    <a:pt x="2465" y="377"/>
                    <a:pt x="1849" y="277"/>
                  </a:cubicBezTo>
                  <a:cubicBezTo>
                    <a:pt x="1233" y="176"/>
                    <a:pt x="617" y="76"/>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0" name="Google Shape;10030;p59"/>
            <p:cNvSpPr/>
            <p:nvPr/>
          </p:nvSpPr>
          <p:spPr>
            <a:xfrm>
              <a:off x="6855516" y="4348781"/>
              <a:ext cx="282241" cy="45414"/>
            </a:xfrm>
            <a:custGeom>
              <a:avLst/>
              <a:gdLst/>
              <a:ahLst/>
              <a:cxnLst/>
              <a:rect l="l" t="t" r="r" b="b"/>
              <a:pathLst>
                <a:path w="5786" h="931" extrusionOk="0">
                  <a:moveTo>
                    <a:pt x="1" y="0"/>
                  </a:moveTo>
                  <a:lnTo>
                    <a:pt x="1" y="0"/>
                  </a:lnTo>
                  <a:cubicBezTo>
                    <a:pt x="478" y="88"/>
                    <a:pt x="969" y="176"/>
                    <a:pt x="1447" y="264"/>
                  </a:cubicBezTo>
                  <a:cubicBezTo>
                    <a:pt x="1925" y="352"/>
                    <a:pt x="2402" y="428"/>
                    <a:pt x="2880" y="516"/>
                  </a:cubicBezTo>
                  <a:cubicBezTo>
                    <a:pt x="3371" y="604"/>
                    <a:pt x="3848" y="667"/>
                    <a:pt x="4339" y="742"/>
                  </a:cubicBezTo>
                  <a:lnTo>
                    <a:pt x="5056" y="843"/>
                  </a:lnTo>
                  <a:cubicBezTo>
                    <a:pt x="5295" y="868"/>
                    <a:pt x="5546" y="905"/>
                    <a:pt x="5785" y="931"/>
                  </a:cubicBezTo>
                  <a:cubicBezTo>
                    <a:pt x="5546" y="880"/>
                    <a:pt x="5307" y="843"/>
                    <a:pt x="5068" y="792"/>
                  </a:cubicBezTo>
                  <a:lnTo>
                    <a:pt x="4351" y="667"/>
                  </a:lnTo>
                  <a:cubicBezTo>
                    <a:pt x="3861" y="579"/>
                    <a:pt x="3383" y="503"/>
                    <a:pt x="2905" y="415"/>
                  </a:cubicBezTo>
                  <a:cubicBezTo>
                    <a:pt x="2428" y="327"/>
                    <a:pt x="1937" y="252"/>
                    <a:pt x="1459" y="189"/>
                  </a:cubicBezTo>
                  <a:cubicBezTo>
                    <a:pt x="969" y="126"/>
                    <a:pt x="491" y="5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1" name="Google Shape;10031;p59"/>
            <p:cNvSpPr/>
            <p:nvPr/>
          </p:nvSpPr>
          <p:spPr>
            <a:xfrm>
              <a:off x="7687298" y="4131613"/>
              <a:ext cx="169950" cy="31951"/>
            </a:xfrm>
            <a:custGeom>
              <a:avLst/>
              <a:gdLst/>
              <a:ahLst/>
              <a:cxnLst/>
              <a:rect l="l" t="t" r="r" b="b"/>
              <a:pathLst>
                <a:path w="3484" h="655" extrusionOk="0">
                  <a:moveTo>
                    <a:pt x="3483" y="1"/>
                  </a:moveTo>
                  <a:cubicBezTo>
                    <a:pt x="3194" y="38"/>
                    <a:pt x="2905" y="76"/>
                    <a:pt x="2603" y="126"/>
                  </a:cubicBezTo>
                  <a:cubicBezTo>
                    <a:pt x="2314" y="177"/>
                    <a:pt x="2025" y="240"/>
                    <a:pt x="1735" y="290"/>
                  </a:cubicBezTo>
                  <a:cubicBezTo>
                    <a:pt x="1446" y="340"/>
                    <a:pt x="1157" y="403"/>
                    <a:pt x="868" y="466"/>
                  </a:cubicBezTo>
                  <a:cubicBezTo>
                    <a:pt x="578" y="529"/>
                    <a:pt x="289" y="592"/>
                    <a:pt x="0" y="654"/>
                  </a:cubicBezTo>
                  <a:cubicBezTo>
                    <a:pt x="302" y="617"/>
                    <a:pt x="591" y="579"/>
                    <a:pt x="880" y="529"/>
                  </a:cubicBezTo>
                  <a:cubicBezTo>
                    <a:pt x="1170" y="478"/>
                    <a:pt x="1459" y="416"/>
                    <a:pt x="1748" y="365"/>
                  </a:cubicBezTo>
                  <a:cubicBezTo>
                    <a:pt x="2037" y="315"/>
                    <a:pt x="2326" y="252"/>
                    <a:pt x="2616" y="189"/>
                  </a:cubicBezTo>
                  <a:cubicBezTo>
                    <a:pt x="2905" y="126"/>
                    <a:pt x="3194" y="63"/>
                    <a:pt x="34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2" name="Google Shape;10032;p59"/>
            <p:cNvSpPr/>
            <p:nvPr/>
          </p:nvSpPr>
          <p:spPr>
            <a:xfrm>
              <a:off x="7467694" y="4113223"/>
              <a:ext cx="306729" cy="44829"/>
            </a:xfrm>
            <a:custGeom>
              <a:avLst/>
              <a:gdLst/>
              <a:ahLst/>
              <a:cxnLst/>
              <a:rect l="l" t="t" r="r" b="b"/>
              <a:pathLst>
                <a:path w="6288" h="919" extrusionOk="0">
                  <a:moveTo>
                    <a:pt x="6288" y="0"/>
                  </a:moveTo>
                  <a:lnTo>
                    <a:pt x="6288" y="0"/>
                  </a:lnTo>
                  <a:cubicBezTo>
                    <a:pt x="5760" y="63"/>
                    <a:pt x="5231" y="139"/>
                    <a:pt x="4716" y="202"/>
                  </a:cubicBezTo>
                  <a:lnTo>
                    <a:pt x="3144" y="428"/>
                  </a:lnTo>
                  <a:lnTo>
                    <a:pt x="1572" y="667"/>
                  </a:lnTo>
                  <a:cubicBezTo>
                    <a:pt x="1057" y="742"/>
                    <a:pt x="528" y="830"/>
                    <a:pt x="0" y="918"/>
                  </a:cubicBezTo>
                  <a:cubicBezTo>
                    <a:pt x="528" y="868"/>
                    <a:pt x="1057" y="793"/>
                    <a:pt x="1572" y="730"/>
                  </a:cubicBezTo>
                  <a:lnTo>
                    <a:pt x="3144" y="503"/>
                  </a:lnTo>
                  <a:lnTo>
                    <a:pt x="4716" y="264"/>
                  </a:lnTo>
                  <a:cubicBezTo>
                    <a:pt x="5244" y="189"/>
                    <a:pt x="5772" y="101"/>
                    <a:pt x="62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3" name="Google Shape;10033;p59"/>
            <p:cNvSpPr/>
            <p:nvPr/>
          </p:nvSpPr>
          <p:spPr>
            <a:xfrm>
              <a:off x="7473840" y="4089272"/>
              <a:ext cx="241705" cy="33805"/>
            </a:xfrm>
            <a:custGeom>
              <a:avLst/>
              <a:gdLst/>
              <a:ahLst/>
              <a:cxnLst/>
              <a:rect l="l" t="t" r="r" b="b"/>
              <a:pathLst>
                <a:path w="4955" h="693" extrusionOk="0">
                  <a:moveTo>
                    <a:pt x="4954" y="1"/>
                  </a:moveTo>
                  <a:lnTo>
                    <a:pt x="4954" y="1"/>
                  </a:lnTo>
                  <a:cubicBezTo>
                    <a:pt x="4540" y="51"/>
                    <a:pt x="4125" y="102"/>
                    <a:pt x="3710" y="152"/>
                  </a:cubicBezTo>
                  <a:cubicBezTo>
                    <a:pt x="3295" y="202"/>
                    <a:pt x="2880" y="252"/>
                    <a:pt x="2477" y="303"/>
                  </a:cubicBezTo>
                  <a:cubicBezTo>
                    <a:pt x="2062" y="353"/>
                    <a:pt x="1647" y="416"/>
                    <a:pt x="1232" y="479"/>
                  </a:cubicBezTo>
                  <a:cubicBezTo>
                    <a:pt x="817" y="542"/>
                    <a:pt x="415" y="617"/>
                    <a:pt x="0" y="693"/>
                  </a:cubicBezTo>
                  <a:cubicBezTo>
                    <a:pt x="415" y="642"/>
                    <a:pt x="830" y="605"/>
                    <a:pt x="1245" y="554"/>
                  </a:cubicBezTo>
                  <a:cubicBezTo>
                    <a:pt x="1660" y="504"/>
                    <a:pt x="2075" y="441"/>
                    <a:pt x="2490" y="391"/>
                  </a:cubicBezTo>
                  <a:cubicBezTo>
                    <a:pt x="2892" y="328"/>
                    <a:pt x="3307" y="278"/>
                    <a:pt x="3722" y="215"/>
                  </a:cubicBezTo>
                  <a:cubicBezTo>
                    <a:pt x="4137" y="139"/>
                    <a:pt x="4540" y="76"/>
                    <a:pt x="49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4" name="Google Shape;10034;p59"/>
            <p:cNvSpPr/>
            <p:nvPr/>
          </p:nvSpPr>
          <p:spPr>
            <a:xfrm>
              <a:off x="7793393" y="3934102"/>
              <a:ext cx="168096" cy="27024"/>
            </a:xfrm>
            <a:custGeom>
              <a:avLst/>
              <a:gdLst/>
              <a:ahLst/>
              <a:cxnLst/>
              <a:rect l="l" t="t" r="r" b="b"/>
              <a:pathLst>
                <a:path w="3446" h="554" extrusionOk="0">
                  <a:moveTo>
                    <a:pt x="3446" y="1"/>
                  </a:moveTo>
                  <a:lnTo>
                    <a:pt x="3446" y="1"/>
                  </a:lnTo>
                  <a:cubicBezTo>
                    <a:pt x="3157" y="26"/>
                    <a:pt x="2868" y="63"/>
                    <a:pt x="2578" y="114"/>
                  </a:cubicBezTo>
                  <a:cubicBezTo>
                    <a:pt x="2289" y="151"/>
                    <a:pt x="2000" y="202"/>
                    <a:pt x="1711" y="239"/>
                  </a:cubicBezTo>
                  <a:cubicBezTo>
                    <a:pt x="1421" y="290"/>
                    <a:pt x="1145" y="340"/>
                    <a:pt x="856" y="390"/>
                  </a:cubicBezTo>
                  <a:cubicBezTo>
                    <a:pt x="566" y="441"/>
                    <a:pt x="277" y="491"/>
                    <a:pt x="0" y="554"/>
                  </a:cubicBezTo>
                  <a:cubicBezTo>
                    <a:pt x="290" y="529"/>
                    <a:pt x="579" y="491"/>
                    <a:pt x="856" y="453"/>
                  </a:cubicBezTo>
                  <a:cubicBezTo>
                    <a:pt x="1145" y="403"/>
                    <a:pt x="1434" y="353"/>
                    <a:pt x="1723" y="315"/>
                  </a:cubicBezTo>
                  <a:cubicBezTo>
                    <a:pt x="2012" y="265"/>
                    <a:pt x="2302" y="214"/>
                    <a:pt x="2591" y="164"/>
                  </a:cubicBezTo>
                  <a:cubicBezTo>
                    <a:pt x="2868" y="114"/>
                    <a:pt x="3157" y="63"/>
                    <a:pt x="3446"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5" name="Google Shape;10035;p59"/>
            <p:cNvSpPr/>
            <p:nvPr/>
          </p:nvSpPr>
          <p:spPr>
            <a:xfrm>
              <a:off x="7576277" y="3919371"/>
              <a:ext cx="304290" cy="38683"/>
            </a:xfrm>
            <a:custGeom>
              <a:avLst/>
              <a:gdLst/>
              <a:ahLst/>
              <a:cxnLst/>
              <a:rect l="l" t="t" r="r" b="b"/>
              <a:pathLst>
                <a:path w="6238" h="793" extrusionOk="0">
                  <a:moveTo>
                    <a:pt x="6237" y="1"/>
                  </a:moveTo>
                  <a:lnTo>
                    <a:pt x="6237" y="1"/>
                  </a:lnTo>
                  <a:cubicBezTo>
                    <a:pt x="5709" y="64"/>
                    <a:pt x="5193" y="114"/>
                    <a:pt x="4665" y="177"/>
                  </a:cubicBezTo>
                  <a:lnTo>
                    <a:pt x="3119" y="365"/>
                  </a:lnTo>
                  <a:lnTo>
                    <a:pt x="1559" y="567"/>
                  </a:lnTo>
                  <a:cubicBezTo>
                    <a:pt x="1044" y="642"/>
                    <a:pt x="516" y="717"/>
                    <a:pt x="0" y="793"/>
                  </a:cubicBezTo>
                  <a:cubicBezTo>
                    <a:pt x="528" y="743"/>
                    <a:pt x="1044" y="692"/>
                    <a:pt x="1559" y="629"/>
                  </a:cubicBezTo>
                  <a:lnTo>
                    <a:pt x="3119" y="441"/>
                  </a:lnTo>
                  <a:lnTo>
                    <a:pt x="4678" y="240"/>
                  </a:lnTo>
                  <a:cubicBezTo>
                    <a:pt x="5193" y="164"/>
                    <a:pt x="5709" y="89"/>
                    <a:pt x="62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6" name="Google Shape;10036;p59"/>
            <p:cNvSpPr/>
            <p:nvPr/>
          </p:nvSpPr>
          <p:spPr>
            <a:xfrm>
              <a:off x="7582374" y="3900347"/>
              <a:ext cx="239266" cy="28878"/>
            </a:xfrm>
            <a:custGeom>
              <a:avLst/>
              <a:gdLst/>
              <a:ahLst/>
              <a:cxnLst/>
              <a:rect l="l" t="t" r="r" b="b"/>
              <a:pathLst>
                <a:path w="4905" h="592" extrusionOk="0">
                  <a:moveTo>
                    <a:pt x="4905" y="1"/>
                  </a:moveTo>
                  <a:lnTo>
                    <a:pt x="4905" y="1"/>
                  </a:lnTo>
                  <a:cubicBezTo>
                    <a:pt x="4490" y="39"/>
                    <a:pt x="4088" y="76"/>
                    <a:pt x="3673" y="114"/>
                  </a:cubicBezTo>
                  <a:lnTo>
                    <a:pt x="2453" y="265"/>
                  </a:lnTo>
                  <a:lnTo>
                    <a:pt x="1221" y="416"/>
                  </a:lnTo>
                  <a:cubicBezTo>
                    <a:pt x="818" y="466"/>
                    <a:pt x="416" y="529"/>
                    <a:pt x="1" y="592"/>
                  </a:cubicBezTo>
                  <a:cubicBezTo>
                    <a:pt x="416" y="554"/>
                    <a:pt x="818" y="516"/>
                    <a:pt x="1233" y="479"/>
                  </a:cubicBezTo>
                  <a:lnTo>
                    <a:pt x="2465" y="340"/>
                  </a:lnTo>
                  <a:lnTo>
                    <a:pt x="3685" y="177"/>
                  </a:lnTo>
                  <a:cubicBezTo>
                    <a:pt x="4088" y="127"/>
                    <a:pt x="4503" y="64"/>
                    <a:pt x="49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7" name="Google Shape;10037;p59"/>
            <p:cNvSpPr/>
            <p:nvPr/>
          </p:nvSpPr>
          <p:spPr>
            <a:xfrm>
              <a:off x="6953074" y="3807762"/>
              <a:ext cx="140486" cy="19024"/>
            </a:xfrm>
            <a:custGeom>
              <a:avLst/>
              <a:gdLst/>
              <a:ahLst/>
              <a:cxnLst/>
              <a:rect l="l" t="t" r="r" b="b"/>
              <a:pathLst>
                <a:path w="2880" h="390" extrusionOk="0">
                  <a:moveTo>
                    <a:pt x="0" y="0"/>
                  </a:moveTo>
                  <a:lnTo>
                    <a:pt x="0" y="0"/>
                  </a:lnTo>
                  <a:cubicBezTo>
                    <a:pt x="239" y="38"/>
                    <a:pt x="465" y="76"/>
                    <a:pt x="717" y="113"/>
                  </a:cubicBezTo>
                  <a:lnTo>
                    <a:pt x="1434" y="214"/>
                  </a:lnTo>
                  <a:lnTo>
                    <a:pt x="2163" y="314"/>
                  </a:lnTo>
                  <a:cubicBezTo>
                    <a:pt x="2402" y="340"/>
                    <a:pt x="2641" y="365"/>
                    <a:pt x="2880" y="390"/>
                  </a:cubicBezTo>
                  <a:cubicBezTo>
                    <a:pt x="2641" y="352"/>
                    <a:pt x="2414" y="314"/>
                    <a:pt x="2163" y="277"/>
                  </a:cubicBezTo>
                  <a:lnTo>
                    <a:pt x="1446" y="164"/>
                  </a:lnTo>
                  <a:lnTo>
                    <a:pt x="717" y="76"/>
                  </a:lnTo>
                  <a:cubicBezTo>
                    <a:pt x="478" y="50"/>
                    <a:pt x="239" y="13"/>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8" name="Google Shape;10038;p59"/>
            <p:cNvSpPr/>
            <p:nvPr/>
          </p:nvSpPr>
          <p:spPr>
            <a:xfrm>
              <a:off x="7021121" y="3793616"/>
              <a:ext cx="253997" cy="26439"/>
            </a:xfrm>
            <a:custGeom>
              <a:avLst/>
              <a:gdLst/>
              <a:ahLst/>
              <a:cxnLst/>
              <a:rect l="l" t="t" r="r" b="b"/>
              <a:pathLst>
                <a:path w="5207" h="542" extrusionOk="0">
                  <a:moveTo>
                    <a:pt x="1" y="1"/>
                  </a:moveTo>
                  <a:cubicBezTo>
                    <a:pt x="428" y="64"/>
                    <a:pt x="868" y="114"/>
                    <a:pt x="1296" y="164"/>
                  </a:cubicBezTo>
                  <a:lnTo>
                    <a:pt x="2604" y="303"/>
                  </a:lnTo>
                  <a:lnTo>
                    <a:pt x="3899" y="428"/>
                  </a:lnTo>
                  <a:cubicBezTo>
                    <a:pt x="4339" y="466"/>
                    <a:pt x="4767" y="504"/>
                    <a:pt x="5207" y="542"/>
                  </a:cubicBezTo>
                  <a:cubicBezTo>
                    <a:pt x="4767" y="479"/>
                    <a:pt x="4339" y="428"/>
                    <a:pt x="3899" y="378"/>
                  </a:cubicBezTo>
                  <a:lnTo>
                    <a:pt x="2604" y="240"/>
                  </a:lnTo>
                  <a:lnTo>
                    <a:pt x="1296" y="114"/>
                  </a:lnTo>
                  <a:cubicBezTo>
                    <a:pt x="868" y="76"/>
                    <a:pt x="428" y="39"/>
                    <a:pt x="1"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9" name="Google Shape;10039;p59"/>
            <p:cNvSpPr/>
            <p:nvPr/>
          </p:nvSpPr>
          <p:spPr>
            <a:xfrm>
              <a:off x="7070193" y="3777080"/>
              <a:ext cx="200047" cy="19073"/>
            </a:xfrm>
            <a:custGeom>
              <a:avLst/>
              <a:gdLst/>
              <a:ahLst/>
              <a:cxnLst/>
              <a:rect l="l" t="t" r="r" b="b"/>
              <a:pathLst>
                <a:path w="4101" h="391" extrusionOk="0">
                  <a:moveTo>
                    <a:pt x="1" y="0"/>
                  </a:moveTo>
                  <a:cubicBezTo>
                    <a:pt x="340" y="38"/>
                    <a:pt x="680" y="76"/>
                    <a:pt x="1019" y="114"/>
                  </a:cubicBezTo>
                  <a:lnTo>
                    <a:pt x="2050" y="214"/>
                  </a:lnTo>
                  <a:lnTo>
                    <a:pt x="3069" y="315"/>
                  </a:lnTo>
                  <a:cubicBezTo>
                    <a:pt x="3409" y="340"/>
                    <a:pt x="3748" y="365"/>
                    <a:pt x="4100" y="390"/>
                  </a:cubicBezTo>
                  <a:cubicBezTo>
                    <a:pt x="3761" y="340"/>
                    <a:pt x="3409" y="302"/>
                    <a:pt x="3069" y="264"/>
                  </a:cubicBezTo>
                  <a:lnTo>
                    <a:pt x="2050" y="164"/>
                  </a:lnTo>
                  <a:lnTo>
                    <a:pt x="1019" y="76"/>
                  </a:lnTo>
                  <a:cubicBezTo>
                    <a:pt x="680" y="51"/>
                    <a:pt x="340" y="26"/>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0" name="Google Shape;10040;p59"/>
            <p:cNvSpPr/>
            <p:nvPr/>
          </p:nvSpPr>
          <p:spPr>
            <a:xfrm>
              <a:off x="6981269" y="3693666"/>
              <a:ext cx="832431" cy="52780"/>
            </a:xfrm>
            <a:custGeom>
              <a:avLst/>
              <a:gdLst/>
              <a:ahLst/>
              <a:cxnLst/>
              <a:rect l="l" t="t" r="r" b="b"/>
              <a:pathLst>
                <a:path w="17065" h="1082" extrusionOk="0">
                  <a:moveTo>
                    <a:pt x="11431" y="88"/>
                  </a:moveTo>
                  <a:lnTo>
                    <a:pt x="15518" y="277"/>
                  </a:lnTo>
                  <a:lnTo>
                    <a:pt x="5785" y="968"/>
                  </a:lnTo>
                  <a:lnTo>
                    <a:pt x="1421" y="679"/>
                  </a:lnTo>
                  <a:lnTo>
                    <a:pt x="11431" y="88"/>
                  </a:lnTo>
                  <a:close/>
                  <a:moveTo>
                    <a:pt x="11431" y="0"/>
                  </a:moveTo>
                  <a:lnTo>
                    <a:pt x="0" y="679"/>
                  </a:lnTo>
                  <a:lnTo>
                    <a:pt x="5785" y="1082"/>
                  </a:lnTo>
                  <a:lnTo>
                    <a:pt x="17064" y="252"/>
                  </a:lnTo>
                  <a:lnTo>
                    <a:pt x="11431"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1" name="Google Shape;10041;p59"/>
            <p:cNvSpPr/>
            <p:nvPr/>
          </p:nvSpPr>
          <p:spPr>
            <a:xfrm>
              <a:off x="7933877" y="3744592"/>
              <a:ext cx="425752" cy="312241"/>
            </a:xfrm>
            <a:custGeom>
              <a:avLst/>
              <a:gdLst/>
              <a:ahLst/>
              <a:cxnLst/>
              <a:rect l="l" t="t" r="r" b="b"/>
              <a:pathLst>
                <a:path w="8728" h="6401" extrusionOk="0">
                  <a:moveTo>
                    <a:pt x="8727" y="0"/>
                  </a:moveTo>
                  <a:lnTo>
                    <a:pt x="8727" y="0"/>
                  </a:lnTo>
                  <a:cubicBezTo>
                    <a:pt x="8714" y="50"/>
                    <a:pt x="8689" y="101"/>
                    <a:pt x="8664" y="151"/>
                  </a:cubicBezTo>
                  <a:cubicBezTo>
                    <a:pt x="8639" y="214"/>
                    <a:pt x="8601" y="289"/>
                    <a:pt x="8576" y="352"/>
                  </a:cubicBezTo>
                  <a:cubicBezTo>
                    <a:pt x="8526" y="427"/>
                    <a:pt x="8488" y="503"/>
                    <a:pt x="8438" y="578"/>
                  </a:cubicBezTo>
                  <a:lnTo>
                    <a:pt x="8350" y="704"/>
                  </a:lnTo>
                  <a:cubicBezTo>
                    <a:pt x="8312" y="754"/>
                    <a:pt x="8287" y="792"/>
                    <a:pt x="8249" y="830"/>
                  </a:cubicBezTo>
                  <a:cubicBezTo>
                    <a:pt x="8211" y="880"/>
                    <a:pt x="8174" y="918"/>
                    <a:pt x="8136" y="968"/>
                  </a:cubicBezTo>
                  <a:lnTo>
                    <a:pt x="8023" y="1107"/>
                  </a:lnTo>
                  <a:cubicBezTo>
                    <a:pt x="7935" y="1195"/>
                    <a:pt x="7834" y="1283"/>
                    <a:pt x="7746" y="1371"/>
                  </a:cubicBezTo>
                  <a:cubicBezTo>
                    <a:pt x="7646" y="1471"/>
                    <a:pt x="7532" y="1547"/>
                    <a:pt x="7432" y="1647"/>
                  </a:cubicBezTo>
                  <a:cubicBezTo>
                    <a:pt x="7319" y="1735"/>
                    <a:pt x="7193" y="1823"/>
                    <a:pt x="7080" y="1911"/>
                  </a:cubicBezTo>
                  <a:cubicBezTo>
                    <a:pt x="6816" y="2087"/>
                    <a:pt x="6552" y="2251"/>
                    <a:pt x="6275" y="2389"/>
                  </a:cubicBezTo>
                  <a:cubicBezTo>
                    <a:pt x="6124" y="2465"/>
                    <a:pt x="5986" y="2553"/>
                    <a:pt x="5822" y="2615"/>
                  </a:cubicBezTo>
                  <a:cubicBezTo>
                    <a:pt x="5671" y="2666"/>
                    <a:pt x="5520" y="2754"/>
                    <a:pt x="5357" y="2804"/>
                  </a:cubicBezTo>
                  <a:cubicBezTo>
                    <a:pt x="5043" y="2930"/>
                    <a:pt x="4728" y="3043"/>
                    <a:pt x="4401" y="3131"/>
                  </a:cubicBezTo>
                  <a:cubicBezTo>
                    <a:pt x="4074" y="3219"/>
                    <a:pt x="3735" y="3320"/>
                    <a:pt x="3408" y="3408"/>
                  </a:cubicBezTo>
                  <a:lnTo>
                    <a:pt x="2943" y="3584"/>
                  </a:lnTo>
                  <a:lnTo>
                    <a:pt x="2490" y="3785"/>
                  </a:lnTo>
                  <a:cubicBezTo>
                    <a:pt x="2339" y="3860"/>
                    <a:pt x="2188" y="3923"/>
                    <a:pt x="2062" y="4011"/>
                  </a:cubicBezTo>
                  <a:lnTo>
                    <a:pt x="1861" y="4137"/>
                  </a:lnTo>
                  <a:lnTo>
                    <a:pt x="1761" y="4200"/>
                  </a:lnTo>
                  <a:lnTo>
                    <a:pt x="1660" y="4263"/>
                  </a:lnTo>
                  <a:cubicBezTo>
                    <a:pt x="1534" y="4351"/>
                    <a:pt x="1421" y="4439"/>
                    <a:pt x="1308" y="4539"/>
                  </a:cubicBezTo>
                  <a:cubicBezTo>
                    <a:pt x="1195" y="4640"/>
                    <a:pt x="1094" y="4728"/>
                    <a:pt x="994" y="4829"/>
                  </a:cubicBezTo>
                  <a:cubicBezTo>
                    <a:pt x="893" y="4929"/>
                    <a:pt x="817" y="5030"/>
                    <a:pt x="729" y="5130"/>
                  </a:cubicBezTo>
                  <a:cubicBezTo>
                    <a:pt x="654" y="5218"/>
                    <a:pt x="579" y="5319"/>
                    <a:pt x="516" y="5420"/>
                  </a:cubicBezTo>
                  <a:cubicBezTo>
                    <a:pt x="415" y="5583"/>
                    <a:pt x="314" y="5747"/>
                    <a:pt x="214" y="5923"/>
                  </a:cubicBezTo>
                  <a:cubicBezTo>
                    <a:pt x="138" y="6074"/>
                    <a:pt x="88" y="6199"/>
                    <a:pt x="50" y="6275"/>
                  </a:cubicBezTo>
                  <a:lnTo>
                    <a:pt x="0" y="6400"/>
                  </a:lnTo>
                  <a:lnTo>
                    <a:pt x="63" y="6275"/>
                  </a:lnTo>
                  <a:cubicBezTo>
                    <a:pt x="101" y="6199"/>
                    <a:pt x="164" y="6086"/>
                    <a:pt x="239" y="5948"/>
                  </a:cubicBezTo>
                  <a:cubicBezTo>
                    <a:pt x="340" y="5772"/>
                    <a:pt x="440" y="5608"/>
                    <a:pt x="553" y="5457"/>
                  </a:cubicBezTo>
                  <a:cubicBezTo>
                    <a:pt x="616" y="5357"/>
                    <a:pt x="692" y="5269"/>
                    <a:pt x="780" y="5168"/>
                  </a:cubicBezTo>
                  <a:cubicBezTo>
                    <a:pt x="855" y="5080"/>
                    <a:pt x="943" y="4980"/>
                    <a:pt x="1044" y="4892"/>
                  </a:cubicBezTo>
                  <a:cubicBezTo>
                    <a:pt x="1144" y="4791"/>
                    <a:pt x="1245" y="4703"/>
                    <a:pt x="1358" y="4615"/>
                  </a:cubicBezTo>
                  <a:cubicBezTo>
                    <a:pt x="1471" y="4527"/>
                    <a:pt x="1585" y="4439"/>
                    <a:pt x="1710" y="4351"/>
                  </a:cubicBezTo>
                  <a:lnTo>
                    <a:pt x="1798" y="4288"/>
                  </a:lnTo>
                  <a:lnTo>
                    <a:pt x="1899" y="4225"/>
                  </a:lnTo>
                  <a:lnTo>
                    <a:pt x="2100" y="4112"/>
                  </a:lnTo>
                  <a:cubicBezTo>
                    <a:pt x="2238" y="4036"/>
                    <a:pt x="2377" y="3961"/>
                    <a:pt x="2528" y="3886"/>
                  </a:cubicBezTo>
                  <a:lnTo>
                    <a:pt x="2968" y="3697"/>
                  </a:lnTo>
                  <a:lnTo>
                    <a:pt x="3446" y="3546"/>
                  </a:lnTo>
                  <a:lnTo>
                    <a:pt x="4426" y="3269"/>
                  </a:lnTo>
                  <a:cubicBezTo>
                    <a:pt x="4753" y="3181"/>
                    <a:pt x="5080" y="3068"/>
                    <a:pt x="5407" y="2942"/>
                  </a:cubicBezTo>
                  <a:cubicBezTo>
                    <a:pt x="5558" y="2880"/>
                    <a:pt x="5722" y="2804"/>
                    <a:pt x="5873" y="2729"/>
                  </a:cubicBezTo>
                  <a:cubicBezTo>
                    <a:pt x="6036" y="2666"/>
                    <a:pt x="6174" y="2590"/>
                    <a:pt x="6325" y="2515"/>
                  </a:cubicBezTo>
                  <a:cubicBezTo>
                    <a:pt x="6602" y="2351"/>
                    <a:pt x="6866" y="2188"/>
                    <a:pt x="7130" y="1999"/>
                  </a:cubicBezTo>
                  <a:cubicBezTo>
                    <a:pt x="7256" y="1911"/>
                    <a:pt x="7369" y="1811"/>
                    <a:pt x="7482" y="1723"/>
                  </a:cubicBezTo>
                  <a:cubicBezTo>
                    <a:pt x="7595" y="1635"/>
                    <a:pt x="7696" y="1534"/>
                    <a:pt x="7797" y="1446"/>
                  </a:cubicBezTo>
                  <a:cubicBezTo>
                    <a:pt x="7897" y="1345"/>
                    <a:pt x="7985" y="1257"/>
                    <a:pt x="8073" y="1157"/>
                  </a:cubicBezTo>
                  <a:lnTo>
                    <a:pt x="8186" y="1018"/>
                  </a:lnTo>
                  <a:cubicBezTo>
                    <a:pt x="8224" y="968"/>
                    <a:pt x="8262" y="918"/>
                    <a:pt x="8287" y="880"/>
                  </a:cubicBezTo>
                  <a:cubicBezTo>
                    <a:pt x="8325" y="830"/>
                    <a:pt x="8362" y="780"/>
                    <a:pt x="8388" y="742"/>
                  </a:cubicBezTo>
                  <a:lnTo>
                    <a:pt x="8476" y="616"/>
                  </a:lnTo>
                  <a:cubicBezTo>
                    <a:pt x="8513" y="528"/>
                    <a:pt x="8564" y="453"/>
                    <a:pt x="8601" y="377"/>
                  </a:cubicBezTo>
                  <a:cubicBezTo>
                    <a:pt x="8626" y="302"/>
                    <a:pt x="8664" y="226"/>
                    <a:pt x="8677" y="151"/>
                  </a:cubicBezTo>
                  <a:cubicBezTo>
                    <a:pt x="8702" y="101"/>
                    <a:pt x="8714" y="50"/>
                    <a:pt x="8727"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2" name="Google Shape;10042;p59"/>
            <p:cNvSpPr/>
            <p:nvPr/>
          </p:nvSpPr>
          <p:spPr>
            <a:xfrm>
              <a:off x="7885390" y="3801616"/>
              <a:ext cx="157072" cy="259510"/>
            </a:xfrm>
            <a:custGeom>
              <a:avLst/>
              <a:gdLst/>
              <a:ahLst/>
              <a:cxnLst/>
              <a:rect l="l" t="t" r="r" b="b"/>
              <a:pathLst>
                <a:path w="3220" h="5320" extrusionOk="0">
                  <a:moveTo>
                    <a:pt x="1" y="0"/>
                  </a:moveTo>
                  <a:lnTo>
                    <a:pt x="1" y="3634"/>
                  </a:lnTo>
                  <a:cubicBezTo>
                    <a:pt x="1" y="4263"/>
                    <a:pt x="240" y="4867"/>
                    <a:pt x="667" y="5320"/>
                  </a:cubicBezTo>
                  <a:cubicBezTo>
                    <a:pt x="680" y="5282"/>
                    <a:pt x="692" y="5257"/>
                    <a:pt x="705" y="5231"/>
                  </a:cubicBezTo>
                  <a:cubicBezTo>
                    <a:pt x="667" y="5156"/>
                    <a:pt x="617" y="5068"/>
                    <a:pt x="592" y="4993"/>
                  </a:cubicBezTo>
                  <a:lnTo>
                    <a:pt x="516" y="4817"/>
                  </a:lnTo>
                  <a:cubicBezTo>
                    <a:pt x="491" y="4766"/>
                    <a:pt x="466" y="4703"/>
                    <a:pt x="453" y="4653"/>
                  </a:cubicBezTo>
                  <a:cubicBezTo>
                    <a:pt x="416" y="4565"/>
                    <a:pt x="391" y="4464"/>
                    <a:pt x="365" y="4364"/>
                  </a:cubicBezTo>
                  <a:cubicBezTo>
                    <a:pt x="328" y="4213"/>
                    <a:pt x="315" y="4075"/>
                    <a:pt x="303" y="3936"/>
                  </a:cubicBezTo>
                  <a:cubicBezTo>
                    <a:pt x="290" y="3873"/>
                    <a:pt x="290" y="3823"/>
                    <a:pt x="303" y="3773"/>
                  </a:cubicBezTo>
                  <a:cubicBezTo>
                    <a:pt x="303" y="3773"/>
                    <a:pt x="315" y="3823"/>
                    <a:pt x="365" y="3899"/>
                  </a:cubicBezTo>
                  <a:cubicBezTo>
                    <a:pt x="441" y="4012"/>
                    <a:pt x="516" y="4112"/>
                    <a:pt x="592" y="4213"/>
                  </a:cubicBezTo>
                  <a:cubicBezTo>
                    <a:pt x="642" y="4276"/>
                    <a:pt x="705" y="4351"/>
                    <a:pt x="768" y="4414"/>
                  </a:cubicBezTo>
                  <a:lnTo>
                    <a:pt x="868" y="4515"/>
                  </a:lnTo>
                  <a:lnTo>
                    <a:pt x="982" y="4628"/>
                  </a:lnTo>
                  <a:lnTo>
                    <a:pt x="994" y="4640"/>
                  </a:lnTo>
                  <a:cubicBezTo>
                    <a:pt x="1497" y="3710"/>
                    <a:pt x="2264" y="2955"/>
                    <a:pt x="3220" y="2490"/>
                  </a:cubicBezTo>
                  <a:cubicBezTo>
                    <a:pt x="3220" y="2352"/>
                    <a:pt x="3207" y="2201"/>
                    <a:pt x="3207" y="2050"/>
                  </a:cubicBezTo>
                  <a:lnTo>
                    <a:pt x="3207" y="1685"/>
                  </a:lnTo>
                  <a:cubicBezTo>
                    <a:pt x="2503" y="1434"/>
                    <a:pt x="1811" y="1132"/>
                    <a:pt x="1158" y="780"/>
                  </a:cubicBezTo>
                  <a:cubicBezTo>
                    <a:pt x="1158" y="868"/>
                    <a:pt x="1145" y="969"/>
                    <a:pt x="1145" y="1057"/>
                  </a:cubicBezTo>
                  <a:cubicBezTo>
                    <a:pt x="1132" y="1195"/>
                    <a:pt x="1120" y="1333"/>
                    <a:pt x="1107" y="1472"/>
                  </a:cubicBezTo>
                  <a:cubicBezTo>
                    <a:pt x="1095" y="1597"/>
                    <a:pt x="1082" y="1723"/>
                    <a:pt x="1070" y="1836"/>
                  </a:cubicBezTo>
                  <a:cubicBezTo>
                    <a:pt x="1044" y="2063"/>
                    <a:pt x="1019" y="2264"/>
                    <a:pt x="1007" y="2390"/>
                  </a:cubicBezTo>
                  <a:cubicBezTo>
                    <a:pt x="982" y="2528"/>
                    <a:pt x="969" y="2603"/>
                    <a:pt x="969" y="2603"/>
                  </a:cubicBezTo>
                  <a:cubicBezTo>
                    <a:pt x="969" y="2603"/>
                    <a:pt x="956" y="2528"/>
                    <a:pt x="931" y="2390"/>
                  </a:cubicBezTo>
                  <a:cubicBezTo>
                    <a:pt x="906" y="2264"/>
                    <a:pt x="881" y="2063"/>
                    <a:pt x="868" y="1836"/>
                  </a:cubicBezTo>
                  <a:cubicBezTo>
                    <a:pt x="843" y="1597"/>
                    <a:pt x="831" y="1333"/>
                    <a:pt x="818" y="1044"/>
                  </a:cubicBezTo>
                  <a:lnTo>
                    <a:pt x="818" y="604"/>
                  </a:lnTo>
                  <a:lnTo>
                    <a:pt x="818" y="591"/>
                  </a:lnTo>
                  <a:lnTo>
                    <a:pt x="717" y="529"/>
                  </a:lnTo>
                  <a:lnTo>
                    <a:pt x="705" y="780"/>
                  </a:lnTo>
                  <a:cubicBezTo>
                    <a:pt x="692" y="981"/>
                    <a:pt x="680" y="1182"/>
                    <a:pt x="667" y="1384"/>
                  </a:cubicBezTo>
                  <a:cubicBezTo>
                    <a:pt x="655" y="1585"/>
                    <a:pt x="642" y="1761"/>
                    <a:pt x="629" y="1949"/>
                  </a:cubicBezTo>
                  <a:cubicBezTo>
                    <a:pt x="604" y="2126"/>
                    <a:pt x="592" y="2289"/>
                    <a:pt x="579" y="2452"/>
                  </a:cubicBezTo>
                  <a:cubicBezTo>
                    <a:pt x="541" y="2767"/>
                    <a:pt x="504" y="3018"/>
                    <a:pt x="479" y="3207"/>
                  </a:cubicBezTo>
                  <a:cubicBezTo>
                    <a:pt x="453" y="3396"/>
                    <a:pt x="428" y="3496"/>
                    <a:pt x="428" y="3496"/>
                  </a:cubicBezTo>
                  <a:cubicBezTo>
                    <a:pt x="428" y="3496"/>
                    <a:pt x="416" y="3396"/>
                    <a:pt x="378" y="3207"/>
                  </a:cubicBezTo>
                  <a:cubicBezTo>
                    <a:pt x="353" y="3018"/>
                    <a:pt x="328" y="2767"/>
                    <a:pt x="303" y="2452"/>
                  </a:cubicBezTo>
                  <a:cubicBezTo>
                    <a:pt x="240" y="1698"/>
                    <a:pt x="214" y="956"/>
                    <a:pt x="252" y="202"/>
                  </a:cubicBezTo>
                  <a:cubicBezTo>
                    <a:pt x="164" y="139"/>
                    <a:pt x="76" y="63"/>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3" name="Google Shape;10043;p59"/>
            <p:cNvSpPr/>
            <p:nvPr/>
          </p:nvSpPr>
          <p:spPr>
            <a:xfrm>
              <a:off x="8152212" y="3911420"/>
              <a:ext cx="139901" cy="144779"/>
            </a:xfrm>
            <a:custGeom>
              <a:avLst/>
              <a:gdLst/>
              <a:ahLst/>
              <a:cxnLst/>
              <a:rect l="l" t="t" r="r" b="b"/>
              <a:pathLst>
                <a:path w="2868" h="2968" extrusionOk="0">
                  <a:moveTo>
                    <a:pt x="164" y="0"/>
                  </a:moveTo>
                  <a:lnTo>
                    <a:pt x="1" y="51"/>
                  </a:lnTo>
                  <a:cubicBezTo>
                    <a:pt x="164" y="151"/>
                    <a:pt x="303" y="252"/>
                    <a:pt x="441" y="365"/>
                  </a:cubicBezTo>
                  <a:cubicBezTo>
                    <a:pt x="919" y="730"/>
                    <a:pt x="1359" y="1132"/>
                    <a:pt x="1761" y="1572"/>
                  </a:cubicBezTo>
                  <a:cubicBezTo>
                    <a:pt x="2063" y="1886"/>
                    <a:pt x="2340" y="2213"/>
                    <a:pt x="2591" y="2566"/>
                  </a:cubicBezTo>
                  <a:cubicBezTo>
                    <a:pt x="2692" y="2691"/>
                    <a:pt x="2780" y="2830"/>
                    <a:pt x="2868" y="2968"/>
                  </a:cubicBezTo>
                  <a:cubicBezTo>
                    <a:pt x="2792" y="2830"/>
                    <a:pt x="2704" y="2679"/>
                    <a:pt x="2616" y="2540"/>
                  </a:cubicBezTo>
                  <a:cubicBezTo>
                    <a:pt x="2365" y="2188"/>
                    <a:pt x="2101" y="1836"/>
                    <a:pt x="1824" y="1509"/>
                  </a:cubicBezTo>
                  <a:cubicBezTo>
                    <a:pt x="1422" y="1057"/>
                    <a:pt x="982" y="629"/>
                    <a:pt x="516" y="252"/>
                  </a:cubicBezTo>
                  <a:cubicBezTo>
                    <a:pt x="403" y="176"/>
                    <a:pt x="277" y="88"/>
                    <a:pt x="164" y="0"/>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4" name="Google Shape;10044;p59"/>
            <p:cNvSpPr/>
            <p:nvPr/>
          </p:nvSpPr>
          <p:spPr>
            <a:xfrm>
              <a:off x="8315378" y="3281426"/>
              <a:ext cx="161998" cy="1018331"/>
            </a:xfrm>
            <a:custGeom>
              <a:avLst/>
              <a:gdLst/>
              <a:ahLst/>
              <a:cxnLst/>
              <a:rect l="l" t="t" r="r" b="b"/>
              <a:pathLst>
                <a:path w="3321" h="20876" extrusionOk="0">
                  <a:moveTo>
                    <a:pt x="1409" y="3069"/>
                  </a:moveTo>
                  <a:cubicBezTo>
                    <a:pt x="1409" y="3069"/>
                    <a:pt x="1447" y="3283"/>
                    <a:pt x="1484" y="3648"/>
                  </a:cubicBezTo>
                  <a:cubicBezTo>
                    <a:pt x="1535" y="4012"/>
                    <a:pt x="1598" y="4528"/>
                    <a:pt x="1673" y="5144"/>
                  </a:cubicBezTo>
                  <a:cubicBezTo>
                    <a:pt x="1736" y="5760"/>
                    <a:pt x="1824" y="6490"/>
                    <a:pt x="1899" y="7269"/>
                  </a:cubicBezTo>
                  <a:lnTo>
                    <a:pt x="2013" y="8476"/>
                  </a:lnTo>
                  <a:lnTo>
                    <a:pt x="2126" y="9709"/>
                  </a:lnTo>
                  <a:lnTo>
                    <a:pt x="2239" y="10954"/>
                  </a:lnTo>
                  <a:lnTo>
                    <a:pt x="2340" y="12161"/>
                  </a:lnTo>
                  <a:cubicBezTo>
                    <a:pt x="2390" y="12940"/>
                    <a:pt x="2453" y="13670"/>
                    <a:pt x="2490" y="14286"/>
                  </a:cubicBezTo>
                  <a:cubicBezTo>
                    <a:pt x="2541" y="14915"/>
                    <a:pt x="2553" y="15443"/>
                    <a:pt x="2578" y="15807"/>
                  </a:cubicBezTo>
                  <a:cubicBezTo>
                    <a:pt x="2604" y="16172"/>
                    <a:pt x="2604" y="16373"/>
                    <a:pt x="2604" y="16373"/>
                  </a:cubicBezTo>
                  <a:cubicBezTo>
                    <a:pt x="2604" y="16373"/>
                    <a:pt x="2578" y="16160"/>
                    <a:pt x="2541" y="15807"/>
                  </a:cubicBezTo>
                  <a:cubicBezTo>
                    <a:pt x="2490" y="15443"/>
                    <a:pt x="2428" y="14927"/>
                    <a:pt x="2352" y="14298"/>
                  </a:cubicBezTo>
                  <a:cubicBezTo>
                    <a:pt x="2289" y="13682"/>
                    <a:pt x="2201" y="12953"/>
                    <a:pt x="2126" y="12173"/>
                  </a:cubicBezTo>
                  <a:lnTo>
                    <a:pt x="2013" y="10979"/>
                  </a:lnTo>
                  <a:lnTo>
                    <a:pt x="1899" y="9734"/>
                  </a:lnTo>
                  <a:lnTo>
                    <a:pt x="1786" y="8502"/>
                  </a:lnTo>
                  <a:lnTo>
                    <a:pt x="1686" y="7294"/>
                  </a:lnTo>
                  <a:cubicBezTo>
                    <a:pt x="1623" y="6515"/>
                    <a:pt x="1573" y="5785"/>
                    <a:pt x="1535" y="5157"/>
                  </a:cubicBezTo>
                  <a:cubicBezTo>
                    <a:pt x="1484" y="4540"/>
                    <a:pt x="1459" y="4012"/>
                    <a:pt x="1447" y="3648"/>
                  </a:cubicBezTo>
                  <a:cubicBezTo>
                    <a:pt x="1422" y="3283"/>
                    <a:pt x="1409" y="3069"/>
                    <a:pt x="1409" y="3069"/>
                  </a:cubicBezTo>
                  <a:close/>
                  <a:moveTo>
                    <a:pt x="1" y="1"/>
                  </a:moveTo>
                  <a:lnTo>
                    <a:pt x="1" y="1271"/>
                  </a:lnTo>
                  <a:cubicBezTo>
                    <a:pt x="868" y="1585"/>
                    <a:pt x="1107" y="2164"/>
                    <a:pt x="1183" y="2906"/>
                  </a:cubicBezTo>
                  <a:cubicBezTo>
                    <a:pt x="1271" y="3773"/>
                    <a:pt x="1459" y="5873"/>
                    <a:pt x="1648" y="8112"/>
                  </a:cubicBezTo>
                  <a:cubicBezTo>
                    <a:pt x="1937" y="11331"/>
                    <a:pt x="2264" y="14978"/>
                    <a:pt x="2478" y="17103"/>
                  </a:cubicBezTo>
                  <a:cubicBezTo>
                    <a:pt x="2566" y="17995"/>
                    <a:pt x="2440" y="18675"/>
                    <a:pt x="2113" y="19077"/>
                  </a:cubicBezTo>
                  <a:cubicBezTo>
                    <a:pt x="1761" y="19530"/>
                    <a:pt x="1145" y="19769"/>
                    <a:pt x="328" y="19882"/>
                  </a:cubicBezTo>
                  <a:cubicBezTo>
                    <a:pt x="667" y="20070"/>
                    <a:pt x="1371" y="20485"/>
                    <a:pt x="1635" y="20875"/>
                  </a:cubicBezTo>
                  <a:cubicBezTo>
                    <a:pt x="1686" y="20837"/>
                    <a:pt x="1723" y="20812"/>
                    <a:pt x="1774" y="20774"/>
                  </a:cubicBezTo>
                  <a:cubicBezTo>
                    <a:pt x="2076" y="20561"/>
                    <a:pt x="2340" y="20297"/>
                    <a:pt x="2566" y="20007"/>
                  </a:cubicBezTo>
                  <a:cubicBezTo>
                    <a:pt x="2868" y="19618"/>
                    <a:pt x="3069" y="19177"/>
                    <a:pt x="3170" y="18700"/>
                  </a:cubicBezTo>
                  <a:cubicBezTo>
                    <a:pt x="3283" y="18109"/>
                    <a:pt x="3320" y="17518"/>
                    <a:pt x="3258" y="16927"/>
                  </a:cubicBezTo>
                  <a:cubicBezTo>
                    <a:pt x="3258" y="16839"/>
                    <a:pt x="3245" y="16763"/>
                    <a:pt x="3232" y="16688"/>
                  </a:cubicBezTo>
                  <a:lnTo>
                    <a:pt x="3207" y="16424"/>
                  </a:lnTo>
                  <a:lnTo>
                    <a:pt x="3144" y="15908"/>
                  </a:lnTo>
                  <a:cubicBezTo>
                    <a:pt x="3094" y="15556"/>
                    <a:pt x="3056" y="15191"/>
                    <a:pt x="3006" y="14827"/>
                  </a:cubicBezTo>
                  <a:cubicBezTo>
                    <a:pt x="2931" y="14097"/>
                    <a:pt x="2855" y="13343"/>
                    <a:pt x="2767" y="12576"/>
                  </a:cubicBezTo>
                  <a:cubicBezTo>
                    <a:pt x="2679" y="11809"/>
                    <a:pt x="2616" y="11016"/>
                    <a:pt x="2541" y="10237"/>
                  </a:cubicBezTo>
                  <a:cubicBezTo>
                    <a:pt x="2478" y="9457"/>
                    <a:pt x="2402" y="8678"/>
                    <a:pt x="2340" y="7911"/>
                  </a:cubicBezTo>
                  <a:cubicBezTo>
                    <a:pt x="2277" y="7131"/>
                    <a:pt x="2226" y="6376"/>
                    <a:pt x="2176" y="5647"/>
                  </a:cubicBezTo>
                  <a:cubicBezTo>
                    <a:pt x="2113" y="4905"/>
                    <a:pt x="2076" y="4201"/>
                    <a:pt x="2038" y="3522"/>
                  </a:cubicBezTo>
                  <a:lnTo>
                    <a:pt x="2025" y="3270"/>
                  </a:lnTo>
                  <a:lnTo>
                    <a:pt x="2025" y="3145"/>
                  </a:lnTo>
                  <a:lnTo>
                    <a:pt x="2025" y="3120"/>
                  </a:lnTo>
                  <a:lnTo>
                    <a:pt x="2025" y="3094"/>
                  </a:lnTo>
                  <a:lnTo>
                    <a:pt x="2025" y="3031"/>
                  </a:lnTo>
                  <a:lnTo>
                    <a:pt x="2013" y="2906"/>
                  </a:lnTo>
                  <a:lnTo>
                    <a:pt x="2000" y="2805"/>
                  </a:lnTo>
                  <a:cubicBezTo>
                    <a:pt x="2000" y="2730"/>
                    <a:pt x="1975" y="2654"/>
                    <a:pt x="1962" y="2591"/>
                  </a:cubicBezTo>
                  <a:cubicBezTo>
                    <a:pt x="1925" y="2315"/>
                    <a:pt x="1849" y="2038"/>
                    <a:pt x="1736" y="1787"/>
                  </a:cubicBezTo>
                  <a:cubicBezTo>
                    <a:pt x="1560" y="1346"/>
                    <a:pt x="1283" y="944"/>
                    <a:pt x="931" y="617"/>
                  </a:cubicBezTo>
                  <a:cubicBezTo>
                    <a:pt x="667" y="378"/>
                    <a:pt x="353" y="177"/>
                    <a:pt x="26" y="1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5" name="Google Shape;10045;p59"/>
            <p:cNvSpPr/>
            <p:nvPr/>
          </p:nvSpPr>
          <p:spPr>
            <a:xfrm>
              <a:off x="8173090" y="3794884"/>
              <a:ext cx="173608" cy="269900"/>
            </a:xfrm>
            <a:custGeom>
              <a:avLst/>
              <a:gdLst/>
              <a:ahLst/>
              <a:cxnLst/>
              <a:rect l="l" t="t" r="r" b="b"/>
              <a:pathLst>
                <a:path w="3559" h="5533" extrusionOk="0">
                  <a:moveTo>
                    <a:pt x="3559" y="0"/>
                  </a:moveTo>
                  <a:cubicBezTo>
                    <a:pt x="3471" y="101"/>
                    <a:pt x="3396" y="201"/>
                    <a:pt x="3307" y="302"/>
                  </a:cubicBezTo>
                  <a:cubicBezTo>
                    <a:pt x="3333" y="1056"/>
                    <a:pt x="3320" y="1811"/>
                    <a:pt x="3257" y="2578"/>
                  </a:cubicBezTo>
                  <a:cubicBezTo>
                    <a:pt x="3232" y="2892"/>
                    <a:pt x="3194" y="3144"/>
                    <a:pt x="3169" y="3332"/>
                  </a:cubicBezTo>
                  <a:cubicBezTo>
                    <a:pt x="3144" y="3521"/>
                    <a:pt x="3119" y="3622"/>
                    <a:pt x="3119" y="3622"/>
                  </a:cubicBezTo>
                  <a:cubicBezTo>
                    <a:pt x="3119" y="3622"/>
                    <a:pt x="3106" y="3521"/>
                    <a:pt x="3081" y="3332"/>
                  </a:cubicBezTo>
                  <a:cubicBezTo>
                    <a:pt x="3056" y="3144"/>
                    <a:pt x="3018" y="2892"/>
                    <a:pt x="2981" y="2578"/>
                  </a:cubicBezTo>
                  <a:cubicBezTo>
                    <a:pt x="2968" y="2414"/>
                    <a:pt x="2943" y="2251"/>
                    <a:pt x="2930" y="2075"/>
                  </a:cubicBezTo>
                  <a:cubicBezTo>
                    <a:pt x="2918" y="1886"/>
                    <a:pt x="2905" y="1698"/>
                    <a:pt x="2893" y="1509"/>
                  </a:cubicBezTo>
                  <a:cubicBezTo>
                    <a:pt x="2880" y="1308"/>
                    <a:pt x="2867" y="1107"/>
                    <a:pt x="2855" y="905"/>
                  </a:cubicBezTo>
                  <a:lnTo>
                    <a:pt x="2842" y="755"/>
                  </a:lnTo>
                  <a:lnTo>
                    <a:pt x="2729" y="843"/>
                  </a:lnTo>
                  <a:lnTo>
                    <a:pt x="2729" y="1170"/>
                  </a:lnTo>
                  <a:cubicBezTo>
                    <a:pt x="2729" y="1459"/>
                    <a:pt x="2716" y="1735"/>
                    <a:pt x="2691" y="1962"/>
                  </a:cubicBezTo>
                  <a:cubicBezTo>
                    <a:pt x="2666" y="2188"/>
                    <a:pt x="2641" y="2389"/>
                    <a:pt x="2628" y="2515"/>
                  </a:cubicBezTo>
                  <a:cubicBezTo>
                    <a:pt x="2603" y="2653"/>
                    <a:pt x="2591" y="2729"/>
                    <a:pt x="2591" y="2729"/>
                  </a:cubicBezTo>
                  <a:cubicBezTo>
                    <a:pt x="2591" y="2729"/>
                    <a:pt x="2578" y="2653"/>
                    <a:pt x="2553" y="2515"/>
                  </a:cubicBezTo>
                  <a:cubicBezTo>
                    <a:pt x="2540" y="2377"/>
                    <a:pt x="2503" y="2188"/>
                    <a:pt x="2490" y="1962"/>
                  </a:cubicBezTo>
                  <a:cubicBezTo>
                    <a:pt x="2478" y="1849"/>
                    <a:pt x="2452" y="1723"/>
                    <a:pt x="2452" y="1584"/>
                  </a:cubicBezTo>
                  <a:cubicBezTo>
                    <a:pt x="2440" y="1459"/>
                    <a:pt x="2427" y="1320"/>
                    <a:pt x="2415" y="1182"/>
                  </a:cubicBezTo>
                  <a:lnTo>
                    <a:pt x="2415" y="1094"/>
                  </a:lnTo>
                  <a:cubicBezTo>
                    <a:pt x="1673" y="1622"/>
                    <a:pt x="868" y="2025"/>
                    <a:pt x="0" y="2301"/>
                  </a:cubicBezTo>
                  <a:cubicBezTo>
                    <a:pt x="918" y="2993"/>
                    <a:pt x="1710" y="3810"/>
                    <a:pt x="2377" y="4741"/>
                  </a:cubicBezTo>
                  <a:cubicBezTo>
                    <a:pt x="2503" y="4628"/>
                    <a:pt x="2628" y="4502"/>
                    <a:pt x="2754" y="4363"/>
                  </a:cubicBezTo>
                  <a:cubicBezTo>
                    <a:pt x="2830" y="4288"/>
                    <a:pt x="2880" y="4213"/>
                    <a:pt x="2943" y="4125"/>
                  </a:cubicBezTo>
                  <a:cubicBezTo>
                    <a:pt x="3006" y="4049"/>
                    <a:pt x="3056" y="3974"/>
                    <a:pt x="3106" y="3911"/>
                  </a:cubicBezTo>
                  <a:lnTo>
                    <a:pt x="3232" y="3722"/>
                  </a:lnTo>
                  <a:lnTo>
                    <a:pt x="3320" y="3584"/>
                  </a:lnTo>
                  <a:cubicBezTo>
                    <a:pt x="3333" y="3546"/>
                    <a:pt x="3358" y="3508"/>
                    <a:pt x="3370" y="3483"/>
                  </a:cubicBezTo>
                  <a:lnTo>
                    <a:pt x="3383" y="3458"/>
                  </a:lnTo>
                  <a:lnTo>
                    <a:pt x="3383" y="3609"/>
                  </a:lnTo>
                  <a:cubicBezTo>
                    <a:pt x="3383" y="3760"/>
                    <a:pt x="3370" y="3898"/>
                    <a:pt x="3345" y="4037"/>
                  </a:cubicBezTo>
                  <a:cubicBezTo>
                    <a:pt x="3333" y="4137"/>
                    <a:pt x="3320" y="4238"/>
                    <a:pt x="3282" y="4351"/>
                  </a:cubicBezTo>
                  <a:cubicBezTo>
                    <a:pt x="3257" y="4452"/>
                    <a:pt x="3232" y="4577"/>
                    <a:pt x="3182" y="4703"/>
                  </a:cubicBezTo>
                  <a:cubicBezTo>
                    <a:pt x="3081" y="4967"/>
                    <a:pt x="2955" y="5231"/>
                    <a:pt x="2792" y="5483"/>
                  </a:cubicBezTo>
                  <a:lnTo>
                    <a:pt x="2792" y="5495"/>
                  </a:lnTo>
                  <a:lnTo>
                    <a:pt x="2804" y="5533"/>
                  </a:lnTo>
                  <a:cubicBezTo>
                    <a:pt x="3282" y="5068"/>
                    <a:pt x="3546" y="4439"/>
                    <a:pt x="3559" y="3772"/>
                  </a:cubicBezTo>
                  <a:lnTo>
                    <a:pt x="355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6" name="Google Shape;10046;p59"/>
            <p:cNvSpPr/>
            <p:nvPr/>
          </p:nvSpPr>
          <p:spPr>
            <a:xfrm>
              <a:off x="7864561" y="3750690"/>
              <a:ext cx="261363" cy="144194"/>
            </a:xfrm>
            <a:custGeom>
              <a:avLst/>
              <a:gdLst/>
              <a:ahLst/>
              <a:cxnLst/>
              <a:rect l="l" t="t" r="r" b="b"/>
              <a:pathLst>
                <a:path w="5358" h="2956" extrusionOk="0">
                  <a:moveTo>
                    <a:pt x="0" y="1"/>
                  </a:moveTo>
                  <a:lnTo>
                    <a:pt x="0" y="1"/>
                  </a:lnTo>
                  <a:cubicBezTo>
                    <a:pt x="13" y="51"/>
                    <a:pt x="25" y="89"/>
                    <a:pt x="38" y="126"/>
                  </a:cubicBezTo>
                  <a:cubicBezTo>
                    <a:pt x="88" y="240"/>
                    <a:pt x="151" y="353"/>
                    <a:pt x="227" y="441"/>
                  </a:cubicBezTo>
                  <a:cubicBezTo>
                    <a:pt x="503" y="768"/>
                    <a:pt x="818" y="1057"/>
                    <a:pt x="1182" y="1271"/>
                  </a:cubicBezTo>
                  <a:cubicBezTo>
                    <a:pt x="1673" y="1598"/>
                    <a:pt x="2188" y="1874"/>
                    <a:pt x="2729" y="2101"/>
                  </a:cubicBezTo>
                  <a:cubicBezTo>
                    <a:pt x="3332" y="2377"/>
                    <a:pt x="3949" y="2604"/>
                    <a:pt x="4590" y="2792"/>
                  </a:cubicBezTo>
                  <a:cubicBezTo>
                    <a:pt x="4753" y="2830"/>
                    <a:pt x="4904" y="2868"/>
                    <a:pt x="5068" y="2931"/>
                  </a:cubicBezTo>
                  <a:lnTo>
                    <a:pt x="5143" y="2956"/>
                  </a:lnTo>
                  <a:lnTo>
                    <a:pt x="5357" y="2905"/>
                  </a:lnTo>
                  <a:cubicBezTo>
                    <a:pt x="5269" y="2868"/>
                    <a:pt x="5194" y="2830"/>
                    <a:pt x="5106" y="2805"/>
                  </a:cubicBezTo>
                  <a:cubicBezTo>
                    <a:pt x="4942" y="2742"/>
                    <a:pt x="4779" y="2692"/>
                    <a:pt x="4615" y="2654"/>
                  </a:cubicBezTo>
                  <a:cubicBezTo>
                    <a:pt x="3986" y="2490"/>
                    <a:pt x="3370" y="2277"/>
                    <a:pt x="2767" y="2013"/>
                  </a:cubicBezTo>
                  <a:cubicBezTo>
                    <a:pt x="2226" y="1786"/>
                    <a:pt x="1710" y="1522"/>
                    <a:pt x="1220" y="1233"/>
                  </a:cubicBezTo>
                  <a:cubicBezTo>
                    <a:pt x="855" y="1019"/>
                    <a:pt x="528" y="755"/>
                    <a:pt x="239" y="441"/>
                  </a:cubicBezTo>
                  <a:cubicBezTo>
                    <a:pt x="164" y="340"/>
                    <a:pt x="101" y="240"/>
                    <a:pt x="50" y="126"/>
                  </a:cubicBezTo>
                  <a:cubicBezTo>
                    <a:pt x="25" y="89"/>
                    <a:pt x="13" y="38"/>
                    <a:pt x="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7" name="Google Shape;10047;p59"/>
            <p:cNvSpPr/>
            <p:nvPr/>
          </p:nvSpPr>
          <p:spPr>
            <a:xfrm>
              <a:off x="8084116" y="3896688"/>
              <a:ext cx="13561" cy="8634"/>
            </a:xfrm>
            <a:custGeom>
              <a:avLst/>
              <a:gdLst/>
              <a:ahLst/>
              <a:cxnLst/>
              <a:rect l="l" t="t" r="r" b="b"/>
              <a:pathLst>
                <a:path w="278" h="177" extrusionOk="0">
                  <a:moveTo>
                    <a:pt x="1" y="0"/>
                  </a:moveTo>
                  <a:cubicBezTo>
                    <a:pt x="1" y="63"/>
                    <a:pt x="1" y="114"/>
                    <a:pt x="1" y="177"/>
                  </a:cubicBezTo>
                  <a:cubicBezTo>
                    <a:pt x="89" y="139"/>
                    <a:pt x="177" y="101"/>
                    <a:pt x="278" y="76"/>
                  </a:cubicBezTo>
                  <a:lnTo>
                    <a:pt x="215" y="63"/>
                  </a:lnTo>
                  <a:lnTo>
                    <a:pt x="1" y="0"/>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8" name="Google Shape;10048;p59"/>
            <p:cNvSpPr/>
            <p:nvPr/>
          </p:nvSpPr>
          <p:spPr>
            <a:xfrm>
              <a:off x="7957144" y="3066599"/>
              <a:ext cx="317216" cy="40097"/>
            </a:xfrm>
            <a:custGeom>
              <a:avLst/>
              <a:gdLst/>
              <a:ahLst/>
              <a:cxnLst/>
              <a:rect l="l" t="t" r="r" b="b"/>
              <a:pathLst>
                <a:path w="6503" h="822" extrusionOk="0">
                  <a:moveTo>
                    <a:pt x="3247" y="1"/>
                  </a:moveTo>
                  <a:cubicBezTo>
                    <a:pt x="3057" y="1"/>
                    <a:pt x="2868" y="86"/>
                    <a:pt x="2742" y="255"/>
                  </a:cubicBezTo>
                  <a:lnTo>
                    <a:pt x="2642" y="419"/>
                  </a:lnTo>
                  <a:lnTo>
                    <a:pt x="2466" y="419"/>
                  </a:lnTo>
                  <a:cubicBezTo>
                    <a:pt x="1560" y="469"/>
                    <a:pt x="491" y="633"/>
                    <a:pt x="1" y="783"/>
                  </a:cubicBezTo>
                  <a:cubicBezTo>
                    <a:pt x="51" y="796"/>
                    <a:pt x="89" y="809"/>
                    <a:pt x="139" y="821"/>
                  </a:cubicBezTo>
                  <a:lnTo>
                    <a:pt x="6376" y="821"/>
                  </a:lnTo>
                  <a:cubicBezTo>
                    <a:pt x="6414" y="809"/>
                    <a:pt x="6464" y="796"/>
                    <a:pt x="6502" y="783"/>
                  </a:cubicBezTo>
                  <a:cubicBezTo>
                    <a:pt x="6012" y="633"/>
                    <a:pt x="4955" y="469"/>
                    <a:pt x="4037" y="419"/>
                  </a:cubicBezTo>
                  <a:lnTo>
                    <a:pt x="3861" y="406"/>
                  </a:lnTo>
                  <a:lnTo>
                    <a:pt x="2705" y="406"/>
                  </a:lnTo>
                  <a:lnTo>
                    <a:pt x="3773" y="268"/>
                  </a:lnTo>
                  <a:lnTo>
                    <a:pt x="3761" y="255"/>
                  </a:lnTo>
                  <a:cubicBezTo>
                    <a:pt x="3629" y="86"/>
                    <a:pt x="3437" y="1"/>
                    <a:pt x="32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9" name="Google Shape;10049;p59"/>
            <p:cNvSpPr/>
            <p:nvPr/>
          </p:nvSpPr>
          <p:spPr>
            <a:xfrm>
              <a:off x="7954120" y="3917566"/>
              <a:ext cx="314094" cy="155803"/>
            </a:xfrm>
            <a:custGeom>
              <a:avLst/>
              <a:gdLst/>
              <a:ahLst/>
              <a:cxnLst/>
              <a:rect l="l" t="t" r="r" b="b"/>
              <a:pathLst>
                <a:path w="6439" h="3194" extrusionOk="0">
                  <a:moveTo>
                    <a:pt x="3760" y="0"/>
                  </a:moveTo>
                  <a:lnTo>
                    <a:pt x="3622" y="38"/>
                  </a:lnTo>
                  <a:cubicBezTo>
                    <a:pt x="3282" y="126"/>
                    <a:pt x="2955" y="239"/>
                    <a:pt x="2628" y="352"/>
                  </a:cubicBezTo>
                  <a:lnTo>
                    <a:pt x="2628" y="490"/>
                  </a:lnTo>
                  <a:lnTo>
                    <a:pt x="2591" y="1333"/>
                  </a:lnTo>
                  <a:cubicBezTo>
                    <a:pt x="2591" y="1534"/>
                    <a:pt x="2578" y="1647"/>
                    <a:pt x="2578" y="1647"/>
                  </a:cubicBezTo>
                  <a:cubicBezTo>
                    <a:pt x="2578" y="1647"/>
                    <a:pt x="2553" y="1534"/>
                    <a:pt x="2528" y="1333"/>
                  </a:cubicBezTo>
                  <a:cubicBezTo>
                    <a:pt x="2515" y="1232"/>
                    <a:pt x="2490" y="1107"/>
                    <a:pt x="2477" y="968"/>
                  </a:cubicBezTo>
                  <a:cubicBezTo>
                    <a:pt x="2452" y="830"/>
                    <a:pt x="2440" y="666"/>
                    <a:pt x="2427" y="503"/>
                  </a:cubicBezTo>
                  <a:lnTo>
                    <a:pt x="2427" y="440"/>
                  </a:lnTo>
                  <a:cubicBezTo>
                    <a:pt x="2314" y="478"/>
                    <a:pt x="2213" y="528"/>
                    <a:pt x="2113" y="578"/>
                  </a:cubicBezTo>
                  <a:cubicBezTo>
                    <a:pt x="2100" y="805"/>
                    <a:pt x="2088" y="1019"/>
                    <a:pt x="2088" y="1207"/>
                  </a:cubicBezTo>
                  <a:cubicBezTo>
                    <a:pt x="2062" y="1496"/>
                    <a:pt x="2050" y="1735"/>
                    <a:pt x="2037" y="1911"/>
                  </a:cubicBezTo>
                  <a:cubicBezTo>
                    <a:pt x="2037" y="2075"/>
                    <a:pt x="2025" y="2175"/>
                    <a:pt x="2025" y="2175"/>
                  </a:cubicBezTo>
                  <a:cubicBezTo>
                    <a:pt x="2025" y="2175"/>
                    <a:pt x="1999" y="2075"/>
                    <a:pt x="1974" y="1911"/>
                  </a:cubicBezTo>
                  <a:cubicBezTo>
                    <a:pt x="1949" y="1823"/>
                    <a:pt x="1937" y="1723"/>
                    <a:pt x="1924" y="1610"/>
                  </a:cubicBezTo>
                  <a:cubicBezTo>
                    <a:pt x="1911" y="1496"/>
                    <a:pt x="1886" y="1358"/>
                    <a:pt x="1874" y="1220"/>
                  </a:cubicBezTo>
                  <a:cubicBezTo>
                    <a:pt x="1861" y="1069"/>
                    <a:pt x="1836" y="918"/>
                    <a:pt x="1836" y="742"/>
                  </a:cubicBezTo>
                  <a:lnTo>
                    <a:pt x="1836" y="717"/>
                  </a:lnTo>
                  <a:cubicBezTo>
                    <a:pt x="1044" y="1132"/>
                    <a:pt x="402" y="1786"/>
                    <a:pt x="0" y="2578"/>
                  </a:cubicBezTo>
                  <a:lnTo>
                    <a:pt x="113" y="2653"/>
                  </a:lnTo>
                  <a:cubicBezTo>
                    <a:pt x="214" y="2716"/>
                    <a:pt x="327" y="2779"/>
                    <a:pt x="440" y="2842"/>
                  </a:cubicBezTo>
                  <a:lnTo>
                    <a:pt x="805" y="2993"/>
                  </a:lnTo>
                  <a:cubicBezTo>
                    <a:pt x="931" y="3031"/>
                    <a:pt x="1069" y="3081"/>
                    <a:pt x="1195" y="3131"/>
                  </a:cubicBezTo>
                  <a:cubicBezTo>
                    <a:pt x="1283" y="3144"/>
                    <a:pt x="1371" y="3169"/>
                    <a:pt x="1459" y="3194"/>
                  </a:cubicBezTo>
                  <a:lnTo>
                    <a:pt x="1421" y="3156"/>
                  </a:lnTo>
                  <a:cubicBezTo>
                    <a:pt x="1346" y="3081"/>
                    <a:pt x="1295" y="2993"/>
                    <a:pt x="1245" y="2905"/>
                  </a:cubicBezTo>
                  <a:cubicBezTo>
                    <a:pt x="1207" y="2842"/>
                    <a:pt x="1195" y="2779"/>
                    <a:pt x="1182" y="2716"/>
                  </a:cubicBezTo>
                  <a:cubicBezTo>
                    <a:pt x="1170" y="2704"/>
                    <a:pt x="1170" y="2678"/>
                    <a:pt x="1182" y="2666"/>
                  </a:cubicBezTo>
                  <a:cubicBezTo>
                    <a:pt x="1170" y="2653"/>
                    <a:pt x="1170" y="2653"/>
                    <a:pt x="1182" y="2653"/>
                  </a:cubicBezTo>
                  <a:cubicBezTo>
                    <a:pt x="1195" y="2653"/>
                    <a:pt x="1207" y="2666"/>
                    <a:pt x="1232" y="2678"/>
                  </a:cubicBezTo>
                  <a:cubicBezTo>
                    <a:pt x="1270" y="2704"/>
                    <a:pt x="1320" y="2716"/>
                    <a:pt x="1371" y="2729"/>
                  </a:cubicBezTo>
                  <a:cubicBezTo>
                    <a:pt x="1446" y="2754"/>
                    <a:pt x="1522" y="2766"/>
                    <a:pt x="1597" y="2779"/>
                  </a:cubicBezTo>
                  <a:cubicBezTo>
                    <a:pt x="1685" y="2792"/>
                    <a:pt x="1773" y="2792"/>
                    <a:pt x="1874" y="2804"/>
                  </a:cubicBezTo>
                  <a:lnTo>
                    <a:pt x="3005" y="2804"/>
                  </a:lnTo>
                  <a:cubicBezTo>
                    <a:pt x="2955" y="2465"/>
                    <a:pt x="2968" y="2125"/>
                    <a:pt x="3056" y="1798"/>
                  </a:cubicBezTo>
                  <a:cubicBezTo>
                    <a:pt x="3240" y="1206"/>
                    <a:pt x="3434" y="450"/>
                    <a:pt x="3515" y="450"/>
                  </a:cubicBezTo>
                  <a:cubicBezTo>
                    <a:pt x="3562" y="450"/>
                    <a:pt x="3571" y="696"/>
                    <a:pt x="3521" y="1358"/>
                  </a:cubicBezTo>
                  <a:cubicBezTo>
                    <a:pt x="3483" y="1811"/>
                    <a:pt x="3886" y="2087"/>
                    <a:pt x="3773" y="2792"/>
                  </a:cubicBezTo>
                  <a:lnTo>
                    <a:pt x="4200" y="2792"/>
                  </a:lnTo>
                  <a:cubicBezTo>
                    <a:pt x="4326" y="2792"/>
                    <a:pt x="4452" y="2792"/>
                    <a:pt x="4565" y="2779"/>
                  </a:cubicBezTo>
                  <a:cubicBezTo>
                    <a:pt x="4628" y="2779"/>
                    <a:pt x="4678" y="2779"/>
                    <a:pt x="4741" y="2766"/>
                  </a:cubicBezTo>
                  <a:cubicBezTo>
                    <a:pt x="4791" y="2766"/>
                    <a:pt x="4841" y="2766"/>
                    <a:pt x="4892" y="2754"/>
                  </a:cubicBezTo>
                  <a:cubicBezTo>
                    <a:pt x="4942" y="2754"/>
                    <a:pt x="4992" y="2741"/>
                    <a:pt x="5043" y="2741"/>
                  </a:cubicBezTo>
                  <a:cubicBezTo>
                    <a:pt x="5093" y="2741"/>
                    <a:pt x="5131" y="2716"/>
                    <a:pt x="5168" y="2716"/>
                  </a:cubicBezTo>
                  <a:cubicBezTo>
                    <a:pt x="5244" y="2691"/>
                    <a:pt x="5319" y="2678"/>
                    <a:pt x="5395" y="2653"/>
                  </a:cubicBezTo>
                  <a:cubicBezTo>
                    <a:pt x="5445" y="2628"/>
                    <a:pt x="5483" y="2603"/>
                    <a:pt x="5533" y="2578"/>
                  </a:cubicBezTo>
                  <a:cubicBezTo>
                    <a:pt x="5546" y="2565"/>
                    <a:pt x="5571" y="2553"/>
                    <a:pt x="5583" y="2540"/>
                  </a:cubicBezTo>
                  <a:cubicBezTo>
                    <a:pt x="5583" y="2565"/>
                    <a:pt x="5583" y="2590"/>
                    <a:pt x="5583" y="2616"/>
                  </a:cubicBezTo>
                  <a:cubicBezTo>
                    <a:pt x="5571" y="2678"/>
                    <a:pt x="5558" y="2754"/>
                    <a:pt x="5533" y="2817"/>
                  </a:cubicBezTo>
                  <a:cubicBezTo>
                    <a:pt x="5483" y="2905"/>
                    <a:pt x="5432" y="2993"/>
                    <a:pt x="5370" y="3081"/>
                  </a:cubicBezTo>
                  <a:lnTo>
                    <a:pt x="5344" y="3106"/>
                  </a:lnTo>
                  <a:cubicBezTo>
                    <a:pt x="5407" y="3093"/>
                    <a:pt x="5458" y="3068"/>
                    <a:pt x="5508" y="3056"/>
                  </a:cubicBezTo>
                  <a:cubicBezTo>
                    <a:pt x="5558" y="3031"/>
                    <a:pt x="5634" y="2993"/>
                    <a:pt x="5696" y="2968"/>
                  </a:cubicBezTo>
                  <a:cubicBezTo>
                    <a:pt x="5772" y="2943"/>
                    <a:pt x="5835" y="2917"/>
                    <a:pt x="5898" y="2892"/>
                  </a:cubicBezTo>
                  <a:cubicBezTo>
                    <a:pt x="5961" y="2854"/>
                    <a:pt x="6011" y="2817"/>
                    <a:pt x="6074" y="2792"/>
                  </a:cubicBezTo>
                  <a:cubicBezTo>
                    <a:pt x="6137" y="2754"/>
                    <a:pt x="6199" y="2729"/>
                    <a:pt x="6250" y="2691"/>
                  </a:cubicBezTo>
                  <a:cubicBezTo>
                    <a:pt x="6300" y="2653"/>
                    <a:pt x="6363" y="2616"/>
                    <a:pt x="6413" y="2578"/>
                  </a:cubicBezTo>
                  <a:lnTo>
                    <a:pt x="6438" y="2565"/>
                  </a:lnTo>
                  <a:cubicBezTo>
                    <a:pt x="5910" y="1836"/>
                    <a:pt x="4867" y="641"/>
                    <a:pt x="37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0" name="Google Shape;10050;p59"/>
            <p:cNvSpPr/>
            <p:nvPr/>
          </p:nvSpPr>
          <p:spPr>
            <a:xfrm>
              <a:off x="7805051" y="3580155"/>
              <a:ext cx="38097" cy="417801"/>
            </a:xfrm>
            <a:custGeom>
              <a:avLst/>
              <a:gdLst/>
              <a:ahLst/>
              <a:cxnLst/>
              <a:rect l="l" t="t" r="r" b="b"/>
              <a:pathLst>
                <a:path w="781" h="8565" extrusionOk="0">
                  <a:moveTo>
                    <a:pt x="780" y="1"/>
                  </a:moveTo>
                  <a:lnTo>
                    <a:pt x="780" y="1"/>
                  </a:lnTo>
                  <a:cubicBezTo>
                    <a:pt x="780" y="1"/>
                    <a:pt x="692" y="529"/>
                    <a:pt x="591" y="1321"/>
                  </a:cubicBezTo>
                  <a:cubicBezTo>
                    <a:pt x="529" y="1724"/>
                    <a:pt x="478" y="2189"/>
                    <a:pt x="428" y="2692"/>
                  </a:cubicBezTo>
                  <a:cubicBezTo>
                    <a:pt x="403" y="2943"/>
                    <a:pt x="378" y="3207"/>
                    <a:pt x="353" y="3472"/>
                  </a:cubicBezTo>
                  <a:lnTo>
                    <a:pt x="277" y="4264"/>
                  </a:lnTo>
                  <a:lnTo>
                    <a:pt x="202" y="5069"/>
                  </a:lnTo>
                  <a:cubicBezTo>
                    <a:pt x="176" y="5333"/>
                    <a:pt x="164" y="5597"/>
                    <a:pt x="139" y="5848"/>
                  </a:cubicBezTo>
                  <a:cubicBezTo>
                    <a:pt x="101" y="6351"/>
                    <a:pt x="76" y="6816"/>
                    <a:pt x="51" y="7219"/>
                  </a:cubicBezTo>
                  <a:cubicBezTo>
                    <a:pt x="13" y="8024"/>
                    <a:pt x="0" y="8564"/>
                    <a:pt x="0" y="8564"/>
                  </a:cubicBezTo>
                  <a:cubicBezTo>
                    <a:pt x="0" y="8564"/>
                    <a:pt x="88" y="8036"/>
                    <a:pt x="189" y="7231"/>
                  </a:cubicBezTo>
                  <a:cubicBezTo>
                    <a:pt x="239" y="6829"/>
                    <a:pt x="302" y="6364"/>
                    <a:pt x="353" y="5861"/>
                  </a:cubicBezTo>
                  <a:cubicBezTo>
                    <a:pt x="378" y="5609"/>
                    <a:pt x="403" y="5358"/>
                    <a:pt x="428" y="5094"/>
                  </a:cubicBezTo>
                  <a:lnTo>
                    <a:pt x="503" y="4289"/>
                  </a:lnTo>
                  <a:lnTo>
                    <a:pt x="579" y="3497"/>
                  </a:lnTo>
                  <a:cubicBezTo>
                    <a:pt x="604" y="3233"/>
                    <a:pt x="617" y="2969"/>
                    <a:pt x="642" y="2717"/>
                  </a:cubicBezTo>
                  <a:cubicBezTo>
                    <a:pt x="679" y="2214"/>
                    <a:pt x="705" y="1749"/>
                    <a:pt x="730" y="1346"/>
                  </a:cubicBezTo>
                  <a:cubicBezTo>
                    <a:pt x="767" y="542"/>
                    <a:pt x="780" y="1"/>
                    <a:pt x="780" y="1"/>
                  </a:cubicBezTo>
                  <a:close/>
                </a:path>
              </a:pathLst>
            </a:custGeom>
            <a:solidFill>
              <a:srgbClr val="E5C2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1" name="Google Shape;10051;p59"/>
            <p:cNvSpPr/>
            <p:nvPr/>
          </p:nvSpPr>
          <p:spPr>
            <a:xfrm>
              <a:off x="8058361" y="3889322"/>
              <a:ext cx="12341" cy="25805"/>
            </a:xfrm>
            <a:custGeom>
              <a:avLst/>
              <a:gdLst/>
              <a:ahLst/>
              <a:cxnLst/>
              <a:rect l="l" t="t" r="r" b="b"/>
              <a:pathLst>
                <a:path w="253" h="529" extrusionOk="0">
                  <a:moveTo>
                    <a:pt x="13" y="1"/>
                  </a:moveTo>
                  <a:cubicBezTo>
                    <a:pt x="13" y="177"/>
                    <a:pt x="13" y="353"/>
                    <a:pt x="1" y="529"/>
                  </a:cubicBezTo>
                  <a:cubicBezTo>
                    <a:pt x="89" y="491"/>
                    <a:pt x="164" y="466"/>
                    <a:pt x="252" y="428"/>
                  </a:cubicBezTo>
                  <a:cubicBezTo>
                    <a:pt x="240" y="315"/>
                    <a:pt x="240" y="189"/>
                    <a:pt x="227" y="63"/>
                  </a:cubicBezTo>
                  <a:lnTo>
                    <a:pt x="13"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2" name="Google Shape;10052;p59"/>
            <p:cNvSpPr/>
            <p:nvPr/>
          </p:nvSpPr>
          <p:spPr>
            <a:xfrm>
              <a:off x="7730809" y="3269182"/>
              <a:ext cx="209852" cy="1039160"/>
            </a:xfrm>
            <a:custGeom>
              <a:avLst/>
              <a:gdLst/>
              <a:ahLst/>
              <a:cxnLst/>
              <a:rect l="l" t="t" r="r" b="b"/>
              <a:pathLst>
                <a:path w="4302" h="21303" extrusionOk="0">
                  <a:moveTo>
                    <a:pt x="1610" y="3320"/>
                  </a:moveTo>
                  <a:cubicBezTo>
                    <a:pt x="1610" y="3320"/>
                    <a:pt x="1610" y="3534"/>
                    <a:pt x="1585" y="3899"/>
                  </a:cubicBezTo>
                  <a:cubicBezTo>
                    <a:pt x="1573" y="4263"/>
                    <a:pt x="1535" y="4779"/>
                    <a:pt x="1497" y="5408"/>
                  </a:cubicBezTo>
                  <a:cubicBezTo>
                    <a:pt x="1460" y="6036"/>
                    <a:pt x="1409" y="6766"/>
                    <a:pt x="1346" y="7545"/>
                  </a:cubicBezTo>
                  <a:lnTo>
                    <a:pt x="1246" y="8740"/>
                  </a:lnTo>
                  <a:lnTo>
                    <a:pt x="1133" y="9985"/>
                  </a:lnTo>
                  <a:lnTo>
                    <a:pt x="1019" y="11230"/>
                  </a:lnTo>
                  <a:lnTo>
                    <a:pt x="906" y="12424"/>
                  </a:lnTo>
                  <a:cubicBezTo>
                    <a:pt x="831" y="13217"/>
                    <a:pt x="743" y="13933"/>
                    <a:pt x="680" y="14549"/>
                  </a:cubicBezTo>
                  <a:cubicBezTo>
                    <a:pt x="604" y="15178"/>
                    <a:pt x="542" y="15694"/>
                    <a:pt x="491" y="16058"/>
                  </a:cubicBezTo>
                  <a:cubicBezTo>
                    <a:pt x="454" y="16411"/>
                    <a:pt x="416" y="16624"/>
                    <a:pt x="416" y="16624"/>
                  </a:cubicBezTo>
                  <a:cubicBezTo>
                    <a:pt x="416" y="16624"/>
                    <a:pt x="416" y="16411"/>
                    <a:pt x="454" y="16046"/>
                  </a:cubicBezTo>
                  <a:cubicBezTo>
                    <a:pt x="479" y="15681"/>
                    <a:pt x="491" y="15166"/>
                    <a:pt x="542" y="14537"/>
                  </a:cubicBezTo>
                  <a:cubicBezTo>
                    <a:pt x="579" y="13908"/>
                    <a:pt x="630" y="13179"/>
                    <a:pt x="692" y="12399"/>
                  </a:cubicBezTo>
                  <a:lnTo>
                    <a:pt x="793" y="11205"/>
                  </a:lnTo>
                  <a:lnTo>
                    <a:pt x="906" y="9960"/>
                  </a:lnTo>
                  <a:lnTo>
                    <a:pt x="1019" y="8715"/>
                  </a:lnTo>
                  <a:lnTo>
                    <a:pt x="1133" y="7520"/>
                  </a:lnTo>
                  <a:cubicBezTo>
                    <a:pt x="1208" y="6728"/>
                    <a:pt x="1296" y="6011"/>
                    <a:pt x="1359" y="5395"/>
                  </a:cubicBezTo>
                  <a:cubicBezTo>
                    <a:pt x="1434" y="4766"/>
                    <a:pt x="1497" y="4251"/>
                    <a:pt x="1548" y="3886"/>
                  </a:cubicBezTo>
                  <a:cubicBezTo>
                    <a:pt x="1585" y="3534"/>
                    <a:pt x="1610" y="3320"/>
                    <a:pt x="1610" y="3320"/>
                  </a:cubicBezTo>
                  <a:close/>
                  <a:moveTo>
                    <a:pt x="4301" y="0"/>
                  </a:moveTo>
                  <a:cubicBezTo>
                    <a:pt x="2554" y="390"/>
                    <a:pt x="1585" y="1396"/>
                    <a:pt x="1422" y="2993"/>
                  </a:cubicBezTo>
                  <a:cubicBezTo>
                    <a:pt x="1334" y="3861"/>
                    <a:pt x="1158" y="5885"/>
                    <a:pt x="957" y="8212"/>
                  </a:cubicBezTo>
                  <a:cubicBezTo>
                    <a:pt x="667" y="11431"/>
                    <a:pt x="340" y="15078"/>
                    <a:pt x="139" y="17190"/>
                  </a:cubicBezTo>
                  <a:cubicBezTo>
                    <a:pt x="1" y="18498"/>
                    <a:pt x="227" y="19529"/>
                    <a:pt x="793" y="20246"/>
                  </a:cubicBezTo>
                  <a:cubicBezTo>
                    <a:pt x="1133" y="20686"/>
                    <a:pt x="1761" y="21051"/>
                    <a:pt x="2629" y="21302"/>
                  </a:cubicBezTo>
                  <a:cubicBezTo>
                    <a:pt x="2956" y="20925"/>
                    <a:pt x="3333" y="20611"/>
                    <a:pt x="3761" y="20359"/>
                  </a:cubicBezTo>
                  <a:lnTo>
                    <a:pt x="3761" y="20359"/>
                  </a:lnTo>
                  <a:cubicBezTo>
                    <a:pt x="3622" y="20372"/>
                    <a:pt x="3481" y="20378"/>
                    <a:pt x="3338" y="20378"/>
                  </a:cubicBezTo>
                  <a:cubicBezTo>
                    <a:pt x="3195" y="20378"/>
                    <a:pt x="3050" y="20372"/>
                    <a:pt x="2906" y="20359"/>
                  </a:cubicBezTo>
                  <a:cubicBezTo>
                    <a:pt x="2428" y="20359"/>
                    <a:pt x="1963" y="20233"/>
                    <a:pt x="1535" y="20020"/>
                  </a:cubicBezTo>
                  <a:cubicBezTo>
                    <a:pt x="1397" y="19944"/>
                    <a:pt x="1271" y="19831"/>
                    <a:pt x="1158" y="19705"/>
                  </a:cubicBezTo>
                  <a:cubicBezTo>
                    <a:pt x="1120" y="19655"/>
                    <a:pt x="1120" y="19655"/>
                    <a:pt x="1082" y="19605"/>
                  </a:cubicBezTo>
                  <a:cubicBezTo>
                    <a:pt x="1057" y="19567"/>
                    <a:pt x="1032" y="19529"/>
                    <a:pt x="1007" y="19479"/>
                  </a:cubicBezTo>
                  <a:cubicBezTo>
                    <a:pt x="957" y="19403"/>
                    <a:pt x="919" y="19315"/>
                    <a:pt x="894" y="19227"/>
                  </a:cubicBezTo>
                  <a:cubicBezTo>
                    <a:pt x="768" y="18888"/>
                    <a:pt x="718" y="18536"/>
                    <a:pt x="718" y="18184"/>
                  </a:cubicBezTo>
                  <a:cubicBezTo>
                    <a:pt x="718" y="18008"/>
                    <a:pt x="718" y="17831"/>
                    <a:pt x="730" y="17668"/>
                  </a:cubicBezTo>
                  <a:lnTo>
                    <a:pt x="755" y="17178"/>
                  </a:lnTo>
                  <a:lnTo>
                    <a:pt x="818" y="16159"/>
                  </a:lnTo>
                  <a:cubicBezTo>
                    <a:pt x="869" y="15480"/>
                    <a:pt x="919" y="14763"/>
                    <a:pt x="982" y="14046"/>
                  </a:cubicBezTo>
                  <a:cubicBezTo>
                    <a:pt x="1045" y="13330"/>
                    <a:pt x="1107" y="12600"/>
                    <a:pt x="1170" y="11871"/>
                  </a:cubicBezTo>
                  <a:cubicBezTo>
                    <a:pt x="1233" y="11142"/>
                    <a:pt x="1309" y="10412"/>
                    <a:pt x="1384" y="9696"/>
                  </a:cubicBezTo>
                  <a:cubicBezTo>
                    <a:pt x="1460" y="8979"/>
                    <a:pt x="1535" y="8275"/>
                    <a:pt x="1610" y="7583"/>
                  </a:cubicBezTo>
                  <a:cubicBezTo>
                    <a:pt x="1686" y="6904"/>
                    <a:pt x="1774" y="6250"/>
                    <a:pt x="1849" y="5621"/>
                  </a:cubicBezTo>
                  <a:cubicBezTo>
                    <a:pt x="1937" y="5005"/>
                    <a:pt x="2013" y="4414"/>
                    <a:pt x="2101" y="3861"/>
                  </a:cubicBezTo>
                  <a:lnTo>
                    <a:pt x="2214" y="3081"/>
                  </a:lnTo>
                  <a:cubicBezTo>
                    <a:pt x="2227" y="2956"/>
                    <a:pt x="2252" y="2842"/>
                    <a:pt x="2264" y="2717"/>
                  </a:cubicBezTo>
                  <a:cubicBezTo>
                    <a:pt x="2277" y="2654"/>
                    <a:pt x="2302" y="2591"/>
                    <a:pt x="2315" y="2515"/>
                  </a:cubicBezTo>
                  <a:cubicBezTo>
                    <a:pt x="2327" y="2453"/>
                    <a:pt x="2352" y="2402"/>
                    <a:pt x="2365" y="2339"/>
                  </a:cubicBezTo>
                  <a:cubicBezTo>
                    <a:pt x="2453" y="2113"/>
                    <a:pt x="2579" y="1924"/>
                    <a:pt x="2742" y="1774"/>
                  </a:cubicBezTo>
                  <a:cubicBezTo>
                    <a:pt x="2880" y="1648"/>
                    <a:pt x="3031" y="1560"/>
                    <a:pt x="3195" y="1497"/>
                  </a:cubicBezTo>
                  <a:cubicBezTo>
                    <a:pt x="3396" y="1421"/>
                    <a:pt x="3622" y="1371"/>
                    <a:pt x="3849" y="1346"/>
                  </a:cubicBezTo>
                  <a:lnTo>
                    <a:pt x="4075" y="1321"/>
                  </a:lnTo>
                  <a:lnTo>
                    <a:pt x="3861" y="1409"/>
                  </a:lnTo>
                  <a:cubicBezTo>
                    <a:pt x="3648" y="1484"/>
                    <a:pt x="3459" y="1585"/>
                    <a:pt x="3270" y="1711"/>
                  </a:cubicBezTo>
                  <a:cubicBezTo>
                    <a:pt x="2994" y="1874"/>
                    <a:pt x="2792" y="2163"/>
                    <a:pt x="2730" y="2478"/>
                  </a:cubicBezTo>
                  <a:cubicBezTo>
                    <a:pt x="2717" y="2528"/>
                    <a:pt x="2704" y="2578"/>
                    <a:pt x="2704" y="2629"/>
                  </a:cubicBezTo>
                  <a:cubicBezTo>
                    <a:pt x="2692" y="2666"/>
                    <a:pt x="2692" y="2717"/>
                    <a:pt x="2692" y="2780"/>
                  </a:cubicBezTo>
                  <a:lnTo>
                    <a:pt x="2692" y="2805"/>
                  </a:lnTo>
                  <a:cubicBezTo>
                    <a:pt x="2880" y="2126"/>
                    <a:pt x="3409" y="1673"/>
                    <a:pt x="4301" y="1434"/>
                  </a:cubicBezTo>
                  <a:lnTo>
                    <a:pt x="430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3" name="Google Shape;10053;p59"/>
            <p:cNvSpPr/>
            <p:nvPr/>
          </p:nvSpPr>
          <p:spPr>
            <a:xfrm>
              <a:off x="7884805" y="3626789"/>
              <a:ext cx="461898" cy="261363"/>
            </a:xfrm>
            <a:custGeom>
              <a:avLst/>
              <a:gdLst/>
              <a:ahLst/>
              <a:cxnLst/>
              <a:rect l="l" t="t" r="r" b="b"/>
              <a:pathLst>
                <a:path w="9469" h="5358" extrusionOk="0">
                  <a:moveTo>
                    <a:pt x="516" y="1"/>
                  </a:moveTo>
                  <a:cubicBezTo>
                    <a:pt x="340" y="617"/>
                    <a:pt x="0" y="1862"/>
                    <a:pt x="0" y="2679"/>
                  </a:cubicBezTo>
                  <a:lnTo>
                    <a:pt x="0" y="2805"/>
                  </a:lnTo>
                  <a:cubicBezTo>
                    <a:pt x="88" y="2918"/>
                    <a:pt x="189" y="3019"/>
                    <a:pt x="302" y="3107"/>
                  </a:cubicBezTo>
                  <a:cubicBezTo>
                    <a:pt x="315" y="2893"/>
                    <a:pt x="340" y="2679"/>
                    <a:pt x="352" y="2478"/>
                  </a:cubicBezTo>
                  <a:cubicBezTo>
                    <a:pt x="377" y="2277"/>
                    <a:pt x="403" y="2088"/>
                    <a:pt x="440" y="1912"/>
                  </a:cubicBezTo>
                  <a:cubicBezTo>
                    <a:pt x="465" y="1736"/>
                    <a:pt x="503" y="1560"/>
                    <a:pt x="528" y="1409"/>
                  </a:cubicBezTo>
                  <a:cubicBezTo>
                    <a:pt x="566" y="1245"/>
                    <a:pt x="604" y="1107"/>
                    <a:pt x="641" y="981"/>
                  </a:cubicBezTo>
                  <a:cubicBezTo>
                    <a:pt x="667" y="881"/>
                    <a:pt x="692" y="780"/>
                    <a:pt x="729" y="667"/>
                  </a:cubicBezTo>
                  <a:cubicBezTo>
                    <a:pt x="792" y="504"/>
                    <a:pt x="830" y="403"/>
                    <a:pt x="830" y="403"/>
                  </a:cubicBezTo>
                  <a:lnTo>
                    <a:pt x="830" y="692"/>
                  </a:lnTo>
                  <a:cubicBezTo>
                    <a:pt x="830" y="780"/>
                    <a:pt x="830" y="893"/>
                    <a:pt x="830" y="1032"/>
                  </a:cubicBezTo>
                  <a:lnTo>
                    <a:pt x="818" y="1459"/>
                  </a:lnTo>
                  <a:cubicBezTo>
                    <a:pt x="818" y="1774"/>
                    <a:pt x="805" y="2126"/>
                    <a:pt x="792" y="2516"/>
                  </a:cubicBezTo>
                  <a:cubicBezTo>
                    <a:pt x="792" y="2717"/>
                    <a:pt x="780" y="2918"/>
                    <a:pt x="780" y="3119"/>
                  </a:cubicBezTo>
                  <a:lnTo>
                    <a:pt x="767" y="3459"/>
                  </a:lnTo>
                  <a:lnTo>
                    <a:pt x="855" y="3522"/>
                  </a:lnTo>
                  <a:cubicBezTo>
                    <a:pt x="868" y="3283"/>
                    <a:pt x="893" y="3044"/>
                    <a:pt x="918" y="2817"/>
                  </a:cubicBezTo>
                  <a:cubicBezTo>
                    <a:pt x="931" y="2666"/>
                    <a:pt x="956" y="2528"/>
                    <a:pt x="981" y="2402"/>
                  </a:cubicBezTo>
                  <a:cubicBezTo>
                    <a:pt x="1006" y="2264"/>
                    <a:pt x="1031" y="2138"/>
                    <a:pt x="1056" y="2025"/>
                  </a:cubicBezTo>
                  <a:cubicBezTo>
                    <a:pt x="1082" y="1912"/>
                    <a:pt x="1107" y="1811"/>
                    <a:pt x="1132" y="1711"/>
                  </a:cubicBezTo>
                  <a:cubicBezTo>
                    <a:pt x="1144" y="1635"/>
                    <a:pt x="1170" y="1560"/>
                    <a:pt x="1195" y="1484"/>
                  </a:cubicBezTo>
                  <a:cubicBezTo>
                    <a:pt x="1245" y="1359"/>
                    <a:pt x="1270" y="1283"/>
                    <a:pt x="1270" y="1283"/>
                  </a:cubicBezTo>
                  <a:lnTo>
                    <a:pt x="1270" y="1497"/>
                  </a:lnTo>
                  <a:cubicBezTo>
                    <a:pt x="1270" y="1635"/>
                    <a:pt x="1270" y="1824"/>
                    <a:pt x="1258" y="2050"/>
                  </a:cubicBezTo>
                  <a:lnTo>
                    <a:pt x="1245" y="2842"/>
                  </a:lnTo>
                  <a:lnTo>
                    <a:pt x="1232" y="3283"/>
                  </a:lnTo>
                  <a:lnTo>
                    <a:pt x="1220" y="3735"/>
                  </a:lnTo>
                  <a:cubicBezTo>
                    <a:pt x="1861" y="4100"/>
                    <a:pt x="2540" y="4414"/>
                    <a:pt x="3232" y="4666"/>
                  </a:cubicBezTo>
                  <a:cubicBezTo>
                    <a:pt x="3232" y="4414"/>
                    <a:pt x="3244" y="4163"/>
                    <a:pt x="3257" y="3924"/>
                  </a:cubicBezTo>
                  <a:cubicBezTo>
                    <a:pt x="3270" y="3748"/>
                    <a:pt x="3282" y="3572"/>
                    <a:pt x="3295" y="3408"/>
                  </a:cubicBezTo>
                  <a:cubicBezTo>
                    <a:pt x="3307" y="3245"/>
                    <a:pt x="3320" y="3094"/>
                    <a:pt x="3332" y="2943"/>
                  </a:cubicBezTo>
                  <a:cubicBezTo>
                    <a:pt x="3370" y="2654"/>
                    <a:pt x="3395" y="2415"/>
                    <a:pt x="3420" y="2239"/>
                  </a:cubicBezTo>
                  <a:cubicBezTo>
                    <a:pt x="3446" y="2075"/>
                    <a:pt x="3471" y="1975"/>
                    <a:pt x="3471" y="1975"/>
                  </a:cubicBezTo>
                  <a:cubicBezTo>
                    <a:pt x="3471" y="1975"/>
                    <a:pt x="3483" y="2075"/>
                    <a:pt x="3496" y="2239"/>
                  </a:cubicBezTo>
                  <a:cubicBezTo>
                    <a:pt x="3509" y="2415"/>
                    <a:pt x="3534" y="2654"/>
                    <a:pt x="3546" y="2943"/>
                  </a:cubicBezTo>
                  <a:cubicBezTo>
                    <a:pt x="3559" y="3232"/>
                    <a:pt x="3571" y="3572"/>
                    <a:pt x="3584" y="3936"/>
                  </a:cubicBezTo>
                  <a:cubicBezTo>
                    <a:pt x="3584" y="4201"/>
                    <a:pt x="3584" y="4490"/>
                    <a:pt x="3584" y="4779"/>
                  </a:cubicBezTo>
                  <a:lnTo>
                    <a:pt x="3785" y="4842"/>
                  </a:lnTo>
                  <a:lnTo>
                    <a:pt x="3785" y="4603"/>
                  </a:lnTo>
                  <a:lnTo>
                    <a:pt x="3785" y="3911"/>
                  </a:lnTo>
                  <a:cubicBezTo>
                    <a:pt x="3785" y="3685"/>
                    <a:pt x="3785" y="3459"/>
                    <a:pt x="3798" y="3232"/>
                  </a:cubicBezTo>
                  <a:cubicBezTo>
                    <a:pt x="3798" y="2993"/>
                    <a:pt x="3810" y="2780"/>
                    <a:pt x="3823" y="2553"/>
                  </a:cubicBezTo>
                  <a:cubicBezTo>
                    <a:pt x="3823" y="2339"/>
                    <a:pt x="3848" y="2138"/>
                    <a:pt x="3861" y="1925"/>
                  </a:cubicBezTo>
                  <a:cubicBezTo>
                    <a:pt x="3861" y="1723"/>
                    <a:pt x="3886" y="1547"/>
                    <a:pt x="3898" y="1371"/>
                  </a:cubicBezTo>
                  <a:cubicBezTo>
                    <a:pt x="3961" y="680"/>
                    <a:pt x="4024" y="227"/>
                    <a:pt x="4024" y="227"/>
                  </a:cubicBezTo>
                  <a:cubicBezTo>
                    <a:pt x="4024" y="227"/>
                    <a:pt x="4074" y="692"/>
                    <a:pt x="4100" y="1384"/>
                  </a:cubicBezTo>
                  <a:cubicBezTo>
                    <a:pt x="4100" y="1547"/>
                    <a:pt x="4112" y="1736"/>
                    <a:pt x="4112" y="1937"/>
                  </a:cubicBezTo>
                  <a:cubicBezTo>
                    <a:pt x="4125" y="2138"/>
                    <a:pt x="4125" y="2339"/>
                    <a:pt x="4125" y="2566"/>
                  </a:cubicBezTo>
                  <a:cubicBezTo>
                    <a:pt x="4125" y="2792"/>
                    <a:pt x="4125" y="3006"/>
                    <a:pt x="4125" y="3232"/>
                  </a:cubicBezTo>
                  <a:lnTo>
                    <a:pt x="4125" y="3924"/>
                  </a:lnTo>
                  <a:cubicBezTo>
                    <a:pt x="4125" y="4150"/>
                    <a:pt x="4125" y="4377"/>
                    <a:pt x="4125" y="4603"/>
                  </a:cubicBezTo>
                  <a:lnTo>
                    <a:pt x="4125" y="4942"/>
                  </a:lnTo>
                  <a:cubicBezTo>
                    <a:pt x="4225" y="4968"/>
                    <a:pt x="4326" y="5005"/>
                    <a:pt x="4439" y="5030"/>
                  </a:cubicBezTo>
                  <a:cubicBezTo>
                    <a:pt x="4728" y="5106"/>
                    <a:pt x="5017" y="5219"/>
                    <a:pt x="5282" y="5357"/>
                  </a:cubicBezTo>
                  <a:cubicBezTo>
                    <a:pt x="6376" y="5081"/>
                    <a:pt x="7407" y="4578"/>
                    <a:pt x="8300" y="3886"/>
                  </a:cubicBezTo>
                  <a:lnTo>
                    <a:pt x="8300" y="3723"/>
                  </a:lnTo>
                  <a:lnTo>
                    <a:pt x="8287" y="3270"/>
                  </a:lnTo>
                  <a:lnTo>
                    <a:pt x="8274" y="2830"/>
                  </a:lnTo>
                  <a:cubicBezTo>
                    <a:pt x="8274" y="2541"/>
                    <a:pt x="8262" y="2277"/>
                    <a:pt x="8262" y="2038"/>
                  </a:cubicBezTo>
                  <a:cubicBezTo>
                    <a:pt x="8249" y="1811"/>
                    <a:pt x="8262" y="1623"/>
                    <a:pt x="8249" y="1484"/>
                  </a:cubicBezTo>
                  <a:cubicBezTo>
                    <a:pt x="8237" y="1346"/>
                    <a:pt x="8249" y="1271"/>
                    <a:pt x="8249" y="1271"/>
                  </a:cubicBezTo>
                  <a:cubicBezTo>
                    <a:pt x="8249" y="1271"/>
                    <a:pt x="8274" y="1346"/>
                    <a:pt x="8325" y="1472"/>
                  </a:cubicBezTo>
                  <a:cubicBezTo>
                    <a:pt x="8337" y="1547"/>
                    <a:pt x="8350" y="1635"/>
                    <a:pt x="8362" y="1711"/>
                  </a:cubicBezTo>
                  <a:cubicBezTo>
                    <a:pt x="8388" y="1811"/>
                    <a:pt x="8413" y="1912"/>
                    <a:pt x="8438" y="2025"/>
                  </a:cubicBezTo>
                  <a:cubicBezTo>
                    <a:pt x="8463" y="2151"/>
                    <a:pt x="8488" y="2264"/>
                    <a:pt x="8513" y="2402"/>
                  </a:cubicBezTo>
                  <a:cubicBezTo>
                    <a:pt x="8526" y="2528"/>
                    <a:pt x="8551" y="2666"/>
                    <a:pt x="8576" y="2817"/>
                  </a:cubicBezTo>
                  <a:cubicBezTo>
                    <a:pt x="8601" y="3056"/>
                    <a:pt x="8626" y="3320"/>
                    <a:pt x="8639" y="3584"/>
                  </a:cubicBezTo>
                  <a:lnTo>
                    <a:pt x="8727" y="3496"/>
                  </a:lnTo>
                  <a:cubicBezTo>
                    <a:pt x="8727" y="3371"/>
                    <a:pt x="8727" y="3245"/>
                    <a:pt x="8714" y="3119"/>
                  </a:cubicBezTo>
                  <a:lnTo>
                    <a:pt x="8702" y="2516"/>
                  </a:lnTo>
                  <a:lnTo>
                    <a:pt x="8677" y="1459"/>
                  </a:lnTo>
                  <a:cubicBezTo>
                    <a:pt x="8677" y="1296"/>
                    <a:pt x="8677" y="1157"/>
                    <a:pt x="8664" y="1032"/>
                  </a:cubicBezTo>
                  <a:cubicBezTo>
                    <a:pt x="8652" y="906"/>
                    <a:pt x="8664" y="793"/>
                    <a:pt x="8652" y="692"/>
                  </a:cubicBezTo>
                  <a:cubicBezTo>
                    <a:pt x="8652" y="516"/>
                    <a:pt x="8652" y="403"/>
                    <a:pt x="8652" y="403"/>
                  </a:cubicBezTo>
                  <a:cubicBezTo>
                    <a:pt x="8652" y="403"/>
                    <a:pt x="8702" y="504"/>
                    <a:pt x="8752" y="680"/>
                  </a:cubicBezTo>
                  <a:cubicBezTo>
                    <a:pt x="8790" y="780"/>
                    <a:pt x="8828" y="881"/>
                    <a:pt x="8853" y="994"/>
                  </a:cubicBezTo>
                  <a:cubicBezTo>
                    <a:pt x="8891" y="1107"/>
                    <a:pt x="8928" y="1258"/>
                    <a:pt x="8953" y="1409"/>
                  </a:cubicBezTo>
                  <a:cubicBezTo>
                    <a:pt x="8991" y="1560"/>
                    <a:pt x="9029" y="1736"/>
                    <a:pt x="9054" y="1912"/>
                  </a:cubicBezTo>
                  <a:cubicBezTo>
                    <a:pt x="9079" y="2088"/>
                    <a:pt x="9117" y="2277"/>
                    <a:pt x="9129" y="2478"/>
                  </a:cubicBezTo>
                  <a:cubicBezTo>
                    <a:pt x="9155" y="2629"/>
                    <a:pt x="9167" y="2792"/>
                    <a:pt x="9180" y="2968"/>
                  </a:cubicBezTo>
                  <a:cubicBezTo>
                    <a:pt x="9306" y="2792"/>
                    <a:pt x="9394" y="2616"/>
                    <a:pt x="9469" y="2440"/>
                  </a:cubicBezTo>
                  <a:cubicBezTo>
                    <a:pt x="9419" y="1635"/>
                    <a:pt x="9129" y="554"/>
                    <a:pt x="89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4" name="Google Shape;10054;p59"/>
            <p:cNvSpPr/>
            <p:nvPr/>
          </p:nvSpPr>
          <p:spPr>
            <a:xfrm>
              <a:off x="7807490" y="4178832"/>
              <a:ext cx="502434" cy="401313"/>
            </a:xfrm>
            <a:custGeom>
              <a:avLst/>
              <a:gdLst/>
              <a:ahLst/>
              <a:cxnLst/>
              <a:rect l="l" t="t" r="r" b="b"/>
              <a:pathLst>
                <a:path w="10300" h="8227" extrusionOk="0">
                  <a:moveTo>
                    <a:pt x="2314" y="6527"/>
                  </a:moveTo>
                  <a:lnTo>
                    <a:pt x="2981" y="6540"/>
                  </a:lnTo>
                  <a:lnTo>
                    <a:pt x="3647" y="6565"/>
                  </a:lnTo>
                  <a:lnTo>
                    <a:pt x="4414" y="6590"/>
                  </a:lnTo>
                  <a:lnTo>
                    <a:pt x="4804" y="6615"/>
                  </a:lnTo>
                  <a:cubicBezTo>
                    <a:pt x="4930" y="6615"/>
                    <a:pt x="5056" y="6628"/>
                    <a:pt x="5182" y="6640"/>
                  </a:cubicBezTo>
                  <a:cubicBezTo>
                    <a:pt x="5420" y="6653"/>
                    <a:pt x="5647" y="6678"/>
                    <a:pt x="5848" y="6691"/>
                  </a:cubicBezTo>
                  <a:cubicBezTo>
                    <a:pt x="6238" y="6728"/>
                    <a:pt x="6502" y="6779"/>
                    <a:pt x="6502" y="6779"/>
                  </a:cubicBezTo>
                  <a:cubicBezTo>
                    <a:pt x="6502" y="6779"/>
                    <a:pt x="6426" y="6791"/>
                    <a:pt x="6313" y="6804"/>
                  </a:cubicBezTo>
                  <a:cubicBezTo>
                    <a:pt x="6200" y="6829"/>
                    <a:pt x="6037" y="6842"/>
                    <a:pt x="5848" y="6854"/>
                  </a:cubicBezTo>
                  <a:cubicBezTo>
                    <a:pt x="5647" y="6867"/>
                    <a:pt x="5420" y="6879"/>
                    <a:pt x="5169" y="6879"/>
                  </a:cubicBezTo>
                  <a:lnTo>
                    <a:pt x="4792" y="6879"/>
                  </a:lnTo>
                  <a:lnTo>
                    <a:pt x="4402" y="6867"/>
                  </a:lnTo>
                  <a:lnTo>
                    <a:pt x="4012" y="6842"/>
                  </a:lnTo>
                  <a:cubicBezTo>
                    <a:pt x="3886" y="6842"/>
                    <a:pt x="3761" y="6816"/>
                    <a:pt x="3635" y="6804"/>
                  </a:cubicBezTo>
                  <a:cubicBezTo>
                    <a:pt x="3509" y="6791"/>
                    <a:pt x="3396" y="6766"/>
                    <a:pt x="3283" y="6754"/>
                  </a:cubicBezTo>
                  <a:cubicBezTo>
                    <a:pt x="3170" y="6741"/>
                    <a:pt x="3069" y="6716"/>
                    <a:pt x="2968" y="6703"/>
                  </a:cubicBezTo>
                  <a:cubicBezTo>
                    <a:pt x="2767" y="6665"/>
                    <a:pt x="2616" y="6615"/>
                    <a:pt x="2491" y="6577"/>
                  </a:cubicBezTo>
                  <a:cubicBezTo>
                    <a:pt x="2377" y="6552"/>
                    <a:pt x="2314" y="6527"/>
                    <a:pt x="2314" y="6527"/>
                  </a:cubicBezTo>
                  <a:close/>
                  <a:moveTo>
                    <a:pt x="466" y="7143"/>
                  </a:moveTo>
                  <a:lnTo>
                    <a:pt x="541" y="7168"/>
                  </a:lnTo>
                  <a:cubicBezTo>
                    <a:pt x="604" y="7194"/>
                    <a:pt x="680" y="7219"/>
                    <a:pt x="793" y="7244"/>
                  </a:cubicBezTo>
                  <a:cubicBezTo>
                    <a:pt x="894" y="7282"/>
                    <a:pt x="1019" y="7307"/>
                    <a:pt x="1170" y="7332"/>
                  </a:cubicBezTo>
                  <a:cubicBezTo>
                    <a:pt x="1321" y="7370"/>
                    <a:pt x="1485" y="7395"/>
                    <a:pt x="1673" y="7433"/>
                  </a:cubicBezTo>
                  <a:cubicBezTo>
                    <a:pt x="1862" y="7470"/>
                    <a:pt x="2050" y="7495"/>
                    <a:pt x="2264" y="7521"/>
                  </a:cubicBezTo>
                  <a:cubicBezTo>
                    <a:pt x="2478" y="7546"/>
                    <a:pt x="2704" y="7571"/>
                    <a:pt x="2931" y="7596"/>
                  </a:cubicBezTo>
                  <a:cubicBezTo>
                    <a:pt x="3157" y="7621"/>
                    <a:pt x="3396" y="7634"/>
                    <a:pt x="3647" y="7659"/>
                  </a:cubicBezTo>
                  <a:cubicBezTo>
                    <a:pt x="3886" y="7684"/>
                    <a:pt x="4138" y="7684"/>
                    <a:pt x="4377" y="7709"/>
                  </a:cubicBezTo>
                  <a:cubicBezTo>
                    <a:pt x="4628" y="7722"/>
                    <a:pt x="4880" y="7734"/>
                    <a:pt x="5119" y="7747"/>
                  </a:cubicBezTo>
                  <a:lnTo>
                    <a:pt x="5835" y="7772"/>
                  </a:lnTo>
                  <a:lnTo>
                    <a:pt x="7105" y="7822"/>
                  </a:lnTo>
                  <a:lnTo>
                    <a:pt x="8011" y="7860"/>
                  </a:lnTo>
                  <a:cubicBezTo>
                    <a:pt x="8225" y="7873"/>
                    <a:pt x="8350" y="7873"/>
                    <a:pt x="8350" y="7873"/>
                  </a:cubicBezTo>
                  <a:cubicBezTo>
                    <a:pt x="8350" y="7873"/>
                    <a:pt x="8225" y="7885"/>
                    <a:pt x="8011" y="7910"/>
                  </a:cubicBezTo>
                  <a:lnTo>
                    <a:pt x="7621" y="7936"/>
                  </a:lnTo>
                  <a:cubicBezTo>
                    <a:pt x="7458" y="7948"/>
                    <a:pt x="7307" y="7973"/>
                    <a:pt x="7105" y="7973"/>
                  </a:cubicBezTo>
                  <a:cubicBezTo>
                    <a:pt x="6917" y="7986"/>
                    <a:pt x="6716" y="7998"/>
                    <a:pt x="6502" y="7998"/>
                  </a:cubicBezTo>
                  <a:cubicBezTo>
                    <a:pt x="6288" y="8011"/>
                    <a:pt x="6062" y="8011"/>
                    <a:pt x="5835" y="8011"/>
                  </a:cubicBezTo>
                  <a:lnTo>
                    <a:pt x="5106" y="8011"/>
                  </a:lnTo>
                  <a:cubicBezTo>
                    <a:pt x="4867" y="8011"/>
                    <a:pt x="4616" y="7998"/>
                    <a:pt x="4364" y="7986"/>
                  </a:cubicBezTo>
                  <a:cubicBezTo>
                    <a:pt x="4113" y="7961"/>
                    <a:pt x="3874" y="7948"/>
                    <a:pt x="3622" y="7923"/>
                  </a:cubicBezTo>
                  <a:cubicBezTo>
                    <a:pt x="3383" y="7898"/>
                    <a:pt x="3144" y="7873"/>
                    <a:pt x="2905" y="7835"/>
                  </a:cubicBezTo>
                  <a:cubicBezTo>
                    <a:pt x="2679" y="7797"/>
                    <a:pt x="2453" y="7759"/>
                    <a:pt x="2239" y="7722"/>
                  </a:cubicBezTo>
                  <a:cubicBezTo>
                    <a:pt x="2025" y="7684"/>
                    <a:pt x="1824" y="7634"/>
                    <a:pt x="1648" y="7583"/>
                  </a:cubicBezTo>
                  <a:cubicBezTo>
                    <a:pt x="1459" y="7546"/>
                    <a:pt x="1296" y="7495"/>
                    <a:pt x="1158" y="7433"/>
                  </a:cubicBezTo>
                  <a:cubicBezTo>
                    <a:pt x="1007" y="7382"/>
                    <a:pt x="881" y="7345"/>
                    <a:pt x="780" y="7294"/>
                  </a:cubicBezTo>
                  <a:cubicBezTo>
                    <a:pt x="692" y="7269"/>
                    <a:pt x="617" y="7231"/>
                    <a:pt x="541" y="7181"/>
                  </a:cubicBezTo>
                  <a:lnTo>
                    <a:pt x="466" y="7143"/>
                  </a:lnTo>
                  <a:close/>
                  <a:moveTo>
                    <a:pt x="4515" y="1"/>
                  </a:moveTo>
                  <a:lnTo>
                    <a:pt x="4515" y="1045"/>
                  </a:lnTo>
                  <a:lnTo>
                    <a:pt x="4289" y="1145"/>
                  </a:lnTo>
                  <a:cubicBezTo>
                    <a:pt x="3723" y="1409"/>
                    <a:pt x="3170" y="1711"/>
                    <a:pt x="2641" y="2038"/>
                  </a:cubicBezTo>
                  <a:cubicBezTo>
                    <a:pt x="1195" y="2918"/>
                    <a:pt x="1145" y="3346"/>
                    <a:pt x="1145" y="3346"/>
                  </a:cubicBezTo>
                  <a:lnTo>
                    <a:pt x="1145" y="5861"/>
                  </a:lnTo>
                  <a:lnTo>
                    <a:pt x="982" y="5986"/>
                  </a:lnTo>
                  <a:cubicBezTo>
                    <a:pt x="567" y="6288"/>
                    <a:pt x="1" y="6867"/>
                    <a:pt x="1" y="7181"/>
                  </a:cubicBezTo>
                  <a:cubicBezTo>
                    <a:pt x="1" y="7458"/>
                    <a:pt x="479" y="7659"/>
                    <a:pt x="881" y="7772"/>
                  </a:cubicBezTo>
                  <a:cubicBezTo>
                    <a:pt x="1900" y="8074"/>
                    <a:pt x="3723" y="8225"/>
                    <a:pt x="6301" y="8225"/>
                  </a:cubicBezTo>
                  <a:cubicBezTo>
                    <a:pt x="6413" y="8226"/>
                    <a:pt x="6524" y="8226"/>
                    <a:pt x="6636" y="8226"/>
                  </a:cubicBezTo>
                  <a:cubicBezTo>
                    <a:pt x="7857" y="8226"/>
                    <a:pt x="9078" y="8164"/>
                    <a:pt x="10299" y="8049"/>
                  </a:cubicBezTo>
                  <a:cubicBezTo>
                    <a:pt x="10299" y="7571"/>
                    <a:pt x="9847" y="6867"/>
                    <a:pt x="9507" y="6439"/>
                  </a:cubicBezTo>
                  <a:lnTo>
                    <a:pt x="9205" y="6464"/>
                  </a:lnTo>
                  <a:lnTo>
                    <a:pt x="8501" y="6464"/>
                  </a:lnTo>
                  <a:cubicBezTo>
                    <a:pt x="8250" y="6464"/>
                    <a:pt x="7998" y="6464"/>
                    <a:pt x="7722" y="6452"/>
                  </a:cubicBezTo>
                  <a:cubicBezTo>
                    <a:pt x="7168" y="6439"/>
                    <a:pt x="6590" y="6414"/>
                    <a:pt x="6011" y="6389"/>
                  </a:cubicBezTo>
                  <a:cubicBezTo>
                    <a:pt x="5433" y="6351"/>
                    <a:pt x="4855" y="6301"/>
                    <a:pt x="4314" y="6251"/>
                  </a:cubicBezTo>
                  <a:cubicBezTo>
                    <a:pt x="4050" y="6213"/>
                    <a:pt x="3786" y="6188"/>
                    <a:pt x="3534" y="6162"/>
                  </a:cubicBezTo>
                  <a:cubicBezTo>
                    <a:pt x="3283" y="6125"/>
                    <a:pt x="3056" y="6100"/>
                    <a:pt x="2830" y="6074"/>
                  </a:cubicBezTo>
                  <a:cubicBezTo>
                    <a:pt x="2403" y="6012"/>
                    <a:pt x="2050" y="5961"/>
                    <a:pt x="1799" y="5911"/>
                  </a:cubicBezTo>
                  <a:lnTo>
                    <a:pt x="1409" y="5848"/>
                  </a:lnTo>
                  <a:lnTo>
                    <a:pt x="1409" y="5848"/>
                  </a:lnTo>
                  <a:lnTo>
                    <a:pt x="1799" y="5873"/>
                  </a:lnTo>
                  <a:cubicBezTo>
                    <a:pt x="2050" y="5873"/>
                    <a:pt x="2415" y="5886"/>
                    <a:pt x="2843" y="5898"/>
                  </a:cubicBezTo>
                  <a:lnTo>
                    <a:pt x="3547" y="5898"/>
                  </a:lnTo>
                  <a:cubicBezTo>
                    <a:pt x="3786" y="5898"/>
                    <a:pt x="4050" y="5898"/>
                    <a:pt x="4326" y="5886"/>
                  </a:cubicBezTo>
                  <a:cubicBezTo>
                    <a:pt x="4855" y="5873"/>
                    <a:pt x="5433" y="5848"/>
                    <a:pt x="6011" y="5810"/>
                  </a:cubicBezTo>
                  <a:cubicBezTo>
                    <a:pt x="6577" y="5785"/>
                    <a:pt x="7156" y="5735"/>
                    <a:pt x="7684" y="5685"/>
                  </a:cubicBezTo>
                  <a:cubicBezTo>
                    <a:pt x="7961" y="5647"/>
                    <a:pt x="8212" y="5622"/>
                    <a:pt x="8464" y="5597"/>
                  </a:cubicBezTo>
                  <a:cubicBezTo>
                    <a:pt x="8702" y="5559"/>
                    <a:pt x="8929" y="5534"/>
                    <a:pt x="9143" y="5509"/>
                  </a:cubicBezTo>
                  <a:lnTo>
                    <a:pt x="9180" y="5509"/>
                  </a:lnTo>
                  <a:cubicBezTo>
                    <a:pt x="9180" y="4968"/>
                    <a:pt x="9205" y="4176"/>
                    <a:pt x="9231" y="3660"/>
                  </a:cubicBezTo>
                  <a:lnTo>
                    <a:pt x="9029" y="3660"/>
                  </a:lnTo>
                  <a:cubicBezTo>
                    <a:pt x="8828" y="3660"/>
                    <a:pt x="8602" y="3673"/>
                    <a:pt x="8363" y="3673"/>
                  </a:cubicBezTo>
                  <a:lnTo>
                    <a:pt x="7621" y="3673"/>
                  </a:lnTo>
                  <a:cubicBezTo>
                    <a:pt x="7105" y="3673"/>
                    <a:pt x="6552" y="3648"/>
                    <a:pt x="6011" y="3622"/>
                  </a:cubicBezTo>
                  <a:cubicBezTo>
                    <a:pt x="5458" y="3597"/>
                    <a:pt x="4905" y="3560"/>
                    <a:pt x="4389" y="3522"/>
                  </a:cubicBezTo>
                  <a:cubicBezTo>
                    <a:pt x="4138" y="3497"/>
                    <a:pt x="3886" y="3471"/>
                    <a:pt x="3660" y="3446"/>
                  </a:cubicBezTo>
                  <a:cubicBezTo>
                    <a:pt x="3421" y="3421"/>
                    <a:pt x="3195" y="3396"/>
                    <a:pt x="2994" y="3371"/>
                  </a:cubicBezTo>
                  <a:cubicBezTo>
                    <a:pt x="2591" y="3321"/>
                    <a:pt x="2252" y="3270"/>
                    <a:pt x="2013" y="3233"/>
                  </a:cubicBezTo>
                  <a:lnTo>
                    <a:pt x="1635" y="3182"/>
                  </a:lnTo>
                  <a:lnTo>
                    <a:pt x="2013" y="3195"/>
                  </a:lnTo>
                  <a:cubicBezTo>
                    <a:pt x="2252" y="3207"/>
                    <a:pt x="2591" y="3233"/>
                    <a:pt x="3006" y="3233"/>
                  </a:cubicBezTo>
                  <a:cubicBezTo>
                    <a:pt x="3207" y="3233"/>
                    <a:pt x="3434" y="3245"/>
                    <a:pt x="3660" y="3245"/>
                  </a:cubicBezTo>
                  <a:cubicBezTo>
                    <a:pt x="3740" y="3249"/>
                    <a:pt x="3821" y="3251"/>
                    <a:pt x="3903" y="3251"/>
                  </a:cubicBezTo>
                  <a:cubicBezTo>
                    <a:pt x="4067" y="3251"/>
                    <a:pt x="4234" y="3245"/>
                    <a:pt x="4402" y="3245"/>
                  </a:cubicBezTo>
                  <a:cubicBezTo>
                    <a:pt x="4917" y="3245"/>
                    <a:pt x="5458" y="3233"/>
                    <a:pt x="5999" y="3207"/>
                  </a:cubicBezTo>
                  <a:cubicBezTo>
                    <a:pt x="6552" y="3182"/>
                    <a:pt x="7093" y="3145"/>
                    <a:pt x="7608" y="3094"/>
                  </a:cubicBezTo>
                  <a:cubicBezTo>
                    <a:pt x="7860" y="3069"/>
                    <a:pt x="8099" y="3044"/>
                    <a:pt x="8338" y="3019"/>
                  </a:cubicBezTo>
                  <a:cubicBezTo>
                    <a:pt x="8577" y="2994"/>
                    <a:pt x="8791" y="2969"/>
                    <a:pt x="8992" y="2943"/>
                  </a:cubicBezTo>
                  <a:lnTo>
                    <a:pt x="9105" y="2931"/>
                  </a:lnTo>
                  <a:cubicBezTo>
                    <a:pt x="8816" y="2428"/>
                    <a:pt x="8111" y="1724"/>
                    <a:pt x="7709" y="1359"/>
                  </a:cubicBezTo>
                  <a:lnTo>
                    <a:pt x="7608" y="1359"/>
                  </a:lnTo>
                  <a:cubicBezTo>
                    <a:pt x="7282" y="1359"/>
                    <a:pt x="6854" y="1346"/>
                    <a:pt x="6426" y="1309"/>
                  </a:cubicBezTo>
                  <a:cubicBezTo>
                    <a:pt x="5999" y="1271"/>
                    <a:pt x="5584" y="1208"/>
                    <a:pt x="5270" y="1158"/>
                  </a:cubicBezTo>
                  <a:cubicBezTo>
                    <a:pt x="5106" y="1133"/>
                    <a:pt x="4980" y="1095"/>
                    <a:pt x="4892" y="1082"/>
                  </a:cubicBezTo>
                  <a:lnTo>
                    <a:pt x="4741" y="1045"/>
                  </a:lnTo>
                  <a:lnTo>
                    <a:pt x="4892" y="1045"/>
                  </a:lnTo>
                  <a:cubicBezTo>
                    <a:pt x="4980" y="1045"/>
                    <a:pt x="5119" y="1057"/>
                    <a:pt x="5270" y="1057"/>
                  </a:cubicBezTo>
                  <a:cubicBezTo>
                    <a:pt x="5584" y="1057"/>
                    <a:pt x="6011" y="1057"/>
                    <a:pt x="6426" y="1019"/>
                  </a:cubicBezTo>
                  <a:cubicBezTo>
                    <a:pt x="6779" y="994"/>
                    <a:pt x="7143" y="944"/>
                    <a:pt x="7420" y="894"/>
                  </a:cubicBezTo>
                  <a:lnTo>
                    <a:pt x="7420" y="454"/>
                  </a:lnTo>
                  <a:cubicBezTo>
                    <a:pt x="6452" y="366"/>
                    <a:pt x="5471" y="215"/>
                    <a:pt x="45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5" name="Google Shape;10055;p59"/>
            <p:cNvSpPr/>
            <p:nvPr/>
          </p:nvSpPr>
          <p:spPr>
            <a:xfrm>
              <a:off x="7942462" y="3133623"/>
              <a:ext cx="272388" cy="287753"/>
            </a:xfrm>
            <a:custGeom>
              <a:avLst/>
              <a:gdLst/>
              <a:ahLst/>
              <a:cxnLst/>
              <a:rect l="l" t="t" r="r" b="b"/>
              <a:pathLst>
                <a:path w="5584" h="5899" extrusionOk="0">
                  <a:moveTo>
                    <a:pt x="3144" y="2239"/>
                  </a:moveTo>
                  <a:cubicBezTo>
                    <a:pt x="3270" y="2239"/>
                    <a:pt x="3408" y="2239"/>
                    <a:pt x="3534" y="2251"/>
                  </a:cubicBezTo>
                  <a:cubicBezTo>
                    <a:pt x="3785" y="2264"/>
                    <a:pt x="4012" y="2276"/>
                    <a:pt x="4213" y="2289"/>
                  </a:cubicBezTo>
                  <a:cubicBezTo>
                    <a:pt x="4615" y="2327"/>
                    <a:pt x="4879" y="2377"/>
                    <a:pt x="4879" y="2377"/>
                  </a:cubicBezTo>
                  <a:cubicBezTo>
                    <a:pt x="4879" y="2377"/>
                    <a:pt x="4615" y="2415"/>
                    <a:pt x="4213" y="2453"/>
                  </a:cubicBezTo>
                  <a:cubicBezTo>
                    <a:pt x="4012" y="2465"/>
                    <a:pt x="3785" y="2490"/>
                    <a:pt x="3534" y="2490"/>
                  </a:cubicBezTo>
                  <a:cubicBezTo>
                    <a:pt x="3408" y="2490"/>
                    <a:pt x="3270" y="2503"/>
                    <a:pt x="3144" y="2503"/>
                  </a:cubicBezTo>
                  <a:lnTo>
                    <a:pt x="2339" y="2503"/>
                  </a:lnTo>
                  <a:cubicBezTo>
                    <a:pt x="2213" y="2503"/>
                    <a:pt x="2088" y="2503"/>
                    <a:pt x="1962" y="2490"/>
                  </a:cubicBezTo>
                  <a:cubicBezTo>
                    <a:pt x="1710" y="2478"/>
                    <a:pt x="1471" y="2465"/>
                    <a:pt x="1270" y="2453"/>
                  </a:cubicBezTo>
                  <a:cubicBezTo>
                    <a:pt x="868" y="2415"/>
                    <a:pt x="604" y="2377"/>
                    <a:pt x="604" y="2377"/>
                  </a:cubicBezTo>
                  <a:cubicBezTo>
                    <a:pt x="604" y="2377"/>
                    <a:pt x="868" y="2327"/>
                    <a:pt x="1270" y="2289"/>
                  </a:cubicBezTo>
                  <a:cubicBezTo>
                    <a:pt x="1471" y="2276"/>
                    <a:pt x="1710" y="2264"/>
                    <a:pt x="1962" y="2251"/>
                  </a:cubicBezTo>
                  <a:cubicBezTo>
                    <a:pt x="2088" y="2251"/>
                    <a:pt x="2213" y="2239"/>
                    <a:pt x="2339" y="2239"/>
                  </a:cubicBezTo>
                  <a:close/>
                  <a:moveTo>
                    <a:pt x="3144" y="5043"/>
                  </a:moveTo>
                  <a:cubicBezTo>
                    <a:pt x="3270" y="5043"/>
                    <a:pt x="3408" y="5056"/>
                    <a:pt x="3534" y="5056"/>
                  </a:cubicBezTo>
                  <a:cubicBezTo>
                    <a:pt x="3785" y="5068"/>
                    <a:pt x="4012" y="5081"/>
                    <a:pt x="4213" y="5093"/>
                  </a:cubicBezTo>
                  <a:cubicBezTo>
                    <a:pt x="4615" y="5131"/>
                    <a:pt x="4879" y="5181"/>
                    <a:pt x="4879" y="5181"/>
                  </a:cubicBezTo>
                  <a:cubicBezTo>
                    <a:pt x="4879" y="5181"/>
                    <a:pt x="4615" y="5232"/>
                    <a:pt x="4213" y="5257"/>
                  </a:cubicBezTo>
                  <a:cubicBezTo>
                    <a:pt x="4012" y="5282"/>
                    <a:pt x="3785" y="5294"/>
                    <a:pt x="3534" y="5307"/>
                  </a:cubicBezTo>
                  <a:lnTo>
                    <a:pt x="2339" y="5307"/>
                  </a:lnTo>
                  <a:cubicBezTo>
                    <a:pt x="2213" y="5307"/>
                    <a:pt x="2088" y="5307"/>
                    <a:pt x="1962" y="5294"/>
                  </a:cubicBezTo>
                  <a:cubicBezTo>
                    <a:pt x="1710" y="5294"/>
                    <a:pt x="1471" y="5269"/>
                    <a:pt x="1270" y="5257"/>
                  </a:cubicBezTo>
                  <a:cubicBezTo>
                    <a:pt x="868" y="5219"/>
                    <a:pt x="604" y="5181"/>
                    <a:pt x="604" y="5181"/>
                  </a:cubicBezTo>
                  <a:cubicBezTo>
                    <a:pt x="604" y="5181"/>
                    <a:pt x="868" y="5131"/>
                    <a:pt x="1270" y="5106"/>
                  </a:cubicBezTo>
                  <a:cubicBezTo>
                    <a:pt x="1471" y="5081"/>
                    <a:pt x="1710" y="5068"/>
                    <a:pt x="1962" y="5056"/>
                  </a:cubicBezTo>
                  <a:cubicBezTo>
                    <a:pt x="2088" y="5056"/>
                    <a:pt x="2213" y="5043"/>
                    <a:pt x="2339" y="5043"/>
                  </a:cubicBezTo>
                  <a:close/>
                  <a:moveTo>
                    <a:pt x="931" y="0"/>
                  </a:moveTo>
                  <a:cubicBezTo>
                    <a:pt x="931" y="214"/>
                    <a:pt x="994" y="403"/>
                    <a:pt x="1094" y="591"/>
                  </a:cubicBezTo>
                  <a:lnTo>
                    <a:pt x="1572" y="1182"/>
                  </a:lnTo>
                  <a:lnTo>
                    <a:pt x="855" y="1258"/>
                  </a:lnTo>
                  <a:cubicBezTo>
                    <a:pt x="591" y="1296"/>
                    <a:pt x="327" y="1447"/>
                    <a:pt x="327" y="1522"/>
                  </a:cubicBezTo>
                  <a:lnTo>
                    <a:pt x="327" y="4439"/>
                  </a:lnTo>
                  <a:cubicBezTo>
                    <a:pt x="327" y="4942"/>
                    <a:pt x="214" y="5445"/>
                    <a:pt x="0" y="5898"/>
                  </a:cubicBezTo>
                  <a:lnTo>
                    <a:pt x="5143" y="5898"/>
                  </a:lnTo>
                  <a:lnTo>
                    <a:pt x="5420" y="2151"/>
                  </a:lnTo>
                  <a:lnTo>
                    <a:pt x="5583" y="4263"/>
                  </a:lnTo>
                  <a:lnTo>
                    <a:pt x="5583" y="1811"/>
                  </a:lnTo>
                  <a:lnTo>
                    <a:pt x="491" y="1585"/>
                  </a:lnTo>
                  <a:lnTo>
                    <a:pt x="4728" y="1396"/>
                  </a:lnTo>
                  <a:lnTo>
                    <a:pt x="1660" y="1182"/>
                  </a:lnTo>
                  <a:lnTo>
                    <a:pt x="4892" y="956"/>
                  </a:lnTo>
                  <a:cubicBezTo>
                    <a:pt x="4967" y="843"/>
                    <a:pt x="5030" y="730"/>
                    <a:pt x="5080" y="604"/>
                  </a:cubicBezTo>
                  <a:cubicBezTo>
                    <a:pt x="5118" y="516"/>
                    <a:pt x="5131" y="428"/>
                    <a:pt x="5131" y="353"/>
                  </a:cubicBezTo>
                  <a:cubicBezTo>
                    <a:pt x="3722" y="327"/>
                    <a:pt x="2327" y="214"/>
                    <a:pt x="9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6" name="Google Shape;10056;p59"/>
            <p:cNvSpPr/>
            <p:nvPr/>
          </p:nvSpPr>
          <p:spPr>
            <a:xfrm>
              <a:off x="7917292" y="3455668"/>
              <a:ext cx="341119" cy="144194"/>
            </a:xfrm>
            <a:custGeom>
              <a:avLst/>
              <a:gdLst/>
              <a:ahLst/>
              <a:cxnLst/>
              <a:rect l="l" t="t" r="r" b="b"/>
              <a:pathLst>
                <a:path w="6993" h="2956" extrusionOk="0">
                  <a:moveTo>
                    <a:pt x="1208" y="0"/>
                  </a:moveTo>
                  <a:lnTo>
                    <a:pt x="1208" y="0"/>
                  </a:lnTo>
                  <a:cubicBezTo>
                    <a:pt x="1233" y="528"/>
                    <a:pt x="1208" y="1547"/>
                    <a:pt x="579" y="1874"/>
                  </a:cubicBezTo>
                  <a:cubicBezTo>
                    <a:pt x="277" y="2025"/>
                    <a:pt x="76" y="2628"/>
                    <a:pt x="1" y="2955"/>
                  </a:cubicBezTo>
                  <a:lnTo>
                    <a:pt x="6992" y="2955"/>
                  </a:lnTo>
                  <a:cubicBezTo>
                    <a:pt x="6942" y="2666"/>
                    <a:pt x="6866" y="2389"/>
                    <a:pt x="6753" y="2113"/>
                  </a:cubicBezTo>
                  <a:lnTo>
                    <a:pt x="1019" y="1861"/>
                  </a:lnTo>
                  <a:lnTo>
                    <a:pt x="6464" y="1622"/>
                  </a:lnTo>
                  <a:cubicBezTo>
                    <a:pt x="6326" y="1182"/>
                    <a:pt x="6250" y="717"/>
                    <a:pt x="6250" y="252"/>
                  </a:cubicBezTo>
                  <a:cubicBezTo>
                    <a:pt x="4050" y="214"/>
                    <a:pt x="1849" y="51"/>
                    <a:pt x="1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7" name="Google Shape;10057;p59"/>
            <p:cNvSpPr/>
            <p:nvPr/>
          </p:nvSpPr>
          <p:spPr>
            <a:xfrm>
              <a:off x="7711834" y="2825675"/>
              <a:ext cx="806041" cy="1775251"/>
            </a:xfrm>
            <a:custGeom>
              <a:avLst/>
              <a:gdLst/>
              <a:ahLst/>
              <a:cxnLst/>
              <a:rect l="l" t="t" r="r" b="b"/>
              <a:pathLst>
                <a:path w="16524" h="36393" extrusionOk="0">
                  <a:moveTo>
                    <a:pt x="8274" y="4940"/>
                  </a:moveTo>
                  <a:cubicBezTo>
                    <a:pt x="8466" y="4940"/>
                    <a:pt x="8658" y="5025"/>
                    <a:pt x="8790" y="5194"/>
                  </a:cubicBezTo>
                  <a:lnTo>
                    <a:pt x="8790" y="5207"/>
                  </a:lnTo>
                  <a:lnTo>
                    <a:pt x="7721" y="5345"/>
                  </a:lnTo>
                  <a:lnTo>
                    <a:pt x="8890" y="5345"/>
                  </a:lnTo>
                  <a:lnTo>
                    <a:pt x="9066" y="5358"/>
                  </a:lnTo>
                  <a:cubicBezTo>
                    <a:pt x="9972" y="5421"/>
                    <a:pt x="11041" y="5572"/>
                    <a:pt x="11531" y="5722"/>
                  </a:cubicBezTo>
                  <a:cubicBezTo>
                    <a:pt x="11481" y="5735"/>
                    <a:pt x="11443" y="5748"/>
                    <a:pt x="11405" y="5760"/>
                  </a:cubicBezTo>
                  <a:lnTo>
                    <a:pt x="5156" y="5760"/>
                  </a:lnTo>
                  <a:cubicBezTo>
                    <a:pt x="5118" y="5748"/>
                    <a:pt x="5068" y="5735"/>
                    <a:pt x="5030" y="5722"/>
                  </a:cubicBezTo>
                  <a:cubicBezTo>
                    <a:pt x="5520" y="5572"/>
                    <a:pt x="6589" y="5408"/>
                    <a:pt x="7495" y="5358"/>
                  </a:cubicBezTo>
                  <a:lnTo>
                    <a:pt x="7658" y="5358"/>
                  </a:lnTo>
                  <a:lnTo>
                    <a:pt x="7759" y="5194"/>
                  </a:lnTo>
                  <a:cubicBezTo>
                    <a:pt x="7891" y="5025"/>
                    <a:pt x="8083" y="4940"/>
                    <a:pt x="8274" y="4940"/>
                  </a:cubicBezTo>
                  <a:close/>
                  <a:moveTo>
                    <a:pt x="8274" y="416"/>
                  </a:moveTo>
                  <a:cubicBezTo>
                    <a:pt x="9607" y="416"/>
                    <a:pt x="12223" y="2202"/>
                    <a:pt x="12776" y="2654"/>
                  </a:cubicBezTo>
                  <a:cubicBezTo>
                    <a:pt x="13329" y="3119"/>
                    <a:pt x="13631" y="4113"/>
                    <a:pt x="13631" y="5584"/>
                  </a:cubicBezTo>
                  <a:cubicBezTo>
                    <a:pt x="13631" y="6955"/>
                    <a:pt x="14122" y="8300"/>
                    <a:pt x="15014" y="9357"/>
                  </a:cubicBezTo>
                  <a:lnTo>
                    <a:pt x="15052" y="9394"/>
                  </a:lnTo>
                  <a:cubicBezTo>
                    <a:pt x="15329" y="9746"/>
                    <a:pt x="15681" y="11255"/>
                    <a:pt x="15681" y="11771"/>
                  </a:cubicBezTo>
                  <a:cubicBezTo>
                    <a:pt x="15681" y="12048"/>
                    <a:pt x="15605" y="12186"/>
                    <a:pt x="15115" y="12198"/>
                  </a:cubicBezTo>
                  <a:lnTo>
                    <a:pt x="15102" y="12048"/>
                  </a:lnTo>
                  <a:cubicBezTo>
                    <a:pt x="14863" y="9671"/>
                    <a:pt x="13329" y="8904"/>
                    <a:pt x="11871" y="8640"/>
                  </a:cubicBezTo>
                  <a:lnTo>
                    <a:pt x="11871" y="7835"/>
                  </a:lnTo>
                  <a:cubicBezTo>
                    <a:pt x="11871" y="7282"/>
                    <a:pt x="11003" y="7156"/>
                    <a:pt x="11003" y="7156"/>
                  </a:cubicBezTo>
                  <a:cubicBezTo>
                    <a:pt x="11179" y="6867"/>
                    <a:pt x="11267" y="6527"/>
                    <a:pt x="11255" y="6188"/>
                  </a:cubicBezTo>
                  <a:cubicBezTo>
                    <a:pt x="11255" y="6188"/>
                    <a:pt x="12059" y="6175"/>
                    <a:pt x="12059" y="5647"/>
                  </a:cubicBezTo>
                  <a:cubicBezTo>
                    <a:pt x="12059" y="5131"/>
                    <a:pt x="9079" y="4930"/>
                    <a:pt x="9079" y="4930"/>
                  </a:cubicBezTo>
                  <a:cubicBezTo>
                    <a:pt x="8884" y="4654"/>
                    <a:pt x="8579" y="4515"/>
                    <a:pt x="8274" y="4515"/>
                  </a:cubicBezTo>
                  <a:cubicBezTo>
                    <a:pt x="7969" y="4515"/>
                    <a:pt x="7664" y="4654"/>
                    <a:pt x="7469" y="4930"/>
                  </a:cubicBezTo>
                  <a:cubicBezTo>
                    <a:pt x="7469" y="4930"/>
                    <a:pt x="4489" y="5131"/>
                    <a:pt x="4489" y="5647"/>
                  </a:cubicBezTo>
                  <a:cubicBezTo>
                    <a:pt x="4489" y="6163"/>
                    <a:pt x="5294" y="6188"/>
                    <a:pt x="5294" y="6188"/>
                  </a:cubicBezTo>
                  <a:cubicBezTo>
                    <a:pt x="5281" y="6527"/>
                    <a:pt x="5369" y="6867"/>
                    <a:pt x="5546" y="7156"/>
                  </a:cubicBezTo>
                  <a:cubicBezTo>
                    <a:pt x="5546" y="7156"/>
                    <a:pt x="4690" y="7269"/>
                    <a:pt x="4690" y="7835"/>
                  </a:cubicBezTo>
                  <a:lnTo>
                    <a:pt x="4690" y="8678"/>
                  </a:lnTo>
                  <a:cubicBezTo>
                    <a:pt x="3269" y="8979"/>
                    <a:pt x="1672" y="9797"/>
                    <a:pt x="1446" y="12035"/>
                  </a:cubicBezTo>
                  <a:lnTo>
                    <a:pt x="1434" y="12186"/>
                  </a:lnTo>
                  <a:cubicBezTo>
                    <a:pt x="956" y="12186"/>
                    <a:pt x="868" y="12060"/>
                    <a:pt x="868" y="11771"/>
                  </a:cubicBezTo>
                  <a:cubicBezTo>
                    <a:pt x="868" y="11255"/>
                    <a:pt x="1232" y="9746"/>
                    <a:pt x="1509" y="9394"/>
                  </a:cubicBezTo>
                  <a:lnTo>
                    <a:pt x="1547" y="9357"/>
                  </a:lnTo>
                  <a:cubicBezTo>
                    <a:pt x="2427" y="8300"/>
                    <a:pt x="2930" y="6955"/>
                    <a:pt x="2930" y="5584"/>
                  </a:cubicBezTo>
                  <a:cubicBezTo>
                    <a:pt x="2930" y="4113"/>
                    <a:pt x="3219" y="3132"/>
                    <a:pt x="3785" y="2654"/>
                  </a:cubicBezTo>
                  <a:cubicBezTo>
                    <a:pt x="4351" y="2189"/>
                    <a:pt x="6954" y="416"/>
                    <a:pt x="8274" y="416"/>
                  </a:cubicBezTo>
                  <a:close/>
                  <a:moveTo>
                    <a:pt x="5659" y="6313"/>
                  </a:moveTo>
                  <a:lnTo>
                    <a:pt x="5659" y="6313"/>
                  </a:lnTo>
                  <a:cubicBezTo>
                    <a:pt x="7055" y="6515"/>
                    <a:pt x="8463" y="6640"/>
                    <a:pt x="9871" y="6666"/>
                  </a:cubicBezTo>
                  <a:cubicBezTo>
                    <a:pt x="9871" y="6754"/>
                    <a:pt x="9859" y="6842"/>
                    <a:pt x="9821" y="6917"/>
                  </a:cubicBezTo>
                  <a:cubicBezTo>
                    <a:pt x="9771" y="7043"/>
                    <a:pt x="9708" y="7156"/>
                    <a:pt x="9632" y="7269"/>
                  </a:cubicBezTo>
                  <a:lnTo>
                    <a:pt x="6401" y="7495"/>
                  </a:lnTo>
                  <a:lnTo>
                    <a:pt x="9469" y="7722"/>
                  </a:lnTo>
                  <a:lnTo>
                    <a:pt x="5231" y="7898"/>
                  </a:lnTo>
                  <a:lnTo>
                    <a:pt x="10324" y="8124"/>
                  </a:lnTo>
                  <a:lnTo>
                    <a:pt x="10324" y="10576"/>
                  </a:lnTo>
                  <a:lnTo>
                    <a:pt x="10160" y="8464"/>
                  </a:lnTo>
                  <a:lnTo>
                    <a:pt x="9871" y="12211"/>
                  </a:lnTo>
                  <a:lnTo>
                    <a:pt x="4728" y="12211"/>
                  </a:lnTo>
                  <a:cubicBezTo>
                    <a:pt x="4942" y="11758"/>
                    <a:pt x="5055" y="11255"/>
                    <a:pt x="5055" y="10752"/>
                  </a:cubicBezTo>
                  <a:lnTo>
                    <a:pt x="5055" y="7835"/>
                  </a:lnTo>
                  <a:cubicBezTo>
                    <a:pt x="5055" y="7772"/>
                    <a:pt x="5319" y="7621"/>
                    <a:pt x="5596" y="7571"/>
                  </a:cubicBezTo>
                  <a:lnTo>
                    <a:pt x="6313" y="7495"/>
                  </a:lnTo>
                  <a:lnTo>
                    <a:pt x="5835" y="6892"/>
                  </a:lnTo>
                  <a:cubicBezTo>
                    <a:pt x="5722" y="6716"/>
                    <a:pt x="5671" y="6515"/>
                    <a:pt x="5659" y="6313"/>
                  </a:cubicBezTo>
                  <a:close/>
                  <a:moveTo>
                    <a:pt x="5407" y="12915"/>
                  </a:moveTo>
                  <a:lnTo>
                    <a:pt x="5407" y="12915"/>
                  </a:lnTo>
                  <a:cubicBezTo>
                    <a:pt x="6036" y="12966"/>
                    <a:pt x="8262" y="13129"/>
                    <a:pt x="10450" y="13167"/>
                  </a:cubicBezTo>
                  <a:cubicBezTo>
                    <a:pt x="10450" y="13632"/>
                    <a:pt x="10525" y="14097"/>
                    <a:pt x="10676" y="14537"/>
                  </a:cubicBezTo>
                  <a:lnTo>
                    <a:pt x="5231" y="14776"/>
                  </a:lnTo>
                  <a:lnTo>
                    <a:pt x="10965" y="15028"/>
                  </a:lnTo>
                  <a:cubicBezTo>
                    <a:pt x="11066" y="15304"/>
                    <a:pt x="11154" y="15581"/>
                    <a:pt x="11192" y="15870"/>
                  </a:cubicBezTo>
                  <a:lnTo>
                    <a:pt x="4213" y="15870"/>
                  </a:lnTo>
                  <a:cubicBezTo>
                    <a:pt x="4288" y="15543"/>
                    <a:pt x="4477" y="14940"/>
                    <a:pt x="4778" y="14789"/>
                  </a:cubicBezTo>
                  <a:cubicBezTo>
                    <a:pt x="5407" y="14449"/>
                    <a:pt x="5432" y="13443"/>
                    <a:pt x="5407" y="12915"/>
                  </a:cubicBezTo>
                  <a:close/>
                  <a:moveTo>
                    <a:pt x="12449" y="16424"/>
                  </a:moveTo>
                  <a:cubicBezTo>
                    <a:pt x="12613" y="16977"/>
                    <a:pt x="12902" y="18046"/>
                    <a:pt x="12952" y="18863"/>
                  </a:cubicBezTo>
                  <a:cubicBezTo>
                    <a:pt x="12889" y="19039"/>
                    <a:pt x="12814" y="19215"/>
                    <a:pt x="12713" y="19379"/>
                  </a:cubicBezTo>
                  <a:cubicBezTo>
                    <a:pt x="12701" y="19215"/>
                    <a:pt x="12675" y="19052"/>
                    <a:pt x="12663" y="18888"/>
                  </a:cubicBezTo>
                  <a:cubicBezTo>
                    <a:pt x="12638" y="18687"/>
                    <a:pt x="12613" y="18498"/>
                    <a:pt x="12575" y="18322"/>
                  </a:cubicBezTo>
                  <a:cubicBezTo>
                    <a:pt x="12550" y="18146"/>
                    <a:pt x="12512" y="17983"/>
                    <a:pt x="12487" y="17819"/>
                  </a:cubicBezTo>
                  <a:cubicBezTo>
                    <a:pt x="12449" y="17668"/>
                    <a:pt x="12411" y="17530"/>
                    <a:pt x="12386" y="17404"/>
                  </a:cubicBezTo>
                  <a:cubicBezTo>
                    <a:pt x="12349" y="17291"/>
                    <a:pt x="12323" y="17191"/>
                    <a:pt x="12286" y="17090"/>
                  </a:cubicBezTo>
                  <a:cubicBezTo>
                    <a:pt x="12223" y="16914"/>
                    <a:pt x="12185" y="16813"/>
                    <a:pt x="12185" y="16813"/>
                  </a:cubicBezTo>
                  <a:lnTo>
                    <a:pt x="12185" y="17115"/>
                  </a:lnTo>
                  <a:cubicBezTo>
                    <a:pt x="12185" y="17203"/>
                    <a:pt x="12185" y="17316"/>
                    <a:pt x="12185" y="17442"/>
                  </a:cubicBezTo>
                  <a:cubicBezTo>
                    <a:pt x="12198" y="17568"/>
                    <a:pt x="12185" y="17706"/>
                    <a:pt x="12198" y="17870"/>
                  </a:cubicBezTo>
                  <a:lnTo>
                    <a:pt x="12223" y="18939"/>
                  </a:lnTo>
                  <a:lnTo>
                    <a:pt x="12235" y="19530"/>
                  </a:lnTo>
                  <a:cubicBezTo>
                    <a:pt x="12235" y="19655"/>
                    <a:pt x="12248" y="19781"/>
                    <a:pt x="12260" y="19907"/>
                  </a:cubicBezTo>
                  <a:lnTo>
                    <a:pt x="12160" y="19995"/>
                  </a:lnTo>
                  <a:cubicBezTo>
                    <a:pt x="12147" y="19731"/>
                    <a:pt x="12122" y="19479"/>
                    <a:pt x="12097" y="19228"/>
                  </a:cubicBezTo>
                  <a:cubicBezTo>
                    <a:pt x="12084" y="19077"/>
                    <a:pt x="12059" y="18939"/>
                    <a:pt x="12034" y="18813"/>
                  </a:cubicBezTo>
                  <a:cubicBezTo>
                    <a:pt x="12022" y="18674"/>
                    <a:pt x="11996" y="18561"/>
                    <a:pt x="11959" y="18448"/>
                  </a:cubicBezTo>
                  <a:cubicBezTo>
                    <a:pt x="11934" y="18335"/>
                    <a:pt x="11908" y="18222"/>
                    <a:pt x="11883" y="18134"/>
                  </a:cubicBezTo>
                  <a:cubicBezTo>
                    <a:pt x="11871" y="18046"/>
                    <a:pt x="11846" y="17970"/>
                    <a:pt x="11820" y="17895"/>
                  </a:cubicBezTo>
                  <a:cubicBezTo>
                    <a:pt x="11770" y="17769"/>
                    <a:pt x="11745" y="17694"/>
                    <a:pt x="11745" y="17694"/>
                  </a:cubicBezTo>
                  <a:lnTo>
                    <a:pt x="11745" y="17907"/>
                  </a:lnTo>
                  <a:cubicBezTo>
                    <a:pt x="11745" y="18046"/>
                    <a:pt x="11745" y="18234"/>
                    <a:pt x="11757" y="18473"/>
                  </a:cubicBezTo>
                  <a:cubicBezTo>
                    <a:pt x="11770" y="18700"/>
                    <a:pt x="11770" y="18964"/>
                    <a:pt x="11770" y="19253"/>
                  </a:cubicBezTo>
                  <a:lnTo>
                    <a:pt x="11783" y="19693"/>
                  </a:lnTo>
                  <a:lnTo>
                    <a:pt x="11795" y="20146"/>
                  </a:lnTo>
                  <a:lnTo>
                    <a:pt x="11795" y="20309"/>
                  </a:lnTo>
                  <a:cubicBezTo>
                    <a:pt x="10902" y="21001"/>
                    <a:pt x="9871" y="21504"/>
                    <a:pt x="8777" y="21780"/>
                  </a:cubicBezTo>
                  <a:cubicBezTo>
                    <a:pt x="8513" y="21642"/>
                    <a:pt x="8224" y="21529"/>
                    <a:pt x="7935" y="21453"/>
                  </a:cubicBezTo>
                  <a:cubicBezTo>
                    <a:pt x="7834" y="21428"/>
                    <a:pt x="7721" y="21403"/>
                    <a:pt x="7620" y="21365"/>
                  </a:cubicBezTo>
                  <a:lnTo>
                    <a:pt x="7620" y="21039"/>
                  </a:lnTo>
                  <a:cubicBezTo>
                    <a:pt x="7620" y="20812"/>
                    <a:pt x="7620" y="20573"/>
                    <a:pt x="7620" y="20347"/>
                  </a:cubicBezTo>
                  <a:cubicBezTo>
                    <a:pt x="7633" y="20121"/>
                    <a:pt x="7620" y="19882"/>
                    <a:pt x="7620" y="19655"/>
                  </a:cubicBezTo>
                  <a:lnTo>
                    <a:pt x="7620" y="18989"/>
                  </a:lnTo>
                  <a:cubicBezTo>
                    <a:pt x="7620" y="18775"/>
                    <a:pt x="7620" y="18561"/>
                    <a:pt x="7608" y="18360"/>
                  </a:cubicBezTo>
                  <a:cubicBezTo>
                    <a:pt x="7595" y="18159"/>
                    <a:pt x="7595" y="17983"/>
                    <a:pt x="7595" y="17807"/>
                  </a:cubicBezTo>
                  <a:cubicBezTo>
                    <a:pt x="7570" y="17115"/>
                    <a:pt x="7520" y="16650"/>
                    <a:pt x="7520" y="16650"/>
                  </a:cubicBezTo>
                  <a:cubicBezTo>
                    <a:pt x="7520" y="16650"/>
                    <a:pt x="7457" y="17103"/>
                    <a:pt x="7394" y="17794"/>
                  </a:cubicBezTo>
                  <a:cubicBezTo>
                    <a:pt x="7381" y="17970"/>
                    <a:pt x="7356" y="18159"/>
                    <a:pt x="7356" y="18360"/>
                  </a:cubicBezTo>
                  <a:cubicBezTo>
                    <a:pt x="7344" y="18549"/>
                    <a:pt x="7319" y="18762"/>
                    <a:pt x="7319" y="18989"/>
                  </a:cubicBezTo>
                  <a:cubicBezTo>
                    <a:pt x="7306" y="19203"/>
                    <a:pt x="7293" y="19429"/>
                    <a:pt x="7293" y="19655"/>
                  </a:cubicBezTo>
                  <a:cubicBezTo>
                    <a:pt x="7293" y="19882"/>
                    <a:pt x="7281" y="20108"/>
                    <a:pt x="7281" y="20347"/>
                  </a:cubicBezTo>
                  <a:cubicBezTo>
                    <a:pt x="7268" y="20573"/>
                    <a:pt x="7281" y="20800"/>
                    <a:pt x="7281" y="21039"/>
                  </a:cubicBezTo>
                  <a:lnTo>
                    <a:pt x="7281" y="21265"/>
                  </a:lnTo>
                  <a:lnTo>
                    <a:pt x="7080" y="21202"/>
                  </a:lnTo>
                  <a:cubicBezTo>
                    <a:pt x="7080" y="20913"/>
                    <a:pt x="7080" y="20636"/>
                    <a:pt x="7080" y="20359"/>
                  </a:cubicBezTo>
                  <a:cubicBezTo>
                    <a:pt x="7067" y="19995"/>
                    <a:pt x="7055" y="19655"/>
                    <a:pt x="7042" y="19366"/>
                  </a:cubicBezTo>
                  <a:cubicBezTo>
                    <a:pt x="7029" y="19077"/>
                    <a:pt x="7004" y="18838"/>
                    <a:pt x="6992" y="18674"/>
                  </a:cubicBezTo>
                  <a:cubicBezTo>
                    <a:pt x="6979" y="18498"/>
                    <a:pt x="6966" y="18410"/>
                    <a:pt x="6966" y="18410"/>
                  </a:cubicBezTo>
                  <a:cubicBezTo>
                    <a:pt x="6966" y="18410"/>
                    <a:pt x="6941" y="18498"/>
                    <a:pt x="6916" y="18662"/>
                  </a:cubicBezTo>
                  <a:cubicBezTo>
                    <a:pt x="6891" y="18838"/>
                    <a:pt x="6866" y="19077"/>
                    <a:pt x="6828" y="19366"/>
                  </a:cubicBezTo>
                  <a:cubicBezTo>
                    <a:pt x="6816" y="19504"/>
                    <a:pt x="6803" y="19668"/>
                    <a:pt x="6790" y="19831"/>
                  </a:cubicBezTo>
                  <a:cubicBezTo>
                    <a:pt x="6778" y="20007"/>
                    <a:pt x="6765" y="20171"/>
                    <a:pt x="6753" y="20359"/>
                  </a:cubicBezTo>
                  <a:cubicBezTo>
                    <a:pt x="6740" y="20586"/>
                    <a:pt x="6740" y="20837"/>
                    <a:pt x="6728" y="21089"/>
                  </a:cubicBezTo>
                  <a:cubicBezTo>
                    <a:pt x="6036" y="20837"/>
                    <a:pt x="5357" y="20523"/>
                    <a:pt x="4716" y="20158"/>
                  </a:cubicBezTo>
                  <a:lnTo>
                    <a:pt x="4728" y="19706"/>
                  </a:lnTo>
                  <a:lnTo>
                    <a:pt x="4741" y="19265"/>
                  </a:lnTo>
                  <a:lnTo>
                    <a:pt x="4766" y="18486"/>
                  </a:lnTo>
                  <a:cubicBezTo>
                    <a:pt x="4766" y="18247"/>
                    <a:pt x="4766" y="18058"/>
                    <a:pt x="4778" y="17920"/>
                  </a:cubicBezTo>
                  <a:cubicBezTo>
                    <a:pt x="4791" y="17794"/>
                    <a:pt x="4778" y="17706"/>
                    <a:pt x="4778" y="17706"/>
                  </a:cubicBezTo>
                  <a:cubicBezTo>
                    <a:pt x="4778" y="17706"/>
                    <a:pt x="4741" y="17782"/>
                    <a:pt x="4703" y="17907"/>
                  </a:cubicBezTo>
                  <a:cubicBezTo>
                    <a:pt x="4665" y="17983"/>
                    <a:pt x="4640" y="18058"/>
                    <a:pt x="4628" y="18146"/>
                  </a:cubicBezTo>
                  <a:cubicBezTo>
                    <a:pt x="4602" y="18234"/>
                    <a:pt x="4565" y="18335"/>
                    <a:pt x="4552" y="18461"/>
                  </a:cubicBezTo>
                  <a:cubicBezTo>
                    <a:pt x="4527" y="18574"/>
                    <a:pt x="4502" y="18687"/>
                    <a:pt x="4477" y="18825"/>
                  </a:cubicBezTo>
                  <a:cubicBezTo>
                    <a:pt x="4452" y="18951"/>
                    <a:pt x="4426" y="19089"/>
                    <a:pt x="4414" y="19240"/>
                  </a:cubicBezTo>
                  <a:cubicBezTo>
                    <a:pt x="4389" y="19467"/>
                    <a:pt x="4376" y="19706"/>
                    <a:pt x="4351" y="19945"/>
                  </a:cubicBezTo>
                  <a:lnTo>
                    <a:pt x="4263" y="19882"/>
                  </a:lnTo>
                  <a:lnTo>
                    <a:pt x="4275" y="19542"/>
                  </a:lnTo>
                  <a:cubicBezTo>
                    <a:pt x="4275" y="19341"/>
                    <a:pt x="4288" y="19140"/>
                    <a:pt x="4288" y="18951"/>
                  </a:cubicBezTo>
                  <a:cubicBezTo>
                    <a:pt x="4301" y="18561"/>
                    <a:pt x="4313" y="18197"/>
                    <a:pt x="4313" y="17882"/>
                  </a:cubicBezTo>
                  <a:lnTo>
                    <a:pt x="4326" y="17455"/>
                  </a:lnTo>
                  <a:cubicBezTo>
                    <a:pt x="4326" y="17329"/>
                    <a:pt x="4326" y="17216"/>
                    <a:pt x="4326" y="17128"/>
                  </a:cubicBezTo>
                  <a:lnTo>
                    <a:pt x="4326" y="16826"/>
                  </a:lnTo>
                  <a:cubicBezTo>
                    <a:pt x="4326" y="16826"/>
                    <a:pt x="4288" y="16927"/>
                    <a:pt x="4225" y="17103"/>
                  </a:cubicBezTo>
                  <a:cubicBezTo>
                    <a:pt x="4187" y="17203"/>
                    <a:pt x="4162" y="17304"/>
                    <a:pt x="4137" y="17417"/>
                  </a:cubicBezTo>
                  <a:cubicBezTo>
                    <a:pt x="4099" y="17543"/>
                    <a:pt x="4062" y="17681"/>
                    <a:pt x="4024" y="17832"/>
                  </a:cubicBezTo>
                  <a:cubicBezTo>
                    <a:pt x="3999" y="17983"/>
                    <a:pt x="3961" y="18159"/>
                    <a:pt x="3936" y="18335"/>
                  </a:cubicBezTo>
                  <a:cubicBezTo>
                    <a:pt x="3911" y="18511"/>
                    <a:pt x="3873" y="18700"/>
                    <a:pt x="3848" y="18901"/>
                  </a:cubicBezTo>
                  <a:cubicBezTo>
                    <a:pt x="3835" y="19102"/>
                    <a:pt x="3810" y="19316"/>
                    <a:pt x="3798" y="19530"/>
                  </a:cubicBezTo>
                  <a:cubicBezTo>
                    <a:pt x="3684" y="19442"/>
                    <a:pt x="3584" y="19341"/>
                    <a:pt x="3496" y="19228"/>
                  </a:cubicBezTo>
                  <a:lnTo>
                    <a:pt x="3496" y="19102"/>
                  </a:lnTo>
                  <a:cubicBezTo>
                    <a:pt x="3496" y="18285"/>
                    <a:pt x="3835" y="17040"/>
                    <a:pt x="4011" y="16424"/>
                  </a:cubicBezTo>
                  <a:close/>
                  <a:moveTo>
                    <a:pt x="3132" y="18990"/>
                  </a:moveTo>
                  <a:cubicBezTo>
                    <a:pt x="3144" y="19028"/>
                    <a:pt x="3157" y="19077"/>
                    <a:pt x="3181" y="19115"/>
                  </a:cubicBezTo>
                  <a:cubicBezTo>
                    <a:pt x="3232" y="19228"/>
                    <a:pt x="3295" y="19328"/>
                    <a:pt x="3370" y="19429"/>
                  </a:cubicBezTo>
                  <a:cubicBezTo>
                    <a:pt x="3659" y="19731"/>
                    <a:pt x="3986" y="20007"/>
                    <a:pt x="4351" y="20209"/>
                  </a:cubicBezTo>
                  <a:cubicBezTo>
                    <a:pt x="4841" y="20510"/>
                    <a:pt x="5357" y="20774"/>
                    <a:pt x="5898" y="21001"/>
                  </a:cubicBezTo>
                  <a:cubicBezTo>
                    <a:pt x="6501" y="21252"/>
                    <a:pt x="7117" y="21479"/>
                    <a:pt x="7746" y="21642"/>
                  </a:cubicBezTo>
                  <a:cubicBezTo>
                    <a:pt x="7910" y="21680"/>
                    <a:pt x="8073" y="21730"/>
                    <a:pt x="8237" y="21780"/>
                  </a:cubicBezTo>
                  <a:cubicBezTo>
                    <a:pt x="8325" y="21818"/>
                    <a:pt x="8400" y="21856"/>
                    <a:pt x="8488" y="21894"/>
                  </a:cubicBezTo>
                  <a:lnTo>
                    <a:pt x="8274" y="21944"/>
                  </a:lnTo>
                  <a:lnTo>
                    <a:pt x="8199" y="21919"/>
                  </a:lnTo>
                  <a:cubicBezTo>
                    <a:pt x="8048" y="21831"/>
                    <a:pt x="7884" y="21793"/>
                    <a:pt x="7721" y="21755"/>
                  </a:cubicBezTo>
                  <a:cubicBezTo>
                    <a:pt x="7080" y="21579"/>
                    <a:pt x="6463" y="21353"/>
                    <a:pt x="5860" y="21089"/>
                  </a:cubicBezTo>
                  <a:cubicBezTo>
                    <a:pt x="5319" y="20850"/>
                    <a:pt x="4804" y="20573"/>
                    <a:pt x="4313" y="20259"/>
                  </a:cubicBezTo>
                  <a:cubicBezTo>
                    <a:pt x="3949" y="20033"/>
                    <a:pt x="3634" y="19756"/>
                    <a:pt x="3358" y="19429"/>
                  </a:cubicBezTo>
                  <a:cubicBezTo>
                    <a:pt x="3282" y="19328"/>
                    <a:pt x="3219" y="19228"/>
                    <a:pt x="3169" y="19115"/>
                  </a:cubicBezTo>
                  <a:cubicBezTo>
                    <a:pt x="3156" y="19077"/>
                    <a:pt x="3144" y="19028"/>
                    <a:pt x="3132" y="18990"/>
                  </a:cubicBezTo>
                  <a:close/>
                  <a:moveTo>
                    <a:pt x="7633" y="21956"/>
                  </a:moveTo>
                  <a:lnTo>
                    <a:pt x="7847" y="22007"/>
                  </a:lnTo>
                  <a:lnTo>
                    <a:pt x="7910" y="22032"/>
                  </a:lnTo>
                  <a:cubicBezTo>
                    <a:pt x="7809" y="22057"/>
                    <a:pt x="7721" y="22095"/>
                    <a:pt x="7633" y="22120"/>
                  </a:cubicBezTo>
                  <a:lnTo>
                    <a:pt x="7633" y="21956"/>
                  </a:lnTo>
                  <a:close/>
                  <a:moveTo>
                    <a:pt x="7117" y="21793"/>
                  </a:moveTo>
                  <a:lnTo>
                    <a:pt x="7331" y="21868"/>
                  </a:lnTo>
                  <a:cubicBezTo>
                    <a:pt x="7344" y="21994"/>
                    <a:pt x="7356" y="22107"/>
                    <a:pt x="7356" y="22221"/>
                  </a:cubicBezTo>
                  <a:cubicBezTo>
                    <a:pt x="7268" y="22258"/>
                    <a:pt x="7180" y="22296"/>
                    <a:pt x="7105" y="22334"/>
                  </a:cubicBezTo>
                  <a:cubicBezTo>
                    <a:pt x="7105" y="22158"/>
                    <a:pt x="7105" y="21982"/>
                    <a:pt x="7117" y="21793"/>
                  </a:cubicBezTo>
                  <a:close/>
                  <a:moveTo>
                    <a:pt x="2678" y="15455"/>
                  </a:moveTo>
                  <a:cubicBezTo>
                    <a:pt x="2678" y="15456"/>
                    <a:pt x="2678" y="15996"/>
                    <a:pt x="2628" y="16801"/>
                  </a:cubicBezTo>
                  <a:cubicBezTo>
                    <a:pt x="2616" y="17203"/>
                    <a:pt x="2578" y="17681"/>
                    <a:pt x="2540" y="18184"/>
                  </a:cubicBezTo>
                  <a:cubicBezTo>
                    <a:pt x="2528" y="18436"/>
                    <a:pt x="2502" y="18687"/>
                    <a:pt x="2490" y="18951"/>
                  </a:cubicBezTo>
                  <a:lnTo>
                    <a:pt x="2414" y="19756"/>
                  </a:lnTo>
                  <a:lnTo>
                    <a:pt x="2339" y="20548"/>
                  </a:lnTo>
                  <a:cubicBezTo>
                    <a:pt x="2314" y="20812"/>
                    <a:pt x="2276" y="21076"/>
                    <a:pt x="2251" y="21328"/>
                  </a:cubicBezTo>
                  <a:cubicBezTo>
                    <a:pt x="2201" y="21831"/>
                    <a:pt x="2150" y="22296"/>
                    <a:pt x="2100" y="22698"/>
                  </a:cubicBezTo>
                  <a:cubicBezTo>
                    <a:pt x="1999" y="23503"/>
                    <a:pt x="1911" y="24031"/>
                    <a:pt x="1911" y="24031"/>
                  </a:cubicBezTo>
                  <a:cubicBezTo>
                    <a:pt x="1911" y="24031"/>
                    <a:pt x="1911" y="23491"/>
                    <a:pt x="1962" y="22686"/>
                  </a:cubicBezTo>
                  <a:cubicBezTo>
                    <a:pt x="1987" y="22271"/>
                    <a:pt x="2012" y="21806"/>
                    <a:pt x="2050" y="21303"/>
                  </a:cubicBezTo>
                  <a:cubicBezTo>
                    <a:pt x="2075" y="21051"/>
                    <a:pt x="2087" y="20787"/>
                    <a:pt x="2113" y="20523"/>
                  </a:cubicBezTo>
                  <a:lnTo>
                    <a:pt x="2175" y="19731"/>
                  </a:lnTo>
                  <a:lnTo>
                    <a:pt x="2251" y="18926"/>
                  </a:lnTo>
                  <a:cubicBezTo>
                    <a:pt x="2276" y="18662"/>
                    <a:pt x="2314" y="18410"/>
                    <a:pt x="2339" y="18159"/>
                  </a:cubicBezTo>
                  <a:cubicBezTo>
                    <a:pt x="2389" y="17656"/>
                    <a:pt x="2452" y="17191"/>
                    <a:pt x="2490" y="16788"/>
                  </a:cubicBezTo>
                  <a:cubicBezTo>
                    <a:pt x="2590" y="15984"/>
                    <a:pt x="2678" y="15456"/>
                    <a:pt x="2678" y="15455"/>
                  </a:cubicBezTo>
                  <a:close/>
                  <a:moveTo>
                    <a:pt x="13304" y="18687"/>
                  </a:moveTo>
                  <a:lnTo>
                    <a:pt x="13266" y="18813"/>
                  </a:lnTo>
                  <a:cubicBezTo>
                    <a:pt x="13254" y="18876"/>
                    <a:pt x="13229" y="18926"/>
                    <a:pt x="13204" y="18976"/>
                  </a:cubicBezTo>
                  <a:cubicBezTo>
                    <a:pt x="13178" y="19052"/>
                    <a:pt x="13153" y="19115"/>
                    <a:pt x="13116" y="19177"/>
                  </a:cubicBezTo>
                  <a:cubicBezTo>
                    <a:pt x="13090" y="19265"/>
                    <a:pt x="13053" y="19353"/>
                    <a:pt x="13015" y="19442"/>
                  </a:cubicBezTo>
                  <a:lnTo>
                    <a:pt x="13002" y="19429"/>
                  </a:lnTo>
                  <a:lnTo>
                    <a:pt x="12914" y="19567"/>
                  </a:lnTo>
                  <a:cubicBezTo>
                    <a:pt x="12889" y="19605"/>
                    <a:pt x="12852" y="19655"/>
                    <a:pt x="12826" y="19693"/>
                  </a:cubicBezTo>
                  <a:cubicBezTo>
                    <a:pt x="12789" y="19743"/>
                    <a:pt x="12751" y="19794"/>
                    <a:pt x="12713" y="19831"/>
                  </a:cubicBezTo>
                  <a:lnTo>
                    <a:pt x="12600" y="19970"/>
                  </a:lnTo>
                  <a:cubicBezTo>
                    <a:pt x="12525" y="20070"/>
                    <a:pt x="12424" y="20158"/>
                    <a:pt x="12323" y="20259"/>
                  </a:cubicBezTo>
                  <a:cubicBezTo>
                    <a:pt x="12235" y="20359"/>
                    <a:pt x="12122" y="20447"/>
                    <a:pt x="12009" y="20548"/>
                  </a:cubicBezTo>
                  <a:cubicBezTo>
                    <a:pt x="11908" y="20649"/>
                    <a:pt x="11783" y="20724"/>
                    <a:pt x="11657" y="20825"/>
                  </a:cubicBezTo>
                  <a:cubicBezTo>
                    <a:pt x="11405" y="21013"/>
                    <a:pt x="11129" y="21177"/>
                    <a:pt x="10852" y="21328"/>
                  </a:cubicBezTo>
                  <a:cubicBezTo>
                    <a:pt x="10701" y="21403"/>
                    <a:pt x="10563" y="21491"/>
                    <a:pt x="10399" y="21554"/>
                  </a:cubicBezTo>
                  <a:cubicBezTo>
                    <a:pt x="10249" y="21617"/>
                    <a:pt x="10085" y="21705"/>
                    <a:pt x="9934" y="21755"/>
                  </a:cubicBezTo>
                  <a:cubicBezTo>
                    <a:pt x="9607" y="21881"/>
                    <a:pt x="9293" y="21994"/>
                    <a:pt x="8953" y="22095"/>
                  </a:cubicBezTo>
                  <a:lnTo>
                    <a:pt x="7972" y="22359"/>
                  </a:lnTo>
                  <a:lnTo>
                    <a:pt x="7507" y="22522"/>
                  </a:lnTo>
                  <a:lnTo>
                    <a:pt x="7055" y="22711"/>
                  </a:lnTo>
                  <a:cubicBezTo>
                    <a:pt x="6904" y="22786"/>
                    <a:pt x="6765" y="22849"/>
                    <a:pt x="6627" y="22937"/>
                  </a:cubicBezTo>
                  <a:lnTo>
                    <a:pt x="6426" y="23050"/>
                  </a:lnTo>
                  <a:lnTo>
                    <a:pt x="6325" y="23113"/>
                  </a:lnTo>
                  <a:lnTo>
                    <a:pt x="6237" y="23176"/>
                  </a:lnTo>
                  <a:cubicBezTo>
                    <a:pt x="6111" y="23252"/>
                    <a:pt x="5998" y="23340"/>
                    <a:pt x="5885" y="23440"/>
                  </a:cubicBezTo>
                  <a:cubicBezTo>
                    <a:pt x="5772" y="23528"/>
                    <a:pt x="5671" y="23616"/>
                    <a:pt x="5571" y="23717"/>
                  </a:cubicBezTo>
                  <a:cubicBezTo>
                    <a:pt x="5470" y="23805"/>
                    <a:pt x="5395" y="23906"/>
                    <a:pt x="5307" y="23994"/>
                  </a:cubicBezTo>
                  <a:cubicBezTo>
                    <a:pt x="5219" y="24082"/>
                    <a:pt x="5143" y="24182"/>
                    <a:pt x="5080" y="24270"/>
                  </a:cubicBezTo>
                  <a:cubicBezTo>
                    <a:pt x="4967" y="24434"/>
                    <a:pt x="4866" y="24597"/>
                    <a:pt x="4766" y="24761"/>
                  </a:cubicBezTo>
                  <a:cubicBezTo>
                    <a:pt x="4690" y="24899"/>
                    <a:pt x="4628" y="25025"/>
                    <a:pt x="4590" y="25100"/>
                  </a:cubicBezTo>
                  <a:lnTo>
                    <a:pt x="4527" y="25213"/>
                  </a:lnTo>
                  <a:lnTo>
                    <a:pt x="4577" y="25100"/>
                  </a:lnTo>
                  <a:cubicBezTo>
                    <a:pt x="4615" y="25012"/>
                    <a:pt x="4678" y="24899"/>
                    <a:pt x="4753" y="24748"/>
                  </a:cubicBezTo>
                  <a:cubicBezTo>
                    <a:pt x="4841" y="24572"/>
                    <a:pt x="4942" y="24396"/>
                    <a:pt x="5055" y="24232"/>
                  </a:cubicBezTo>
                  <a:cubicBezTo>
                    <a:pt x="5105" y="24144"/>
                    <a:pt x="5193" y="24044"/>
                    <a:pt x="5256" y="23943"/>
                  </a:cubicBezTo>
                  <a:cubicBezTo>
                    <a:pt x="5332" y="23843"/>
                    <a:pt x="5432" y="23755"/>
                    <a:pt x="5520" y="23654"/>
                  </a:cubicBezTo>
                  <a:cubicBezTo>
                    <a:pt x="5621" y="23553"/>
                    <a:pt x="5734" y="23453"/>
                    <a:pt x="5835" y="23365"/>
                  </a:cubicBezTo>
                  <a:cubicBezTo>
                    <a:pt x="5948" y="23264"/>
                    <a:pt x="6074" y="23176"/>
                    <a:pt x="6187" y="23088"/>
                  </a:cubicBezTo>
                  <a:lnTo>
                    <a:pt x="6287" y="23013"/>
                  </a:lnTo>
                  <a:lnTo>
                    <a:pt x="6388" y="22950"/>
                  </a:lnTo>
                  <a:lnTo>
                    <a:pt x="6589" y="22824"/>
                  </a:lnTo>
                  <a:cubicBezTo>
                    <a:pt x="6728" y="22749"/>
                    <a:pt x="6866" y="22673"/>
                    <a:pt x="7017" y="22598"/>
                  </a:cubicBezTo>
                  <a:lnTo>
                    <a:pt x="7469" y="22397"/>
                  </a:lnTo>
                  <a:lnTo>
                    <a:pt x="7935" y="22233"/>
                  </a:lnTo>
                  <a:cubicBezTo>
                    <a:pt x="8274" y="22133"/>
                    <a:pt x="8601" y="22044"/>
                    <a:pt x="8928" y="21956"/>
                  </a:cubicBezTo>
                  <a:cubicBezTo>
                    <a:pt x="9255" y="21856"/>
                    <a:pt x="9569" y="21755"/>
                    <a:pt x="9896" y="21630"/>
                  </a:cubicBezTo>
                  <a:cubicBezTo>
                    <a:pt x="10047" y="21567"/>
                    <a:pt x="10211" y="21504"/>
                    <a:pt x="10349" y="21428"/>
                  </a:cubicBezTo>
                  <a:cubicBezTo>
                    <a:pt x="10500" y="21365"/>
                    <a:pt x="10651" y="21290"/>
                    <a:pt x="10802" y="21215"/>
                  </a:cubicBezTo>
                  <a:cubicBezTo>
                    <a:pt x="11078" y="21064"/>
                    <a:pt x="11343" y="20900"/>
                    <a:pt x="11607" y="20724"/>
                  </a:cubicBezTo>
                  <a:cubicBezTo>
                    <a:pt x="11732" y="20636"/>
                    <a:pt x="11846" y="20548"/>
                    <a:pt x="11959" y="20460"/>
                  </a:cubicBezTo>
                  <a:cubicBezTo>
                    <a:pt x="12072" y="20385"/>
                    <a:pt x="12172" y="20284"/>
                    <a:pt x="12273" y="20196"/>
                  </a:cubicBezTo>
                  <a:cubicBezTo>
                    <a:pt x="12374" y="20095"/>
                    <a:pt x="12462" y="20020"/>
                    <a:pt x="12550" y="19919"/>
                  </a:cubicBezTo>
                  <a:lnTo>
                    <a:pt x="12675" y="19781"/>
                  </a:lnTo>
                  <a:cubicBezTo>
                    <a:pt x="12713" y="19743"/>
                    <a:pt x="12738" y="19693"/>
                    <a:pt x="12776" y="19655"/>
                  </a:cubicBezTo>
                  <a:cubicBezTo>
                    <a:pt x="12814" y="19605"/>
                    <a:pt x="12852" y="19567"/>
                    <a:pt x="12877" y="19530"/>
                  </a:cubicBezTo>
                  <a:lnTo>
                    <a:pt x="12965" y="19404"/>
                  </a:lnTo>
                  <a:cubicBezTo>
                    <a:pt x="13015" y="19328"/>
                    <a:pt x="13053" y="19253"/>
                    <a:pt x="13103" y="19165"/>
                  </a:cubicBezTo>
                  <a:cubicBezTo>
                    <a:pt x="13141" y="19102"/>
                    <a:pt x="13166" y="19039"/>
                    <a:pt x="13191" y="18976"/>
                  </a:cubicBezTo>
                  <a:cubicBezTo>
                    <a:pt x="13216" y="18926"/>
                    <a:pt x="13241" y="18876"/>
                    <a:pt x="13254" y="18813"/>
                  </a:cubicBezTo>
                  <a:lnTo>
                    <a:pt x="13304" y="18687"/>
                  </a:lnTo>
                  <a:close/>
                  <a:moveTo>
                    <a:pt x="9192" y="22258"/>
                  </a:moveTo>
                  <a:cubicBezTo>
                    <a:pt x="9305" y="22334"/>
                    <a:pt x="9431" y="22422"/>
                    <a:pt x="9544" y="22510"/>
                  </a:cubicBezTo>
                  <a:cubicBezTo>
                    <a:pt x="10010" y="22887"/>
                    <a:pt x="10450" y="23302"/>
                    <a:pt x="10852" y="23767"/>
                  </a:cubicBezTo>
                  <a:cubicBezTo>
                    <a:pt x="11129" y="24094"/>
                    <a:pt x="11405" y="24434"/>
                    <a:pt x="11644" y="24798"/>
                  </a:cubicBezTo>
                  <a:cubicBezTo>
                    <a:pt x="11745" y="24937"/>
                    <a:pt x="11833" y="25088"/>
                    <a:pt x="11908" y="25238"/>
                  </a:cubicBezTo>
                  <a:lnTo>
                    <a:pt x="11896" y="25226"/>
                  </a:lnTo>
                  <a:cubicBezTo>
                    <a:pt x="11808" y="25088"/>
                    <a:pt x="11720" y="24949"/>
                    <a:pt x="11619" y="24811"/>
                  </a:cubicBezTo>
                  <a:cubicBezTo>
                    <a:pt x="11368" y="24471"/>
                    <a:pt x="11091" y="24132"/>
                    <a:pt x="10789" y="23818"/>
                  </a:cubicBezTo>
                  <a:cubicBezTo>
                    <a:pt x="10387" y="23377"/>
                    <a:pt x="9947" y="22975"/>
                    <a:pt x="9469" y="22610"/>
                  </a:cubicBezTo>
                  <a:cubicBezTo>
                    <a:pt x="9331" y="22510"/>
                    <a:pt x="9180" y="22409"/>
                    <a:pt x="9029" y="22296"/>
                  </a:cubicBezTo>
                  <a:lnTo>
                    <a:pt x="9192" y="22258"/>
                  </a:lnTo>
                  <a:close/>
                  <a:moveTo>
                    <a:pt x="3546" y="19995"/>
                  </a:moveTo>
                  <a:cubicBezTo>
                    <a:pt x="3622" y="20058"/>
                    <a:pt x="3710" y="20133"/>
                    <a:pt x="3798" y="20196"/>
                  </a:cubicBezTo>
                  <a:cubicBezTo>
                    <a:pt x="3772" y="20950"/>
                    <a:pt x="3785" y="21692"/>
                    <a:pt x="3848" y="22447"/>
                  </a:cubicBezTo>
                  <a:cubicBezTo>
                    <a:pt x="3873" y="22761"/>
                    <a:pt x="3911" y="23013"/>
                    <a:pt x="3936" y="23201"/>
                  </a:cubicBezTo>
                  <a:cubicBezTo>
                    <a:pt x="3961" y="23390"/>
                    <a:pt x="3986" y="23491"/>
                    <a:pt x="3986" y="23491"/>
                  </a:cubicBezTo>
                  <a:cubicBezTo>
                    <a:pt x="3986" y="23491"/>
                    <a:pt x="3999" y="23390"/>
                    <a:pt x="4024" y="23201"/>
                  </a:cubicBezTo>
                  <a:cubicBezTo>
                    <a:pt x="4049" y="23025"/>
                    <a:pt x="4087" y="22761"/>
                    <a:pt x="4125" y="22447"/>
                  </a:cubicBezTo>
                  <a:cubicBezTo>
                    <a:pt x="4137" y="22283"/>
                    <a:pt x="4162" y="22120"/>
                    <a:pt x="4175" y="21944"/>
                  </a:cubicBezTo>
                  <a:cubicBezTo>
                    <a:pt x="4187" y="21755"/>
                    <a:pt x="4200" y="21567"/>
                    <a:pt x="4213" y="21378"/>
                  </a:cubicBezTo>
                  <a:cubicBezTo>
                    <a:pt x="4225" y="21177"/>
                    <a:pt x="4238" y="20976"/>
                    <a:pt x="4250" y="20774"/>
                  </a:cubicBezTo>
                  <a:lnTo>
                    <a:pt x="4263" y="20523"/>
                  </a:lnTo>
                  <a:lnTo>
                    <a:pt x="4376" y="20586"/>
                  </a:lnTo>
                  <a:lnTo>
                    <a:pt x="4376" y="20598"/>
                  </a:lnTo>
                  <a:lnTo>
                    <a:pt x="4376" y="21039"/>
                  </a:lnTo>
                  <a:cubicBezTo>
                    <a:pt x="4376" y="21328"/>
                    <a:pt x="4389" y="21604"/>
                    <a:pt x="4414" y="21831"/>
                  </a:cubicBezTo>
                  <a:cubicBezTo>
                    <a:pt x="4439" y="22057"/>
                    <a:pt x="4464" y="22258"/>
                    <a:pt x="4477" y="22384"/>
                  </a:cubicBezTo>
                  <a:cubicBezTo>
                    <a:pt x="4502" y="22522"/>
                    <a:pt x="4514" y="22598"/>
                    <a:pt x="4514" y="22598"/>
                  </a:cubicBezTo>
                  <a:cubicBezTo>
                    <a:pt x="4514" y="22598"/>
                    <a:pt x="4527" y="22522"/>
                    <a:pt x="4552" y="22384"/>
                  </a:cubicBezTo>
                  <a:cubicBezTo>
                    <a:pt x="4565" y="22258"/>
                    <a:pt x="4602" y="22057"/>
                    <a:pt x="4615" y="21831"/>
                  </a:cubicBezTo>
                  <a:cubicBezTo>
                    <a:pt x="4628" y="21718"/>
                    <a:pt x="4653" y="21592"/>
                    <a:pt x="4653" y="21466"/>
                  </a:cubicBezTo>
                  <a:cubicBezTo>
                    <a:pt x="4665" y="21328"/>
                    <a:pt x="4678" y="21189"/>
                    <a:pt x="4690" y="21051"/>
                  </a:cubicBezTo>
                  <a:cubicBezTo>
                    <a:pt x="4690" y="20963"/>
                    <a:pt x="4703" y="20862"/>
                    <a:pt x="4716" y="20774"/>
                  </a:cubicBezTo>
                  <a:cubicBezTo>
                    <a:pt x="5369" y="21127"/>
                    <a:pt x="6049" y="21428"/>
                    <a:pt x="6753" y="21680"/>
                  </a:cubicBezTo>
                  <a:lnTo>
                    <a:pt x="6753" y="22044"/>
                  </a:lnTo>
                  <a:cubicBezTo>
                    <a:pt x="6753" y="22195"/>
                    <a:pt x="6753" y="22346"/>
                    <a:pt x="6765" y="22485"/>
                  </a:cubicBezTo>
                  <a:cubicBezTo>
                    <a:pt x="5822" y="22950"/>
                    <a:pt x="5043" y="23704"/>
                    <a:pt x="4552" y="24635"/>
                  </a:cubicBezTo>
                  <a:lnTo>
                    <a:pt x="4540" y="24622"/>
                  </a:lnTo>
                  <a:lnTo>
                    <a:pt x="4414" y="24509"/>
                  </a:lnTo>
                  <a:lnTo>
                    <a:pt x="4313" y="24409"/>
                  </a:lnTo>
                  <a:cubicBezTo>
                    <a:pt x="4250" y="24346"/>
                    <a:pt x="4200" y="24270"/>
                    <a:pt x="4150" y="24207"/>
                  </a:cubicBezTo>
                  <a:cubicBezTo>
                    <a:pt x="4062" y="24107"/>
                    <a:pt x="3986" y="24006"/>
                    <a:pt x="3911" y="23893"/>
                  </a:cubicBezTo>
                  <a:cubicBezTo>
                    <a:pt x="3873" y="23818"/>
                    <a:pt x="3835" y="23767"/>
                    <a:pt x="3835" y="23767"/>
                  </a:cubicBezTo>
                  <a:lnTo>
                    <a:pt x="3835" y="23767"/>
                  </a:lnTo>
                  <a:cubicBezTo>
                    <a:pt x="3835" y="23830"/>
                    <a:pt x="3848" y="23880"/>
                    <a:pt x="3848" y="23931"/>
                  </a:cubicBezTo>
                  <a:cubicBezTo>
                    <a:pt x="3848" y="24069"/>
                    <a:pt x="3873" y="24220"/>
                    <a:pt x="3911" y="24358"/>
                  </a:cubicBezTo>
                  <a:cubicBezTo>
                    <a:pt x="3923" y="24459"/>
                    <a:pt x="3961" y="24559"/>
                    <a:pt x="3999" y="24660"/>
                  </a:cubicBezTo>
                  <a:cubicBezTo>
                    <a:pt x="4011" y="24710"/>
                    <a:pt x="4024" y="24761"/>
                    <a:pt x="4049" y="24824"/>
                  </a:cubicBezTo>
                  <a:lnTo>
                    <a:pt x="4125" y="25000"/>
                  </a:lnTo>
                  <a:cubicBezTo>
                    <a:pt x="4162" y="25075"/>
                    <a:pt x="4200" y="25150"/>
                    <a:pt x="4250" y="25226"/>
                  </a:cubicBezTo>
                  <a:cubicBezTo>
                    <a:pt x="4238" y="25251"/>
                    <a:pt x="4225" y="25289"/>
                    <a:pt x="4213" y="25314"/>
                  </a:cubicBezTo>
                  <a:cubicBezTo>
                    <a:pt x="3785" y="24861"/>
                    <a:pt x="3546" y="24258"/>
                    <a:pt x="3546" y="23641"/>
                  </a:cubicBezTo>
                  <a:lnTo>
                    <a:pt x="3546" y="19995"/>
                  </a:lnTo>
                  <a:close/>
                  <a:moveTo>
                    <a:pt x="13002" y="19869"/>
                  </a:moveTo>
                  <a:lnTo>
                    <a:pt x="13002" y="23641"/>
                  </a:lnTo>
                  <a:cubicBezTo>
                    <a:pt x="13002" y="24308"/>
                    <a:pt x="12726" y="24949"/>
                    <a:pt x="12248" y="25415"/>
                  </a:cubicBezTo>
                  <a:lnTo>
                    <a:pt x="12235" y="25377"/>
                  </a:lnTo>
                  <a:lnTo>
                    <a:pt x="12235" y="25364"/>
                  </a:lnTo>
                  <a:cubicBezTo>
                    <a:pt x="12399" y="25113"/>
                    <a:pt x="12525" y="24849"/>
                    <a:pt x="12625" y="24585"/>
                  </a:cubicBezTo>
                  <a:cubicBezTo>
                    <a:pt x="12663" y="24459"/>
                    <a:pt x="12701" y="24333"/>
                    <a:pt x="12726" y="24232"/>
                  </a:cubicBezTo>
                  <a:cubicBezTo>
                    <a:pt x="12763" y="24119"/>
                    <a:pt x="12776" y="24019"/>
                    <a:pt x="12789" y="23931"/>
                  </a:cubicBezTo>
                  <a:cubicBezTo>
                    <a:pt x="12826" y="23780"/>
                    <a:pt x="12839" y="23629"/>
                    <a:pt x="12852" y="23478"/>
                  </a:cubicBezTo>
                  <a:cubicBezTo>
                    <a:pt x="12852" y="23390"/>
                    <a:pt x="12839" y="23327"/>
                    <a:pt x="12839" y="23327"/>
                  </a:cubicBezTo>
                  <a:lnTo>
                    <a:pt x="12826" y="23365"/>
                  </a:lnTo>
                  <a:cubicBezTo>
                    <a:pt x="12814" y="23377"/>
                    <a:pt x="12789" y="23415"/>
                    <a:pt x="12776" y="23453"/>
                  </a:cubicBezTo>
                  <a:lnTo>
                    <a:pt x="12688" y="23591"/>
                  </a:lnTo>
                  <a:lnTo>
                    <a:pt x="12562" y="23780"/>
                  </a:lnTo>
                  <a:cubicBezTo>
                    <a:pt x="12512" y="23843"/>
                    <a:pt x="12462" y="23918"/>
                    <a:pt x="12399" y="23994"/>
                  </a:cubicBezTo>
                  <a:cubicBezTo>
                    <a:pt x="12349" y="24069"/>
                    <a:pt x="12286" y="24157"/>
                    <a:pt x="12210" y="24232"/>
                  </a:cubicBezTo>
                  <a:cubicBezTo>
                    <a:pt x="12084" y="24371"/>
                    <a:pt x="11959" y="24497"/>
                    <a:pt x="11833" y="24610"/>
                  </a:cubicBezTo>
                  <a:cubicBezTo>
                    <a:pt x="11179" y="23679"/>
                    <a:pt x="10374" y="22862"/>
                    <a:pt x="9456" y="22183"/>
                  </a:cubicBezTo>
                  <a:cubicBezTo>
                    <a:pt x="10311" y="21906"/>
                    <a:pt x="11129" y="21491"/>
                    <a:pt x="11871" y="20963"/>
                  </a:cubicBezTo>
                  <a:lnTo>
                    <a:pt x="11871" y="21051"/>
                  </a:lnTo>
                  <a:cubicBezTo>
                    <a:pt x="11871" y="21202"/>
                    <a:pt x="11883" y="21328"/>
                    <a:pt x="11896" y="21466"/>
                  </a:cubicBezTo>
                  <a:cubicBezTo>
                    <a:pt x="11908" y="21604"/>
                    <a:pt x="11921" y="21718"/>
                    <a:pt x="11934" y="21843"/>
                  </a:cubicBezTo>
                  <a:cubicBezTo>
                    <a:pt x="11959" y="22070"/>
                    <a:pt x="11984" y="22258"/>
                    <a:pt x="12009" y="22397"/>
                  </a:cubicBezTo>
                  <a:cubicBezTo>
                    <a:pt x="12022" y="22535"/>
                    <a:pt x="12047" y="22610"/>
                    <a:pt x="12047" y="22610"/>
                  </a:cubicBezTo>
                  <a:cubicBezTo>
                    <a:pt x="12047" y="22610"/>
                    <a:pt x="12059" y="22535"/>
                    <a:pt x="12072" y="22397"/>
                  </a:cubicBezTo>
                  <a:cubicBezTo>
                    <a:pt x="12097" y="22258"/>
                    <a:pt x="12122" y="22070"/>
                    <a:pt x="12147" y="21831"/>
                  </a:cubicBezTo>
                  <a:cubicBezTo>
                    <a:pt x="12160" y="21604"/>
                    <a:pt x="12172" y="21328"/>
                    <a:pt x="12185" y="21051"/>
                  </a:cubicBezTo>
                  <a:lnTo>
                    <a:pt x="12185" y="20712"/>
                  </a:lnTo>
                  <a:lnTo>
                    <a:pt x="12298" y="20624"/>
                  </a:lnTo>
                  <a:lnTo>
                    <a:pt x="12298" y="20774"/>
                  </a:lnTo>
                  <a:cubicBezTo>
                    <a:pt x="12311" y="20988"/>
                    <a:pt x="12323" y="21189"/>
                    <a:pt x="12336" y="21378"/>
                  </a:cubicBezTo>
                  <a:cubicBezTo>
                    <a:pt x="12349" y="21579"/>
                    <a:pt x="12374" y="21768"/>
                    <a:pt x="12386" y="21944"/>
                  </a:cubicBezTo>
                  <a:cubicBezTo>
                    <a:pt x="12399" y="22120"/>
                    <a:pt x="12424" y="22296"/>
                    <a:pt x="12437" y="22447"/>
                  </a:cubicBezTo>
                  <a:cubicBezTo>
                    <a:pt x="12462" y="22761"/>
                    <a:pt x="12499" y="23025"/>
                    <a:pt x="12525" y="23214"/>
                  </a:cubicBezTo>
                  <a:cubicBezTo>
                    <a:pt x="12550" y="23390"/>
                    <a:pt x="12575" y="23491"/>
                    <a:pt x="12575" y="23491"/>
                  </a:cubicBezTo>
                  <a:cubicBezTo>
                    <a:pt x="12575" y="23491"/>
                    <a:pt x="12600" y="23390"/>
                    <a:pt x="12625" y="23214"/>
                  </a:cubicBezTo>
                  <a:cubicBezTo>
                    <a:pt x="12650" y="23025"/>
                    <a:pt x="12688" y="22761"/>
                    <a:pt x="12713" y="22447"/>
                  </a:cubicBezTo>
                  <a:cubicBezTo>
                    <a:pt x="12776" y="21692"/>
                    <a:pt x="12789" y="20938"/>
                    <a:pt x="12751" y="20171"/>
                  </a:cubicBezTo>
                  <a:cubicBezTo>
                    <a:pt x="12839" y="20070"/>
                    <a:pt x="12927" y="19970"/>
                    <a:pt x="13002" y="19869"/>
                  </a:cubicBezTo>
                  <a:close/>
                  <a:moveTo>
                    <a:pt x="8727" y="22397"/>
                  </a:moveTo>
                  <a:cubicBezTo>
                    <a:pt x="9821" y="23025"/>
                    <a:pt x="10877" y="24220"/>
                    <a:pt x="11393" y="24949"/>
                  </a:cubicBezTo>
                  <a:lnTo>
                    <a:pt x="11368" y="24962"/>
                  </a:lnTo>
                  <a:cubicBezTo>
                    <a:pt x="11317" y="25000"/>
                    <a:pt x="11267" y="25037"/>
                    <a:pt x="11217" y="25075"/>
                  </a:cubicBezTo>
                  <a:cubicBezTo>
                    <a:pt x="11166" y="25113"/>
                    <a:pt x="11104" y="25138"/>
                    <a:pt x="11041" y="25176"/>
                  </a:cubicBezTo>
                  <a:cubicBezTo>
                    <a:pt x="10978" y="25201"/>
                    <a:pt x="10915" y="25238"/>
                    <a:pt x="10865" y="25276"/>
                  </a:cubicBezTo>
                  <a:cubicBezTo>
                    <a:pt x="10802" y="25301"/>
                    <a:pt x="10726" y="25327"/>
                    <a:pt x="10663" y="25352"/>
                  </a:cubicBezTo>
                  <a:cubicBezTo>
                    <a:pt x="10601" y="25377"/>
                    <a:pt x="10538" y="25415"/>
                    <a:pt x="10475" y="25440"/>
                  </a:cubicBezTo>
                  <a:cubicBezTo>
                    <a:pt x="10412" y="25465"/>
                    <a:pt x="10362" y="25477"/>
                    <a:pt x="10311" y="25490"/>
                  </a:cubicBezTo>
                  <a:lnTo>
                    <a:pt x="10337" y="25465"/>
                  </a:lnTo>
                  <a:cubicBezTo>
                    <a:pt x="10399" y="25377"/>
                    <a:pt x="10450" y="25289"/>
                    <a:pt x="10487" y="25201"/>
                  </a:cubicBezTo>
                  <a:cubicBezTo>
                    <a:pt x="10525" y="25138"/>
                    <a:pt x="10538" y="25075"/>
                    <a:pt x="10550" y="25012"/>
                  </a:cubicBezTo>
                  <a:cubicBezTo>
                    <a:pt x="10550" y="24987"/>
                    <a:pt x="10550" y="24962"/>
                    <a:pt x="10550" y="24937"/>
                  </a:cubicBezTo>
                  <a:cubicBezTo>
                    <a:pt x="10538" y="24949"/>
                    <a:pt x="10513" y="24949"/>
                    <a:pt x="10500" y="24962"/>
                  </a:cubicBezTo>
                  <a:cubicBezTo>
                    <a:pt x="10450" y="24987"/>
                    <a:pt x="10412" y="25012"/>
                    <a:pt x="10362" y="25037"/>
                  </a:cubicBezTo>
                  <a:cubicBezTo>
                    <a:pt x="10286" y="25062"/>
                    <a:pt x="10211" y="25088"/>
                    <a:pt x="10135" y="25100"/>
                  </a:cubicBezTo>
                  <a:cubicBezTo>
                    <a:pt x="10098" y="25113"/>
                    <a:pt x="10060" y="25125"/>
                    <a:pt x="10010" y="25125"/>
                  </a:cubicBezTo>
                  <a:cubicBezTo>
                    <a:pt x="9959" y="25138"/>
                    <a:pt x="9909" y="25138"/>
                    <a:pt x="9859" y="25138"/>
                  </a:cubicBezTo>
                  <a:cubicBezTo>
                    <a:pt x="9808" y="25150"/>
                    <a:pt x="9758" y="25150"/>
                    <a:pt x="9708" y="25163"/>
                  </a:cubicBezTo>
                  <a:lnTo>
                    <a:pt x="9532" y="25163"/>
                  </a:lnTo>
                  <a:cubicBezTo>
                    <a:pt x="9475" y="25169"/>
                    <a:pt x="9415" y="25169"/>
                    <a:pt x="9354" y="25169"/>
                  </a:cubicBezTo>
                  <a:cubicBezTo>
                    <a:pt x="9293" y="25169"/>
                    <a:pt x="9230" y="25169"/>
                    <a:pt x="9167" y="25176"/>
                  </a:cubicBezTo>
                  <a:lnTo>
                    <a:pt x="8740" y="25176"/>
                  </a:lnTo>
                  <a:cubicBezTo>
                    <a:pt x="8853" y="24471"/>
                    <a:pt x="8450" y="24195"/>
                    <a:pt x="8488" y="23742"/>
                  </a:cubicBezTo>
                  <a:cubicBezTo>
                    <a:pt x="8538" y="23080"/>
                    <a:pt x="8529" y="22834"/>
                    <a:pt x="8482" y="22834"/>
                  </a:cubicBezTo>
                  <a:cubicBezTo>
                    <a:pt x="8401" y="22834"/>
                    <a:pt x="8207" y="23590"/>
                    <a:pt x="8023" y="24182"/>
                  </a:cubicBezTo>
                  <a:cubicBezTo>
                    <a:pt x="7935" y="24509"/>
                    <a:pt x="7922" y="24849"/>
                    <a:pt x="7972" y="25188"/>
                  </a:cubicBezTo>
                  <a:lnTo>
                    <a:pt x="6841" y="25188"/>
                  </a:lnTo>
                  <a:cubicBezTo>
                    <a:pt x="6740" y="25188"/>
                    <a:pt x="6652" y="25176"/>
                    <a:pt x="6564" y="25163"/>
                  </a:cubicBezTo>
                  <a:cubicBezTo>
                    <a:pt x="6489" y="25150"/>
                    <a:pt x="6413" y="25138"/>
                    <a:pt x="6338" y="25125"/>
                  </a:cubicBezTo>
                  <a:cubicBezTo>
                    <a:pt x="6287" y="25100"/>
                    <a:pt x="6237" y="25088"/>
                    <a:pt x="6199" y="25062"/>
                  </a:cubicBezTo>
                  <a:cubicBezTo>
                    <a:pt x="6174" y="25050"/>
                    <a:pt x="6162" y="25050"/>
                    <a:pt x="6149" y="25037"/>
                  </a:cubicBezTo>
                  <a:cubicBezTo>
                    <a:pt x="6137" y="25037"/>
                    <a:pt x="6137" y="25050"/>
                    <a:pt x="6149" y="25050"/>
                  </a:cubicBezTo>
                  <a:cubicBezTo>
                    <a:pt x="6137" y="25062"/>
                    <a:pt x="6137" y="25088"/>
                    <a:pt x="6149" y="25100"/>
                  </a:cubicBezTo>
                  <a:cubicBezTo>
                    <a:pt x="6162" y="25163"/>
                    <a:pt x="6174" y="25226"/>
                    <a:pt x="6212" y="25289"/>
                  </a:cubicBezTo>
                  <a:cubicBezTo>
                    <a:pt x="6262" y="25377"/>
                    <a:pt x="6313" y="25465"/>
                    <a:pt x="6388" y="25540"/>
                  </a:cubicBezTo>
                  <a:lnTo>
                    <a:pt x="6426" y="25578"/>
                  </a:lnTo>
                  <a:cubicBezTo>
                    <a:pt x="6338" y="25553"/>
                    <a:pt x="6250" y="25540"/>
                    <a:pt x="6162" y="25515"/>
                  </a:cubicBezTo>
                  <a:cubicBezTo>
                    <a:pt x="6036" y="25465"/>
                    <a:pt x="5910" y="25427"/>
                    <a:pt x="5772" y="25377"/>
                  </a:cubicBezTo>
                  <a:lnTo>
                    <a:pt x="5407" y="25226"/>
                  </a:lnTo>
                  <a:cubicBezTo>
                    <a:pt x="5294" y="25163"/>
                    <a:pt x="5181" y="25100"/>
                    <a:pt x="5080" y="25037"/>
                  </a:cubicBezTo>
                  <a:lnTo>
                    <a:pt x="4967" y="24962"/>
                  </a:lnTo>
                  <a:cubicBezTo>
                    <a:pt x="5369" y="24170"/>
                    <a:pt x="6011" y="23516"/>
                    <a:pt x="6803" y="23101"/>
                  </a:cubicBezTo>
                  <a:lnTo>
                    <a:pt x="6803" y="23126"/>
                  </a:lnTo>
                  <a:cubicBezTo>
                    <a:pt x="6803" y="23302"/>
                    <a:pt x="6828" y="23453"/>
                    <a:pt x="6841" y="23604"/>
                  </a:cubicBezTo>
                  <a:cubicBezTo>
                    <a:pt x="6853" y="23755"/>
                    <a:pt x="6878" y="23880"/>
                    <a:pt x="6891" y="23994"/>
                  </a:cubicBezTo>
                  <a:cubicBezTo>
                    <a:pt x="6904" y="24119"/>
                    <a:pt x="6916" y="24220"/>
                    <a:pt x="6941" y="24295"/>
                  </a:cubicBezTo>
                  <a:cubicBezTo>
                    <a:pt x="6966" y="24459"/>
                    <a:pt x="6992" y="24559"/>
                    <a:pt x="6992" y="24559"/>
                  </a:cubicBezTo>
                  <a:cubicBezTo>
                    <a:pt x="6992" y="24559"/>
                    <a:pt x="6992" y="24459"/>
                    <a:pt x="7004" y="24295"/>
                  </a:cubicBezTo>
                  <a:cubicBezTo>
                    <a:pt x="7017" y="24119"/>
                    <a:pt x="7042" y="23880"/>
                    <a:pt x="7042" y="23591"/>
                  </a:cubicBezTo>
                  <a:cubicBezTo>
                    <a:pt x="7055" y="23403"/>
                    <a:pt x="7067" y="23189"/>
                    <a:pt x="7080" y="22962"/>
                  </a:cubicBezTo>
                  <a:cubicBezTo>
                    <a:pt x="7180" y="22912"/>
                    <a:pt x="7281" y="22862"/>
                    <a:pt x="7394" y="22824"/>
                  </a:cubicBezTo>
                  <a:lnTo>
                    <a:pt x="7394" y="22887"/>
                  </a:lnTo>
                  <a:cubicBezTo>
                    <a:pt x="7407" y="23050"/>
                    <a:pt x="7419" y="23214"/>
                    <a:pt x="7444" y="23352"/>
                  </a:cubicBezTo>
                  <a:cubicBezTo>
                    <a:pt x="7457" y="23491"/>
                    <a:pt x="7469" y="23616"/>
                    <a:pt x="7495" y="23717"/>
                  </a:cubicBezTo>
                  <a:cubicBezTo>
                    <a:pt x="7520" y="23918"/>
                    <a:pt x="7545" y="24031"/>
                    <a:pt x="7545" y="24031"/>
                  </a:cubicBezTo>
                  <a:cubicBezTo>
                    <a:pt x="7545" y="24031"/>
                    <a:pt x="7558" y="23918"/>
                    <a:pt x="7558" y="23717"/>
                  </a:cubicBezTo>
                  <a:lnTo>
                    <a:pt x="7595" y="22874"/>
                  </a:lnTo>
                  <a:lnTo>
                    <a:pt x="7595" y="22749"/>
                  </a:lnTo>
                  <a:cubicBezTo>
                    <a:pt x="7922" y="22623"/>
                    <a:pt x="8249" y="22510"/>
                    <a:pt x="8589" y="22434"/>
                  </a:cubicBezTo>
                  <a:lnTo>
                    <a:pt x="8727" y="22397"/>
                  </a:lnTo>
                  <a:close/>
                  <a:moveTo>
                    <a:pt x="4678" y="10954"/>
                  </a:moveTo>
                  <a:lnTo>
                    <a:pt x="4678" y="10954"/>
                  </a:lnTo>
                  <a:cubicBezTo>
                    <a:pt x="4640" y="11545"/>
                    <a:pt x="4426" y="12123"/>
                    <a:pt x="4238" y="12211"/>
                  </a:cubicBezTo>
                  <a:cubicBezTo>
                    <a:pt x="4087" y="12324"/>
                    <a:pt x="3974" y="12475"/>
                    <a:pt x="3923" y="12651"/>
                  </a:cubicBezTo>
                  <a:lnTo>
                    <a:pt x="5030" y="12651"/>
                  </a:lnTo>
                  <a:cubicBezTo>
                    <a:pt x="5030" y="12651"/>
                    <a:pt x="5219" y="14097"/>
                    <a:pt x="4628" y="14399"/>
                  </a:cubicBezTo>
                  <a:cubicBezTo>
                    <a:pt x="4037" y="14713"/>
                    <a:pt x="3835" y="15908"/>
                    <a:pt x="3835" y="15908"/>
                  </a:cubicBezTo>
                  <a:cubicBezTo>
                    <a:pt x="3835" y="15908"/>
                    <a:pt x="3307" y="17505"/>
                    <a:pt x="3207" y="18700"/>
                  </a:cubicBezTo>
                  <a:cubicBezTo>
                    <a:pt x="3181" y="18693"/>
                    <a:pt x="3156" y="18690"/>
                    <a:pt x="3133" y="18690"/>
                  </a:cubicBezTo>
                  <a:cubicBezTo>
                    <a:pt x="3109" y="18690"/>
                    <a:pt x="3087" y="18693"/>
                    <a:pt x="3068" y="18700"/>
                  </a:cubicBezTo>
                  <a:cubicBezTo>
                    <a:pt x="2930" y="18750"/>
                    <a:pt x="2842" y="18901"/>
                    <a:pt x="2880" y="19052"/>
                  </a:cubicBezTo>
                  <a:cubicBezTo>
                    <a:pt x="2943" y="19253"/>
                    <a:pt x="3043" y="19454"/>
                    <a:pt x="3181" y="19618"/>
                  </a:cubicBezTo>
                  <a:lnTo>
                    <a:pt x="3181" y="23641"/>
                  </a:lnTo>
                  <a:cubicBezTo>
                    <a:pt x="3181" y="24446"/>
                    <a:pt x="3521" y="25226"/>
                    <a:pt x="4112" y="25779"/>
                  </a:cubicBezTo>
                  <a:cubicBezTo>
                    <a:pt x="4087" y="25955"/>
                    <a:pt x="4125" y="26144"/>
                    <a:pt x="4213" y="26295"/>
                  </a:cubicBezTo>
                  <a:lnTo>
                    <a:pt x="4464" y="26081"/>
                  </a:lnTo>
                  <a:cubicBezTo>
                    <a:pt x="4955" y="26471"/>
                    <a:pt x="5520" y="26773"/>
                    <a:pt x="6124" y="26974"/>
                  </a:cubicBezTo>
                  <a:lnTo>
                    <a:pt x="6124" y="28508"/>
                  </a:lnTo>
                  <a:cubicBezTo>
                    <a:pt x="6124" y="28508"/>
                    <a:pt x="5810" y="28659"/>
                    <a:pt x="5369" y="28885"/>
                  </a:cubicBezTo>
                  <a:cubicBezTo>
                    <a:pt x="4137" y="28847"/>
                    <a:pt x="2779" y="28697"/>
                    <a:pt x="2352" y="28143"/>
                  </a:cubicBezTo>
                  <a:cubicBezTo>
                    <a:pt x="2100" y="27829"/>
                    <a:pt x="2012" y="27263"/>
                    <a:pt x="2087" y="26496"/>
                  </a:cubicBezTo>
                  <a:lnTo>
                    <a:pt x="2087" y="26483"/>
                  </a:lnTo>
                  <a:cubicBezTo>
                    <a:pt x="2301" y="24371"/>
                    <a:pt x="2616" y="20724"/>
                    <a:pt x="2905" y="17492"/>
                  </a:cubicBezTo>
                  <a:cubicBezTo>
                    <a:pt x="3119" y="15154"/>
                    <a:pt x="3295" y="13142"/>
                    <a:pt x="3383" y="12286"/>
                  </a:cubicBezTo>
                  <a:cubicBezTo>
                    <a:pt x="3433" y="11721"/>
                    <a:pt x="3772" y="11230"/>
                    <a:pt x="4678" y="10954"/>
                  </a:cubicBezTo>
                  <a:close/>
                  <a:moveTo>
                    <a:pt x="11858" y="10903"/>
                  </a:moveTo>
                  <a:lnTo>
                    <a:pt x="11858" y="10903"/>
                  </a:lnTo>
                  <a:cubicBezTo>
                    <a:pt x="12940" y="11155"/>
                    <a:pt x="13116" y="11670"/>
                    <a:pt x="13166" y="12299"/>
                  </a:cubicBezTo>
                  <a:cubicBezTo>
                    <a:pt x="13254" y="13154"/>
                    <a:pt x="13430" y="15166"/>
                    <a:pt x="13644" y="17492"/>
                  </a:cubicBezTo>
                  <a:cubicBezTo>
                    <a:pt x="13933" y="20724"/>
                    <a:pt x="14260" y="24383"/>
                    <a:pt x="14461" y="26496"/>
                  </a:cubicBezTo>
                  <a:cubicBezTo>
                    <a:pt x="14537" y="27263"/>
                    <a:pt x="14449" y="27829"/>
                    <a:pt x="14197" y="28156"/>
                  </a:cubicBezTo>
                  <a:cubicBezTo>
                    <a:pt x="13719" y="28772"/>
                    <a:pt x="12512" y="28885"/>
                    <a:pt x="11192" y="28910"/>
                  </a:cubicBezTo>
                  <a:cubicBezTo>
                    <a:pt x="10752" y="28671"/>
                    <a:pt x="10425" y="28520"/>
                    <a:pt x="10425" y="28520"/>
                  </a:cubicBezTo>
                  <a:lnTo>
                    <a:pt x="10425" y="26961"/>
                  </a:lnTo>
                  <a:cubicBezTo>
                    <a:pt x="11003" y="26773"/>
                    <a:pt x="11544" y="26496"/>
                    <a:pt x="12034" y="26119"/>
                  </a:cubicBezTo>
                  <a:lnTo>
                    <a:pt x="12223" y="26282"/>
                  </a:lnTo>
                  <a:cubicBezTo>
                    <a:pt x="12298" y="26156"/>
                    <a:pt x="12336" y="26018"/>
                    <a:pt x="12336" y="25867"/>
                  </a:cubicBezTo>
                  <a:cubicBezTo>
                    <a:pt x="12977" y="25301"/>
                    <a:pt x="13367" y="24484"/>
                    <a:pt x="13367" y="23629"/>
                  </a:cubicBezTo>
                  <a:lnTo>
                    <a:pt x="13367" y="19291"/>
                  </a:lnTo>
                  <a:cubicBezTo>
                    <a:pt x="13443" y="19127"/>
                    <a:pt x="13505" y="18951"/>
                    <a:pt x="13556" y="18775"/>
                  </a:cubicBezTo>
                  <a:cubicBezTo>
                    <a:pt x="13593" y="18637"/>
                    <a:pt x="13518" y="18473"/>
                    <a:pt x="13380" y="18423"/>
                  </a:cubicBezTo>
                  <a:cubicBezTo>
                    <a:pt x="13354" y="18423"/>
                    <a:pt x="13329" y="18410"/>
                    <a:pt x="13317" y="18410"/>
                  </a:cubicBezTo>
                  <a:cubicBezTo>
                    <a:pt x="13178" y="17568"/>
                    <a:pt x="12977" y="16725"/>
                    <a:pt x="12726" y="15908"/>
                  </a:cubicBezTo>
                  <a:cubicBezTo>
                    <a:pt x="12726" y="15908"/>
                    <a:pt x="12512" y="14726"/>
                    <a:pt x="11921" y="14412"/>
                  </a:cubicBezTo>
                  <a:cubicBezTo>
                    <a:pt x="11330" y="14097"/>
                    <a:pt x="11531" y="12664"/>
                    <a:pt x="11531" y="12664"/>
                  </a:cubicBezTo>
                  <a:lnTo>
                    <a:pt x="12625" y="12664"/>
                  </a:lnTo>
                  <a:cubicBezTo>
                    <a:pt x="12575" y="12488"/>
                    <a:pt x="12462" y="12337"/>
                    <a:pt x="12311" y="12224"/>
                  </a:cubicBezTo>
                  <a:cubicBezTo>
                    <a:pt x="12210" y="12173"/>
                    <a:pt x="12110" y="11985"/>
                    <a:pt x="12022" y="11733"/>
                  </a:cubicBezTo>
                  <a:cubicBezTo>
                    <a:pt x="11996" y="11658"/>
                    <a:pt x="11984" y="11595"/>
                    <a:pt x="11959" y="11519"/>
                  </a:cubicBezTo>
                  <a:cubicBezTo>
                    <a:pt x="11908" y="11318"/>
                    <a:pt x="11871" y="11104"/>
                    <a:pt x="11858" y="10903"/>
                  </a:cubicBezTo>
                  <a:close/>
                  <a:moveTo>
                    <a:pt x="12361" y="9344"/>
                  </a:moveTo>
                  <a:lnTo>
                    <a:pt x="12386" y="9357"/>
                  </a:lnTo>
                  <a:cubicBezTo>
                    <a:pt x="12713" y="9520"/>
                    <a:pt x="13028" y="9721"/>
                    <a:pt x="13292" y="9973"/>
                  </a:cubicBezTo>
                  <a:cubicBezTo>
                    <a:pt x="13644" y="10287"/>
                    <a:pt x="13920" y="10689"/>
                    <a:pt x="14096" y="11130"/>
                  </a:cubicBezTo>
                  <a:cubicBezTo>
                    <a:pt x="14210" y="11394"/>
                    <a:pt x="14285" y="11658"/>
                    <a:pt x="14323" y="11934"/>
                  </a:cubicBezTo>
                  <a:cubicBezTo>
                    <a:pt x="14335" y="12010"/>
                    <a:pt x="14348" y="12073"/>
                    <a:pt x="14360" y="12148"/>
                  </a:cubicBezTo>
                  <a:lnTo>
                    <a:pt x="14373" y="12249"/>
                  </a:lnTo>
                  <a:lnTo>
                    <a:pt x="14386" y="12374"/>
                  </a:lnTo>
                  <a:lnTo>
                    <a:pt x="14386" y="12437"/>
                  </a:lnTo>
                  <a:lnTo>
                    <a:pt x="14386" y="12463"/>
                  </a:lnTo>
                  <a:lnTo>
                    <a:pt x="14386" y="12488"/>
                  </a:lnTo>
                  <a:lnTo>
                    <a:pt x="14386" y="12613"/>
                  </a:lnTo>
                  <a:lnTo>
                    <a:pt x="14398" y="12865"/>
                  </a:lnTo>
                  <a:cubicBezTo>
                    <a:pt x="14436" y="13544"/>
                    <a:pt x="14474" y="14248"/>
                    <a:pt x="14537" y="14990"/>
                  </a:cubicBezTo>
                  <a:cubicBezTo>
                    <a:pt x="14587" y="15719"/>
                    <a:pt x="14637" y="16486"/>
                    <a:pt x="14700" y="17254"/>
                  </a:cubicBezTo>
                  <a:cubicBezTo>
                    <a:pt x="14763" y="18021"/>
                    <a:pt x="14838" y="18800"/>
                    <a:pt x="14901" y="19592"/>
                  </a:cubicBezTo>
                  <a:cubicBezTo>
                    <a:pt x="14964" y="20372"/>
                    <a:pt x="15052" y="21152"/>
                    <a:pt x="15128" y="21919"/>
                  </a:cubicBezTo>
                  <a:cubicBezTo>
                    <a:pt x="15203" y="22686"/>
                    <a:pt x="15291" y="23440"/>
                    <a:pt x="15366" y="24170"/>
                  </a:cubicBezTo>
                  <a:cubicBezTo>
                    <a:pt x="15417" y="24547"/>
                    <a:pt x="15454" y="24899"/>
                    <a:pt x="15505" y="25251"/>
                  </a:cubicBezTo>
                  <a:lnTo>
                    <a:pt x="15568" y="25767"/>
                  </a:lnTo>
                  <a:lnTo>
                    <a:pt x="15593" y="26031"/>
                  </a:lnTo>
                  <a:cubicBezTo>
                    <a:pt x="15605" y="26106"/>
                    <a:pt x="15618" y="26182"/>
                    <a:pt x="15618" y="26270"/>
                  </a:cubicBezTo>
                  <a:cubicBezTo>
                    <a:pt x="15681" y="26861"/>
                    <a:pt x="15656" y="27452"/>
                    <a:pt x="15543" y="28043"/>
                  </a:cubicBezTo>
                  <a:cubicBezTo>
                    <a:pt x="15442" y="28520"/>
                    <a:pt x="15228" y="28973"/>
                    <a:pt x="14926" y="29350"/>
                  </a:cubicBezTo>
                  <a:cubicBezTo>
                    <a:pt x="14700" y="29652"/>
                    <a:pt x="14436" y="29904"/>
                    <a:pt x="14134" y="30130"/>
                  </a:cubicBezTo>
                  <a:cubicBezTo>
                    <a:pt x="14084" y="30155"/>
                    <a:pt x="14046" y="30193"/>
                    <a:pt x="13996" y="30218"/>
                  </a:cubicBezTo>
                  <a:cubicBezTo>
                    <a:pt x="13744" y="29828"/>
                    <a:pt x="13028" y="29413"/>
                    <a:pt x="12688" y="29225"/>
                  </a:cubicBezTo>
                  <a:cubicBezTo>
                    <a:pt x="13505" y="29112"/>
                    <a:pt x="14122" y="28885"/>
                    <a:pt x="14474" y="28432"/>
                  </a:cubicBezTo>
                  <a:cubicBezTo>
                    <a:pt x="14801" y="28005"/>
                    <a:pt x="14926" y="27338"/>
                    <a:pt x="14826" y="26446"/>
                  </a:cubicBezTo>
                  <a:cubicBezTo>
                    <a:pt x="14625" y="24321"/>
                    <a:pt x="14298" y="20674"/>
                    <a:pt x="14008" y="17455"/>
                  </a:cubicBezTo>
                  <a:cubicBezTo>
                    <a:pt x="13807" y="15216"/>
                    <a:pt x="13631" y="13116"/>
                    <a:pt x="13543" y="12249"/>
                  </a:cubicBezTo>
                  <a:cubicBezTo>
                    <a:pt x="13468" y="11507"/>
                    <a:pt x="13229" y="10941"/>
                    <a:pt x="12361" y="10614"/>
                  </a:cubicBezTo>
                  <a:lnTo>
                    <a:pt x="12361" y="9344"/>
                  </a:lnTo>
                  <a:close/>
                  <a:moveTo>
                    <a:pt x="4690" y="9105"/>
                  </a:moveTo>
                  <a:lnTo>
                    <a:pt x="4690" y="10526"/>
                  </a:lnTo>
                  <a:cubicBezTo>
                    <a:pt x="3785" y="10765"/>
                    <a:pt x="3257" y="11218"/>
                    <a:pt x="3068" y="11897"/>
                  </a:cubicBezTo>
                  <a:lnTo>
                    <a:pt x="3068" y="11872"/>
                  </a:lnTo>
                  <a:cubicBezTo>
                    <a:pt x="3068" y="11809"/>
                    <a:pt x="3081" y="11771"/>
                    <a:pt x="3081" y="11721"/>
                  </a:cubicBezTo>
                  <a:cubicBezTo>
                    <a:pt x="3093" y="11670"/>
                    <a:pt x="3093" y="11620"/>
                    <a:pt x="3106" y="11582"/>
                  </a:cubicBezTo>
                  <a:cubicBezTo>
                    <a:pt x="3181" y="11255"/>
                    <a:pt x="3370" y="10979"/>
                    <a:pt x="3659" y="10803"/>
                  </a:cubicBezTo>
                  <a:cubicBezTo>
                    <a:pt x="3835" y="10677"/>
                    <a:pt x="4037" y="10576"/>
                    <a:pt x="4238" y="10501"/>
                  </a:cubicBezTo>
                  <a:lnTo>
                    <a:pt x="4452" y="10413"/>
                  </a:lnTo>
                  <a:lnTo>
                    <a:pt x="4452" y="10413"/>
                  </a:lnTo>
                  <a:lnTo>
                    <a:pt x="4225" y="10438"/>
                  </a:lnTo>
                  <a:cubicBezTo>
                    <a:pt x="3999" y="10463"/>
                    <a:pt x="3785" y="10513"/>
                    <a:pt x="3571" y="10589"/>
                  </a:cubicBezTo>
                  <a:cubicBezTo>
                    <a:pt x="3408" y="10652"/>
                    <a:pt x="3257" y="10752"/>
                    <a:pt x="3131" y="10866"/>
                  </a:cubicBezTo>
                  <a:cubicBezTo>
                    <a:pt x="2955" y="11016"/>
                    <a:pt x="2829" y="11218"/>
                    <a:pt x="2754" y="11431"/>
                  </a:cubicBezTo>
                  <a:cubicBezTo>
                    <a:pt x="2729" y="11494"/>
                    <a:pt x="2716" y="11557"/>
                    <a:pt x="2691" y="11620"/>
                  </a:cubicBezTo>
                  <a:cubicBezTo>
                    <a:pt x="2678" y="11683"/>
                    <a:pt x="2666" y="11746"/>
                    <a:pt x="2653" y="11809"/>
                  </a:cubicBezTo>
                  <a:cubicBezTo>
                    <a:pt x="2628" y="11934"/>
                    <a:pt x="2616" y="12048"/>
                    <a:pt x="2590" y="12173"/>
                  </a:cubicBezTo>
                  <a:lnTo>
                    <a:pt x="2477" y="12966"/>
                  </a:lnTo>
                  <a:cubicBezTo>
                    <a:pt x="2402" y="13506"/>
                    <a:pt x="2326" y="14097"/>
                    <a:pt x="2238" y="14713"/>
                  </a:cubicBezTo>
                  <a:cubicBezTo>
                    <a:pt x="2150" y="15342"/>
                    <a:pt x="2075" y="15996"/>
                    <a:pt x="1987" y="16688"/>
                  </a:cubicBezTo>
                  <a:cubicBezTo>
                    <a:pt x="1911" y="17367"/>
                    <a:pt x="1836" y="18071"/>
                    <a:pt x="1761" y="18788"/>
                  </a:cubicBezTo>
                  <a:cubicBezTo>
                    <a:pt x="1685" y="19504"/>
                    <a:pt x="1610" y="20234"/>
                    <a:pt x="1547" y="20963"/>
                  </a:cubicBezTo>
                  <a:cubicBezTo>
                    <a:pt x="1471" y="21692"/>
                    <a:pt x="1421" y="22422"/>
                    <a:pt x="1358" y="23138"/>
                  </a:cubicBezTo>
                  <a:cubicBezTo>
                    <a:pt x="1308" y="23868"/>
                    <a:pt x="1258" y="24572"/>
                    <a:pt x="1207" y="25251"/>
                  </a:cubicBezTo>
                  <a:lnTo>
                    <a:pt x="1144" y="26270"/>
                  </a:lnTo>
                  <a:lnTo>
                    <a:pt x="1107" y="26760"/>
                  </a:lnTo>
                  <a:cubicBezTo>
                    <a:pt x="1094" y="26923"/>
                    <a:pt x="1094" y="27100"/>
                    <a:pt x="1094" y="27276"/>
                  </a:cubicBezTo>
                  <a:cubicBezTo>
                    <a:pt x="1094" y="27628"/>
                    <a:pt x="1157" y="27992"/>
                    <a:pt x="1270" y="28319"/>
                  </a:cubicBezTo>
                  <a:cubicBezTo>
                    <a:pt x="1295" y="28407"/>
                    <a:pt x="1333" y="28495"/>
                    <a:pt x="1383" y="28571"/>
                  </a:cubicBezTo>
                  <a:cubicBezTo>
                    <a:pt x="1408" y="28621"/>
                    <a:pt x="1434" y="28659"/>
                    <a:pt x="1459" y="28709"/>
                  </a:cubicBezTo>
                  <a:cubicBezTo>
                    <a:pt x="1496" y="28759"/>
                    <a:pt x="1496" y="28747"/>
                    <a:pt x="1534" y="28797"/>
                  </a:cubicBezTo>
                  <a:cubicBezTo>
                    <a:pt x="1647" y="28923"/>
                    <a:pt x="1773" y="29036"/>
                    <a:pt x="1924" y="29112"/>
                  </a:cubicBezTo>
                  <a:cubicBezTo>
                    <a:pt x="2339" y="29338"/>
                    <a:pt x="2817" y="29451"/>
                    <a:pt x="3295" y="29464"/>
                  </a:cubicBezTo>
                  <a:cubicBezTo>
                    <a:pt x="3433" y="29470"/>
                    <a:pt x="3574" y="29473"/>
                    <a:pt x="3716" y="29473"/>
                  </a:cubicBezTo>
                  <a:cubicBezTo>
                    <a:pt x="3857" y="29473"/>
                    <a:pt x="3999" y="29470"/>
                    <a:pt x="4137" y="29464"/>
                  </a:cubicBezTo>
                  <a:lnTo>
                    <a:pt x="4137" y="29464"/>
                  </a:lnTo>
                  <a:cubicBezTo>
                    <a:pt x="3710" y="29703"/>
                    <a:pt x="3332" y="30029"/>
                    <a:pt x="3005" y="30407"/>
                  </a:cubicBezTo>
                  <a:cubicBezTo>
                    <a:pt x="2150" y="30155"/>
                    <a:pt x="1522" y="29791"/>
                    <a:pt x="1182" y="29350"/>
                  </a:cubicBezTo>
                  <a:lnTo>
                    <a:pt x="1170" y="29350"/>
                  </a:lnTo>
                  <a:cubicBezTo>
                    <a:pt x="604" y="28621"/>
                    <a:pt x="390" y="27590"/>
                    <a:pt x="516" y="26282"/>
                  </a:cubicBezTo>
                  <a:cubicBezTo>
                    <a:pt x="729" y="24182"/>
                    <a:pt x="1044" y="20523"/>
                    <a:pt x="1333" y="17316"/>
                  </a:cubicBezTo>
                  <a:cubicBezTo>
                    <a:pt x="1547" y="14977"/>
                    <a:pt x="1723" y="12953"/>
                    <a:pt x="1811" y="12085"/>
                  </a:cubicBezTo>
                  <a:cubicBezTo>
                    <a:pt x="1962" y="10488"/>
                    <a:pt x="2930" y="9495"/>
                    <a:pt x="4690" y="9105"/>
                  </a:cubicBezTo>
                  <a:close/>
                  <a:moveTo>
                    <a:pt x="6489" y="27766"/>
                  </a:moveTo>
                  <a:cubicBezTo>
                    <a:pt x="7444" y="27980"/>
                    <a:pt x="8413" y="28118"/>
                    <a:pt x="9393" y="28219"/>
                  </a:cubicBezTo>
                  <a:lnTo>
                    <a:pt x="9393" y="28646"/>
                  </a:lnTo>
                  <a:cubicBezTo>
                    <a:pt x="9104" y="28697"/>
                    <a:pt x="8752" y="28747"/>
                    <a:pt x="8400" y="28772"/>
                  </a:cubicBezTo>
                  <a:cubicBezTo>
                    <a:pt x="7972" y="28810"/>
                    <a:pt x="7558" y="28822"/>
                    <a:pt x="7243" y="28822"/>
                  </a:cubicBezTo>
                  <a:cubicBezTo>
                    <a:pt x="7080" y="28822"/>
                    <a:pt x="6954" y="28822"/>
                    <a:pt x="6866" y="28810"/>
                  </a:cubicBezTo>
                  <a:lnTo>
                    <a:pt x="6715" y="28810"/>
                  </a:lnTo>
                  <a:lnTo>
                    <a:pt x="6853" y="28835"/>
                  </a:lnTo>
                  <a:cubicBezTo>
                    <a:pt x="6954" y="28860"/>
                    <a:pt x="7080" y="28885"/>
                    <a:pt x="7231" y="28910"/>
                  </a:cubicBezTo>
                  <a:cubicBezTo>
                    <a:pt x="7545" y="28973"/>
                    <a:pt x="7972" y="29036"/>
                    <a:pt x="8400" y="29074"/>
                  </a:cubicBezTo>
                  <a:cubicBezTo>
                    <a:pt x="8749" y="29094"/>
                    <a:pt x="9090" y="29115"/>
                    <a:pt x="9381" y="29115"/>
                  </a:cubicBezTo>
                  <a:cubicBezTo>
                    <a:pt x="9447" y="29115"/>
                    <a:pt x="9509" y="29114"/>
                    <a:pt x="9569" y="29112"/>
                  </a:cubicBezTo>
                  <a:lnTo>
                    <a:pt x="9683" y="29112"/>
                  </a:lnTo>
                  <a:cubicBezTo>
                    <a:pt x="10072" y="29489"/>
                    <a:pt x="10777" y="30180"/>
                    <a:pt x="11066" y="30683"/>
                  </a:cubicBezTo>
                  <a:lnTo>
                    <a:pt x="10965" y="30709"/>
                  </a:lnTo>
                  <a:cubicBezTo>
                    <a:pt x="10764" y="30734"/>
                    <a:pt x="10538" y="30759"/>
                    <a:pt x="10311" y="30784"/>
                  </a:cubicBezTo>
                  <a:cubicBezTo>
                    <a:pt x="10072" y="30809"/>
                    <a:pt x="9834" y="30822"/>
                    <a:pt x="9569" y="30847"/>
                  </a:cubicBezTo>
                  <a:cubicBezTo>
                    <a:pt x="9066" y="30897"/>
                    <a:pt x="8513" y="30935"/>
                    <a:pt x="7972" y="30960"/>
                  </a:cubicBezTo>
                  <a:cubicBezTo>
                    <a:pt x="7432" y="30985"/>
                    <a:pt x="6878" y="30998"/>
                    <a:pt x="6375" y="31010"/>
                  </a:cubicBezTo>
                  <a:lnTo>
                    <a:pt x="5634" y="31010"/>
                  </a:lnTo>
                  <a:cubicBezTo>
                    <a:pt x="5395" y="31010"/>
                    <a:pt x="5168" y="31010"/>
                    <a:pt x="4967" y="30998"/>
                  </a:cubicBezTo>
                  <a:cubicBezTo>
                    <a:pt x="4552" y="30985"/>
                    <a:pt x="4213" y="30973"/>
                    <a:pt x="3974" y="30960"/>
                  </a:cubicBezTo>
                  <a:lnTo>
                    <a:pt x="3596" y="30935"/>
                  </a:lnTo>
                  <a:lnTo>
                    <a:pt x="3974" y="30998"/>
                  </a:lnTo>
                  <a:cubicBezTo>
                    <a:pt x="4213" y="31023"/>
                    <a:pt x="4552" y="31073"/>
                    <a:pt x="4967" y="31123"/>
                  </a:cubicBezTo>
                  <a:cubicBezTo>
                    <a:pt x="5168" y="31149"/>
                    <a:pt x="5395" y="31174"/>
                    <a:pt x="5621" y="31199"/>
                  </a:cubicBezTo>
                  <a:cubicBezTo>
                    <a:pt x="5860" y="31224"/>
                    <a:pt x="6111" y="31249"/>
                    <a:pt x="6363" y="31274"/>
                  </a:cubicBezTo>
                  <a:cubicBezTo>
                    <a:pt x="6878" y="31312"/>
                    <a:pt x="7432" y="31350"/>
                    <a:pt x="7972" y="31388"/>
                  </a:cubicBezTo>
                  <a:cubicBezTo>
                    <a:pt x="8526" y="31413"/>
                    <a:pt x="9079" y="31425"/>
                    <a:pt x="9595" y="31425"/>
                  </a:cubicBezTo>
                  <a:lnTo>
                    <a:pt x="10337" y="31425"/>
                  </a:lnTo>
                  <a:cubicBezTo>
                    <a:pt x="10575" y="31425"/>
                    <a:pt x="10802" y="31425"/>
                    <a:pt x="11003" y="31413"/>
                  </a:cubicBezTo>
                  <a:lnTo>
                    <a:pt x="11192" y="31413"/>
                  </a:lnTo>
                  <a:cubicBezTo>
                    <a:pt x="11179" y="31941"/>
                    <a:pt x="11141" y="32720"/>
                    <a:pt x="11141" y="33261"/>
                  </a:cubicBezTo>
                  <a:lnTo>
                    <a:pt x="11116" y="33261"/>
                  </a:lnTo>
                  <a:cubicBezTo>
                    <a:pt x="10902" y="33286"/>
                    <a:pt x="10676" y="33324"/>
                    <a:pt x="10425" y="33349"/>
                  </a:cubicBezTo>
                  <a:cubicBezTo>
                    <a:pt x="10186" y="33374"/>
                    <a:pt x="9922" y="33412"/>
                    <a:pt x="9658" y="33437"/>
                  </a:cubicBezTo>
                  <a:cubicBezTo>
                    <a:pt x="9117" y="33488"/>
                    <a:pt x="8551" y="33538"/>
                    <a:pt x="7972" y="33576"/>
                  </a:cubicBezTo>
                  <a:cubicBezTo>
                    <a:pt x="7394" y="33613"/>
                    <a:pt x="6828" y="33626"/>
                    <a:pt x="6287" y="33638"/>
                  </a:cubicBezTo>
                  <a:cubicBezTo>
                    <a:pt x="6023" y="33638"/>
                    <a:pt x="5759" y="33651"/>
                    <a:pt x="5508" y="33651"/>
                  </a:cubicBezTo>
                  <a:lnTo>
                    <a:pt x="4816" y="33651"/>
                  </a:lnTo>
                  <a:cubicBezTo>
                    <a:pt x="4376" y="33651"/>
                    <a:pt x="4024" y="33638"/>
                    <a:pt x="3772" y="33626"/>
                  </a:cubicBezTo>
                  <a:lnTo>
                    <a:pt x="3370" y="33613"/>
                  </a:lnTo>
                  <a:lnTo>
                    <a:pt x="3772" y="33676"/>
                  </a:lnTo>
                  <a:cubicBezTo>
                    <a:pt x="4011" y="33714"/>
                    <a:pt x="4376" y="33764"/>
                    <a:pt x="4804" y="33827"/>
                  </a:cubicBezTo>
                  <a:cubicBezTo>
                    <a:pt x="5017" y="33865"/>
                    <a:pt x="5256" y="33890"/>
                    <a:pt x="5495" y="33915"/>
                  </a:cubicBezTo>
                  <a:cubicBezTo>
                    <a:pt x="5747" y="33940"/>
                    <a:pt x="6011" y="33978"/>
                    <a:pt x="6287" y="34003"/>
                  </a:cubicBezTo>
                  <a:cubicBezTo>
                    <a:pt x="6828" y="34053"/>
                    <a:pt x="7407" y="34104"/>
                    <a:pt x="7985" y="34141"/>
                  </a:cubicBezTo>
                  <a:cubicBezTo>
                    <a:pt x="8563" y="34179"/>
                    <a:pt x="9142" y="34204"/>
                    <a:pt x="9683" y="34217"/>
                  </a:cubicBezTo>
                  <a:lnTo>
                    <a:pt x="11493" y="34217"/>
                  </a:lnTo>
                  <a:cubicBezTo>
                    <a:pt x="11808" y="34644"/>
                    <a:pt x="12286" y="35349"/>
                    <a:pt x="12286" y="35826"/>
                  </a:cubicBezTo>
                  <a:cubicBezTo>
                    <a:pt x="11085" y="35940"/>
                    <a:pt x="9884" y="35992"/>
                    <a:pt x="8683" y="35992"/>
                  </a:cubicBezTo>
                  <a:cubicBezTo>
                    <a:pt x="8551" y="35992"/>
                    <a:pt x="8419" y="35991"/>
                    <a:pt x="8287" y="35990"/>
                  </a:cubicBezTo>
                  <a:lnTo>
                    <a:pt x="8274" y="35977"/>
                  </a:lnTo>
                  <a:cubicBezTo>
                    <a:pt x="5684" y="35977"/>
                    <a:pt x="3861" y="35826"/>
                    <a:pt x="2842" y="35537"/>
                  </a:cubicBezTo>
                  <a:cubicBezTo>
                    <a:pt x="2440" y="35411"/>
                    <a:pt x="1962" y="35223"/>
                    <a:pt x="1962" y="34946"/>
                  </a:cubicBezTo>
                  <a:cubicBezTo>
                    <a:pt x="1962" y="34632"/>
                    <a:pt x="2540" y="34041"/>
                    <a:pt x="2943" y="33739"/>
                  </a:cubicBezTo>
                  <a:lnTo>
                    <a:pt x="3119" y="33626"/>
                  </a:lnTo>
                  <a:lnTo>
                    <a:pt x="3119" y="31111"/>
                  </a:lnTo>
                  <a:cubicBezTo>
                    <a:pt x="3119" y="31111"/>
                    <a:pt x="3156" y="30683"/>
                    <a:pt x="4602" y="29791"/>
                  </a:cubicBezTo>
                  <a:cubicBezTo>
                    <a:pt x="5143" y="29464"/>
                    <a:pt x="5696" y="29174"/>
                    <a:pt x="6262" y="28898"/>
                  </a:cubicBezTo>
                  <a:lnTo>
                    <a:pt x="6489" y="28797"/>
                  </a:lnTo>
                  <a:lnTo>
                    <a:pt x="6489" y="27766"/>
                  </a:lnTo>
                  <a:close/>
                  <a:moveTo>
                    <a:pt x="8274" y="1"/>
                  </a:moveTo>
                  <a:cubicBezTo>
                    <a:pt x="6728" y="1"/>
                    <a:pt x="3911" y="2051"/>
                    <a:pt x="3559" y="2327"/>
                  </a:cubicBezTo>
                  <a:cubicBezTo>
                    <a:pt x="2880" y="2893"/>
                    <a:pt x="2553" y="3962"/>
                    <a:pt x="2553" y="5584"/>
                  </a:cubicBezTo>
                  <a:cubicBezTo>
                    <a:pt x="2553" y="6867"/>
                    <a:pt x="2087" y="8099"/>
                    <a:pt x="1258" y="9080"/>
                  </a:cubicBezTo>
                  <a:lnTo>
                    <a:pt x="1232" y="9118"/>
                  </a:lnTo>
                  <a:cubicBezTo>
                    <a:pt x="868" y="9570"/>
                    <a:pt x="490" y="11230"/>
                    <a:pt x="490" y="11771"/>
                  </a:cubicBezTo>
                  <a:cubicBezTo>
                    <a:pt x="490" y="12513"/>
                    <a:pt x="1031" y="12601"/>
                    <a:pt x="1383" y="12613"/>
                  </a:cubicBezTo>
                  <a:cubicBezTo>
                    <a:pt x="1295" y="13645"/>
                    <a:pt x="1132" y="15355"/>
                    <a:pt x="968" y="17266"/>
                  </a:cubicBezTo>
                  <a:cubicBezTo>
                    <a:pt x="679" y="20498"/>
                    <a:pt x="352" y="24144"/>
                    <a:pt x="151" y="26244"/>
                  </a:cubicBezTo>
                  <a:cubicBezTo>
                    <a:pt x="0" y="27665"/>
                    <a:pt x="252" y="28810"/>
                    <a:pt x="893" y="29627"/>
                  </a:cubicBezTo>
                  <a:cubicBezTo>
                    <a:pt x="1346" y="30206"/>
                    <a:pt x="2113" y="30570"/>
                    <a:pt x="2842" y="30784"/>
                  </a:cubicBezTo>
                  <a:cubicBezTo>
                    <a:pt x="2779" y="30872"/>
                    <a:pt x="2754" y="30985"/>
                    <a:pt x="2741" y="31098"/>
                  </a:cubicBezTo>
                  <a:lnTo>
                    <a:pt x="2741" y="33387"/>
                  </a:lnTo>
                  <a:cubicBezTo>
                    <a:pt x="2741" y="33387"/>
                    <a:pt x="1597" y="34217"/>
                    <a:pt x="1597" y="34934"/>
                  </a:cubicBezTo>
                  <a:cubicBezTo>
                    <a:pt x="1597" y="35650"/>
                    <a:pt x="2452" y="36392"/>
                    <a:pt x="8262" y="36392"/>
                  </a:cubicBezTo>
                  <a:cubicBezTo>
                    <a:pt x="14084" y="36392"/>
                    <a:pt x="14939" y="35650"/>
                    <a:pt x="14939" y="34934"/>
                  </a:cubicBezTo>
                  <a:cubicBezTo>
                    <a:pt x="14939" y="34217"/>
                    <a:pt x="13782" y="33387"/>
                    <a:pt x="13782" y="33387"/>
                  </a:cubicBezTo>
                  <a:lnTo>
                    <a:pt x="13782" y="31111"/>
                  </a:lnTo>
                  <a:cubicBezTo>
                    <a:pt x="13782" y="31010"/>
                    <a:pt x="13757" y="30922"/>
                    <a:pt x="13719" y="30847"/>
                  </a:cubicBezTo>
                  <a:cubicBezTo>
                    <a:pt x="14474" y="30658"/>
                    <a:pt x="15153" y="30231"/>
                    <a:pt x="15643" y="29627"/>
                  </a:cubicBezTo>
                  <a:cubicBezTo>
                    <a:pt x="16272" y="28810"/>
                    <a:pt x="16523" y="27665"/>
                    <a:pt x="16385" y="26244"/>
                  </a:cubicBezTo>
                  <a:cubicBezTo>
                    <a:pt x="16184" y="24144"/>
                    <a:pt x="15869" y="20498"/>
                    <a:pt x="15580" y="17266"/>
                  </a:cubicBezTo>
                  <a:cubicBezTo>
                    <a:pt x="15404" y="15355"/>
                    <a:pt x="15266" y="13657"/>
                    <a:pt x="15165" y="12613"/>
                  </a:cubicBezTo>
                  <a:cubicBezTo>
                    <a:pt x="15517" y="12601"/>
                    <a:pt x="16046" y="12513"/>
                    <a:pt x="16046" y="11771"/>
                  </a:cubicBezTo>
                  <a:cubicBezTo>
                    <a:pt x="16046" y="11230"/>
                    <a:pt x="15681" y="9570"/>
                    <a:pt x="15316" y="9118"/>
                  </a:cubicBezTo>
                  <a:lnTo>
                    <a:pt x="15291" y="9080"/>
                  </a:lnTo>
                  <a:cubicBezTo>
                    <a:pt x="14449" y="8099"/>
                    <a:pt x="13996" y="6867"/>
                    <a:pt x="13996" y="5584"/>
                  </a:cubicBezTo>
                  <a:cubicBezTo>
                    <a:pt x="13996" y="3962"/>
                    <a:pt x="13669" y="2893"/>
                    <a:pt x="12990" y="2327"/>
                  </a:cubicBezTo>
                  <a:cubicBezTo>
                    <a:pt x="12638" y="2038"/>
                    <a:pt x="9821" y="1"/>
                    <a:pt x="82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8" name="Google Shape;10058;p59"/>
            <p:cNvSpPr/>
            <p:nvPr/>
          </p:nvSpPr>
          <p:spPr>
            <a:xfrm>
              <a:off x="7971290" y="3379572"/>
              <a:ext cx="209217" cy="13561"/>
            </a:xfrm>
            <a:custGeom>
              <a:avLst/>
              <a:gdLst/>
              <a:ahLst/>
              <a:cxnLst/>
              <a:rect l="l" t="t" r="r" b="b"/>
              <a:pathLst>
                <a:path w="4289" h="278" extrusionOk="0">
                  <a:moveTo>
                    <a:pt x="1748" y="1"/>
                  </a:moveTo>
                  <a:cubicBezTo>
                    <a:pt x="1610" y="1"/>
                    <a:pt x="1484" y="14"/>
                    <a:pt x="1358" y="14"/>
                  </a:cubicBezTo>
                  <a:cubicBezTo>
                    <a:pt x="1107" y="26"/>
                    <a:pt x="880" y="39"/>
                    <a:pt x="679" y="64"/>
                  </a:cubicBezTo>
                  <a:cubicBezTo>
                    <a:pt x="277" y="89"/>
                    <a:pt x="0" y="139"/>
                    <a:pt x="0" y="139"/>
                  </a:cubicBezTo>
                  <a:cubicBezTo>
                    <a:pt x="0" y="139"/>
                    <a:pt x="277" y="190"/>
                    <a:pt x="679" y="215"/>
                  </a:cubicBezTo>
                  <a:cubicBezTo>
                    <a:pt x="868" y="240"/>
                    <a:pt x="1107" y="252"/>
                    <a:pt x="1358" y="265"/>
                  </a:cubicBezTo>
                  <a:cubicBezTo>
                    <a:pt x="1484" y="265"/>
                    <a:pt x="1610" y="278"/>
                    <a:pt x="1748" y="278"/>
                  </a:cubicBezTo>
                  <a:lnTo>
                    <a:pt x="2540" y="278"/>
                  </a:lnTo>
                  <a:cubicBezTo>
                    <a:pt x="2679" y="278"/>
                    <a:pt x="2804" y="265"/>
                    <a:pt x="2930" y="265"/>
                  </a:cubicBezTo>
                  <a:cubicBezTo>
                    <a:pt x="3182" y="252"/>
                    <a:pt x="3421" y="240"/>
                    <a:pt x="3622" y="215"/>
                  </a:cubicBezTo>
                  <a:cubicBezTo>
                    <a:pt x="4012" y="190"/>
                    <a:pt x="4288" y="139"/>
                    <a:pt x="4288" y="139"/>
                  </a:cubicBezTo>
                  <a:cubicBezTo>
                    <a:pt x="4288" y="139"/>
                    <a:pt x="4012" y="89"/>
                    <a:pt x="3622" y="64"/>
                  </a:cubicBezTo>
                  <a:cubicBezTo>
                    <a:pt x="3421" y="39"/>
                    <a:pt x="3182" y="26"/>
                    <a:pt x="2930" y="14"/>
                  </a:cubicBezTo>
                  <a:cubicBezTo>
                    <a:pt x="2804" y="14"/>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9" name="Google Shape;10059;p59"/>
            <p:cNvSpPr/>
            <p:nvPr/>
          </p:nvSpPr>
          <p:spPr>
            <a:xfrm>
              <a:off x="7971290" y="3242792"/>
              <a:ext cx="209217" cy="12927"/>
            </a:xfrm>
            <a:custGeom>
              <a:avLst/>
              <a:gdLst/>
              <a:ahLst/>
              <a:cxnLst/>
              <a:rect l="l" t="t" r="r" b="b"/>
              <a:pathLst>
                <a:path w="4289" h="265" extrusionOk="0">
                  <a:moveTo>
                    <a:pt x="1748" y="1"/>
                  </a:moveTo>
                  <a:cubicBezTo>
                    <a:pt x="1610" y="1"/>
                    <a:pt x="1484" y="1"/>
                    <a:pt x="1358" y="13"/>
                  </a:cubicBezTo>
                  <a:cubicBezTo>
                    <a:pt x="1107" y="26"/>
                    <a:pt x="880" y="38"/>
                    <a:pt x="679" y="51"/>
                  </a:cubicBezTo>
                  <a:cubicBezTo>
                    <a:pt x="277" y="89"/>
                    <a:pt x="0" y="127"/>
                    <a:pt x="0" y="127"/>
                  </a:cubicBezTo>
                  <a:cubicBezTo>
                    <a:pt x="0" y="127"/>
                    <a:pt x="277" y="177"/>
                    <a:pt x="679" y="215"/>
                  </a:cubicBezTo>
                  <a:cubicBezTo>
                    <a:pt x="868" y="227"/>
                    <a:pt x="1107" y="240"/>
                    <a:pt x="1358" y="252"/>
                  </a:cubicBezTo>
                  <a:cubicBezTo>
                    <a:pt x="1484" y="252"/>
                    <a:pt x="1610" y="265"/>
                    <a:pt x="1748" y="265"/>
                  </a:cubicBezTo>
                  <a:lnTo>
                    <a:pt x="2540" y="265"/>
                  </a:lnTo>
                  <a:cubicBezTo>
                    <a:pt x="2679" y="265"/>
                    <a:pt x="2804" y="265"/>
                    <a:pt x="2930" y="252"/>
                  </a:cubicBezTo>
                  <a:cubicBezTo>
                    <a:pt x="3182" y="252"/>
                    <a:pt x="3421" y="227"/>
                    <a:pt x="3622" y="215"/>
                  </a:cubicBezTo>
                  <a:cubicBezTo>
                    <a:pt x="4012" y="177"/>
                    <a:pt x="4288" y="139"/>
                    <a:pt x="4288" y="139"/>
                  </a:cubicBezTo>
                  <a:cubicBezTo>
                    <a:pt x="4288" y="139"/>
                    <a:pt x="4012" y="89"/>
                    <a:pt x="3622" y="51"/>
                  </a:cubicBezTo>
                  <a:cubicBezTo>
                    <a:pt x="3421" y="38"/>
                    <a:pt x="3182" y="26"/>
                    <a:pt x="2930" y="13"/>
                  </a:cubicBezTo>
                  <a:cubicBezTo>
                    <a:pt x="2804" y="13"/>
                    <a:pt x="2679" y="1"/>
                    <a:pt x="25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0" name="Google Shape;10060;p59"/>
            <p:cNvSpPr/>
            <p:nvPr/>
          </p:nvSpPr>
          <p:spPr>
            <a:xfrm>
              <a:off x="8384694" y="3431132"/>
              <a:ext cx="57707" cy="649018"/>
            </a:xfrm>
            <a:custGeom>
              <a:avLst/>
              <a:gdLst/>
              <a:ahLst/>
              <a:cxnLst/>
              <a:rect l="l" t="t" r="r" b="b"/>
              <a:pathLst>
                <a:path w="1183" h="13305" extrusionOk="0">
                  <a:moveTo>
                    <a:pt x="1" y="0"/>
                  </a:moveTo>
                  <a:cubicBezTo>
                    <a:pt x="1" y="0"/>
                    <a:pt x="1" y="214"/>
                    <a:pt x="26" y="579"/>
                  </a:cubicBezTo>
                  <a:cubicBezTo>
                    <a:pt x="51" y="943"/>
                    <a:pt x="76" y="1459"/>
                    <a:pt x="114" y="2088"/>
                  </a:cubicBezTo>
                  <a:cubicBezTo>
                    <a:pt x="164" y="2716"/>
                    <a:pt x="214" y="3446"/>
                    <a:pt x="277" y="4225"/>
                  </a:cubicBezTo>
                  <a:lnTo>
                    <a:pt x="365" y="5420"/>
                  </a:lnTo>
                  <a:lnTo>
                    <a:pt x="478" y="6665"/>
                  </a:lnTo>
                  <a:lnTo>
                    <a:pt x="592" y="7910"/>
                  </a:lnTo>
                  <a:lnTo>
                    <a:pt x="705" y="9117"/>
                  </a:lnTo>
                  <a:cubicBezTo>
                    <a:pt x="780" y="9897"/>
                    <a:pt x="868" y="10613"/>
                    <a:pt x="931" y="11242"/>
                  </a:cubicBezTo>
                  <a:cubicBezTo>
                    <a:pt x="1007" y="11858"/>
                    <a:pt x="1069" y="12374"/>
                    <a:pt x="1120" y="12738"/>
                  </a:cubicBezTo>
                  <a:cubicBezTo>
                    <a:pt x="1157" y="13103"/>
                    <a:pt x="1183" y="13304"/>
                    <a:pt x="1183" y="13304"/>
                  </a:cubicBezTo>
                  <a:cubicBezTo>
                    <a:pt x="1183" y="13304"/>
                    <a:pt x="1183" y="13103"/>
                    <a:pt x="1157" y="12738"/>
                  </a:cubicBezTo>
                  <a:cubicBezTo>
                    <a:pt x="1132" y="12374"/>
                    <a:pt x="1120" y="11846"/>
                    <a:pt x="1069" y="11217"/>
                  </a:cubicBezTo>
                  <a:cubicBezTo>
                    <a:pt x="1032" y="10588"/>
                    <a:pt x="981" y="9859"/>
                    <a:pt x="919" y="9079"/>
                  </a:cubicBezTo>
                  <a:lnTo>
                    <a:pt x="818" y="7885"/>
                  </a:lnTo>
                  <a:lnTo>
                    <a:pt x="717" y="6640"/>
                  </a:lnTo>
                  <a:lnTo>
                    <a:pt x="604" y="5395"/>
                  </a:lnTo>
                  <a:lnTo>
                    <a:pt x="478" y="4200"/>
                  </a:lnTo>
                  <a:cubicBezTo>
                    <a:pt x="403" y="3408"/>
                    <a:pt x="328" y="2691"/>
                    <a:pt x="252" y="2075"/>
                  </a:cubicBezTo>
                  <a:cubicBezTo>
                    <a:pt x="177" y="1446"/>
                    <a:pt x="114" y="931"/>
                    <a:pt x="76" y="566"/>
                  </a:cubicBezTo>
                  <a:cubicBezTo>
                    <a:pt x="26" y="202"/>
                    <a:pt x="1" y="0"/>
                    <a:pt x="1"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1" name="Google Shape;10061;p59"/>
            <p:cNvSpPr/>
            <p:nvPr/>
          </p:nvSpPr>
          <p:spPr>
            <a:xfrm>
              <a:off x="7751052" y="3431132"/>
              <a:ext cx="58341" cy="649018"/>
            </a:xfrm>
            <a:custGeom>
              <a:avLst/>
              <a:gdLst/>
              <a:ahLst/>
              <a:cxnLst/>
              <a:rect l="l" t="t" r="r" b="b"/>
              <a:pathLst>
                <a:path w="1196" h="13305" extrusionOk="0">
                  <a:moveTo>
                    <a:pt x="1195" y="0"/>
                  </a:moveTo>
                  <a:cubicBezTo>
                    <a:pt x="1195" y="0"/>
                    <a:pt x="1170" y="202"/>
                    <a:pt x="1133" y="566"/>
                  </a:cubicBezTo>
                  <a:cubicBezTo>
                    <a:pt x="1082" y="931"/>
                    <a:pt x="1019" y="1446"/>
                    <a:pt x="944" y="2075"/>
                  </a:cubicBezTo>
                  <a:cubicBezTo>
                    <a:pt x="881" y="2691"/>
                    <a:pt x="793" y="3421"/>
                    <a:pt x="718" y="4200"/>
                  </a:cubicBezTo>
                  <a:lnTo>
                    <a:pt x="604" y="5395"/>
                  </a:lnTo>
                  <a:lnTo>
                    <a:pt x="491" y="6640"/>
                  </a:lnTo>
                  <a:lnTo>
                    <a:pt x="378" y="7885"/>
                  </a:lnTo>
                  <a:lnTo>
                    <a:pt x="277" y="9079"/>
                  </a:lnTo>
                  <a:cubicBezTo>
                    <a:pt x="215" y="9871"/>
                    <a:pt x="164" y="10588"/>
                    <a:pt x="127" y="11217"/>
                  </a:cubicBezTo>
                  <a:cubicBezTo>
                    <a:pt x="76" y="11846"/>
                    <a:pt x="64" y="12361"/>
                    <a:pt x="39" y="12726"/>
                  </a:cubicBezTo>
                  <a:cubicBezTo>
                    <a:pt x="13" y="13091"/>
                    <a:pt x="1" y="13304"/>
                    <a:pt x="1" y="13304"/>
                  </a:cubicBezTo>
                  <a:cubicBezTo>
                    <a:pt x="1" y="13304"/>
                    <a:pt x="39" y="13103"/>
                    <a:pt x="76" y="12738"/>
                  </a:cubicBezTo>
                  <a:cubicBezTo>
                    <a:pt x="127" y="12374"/>
                    <a:pt x="189" y="11858"/>
                    <a:pt x="265" y="11229"/>
                  </a:cubicBezTo>
                  <a:cubicBezTo>
                    <a:pt x="328" y="10613"/>
                    <a:pt x="416" y="9884"/>
                    <a:pt x="491" y="9104"/>
                  </a:cubicBezTo>
                  <a:lnTo>
                    <a:pt x="604" y="7910"/>
                  </a:lnTo>
                  <a:lnTo>
                    <a:pt x="718" y="6665"/>
                  </a:lnTo>
                  <a:lnTo>
                    <a:pt x="831" y="5420"/>
                  </a:lnTo>
                  <a:lnTo>
                    <a:pt x="931" y="4225"/>
                  </a:lnTo>
                  <a:cubicBezTo>
                    <a:pt x="982" y="3433"/>
                    <a:pt x="1045" y="2716"/>
                    <a:pt x="1082" y="2088"/>
                  </a:cubicBezTo>
                  <a:cubicBezTo>
                    <a:pt x="1133" y="1459"/>
                    <a:pt x="1145" y="943"/>
                    <a:pt x="1170" y="579"/>
                  </a:cubicBezTo>
                  <a:cubicBezTo>
                    <a:pt x="1195" y="214"/>
                    <a:pt x="1195" y="0"/>
                    <a:pt x="1195"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2" name="Google Shape;10062;p59"/>
            <p:cNvSpPr/>
            <p:nvPr/>
          </p:nvSpPr>
          <p:spPr>
            <a:xfrm>
              <a:off x="7830172" y="4526633"/>
              <a:ext cx="384679" cy="43268"/>
            </a:xfrm>
            <a:custGeom>
              <a:avLst/>
              <a:gdLst/>
              <a:ahLst/>
              <a:cxnLst/>
              <a:rect l="l" t="t" r="r" b="b"/>
              <a:pathLst>
                <a:path w="7886" h="887" extrusionOk="0">
                  <a:moveTo>
                    <a:pt x="1" y="1"/>
                  </a:moveTo>
                  <a:lnTo>
                    <a:pt x="76" y="51"/>
                  </a:lnTo>
                  <a:cubicBezTo>
                    <a:pt x="152" y="89"/>
                    <a:pt x="240" y="126"/>
                    <a:pt x="315" y="164"/>
                  </a:cubicBezTo>
                  <a:cubicBezTo>
                    <a:pt x="416" y="202"/>
                    <a:pt x="542" y="252"/>
                    <a:pt x="693" y="303"/>
                  </a:cubicBezTo>
                  <a:cubicBezTo>
                    <a:pt x="843" y="353"/>
                    <a:pt x="1007" y="403"/>
                    <a:pt x="1183" y="453"/>
                  </a:cubicBezTo>
                  <a:cubicBezTo>
                    <a:pt x="1372" y="504"/>
                    <a:pt x="1573" y="541"/>
                    <a:pt x="1774" y="579"/>
                  </a:cubicBezTo>
                  <a:cubicBezTo>
                    <a:pt x="1988" y="617"/>
                    <a:pt x="2214" y="667"/>
                    <a:pt x="2453" y="692"/>
                  </a:cubicBezTo>
                  <a:cubicBezTo>
                    <a:pt x="2679" y="730"/>
                    <a:pt x="2918" y="755"/>
                    <a:pt x="3170" y="780"/>
                  </a:cubicBezTo>
                  <a:cubicBezTo>
                    <a:pt x="3409" y="806"/>
                    <a:pt x="3660" y="831"/>
                    <a:pt x="3912" y="843"/>
                  </a:cubicBezTo>
                  <a:cubicBezTo>
                    <a:pt x="4151" y="868"/>
                    <a:pt x="4402" y="868"/>
                    <a:pt x="4654" y="881"/>
                  </a:cubicBezTo>
                  <a:cubicBezTo>
                    <a:pt x="4733" y="885"/>
                    <a:pt x="4813" y="887"/>
                    <a:pt x="4893" y="887"/>
                  </a:cubicBezTo>
                  <a:cubicBezTo>
                    <a:pt x="5052" y="887"/>
                    <a:pt x="5211" y="881"/>
                    <a:pt x="5370" y="881"/>
                  </a:cubicBezTo>
                  <a:cubicBezTo>
                    <a:pt x="5597" y="881"/>
                    <a:pt x="5823" y="881"/>
                    <a:pt x="6037" y="868"/>
                  </a:cubicBezTo>
                  <a:cubicBezTo>
                    <a:pt x="6251" y="856"/>
                    <a:pt x="6464" y="843"/>
                    <a:pt x="6640" y="843"/>
                  </a:cubicBezTo>
                  <a:cubicBezTo>
                    <a:pt x="6829" y="831"/>
                    <a:pt x="7005" y="818"/>
                    <a:pt x="7156" y="806"/>
                  </a:cubicBezTo>
                  <a:lnTo>
                    <a:pt x="7546" y="768"/>
                  </a:lnTo>
                  <a:cubicBezTo>
                    <a:pt x="7760" y="755"/>
                    <a:pt x="7885" y="730"/>
                    <a:pt x="7885" y="730"/>
                  </a:cubicBezTo>
                  <a:cubicBezTo>
                    <a:pt x="7885" y="730"/>
                    <a:pt x="7760" y="730"/>
                    <a:pt x="7546" y="718"/>
                  </a:cubicBezTo>
                  <a:lnTo>
                    <a:pt x="6640" y="692"/>
                  </a:lnTo>
                  <a:lnTo>
                    <a:pt x="5370" y="642"/>
                  </a:lnTo>
                  <a:lnTo>
                    <a:pt x="4654" y="604"/>
                  </a:lnTo>
                  <a:cubicBezTo>
                    <a:pt x="4415" y="592"/>
                    <a:pt x="4163" y="579"/>
                    <a:pt x="3924" y="567"/>
                  </a:cubicBezTo>
                  <a:cubicBezTo>
                    <a:pt x="3673" y="554"/>
                    <a:pt x="3421" y="541"/>
                    <a:pt x="3182" y="516"/>
                  </a:cubicBezTo>
                  <a:cubicBezTo>
                    <a:pt x="2943" y="491"/>
                    <a:pt x="2705" y="479"/>
                    <a:pt x="2466" y="453"/>
                  </a:cubicBezTo>
                  <a:cubicBezTo>
                    <a:pt x="2239" y="428"/>
                    <a:pt x="2013" y="403"/>
                    <a:pt x="1799" y="378"/>
                  </a:cubicBezTo>
                  <a:cubicBezTo>
                    <a:pt x="1598" y="353"/>
                    <a:pt x="1397" y="315"/>
                    <a:pt x="1208" y="290"/>
                  </a:cubicBezTo>
                  <a:cubicBezTo>
                    <a:pt x="1032" y="265"/>
                    <a:pt x="856" y="240"/>
                    <a:pt x="705" y="202"/>
                  </a:cubicBezTo>
                  <a:cubicBezTo>
                    <a:pt x="567" y="164"/>
                    <a:pt x="429" y="139"/>
                    <a:pt x="328" y="114"/>
                  </a:cubicBezTo>
                  <a:cubicBezTo>
                    <a:pt x="227" y="76"/>
                    <a:pt x="139" y="51"/>
                    <a:pt x="89" y="38"/>
                  </a:cubicBez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3" name="Google Shape;10063;p59"/>
            <p:cNvSpPr/>
            <p:nvPr/>
          </p:nvSpPr>
          <p:spPr>
            <a:xfrm>
              <a:off x="7920365" y="4496585"/>
              <a:ext cx="203705" cy="17853"/>
            </a:xfrm>
            <a:custGeom>
              <a:avLst/>
              <a:gdLst/>
              <a:ahLst/>
              <a:cxnLst/>
              <a:rect l="l" t="t" r="r" b="b"/>
              <a:pathLst>
                <a:path w="4176" h="366" extrusionOk="0">
                  <a:moveTo>
                    <a:pt x="0" y="1"/>
                  </a:moveTo>
                  <a:cubicBezTo>
                    <a:pt x="0" y="1"/>
                    <a:pt x="63" y="26"/>
                    <a:pt x="177" y="63"/>
                  </a:cubicBezTo>
                  <a:cubicBezTo>
                    <a:pt x="290" y="101"/>
                    <a:pt x="453" y="139"/>
                    <a:pt x="654" y="177"/>
                  </a:cubicBezTo>
                  <a:cubicBezTo>
                    <a:pt x="742" y="202"/>
                    <a:pt x="856" y="214"/>
                    <a:pt x="969" y="240"/>
                  </a:cubicBezTo>
                  <a:cubicBezTo>
                    <a:pt x="1082" y="252"/>
                    <a:pt x="1195" y="277"/>
                    <a:pt x="1321" y="290"/>
                  </a:cubicBezTo>
                  <a:cubicBezTo>
                    <a:pt x="1434" y="302"/>
                    <a:pt x="1560" y="315"/>
                    <a:pt x="1698" y="328"/>
                  </a:cubicBezTo>
                  <a:lnTo>
                    <a:pt x="2088" y="353"/>
                  </a:lnTo>
                  <a:lnTo>
                    <a:pt x="2478" y="365"/>
                  </a:lnTo>
                  <a:lnTo>
                    <a:pt x="2855" y="365"/>
                  </a:lnTo>
                  <a:cubicBezTo>
                    <a:pt x="3106" y="365"/>
                    <a:pt x="3333" y="353"/>
                    <a:pt x="3534" y="340"/>
                  </a:cubicBezTo>
                  <a:cubicBezTo>
                    <a:pt x="3735" y="328"/>
                    <a:pt x="3886" y="302"/>
                    <a:pt x="3999" y="290"/>
                  </a:cubicBezTo>
                  <a:cubicBezTo>
                    <a:pt x="4112" y="277"/>
                    <a:pt x="4175" y="265"/>
                    <a:pt x="4175" y="265"/>
                  </a:cubicBezTo>
                  <a:cubicBezTo>
                    <a:pt x="4175" y="265"/>
                    <a:pt x="3924" y="214"/>
                    <a:pt x="3534" y="177"/>
                  </a:cubicBezTo>
                  <a:cubicBezTo>
                    <a:pt x="3333" y="151"/>
                    <a:pt x="3106" y="139"/>
                    <a:pt x="2855" y="126"/>
                  </a:cubicBezTo>
                  <a:cubicBezTo>
                    <a:pt x="2742" y="126"/>
                    <a:pt x="2616" y="101"/>
                    <a:pt x="2478" y="101"/>
                  </a:cubicBezTo>
                  <a:lnTo>
                    <a:pt x="2100" y="76"/>
                  </a:lnTo>
                  <a:lnTo>
                    <a:pt x="1333" y="38"/>
                  </a:lnTo>
                  <a:lnTo>
                    <a:pt x="667" y="13"/>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4" name="Google Shape;10064;p59"/>
          <p:cNvGrpSpPr/>
          <p:nvPr/>
        </p:nvGrpSpPr>
        <p:grpSpPr>
          <a:xfrm>
            <a:off x="956169" y="3810781"/>
            <a:ext cx="615525" cy="615593"/>
            <a:chOff x="881075" y="3810781"/>
            <a:chExt cx="615525" cy="615593"/>
          </a:xfrm>
        </p:grpSpPr>
        <p:sp>
          <p:nvSpPr>
            <p:cNvPr id="10065" name="Google Shape;10065;p59"/>
            <p:cNvSpPr/>
            <p:nvPr/>
          </p:nvSpPr>
          <p:spPr>
            <a:xfrm>
              <a:off x="881075" y="3810781"/>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7" name="Google Shape;10067;p59"/>
            <p:cNvSpPr/>
            <p:nvPr/>
          </p:nvSpPr>
          <p:spPr>
            <a:xfrm>
              <a:off x="948561" y="3877519"/>
              <a:ext cx="480553" cy="482117"/>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69" name="Google Shape;10069;p59"/>
          <p:cNvGrpSpPr/>
          <p:nvPr/>
        </p:nvGrpSpPr>
        <p:grpSpPr>
          <a:xfrm>
            <a:off x="956169" y="2775371"/>
            <a:ext cx="615525" cy="615593"/>
            <a:chOff x="881075" y="2817800"/>
            <a:chExt cx="615525" cy="615593"/>
          </a:xfrm>
        </p:grpSpPr>
        <p:sp>
          <p:nvSpPr>
            <p:cNvPr id="10070" name="Google Shape;10070;p59"/>
            <p:cNvSpPr/>
            <p:nvPr/>
          </p:nvSpPr>
          <p:spPr>
            <a:xfrm>
              <a:off x="881075" y="281780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2" name="Google Shape;10072;p59"/>
            <p:cNvSpPr/>
            <p:nvPr/>
          </p:nvSpPr>
          <p:spPr>
            <a:xfrm>
              <a:off x="953050" y="2889791"/>
              <a:ext cx="471575" cy="471611"/>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74" name="Google Shape;10074;p59"/>
          <p:cNvGrpSpPr/>
          <p:nvPr/>
        </p:nvGrpSpPr>
        <p:grpSpPr>
          <a:xfrm>
            <a:off x="7572306" y="1739960"/>
            <a:ext cx="615525" cy="615593"/>
            <a:chOff x="7497213" y="1740925"/>
            <a:chExt cx="615525" cy="615593"/>
          </a:xfrm>
        </p:grpSpPr>
        <p:sp>
          <p:nvSpPr>
            <p:cNvPr id="10075" name="Google Shape;10075;p59"/>
            <p:cNvSpPr/>
            <p:nvPr/>
          </p:nvSpPr>
          <p:spPr>
            <a:xfrm>
              <a:off x="7497213" y="1740925"/>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7" name="Google Shape;10077;p59"/>
            <p:cNvSpPr/>
            <p:nvPr/>
          </p:nvSpPr>
          <p:spPr>
            <a:xfrm>
              <a:off x="7568945" y="1812916"/>
              <a:ext cx="472061" cy="471611"/>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81" name="Google Shape;10081;p59"/>
          <p:cNvGrpSpPr/>
          <p:nvPr/>
        </p:nvGrpSpPr>
        <p:grpSpPr>
          <a:xfrm rot="1314047">
            <a:off x="732401" y="652973"/>
            <a:ext cx="1685438" cy="1538110"/>
            <a:chOff x="2906800" y="421925"/>
            <a:chExt cx="931500" cy="850075"/>
          </a:xfrm>
        </p:grpSpPr>
        <p:sp>
          <p:nvSpPr>
            <p:cNvPr id="10082" name="Google Shape;10082;p59"/>
            <p:cNvSpPr/>
            <p:nvPr/>
          </p:nvSpPr>
          <p:spPr>
            <a:xfrm>
              <a:off x="2906800" y="421925"/>
              <a:ext cx="931500" cy="850075"/>
            </a:xfrm>
            <a:custGeom>
              <a:avLst/>
              <a:gdLst/>
              <a:ahLst/>
              <a:cxnLst/>
              <a:rect l="l" t="t" r="r" b="b"/>
              <a:pathLst>
                <a:path w="37260" h="34003" extrusionOk="0">
                  <a:moveTo>
                    <a:pt x="34154" y="0"/>
                  </a:moveTo>
                  <a:cubicBezTo>
                    <a:pt x="33248" y="0"/>
                    <a:pt x="32519" y="465"/>
                    <a:pt x="31953" y="830"/>
                  </a:cubicBezTo>
                  <a:cubicBezTo>
                    <a:pt x="31639" y="1044"/>
                    <a:pt x="31312" y="1220"/>
                    <a:pt x="30985" y="1371"/>
                  </a:cubicBezTo>
                  <a:cubicBezTo>
                    <a:pt x="30394" y="1622"/>
                    <a:pt x="29866" y="1999"/>
                    <a:pt x="29451" y="2477"/>
                  </a:cubicBezTo>
                  <a:cubicBezTo>
                    <a:pt x="29287" y="2502"/>
                    <a:pt x="29149" y="2553"/>
                    <a:pt x="29011" y="2616"/>
                  </a:cubicBezTo>
                  <a:cubicBezTo>
                    <a:pt x="28772" y="2716"/>
                    <a:pt x="28545" y="2842"/>
                    <a:pt x="28332" y="2980"/>
                  </a:cubicBezTo>
                  <a:cubicBezTo>
                    <a:pt x="27954" y="2754"/>
                    <a:pt x="27527" y="2641"/>
                    <a:pt x="27087" y="2641"/>
                  </a:cubicBezTo>
                  <a:lnTo>
                    <a:pt x="22019" y="2641"/>
                  </a:lnTo>
                  <a:cubicBezTo>
                    <a:pt x="21755" y="2641"/>
                    <a:pt x="21504" y="2678"/>
                    <a:pt x="21252" y="2766"/>
                  </a:cubicBezTo>
                  <a:lnTo>
                    <a:pt x="14990" y="2766"/>
                  </a:lnTo>
                  <a:cubicBezTo>
                    <a:pt x="14751" y="2678"/>
                    <a:pt x="14499" y="2641"/>
                    <a:pt x="14248" y="2641"/>
                  </a:cubicBezTo>
                  <a:lnTo>
                    <a:pt x="9180" y="2641"/>
                  </a:lnTo>
                  <a:cubicBezTo>
                    <a:pt x="8740" y="2641"/>
                    <a:pt x="8325" y="2754"/>
                    <a:pt x="7948" y="2968"/>
                  </a:cubicBezTo>
                  <a:cubicBezTo>
                    <a:pt x="6615" y="3332"/>
                    <a:pt x="5835" y="4213"/>
                    <a:pt x="5559" y="5621"/>
                  </a:cubicBezTo>
                  <a:cubicBezTo>
                    <a:pt x="5483" y="6036"/>
                    <a:pt x="4653" y="9154"/>
                    <a:pt x="3987" y="11657"/>
                  </a:cubicBezTo>
                  <a:lnTo>
                    <a:pt x="3974" y="11707"/>
                  </a:lnTo>
                  <a:cubicBezTo>
                    <a:pt x="2239" y="18208"/>
                    <a:pt x="1095" y="22559"/>
                    <a:pt x="944" y="23590"/>
                  </a:cubicBezTo>
                  <a:cubicBezTo>
                    <a:pt x="906" y="23867"/>
                    <a:pt x="843" y="24169"/>
                    <a:pt x="768" y="24521"/>
                  </a:cubicBezTo>
                  <a:cubicBezTo>
                    <a:pt x="466" y="25904"/>
                    <a:pt x="1" y="27979"/>
                    <a:pt x="1334" y="30154"/>
                  </a:cubicBezTo>
                  <a:cubicBezTo>
                    <a:pt x="2993" y="32883"/>
                    <a:pt x="5269" y="33009"/>
                    <a:pt x="9155" y="33009"/>
                  </a:cubicBezTo>
                  <a:cubicBezTo>
                    <a:pt x="9960" y="33009"/>
                    <a:pt x="10890" y="32996"/>
                    <a:pt x="11984" y="32996"/>
                  </a:cubicBezTo>
                  <a:lnTo>
                    <a:pt x="11997" y="32996"/>
                  </a:lnTo>
                  <a:lnTo>
                    <a:pt x="14160" y="32971"/>
                  </a:lnTo>
                  <a:cubicBezTo>
                    <a:pt x="14482" y="33603"/>
                    <a:pt x="15145" y="34002"/>
                    <a:pt x="15850" y="34002"/>
                  </a:cubicBezTo>
                  <a:cubicBezTo>
                    <a:pt x="15861" y="34002"/>
                    <a:pt x="15872" y="34002"/>
                    <a:pt x="15883" y="34002"/>
                  </a:cubicBezTo>
                  <a:cubicBezTo>
                    <a:pt x="16298" y="34002"/>
                    <a:pt x="16700" y="33876"/>
                    <a:pt x="17039" y="33625"/>
                  </a:cubicBezTo>
                  <a:cubicBezTo>
                    <a:pt x="17329" y="33424"/>
                    <a:pt x="17605" y="33197"/>
                    <a:pt x="17907" y="32946"/>
                  </a:cubicBezTo>
                  <a:lnTo>
                    <a:pt x="30985" y="32946"/>
                  </a:lnTo>
                  <a:cubicBezTo>
                    <a:pt x="31727" y="32946"/>
                    <a:pt x="32431" y="32606"/>
                    <a:pt x="32884" y="32003"/>
                  </a:cubicBezTo>
                  <a:cubicBezTo>
                    <a:pt x="33336" y="31412"/>
                    <a:pt x="33475" y="30632"/>
                    <a:pt x="33274" y="29915"/>
                  </a:cubicBezTo>
                  <a:lnTo>
                    <a:pt x="32217" y="26193"/>
                  </a:lnTo>
                  <a:cubicBezTo>
                    <a:pt x="32896" y="26181"/>
                    <a:pt x="33550" y="25854"/>
                    <a:pt x="33978" y="25313"/>
                  </a:cubicBezTo>
                  <a:cubicBezTo>
                    <a:pt x="34368" y="24785"/>
                    <a:pt x="34506" y="24106"/>
                    <a:pt x="34317" y="23465"/>
                  </a:cubicBezTo>
                  <a:lnTo>
                    <a:pt x="32909" y="18057"/>
                  </a:lnTo>
                  <a:cubicBezTo>
                    <a:pt x="32859" y="17844"/>
                    <a:pt x="32771" y="17655"/>
                    <a:pt x="32657" y="17479"/>
                  </a:cubicBezTo>
                  <a:lnTo>
                    <a:pt x="32532" y="16989"/>
                  </a:lnTo>
                  <a:cubicBezTo>
                    <a:pt x="32758" y="16687"/>
                    <a:pt x="32959" y="16410"/>
                    <a:pt x="33123" y="16171"/>
                  </a:cubicBezTo>
                  <a:lnTo>
                    <a:pt x="33148" y="16133"/>
                  </a:lnTo>
                  <a:cubicBezTo>
                    <a:pt x="33311" y="15882"/>
                    <a:pt x="33450" y="15668"/>
                    <a:pt x="33538" y="15517"/>
                  </a:cubicBezTo>
                  <a:lnTo>
                    <a:pt x="33563" y="15467"/>
                  </a:lnTo>
                  <a:lnTo>
                    <a:pt x="33701" y="15241"/>
                  </a:lnTo>
                  <a:cubicBezTo>
                    <a:pt x="33978" y="14750"/>
                    <a:pt x="34028" y="14159"/>
                    <a:pt x="33827" y="13631"/>
                  </a:cubicBezTo>
                  <a:cubicBezTo>
                    <a:pt x="33915" y="13266"/>
                    <a:pt x="33978" y="12914"/>
                    <a:pt x="34053" y="12575"/>
                  </a:cubicBezTo>
                  <a:cubicBezTo>
                    <a:pt x="34129" y="12172"/>
                    <a:pt x="34267" y="11493"/>
                    <a:pt x="34342" y="11280"/>
                  </a:cubicBezTo>
                  <a:cubicBezTo>
                    <a:pt x="34757" y="10424"/>
                    <a:pt x="35411" y="9255"/>
                    <a:pt x="35424" y="9242"/>
                  </a:cubicBezTo>
                  <a:cubicBezTo>
                    <a:pt x="35625" y="8878"/>
                    <a:pt x="35738" y="8475"/>
                    <a:pt x="35751" y="8060"/>
                  </a:cubicBezTo>
                  <a:cubicBezTo>
                    <a:pt x="36304" y="7457"/>
                    <a:pt x="36405" y="6564"/>
                    <a:pt x="36002" y="5860"/>
                  </a:cubicBezTo>
                  <a:cubicBezTo>
                    <a:pt x="36053" y="5722"/>
                    <a:pt x="36103" y="5583"/>
                    <a:pt x="36166" y="5457"/>
                  </a:cubicBezTo>
                  <a:cubicBezTo>
                    <a:pt x="37260" y="3106"/>
                    <a:pt x="37046" y="1408"/>
                    <a:pt x="35524" y="415"/>
                  </a:cubicBezTo>
                  <a:cubicBezTo>
                    <a:pt x="35449" y="365"/>
                    <a:pt x="35361" y="314"/>
                    <a:pt x="35273" y="264"/>
                  </a:cubicBezTo>
                  <a:cubicBezTo>
                    <a:pt x="34933" y="88"/>
                    <a:pt x="34544" y="0"/>
                    <a:pt x="34154"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3" name="Google Shape;10083;p59"/>
            <p:cNvSpPr/>
            <p:nvPr/>
          </p:nvSpPr>
          <p:spPr>
            <a:xfrm>
              <a:off x="2957100" y="469025"/>
              <a:ext cx="828700" cy="756150"/>
            </a:xfrm>
            <a:custGeom>
              <a:avLst/>
              <a:gdLst/>
              <a:ahLst/>
              <a:cxnLst/>
              <a:rect l="l" t="t" r="r" b="b"/>
              <a:pathLst>
                <a:path w="33148" h="30246" extrusionOk="0">
                  <a:moveTo>
                    <a:pt x="32138" y="1"/>
                  </a:moveTo>
                  <a:cubicBezTo>
                    <a:pt x="31795" y="1"/>
                    <a:pt x="31400" y="246"/>
                    <a:pt x="30960" y="530"/>
                  </a:cubicBezTo>
                  <a:cubicBezTo>
                    <a:pt x="30557" y="807"/>
                    <a:pt x="30130" y="1046"/>
                    <a:pt x="29690" y="1235"/>
                  </a:cubicBezTo>
                  <a:cubicBezTo>
                    <a:pt x="29048" y="1499"/>
                    <a:pt x="28394" y="2303"/>
                    <a:pt x="27866" y="3158"/>
                  </a:cubicBezTo>
                  <a:cubicBezTo>
                    <a:pt x="27891" y="3096"/>
                    <a:pt x="27929" y="3020"/>
                    <a:pt x="27967" y="2957"/>
                  </a:cubicBezTo>
                  <a:cubicBezTo>
                    <a:pt x="28030" y="2832"/>
                    <a:pt x="28042" y="2693"/>
                    <a:pt x="28005" y="2555"/>
                  </a:cubicBezTo>
                  <a:cubicBezTo>
                    <a:pt x="27992" y="2517"/>
                    <a:pt x="27954" y="2479"/>
                    <a:pt x="27917" y="2454"/>
                  </a:cubicBezTo>
                  <a:cubicBezTo>
                    <a:pt x="27891" y="2442"/>
                    <a:pt x="27863" y="2435"/>
                    <a:pt x="27835" y="2435"/>
                  </a:cubicBezTo>
                  <a:cubicBezTo>
                    <a:pt x="27807" y="2435"/>
                    <a:pt x="27778" y="2442"/>
                    <a:pt x="27753" y="2454"/>
                  </a:cubicBezTo>
                  <a:cubicBezTo>
                    <a:pt x="27715" y="2479"/>
                    <a:pt x="26823" y="2869"/>
                    <a:pt x="25867" y="4051"/>
                  </a:cubicBezTo>
                  <a:lnTo>
                    <a:pt x="25791" y="4152"/>
                  </a:lnTo>
                  <a:lnTo>
                    <a:pt x="25427" y="2794"/>
                  </a:lnTo>
                  <a:cubicBezTo>
                    <a:pt x="25414" y="2718"/>
                    <a:pt x="25251" y="2643"/>
                    <a:pt x="25087" y="2643"/>
                  </a:cubicBezTo>
                  <a:lnTo>
                    <a:pt x="20020" y="2643"/>
                  </a:lnTo>
                  <a:cubicBezTo>
                    <a:pt x="20007" y="2641"/>
                    <a:pt x="19994" y="2641"/>
                    <a:pt x="19981" y="2641"/>
                  </a:cubicBezTo>
                  <a:cubicBezTo>
                    <a:pt x="19893" y="2641"/>
                    <a:pt x="19809" y="2676"/>
                    <a:pt x="19743" y="2731"/>
                  </a:cubicBezTo>
                  <a:cubicBezTo>
                    <a:pt x="19730" y="2744"/>
                    <a:pt x="19730" y="2744"/>
                    <a:pt x="19730" y="2756"/>
                  </a:cubicBezTo>
                  <a:lnTo>
                    <a:pt x="12525" y="2756"/>
                  </a:lnTo>
                  <a:cubicBezTo>
                    <a:pt x="12512" y="2756"/>
                    <a:pt x="12512" y="2744"/>
                    <a:pt x="12512" y="2744"/>
                  </a:cubicBezTo>
                  <a:cubicBezTo>
                    <a:pt x="12437" y="2668"/>
                    <a:pt x="12336" y="2643"/>
                    <a:pt x="12236" y="2643"/>
                  </a:cubicBezTo>
                  <a:lnTo>
                    <a:pt x="7181" y="2643"/>
                  </a:lnTo>
                  <a:cubicBezTo>
                    <a:pt x="7005" y="2643"/>
                    <a:pt x="6854" y="2718"/>
                    <a:pt x="6829" y="2806"/>
                  </a:cubicBezTo>
                  <a:lnTo>
                    <a:pt x="6816" y="2844"/>
                  </a:lnTo>
                  <a:cubicBezTo>
                    <a:pt x="5873" y="2970"/>
                    <a:pt x="5559" y="3297"/>
                    <a:pt x="5408" y="4102"/>
                  </a:cubicBezTo>
                  <a:cubicBezTo>
                    <a:pt x="5320" y="4542"/>
                    <a:pt x="4578" y="7333"/>
                    <a:pt x="3786" y="10288"/>
                  </a:cubicBezTo>
                  <a:cubicBezTo>
                    <a:pt x="2453" y="15293"/>
                    <a:pt x="944" y="20977"/>
                    <a:pt x="805" y="21970"/>
                  </a:cubicBezTo>
                  <a:cubicBezTo>
                    <a:pt x="755" y="22322"/>
                    <a:pt x="680" y="22675"/>
                    <a:pt x="592" y="23052"/>
                  </a:cubicBezTo>
                  <a:cubicBezTo>
                    <a:pt x="315" y="24322"/>
                    <a:pt x="1" y="25768"/>
                    <a:pt x="931" y="27302"/>
                  </a:cubicBezTo>
                  <a:cubicBezTo>
                    <a:pt x="1987" y="29025"/>
                    <a:pt x="3132" y="29251"/>
                    <a:pt x="7143" y="29251"/>
                  </a:cubicBezTo>
                  <a:cubicBezTo>
                    <a:pt x="7948" y="29251"/>
                    <a:pt x="8891" y="29239"/>
                    <a:pt x="9972" y="29239"/>
                  </a:cubicBezTo>
                  <a:cubicBezTo>
                    <a:pt x="11242" y="29226"/>
                    <a:pt x="12802" y="29201"/>
                    <a:pt x="14587" y="29201"/>
                  </a:cubicBezTo>
                  <a:cubicBezTo>
                    <a:pt x="14348" y="29465"/>
                    <a:pt x="14109" y="29729"/>
                    <a:pt x="13858" y="29993"/>
                  </a:cubicBezTo>
                  <a:cubicBezTo>
                    <a:pt x="13820" y="30043"/>
                    <a:pt x="13795" y="30106"/>
                    <a:pt x="13795" y="30169"/>
                  </a:cubicBezTo>
                  <a:cubicBezTo>
                    <a:pt x="13803" y="30218"/>
                    <a:pt x="13832" y="30246"/>
                    <a:pt x="13869" y="30246"/>
                  </a:cubicBezTo>
                  <a:cubicBezTo>
                    <a:pt x="13889" y="30246"/>
                    <a:pt x="13911" y="30237"/>
                    <a:pt x="13933" y="30219"/>
                  </a:cubicBezTo>
                  <a:cubicBezTo>
                    <a:pt x="14361" y="29905"/>
                    <a:pt x="14789" y="29553"/>
                    <a:pt x="15191" y="29188"/>
                  </a:cubicBezTo>
                  <a:lnTo>
                    <a:pt x="28960" y="29188"/>
                  </a:lnTo>
                  <a:cubicBezTo>
                    <a:pt x="29124" y="29188"/>
                    <a:pt x="29262" y="29125"/>
                    <a:pt x="29363" y="29000"/>
                  </a:cubicBezTo>
                  <a:cubicBezTo>
                    <a:pt x="29451" y="28874"/>
                    <a:pt x="29488" y="28710"/>
                    <a:pt x="29438" y="28560"/>
                  </a:cubicBezTo>
                  <a:lnTo>
                    <a:pt x="28042" y="23668"/>
                  </a:lnTo>
                  <a:lnTo>
                    <a:pt x="28457" y="22436"/>
                  </a:lnTo>
                  <a:lnTo>
                    <a:pt x="30117" y="22436"/>
                  </a:lnTo>
                  <a:cubicBezTo>
                    <a:pt x="30381" y="22436"/>
                    <a:pt x="30557" y="22272"/>
                    <a:pt x="30494" y="22071"/>
                  </a:cubicBezTo>
                  <a:lnTo>
                    <a:pt x="29086" y="16664"/>
                  </a:lnTo>
                  <a:cubicBezTo>
                    <a:pt x="29061" y="16576"/>
                    <a:pt x="29011" y="16513"/>
                    <a:pt x="28935" y="16475"/>
                  </a:cubicBezTo>
                  <a:lnTo>
                    <a:pt x="28470" y="14664"/>
                  </a:lnTo>
                  <a:cubicBezTo>
                    <a:pt x="28659" y="14438"/>
                    <a:pt x="28847" y="14199"/>
                    <a:pt x="29023" y="13985"/>
                  </a:cubicBezTo>
                  <a:cubicBezTo>
                    <a:pt x="29224" y="13709"/>
                    <a:pt x="29413" y="13445"/>
                    <a:pt x="29577" y="13218"/>
                  </a:cubicBezTo>
                  <a:cubicBezTo>
                    <a:pt x="29727" y="12992"/>
                    <a:pt x="29853" y="12778"/>
                    <a:pt x="29941" y="12640"/>
                  </a:cubicBezTo>
                  <a:lnTo>
                    <a:pt x="30067" y="12414"/>
                  </a:lnTo>
                  <a:lnTo>
                    <a:pt x="29903" y="12602"/>
                  </a:lnTo>
                  <a:cubicBezTo>
                    <a:pt x="29803" y="12728"/>
                    <a:pt x="29665" y="12891"/>
                    <a:pt x="29488" y="13093"/>
                  </a:cubicBezTo>
                  <a:lnTo>
                    <a:pt x="29438" y="13143"/>
                  </a:lnTo>
                  <a:cubicBezTo>
                    <a:pt x="29803" y="12338"/>
                    <a:pt x="30017" y="11282"/>
                    <a:pt x="30205" y="10326"/>
                  </a:cubicBezTo>
                  <a:cubicBezTo>
                    <a:pt x="30344" y="9634"/>
                    <a:pt x="30494" y="8918"/>
                    <a:pt x="30645" y="8603"/>
                  </a:cubicBezTo>
                  <a:cubicBezTo>
                    <a:pt x="31085" y="7685"/>
                    <a:pt x="31777" y="6453"/>
                    <a:pt x="31790" y="6440"/>
                  </a:cubicBezTo>
                  <a:cubicBezTo>
                    <a:pt x="31878" y="6302"/>
                    <a:pt x="31890" y="6139"/>
                    <a:pt x="31840" y="5988"/>
                  </a:cubicBezTo>
                  <a:cubicBezTo>
                    <a:pt x="31815" y="5950"/>
                    <a:pt x="31790" y="5925"/>
                    <a:pt x="31765" y="5912"/>
                  </a:cubicBezTo>
                  <a:cubicBezTo>
                    <a:pt x="31735" y="5900"/>
                    <a:pt x="31706" y="5894"/>
                    <a:pt x="31677" y="5894"/>
                  </a:cubicBezTo>
                  <a:cubicBezTo>
                    <a:pt x="31621" y="5894"/>
                    <a:pt x="31568" y="5917"/>
                    <a:pt x="31526" y="5950"/>
                  </a:cubicBezTo>
                  <a:cubicBezTo>
                    <a:pt x="31123" y="6239"/>
                    <a:pt x="30759" y="6541"/>
                    <a:pt x="30394" y="6855"/>
                  </a:cubicBezTo>
                  <a:cubicBezTo>
                    <a:pt x="30457" y="6793"/>
                    <a:pt x="30520" y="6717"/>
                    <a:pt x="30582" y="6642"/>
                  </a:cubicBezTo>
                  <a:lnTo>
                    <a:pt x="30645" y="6579"/>
                  </a:lnTo>
                  <a:cubicBezTo>
                    <a:pt x="30796" y="6440"/>
                    <a:pt x="30960" y="6290"/>
                    <a:pt x="31111" y="6151"/>
                  </a:cubicBezTo>
                  <a:cubicBezTo>
                    <a:pt x="31274" y="6000"/>
                    <a:pt x="31425" y="5837"/>
                    <a:pt x="31576" y="5699"/>
                  </a:cubicBezTo>
                  <a:cubicBezTo>
                    <a:pt x="31714" y="5560"/>
                    <a:pt x="31853" y="5422"/>
                    <a:pt x="31978" y="5309"/>
                  </a:cubicBezTo>
                  <a:cubicBezTo>
                    <a:pt x="32091" y="5208"/>
                    <a:pt x="32192" y="5095"/>
                    <a:pt x="32268" y="5020"/>
                  </a:cubicBezTo>
                  <a:lnTo>
                    <a:pt x="32368" y="4906"/>
                  </a:lnTo>
                  <a:lnTo>
                    <a:pt x="32255" y="4957"/>
                  </a:lnTo>
                  <a:cubicBezTo>
                    <a:pt x="32179" y="4994"/>
                    <a:pt x="32066" y="5057"/>
                    <a:pt x="31941" y="5133"/>
                  </a:cubicBezTo>
                  <a:lnTo>
                    <a:pt x="31878" y="5170"/>
                  </a:lnTo>
                  <a:lnTo>
                    <a:pt x="31878" y="5133"/>
                  </a:lnTo>
                  <a:cubicBezTo>
                    <a:pt x="31928" y="4315"/>
                    <a:pt x="32117" y="3523"/>
                    <a:pt x="32444" y="2769"/>
                  </a:cubicBezTo>
                  <a:cubicBezTo>
                    <a:pt x="33135" y="1310"/>
                    <a:pt x="33148" y="530"/>
                    <a:pt x="32481" y="103"/>
                  </a:cubicBezTo>
                  <a:lnTo>
                    <a:pt x="32418" y="65"/>
                  </a:lnTo>
                  <a:cubicBezTo>
                    <a:pt x="32329" y="21"/>
                    <a:pt x="32236" y="1"/>
                    <a:pt x="32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4" name="Google Shape;10084;p59"/>
            <p:cNvSpPr/>
            <p:nvPr/>
          </p:nvSpPr>
          <p:spPr>
            <a:xfrm>
              <a:off x="3016825" y="549850"/>
              <a:ext cx="649825" cy="460275"/>
            </a:xfrm>
            <a:custGeom>
              <a:avLst/>
              <a:gdLst/>
              <a:ahLst/>
              <a:cxnLst/>
              <a:rect l="l" t="t" r="r" b="b"/>
              <a:pathLst>
                <a:path w="25993" h="18411" extrusionOk="0">
                  <a:moveTo>
                    <a:pt x="10520" y="303"/>
                  </a:moveTo>
                  <a:cubicBezTo>
                    <a:pt x="10655" y="305"/>
                    <a:pt x="10752" y="367"/>
                    <a:pt x="10752" y="454"/>
                  </a:cubicBezTo>
                  <a:cubicBezTo>
                    <a:pt x="10752" y="529"/>
                    <a:pt x="10652" y="592"/>
                    <a:pt x="10513" y="592"/>
                  </a:cubicBezTo>
                  <a:cubicBezTo>
                    <a:pt x="10388" y="592"/>
                    <a:pt x="10287" y="529"/>
                    <a:pt x="10287" y="454"/>
                  </a:cubicBezTo>
                  <a:cubicBezTo>
                    <a:pt x="10287" y="367"/>
                    <a:pt x="10397" y="305"/>
                    <a:pt x="10520" y="303"/>
                  </a:cubicBezTo>
                  <a:close/>
                  <a:moveTo>
                    <a:pt x="12073" y="303"/>
                  </a:moveTo>
                  <a:cubicBezTo>
                    <a:pt x="12198" y="303"/>
                    <a:pt x="12299" y="366"/>
                    <a:pt x="12299" y="454"/>
                  </a:cubicBezTo>
                  <a:cubicBezTo>
                    <a:pt x="12299" y="529"/>
                    <a:pt x="12198" y="592"/>
                    <a:pt x="12073" y="592"/>
                  </a:cubicBezTo>
                  <a:cubicBezTo>
                    <a:pt x="11947" y="592"/>
                    <a:pt x="11834" y="529"/>
                    <a:pt x="11834" y="454"/>
                  </a:cubicBezTo>
                  <a:cubicBezTo>
                    <a:pt x="11834" y="366"/>
                    <a:pt x="11947" y="303"/>
                    <a:pt x="12073" y="303"/>
                  </a:cubicBezTo>
                  <a:close/>
                  <a:moveTo>
                    <a:pt x="13626" y="303"/>
                  </a:moveTo>
                  <a:cubicBezTo>
                    <a:pt x="13749" y="305"/>
                    <a:pt x="13858" y="367"/>
                    <a:pt x="13858" y="454"/>
                  </a:cubicBezTo>
                  <a:cubicBezTo>
                    <a:pt x="13858" y="529"/>
                    <a:pt x="13745" y="592"/>
                    <a:pt x="13619" y="592"/>
                  </a:cubicBezTo>
                  <a:cubicBezTo>
                    <a:pt x="13494" y="592"/>
                    <a:pt x="13393" y="529"/>
                    <a:pt x="13393" y="454"/>
                  </a:cubicBezTo>
                  <a:cubicBezTo>
                    <a:pt x="13393" y="367"/>
                    <a:pt x="13502" y="305"/>
                    <a:pt x="13626" y="303"/>
                  </a:cubicBezTo>
                  <a:close/>
                  <a:moveTo>
                    <a:pt x="15179" y="303"/>
                  </a:moveTo>
                  <a:cubicBezTo>
                    <a:pt x="15304" y="303"/>
                    <a:pt x="15405" y="366"/>
                    <a:pt x="15405" y="454"/>
                  </a:cubicBezTo>
                  <a:cubicBezTo>
                    <a:pt x="15405" y="529"/>
                    <a:pt x="15304" y="592"/>
                    <a:pt x="15179" y="592"/>
                  </a:cubicBezTo>
                  <a:cubicBezTo>
                    <a:pt x="15040" y="592"/>
                    <a:pt x="14940" y="529"/>
                    <a:pt x="14940" y="454"/>
                  </a:cubicBezTo>
                  <a:cubicBezTo>
                    <a:pt x="14940" y="366"/>
                    <a:pt x="15053" y="303"/>
                    <a:pt x="15179" y="303"/>
                  </a:cubicBezTo>
                  <a:close/>
                  <a:moveTo>
                    <a:pt x="16725" y="303"/>
                  </a:moveTo>
                  <a:cubicBezTo>
                    <a:pt x="16851" y="303"/>
                    <a:pt x="16952" y="366"/>
                    <a:pt x="16952" y="454"/>
                  </a:cubicBezTo>
                  <a:cubicBezTo>
                    <a:pt x="16952" y="529"/>
                    <a:pt x="16851" y="592"/>
                    <a:pt x="16725" y="592"/>
                  </a:cubicBezTo>
                  <a:cubicBezTo>
                    <a:pt x="16600" y="592"/>
                    <a:pt x="16499" y="529"/>
                    <a:pt x="16499" y="454"/>
                  </a:cubicBezTo>
                  <a:cubicBezTo>
                    <a:pt x="16499" y="366"/>
                    <a:pt x="16600" y="303"/>
                    <a:pt x="16725" y="303"/>
                  </a:cubicBezTo>
                  <a:close/>
                  <a:moveTo>
                    <a:pt x="13544" y="3899"/>
                  </a:moveTo>
                  <a:lnTo>
                    <a:pt x="13582" y="3924"/>
                  </a:lnTo>
                  <a:cubicBezTo>
                    <a:pt x="14185" y="4213"/>
                    <a:pt x="14776" y="4515"/>
                    <a:pt x="15367" y="4830"/>
                  </a:cubicBezTo>
                  <a:lnTo>
                    <a:pt x="16247" y="5307"/>
                  </a:lnTo>
                  <a:cubicBezTo>
                    <a:pt x="16537" y="5458"/>
                    <a:pt x="16838" y="5622"/>
                    <a:pt x="17128" y="5798"/>
                  </a:cubicBezTo>
                  <a:cubicBezTo>
                    <a:pt x="16813" y="5660"/>
                    <a:pt x="16511" y="5521"/>
                    <a:pt x="16210" y="5396"/>
                  </a:cubicBezTo>
                  <a:lnTo>
                    <a:pt x="15292" y="4968"/>
                  </a:lnTo>
                  <a:cubicBezTo>
                    <a:pt x="14713" y="4691"/>
                    <a:pt x="14122" y="4415"/>
                    <a:pt x="13544" y="4113"/>
                  </a:cubicBezTo>
                  <a:cubicBezTo>
                    <a:pt x="12953" y="4402"/>
                    <a:pt x="12374" y="4691"/>
                    <a:pt x="11783" y="4968"/>
                  </a:cubicBezTo>
                  <a:lnTo>
                    <a:pt x="10878" y="5396"/>
                  </a:lnTo>
                  <a:cubicBezTo>
                    <a:pt x="10564" y="5521"/>
                    <a:pt x="10262" y="5660"/>
                    <a:pt x="9960" y="5798"/>
                  </a:cubicBezTo>
                  <a:cubicBezTo>
                    <a:pt x="10249" y="5622"/>
                    <a:pt x="10551" y="5471"/>
                    <a:pt x="10840" y="5307"/>
                  </a:cubicBezTo>
                  <a:lnTo>
                    <a:pt x="10828" y="5307"/>
                  </a:lnTo>
                  <a:lnTo>
                    <a:pt x="11720" y="4830"/>
                  </a:lnTo>
                  <a:cubicBezTo>
                    <a:pt x="12311" y="4515"/>
                    <a:pt x="12903" y="4213"/>
                    <a:pt x="13494" y="3924"/>
                  </a:cubicBezTo>
                  <a:lnTo>
                    <a:pt x="13544" y="3899"/>
                  </a:lnTo>
                  <a:close/>
                  <a:moveTo>
                    <a:pt x="13544" y="4855"/>
                  </a:moveTo>
                  <a:lnTo>
                    <a:pt x="13695" y="4943"/>
                  </a:lnTo>
                  <a:lnTo>
                    <a:pt x="19202" y="7936"/>
                  </a:lnTo>
                  <a:lnTo>
                    <a:pt x="19718" y="8225"/>
                  </a:lnTo>
                  <a:lnTo>
                    <a:pt x="19202" y="8527"/>
                  </a:lnTo>
                  <a:lnTo>
                    <a:pt x="13707" y="11758"/>
                  </a:lnTo>
                  <a:lnTo>
                    <a:pt x="13531" y="11859"/>
                  </a:lnTo>
                  <a:lnTo>
                    <a:pt x="13355" y="11758"/>
                  </a:lnTo>
                  <a:lnTo>
                    <a:pt x="7860" y="8527"/>
                  </a:lnTo>
                  <a:lnTo>
                    <a:pt x="7344" y="8225"/>
                  </a:lnTo>
                  <a:lnTo>
                    <a:pt x="7885" y="7936"/>
                  </a:lnTo>
                  <a:lnTo>
                    <a:pt x="13380" y="4943"/>
                  </a:lnTo>
                  <a:lnTo>
                    <a:pt x="13544" y="4855"/>
                  </a:lnTo>
                  <a:close/>
                  <a:moveTo>
                    <a:pt x="18121" y="10425"/>
                  </a:moveTo>
                  <a:cubicBezTo>
                    <a:pt x="17756" y="10664"/>
                    <a:pt x="17379" y="10891"/>
                    <a:pt x="17002" y="11142"/>
                  </a:cubicBezTo>
                  <a:cubicBezTo>
                    <a:pt x="16637" y="11394"/>
                    <a:pt x="16260" y="11607"/>
                    <a:pt x="15883" y="11846"/>
                  </a:cubicBezTo>
                  <a:cubicBezTo>
                    <a:pt x="15128" y="12299"/>
                    <a:pt x="14374" y="12752"/>
                    <a:pt x="13607" y="13192"/>
                  </a:cubicBezTo>
                  <a:lnTo>
                    <a:pt x="13544" y="13230"/>
                  </a:lnTo>
                  <a:lnTo>
                    <a:pt x="13481" y="13192"/>
                  </a:lnTo>
                  <a:cubicBezTo>
                    <a:pt x="12726" y="12752"/>
                    <a:pt x="11959" y="12299"/>
                    <a:pt x="11205" y="11846"/>
                  </a:cubicBezTo>
                  <a:cubicBezTo>
                    <a:pt x="10828" y="11607"/>
                    <a:pt x="10463" y="11381"/>
                    <a:pt x="10086" y="11142"/>
                  </a:cubicBezTo>
                  <a:cubicBezTo>
                    <a:pt x="9709" y="10903"/>
                    <a:pt x="9344" y="10677"/>
                    <a:pt x="8967" y="10425"/>
                  </a:cubicBezTo>
                  <a:lnTo>
                    <a:pt x="8967" y="10425"/>
                  </a:lnTo>
                  <a:cubicBezTo>
                    <a:pt x="9369" y="10627"/>
                    <a:pt x="9759" y="10828"/>
                    <a:pt x="10149" y="11042"/>
                  </a:cubicBezTo>
                  <a:cubicBezTo>
                    <a:pt x="10538" y="11243"/>
                    <a:pt x="10928" y="11457"/>
                    <a:pt x="11306" y="11670"/>
                  </a:cubicBezTo>
                  <a:cubicBezTo>
                    <a:pt x="12060" y="12085"/>
                    <a:pt x="12802" y="12513"/>
                    <a:pt x="13544" y="12940"/>
                  </a:cubicBezTo>
                  <a:cubicBezTo>
                    <a:pt x="14286" y="12513"/>
                    <a:pt x="15028" y="12085"/>
                    <a:pt x="15782" y="11670"/>
                  </a:cubicBezTo>
                  <a:cubicBezTo>
                    <a:pt x="16172" y="11457"/>
                    <a:pt x="16549" y="11243"/>
                    <a:pt x="16939" y="11042"/>
                  </a:cubicBezTo>
                  <a:cubicBezTo>
                    <a:pt x="17329" y="10828"/>
                    <a:pt x="17731" y="10614"/>
                    <a:pt x="18121" y="10425"/>
                  </a:cubicBezTo>
                  <a:close/>
                  <a:moveTo>
                    <a:pt x="7206" y="2629"/>
                  </a:moveTo>
                  <a:lnTo>
                    <a:pt x="7206" y="2629"/>
                  </a:lnTo>
                  <a:cubicBezTo>
                    <a:pt x="7093" y="3648"/>
                    <a:pt x="6967" y="4666"/>
                    <a:pt x="6816" y="5672"/>
                  </a:cubicBezTo>
                  <a:cubicBezTo>
                    <a:pt x="6678" y="6691"/>
                    <a:pt x="6502" y="7697"/>
                    <a:pt x="6351" y="8703"/>
                  </a:cubicBezTo>
                  <a:cubicBezTo>
                    <a:pt x="6188" y="9709"/>
                    <a:pt x="5999" y="10715"/>
                    <a:pt x="5798" y="11721"/>
                  </a:cubicBezTo>
                  <a:cubicBezTo>
                    <a:pt x="5609" y="12714"/>
                    <a:pt x="5395" y="13720"/>
                    <a:pt x="5169" y="14713"/>
                  </a:cubicBezTo>
                  <a:cubicBezTo>
                    <a:pt x="5270" y="13695"/>
                    <a:pt x="5395" y="12676"/>
                    <a:pt x="5546" y="11670"/>
                  </a:cubicBezTo>
                  <a:cubicBezTo>
                    <a:pt x="5685" y="10664"/>
                    <a:pt x="5861" y="9658"/>
                    <a:pt x="6012" y="8652"/>
                  </a:cubicBezTo>
                  <a:cubicBezTo>
                    <a:pt x="6175" y="7634"/>
                    <a:pt x="6364" y="6628"/>
                    <a:pt x="6565" y="5634"/>
                  </a:cubicBezTo>
                  <a:cubicBezTo>
                    <a:pt x="6753" y="4628"/>
                    <a:pt x="6967" y="3635"/>
                    <a:pt x="7206" y="2629"/>
                  </a:cubicBezTo>
                  <a:close/>
                  <a:moveTo>
                    <a:pt x="20133" y="2629"/>
                  </a:moveTo>
                  <a:lnTo>
                    <a:pt x="20133" y="2629"/>
                  </a:lnTo>
                  <a:cubicBezTo>
                    <a:pt x="20359" y="3635"/>
                    <a:pt x="20573" y="4628"/>
                    <a:pt x="20774" y="5634"/>
                  </a:cubicBezTo>
                  <a:cubicBezTo>
                    <a:pt x="20963" y="6640"/>
                    <a:pt x="21139" y="7646"/>
                    <a:pt x="21315" y="8652"/>
                  </a:cubicBezTo>
                  <a:cubicBezTo>
                    <a:pt x="21491" y="9646"/>
                    <a:pt x="21642" y="10664"/>
                    <a:pt x="21780" y="11670"/>
                  </a:cubicBezTo>
                  <a:cubicBezTo>
                    <a:pt x="21931" y="12689"/>
                    <a:pt x="22057" y="13695"/>
                    <a:pt x="22170" y="14713"/>
                  </a:cubicBezTo>
                  <a:cubicBezTo>
                    <a:pt x="21931" y="13720"/>
                    <a:pt x="21717" y="12714"/>
                    <a:pt x="21529" y="11721"/>
                  </a:cubicBezTo>
                  <a:cubicBezTo>
                    <a:pt x="21340" y="10715"/>
                    <a:pt x="21164" y="9709"/>
                    <a:pt x="20988" y="8703"/>
                  </a:cubicBezTo>
                  <a:cubicBezTo>
                    <a:pt x="20812" y="7697"/>
                    <a:pt x="20661" y="6691"/>
                    <a:pt x="20510" y="5672"/>
                  </a:cubicBezTo>
                  <a:cubicBezTo>
                    <a:pt x="20372" y="4666"/>
                    <a:pt x="20234" y="3660"/>
                    <a:pt x="20133" y="2629"/>
                  </a:cubicBezTo>
                  <a:close/>
                  <a:moveTo>
                    <a:pt x="9017" y="17203"/>
                  </a:moveTo>
                  <a:cubicBezTo>
                    <a:pt x="9206" y="17203"/>
                    <a:pt x="9356" y="17291"/>
                    <a:pt x="9356" y="17417"/>
                  </a:cubicBezTo>
                  <a:cubicBezTo>
                    <a:pt x="9356" y="17543"/>
                    <a:pt x="9206" y="17631"/>
                    <a:pt x="9017" y="17631"/>
                  </a:cubicBezTo>
                  <a:cubicBezTo>
                    <a:pt x="8828" y="17631"/>
                    <a:pt x="8665" y="17543"/>
                    <a:pt x="8665" y="17417"/>
                  </a:cubicBezTo>
                  <a:cubicBezTo>
                    <a:pt x="8665" y="17291"/>
                    <a:pt x="8828" y="17203"/>
                    <a:pt x="9017" y="17203"/>
                  </a:cubicBezTo>
                  <a:close/>
                  <a:moveTo>
                    <a:pt x="11318" y="17203"/>
                  </a:moveTo>
                  <a:cubicBezTo>
                    <a:pt x="11507" y="17203"/>
                    <a:pt x="11670" y="17291"/>
                    <a:pt x="11670" y="17417"/>
                  </a:cubicBezTo>
                  <a:cubicBezTo>
                    <a:pt x="11670" y="17543"/>
                    <a:pt x="11507" y="17631"/>
                    <a:pt x="11318" y="17631"/>
                  </a:cubicBezTo>
                  <a:cubicBezTo>
                    <a:pt x="11129" y="17631"/>
                    <a:pt x="10979" y="17543"/>
                    <a:pt x="10979" y="17417"/>
                  </a:cubicBezTo>
                  <a:cubicBezTo>
                    <a:pt x="10979" y="17291"/>
                    <a:pt x="11129" y="17203"/>
                    <a:pt x="11318" y="17203"/>
                  </a:cubicBezTo>
                  <a:close/>
                  <a:moveTo>
                    <a:pt x="13632" y="17203"/>
                  </a:moveTo>
                  <a:cubicBezTo>
                    <a:pt x="13820" y="17203"/>
                    <a:pt x="13971" y="17291"/>
                    <a:pt x="13971" y="17417"/>
                  </a:cubicBezTo>
                  <a:cubicBezTo>
                    <a:pt x="13971" y="17543"/>
                    <a:pt x="13820" y="17631"/>
                    <a:pt x="13632" y="17631"/>
                  </a:cubicBezTo>
                  <a:cubicBezTo>
                    <a:pt x="13431" y="17631"/>
                    <a:pt x="13280" y="17543"/>
                    <a:pt x="13280" y="17417"/>
                  </a:cubicBezTo>
                  <a:cubicBezTo>
                    <a:pt x="13280" y="17291"/>
                    <a:pt x="13443" y="17203"/>
                    <a:pt x="13632" y="17203"/>
                  </a:cubicBezTo>
                  <a:close/>
                  <a:moveTo>
                    <a:pt x="15933" y="17203"/>
                  </a:moveTo>
                  <a:cubicBezTo>
                    <a:pt x="16122" y="17203"/>
                    <a:pt x="16285" y="17291"/>
                    <a:pt x="16285" y="17417"/>
                  </a:cubicBezTo>
                  <a:cubicBezTo>
                    <a:pt x="16285" y="17543"/>
                    <a:pt x="16122" y="17631"/>
                    <a:pt x="15933" y="17631"/>
                  </a:cubicBezTo>
                  <a:cubicBezTo>
                    <a:pt x="15744" y="17631"/>
                    <a:pt x="15594" y="17543"/>
                    <a:pt x="15594" y="17417"/>
                  </a:cubicBezTo>
                  <a:cubicBezTo>
                    <a:pt x="15594" y="17291"/>
                    <a:pt x="15744" y="17203"/>
                    <a:pt x="15933" y="17203"/>
                  </a:cubicBezTo>
                  <a:close/>
                  <a:moveTo>
                    <a:pt x="18234" y="17203"/>
                  </a:moveTo>
                  <a:cubicBezTo>
                    <a:pt x="18423" y="17203"/>
                    <a:pt x="18586" y="17291"/>
                    <a:pt x="18586" y="17417"/>
                  </a:cubicBezTo>
                  <a:cubicBezTo>
                    <a:pt x="18586" y="17543"/>
                    <a:pt x="18435" y="17631"/>
                    <a:pt x="18247" y="17631"/>
                  </a:cubicBezTo>
                  <a:lnTo>
                    <a:pt x="18234" y="17631"/>
                  </a:lnTo>
                  <a:cubicBezTo>
                    <a:pt x="18046" y="17631"/>
                    <a:pt x="17895" y="17543"/>
                    <a:pt x="17895" y="17417"/>
                  </a:cubicBezTo>
                  <a:cubicBezTo>
                    <a:pt x="17895" y="17291"/>
                    <a:pt x="18046" y="17203"/>
                    <a:pt x="18234" y="17203"/>
                  </a:cubicBezTo>
                  <a:close/>
                  <a:moveTo>
                    <a:pt x="9771" y="1"/>
                  </a:moveTo>
                  <a:lnTo>
                    <a:pt x="9382" y="190"/>
                  </a:lnTo>
                  <a:cubicBezTo>
                    <a:pt x="9306" y="215"/>
                    <a:pt x="9231" y="240"/>
                    <a:pt x="9155" y="240"/>
                  </a:cubicBezTo>
                  <a:lnTo>
                    <a:pt x="9080" y="240"/>
                  </a:lnTo>
                  <a:cubicBezTo>
                    <a:pt x="9026" y="231"/>
                    <a:pt x="8979" y="222"/>
                    <a:pt x="8934" y="222"/>
                  </a:cubicBezTo>
                  <a:cubicBezTo>
                    <a:pt x="8915" y="222"/>
                    <a:pt x="8897" y="224"/>
                    <a:pt x="8879" y="227"/>
                  </a:cubicBezTo>
                  <a:cubicBezTo>
                    <a:pt x="8451" y="227"/>
                    <a:pt x="8074" y="403"/>
                    <a:pt x="8036" y="617"/>
                  </a:cubicBezTo>
                  <a:cubicBezTo>
                    <a:pt x="8023" y="655"/>
                    <a:pt x="8036" y="680"/>
                    <a:pt x="8049" y="718"/>
                  </a:cubicBezTo>
                  <a:cubicBezTo>
                    <a:pt x="8061" y="768"/>
                    <a:pt x="8023" y="831"/>
                    <a:pt x="7935" y="881"/>
                  </a:cubicBezTo>
                  <a:lnTo>
                    <a:pt x="7785" y="944"/>
                  </a:lnTo>
                  <a:cubicBezTo>
                    <a:pt x="7709" y="982"/>
                    <a:pt x="7621" y="994"/>
                    <a:pt x="7546" y="994"/>
                  </a:cubicBezTo>
                  <a:cubicBezTo>
                    <a:pt x="7470" y="994"/>
                    <a:pt x="7395" y="982"/>
                    <a:pt x="7332" y="944"/>
                  </a:cubicBezTo>
                  <a:cubicBezTo>
                    <a:pt x="7294" y="931"/>
                    <a:pt x="7244" y="919"/>
                    <a:pt x="7206" y="919"/>
                  </a:cubicBezTo>
                  <a:cubicBezTo>
                    <a:pt x="7093" y="919"/>
                    <a:pt x="7005" y="957"/>
                    <a:pt x="6992" y="1019"/>
                  </a:cubicBezTo>
                  <a:cubicBezTo>
                    <a:pt x="6992" y="1045"/>
                    <a:pt x="7005" y="1070"/>
                    <a:pt x="7030" y="1082"/>
                  </a:cubicBezTo>
                  <a:cubicBezTo>
                    <a:pt x="7143" y="1145"/>
                    <a:pt x="7131" y="1258"/>
                    <a:pt x="6992" y="1321"/>
                  </a:cubicBezTo>
                  <a:lnTo>
                    <a:pt x="6741" y="1434"/>
                  </a:lnTo>
                  <a:cubicBezTo>
                    <a:pt x="6665" y="1472"/>
                    <a:pt x="6590" y="1485"/>
                    <a:pt x="6502" y="1485"/>
                  </a:cubicBezTo>
                  <a:lnTo>
                    <a:pt x="6301" y="1485"/>
                  </a:lnTo>
                  <a:cubicBezTo>
                    <a:pt x="5911" y="1485"/>
                    <a:pt x="5559" y="1648"/>
                    <a:pt x="5521" y="1862"/>
                  </a:cubicBezTo>
                  <a:cubicBezTo>
                    <a:pt x="5509" y="1887"/>
                    <a:pt x="5509" y="1912"/>
                    <a:pt x="5521" y="1937"/>
                  </a:cubicBezTo>
                  <a:cubicBezTo>
                    <a:pt x="5521" y="1988"/>
                    <a:pt x="5483" y="2051"/>
                    <a:pt x="5395" y="2088"/>
                  </a:cubicBezTo>
                  <a:lnTo>
                    <a:pt x="4402" y="2566"/>
                  </a:lnTo>
                  <a:cubicBezTo>
                    <a:pt x="4314" y="2591"/>
                    <a:pt x="4238" y="2616"/>
                    <a:pt x="4150" y="2616"/>
                  </a:cubicBezTo>
                  <a:cubicBezTo>
                    <a:pt x="4117" y="2616"/>
                    <a:pt x="4058" y="2627"/>
                    <a:pt x="3994" y="2627"/>
                  </a:cubicBezTo>
                  <a:cubicBezTo>
                    <a:pt x="3887" y="2627"/>
                    <a:pt x="3767" y="2598"/>
                    <a:pt x="3735" y="2440"/>
                  </a:cubicBezTo>
                  <a:cubicBezTo>
                    <a:pt x="3446" y="2566"/>
                    <a:pt x="3182" y="2767"/>
                    <a:pt x="2994" y="3019"/>
                  </a:cubicBezTo>
                  <a:cubicBezTo>
                    <a:pt x="2818" y="3710"/>
                    <a:pt x="2591" y="4515"/>
                    <a:pt x="2365" y="5408"/>
                  </a:cubicBezTo>
                  <a:cubicBezTo>
                    <a:pt x="3019" y="4930"/>
                    <a:pt x="3886" y="4867"/>
                    <a:pt x="4301" y="4855"/>
                  </a:cubicBezTo>
                  <a:cubicBezTo>
                    <a:pt x="4459" y="4588"/>
                    <a:pt x="4757" y="4427"/>
                    <a:pt x="5071" y="4427"/>
                  </a:cubicBezTo>
                  <a:cubicBezTo>
                    <a:pt x="5083" y="4427"/>
                    <a:pt x="5094" y="4427"/>
                    <a:pt x="5106" y="4427"/>
                  </a:cubicBezTo>
                  <a:cubicBezTo>
                    <a:pt x="5121" y="4426"/>
                    <a:pt x="5137" y="4426"/>
                    <a:pt x="5152" y="4426"/>
                  </a:cubicBezTo>
                  <a:cubicBezTo>
                    <a:pt x="5348" y="4426"/>
                    <a:pt x="5532" y="4502"/>
                    <a:pt x="5672" y="4654"/>
                  </a:cubicBezTo>
                  <a:cubicBezTo>
                    <a:pt x="5760" y="4754"/>
                    <a:pt x="5798" y="4893"/>
                    <a:pt x="5773" y="5031"/>
                  </a:cubicBezTo>
                  <a:cubicBezTo>
                    <a:pt x="5722" y="5358"/>
                    <a:pt x="5345" y="5609"/>
                    <a:pt x="4918" y="5609"/>
                  </a:cubicBezTo>
                  <a:cubicBezTo>
                    <a:pt x="4904" y="5610"/>
                    <a:pt x="4891" y="5610"/>
                    <a:pt x="4877" y="5610"/>
                  </a:cubicBezTo>
                  <a:cubicBezTo>
                    <a:pt x="4678" y="5610"/>
                    <a:pt x="4493" y="5524"/>
                    <a:pt x="4352" y="5383"/>
                  </a:cubicBezTo>
                  <a:cubicBezTo>
                    <a:pt x="4301" y="5320"/>
                    <a:pt x="4276" y="5245"/>
                    <a:pt x="4251" y="5182"/>
                  </a:cubicBezTo>
                  <a:cubicBezTo>
                    <a:pt x="3773" y="5194"/>
                    <a:pt x="2742" y="5307"/>
                    <a:pt x="2214" y="6012"/>
                  </a:cubicBezTo>
                  <a:lnTo>
                    <a:pt x="1573" y="8413"/>
                  </a:lnTo>
                  <a:cubicBezTo>
                    <a:pt x="2264" y="7910"/>
                    <a:pt x="3182" y="7848"/>
                    <a:pt x="3585" y="7848"/>
                  </a:cubicBezTo>
                  <a:cubicBezTo>
                    <a:pt x="3742" y="7581"/>
                    <a:pt x="4028" y="7419"/>
                    <a:pt x="4342" y="7419"/>
                  </a:cubicBezTo>
                  <a:cubicBezTo>
                    <a:pt x="4353" y="7419"/>
                    <a:pt x="4365" y="7420"/>
                    <a:pt x="4377" y="7420"/>
                  </a:cubicBezTo>
                  <a:cubicBezTo>
                    <a:pt x="4393" y="7419"/>
                    <a:pt x="4409" y="7419"/>
                    <a:pt x="4425" y="7419"/>
                  </a:cubicBezTo>
                  <a:cubicBezTo>
                    <a:pt x="4632" y="7419"/>
                    <a:pt x="4815" y="7495"/>
                    <a:pt x="4955" y="7646"/>
                  </a:cubicBezTo>
                  <a:cubicBezTo>
                    <a:pt x="5043" y="7747"/>
                    <a:pt x="5081" y="7885"/>
                    <a:pt x="5056" y="8024"/>
                  </a:cubicBezTo>
                  <a:cubicBezTo>
                    <a:pt x="4993" y="8351"/>
                    <a:pt x="4628" y="8602"/>
                    <a:pt x="4201" y="8602"/>
                  </a:cubicBezTo>
                  <a:cubicBezTo>
                    <a:pt x="4187" y="8603"/>
                    <a:pt x="4174" y="8603"/>
                    <a:pt x="4160" y="8603"/>
                  </a:cubicBezTo>
                  <a:cubicBezTo>
                    <a:pt x="3960" y="8603"/>
                    <a:pt x="3764" y="8517"/>
                    <a:pt x="3635" y="8376"/>
                  </a:cubicBezTo>
                  <a:cubicBezTo>
                    <a:pt x="3585" y="8313"/>
                    <a:pt x="3547" y="8250"/>
                    <a:pt x="3534" y="8175"/>
                  </a:cubicBezTo>
                  <a:cubicBezTo>
                    <a:pt x="3069" y="8175"/>
                    <a:pt x="1975" y="8275"/>
                    <a:pt x="1409" y="9017"/>
                  </a:cubicBezTo>
                  <a:cubicBezTo>
                    <a:pt x="1195" y="9809"/>
                    <a:pt x="982" y="10614"/>
                    <a:pt x="780" y="11406"/>
                  </a:cubicBezTo>
                  <a:cubicBezTo>
                    <a:pt x="1510" y="10878"/>
                    <a:pt x="2491" y="10840"/>
                    <a:pt x="2855" y="10840"/>
                  </a:cubicBezTo>
                  <a:cubicBezTo>
                    <a:pt x="3025" y="10574"/>
                    <a:pt x="3312" y="10412"/>
                    <a:pt x="3625" y="10412"/>
                  </a:cubicBezTo>
                  <a:cubicBezTo>
                    <a:pt x="3637" y="10412"/>
                    <a:pt x="3648" y="10412"/>
                    <a:pt x="3660" y="10413"/>
                  </a:cubicBezTo>
                  <a:cubicBezTo>
                    <a:pt x="3674" y="10412"/>
                    <a:pt x="3687" y="10412"/>
                    <a:pt x="3701" y="10412"/>
                  </a:cubicBezTo>
                  <a:cubicBezTo>
                    <a:pt x="3901" y="10412"/>
                    <a:pt x="4097" y="10498"/>
                    <a:pt x="4238" y="10639"/>
                  </a:cubicBezTo>
                  <a:cubicBezTo>
                    <a:pt x="4326" y="10752"/>
                    <a:pt x="4364" y="10891"/>
                    <a:pt x="4339" y="11029"/>
                  </a:cubicBezTo>
                  <a:cubicBezTo>
                    <a:pt x="4276" y="11343"/>
                    <a:pt x="3899" y="11595"/>
                    <a:pt x="3484" y="11595"/>
                  </a:cubicBezTo>
                  <a:cubicBezTo>
                    <a:pt x="3470" y="11596"/>
                    <a:pt x="3457" y="11596"/>
                    <a:pt x="3443" y="11596"/>
                  </a:cubicBezTo>
                  <a:cubicBezTo>
                    <a:pt x="3243" y="11596"/>
                    <a:pt x="3047" y="11510"/>
                    <a:pt x="2906" y="11369"/>
                  </a:cubicBezTo>
                  <a:cubicBezTo>
                    <a:pt x="2868" y="11306"/>
                    <a:pt x="2830" y="11243"/>
                    <a:pt x="2818" y="11167"/>
                  </a:cubicBezTo>
                  <a:cubicBezTo>
                    <a:pt x="2377" y="11167"/>
                    <a:pt x="1221" y="11255"/>
                    <a:pt x="629" y="12010"/>
                  </a:cubicBezTo>
                  <a:cubicBezTo>
                    <a:pt x="403" y="12840"/>
                    <a:pt x="189" y="13645"/>
                    <a:pt x="1" y="14386"/>
                  </a:cubicBezTo>
                  <a:cubicBezTo>
                    <a:pt x="202" y="14248"/>
                    <a:pt x="416" y="14135"/>
                    <a:pt x="642" y="14060"/>
                  </a:cubicBezTo>
                  <a:lnTo>
                    <a:pt x="793" y="13418"/>
                  </a:lnTo>
                  <a:cubicBezTo>
                    <a:pt x="856" y="13280"/>
                    <a:pt x="982" y="13179"/>
                    <a:pt x="1132" y="13142"/>
                  </a:cubicBezTo>
                  <a:cubicBezTo>
                    <a:pt x="1183" y="13129"/>
                    <a:pt x="1246" y="13129"/>
                    <a:pt x="1296" y="13129"/>
                  </a:cubicBezTo>
                  <a:cubicBezTo>
                    <a:pt x="1309" y="13127"/>
                    <a:pt x="1322" y="13127"/>
                    <a:pt x="1336" y="13127"/>
                  </a:cubicBezTo>
                  <a:cubicBezTo>
                    <a:pt x="1423" y="13127"/>
                    <a:pt x="1509" y="13161"/>
                    <a:pt x="1585" y="13204"/>
                  </a:cubicBezTo>
                  <a:lnTo>
                    <a:pt x="2541" y="14009"/>
                  </a:lnTo>
                  <a:cubicBezTo>
                    <a:pt x="2629" y="14072"/>
                    <a:pt x="2654" y="14185"/>
                    <a:pt x="2604" y="14273"/>
                  </a:cubicBezTo>
                  <a:cubicBezTo>
                    <a:pt x="2579" y="14324"/>
                    <a:pt x="2566" y="14361"/>
                    <a:pt x="2553" y="14412"/>
                  </a:cubicBezTo>
                  <a:cubicBezTo>
                    <a:pt x="2478" y="14776"/>
                    <a:pt x="2843" y="15091"/>
                    <a:pt x="3371" y="15091"/>
                  </a:cubicBezTo>
                  <a:cubicBezTo>
                    <a:pt x="3434" y="15091"/>
                    <a:pt x="3497" y="15078"/>
                    <a:pt x="3559" y="15078"/>
                  </a:cubicBezTo>
                  <a:cubicBezTo>
                    <a:pt x="3578" y="15072"/>
                    <a:pt x="3594" y="15069"/>
                    <a:pt x="3608" y="15069"/>
                  </a:cubicBezTo>
                  <a:cubicBezTo>
                    <a:pt x="3622" y="15069"/>
                    <a:pt x="3635" y="15072"/>
                    <a:pt x="3647" y="15078"/>
                  </a:cubicBezTo>
                  <a:cubicBezTo>
                    <a:pt x="3662" y="15076"/>
                    <a:pt x="3676" y="15076"/>
                    <a:pt x="3691" y="15076"/>
                  </a:cubicBezTo>
                  <a:cubicBezTo>
                    <a:pt x="3786" y="15076"/>
                    <a:pt x="3873" y="15111"/>
                    <a:pt x="3949" y="15166"/>
                  </a:cubicBezTo>
                  <a:lnTo>
                    <a:pt x="4226" y="15392"/>
                  </a:lnTo>
                  <a:cubicBezTo>
                    <a:pt x="4377" y="15518"/>
                    <a:pt x="4339" y="15719"/>
                    <a:pt x="4138" y="15845"/>
                  </a:cubicBezTo>
                  <a:cubicBezTo>
                    <a:pt x="4088" y="15870"/>
                    <a:pt x="4050" y="15921"/>
                    <a:pt x="4037" y="15983"/>
                  </a:cubicBezTo>
                  <a:cubicBezTo>
                    <a:pt x="4012" y="16097"/>
                    <a:pt x="4113" y="16185"/>
                    <a:pt x="4264" y="16185"/>
                  </a:cubicBezTo>
                  <a:cubicBezTo>
                    <a:pt x="4326" y="16185"/>
                    <a:pt x="4402" y="16160"/>
                    <a:pt x="4465" y="16122"/>
                  </a:cubicBezTo>
                  <a:cubicBezTo>
                    <a:pt x="4565" y="16059"/>
                    <a:pt x="4679" y="16021"/>
                    <a:pt x="4804" y="16021"/>
                  </a:cubicBezTo>
                  <a:cubicBezTo>
                    <a:pt x="4905" y="16021"/>
                    <a:pt x="5018" y="16059"/>
                    <a:pt x="5106" y="16122"/>
                  </a:cubicBezTo>
                  <a:lnTo>
                    <a:pt x="5282" y="16273"/>
                  </a:lnTo>
                  <a:cubicBezTo>
                    <a:pt x="5383" y="16348"/>
                    <a:pt x="5408" y="16474"/>
                    <a:pt x="5345" y="16587"/>
                  </a:cubicBezTo>
                  <a:cubicBezTo>
                    <a:pt x="5307" y="16650"/>
                    <a:pt x="5295" y="16725"/>
                    <a:pt x="5282" y="16801"/>
                  </a:cubicBezTo>
                  <a:cubicBezTo>
                    <a:pt x="5207" y="17266"/>
                    <a:pt x="5659" y="17656"/>
                    <a:pt x="6301" y="17656"/>
                  </a:cubicBezTo>
                  <a:cubicBezTo>
                    <a:pt x="6401" y="17643"/>
                    <a:pt x="6502" y="17643"/>
                    <a:pt x="6603" y="17618"/>
                  </a:cubicBezTo>
                  <a:cubicBezTo>
                    <a:pt x="6640" y="17618"/>
                    <a:pt x="6678" y="17606"/>
                    <a:pt x="6716" y="17606"/>
                  </a:cubicBezTo>
                  <a:cubicBezTo>
                    <a:pt x="6829" y="17606"/>
                    <a:pt x="6942" y="17643"/>
                    <a:pt x="7030" y="17706"/>
                  </a:cubicBezTo>
                  <a:lnTo>
                    <a:pt x="7885" y="18410"/>
                  </a:lnTo>
                  <a:lnTo>
                    <a:pt x="19592" y="18410"/>
                  </a:lnTo>
                  <a:lnTo>
                    <a:pt x="20447" y="17706"/>
                  </a:lnTo>
                  <a:cubicBezTo>
                    <a:pt x="20535" y="17643"/>
                    <a:pt x="20649" y="17606"/>
                    <a:pt x="20762" y="17606"/>
                  </a:cubicBezTo>
                  <a:cubicBezTo>
                    <a:pt x="20799" y="17606"/>
                    <a:pt x="20837" y="17618"/>
                    <a:pt x="20875" y="17618"/>
                  </a:cubicBezTo>
                  <a:cubicBezTo>
                    <a:pt x="20976" y="17643"/>
                    <a:pt x="21076" y="17643"/>
                    <a:pt x="21177" y="17656"/>
                  </a:cubicBezTo>
                  <a:cubicBezTo>
                    <a:pt x="21818" y="17656"/>
                    <a:pt x="22271" y="17266"/>
                    <a:pt x="22208" y="16801"/>
                  </a:cubicBezTo>
                  <a:cubicBezTo>
                    <a:pt x="22195" y="16725"/>
                    <a:pt x="22170" y="16650"/>
                    <a:pt x="22132" y="16587"/>
                  </a:cubicBezTo>
                  <a:cubicBezTo>
                    <a:pt x="22070" y="16474"/>
                    <a:pt x="22107" y="16348"/>
                    <a:pt x="22195" y="16273"/>
                  </a:cubicBezTo>
                  <a:lnTo>
                    <a:pt x="22371" y="16122"/>
                  </a:lnTo>
                  <a:cubicBezTo>
                    <a:pt x="22459" y="16059"/>
                    <a:pt x="22573" y="16021"/>
                    <a:pt x="22686" y="16021"/>
                  </a:cubicBezTo>
                  <a:cubicBezTo>
                    <a:pt x="22799" y="16021"/>
                    <a:pt x="22912" y="16059"/>
                    <a:pt x="23013" y="16122"/>
                  </a:cubicBezTo>
                  <a:cubicBezTo>
                    <a:pt x="23076" y="16160"/>
                    <a:pt x="23151" y="16185"/>
                    <a:pt x="23214" y="16185"/>
                  </a:cubicBezTo>
                  <a:cubicBezTo>
                    <a:pt x="23365" y="16185"/>
                    <a:pt x="23465" y="16097"/>
                    <a:pt x="23453" y="15983"/>
                  </a:cubicBezTo>
                  <a:cubicBezTo>
                    <a:pt x="23440" y="15921"/>
                    <a:pt x="23402" y="15870"/>
                    <a:pt x="23340" y="15845"/>
                  </a:cubicBezTo>
                  <a:cubicBezTo>
                    <a:pt x="23138" y="15719"/>
                    <a:pt x="23113" y="15518"/>
                    <a:pt x="23264" y="15392"/>
                  </a:cubicBezTo>
                  <a:lnTo>
                    <a:pt x="23528" y="15166"/>
                  </a:lnTo>
                  <a:cubicBezTo>
                    <a:pt x="23605" y="15111"/>
                    <a:pt x="23691" y="15076"/>
                    <a:pt x="23787" y="15076"/>
                  </a:cubicBezTo>
                  <a:cubicBezTo>
                    <a:pt x="23801" y="15076"/>
                    <a:pt x="23815" y="15076"/>
                    <a:pt x="23830" y="15078"/>
                  </a:cubicBezTo>
                  <a:cubicBezTo>
                    <a:pt x="23843" y="15072"/>
                    <a:pt x="23855" y="15069"/>
                    <a:pt x="23869" y="15069"/>
                  </a:cubicBezTo>
                  <a:cubicBezTo>
                    <a:pt x="23883" y="15069"/>
                    <a:pt x="23899" y="15072"/>
                    <a:pt x="23918" y="15078"/>
                  </a:cubicBezTo>
                  <a:cubicBezTo>
                    <a:pt x="23981" y="15078"/>
                    <a:pt x="24044" y="15091"/>
                    <a:pt x="24107" y="15091"/>
                  </a:cubicBezTo>
                  <a:cubicBezTo>
                    <a:pt x="24635" y="15091"/>
                    <a:pt x="25012" y="14776"/>
                    <a:pt x="24924" y="14412"/>
                  </a:cubicBezTo>
                  <a:cubicBezTo>
                    <a:pt x="24911" y="14361"/>
                    <a:pt x="24899" y="14324"/>
                    <a:pt x="24874" y="14273"/>
                  </a:cubicBezTo>
                  <a:cubicBezTo>
                    <a:pt x="24823" y="14185"/>
                    <a:pt x="24849" y="14072"/>
                    <a:pt x="24937" y="14009"/>
                  </a:cubicBezTo>
                  <a:lnTo>
                    <a:pt x="25892" y="13204"/>
                  </a:lnTo>
                  <a:cubicBezTo>
                    <a:pt x="25930" y="13179"/>
                    <a:pt x="25968" y="13167"/>
                    <a:pt x="25993" y="13154"/>
                  </a:cubicBezTo>
                  <a:cubicBezTo>
                    <a:pt x="25138" y="9860"/>
                    <a:pt x="23981" y="5383"/>
                    <a:pt x="23264" y="2604"/>
                  </a:cubicBezTo>
                  <a:cubicBezTo>
                    <a:pt x="23214" y="2591"/>
                    <a:pt x="23176" y="2579"/>
                    <a:pt x="23126" y="2554"/>
                  </a:cubicBezTo>
                  <a:lnTo>
                    <a:pt x="22132" y="2088"/>
                  </a:lnTo>
                  <a:cubicBezTo>
                    <a:pt x="22044" y="2051"/>
                    <a:pt x="21994" y="1988"/>
                    <a:pt x="22007" y="1925"/>
                  </a:cubicBezTo>
                  <a:cubicBezTo>
                    <a:pt x="22007" y="1900"/>
                    <a:pt x="22007" y="1875"/>
                    <a:pt x="22007" y="1862"/>
                  </a:cubicBezTo>
                  <a:cubicBezTo>
                    <a:pt x="21956" y="1648"/>
                    <a:pt x="21604" y="1485"/>
                    <a:pt x="21214" y="1485"/>
                  </a:cubicBezTo>
                  <a:lnTo>
                    <a:pt x="21013" y="1485"/>
                  </a:lnTo>
                  <a:cubicBezTo>
                    <a:pt x="20938" y="1485"/>
                    <a:pt x="20850" y="1472"/>
                    <a:pt x="20787" y="1434"/>
                  </a:cubicBezTo>
                  <a:lnTo>
                    <a:pt x="20535" y="1321"/>
                  </a:lnTo>
                  <a:cubicBezTo>
                    <a:pt x="20397" y="1258"/>
                    <a:pt x="20372" y="1145"/>
                    <a:pt x="20485" y="1082"/>
                  </a:cubicBezTo>
                  <a:cubicBezTo>
                    <a:pt x="20498" y="1082"/>
                    <a:pt x="20510" y="1070"/>
                    <a:pt x="20510" y="1057"/>
                  </a:cubicBezTo>
                  <a:cubicBezTo>
                    <a:pt x="20498" y="1032"/>
                    <a:pt x="20498" y="1007"/>
                    <a:pt x="20510" y="982"/>
                  </a:cubicBezTo>
                  <a:cubicBezTo>
                    <a:pt x="20460" y="944"/>
                    <a:pt x="20397" y="919"/>
                    <a:pt x="20322" y="919"/>
                  </a:cubicBezTo>
                  <a:cubicBezTo>
                    <a:pt x="20284" y="919"/>
                    <a:pt x="20234" y="931"/>
                    <a:pt x="20196" y="944"/>
                  </a:cubicBezTo>
                  <a:cubicBezTo>
                    <a:pt x="20133" y="982"/>
                    <a:pt x="20058" y="994"/>
                    <a:pt x="19982" y="994"/>
                  </a:cubicBezTo>
                  <a:cubicBezTo>
                    <a:pt x="19894" y="994"/>
                    <a:pt x="19819" y="982"/>
                    <a:pt x="19743" y="944"/>
                  </a:cubicBezTo>
                  <a:lnTo>
                    <a:pt x="19580" y="881"/>
                  </a:lnTo>
                  <a:cubicBezTo>
                    <a:pt x="19504" y="831"/>
                    <a:pt x="19454" y="781"/>
                    <a:pt x="19479" y="718"/>
                  </a:cubicBezTo>
                  <a:cubicBezTo>
                    <a:pt x="19492" y="680"/>
                    <a:pt x="19492" y="655"/>
                    <a:pt x="19492" y="617"/>
                  </a:cubicBezTo>
                  <a:cubicBezTo>
                    <a:pt x="19454" y="403"/>
                    <a:pt x="19077" y="227"/>
                    <a:pt x="18637" y="227"/>
                  </a:cubicBezTo>
                  <a:cubicBezTo>
                    <a:pt x="18618" y="224"/>
                    <a:pt x="18600" y="222"/>
                    <a:pt x="18581" y="222"/>
                  </a:cubicBezTo>
                  <a:cubicBezTo>
                    <a:pt x="18537" y="222"/>
                    <a:pt x="18492" y="231"/>
                    <a:pt x="18448" y="240"/>
                  </a:cubicBezTo>
                  <a:lnTo>
                    <a:pt x="18373" y="240"/>
                  </a:lnTo>
                  <a:cubicBezTo>
                    <a:pt x="18297" y="240"/>
                    <a:pt x="18209" y="215"/>
                    <a:pt x="18146" y="190"/>
                  </a:cubicBezTo>
                  <a:lnTo>
                    <a:pt x="17769" y="14"/>
                  </a:lnTo>
                  <a:lnTo>
                    <a:pt x="13104" y="14"/>
                  </a:lnTo>
                  <a:cubicBezTo>
                    <a:pt x="11821" y="14"/>
                    <a:pt x="10727" y="14"/>
                    <a:pt x="97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5" name="Google Shape;10085;p59"/>
            <p:cNvSpPr/>
            <p:nvPr/>
          </p:nvSpPr>
          <p:spPr>
            <a:xfrm>
              <a:off x="3260475" y="700750"/>
              <a:ext cx="189900" cy="107550"/>
            </a:xfrm>
            <a:custGeom>
              <a:avLst/>
              <a:gdLst/>
              <a:ahLst/>
              <a:cxnLst/>
              <a:rect l="l" t="t" r="r" b="b"/>
              <a:pathLst>
                <a:path w="7596" h="4302" extrusionOk="0">
                  <a:moveTo>
                    <a:pt x="3798" y="139"/>
                  </a:moveTo>
                  <a:lnTo>
                    <a:pt x="7344" y="2076"/>
                  </a:lnTo>
                  <a:lnTo>
                    <a:pt x="3798" y="4163"/>
                  </a:lnTo>
                  <a:lnTo>
                    <a:pt x="239" y="2076"/>
                  </a:lnTo>
                  <a:lnTo>
                    <a:pt x="3798" y="139"/>
                  </a:lnTo>
                  <a:close/>
                  <a:moveTo>
                    <a:pt x="3798" y="1"/>
                  </a:moveTo>
                  <a:lnTo>
                    <a:pt x="0" y="2063"/>
                  </a:lnTo>
                  <a:lnTo>
                    <a:pt x="3798" y="4301"/>
                  </a:lnTo>
                  <a:lnTo>
                    <a:pt x="7595" y="2063"/>
                  </a:lnTo>
                  <a:lnTo>
                    <a:pt x="3798" y="1"/>
                  </a:ln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6" name="Google Shape;10086;p59"/>
            <p:cNvSpPr/>
            <p:nvPr/>
          </p:nvSpPr>
          <p:spPr>
            <a:xfrm>
              <a:off x="3217725" y="680650"/>
              <a:ext cx="275100" cy="155950"/>
            </a:xfrm>
            <a:custGeom>
              <a:avLst/>
              <a:gdLst/>
              <a:ahLst/>
              <a:cxnLst/>
              <a:rect l="l" t="t" r="r" b="b"/>
              <a:pathLst>
                <a:path w="11004" h="6238" extrusionOk="0">
                  <a:moveTo>
                    <a:pt x="5508" y="541"/>
                  </a:moveTo>
                  <a:lnTo>
                    <a:pt x="5621" y="604"/>
                  </a:lnTo>
                  <a:lnTo>
                    <a:pt x="9406" y="2666"/>
                  </a:lnTo>
                  <a:lnTo>
                    <a:pt x="9771" y="2867"/>
                  </a:lnTo>
                  <a:lnTo>
                    <a:pt x="9771" y="3031"/>
                  </a:lnTo>
                  <a:lnTo>
                    <a:pt x="5634" y="5470"/>
                  </a:lnTo>
                  <a:lnTo>
                    <a:pt x="5508" y="5546"/>
                  </a:lnTo>
                  <a:lnTo>
                    <a:pt x="5395" y="5470"/>
                  </a:lnTo>
                  <a:lnTo>
                    <a:pt x="1232" y="3031"/>
                  </a:lnTo>
                  <a:lnTo>
                    <a:pt x="1232" y="2867"/>
                  </a:lnTo>
                  <a:lnTo>
                    <a:pt x="1597" y="2666"/>
                  </a:lnTo>
                  <a:lnTo>
                    <a:pt x="5395" y="604"/>
                  </a:lnTo>
                  <a:lnTo>
                    <a:pt x="5508" y="541"/>
                  </a:lnTo>
                  <a:close/>
                  <a:moveTo>
                    <a:pt x="5508" y="0"/>
                  </a:moveTo>
                  <a:lnTo>
                    <a:pt x="0" y="3005"/>
                  </a:lnTo>
                  <a:lnTo>
                    <a:pt x="5508" y="6237"/>
                  </a:lnTo>
                  <a:lnTo>
                    <a:pt x="11003" y="3005"/>
                  </a:lnTo>
                  <a:lnTo>
                    <a:pt x="55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7" name="Google Shape;10087;p59"/>
            <p:cNvSpPr/>
            <p:nvPr/>
          </p:nvSpPr>
          <p:spPr>
            <a:xfrm>
              <a:off x="3091025" y="815150"/>
              <a:ext cx="29250" cy="19900"/>
            </a:xfrm>
            <a:custGeom>
              <a:avLst/>
              <a:gdLst/>
              <a:ahLst/>
              <a:cxnLst/>
              <a:rect l="l" t="t" r="r" b="b"/>
              <a:pathLst>
                <a:path w="1170" h="796" extrusionOk="0">
                  <a:moveTo>
                    <a:pt x="1030" y="290"/>
                  </a:moveTo>
                  <a:cubicBezTo>
                    <a:pt x="1073" y="290"/>
                    <a:pt x="1094" y="312"/>
                    <a:pt x="1082" y="379"/>
                  </a:cubicBezTo>
                  <a:cubicBezTo>
                    <a:pt x="1044" y="580"/>
                    <a:pt x="793" y="744"/>
                    <a:pt x="516" y="744"/>
                  </a:cubicBezTo>
                  <a:cubicBezTo>
                    <a:pt x="252" y="744"/>
                    <a:pt x="63" y="580"/>
                    <a:pt x="88" y="379"/>
                  </a:cubicBezTo>
                  <a:cubicBezTo>
                    <a:pt x="101" y="312"/>
                    <a:pt x="130" y="290"/>
                    <a:pt x="174" y="290"/>
                  </a:cubicBezTo>
                  <a:cubicBezTo>
                    <a:pt x="262" y="290"/>
                    <a:pt x="407" y="379"/>
                    <a:pt x="591" y="379"/>
                  </a:cubicBezTo>
                  <a:cubicBezTo>
                    <a:pt x="767" y="379"/>
                    <a:pt x="944" y="290"/>
                    <a:pt x="1030" y="290"/>
                  </a:cubicBezTo>
                  <a:close/>
                  <a:moveTo>
                    <a:pt x="708" y="0"/>
                  </a:moveTo>
                  <a:cubicBezTo>
                    <a:pt x="695" y="0"/>
                    <a:pt x="681" y="1"/>
                    <a:pt x="667" y="2"/>
                  </a:cubicBezTo>
                  <a:cubicBezTo>
                    <a:pt x="353" y="2"/>
                    <a:pt x="51" y="191"/>
                    <a:pt x="13" y="417"/>
                  </a:cubicBezTo>
                  <a:cubicBezTo>
                    <a:pt x="0" y="492"/>
                    <a:pt x="26" y="568"/>
                    <a:pt x="76" y="631"/>
                  </a:cubicBezTo>
                  <a:cubicBezTo>
                    <a:pt x="179" y="734"/>
                    <a:pt x="315" y="796"/>
                    <a:pt x="453" y="796"/>
                  </a:cubicBezTo>
                  <a:cubicBezTo>
                    <a:pt x="465" y="796"/>
                    <a:pt x="478" y="795"/>
                    <a:pt x="491" y="794"/>
                  </a:cubicBezTo>
                  <a:cubicBezTo>
                    <a:pt x="805" y="794"/>
                    <a:pt x="1107" y="606"/>
                    <a:pt x="1157" y="379"/>
                  </a:cubicBezTo>
                  <a:cubicBezTo>
                    <a:pt x="1170" y="304"/>
                    <a:pt x="1145" y="216"/>
                    <a:pt x="1094" y="153"/>
                  </a:cubicBezTo>
                  <a:cubicBezTo>
                    <a:pt x="991" y="61"/>
                    <a:pt x="856" y="0"/>
                    <a:pt x="708"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8" name="Google Shape;10088;p59"/>
            <p:cNvSpPr/>
            <p:nvPr/>
          </p:nvSpPr>
          <p:spPr>
            <a:xfrm>
              <a:off x="3057375" y="962950"/>
              <a:ext cx="45925" cy="31450"/>
            </a:xfrm>
            <a:custGeom>
              <a:avLst/>
              <a:gdLst/>
              <a:ahLst/>
              <a:cxnLst/>
              <a:rect l="l" t="t" r="r" b="b"/>
              <a:pathLst>
                <a:path w="1837" h="1258" extrusionOk="0">
                  <a:moveTo>
                    <a:pt x="1568" y="463"/>
                  </a:moveTo>
                  <a:cubicBezTo>
                    <a:pt x="1629" y="463"/>
                    <a:pt x="1657" y="495"/>
                    <a:pt x="1636" y="591"/>
                  </a:cubicBezTo>
                  <a:cubicBezTo>
                    <a:pt x="1585" y="880"/>
                    <a:pt x="1221" y="1119"/>
                    <a:pt x="818" y="1119"/>
                  </a:cubicBezTo>
                  <a:cubicBezTo>
                    <a:pt x="428" y="1119"/>
                    <a:pt x="164" y="880"/>
                    <a:pt x="227" y="591"/>
                  </a:cubicBezTo>
                  <a:cubicBezTo>
                    <a:pt x="248" y="495"/>
                    <a:pt x="290" y="463"/>
                    <a:pt x="351" y="463"/>
                  </a:cubicBezTo>
                  <a:cubicBezTo>
                    <a:pt x="473" y="463"/>
                    <a:pt x="672" y="591"/>
                    <a:pt x="931" y="591"/>
                  </a:cubicBezTo>
                  <a:cubicBezTo>
                    <a:pt x="1191" y="591"/>
                    <a:pt x="1446" y="463"/>
                    <a:pt x="1568" y="463"/>
                  </a:cubicBezTo>
                  <a:close/>
                  <a:moveTo>
                    <a:pt x="1057" y="0"/>
                  </a:moveTo>
                  <a:cubicBezTo>
                    <a:pt x="592" y="0"/>
                    <a:pt x="152" y="277"/>
                    <a:pt x="76" y="629"/>
                  </a:cubicBezTo>
                  <a:cubicBezTo>
                    <a:pt x="1" y="968"/>
                    <a:pt x="315" y="1258"/>
                    <a:pt x="793" y="1258"/>
                  </a:cubicBezTo>
                  <a:cubicBezTo>
                    <a:pt x="1258" y="1258"/>
                    <a:pt x="1699" y="968"/>
                    <a:pt x="1774" y="629"/>
                  </a:cubicBezTo>
                  <a:cubicBezTo>
                    <a:pt x="1837" y="277"/>
                    <a:pt x="1522" y="0"/>
                    <a:pt x="1057"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9" name="Google Shape;10089;p59"/>
            <p:cNvSpPr/>
            <p:nvPr/>
          </p:nvSpPr>
          <p:spPr>
            <a:xfrm>
              <a:off x="3127500" y="665500"/>
              <a:ext cx="28925" cy="19875"/>
            </a:xfrm>
            <a:custGeom>
              <a:avLst/>
              <a:gdLst/>
              <a:ahLst/>
              <a:cxnLst/>
              <a:rect l="l" t="t" r="r" b="b"/>
              <a:pathLst>
                <a:path w="1157" h="795" extrusionOk="0">
                  <a:moveTo>
                    <a:pt x="1020" y="285"/>
                  </a:moveTo>
                  <a:cubicBezTo>
                    <a:pt x="1062" y="285"/>
                    <a:pt x="1082" y="308"/>
                    <a:pt x="1069" y="380"/>
                  </a:cubicBezTo>
                  <a:cubicBezTo>
                    <a:pt x="1044" y="581"/>
                    <a:pt x="792" y="744"/>
                    <a:pt x="516" y="744"/>
                  </a:cubicBezTo>
                  <a:cubicBezTo>
                    <a:pt x="252" y="744"/>
                    <a:pt x="50" y="581"/>
                    <a:pt x="88" y="367"/>
                  </a:cubicBezTo>
                  <a:lnTo>
                    <a:pt x="88" y="367"/>
                  </a:lnTo>
                  <a:lnTo>
                    <a:pt x="88" y="380"/>
                  </a:lnTo>
                  <a:cubicBezTo>
                    <a:pt x="101" y="308"/>
                    <a:pt x="130" y="285"/>
                    <a:pt x="173" y="285"/>
                  </a:cubicBezTo>
                  <a:cubicBezTo>
                    <a:pt x="260" y="285"/>
                    <a:pt x="402" y="380"/>
                    <a:pt x="579" y="380"/>
                  </a:cubicBezTo>
                  <a:cubicBezTo>
                    <a:pt x="763" y="380"/>
                    <a:pt x="936" y="285"/>
                    <a:pt x="1020" y="285"/>
                  </a:cubicBezTo>
                  <a:close/>
                  <a:moveTo>
                    <a:pt x="712" y="1"/>
                  </a:moveTo>
                  <a:cubicBezTo>
                    <a:pt x="697" y="1"/>
                    <a:pt x="682" y="1"/>
                    <a:pt x="667" y="2"/>
                  </a:cubicBezTo>
                  <a:cubicBezTo>
                    <a:pt x="352" y="2"/>
                    <a:pt x="50" y="191"/>
                    <a:pt x="13" y="417"/>
                  </a:cubicBezTo>
                  <a:cubicBezTo>
                    <a:pt x="0" y="493"/>
                    <a:pt x="13" y="568"/>
                    <a:pt x="76" y="631"/>
                  </a:cubicBezTo>
                  <a:cubicBezTo>
                    <a:pt x="176" y="744"/>
                    <a:pt x="340" y="795"/>
                    <a:pt x="491" y="795"/>
                  </a:cubicBezTo>
                  <a:cubicBezTo>
                    <a:pt x="805" y="795"/>
                    <a:pt x="1107" y="593"/>
                    <a:pt x="1144" y="380"/>
                  </a:cubicBezTo>
                  <a:cubicBezTo>
                    <a:pt x="1157" y="292"/>
                    <a:pt x="1144" y="216"/>
                    <a:pt x="1094" y="153"/>
                  </a:cubicBezTo>
                  <a:cubicBezTo>
                    <a:pt x="992" y="51"/>
                    <a:pt x="850" y="1"/>
                    <a:pt x="712"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0" name="Google Shape;10090;p59"/>
            <p:cNvSpPr/>
            <p:nvPr/>
          </p:nvSpPr>
          <p:spPr>
            <a:xfrm>
              <a:off x="3109250" y="740325"/>
              <a:ext cx="29275" cy="19875"/>
            </a:xfrm>
            <a:custGeom>
              <a:avLst/>
              <a:gdLst/>
              <a:ahLst/>
              <a:cxnLst/>
              <a:rect l="l" t="t" r="r" b="b"/>
              <a:pathLst>
                <a:path w="1171" h="795" extrusionOk="0">
                  <a:moveTo>
                    <a:pt x="1024" y="290"/>
                  </a:moveTo>
                  <a:cubicBezTo>
                    <a:pt x="1068" y="290"/>
                    <a:pt x="1091" y="312"/>
                    <a:pt x="1082" y="379"/>
                  </a:cubicBezTo>
                  <a:cubicBezTo>
                    <a:pt x="1044" y="581"/>
                    <a:pt x="793" y="744"/>
                    <a:pt x="516" y="744"/>
                  </a:cubicBezTo>
                  <a:cubicBezTo>
                    <a:pt x="252" y="744"/>
                    <a:pt x="51" y="581"/>
                    <a:pt x="101" y="379"/>
                  </a:cubicBezTo>
                  <a:lnTo>
                    <a:pt x="89" y="379"/>
                  </a:lnTo>
                  <a:cubicBezTo>
                    <a:pt x="101" y="312"/>
                    <a:pt x="131" y="290"/>
                    <a:pt x="174" y="290"/>
                  </a:cubicBezTo>
                  <a:cubicBezTo>
                    <a:pt x="261" y="290"/>
                    <a:pt x="403" y="379"/>
                    <a:pt x="579" y="379"/>
                  </a:cubicBezTo>
                  <a:cubicBezTo>
                    <a:pt x="764" y="379"/>
                    <a:pt x="937" y="290"/>
                    <a:pt x="1024" y="290"/>
                  </a:cubicBezTo>
                  <a:close/>
                  <a:moveTo>
                    <a:pt x="709" y="1"/>
                  </a:moveTo>
                  <a:cubicBezTo>
                    <a:pt x="695" y="1"/>
                    <a:pt x="681" y="1"/>
                    <a:pt x="667" y="2"/>
                  </a:cubicBezTo>
                  <a:cubicBezTo>
                    <a:pt x="353" y="2"/>
                    <a:pt x="51" y="191"/>
                    <a:pt x="13" y="417"/>
                  </a:cubicBezTo>
                  <a:cubicBezTo>
                    <a:pt x="1" y="493"/>
                    <a:pt x="13" y="568"/>
                    <a:pt x="76" y="631"/>
                  </a:cubicBezTo>
                  <a:cubicBezTo>
                    <a:pt x="177" y="744"/>
                    <a:pt x="340" y="794"/>
                    <a:pt x="491" y="794"/>
                  </a:cubicBezTo>
                  <a:cubicBezTo>
                    <a:pt x="806" y="794"/>
                    <a:pt x="1107" y="606"/>
                    <a:pt x="1145" y="379"/>
                  </a:cubicBezTo>
                  <a:cubicBezTo>
                    <a:pt x="1170" y="291"/>
                    <a:pt x="1145" y="216"/>
                    <a:pt x="1095" y="153"/>
                  </a:cubicBezTo>
                  <a:cubicBezTo>
                    <a:pt x="991" y="61"/>
                    <a:pt x="856" y="1"/>
                    <a:pt x="70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1" name="Google Shape;10091;p59"/>
            <p:cNvSpPr/>
            <p:nvPr/>
          </p:nvSpPr>
          <p:spPr>
            <a:xfrm>
              <a:off x="3457900" y="539175"/>
              <a:ext cx="144325" cy="67600"/>
            </a:xfrm>
            <a:custGeom>
              <a:avLst/>
              <a:gdLst/>
              <a:ahLst/>
              <a:cxnLst/>
              <a:rect l="l" t="t" r="r" b="b"/>
              <a:pathLst>
                <a:path w="5773" h="2704" extrusionOk="0">
                  <a:moveTo>
                    <a:pt x="4955" y="76"/>
                  </a:moveTo>
                  <a:lnTo>
                    <a:pt x="5256" y="1270"/>
                  </a:lnTo>
                  <a:lnTo>
                    <a:pt x="4200" y="1044"/>
                  </a:lnTo>
                  <a:cubicBezTo>
                    <a:pt x="4074" y="1094"/>
                    <a:pt x="3949" y="1107"/>
                    <a:pt x="3810" y="1107"/>
                  </a:cubicBezTo>
                  <a:cubicBezTo>
                    <a:pt x="3446" y="1107"/>
                    <a:pt x="3119" y="981"/>
                    <a:pt x="3031" y="805"/>
                  </a:cubicBezTo>
                  <a:lnTo>
                    <a:pt x="2264" y="654"/>
                  </a:lnTo>
                  <a:cubicBezTo>
                    <a:pt x="2037" y="428"/>
                    <a:pt x="1572" y="264"/>
                    <a:pt x="1057" y="264"/>
                  </a:cubicBezTo>
                  <a:cubicBezTo>
                    <a:pt x="981" y="264"/>
                    <a:pt x="906" y="264"/>
                    <a:pt x="843" y="277"/>
                  </a:cubicBezTo>
                  <a:lnTo>
                    <a:pt x="390" y="76"/>
                  </a:lnTo>
                  <a:close/>
                  <a:moveTo>
                    <a:pt x="0" y="0"/>
                  </a:moveTo>
                  <a:lnTo>
                    <a:pt x="792" y="365"/>
                  </a:lnTo>
                  <a:cubicBezTo>
                    <a:pt x="880" y="352"/>
                    <a:pt x="981" y="352"/>
                    <a:pt x="1069" y="352"/>
                  </a:cubicBezTo>
                  <a:cubicBezTo>
                    <a:pt x="1673" y="352"/>
                    <a:pt x="2201" y="591"/>
                    <a:pt x="2251" y="893"/>
                  </a:cubicBezTo>
                  <a:cubicBezTo>
                    <a:pt x="2264" y="943"/>
                    <a:pt x="2251" y="994"/>
                    <a:pt x="2239" y="1044"/>
                  </a:cubicBezTo>
                  <a:lnTo>
                    <a:pt x="2389" y="1107"/>
                  </a:lnTo>
                  <a:cubicBezTo>
                    <a:pt x="2503" y="1057"/>
                    <a:pt x="2616" y="1032"/>
                    <a:pt x="2742" y="1032"/>
                  </a:cubicBezTo>
                  <a:cubicBezTo>
                    <a:pt x="3018" y="1032"/>
                    <a:pt x="3270" y="1145"/>
                    <a:pt x="3295" y="1296"/>
                  </a:cubicBezTo>
                  <a:cubicBezTo>
                    <a:pt x="3307" y="1371"/>
                    <a:pt x="3270" y="1434"/>
                    <a:pt x="3182" y="1484"/>
                  </a:cubicBezTo>
                  <a:lnTo>
                    <a:pt x="3433" y="1597"/>
                  </a:lnTo>
                  <a:cubicBezTo>
                    <a:pt x="3496" y="1597"/>
                    <a:pt x="3559" y="1585"/>
                    <a:pt x="3634" y="1585"/>
                  </a:cubicBezTo>
                  <a:cubicBezTo>
                    <a:pt x="4200" y="1585"/>
                    <a:pt x="4716" y="1824"/>
                    <a:pt x="4779" y="2126"/>
                  </a:cubicBezTo>
                  <a:cubicBezTo>
                    <a:pt x="4791" y="2163"/>
                    <a:pt x="4791" y="2201"/>
                    <a:pt x="4779" y="2226"/>
                  </a:cubicBezTo>
                  <a:lnTo>
                    <a:pt x="5772" y="2704"/>
                  </a:lnTo>
                  <a:lnTo>
                    <a:pt x="50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2" name="Google Shape;10092;p59"/>
            <p:cNvSpPr/>
            <p:nvPr/>
          </p:nvSpPr>
          <p:spPr>
            <a:xfrm>
              <a:off x="3535850" y="550175"/>
              <a:ext cx="30850" cy="14800"/>
            </a:xfrm>
            <a:custGeom>
              <a:avLst/>
              <a:gdLst/>
              <a:ahLst/>
              <a:cxnLst/>
              <a:rect l="l" t="t" r="r" b="b"/>
              <a:pathLst>
                <a:path w="1234" h="592" extrusionOk="0">
                  <a:moveTo>
                    <a:pt x="567" y="63"/>
                  </a:moveTo>
                  <a:cubicBezTo>
                    <a:pt x="831" y="63"/>
                    <a:pt x="1070" y="177"/>
                    <a:pt x="1107" y="302"/>
                  </a:cubicBezTo>
                  <a:cubicBezTo>
                    <a:pt x="1116" y="348"/>
                    <a:pt x="1093" y="364"/>
                    <a:pt x="1050" y="364"/>
                  </a:cubicBezTo>
                  <a:cubicBezTo>
                    <a:pt x="963" y="364"/>
                    <a:pt x="793" y="302"/>
                    <a:pt x="617" y="302"/>
                  </a:cubicBezTo>
                  <a:cubicBezTo>
                    <a:pt x="441" y="302"/>
                    <a:pt x="298" y="364"/>
                    <a:pt x="212" y="364"/>
                  </a:cubicBezTo>
                  <a:cubicBezTo>
                    <a:pt x="168" y="364"/>
                    <a:pt x="139" y="348"/>
                    <a:pt x="127" y="302"/>
                  </a:cubicBezTo>
                  <a:cubicBezTo>
                    <a:pt x="101" y="177"/>
                    <a:pt x="303" y="63"/>
                    <a:pt x="567" y="63"/>
                  </a:cubicBezTo>
                  <a:close/>
                  <a:moveTo>
                    <a:pt x="554" y="1"/>
                  </a:moveTo>
                  <a:cubicBezTo>
                    <a:pt x="240" y="1"/>
                    <a:pt x="1" y="139"/>
                    <a:pt x="38" y="290"/>
                  </a:cubicBezTo>
                  <a:cubicBezTo>
                    <a:pt x="64" y="453"/>
                    <a:pt x="353" y="592"/>
                    <a:pt x="680" y="592"/>
                  </a:cubicBezTo>
                  <a:cubicBezTo>
                    <a:pt x="994" y="592"/>
                    <a:pt x="1233" y="453"/>
                    <a:pt x="1195" y="290"/>
                  </a:cubicBezTo>
                  <a:cubicBezTo>
                    <a:pt x="1158" y="126"/>
                    <a:pt x="868" y="1"/>
                    <a:pt x="554"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3" name="Google Shape;10093;p59"/>
            <p:cNvSpPr/>
            <p:nvPr/>
          </p:nvSpPr>
          <p:spPr>
            <a:xfrm>
              <a:off x="3154200" y="550500"/>
              <a:ext cx="30525" cy="14475"/>
            </a:xfrm>
            <a:custGeom>
              <a:avLst/>
              <a:gdLst/>
              <a:ahLst/>
              <a:cxnLst/>
              <a:rect l="l" t="t" r="r" b="b"/>
              <a:pathLst>
                <a:path w="1221" h="579" extrusionOk="0">
                  <a:moveTo>
                    <a:pt x="667" y="63"/>
                  </a:moveTo>
                  <a:cubicBezTo>
                    <a:pt x="931" y="63"/>
                    <a:pt x="1120" y="164"/>
                    <a:pt x="1095" y="302"/>
                  </a:cubicBezTo>
                  <a:cubicBezTo>
                    <a:pt x="1087" y="348"/>
                    <a:pt x="1060" y="363"/>
                    <a:pt x="1018" y="363"/>
                  </a:cubicBezTo>
                  <a:cubicBezTo>
                    <a:pt x="934" y="363"/>
                    <a:pt x="789" y="302"/>
                    <a:pt x="605" y="302"/>
                  </a:cubicBezTo>
                  <a:cubicBezTo>
                    <a:pt x="434" y="302"/>
                    <a:pt x="274" y="354"/>
                    <a:pt x="189" y="354"/>
                  </a:cubicBezTo>
                  <a:cubicBezTo>
                    <a:pt x="142" y="354"/>
                    <a:pt x="118" y="338"/>
                    <a:pt x="127" y="289"/>
                  </a:cubicBezTo>
                  <a:lnTo>
                    <a:pt x="127" y="289"/>
                  </a:lnTo>
                  <a:lnTo>
                    <a:pt x="127" y="302"/>
                  </a:lnTo>
                  <a:cubicBezTo>
                    <a:pt x="164" y="164"/>
                    <a:pt x="403" y="63"/>
                    <a:pt x="667" y="63"/>
                  </a:cubicBezTo>
                  <a:close/>
                  <a:moveTo>
                    <a:pt x="680" y="0"/>
                  </a:moveTo>
                  <a:cubicBezTo>
                    <a:pt x="366" y="0"/>
                    <a:pt x="76" y="126"/>
                    <a:pt x="39" y="289"/>
                  </a:cubicBezTo>
                  <a:cubicBezTo>
                    <a:pt x="1" y="453"/>
                    <a:pt x="227" y="579"/>
                    <a:pt x="554" y="579"/>
                  </a:cubicBezTo>
                  <a:cubicBezTo>
                    <a:pt x="869" y="579"/>
                    <a:pt x="1158" y="440"/>
                    <a:pt x="1196" y="289"/>
                  </a:cubicBezTo>
                  <a:cubicBezTo>
                    <a:pt x="1221" y="126"/>
                    <a:pt x="994" y="0"/>
                    <a:pt x="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4" name="Google Shape;10094;p59"/>
            <p:cNvSpPr/>
            <p:nvPr/>
          </p:nvSpPr>
          <p:spPr>
            <a:xfrm>
              <a:off x="3323650" y="733150"/>
              <a:ext cx="62275" cy="39300"/>
            </a:xfrm>
            <a:custGeom>
              <a:avLst/>
              <a:gdLst/>
              <a:ahLst/>
              <a:cxnLst/>
              <a:rect l="l" t="t" r="r" b="b"/>
              <a:pathLst>
                <a:path w="2491" h="1572" extrusionOk="0">
                  <a:moveTo>
                    <a:pt x="2070" y="635"/>
                  </a:moveTo>
                  <a:cubicBezTo>
                    <a:pt x="2161" y="635"/>
                    <a:pt x="2214" y="673"/>
                    <a:pt x="2214" y="792"/>
                  </a:cubicBezTo>
                  <a:cubicBezTo>
                    <a:pt x="2214" y="1119"/>
                    <a:pt x="1774" y="1396"/>
                    <a:pt x="1246" y="1396"/>
                  </a:cubicBezTo>
                  <a:cubicBezTo>
                    <a:pt x="718" y="1396"/>
                    <a:pt x="290" y="1119"/>
                    <a:pt x="290" y="792"/>
                  </a:cubicBezTo>
                  <a:cubicBezTo>
                    <a:pt x="290" y="673"/>
                    <a:pt x="343" y="635"/>
                    <a:pt x="434" y="635"/>
                  </a:cubicBezTo>
                  <a:cubicBezTo>
                    <a:pt x="602" y="635"/>
                    <a:pt x="903" y="767"/>
                    <a:pt x="1246" y="767"/>
                  </a:cubicBezTo>
                  <a:cubicBezTo>
                    <a:pt x="1597" y="767"/>
                    <a:pt x="1900" y="635"/>
                    <a:pt x="2070" y="635"/>
                  </a:cubicBezTo>
                  <a:close/>
                  <a:moveTo>
                    <a:pt x="1246" y="0"/>
                  </a:moveTo>
                  <a:cubicBezTo>
                    <a:pt x="554" y="0"/>
                    <a:pt x="1" y="352"/>
                    <a:pt x="1" y="780"/>
                  </a:cubicBezTo>
                  <a:cubicBezTo>
                    <a:pt x="1" y="1220"/>
                    <a:pt x="554" y="1572"/>
                    <a:pt x="1246" y="1572"/>
                  </a:cubicBezTo>
                  <a:cubicBezTo>
                    <a:pt x="1937" y="1572"/>
                    <a:pt x="2491" y="1220"/>
                    <a:pt x="2491" y="780"/>
                  </a:cubicBezTo>
                  <a:cubicBezTo>
                    <a:pt x="2491" y="352"/>
                    <a:pt x="1937" y="0"/>
                    <a:pt x="1246" y="0"/>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5" name="Google Shape;10095;p59"/>
            <p:cNvSpPr/>
            <p:nvPr/>
          </p:nvSpPr>
          <p:spPr>
            <a:xfrm>
              <a:off x="3118375" y="538850"/>
              <a:ext cx="144000" cy="67925"/>
            </a:xfrm>
            <a:custGeom>
              <a:avLst/>
              <a:gdLst/>
              <a:ahLst/>
              <a:cxnLst/>
              <a:rect l="l" t="t" r="r" b="b"/>
              <a:pathLst>
                <a:path w="5760" h="2717" extrusionOk="0">
                  <a:moveTo>
                    <a:pt x="5395" y="76"/>
                  </a:moveTo>
                  <a:lnTo>
                    <a:pt x="4942" y="290"/>
                  </a:lnTo>
                  <a:cubicBezTo>
                    <a:pt x="4867" y="290"/>
                    <a:pt x="4791" y="277"/>
                    <a:pt x="4716" y="277"/>
                  </a:cubicBezTo>
                  <a:cubicBezTo>
                    <a:pt x="4200" y="277"/>
                    <a:pt x="3735" y="441"/>
                    <a:pt x="3509" y="667"/>
                  </a:cubicBezTo>
                  <a:lnTo>
                    <a:pt x="2754" y="818"/>
                  </a:lnTo>
                  <a:cubicBezTo>
                    <a:pt x="2654" y="994"/>
                    <a:pt x="2327" y="1120"/>
                    <a:pt x="1962" y="1120"/>
                  </a:cubicBezTo>
                  <a:cubicBezTo>
                    <a:pt x="1836" y="1120"/>
                    <a:pt x="1698" y="1107"/>
                    <a:pt x="1572" y="1057"/>
                  </a:cubicBezTo>
                  <a:lnTo>
                    <a:pt x="516" y="1271"/>
                  </a:lnTo>
                  <a:lnTo>
                    <a:pt x="516" y="1271"/>
                  </a:lnTo>
                  <a:lnTo>
                    <a:pt x="830" y="76"/>
                  </a:lnTo>
                  <a:close/>
                  <a:moveTo>
                    <a:pt x="692" y="1"/>
                  </a:moveTo>
                  <a:lnTo>
                    <a:pt x="353" y="1309"/>
                  </a:lnTo>
                  <a:lnTo>
                    <a:pt x="0" y="2717"/>
                  </a:lnTo>
                  <a:lnTo>
                    <a:pt x="994" y="2252"/>
                  </a:lnTo>
                  <a:cubicBezTo>
                    <a:pt x="981" y="2214"/>
                    <a:pt x="981" y="2176"/>
                    <a:pt x="994" y="2139"/>
                  </a:cubicBezTo>
                  <a:cubicBezTo>
                    <a:pt x="1057" y="1837"/>
                    <a:pt x="1572" y="1598"/>
                    <a:pt x="2138" y="1598"/>
                  </a:cubicBezTo>
                  <a:cubicBezTo>
                    <a:pt x="2201" y="1598"/>
                    <a:pt x="2276" y="1610"/>
                    <a:pt x="2339" y="1610"/>
                  </a:cubicBezTo>
                  <a:lnTo>
                    <a:pt x="2591" y="1497"/>
                  </a:lnTo>
                  <a:cubicBezTo>
                    <a:pt x="2503" y="1447"/>
                    <a:pt x="2465" y="1384"/>
                    <a:pt x="2478" y="1309"/>
                  </a:cubicBezTo>
                  <a:cubicBezTo>
                    <a:pt x="2503" y="1170"/>
                    <a:pt x="2754" y="1045"/>
                    <a:pt x="3031" y="1045"/>
                  </a:cubicBezTo>
                  <a:cubicBezTo>
                    <a:pt x="3144" y="1045"/>
                    <a:pt x="3270" y="1070"/>
                    <a:pt x="3370" y="1120"/>
                  </a:cubicBezTo>
                  <a:lnTo>
                    <a:pt x="3534" y="1057"/>
                  </a:lnTo>
                  <a:cubicBezTo>
                    <a:pt x="3509" y="1007"/>
                    <a:pt x="3509" y="956"/>
                    <a:pt x="3521" y="906"/>
                  </a:cubicBezTo>
                  <a:cubicBezTo>
                    <a:pt x="3572" y="592"/>
                    <a:pt x="4100" y="365"/>
                    <a:pt x="4703" y="365"/>
                  </a:cubicBezTo>
                  <a:cubicBezTo>
                    <a:pt x="4791" y="365"/>
                    <a:pt x="4879" y="365"/>
                    <a:pt x="4967" y="378"/>
                  </a:cubicBezTo>
                  <a:lnTo>
                    <a:pt x="576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6" name="Google Shape;10096;p59"/>
            <p:cNvSpPr/>
            <p:nvPr/>
          </p:nvSpPr>
          <p:spPr>
            <a:xfrm>
              <a:off x="3095425" y="564325"/>
              <a:ext cx="25175" cy="45925"/>
            </a:xfrm>
            <a:custGeom>
              <a:avLst/>
              <a:gdLst/>
              <a:ahLst/>
              <a:cxnLst/>
              <a:rect l="l" t="t" r="r" b="b"/>
              <a:pathLst>
                <a:path w="1007" h="1837" extrusionOk="0">
                  <a:moveTo>
                    <a:pt x="466" y="0"/>
                  </a:moveTo>
                  <a:lnTo>
                    <a:pt x="466" y="0"/>
                  </a:lnTo>
                  <a:cubicBezTo>
                    <a:pt x="415" y="114"/>
                    <a:pt x="390" y="239"/>
                    <a:pt x="365" y="378"/>
                  </a:cubicBezTo>
                  <a:cubicBezTo>
                    <a:pt x="327" y="554"/>
                    <a:pt x="202" y="1082"/>
                    <a:pt x="0" y="1836"/>
                  </a:cubicBezTo>
                  <a:cubicBezTo>
                    <a:pt x="202" y="1685"/>
                    <a:pt x="403" y="1572"/>
                    <a:pt x="629" y="1497"/>
                  </a:cubicBezTo>
                  <a:lnTo>
                    <a:pt x="1006" y="76"/>
                  </a:lnTo>
                  <a:lnTo>
                    <a:pt x="365" y="1346"/>
                  </a:lnTo>
                  <a:lnTo>
                    <a:pt x="4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7" name="Google Shape;10097;p59"/>
            <p:cNvSpPr/>
            <p:nvPr/>
          </p:nvSpPr>
          <p:spPr>
            <a:xfrm>
              <a:off x="3272425" y="707350"/>
              <a:ext cx="166000" cy="94025"/>
            </a:xfrm>
            <a:custGeom>
              <a:avLst/>
              <a:gdLst/>
              <a:ahLst/>
              <a:cxnLst/>
              <a:rect l="l" t="t" r="r" b="b"/>
              <a:pathLst>
                <a:path w="6640" h="3761" extrusionOk="0">
                  <a:moveTo>
                    <a:pt x="3295" y="793"/>
                  </a:moveTo>
                  <a:cubicBezTo>
                    <a:pt x="4187" y="793"/>
                    <a:pt x="4917" y="1246"/>
                    <a:pt x="4917" y="1812"/>
                  </a:cubicBezTo>
                  <a:cubicBezTo>
                    <a:pt x="4917" y="2378"/>
                    <a:pt x="4187" y="2830"/>
                    <a:pt x="3295" y="2830"/>
                  </a:cubicBezTo>
                  <a:cubicBezTo>
                    <a:pt x="2402" y="2830"/>
                    <a:pt x="1685" y="2390"/>
                    <a:pt x="1685" y="1824"/>
                  </a:cubicBezTo>
                  <a:lnTo>
                    <a:pt x="1685" y="1812"/>
                  </a:lnTo>
                  <a:cubicBezTo>
                    <a:pt x="1685" y="1246"/>
                    <a:pt x="2402" y="793"/>
                    <a:pt x="3295" y="793"/>
                  </a:cubicBezTo>
                  <a:close/>
                  <a:moveTo>
                    <a:pt x="3320" y="1"/>
                  </a:moveTo>
                  <a:lnTo>
                    <a:pt x="0" y="1812"/>
                  </a:lnTo>
                  <a:lnTo>
                    <a:pt x="3320" y="3761"/>
                  </a:lnTo>
                  <a:lnTo>
                    <a:pt x="6640" y="1812"/>
                  </a:lnTo>
                  <a:lnTo>
                    <a:pt x="332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8" name="Google Shape;10098;p59"/>
            <p:cNvSpPr/>
            <p:nvPr/>
          </p:nvSpPr>
          <p:spPr>
            <a:xfrm>
              <a:off x="3074675" y="1083025"/>
              <a:ext cx="609900" cy="105350"/>
            </a:xfrm>
            <a:custGeom>
              <a:avLst/>
              <a:gdLst/>
              <a:ahLst/>
              <a:cxnLst/>
              <a:rect l="l" t="t" r="r" b="b"/>
              <a:pathLst>
                <a:path w="24396" h="4214" extrusionOk="0">
                  <a:moveTo>
                    <a:pt x="23264" y="1"/>
                  </a:moveTo>
                  <a:lnTo>
                    <a:pt x="24295" y="4088"/>
                  </a:lnTo>
                  <a:lnTo>
                    <a:pt x="24295" y="4088"/>
                  </a:lnTo>
                  <a:lnTo>
                    <a:pt x="18259" y="4050"/>
                  </a:lnTo>
                  <a:lnTo>
                    <a:pt x="12173" y="4050"/>
                  </a:lnTo>
                  <a:lnTo>
                    <a:pt x="6087" y="4075"/>
                  </a:lnTo>
                  <a:cubicBezTo>
                    <a:pt x="4062" y="4088"/>
                    <a:pt x="2038" y="4113"/>
                    <a:pt x="1" y="4125"/>
                  </a:cubicBezTo>
                  <a:cubicBezTo>
                    <a:pt x="2038" y="4150"/>
                    <a:pt x="4062" y="4176"/>
                    <a:pt x="6087" y="4188"/>
                  </a:cubicBezTo>
                  <a:lnTo>
                    <a:pt x="12173" y="4213"/>
                  </a:lnTo>
                  <a:lnTo>
                    <a:pt x="18259" y="4213"/>
                  </a:lnTo>
                  <a:lnTo>
                    <a:pt x="24345" y="4176"/>
                  </a:lnTo>
                  <a:lnTo>
                    <a:pt x="24358" y="4176"/>
                  </a:lnTo>
                  <a:cubicBezTo>
                    <a:pt x="24383" y="4176"/>
                    <a:pt x="24396" y="4150"/>
                    <a:pt x="24396" y="4125"/>
                  </a:cubicBezTo>
                  <a:lnTo>
                    <a:pt x="2326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9" name="Google Shape;10099;p59"/>
            <p:cNvSpPr/>
            <p:nvPr/>
          </p:nvSpPr>
          <p:spPr>
            <a:xfrm>
              <a:off x="3617275" y="962950"/>
              <a:ext cx="45925" cy="31150"/>
            </a:xfrm>
            <a:custGeom>
              <a:avLst/>
              <a:gdLst/>
              <a:ahLst/>
              <a:cxnLst/>
              <a:rect l="l" t="t" r="r" b="b"/>
              <a:pathLst>
                <a:path w="1837" h="1246" extrusionOk="0">
                  <a:moveTo>
                    <a:pt x="1498" y="463"/>
                  </a:moveTo>
                  <a:cubicBezTo>
                    <a:pt x="1560" y="463"/>
                    <a:pt x="1602" y="495"/>
                    <a:pt x="1623" y="591"/>
                  </a:cubicBezTo>
                  <a:cubicBezTo>
                    <a:pt x="1686" y="880"/>
                    <a:pt x="1422" y="1119"/>
                    <a:pt x="1019" y="1119"/>
                  </a:cubicBezTo>
                  <a:cubicBezTo>
                    <a:pt x="629" y="1119"/>
                    <a:pt x="265" y="880"/>
                    <a:pt x="202" y="591"/>
                  </a:cubicBezTo>
                  <a:cubicBezTo>
                    <a:pt x="181" y="495"/>
                    <a:pt x="209" y="463"/>
                    <a:pt x="270" y="463"/>
                  </a:cubicBezTo>
                  <a:cubicBezTo>
                    <a:pt x="392" y="463"/>
                    <a:pt x="646" y="591"/>
                    <a:pt x="906" y="591"/>
                  </a:cubicBezTo>
                  <a:cubicBezTo>
                    <a:pt x="1174" y="591"/>
                    <a:pt x="1375" y="463"/>
                    <a:pt x="1498" y="463"/>
                  </a:cubicBezTo>
                  <a:close/>
                  <a:moveTo>
                    <a:pt x="793" y="0"/>
                  </a:moveTo>
                  <a:cubicBezTo>
                    <a:pt x="328" y="0"/>
                    <a:pt x="1" y="277"/>
                    <a:pt x="76" y="616"/>
                  </a:cubicBezTo>
                  <a:cubicBezTo>
                    <a:pt x="139" y="956"/>
                    <a:pt x="579" y="1245"/>
                    <a:pt x="1057" y="1245"/>
                  </a:cubicBezTo>
                  <a:cubicBezTo>
                    <a:pt x="1522" y="1245"/>
                    <a:pt x="1837" y="956"/>
                    <a:pt x="1761" y="616"/>
                  </a:cubicBezTo>
                  <a:cubicBezTo>
                    <a:pt x="1686" y="277"/>
                    <a:pt x="1246" y="0"/>
                    <a:pt x="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0" name="Google Shape;10100;p59"/>
            <p:cNvSpPr/>
            <p:nvPr/>
          </p:nvSpPr>
          <p:spPr>
            <a:xfrm>
              <a:off x="3511025" y="885300"/>
              <a:ext cx="196500" cy="134575"/>
            </a:xfrm>
            <a:custGeom>
              <a:avLst/>
              <a:gdLst/>
              <a:ahLst/>
              <a:cxnLst/>
              <a:rect l="l" t="t" r="r" b="b"/>
              <a:pathLst>
                <a:path w="7860" h="5383" extrusionOk="0">
                  <a:moveTo>
                    <a:pt x="6929" y="2628"/>
                  </a:moveTo>
                  <a:lnTo>
                    <a:pt x="7583" y="5231"/>
                  </a:lnTo>
                  <a:lnTo>
                    <a:pt x="566" y="5219"/>
                  </a:lnTo>
                  <a:lnTo>
                    <a:pt x="1145" y="4741"/>
                  </a:lnTo>
                  <a:cubicBezTo>
                    <a:pt x="1258" y="4753"/>
                    <a:pt x="1371" y="4753"/>
                    <a:pt x="1484" y="4753"/>
                  </a:cubicBezTo>
                  <a:cubicBezTo>
                    <a:pt x="2264" y="4753"/>
                    <a:pt x="2867" y="4401"/>
                    <a:pt x="3069" y="3911"/>
                  </a:cubicBezTo>
                  <a:lnTo>
                    <a:pt x="4087" y="3571"/>
                  </a:lnTo>
                  <a:cubicBezTo>
                    <a:pt x="4112" y="3207"/>
                    <a:pt x="4490" y="2943"/>
                    <a:pt x="5005" y="2943"/>
                  </a:cubicBezTo>
                  <a:cubicBezTo>
                    <a:pt x="5206" y="2943"/>
                    <a:pt x="5420" y="2993"/>
                    <a:pt x="5609" y="3068"/>
                  </a:cubicBezTo>
                  <a:lnTo>
                    <a:pt x="6929" y="2628"/>
                  </a:lnTo>
                  <a:close/>
                  <a:moveTo>
                    <a:pt x="6489" y="0"/>
                  </a:moveTo>
                  <a:lnTo>
                    <a:pt x="5533" y="805"/>
                  </a:lnTo>
                  <a:cubicBezTo>
                    <a:pt x="5558" y="868"/>
                    <a:pt x="5584" y="931"/>
                    <a:pt x="5596" y="994"/>
                  </a:cubicBezTo>
                  <a:cubicBezTo>
                    <a:pt x="5722" y="1534"/>
                    <a:pt x="5194" y="1987"/>
                    <a:pt x="4414" y="1987"/>
                  </a:cubicBezTo>
                  <a:cubicBezTo>
                    <a:pt x="4314" y="1987"/>
                    <a:pt x="4225" y="1987"/>
                    <a:pt x="4125" y="1974"/>
                  </a:cubicBezTo>
                  <a:lnTo>
                    <a:pt x="3861" y="2201"/>
                  </a:lnTo>
                  <a:cubicBezTo>
                    <a:pt x="3999" y="2276"/>
                    <a:pt x="4100" y="2402"/>
                    <a:pt x="4137" y="2565"/>
                  </a:cubicBezTo>
                  <a:cubicBezTo>
                    <a:pt x="4188" y="2855"/>
                    <a:pt x="3911" y="3081"/>
                    <a:pt x="3509" y="3081"/>
                  </a:cubicBezTo>
                  <a:cubicBezTo>
                    <a:pt x="3320" y="3081"/>
                    <a:pt x="3131" y="3031"/>
                    <a:pt x="2968" y="2930"/>
                  </a:cubicBezTo>
                  <a:lnTo>
                    <a:pt x="2792" y="3081"/>
                  </a:lnTo>
                  <a:cubicBezTo>
                    <a:pt x="2842" y="3169"/>
                    <a:pt x="2880" y="3270"/>
                    <a:pt x="2893" y="3370"/>
                  </a:cubicBezTo>
                  <a:cubicBezTo>
                    <a:pt x="2930" y="3597"/>
                    <a:pt x="2880" y="3823"/>
                    <a:pt x="2742" y="4012"/>
                  </a:cubicBezTo>
                  <a:cubicBezTo>
                    <a:pt x="2729" y="4037"/>
                    <a:pt x="2717" y="4049"/>
                    <a:pt x="2704" y="4074"/>
                  </a:cubicBezTo>
                  <a:lnTo>
                    <a:pt x="2691" y="4087"/>
                  </a:lnTo>
                  <a:cubicBezTo>
                    <a:pt x="2666" y="4112"/>
                    <a:pt x="2628" y="4150"/>
                    <a:pt x="2603" y="4175"/>
                  </a:cubicBezTo>
                  <a:lnTo>
                    <a:pt x="2591" y="4188"/>
                  </a:lnTo>
                  <a:lnTo>
                    <a:pt x="2528" y="4238"/>
                  </a:lnTo>
                  <a:lnTo>
                    <a:pt x="2503" y="4263"/>
                  </a:lnTo>
                  <a:cubicBezTo>
                    <a:pt x="2478" y="4276"/>
                    <a:pt x="2452" y="4301"/>
                    <a:pt x="2415" y="4326"/>
                  </a:cubicBezTo>
                  <a:lnTo>
                    <a:pt x="2377" y="4351"/>
                  </a:lnTo>
                  <a:lnTo>
                    <a:pt x="2314" y="4376"/>
                  </a:lnTo>
                  <a:lnTo>
                    <a:pt x="2226" y="4427"/>
                  </a:lnTo>
                  <a:lnTo>
                    <a:pt x="2188" y="4439"/>
                  </a:lnTo>
                  <a:lnTo>
                    <a:pt x="2113" y="4464"/>
                  </a:lnTo>
                  <a:lnTo>
                    <a:pt x="2063" y="4489"/>
                  </a:lnTo>
                  <a:lnTo>
                    <a:pt x="1949" y="4515"/>
                  </a:lnTo>
                  <a:lnTo>
                    <a:pt x="1912" y="4527"/>
                  </a:lnTo>
                  <a:lnTo>
                    <a:pt x="1799" y="4552"/>
                  </a:lnTo>
                  <a:lnTo>
                    <a:pt x="1773" y="4552"/>
                  </a:lnTo>
                  <a:cubicBezTo>
                    <a:pt x="1736" y="4552"/>
                    <a:pt x="1685" y="4565"/>
                    <a:pt x="1635" y="4565"/>
                  </a:cubicBezTo>
                  <a:lnTo>
                    <a:pt x="1459" y="4565"/>
                  </a:lnTo>
                  <a:cubicBezTo>
                    <a:pt x="1321" y="4565"/>
                    <a:pt x="1182" y="4552"/>
                    <a:pt x="1044" y="4527"/>
                  </a:cubicBezTo>
                  <a:lnTo>
                    <a:pt x="0" y="5382"/>
                  </a:lnTo>
                  <a:lnTo>
                    <a:pt x="7860" y="5382"/>
                  </a:lnTo>
                  <a:lnTo>
                    <a:pt x="7143" y="2540"/>
                  </a:lnTo>
                  <a:lnTo>
                    <a:pt x="648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1" name="Google Shape;10101;p59"/>
            <p:cNvSpPr/>
            <p:nvPr/>
          </p:nvSpPr>
          <p:spPr>
            <a:xfrm>
              <a:off x="2980050" y="1045300"/>
              <a:ext cx="20775" cy="117600"/>
            </a:xfrm>
            <a:custGeom>
              <a:avLst/>
              <a:gdLst/>
              <a:ahLst/>
              <a:cxnLst/>
              <a:rect l="l" t="t" r="r" b="b"/>
              <a:pathLst>
                <a:path w="831" h="4704" extrusionOk="0">
                  <a:moveTo>
                    <a:pt x="529" y="1"/>
                  </a:moveTo>
                  <a:lnTo>
                    <a:pt x="529" y="1"/>
                  </a:lnTo>
                  <a:cubicBezTo>
                    <a:pt x="315" y="365"/>
                    <a:pt x="177" y="755"/>
                    <a:pt x="101" y="1158"/>
                  </a:cubicBezTo>
                  <a:cubicBezTo>
                    <a:pt x="13" y="1560"/>
                    <a:pt x="1" y="1975"/>
                    <a:pt x="38" y="2390"/>
                  </a:cubicBezTo>
                  <a:cubicBezTo>
                    <a:pt x="76" y="2805"/>
                    <a:pt x="164" y="3207"/>
                    <a:pt x="302" y="3597"/>
                  </a:cubicBezTo>
                  <a:cubicBezTo>
                    <a:pt x="428" y="3987"/>
                    <a:pt x="604" y="4352"/>
                    <a:pt x="830" y="4704"/>
                  </a:cubicBezTo>
                  <a:cubicBezTo>
                    <a:pt x="755" y="4515"/>
                    <a:pt x="680" y="4326"/>
                    <a:pt x="604" y="4138"/>
                  </a:cubicBezTo>
                  <a:cubicBezTo>
                    <a:pt x="529" y="3937"/>
                    <a:pt x="478" y="3761"/>
                    <a:pt x="428" y="3559"/>
                  </a:cubicBezTo>
                  <a:cubicBezTo>
                    <a:pt x="315" y="3170"/>
                    <a:pt x="239" y="2780"/>
                    <a:pt x="202" y="2377"/>
                  </a:cubicBezTo>
                  <a:cubicBezTo>
                    <a:pt x="164" y="1975"/>
                    <a:pt x="177" y="1573"/>
                    <a:pt x="227" y="1170"/>
                  </a:cubicBezTo>
                  <a:lnTo>
                    <a:pt x="265" y="881"/>
                  </a:lnTo>
                  <a:lnTo>
                    <a:pt x="340" y="579"/>
                  </a:lnTo>
                  <a:cubicBezTo>
                    <a:pt x="353" y="541"/>
                    <a:pt x="365" y="491"/>
                    <a:pt x="378" y="441"/>
                  </a:cubicBezTo>
                  <a:lnTo>
                    <a:pt x="428" y="290"/>
                  </a:lnTo>
                  <a:cubicBezTo>
                    <a:pt x="466" y="202"/>
                    <a:pt x="491" y="101"/>
                    <a:pt x="529" y="1"/>
                  </a:cubicBezTo>
                  <a:close/>
                </a:path>
              </a:pathLst>
            </a:custGeom>
            <a:solidFill>
              <a:srgbClr val="F0D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2" name="Google Shape;10102;p59"/>
            <p:cNvSpPr/>
            <p:nvPr/>
          </p:nvSpPr>
          <p:spPr>
            <a:xfrm>
              <a:off x="2999225" y="1039650"/>
              <a:ext cx="652975" cy="133625"/>
            </a:xfrm>
            <a:custGeom>
              <a:avLst/>
              <a:gdLst/>
              <a:ahLst/>
              <a:cxnLst/>
              <a:rect l="l" t="t" r="r" b="b"/>
              <a:pathLst>
                <a:path w="26119" h="5345" extrusionOk="0">
                  <a:moveTo>
                    <a:pt x="14380" y="726"/>
                  </a:moveTo>
                  <a:cubicBezTo>
                    <a:pt x="15916" y="726"/>
                    <a:pt x="17452" y="745"/>
                    <a:pt x="18989" y="755"/>
                  </a:cubicBezTo>
                  <a:lnTo>
                    <a:pt x="21843" y="793"/>
                  </a:lnTo>
                  <a:cubicBezTo>
                    <a:pt x="22786" y="818"/>
                    <a:pt x="23729" y="830"/>
                    <a:pt x="24685" y="856"/>
                  </a:cubicBezTo>
                  <a:cubicBezTo>
                    <a:pt x="23742" y="881"/>
                    <a:pt x="22786" y="893"/>
                    <a:pt x="21843" y="918"/>
                  </a:cubicBezTo>
                  <a:lnTo>
                    <a:pt x="18989" y="956"/>
                  </a:lnTo>
                  <a:cubicBezTo>
                    <a:pt x="17090" y="969"/>
                    <a:pt x="15191" y="969"/>
                    <a:pt x="13292" y="981"/>
                  </a:cubicBezTo>
                  <a:cubicBezTo>
                    <a:pt x="12932" y="984"/>
                    <a:pt x="12571" y="985"/>
                    <a:pt x="12210" y="985"/>
                  </a:cubicBezTo>
                  <a:cubicBezTo>
                    <a:pt x="10681" y="985"/>
                    <a:pt x="9144" y="966"/>
                    <a:pt x="7608" y="956"/>
                  </a:cubicBezTo>
                  <a:lnTo>
                    <a:pt x="4754" y="918"/>
                  </a:lnTo>
                  <a:cubicBezTo>
                    <a:pt x="3811" y="893"/>
                    <a:pt x="2855" y="881"/>
                    <a:pt x="1912" y="856"/>
                  </a:cubicBezTo>
                  <a:cubicBezTo>
                    <a:pt x="2855" y="830"/>
                    <a:pt x="3811" y="818"/>
                    <a:pt x="4754" y="793"/>
                  </a:cubicBezTo>
                  <a:lnTo>
                    <a:pt x="7608" y="755"/>
                  </a:lnTo>
                  <a:cubicBezTo>
                    <a:pt x="9507" y="742"/>
                    <a:pt x="11406" y="742"/>
                    <a:pt x="13292" y="730"/>
                  </a:cubicBezTo>
                  <a:cubicBezTo>
                    <a:pt x="13655" y="727"/>
                    <a:pt x="14017" y="726"/>
                    <a:pt x="14380" y="726"/>
                  </a:cubicBezTo>
                  <a:close/>
                  <a:moveTo>
                    <a:pt x="14818" y="2146"/>
                  </a:moveTo>
                  <a:cubicBezTo>
                    <a:pt x="16209" y="2146"/>
                    <a:pt x="17599" y="2157"/>
                    <a:pt x="18989" y="2176"/>
                  </a:cubicBezTo>
                  <a:lnTo>
                    <a:pt x="21843" y="2214"/>
                  </a:lnTo>
                  <a:cubicBezTo>
                    <a:pt x="22786" y="2226"/>
                    <a:pt x="23742" y="2239"/>
                    <a:pt x="24685" y="2276"/>
                  </a:cubicBezTo>
                  <a:cubicBezTo>
                    <a:pt x="23742" y="2302"/>
                    <a:pt x="22786" y="2314"/>
                    <a:pt x="21843" y="2327"/>
                  </a:cubicBezTo>
                  <a:lnTo>
                    <a:pt x="18989" y="2364"/>
                  </a:lnTo>
                  <a:cubicBezTo>
                    <a:pt x="17090" y="2390"/>
                    <a:pt x="15191" y="2390"/>
                    <a:pt x="13292" y="2390"/>
                  </a:cubicBezTo>
                  <a:cubicBezTo>
                    <a:pt x="12787" y="2393"/>
                    <a:pt x="12280" y="2395"/>
                    <a:pt x="11773" y="2395"/>
                  </a:cubicBezTo>
                  <a:cubicBezTo>
                    <a:pt x="10388" y="2395"/>
                    <a:pt x="8998" y="2383"/>
                    <a:pt x="7608" y="2364"/>
                  </a:cubicBezTo>
                  <a:lnTo>
                    <a:pt x="4754" y="2327"/>
                  </a:lnTo>
                  <a:cubicBezTo>
                    <a:pt x="3811" y="2314"/>
                    <a:pt x="2855" y="2302"/>
                    <a:pt x="1912" y="2276"/>
                  </a:cubicBezTo>
                  <a:cubicBezTo>
                    <a:pt x="2855" y="2239"/>
                    <a:pt x="3811" y="2226"/>
                    <a:pt x="4754" y="2214"/>
                  </a:cubicBezTo>
                  <a:lnTo>
                    <a:pt x="7608" y="2176"/>
                  </a:lnTo>
                  <a:cubicBezTo>
                    <a:pt x="9507" y="2151"/>
                    <a:pt x="11406" y="2151"/>
                    <a:pt x="13292" y="2151"/>
                  </a:cubicBezTo>
                  <a:cubicBezTo>
                    <a:pt x="13801" y="2147"/>
                    <a:pt x="14310" y="2146"/>
                    <a:pt x="14818" y="2146"/>
                  </a:cubicBezTo>
                  <a:close/>
                  <a:moveTo>
                    <a:pt x="12902" y="3785"/>
                  </a:moveTo>
                  <a:cubicBezTo>
                    <a:pt x="14864" y="3785"/>
                    <a:pt x="16826" y="3798"/>
                    <a:pt x="18787" y="3823"/>
                  </a:cubicBezTo>
                  <a:lnTo>
                    <a:pt x="21742" y="3861"/>
                  </a:lnTo>
                  <a:cubicBezTo>
                    <a:pt x="22723" y="3873"/>
                    <a:pt x="23704" y="3886"/>
                    <a:pt x="24685" y="3911"/>
                  </a:cubicBezTo>
                  <a:cubicBezTo>
                    <a:pt x="23704" y="3949"/>
                    <a:pt x="22723" y="3961"/>
                    <a:pt x="21742" y="3974"/>
                  </a:cubicBezTo>
                  <a:lnTo>
                    <a:pt x="18787" y="4012"/>
                  </a:lnTo>
                  <a:cubicBezTo>
                    <a:pt x="16826" y="4037"/>
                    <a:pt x="14864" y="4037"/>
                    <a:pt x="12902" y="4037"/>
                  </a:cubicBezTo>
                  <a:cubicBezTo>
                    <a:pt x="12377" y="4040"/>
                    <a:pt x="11850" y="4042"/>
                    <a:pt x="11323" y="4042"/>
                  </a:cubicBezTo>
                  <a:cubicBezTo>
                    <a:pt x="9884" y="4042"/>
                    <a:pt x="8441" y="4030"/>
                    <a:pt x="7005" y="4012"/>
                  </a:cubicBezTo>
                  <a:lnTo>
                    <a:pt x="4062" y="3974"/>
                  </a:lnTo>
                  <a:cubicBezTo>
                    <a:pt x="3081" y="3949"/>
                    <a:pt x="2088" y="3949"/>
                    <a:pt x="1107" y="3911"/>
                  </a:cubicBezTo>
                  <a:cubicBezTo>
                    <a:pt x="2088" y="3886"/>
                    <a:pt x="3081" y="3873"/>
                    <a:pt x="4062" y="3848"/>
                  </a:cubicBezTo>
                  <a:lnTo>
                    <a:pt x="7005" y="3823"/>
                  </a:lnTo>
                  <a:cubicBezTo>
                    <a:pt x="8966" y="3798"/>
                    <a:pt x="10941" y="3798"/>
                    <a:pt x="12902" y="3785"/>
                  </a:cubicBezTo>
                  <a:close/>
                  <a:moveTo>
                    <a:pt x="17467" y="0"/>
                  </a:moveTo>
                  <a:lnTo>
                    <a:pt x="19165" y="26"/>
                  </a:lnTo>
                  <a:lnTo>
                    <a:pt x="22283" y="88"/>
                  </a:lnTo>
                  <a:cubicBezTo>
                    <a:pt x="23327" y="114"/>
                    <a:pt x="24371" y="101"/>
                    <a:pt x="25402" y="202"/>
                  </a:cubicBezTo>
                  <a:cubicBezTo>
                    <a:pt x="24371" y="302"/>
                    <a:pt x="23327" y="277"/>
                    <a:pt x="22283" y="290"/>
                  </a:cubicBezTo>
                  <a:lnTo>
                    <a:pt x="19165" y="327"/>
                  </a:lnTo>
                  <a:lnTo>
                    <a:pt x="12915" y="403"/>
                  </a:lnTo>
                  <a:lnTo>
                    <a:pt x="6665" y="478"/>
                  </a:lnTo>
                  <a:lnTo>
                    <a:pt x="554" y="529"/>
                  </a:lnTo>
                  <a:cubicBezTo>
                    <a:pt x="126" y="1270"/>
                    <a:pt x="1" y="2138"/>
                    <a:pt x="202" y="2968"/>
                  </a:cubicBezTo>
                  <a:lnTo>
                    <a:pt x="25050" y="3132"/>
                  </a:lnTo>
                  <a:lnTo>
                    <a:pt x="277" y="3282"/>
                  </a:lnTo>
                  <a:cubicBezTo>
                    <a:pt x="504" y="4037"/>
                    <a:pt x="881" y="4741"/>
                    <a:pt x="1384" y="5345"/>
                  </a:cubicBezTo>
                  <a:lnTo>
                    <a:pt x="25942" y="5345"/>
                  </a:lnTo>
                  <a:cubicBezTo>
                    <a:pt x="25892" y="5156"/>
                    <a:pt x="25842" y="4967"/>
                    <a:pt x="25804" y="4791"/>
                  </a:cubicBezTo>
                  <a:lnTo>
                    <a:pt x="2038" y="4628"/>
                  </a:lnTo>
                  <a:lnTo>
                    <a:pt x="25741" y="4477"/>
                  </a:lnTo>
                  <a:cubicBezTo>
                    <a:pt x="25578" y="3559"/>
                    <a:pt x="25553" y="2629"/>
                    <a:pt x="25653" y="1711"/>
                  </a:cubicBezTo>
                  <a:lnTo>
                    <a:pt x="2000" y="1560"/>
                  </a:lnTo>
                  <a:lnTo>
                    <a:pt x="25691" y="1396"/>
                  </a:lnTo>
                  <a:cubicBezTo>
                    <a:pt x="25729" y="1208"/>
                    <a:pt x="25766" y="1032"/>
                    <a:pt x="25829" y="843"/>
                  </a:cubicBezTo>
                  <a:lnTo>
                    <a:pt x="26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3" name="Google Shape;10103;p59"/>
            <p:cNvSpPr/>
            <p:nvPr/>
          </p:nvSpPr>
          <p:spPr>
            <a:xfrm>
              <a:off x="2997650" y="911700"/>
              <a:ext cx="32100" cy="86475"/>
            </a:xfrm>
            <a:custGeom>
              <a:avLst/>
              <a:gdLst/>
              <a:ahLst/>
              <a:cxnLst/>
              <a:rect l="l" t="t" r="r" b="b"/>
              <a:pathLst>
                <a:path w="1284" h="3459" extrusionOk="0">
                  <a:moveTo>
                    <a:pt x="1283" y="0"/>
                  </a:moveTo>
                  <a:cubicBezTo>
                    <a:pt x="1019" y="114"/>
                    <a:pt x="780" y="290"/>
                    <a:pt x="592" y="503"/>
                  </a:cubicBezTo>
                  <a:cubicBezTo>
                    <a:pt x="353" y="1421"/>
                    <a:pt x="152" y="2239"/>
                    <a:pt x="1" y="2880"/>
                  </a:cubicBezTo>
                  <a:lnTo>
                    <a:pt x="805" y="566"/>
                  </a:lnTo>
                  <a:lnTo>
                    <a:pt x="378" y="3459"/>
                  </a:lnTo>
                  <a:lnTo>
                    <a:pt x="1283" y="0"/>
                  </a:lnTo>
                  <a:close/>
                </a:path>
              </a:pathLst>
            </a:custGeom>
            <a:solidFill>
              <a:srgbClr val="7C3A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4" name="Google Shape;10104;p59"/>
            <p:cNvSpPr/>
            <p:nvPr/>
          </p:nvSpPr>
          <p:spPr>
            <a:xfrm>
              <a:off x="3013050" y="885300"/>
              <a:ext cx="196525" cy="135200"/>
            </a:xfrm>
            <a:custGeom>
              <a:avLst/>
              <a:gdLst/>
              <a:ahLst/>
              <a:cxnLst/>
              <a:rect l="l" t="t" r="r" b="b"/>
              <a:pathLst>
                <a:path w="7861" h="5408" extrusionOk="0">
                  <a:moveTo>
                    <a:pt x="2868" y="2943"/>
                  </a:moveTo>
                  <a:cubicBezTo>
                    <a:pt x="3434" y="2943"/>
                    <a:pt x="3836" y="3270"/>
                    <a:pt x="3786" y="3685"/>
                  </a:cubicBezTo>
                  <a:lnTo>
                    <a:pt x="4742" y="3421"/>
                  </a:lnTo>
                  <a:lnTo>
                    <a:pt x="4742" y="3421"/>
                  </a:lnTo>
                  <a:cubicBezTo>
                    <a:pt x="4641" y="4162"/>
                    <a:pt x="5370" y="4766"/>
                    <a:pt x="6376" y="4766"/>
                  </a:cubicBezTo>
                  <a:cubicBezTo>
                    <a:pt x="6489" y="4766"/>
                    <a:pt x="6615" y="4753"/>
                    <a:pt x="6728" y="4741"/>
                  </a:cubicBezTo>
                  <a:lnTo>
                    <a:pt x="7307" y="5231"/>
                  </a:lnTo>
                  <a:lnTo>
                    <a:pt x="290" y="5231"/>
                  </a:lnTo>
                  <a:lnTo>
                    <a:pt x="441" y="4603"/>
                  </a:lnTo>
                  <a:lnTo>
                    <a:pt x="1761" y="4250"/>
                  </a:lnTo>
                  <a:cubicBezTo>
                    <a:pt x="1636" y="4100"/>
                    <a:pt x="1585" y="3911"/>
                    <a:pt x="1623" y="3722"/>
                  </a:cubicBezTo>
                  <a:cubicBezTo>
                    <a:pt x="1724" y="3295"/>
                    <a:pt x="2277" y="2943"/>
                    <a:pt x="2868" y="2943"/>
                  </a:cubicBezTo>
                  <a:close/>
                  <a:moveTo>
                    <a:pt x="1384" y="0"/>
                  </a:moveTo>
                  <a:lnTo>
                    <a:pt x="189" y="4678"/>
                  </a:lnTo>
                  <a:lnTo>
                    <a:pt x="1" y="5407"/>
                  </a:lnTo>
                  <a:lnTo>
                    <a:pt x="7860" y="5407"/>
                  </a:lnTo>
                  <a:lnTo>
                    <a:pt x="6829" y="4540"/>
                  </a:lnTo>
                  <a:cubicBezTo>
                    <a:pt x="6691" y="4565"/>
                    <a:pt x="6552" y="4577"/>
                    <a:pt x="6414" y="4577"/>
                  </a:cubicBezTo>
                  <a:cubicBezTo>
                    <a:pt x="5509" y="4577"/>
                    <a:pt x="4867" y="4037"/>
                    <a:pt x="4968" y="3370"/>
                  </a:cubicBezTo>
                  <a:cubicBezTo>
                    <a:pt x="4993" y="3270"/>
                    <a:pt x="5031" y="3169"/>
                    <a:pt x="5081" y="3081"/>
                  </a:cubicBezTo>
                  <a:lnTo>
                    <a:pt x="4905" y="2930"/>
                  </a:lnTo>
                  <a:cubicBezTo>
                    <a:pt x="4742" y="3031"/>
                    <a:pt x="4553" y="3094"/>
                    <a:pt x="4364" y="3094"/>
                  </a:cubicBezTo>
                  <a:cubicBezTo>
                    <a:pt x="3962" y="3094"/>
                    <a:pt x="3685" y="2855"/>
                    <a:pt x="3736" y="2565"/>
                  </a:cubicBezTo>
                  <a:cubicBezTo>
                    <a:pt x="3773" y="2402"/>
                    <a:pt x="3874" y="2276"/>
                    <a:pt x="4012" y="2201"/>
                  </a:cubicBezTo>
                  <a:lnTo>
                    <a:pt x="3736" y="1974"/>
                  </a:lnTo>
                  <a:cubicBezTo>
                    <a:pt x="3648" y="1987"/>
                    <a:pt x="3547" y="1987"/>
                    <a:pt x="3459" y="1987"/>
                  </a:cubicBezTo>
                  <a:cubicBezTo>
                    <a:pt x="2667" y="1987"/>
                    <a:pt x="2139" y="1547"/>
                    <a:pt x="2264" y="994"/>
                  </a:cubicBezTo>
                  <a:cubicBezTo>
                    <a:pt x="2289" y="931"/>
                    <a:pt x="2302" y="868"/>
                    <a:pt x="2340" y="805"/>
                  </a:cubicBezTo>
                  <a:lnTo>
                    <a:pt x="138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5" name="Google Shape;10105;p59"/>
            <p:cNvSpPr/>
            <p:nvPr/>
          </p:nvSpPr>
          <p:spPr>
            <a:xfrm>
              <a:off x="3092275" y="822375"/>
              <a:ext cx="26025" cy="11375"/>
            </a:xfrm>
            <a:custGeom>
              <a:avLst/>
              <a:gdLst/>
              <a:ahLst/>
              <a:cxnLst/>
              <a:rect l="l" t="t" r="r" b="b"/>
              <a:pathLst>
                <a:path w="1041" h="455" extrusionOk="0">
                  <a:moveTo>
                    <a:pt x="124" y="1"/>
                  </a:moveTo>
                  <a:cubicBezTo>
                    <a:pt x="80" y="1"/>
                    <a:pt x="51" y="23"/>
                    <a:pt x="38" y="90"/>
                  </a:cubicBezTo>
                  <a:cubicBezTo>
                    <a:pt x="1" y="291"/>
                    <a:pt x="202" y="455"/>
                    <a:pt x="466" y="455"/>
                  </a:cubicBezTo>
                  <a:cubicBezTo>
                    <a:pt x="743" y="455"/>
                    <a:pt x="994" y="291"/>
                    <a:pt x="1032" y="90"/>
                  </a:cubicBezTo>
                  <a:cubicBezTo>
                    <a:pt x="1040" y="23"/>
                    <a:pt x="1018" y="1"/>
                    <a:pt x="974" y="1"/>
                  </a:cubicBezTo>
                  <a:cubicBezTo>
                    <a:pt x="887" y="1"/>
                    <a:pt x="713" y="90"/>
                    <a:pt x="529" y="90"/>
                  </a:cubicBezTo>
                  <a:cubicBezTo>
                    <a:pt x="353" y="90"/>
                    <a:pt x="210" y="1"/>
                    <a:pt x="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6" name="Google Shape;10106;p59"/>
            <p:cNvSpPr/>
            <p:nvPr/>
          </p:nvSpPr>
          <p:spPr>
            <a:xfrm>
              <a:off x="3110525" y="747425"/>
              <a:ext cx="25800" cy="11525"/>
            </a:xfrm>
            <a:custGeom>
              <a:avLst/>
              <a:gdLst/>
              <a:ahLst/>
              <a:cxnLst/>
              <a:rect l="l" t="t" r="r" b="b"/>
              <a:pathLst>
                <a:path w="1032" h="461" extrusionOk="0">
                  <a:moveTo>
                    <a:pt x="123" y="0"/>
                  </a:moveTo>
                  <a:cubicBezTo>
                    <a:pt x="80" y="0"/>
                    <a:pt x="50" y="24"/>
                    <a:pt x="38" y="95"/>
                  </a:cubicBezTo>
                  <a:cubicBezTo>
                    <a:pt x="0" y="297"/>
                    <a:pt x="201" y="460"/>
                    <a:pt x="465" y="460"/>
                  </a:cubicBezTo>
                  <a:cubicBezTo>
                    <a:pt x="729" y="460"/>
                    <a:pt x="993" y="297"/>
                    <a:pt x="1019" y="95"/>
                  </a:cubicBezTo>
                  <a:cubicBezTo>
                    <a:pt x="1031" y="24"/>
                    <a:pt x="1012" y="0"/>
                    <a:pt x="970" y="0"/>
                  </a:cubicBezTo>
                  <a:cubicBezTo>
                    <a:pt x="886" y="0"/>
                    <a:pt x="713" y="95"/>
                    <a:pt x="528" y="95"/>
                  </a:cubicBezTo>
                  <a:cubicBezTo>
                    <a:pt x="352" y="95"/>
                    <a:pt x="210" y="0"/>
                    <a:pt x="1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7" name="Google Shape;10107;p59"/>
            <p:cNvSpPr/>
            <p:nvPr/>
          </p:nvSpPr>
          <p:spPr>
            <a:xfrm>
              <a:off x="3128750" y="672425"/>
              <a:ext cx="25800" cy="11700"/>
            </a:xfrm>
            <a:custGeom>
              <a:avLst/>
              <a:gdLst/>
              <a:ahLst/>
              <a:cxnLst/>
              <a:rect l="l" t="t" r="r" b="b"/>
              <a:pathLst>
                <a:path w="1032" h="468" extrusionOk="0">
                  <a:moveTo>
                    <a:pt x="123" y="1"/>
                  </a:moveTo>
                  <a:cubicBezTo>
                    <a:pt x="80" y="1"/>
                    <a:pt x="51" y="23"/>
                    <a:pt x="38" y="90"/>
                  </a:cubicBezTo>
                  <a:cubicBezTo>
                    <a:pt x="0" y="304"/>
                    <a:pt x="202" y="467"/>
                    <a:pt x="466" y="467"/>
                  </a:cubicBezTo>
                  <a:cubicBezTo>
                    <a:pt x="730" y="467"/>
                    <a:pt x="981" y="304"/>
                    <a:pt x="1019" y="90"/>
                  </a:cubicBezTo>
                  <a:cubicBezTo>
                    <a:pt x="1032" y="23"/>
                    <a:pt x="1012" y="1"/>
                    <a:pt x="970" y="1"/>
                  </a:cubicBezTo>
                  <a:cubicBezTo>
                    <a:pt x="886" y="1"/>
                    <a:pt x="713" y="90"/>
                    <a:pt x="529" y="90"/>
                  </a:cubicBezTo>
                  <a:cubicBezTo>
                    <a:pt x="352" y="90"/>
                    <a:pt x="210" y="1"/>
                    <a:pt x="1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8" name="Google Shape;10108;p59"/>
            <p:cNvSpPr/>
            <p:nvPr/>
          </p:nvSpPr>
          <p:spPr>
            <a:xfrm>
              <a:off x="2957100" y="535025"/>
              <a:ext cx="763625" cy="665300"/>
            </a:xfrm>
            <a:custGeom>
              <a:avLst/>
              <a:gdLst/>
              <a:ahLst/>
              <a:cxnLst/>
              <a:rect l="l" t="t" r="r" b="b"/>
              <a:pathLst>
                <a:path w="30545" h="26612" extrusionOk="0">
                  <a:moveTo>
                    <a:pt x="12223" y="154"/>
                  </a:moveTo>
                  <a:lnTo>
                    <a:pt x="11444" y="531"/>
                  </a:lnTo>
                  <a:cubicBezTo>
                    <a:pt x="11343" y="518"/>
                    <a:pt x="11255" y="518"/>
                    <a:pt x="11167" y="518"/>
                  </a:cubicBezTo>
                  <a:cubicBezTo>
                    <a:pt x="10563" y="518"/>
                    <a:pt x="10035" y="757"/>
                    <a:pt x="9985" y="1059"/>
                  </a:cubicBezTo>
                  <a:cubicBezTo>
                    <a:pt x="9972" y="1109"/>
                    <a:pt x="9985" y="1160"/>
                    <a:pt x="9998" y="1210"/>
                  </a:cubicBezTo>
                  <a:lnTo>
                    <a:pt x="9847" y="1273"/>
                  </a:lnTo>
                  <a:cubicBezTo>
                    <a:pt x="9733" y="1223"/>
                    <a:pt x="9620" y="1198"/>
                    <a:pt x="9495" y="1198"/>
                  </a:cubicBezTo>
                  <a:cubicBezTo>
                    <a:pt x="9218" y="1198"/>
                    <a:pt x="8966" y="1311"/>
                    <a:pt x="8941" y="1462"/>
                  </a:cubicBezTo>
                  <a:cubicBezTo>
                    <a:pt x="8929" y="1537"/>
                    <a:pt x="8966" y="1600"/>
                    <a:pt x="9054" y="1650"/>
                  </a:cubicBezTo>
                  <a:lnTo>
                    <a:pt x="8803" y="1763"/>
                  </a:lnTo>
                  <a:cubicBezTo>
                    <a:pt x="8740" y="1763"/>
                    <a:pt x="8677" y="1751"/>
                    <a:pt x="8602" y="1751"/>
                  </a:cubicBezTo>
                  <a:cubicBezTo>
                    <a:pt x="8036" y="1751"/>
                    <a:pt x="7520" y="1990"/>
                    <a:pt x="7457" y="2292"/>
                  </a:cubicBezTo>
                  <a:cubicBezTo>
                    <a:pt x="7445" y="2329"/>
                    <a:pt x="7445" y="2367"/>
                    <a:pt x="7457" y="2392"/>
                  </a:cubicBezTo>
                  <a:lnTo>
                    <a:pt x="6464" y="2870"/>
                  </a:lnTo>
                  <a:lnTo>
                    <a:pt x="6816" y="1462"/>
                  </a:lnTo>
                  <a:lnTo>
                    <a:pt x="7143" y="154"/>
                  </a:lnTo>
                  <a:close/>
                  <a:moveTo>
                    <a:pt x="25125" y="154"/>
                  </a:moveTo>
                  <a:lnTo>
                    <a:pt x="25817" y="2870"/>
                  </a:lnTo>
                  <a:lnTo>
                    <a:pt x="24823" y="2392"/>
                  </a:lnTo>
                  <a:cubicBezTo>
                    <a:pt x="24823" y="2354"/>
                    <a:pt x="24823" y="2317"/>
                    <a:pt x="24823" y="2292"/>
                  </a:cubicBezTo>
                  <a:cubicBezTo>
                    <a:pt x="24748" y="1990"/>
                    <a:pt x="24232" y="1751"/>
                    <a:pt x="23666" y="1751"/>
                  </a:cubicBezTo>
                  <a:cubicBezTo>
                    <a:pt x="23603" y="1751"/>
                    <a:pt x="23528" y="1751"/>
                    <a:pt x="23465" y="1763"/>
                  </a:cubicBezTo>
                  <a:lnTo>
                    <a:pt x="23214" y="1638"/>
                  </a:lnTo>
                  <a:cubicBezTo>
                    <a:pt x="23302" y="1600"/>
                    <a:pt x="23339" y="1524"/>
                    <a:pt x="23327" y="1462"/>
                  </a:cubicBezTo>
                  <a:cubicBezTo>
                    <a:pt x="23302" y="1311"/>
                    <a:pt x="23050" y="1198"/>
                    <a:pt x="22774" y="1198"/>
                  </a:cubicBezTo>
                  <a:cubicBezTo>
                    <a:pt x="22660" y="1198"/>
                    <a:pt x="22535" y="1223"/>
                    <a:pt x="22434" y="1273"/>
                  </a:cubicBezTo>
                  <a:lnTo>
                    <a:pt x="22271" y="1198"/>
                  </a:lnTo>
                  <a:cubicBezTo>
                    <a:pt x="22296" y="1160"/>
                    <a:pt x="22296" y="1109"/>
                    <a:pt x="22283" y="1059"/>
                  </a:cubicBezTo>
                  <a:cubicBezTo>
                    <a:pt x="22233" y="745"/>
                    <a:pt x="21705" y="506"/>
                    <a:pt x="21101" y="506"/>
                  </a:cubicBezTo>
                  <a:cubicBezTo>
                    <a:pt x="21013" y="506"/>
                    <a:pt x="20925" y="518"/>
                    <a:pt x="20837" y="531"/>
                  </a:cubicBezTo>
                  <a:lnTo>
                    <a:pt x="20045" y="154"/>
                  </a:lnTo>
                  <a:close/>
                  <a:moveTo>
                    <a:pt x="5999" y="1172"/>
                  </a:moveTo>
                  <a:lnTo>
                    <a:pt x="5898" y="2518"/>
                  </a:lnTo>
                  <a:lnTo>
                    <a:pt x="6539" y="1248"/>
                  </a:lnTo>
                  <a:lnTo>
                    <a:pt x="6175" y="2669"/>
                  </a:lnTo>
                  <a:cubicBezTo>
                    <a:pt x="5948" y="2744"/>
                    <a:pt x="5735" y="2857"/>
                    <a:pt x="5546" y="3008"/>
                  </a:cubicBezTo>
                  <a:cubicBezTo>
                    <a:pt x="5735" y="2254"/>
                    <a:pt x="5873" y="1726"/>
                    <a:pt x="5898" y="1550"/>
                  </a:cubicBezTo>
                  <a:cubicBezTo>
                    <a:pt x="5923" y="1411"/>
                    <a:pt x="5948" y="1286"/>
                    <a:pt x="5999" y="1172"/>
                  </a:cubicBezTo>
                  <a:close/>
                  <a:moveTo>
                    <a:pt x="7521" y="5207"/>
                  </a:moveTo>
                  <a:cubicBezTo>
                    <a:pt x="7661" y="5207"/>
                    <a:pt x="7805" y="5268"/>
                    <a:pt x="7898" y="5360"/>
                  </a:cubicBezTo>
                  <a:cubicBezTo>
                    <a:pt x="7960" y="5423"/>
                    <a:pt x="7973" y="5511"/>
                    <a:pt x="7960" y="5586"/>
                  </a:cubicBezTo>
                  <a:cubicBezTo>
                    <a:pt x="7923" y="5812"/>
                    <a:pt x="7621" y="6001"/>
                    <a:pt x="7307" y="6001"/>
                  </a:cubicBezTo>
                  <a:cubicBezTo>
                    <a:pt x="7293" y="6002"/>
                    <a:pt x="7279" y="6003"/>
                    <a:pt x="7265" y="6003"/>
                  </a:cubicBezTo>
                  <a:cubicBezTo>
                    <a:pt x="7118" y="6003"/>
                    <a:pt x="6983" y="5941"/>
                    <a:pt x="6879" y="5838"/>
                  </a:cubicBezTo>
                  <a:cubicBezTo>
                    <a:pt x="6829" y="5775"/>
                    <a:pt x="6804" y="5699"/>
                    <a:pt x="6829" y="5624"/>
                  </a:cubicBezTo>
                  <a:cubicBezTo>
                    <a:pt x="6866" y="5397"/>
                    <a:pt x="7168" y="5209"/>
                    <a:pt x="7483" y="5209"/>
                  </a:cubicBezTo>
                  <a:cubicBezTo>
                    <a:pt x="7495" y="5208"/>
                    <a:pt x="7508" y="5207"/>
                    <a:pt x="7521" y="5207"/>
                  </a:cubicBezTo>
                  <a:close/>
                  <a:moveTo>
                    <a:pt x="6799" y="8212"/>
                  </a:moveTo>
                  <a:cubicBezTo>
                    <a:pt x="6936" y="8212"/>
                    <a:pt x="7079" y="8263"/>
                    <a:pt x="7181" y="8365"/>
                  </a:cubicBezTo>
                  <a:cubicBezTo>
                    <a:pt x="7231" y="8428"/>
                    <a:pt x="7244" y="8503"/>
                    <a:pt x="7231" y="8579"/>
                  </a:cubicBezTo>
                  <a:cubicBezTo>
                    <a:pt x="7193" y="8805"/>
                    <a:pt x="6892" y="8994"/>
                    <a:pt x="6577" y="8994"/>
                  </a:cubicBezTo>
                  <a:cubicBezTo>
                    <a:pt x="6562" y="8995"/>
                    <a:pt x="6547" y="8996"/>
                    <a:pt x="6532" y="8996"/>
                  </a:cubicBezTo>
                  <a:cubicBezTo>
                    <a:pt x="6394" y="8996"/>
                    <a:pt x="6253" y="8945"/>
                    <a:pt x="6162" y="8843"/>
                  </a:cubicBezTo>
                  <a:cubicBezTo>
                    <a:pt x="6099" y="8780"/>
                    <a:pt x="6087" y="8705"/>
                    <a:pt x="6099" y="8617"/>
                  </a:cubicBezTo>
                  <a:cubicBezTo>
                    <a:pt x="6137" y="8403"/>
                    <a:pt x="6439" y="8214"/>
                    <a:pt x="6753" y="8214"/>
                  </a:cubicBezTo>
                  <a:cubicBezTo>
                    <a:pt x="6768" y="8213"/>
                    <a:pt x="6784" y="8212"/>
                    <a:pt x="6799" y="8212"/>
                  </a:cubicBezTo>
                  <a:close/>
                  <a:moveTo>
                    <a:pt x="6073" y="11205"/>
                  </a:moveTo>
                  <a:cubicBezTo>
                    <a:pt x="6217" y="11205"/>
                    <a:pt x="6350" y="11256"/>
                    <a:pt x="6451" y="11358"/>
                  </a:cubicBezTo>
                  <a:cubicBezTo>
                    <a:pt x="6502" y="11421"/>
                    <a:pt x="6527" y="11496"/>
                    <a:pt x="6502" y="11584"/>
                  </a:cubicBezTo>
                  <a:cubicBezTo>
                    <a:pt x="6464" y="11798"/>
                    <a:pt x="6162" y="11987"/>
                    <a:pt x="5848" y="11987"/>
                  </a:cubicBezTo>
                  <a:cubicBezTo>
                    <a:pt x="5833" y="11988"/>
                    <a:pt x="5818" y="11989"/>
                    <a:pt x="5802" y="11989"/>
                  </a:cubicBezTo>
                  <a:cubicBezTo>
                    <a:pt x="5665" y="11989"/>
                    <a:pt x="5523" y="11938"/>
                    <a:pt x="5433" y="11836"/>
                  </a:cubicBezTo>
                  <a:cubicBezTo>
                    <a:pt x="5370" y="11773"/>
                    <a:pt x="5357" y="11697"/>
                    <a:pt x="5370" y="11622"/>
                  </a:cubicBezTo>
                  <a:cubicBezTo>
                    <a:pt x="5408" y="11396"/>
                    <a:pt x="5710" y="11207"/>
                    <a:pt x="6024" y="11207"/>
                  </a:cubicBezTo>
                  <a:cubicBezTo>
                    <a:pt x="6040" y="11206"/>
                    <a:pt x="6056" y="11205"/>
                    <a:pt x="6073" y="11205"/>
                  </a:cubicBezTo>
                  <a:close/>
                  <a:moveTo>
                    <a:pt x="2905" y="15055"/>
                  </a:moveTo>
                  <a:lnTo>
                    <a:pt x="2000" y="18513"/>
                  </a:lnTo>
                  <a:lnTo>
                    <a:pt x="2427" y="15633"/>
                  </a:lnTo>
                  <a:lnTo>
                    <a:pt x="1623" y="17947"/>
                  </a:lnTo>
                  <a:cubicBezTo>
                    <a:pt x="1786" y="17306"/>
                    <a:pt x="1975" y="16488"/>
                    <a:pt x="2214" y="15570"/>
                  </a:cubicBezTo>
                  <a:cubicBezTo>
                    <a:pt x="2402" y="15344"/>
                    <a:pt x="2641" y="15181"/>
                    <a:pt x="2905" y="15055"/>
                  </a:cubicBezTo>
                  <a:close/>
                  <a:moveTo>
                    <a:pt x="12160" y="607"/>
                  </a:moveTo>
                  <a:cubicBezTo>
                    <a:pt x="13116" y="607"/>
                    <a:pt x="14223" y="619"/>
                    <a:pt x="15493" y="619"/>
                  </a:cubicBezTo>
                  <a:lnTo>
                    <a:pt x="20158" y="619"/>
                  </a:lnTo>
                  <a:lnTo>
                    <a:pt x="20535" y="795"/>
                  </a:lnTo>
                  <a:cubicBezTo>
                    <a:pt x="20611" y="820"/>
                    <a:pt x="20686" y="833"/>
                    <a:pt x="20762" y="833"/>
                  </a:cubicBezTo>
                  <a:cubicBezTo>
                    <a:pt x="20774" y="839"/>
                    <a:pt x="20787" y="842"/>
                    <a:pt x="20799" y="842"/>
                  </a:cubicBezTo>
                  <a:cubicBezTo>
                    <a:pt x="20812" y="842"/>
                    <a:pt x="20824" y="839"/>
                    <a:pt x="20837" y="833"/>
                  </a:cubicBezTo>
                  <a:cubicBezTo>
                    <a:pt x="20900" y="833"/>
                    <a:pt x="20975" y="820"/>
                    <a:pt x="21038" y="820"/>
                  </a:cubicBezTo>
                  <a:cubicBezTo>
                    <a:pt x="21466" y="820"/>
                    <a:pt x="21843" y="996"/>
                    <a:pt x="21881" y="1223"/>
                  </a:cubicBezTo>
                  <a:cubicBezTo>
                    <a:pt x="21881" y="1260"/>
                    <a:pt x="21881" y="1286"/>
                    <a:pt x="21868" y="1323"/>
                  </a:cubicBezTo>
                  <a:cubicBezTo>
                    <a:pt x="21856" y="1374"/>
                    <a:pt x="21893" y="1436"/>
                    <a:pt x="21981" y="1474"/>
                  </a:cubicBezTo>
                  <a:lnTo>
                    <a:pt x="22132" y="1550"/>
                  </a:lnTo>
                  <a:cubicBezTo>
                    <a:pt x="22208" y="1587"/>
                    <a:pt x="22283" y="1600"/>
                    <a:pt x="22371" y="1600"/>
                  </a:cubicBezTo>
                  <a:cubicBezTo>
                    <a:pt x="22447" y="1600"/>
                    <a:pt x="22522" y="1587"/>
                    <a:pt x="22585" y="1550"/>
                  </a:cubicBezTo>
                  <a:cubicBezTo>
                    <a:pt x="22623" y="1537"/>
                    <a:pt x="22673" y="1524"/>
                    <a:pt x="22711" y="1524"/>
                  </a:cubicBezTo>
                  <a:cubicBezTo>
                    <a:pt x="22786" y="1524"/>
                    <a:pt x="22849" y="1537"/>
                    <a:pt x="22899" y="1587"/>
                  </a:cubicBezTo>
                  <a:cubicBezTo>
                    <a:pt x="22887" y="1612"/>
                    <a:pt x="22887" y="1638"/>
                    <a:pt x="22899" y="1663"/>
                  </a:cubicBezTo>
                  <a:cubicBezTo>
                    <a:pt x="22899" y="1675"/>
                    <a:pt x="22887" y="1688"/>
                    <a:pt x="22874" y="1688"/>
                  </a:cubicBezTo>
                  <a:cubicBezTo>
                    <a:pt x="22761" y="1751"/>
                    <a:pt x="22786" y="1851"/>
                    <a:pt x="22924" y="1927"/>
                  </a:cubicBezTo>
                  <a:lnTo>
                    <a:pt x="23176" y="2040"/>
                  </a:lnTo>
                  <a:cubicBezTo>
                    <a:pt x="23251" y="2078"/>
                    <a:pt x="23327" y="2090"/>
                    <a:pt x="23415" y="2090"/>
                  </a:cubicBezTo>
                  <a:lnTo>
                    <a:pt x="23616" y="2090"/>
                  </a:lnTo>
                  <a:cubicBezTo>
                    <a:pt x="24006" y="2090"/>
                    <a:pt x="24358" y="2254"/>
                    <a:pt x="24396" y="2455"/>
                  </a:cubicBezTo>
                  <a:cubicBezTo>
                    <a:pt x="24396" y="2480"/>
                    <a:pt x="24396" y="2505"/>
                    <a:pt x="24396" y="2530"/>
                  </a:cubicBezTo>
                  <a:cubicBezTo>
                    <a:pt x="24383" y="2593"/>
                    <a:pt x="24433" y="2644"/>
                    <a:pt x="24521" y="2694"/>
                  </a:cubicBezTo>
                  <a:lnTo>
                    <a:pt x="25515" y="3159"/>
                  </a:lnTo>
                  <a:cubicBezTo>
                    <a:pt x="25565" y="3184"/>
                    <a:pt x="25603" y="3197"/>
                    <a:pt x="25653" y="3209"/>
                  </a:cubicBezTo>
                  <a:cubicBezTo>
                    <a:pt x="26370" y="5976"/>
                    <a:pt x="27527" y="10453"/>
                    <a:pt x="28394" y="13760"/>
                  </a:cubicBezTo>
                  <a:cubicBezTo>
                    <a:pt x="28357" y="13772"/>
                    <a:pt x="28319" y="13785"/>
                    <a:pt x="28294" y="13810"/>
                  </a:cubicBezTo>
                  <a:lnTo>
                    <a:pt x="27326" y="14615"/>
                  </a:lnTo>
                  <a:cubicBezTo>
                    <a:pt x="27238" y="14678"/>
                    <a:pt x="27212" y="14791"/>
                    <a:pt x="27275" y="14879"/>
                  </a:cubicBezTo>
                  <a:cubicBezTo>
                    <a:pt x="27288" y="14929"/>
                    <a:pt x="27300" y="14967"/>
                    <a:pt x="27313" y="15017"/>
                  </a:cubicBezTo>
                  <a:cubicBezTo>
                    <a:pt x="27401" y="15382"/>
                    <a:pt x="27036" y="15696"/>
                    <a:pt x="26496" y="15696"/>
                  </a:cubicBezTo>
                  <a:cubicBezTo>
                    <a:pt x="26433" y="15696"/>
                    <a:pt x="26370" y="15684"/>
                    <a:pt x="26307" y="15684"/>
                  </a:cubicBezTo>
                  <a:cubicBezTo>
                    <a:pt x="26294" y="15677"/>
                    <a:pt x="26279" y="15674"/>
                    <a:pt x="26263" y="15674"/>
                  </a:cubicBezTo>
                  <a:cubicBezTo>
                    <a:pt x="26247" y="15674"/>
                    <a:pt x="26232" y="15677"/>
                    <a:pt x="26219" y="15684"/>
                  </a:cubicBezTo>
                  <a:cubicBezTo>
                    <a:pt x="26206" y="15682"/>
                    <a:pt x="26193" y="15681"/>
                    <a:pt x="26180" y="15681"/>
                  </a:cubicBezTo>
                  <a:cubicBezTo>
                    <a:pt x="26090" y="15681"/>
                    <a:pt x="25996" y="15717"/>
                    <a:pt x="25930" y="15772"/>
                  </a:cubicBezTo>
                  <a:lnTo>
                    <a:pt x="25653" y="15998"/>
                  </a:lnTo>
                  <a:cubicBezTo>
                    <a:pt x="25490" y="16124"/>
                    <a:pt x="25540" y="16325"/>
                    <a:pt x="25741" y="16451"/>
                  </a:cubicBezTo>
                  <a:cubicBezTo>
                    <a:pt x="25791" y="16476"/>
                    <a:pt x="25829" y="16526"/>
                    <a:pt x="25842" y="16589"/>
                  </a:cubicBezTo>
                  <a:cubicBezTo>
                    <a:pt x="25867" y="16690"/>
                    <a:pt x="25754" y="16778"/>
                    <a:pt x="25615" y="16778"/>
                  </a:cubicBezTo>
                  <a:cubicBezTo>
                    <a:pt x="25540" y="16778"/>
                    <a:pt x="25465" y="16765"/>
                    <a:pt x="25414" y="16727"/>
                  </a:cubicBezTo>
                  <a:cubicBezTo>
                    <a:pt x="25314" y="16664"/>
                    <a:pt x="25188" y="16627"/>
                    <a:pt x="25075" y="16627"/>
                  </a:cubicBezTo>
                  <a:cubicBezTo>
                    <a:pt x="24962" y="16627"/>
                    <a:pt x="24861" y="16664"/>
                    <a:pt x="24773" y="16727"/>
                  </a:cubicBezTo>
                  <a:lnTo>
                    <a:pt x="24597" y="16878"/>
                  </a:lnTo>
                  <a:cubicBezTo>
                    <a:pt x="24496" y="16954"/>
                    <a:pt x="24471" y="17079"/>
                    <a:pt x="24521" y="17193"/>
                  </a:cubicBezTo>
                  <a:cubicBezTo>
                    <a:pt x="24559" y="17255"/>
                    <a:pt x="24584" y="17331"/>
                    <a:pt x="24597" y="17394"/>
                  </a:cubicBezTo>
                  <a:cubicBezTo>
                    <a:pt x="24672" y="17872"/>
                    <a:pt x="24207" y="18249"/>
                    <a:pt x="23566" y="18249"/>
                  </a:cubicBezTo>
                  <a:cubicBezTo>
                    <a:pt x="23465" y="18249"/>
                    <a:pt x="23365" y="18249"/>
                    <a:pt x="23277" y="18224"/>
                  </a:cubicBezTo>
                  <a:cubicBezTo>
                    <a:pt x="23239" y="18211"/>
                    <a:pt x="23201" y="18199"/>
                    <a:pt x="23163" y="18199"/>
                  </a:cubicBezTo>
                  <a:cubicBezTo>
                    <a:pt x="23038" y="18199"/>
                    <a:pt x="22937" y="18236"/>
                    <a:pt x="22849" y="18299"/>
                  </a:cubicBezTo>
                  <a:lnTo>
                    <a:pt x="21994" y="19003"/>
                  </a:lnTo>
                  <a:lnTo>
                    <a:pt x="10274" y="19003"/>
                  </a:lnTo>
                  <a:lnTo>
                    <a:pt x="9419" y="18299"/>
                  </a:lnTo>
                  <a:cubicBezTo>
                    <a:pt x="9331" y="18236"/>
                    <a:pt x="9218" y="18199"/>
                    <a:pt x="9105" y="18199"/>
                  </a:cubicBezTo>
                  <a:cubicBezTo>
                    <a:pt x="9067" y="18199"/>
                    <a:pt x="9029" y="18199"/>
                    <a:pt x="8979" y="18211"/>
                  </a:cubicBezTo>
                  <a:cubicBezTo>
                    <a:pt x="8891" y="18224"/>
                    <a:pt x="8790" y="18236"/>
                    <a:pt x="8690" y="18236"/>
                  </a:cubicBezTo>
                  <a:cubicBezTo>
                    <a:pt x="8048" y="18236"/>
                    <a:pt x="7583" y="17847"/>
                    <a:pt x="7659" y="17381"/>
                  </a:cubicBezTo>
                  <a:cubicBezTo>
                    <a:pt x="7671" y="17306"/>
                    <a:pt x="7696" y="17243"/>
                    <a:pt x="7734" y="17167"/>
                  </a:cubicBezTo>
                  <a:cubicBezTo>
                    <a:pt x="7784" y="17067"/>
                    <a:pt x="7759" y="16929"/>
                    <a:pt x="7671" y="16853"/>
                  </a:cubicBezTo>
                  <a:lnTo>
                    <a:pt x="7483" y="16715"/>
                  </a:lnTo>
                  <a:cubicBezTo>
                    <a:pt x="7395" y="16639"/>
                    <a:pt x="7294" y="16614"/>
                    <a:pt x="7181" y="16614"/>
                  </a:cubicBezTo>
                  <a:cubicBezTo>
                    <a:pt x="7068" y="16614"/>
                    <a:pt x="6942" y="16652"/>
                    <a:pt x="6841" y="16715"/>
                  </a:cubicBezTo>
                  <a:cubicBezTo>
                    <a:pt x="6791" y="16753"/>
                    <a:pt x="6715" y="16765"/>
                    <a:pt x="6653" y="16765"/>
                  </a:cubicBezTo>
                  <a:cubicBezTo>
                    <a:pt x="6502" y="16765"/>
                    <a:pt x="6401" y="16677"/>
                    <a:pt x="6414" y="16576"/>
                  </a:cubicBezTo>
                  <a:cubicBezTo>
                    <a:pt x="6426" y="16514"/>
                    <a:pt x="6464" y="16463"/>
                    <a:pt x="6514" y="16438"/>
                  </a:cubicBezTo>
                  <a:cubicBezTo>
                    <a:pt x="6715" y="16312"/>
                    <a:pt x="6753" y="16111"/>
                    <a:pt x="6602" y="15985"/>
                  </a:cubicBezTo>
                  <a:lnTo>
                    <a:pt x="6338" y="15759"/>
                  </a:lnTo>
                  <a:cubicBezTo>
                    <a:pt x="6250" y="15696"/>
                    <a:pt x="6150" y="15659"/>
                    <a:pt x="6049" y="15659"/>
                  </a:cubicBezTo>
                  <a:lnTo>
                    <a:pt x="5961" y="15659"/>
                  </a:lnTo>
                  <a:cubicBezTo>
                    <a:pt x="5886" y="15671"/>
                    <a:pt x="5823" y="15671"/>
                    <a:pt x="5760" y="15684"/>
                  </a:cubicBezTo>
                  <a:cubicBezTo>
                    <a:pt x="5232" y="15684"/>
                    <a:pt x="4867" y="15369"/>
                    <a:pt x="4942" y="15005"/>
                  </a:cubicBezTo>
                  <a:cubicBezTo>
                    <a:pt x="4955" y="14954"/>
                    <a:pt x="4968" y="14904"/>
                    <a:pt x="4993" y="14866"/>
                  </a:cubicBezTo>
                  <a:cubicBezTo>
                    <a:pt x="5043" y="14778"/>
                    <a:pt x="5018" y="14653"/>
                    <a:pt x="4930" y="14590"/>
                  </a:cubicBezTo>
                  <a:lnTo>
                    <a:pt x="3974" y="13797"/>
                  </a:lnTo>
                  <a:cubicBezTo>
                    <a:pt x="3886" y="13735"/>
                    <a:pt x="3786" y="13709"/>
                    <a:pt x="3698" y="13709"/>
                  </a:cubicBezTo>
                  <a:cubicBezTo>
                    <a:pt x="3635" y="13709"/>
                    <a:pt x="3572" y="13722"/>
                    <a:pt x="3521" y="13735"/>
                  </a:cubicBezTo>
                  <a:cubicBezTo>
                    <a:pt x="3371" y="13760"/>
                    <a:pt x="3245" y="13860"/>
                    <a:pt x="3195" y="14011"/>
                  </a:cubicBezTo>
                  <a:lnTo>
                    <a:pt x="3018" y="14640"/>
                  </a:lnTo>
                  <a:cubicBezTo>
                    <a:pt x="2792" y="14728"/>
                    <a:pt x="2566" y="14841"/>
                    <a:pt x="2365" y="14979"/>
                  </a:cubicBezTo>
                  <a:cubicBezTo>
                    <a:pt x="2566" y="14238"/>
                    <a:pt x="2767" y="13433"/>
                    <a:pt x="2993" y="12603"/>
                  </a:cubicBezTo>
                  <a:cubicBezTo>
                    <a:pt x="3597" y="11848"/>
                    <a:pt x="4741" y="11773"/>
                    <a:pt x="5181" y="11760"/>
                  </a:cubicBezTo>
                  <a:cubicBezTo>
                    <a:pt x="5194" y="11836"/>
                    <a:pt x="5232" y="11899"/>
                    <a:pt x="5282" y="11962"/>
                  </a:cubicBezTo>
                  <a:cubicBezTo>
                    <a:pt x="5410" y="12113"/>
                    <a:pt x="5604" y="12189"/>
                    <a:pt x="5802" y="12189"/>
                  </a:cubicBezTo>
                  <a:cubicBezTo>
                    <a:pt x="5817" y="12189"/>
                    <a:pt x="5833" y="12189"/>
                    <a:pt x="5848" y="12188"/>
                  </a:cubicBezTo>
                  <a:cubicBezTo>
                    <a:pt x="6275" y="12188"/>
                    <a:pt x="6640" y="11936"/>
                    <a:pt x="6703" y="11622"/>
                  </a:cubicBezTo>
                  <a:cubicBezTo>
                    <a:pt x="6728" y="11484"/>
                    <a:pt x="6690" y="11345"/>
                    <a:pt x="6602" y="11232"/>
                  </a:cubicBezTo>
                  <a:cubicBezTo>
                    <a:pt x="6461" y="11091"/>
                    <a:pt x="6264" y="11005"/>
                    <a:pt x="6064" y="11005"/>
                  </a:cubicBezTo>
                  <a:cubicBezTo>
                    <a:pt x="6051" y="11005"/>
                    <a:pt x="6037" y="11005"/>
                    <a:pt x="6024" y="11006"/>
                  </a:cubicBezTo>
                  <a:cubicBezTo>
                    <a:pt x="6012" y="11005"/>
                    <a:pt x="6000" y="11005"/>
                    <a:pt x="5989" y="11005"/>
                  </a:cubicBezTo>
                  <a:cubicBezTo>
                    <a:pt x="5675" y="11005"/>
                    <a:pt x="5389" y="11167"/>
                    <a:pt x="5232" y="11433"/>
                  </a:cubicBezTo>
                  <a:cubicBezTo>
                    <a:pt x="4854" y="11433"/>
                    <a:pt x="3874" y="11471"/>
                    <a:pt x="3144" y="11999"/>
                  </a:cubicBezTo>
                  <a:cubicBezTo>
                    <a:pt x="3358" y="11207"/>
                    <a:pt x="3572" y="10402"/>
                    <a:pt x="3773" y="9610"/>
                  </a:cubicBezTo>
                  <a:cubicBezTo>
                    <a:pt x="4351" y="8881"/>
                    <a:pt x="5433" y="8780"/>
                    <a:pt x="5898" y="8768"/>
                  </a:cubicBezTo>
                  <a:cubicBezTo>
                    <a:pt x="5923" y="8843"/>
                    <a:pt x="5948" y="8906"/>
                    <a:pt x="5999" y="8969"/>
                  </a:cubicBezTo>
                  <a:cubicBezTo>
                    <a:pt x="6140" y="9110"/>
                    <a:pt x="6326" y="9196"/>
                    <a:pt x="6524" y="9196"/>
                  </a:cubicBezTo>
                  <a:cubicBezTo>
                    <a:pt x="6538" y="9196"/>
                    <a:pt x="6551" y="9196"/>
                    <a:pt x="6565" y="9195"/>
                  </a:cubicBezTo>
                  <a:cubicBezTo>
                    <a:pt x="6992" y="9195"/>
                    <a:pt x="7369" y="8944"/>
                    <a:pt x="7420" y="8617"/>
                  </a:cubicBezTo>
                  <a:cubicBezTo>
                    <a:pt x="7445" y="8491"/>
                    <a:pt x="7407" y="8340"/>
                    <a:pt x="7319" y="8239"/>
                  </a:cubicBezTo>
                  <a:cubicBezTo>
                    <a:pt x="7178" y="8098"/>
                    <a:pt x="6992" y="8012"/>
                    <a:pt x="6794" y="8012"/>
                  </a:cubicBezTo>
                  <a:cubicBezTo>
                    <a:pt x="6780" y="8012"/>
                    <a:pt x="6767" y="8012"/>
                    <a:pt x="6753" y="8013"/>
                  </a:cubicBezTo>
                  <a:cubicBezTo>
                    <a:pt x="6741" y="8013"/>
                    <a:pt x="6730" y="8012"/>
                    <a:pt x="6718" y="8012"/>
                  </a:cubicBezTo>
                  <a:cubicBezTo>
                    <a:pt x="6404" y="8012"/>
                    <a:pt x="6106" y="8174"/>
                    <a:pt x="5948" y="8441"/>
                  </a:cubicBezTo>
                  <a:cubicBezTo>
                    <a:pt x="5546" y="8441"/>
                    <a:pt x="4628" y="8503"/>
                    <a:pt x="3936" y="9006"/>
                  </a:cubicBezTo>
                  <a:lnTo>
                    <a:pt x="4578" y="6605"/>
                  </a:lnTo>
                  <a:cubicBezTo>
                    <a:pt x="5118" y="5900"/>
                    <a:pt x="6150" y="5787"/>
                    <a:pt x="6615" y="5775"/>
                  </a:cubicBezTo>
                  <a:cubicBezTo>
                    <a:pt x="6640" y="5850"/>
                    <a:pt x="6665" y="5913"/>
                    <a:pt x="6715" y="5976"/>
                  </a:cubicBezTo>
                  <a:cubicBezTo>
                    <a:pt x="6857" y="6117"/>
                    <a:pt x="7053" y="6203"/>
                    <a:pt x="7253" y="6203"/>
                  </a:cubicBezTo>
                  <a:cubicBezTo>
                    <a:pt x="7267" y="6203"/>
                    <a:pt x="7280" y="6203"/>
                    <a:pt x="7294" y="6202"/>
                  </a:cubicBezTo>
                  <a:cubicBezTo>
                    <a:pt x="7709" y="6202"/>
                    <a:pt x="8086" y="5951"/>
                    <a:pt x="8136" y="5624"/>
                  </a:cubicBezTo>
                  <a:cubicBezTo>
                    <a:pt x="8162" y="5486"/>
                    <a:pt x="8124" y="5347"/>
                    <a:pt x="8036" y="5247"/>
                  </a:cubicBezTo>
                  <a:cubicBezTo>
                    <a:pt x="7906" y="5105"/>
                    <a:pt x="7710" y="5019"/>
                    <a:pt x="7511" y="5019"/>
                  </a:cubicBezTo>
                  <a:cubicBezTo>
                    <a:pt x="7497" y="5019"/>
                    <a:pt x="7484" y="5019"/>
                    <a:pt x="7470" y="5020"/>
                  </a:cubicBezTo>
                  <a:cubicBezTo>
                    <a:pt x="7458" y="5020"/>
                    <a:pt x="7446" y="5020"/>
                    <a:pt x="7435" y="5020"/>
                  </a:cubicBezTo>
                  <a:cubicBezTo>
                    <a:pt x="7121" y="5020"/>
                    <a:pt x="6823" y="5181"/>
                    <a:pt x="6665" y="5448"/>
                  </a:cubicBezTo>
                  <a:cubicBezTo>
                    <a:pt x="6250" y="5448"/>
                    <a:pt x="5383" y="5523"/>
                    <a:pt x="4729" y="6014"/>
                  </a:cubicBezTo>
                  <a:cubicBezTo>
                    <a:pt x="4968" y="5108"/>
                    <a:pt x="5181" y="4303"/>
                    <a:pt x="5357" y="3612"/>
                  </a:cubicBezTo>
                  <a:cubicBezTo>
                    <a:pt x="5546" y="3360"/>
                    <a:pt x="5810" y="3159"/>
                    <a:pt x="6099" y="3033"/>
                  </a:cubicBezTo>
                  <a:cubicBezTo>
                    <a:pt x="6131" y="3191"/>
                    <a:pt x="6251" y="3220"/>
                    <a:pt x="6358" y="3220"/>
                  </a:cubicBezTo>
                  <a:cubicBezTo>
                    <a:pt x="6422" y="3220"/>
                    <a:pt x="6481" y="3209"/>
                    <a:pt x="6514" y="3209"/>
                  </a:cubicBezTo>
                  <a:cubicBezTo>
                    <a:pt x="6602" y="3209"/>
                    <a:pt x="6690" y="3184"/>
                    <a:pt x="6766" y="3159"/>
                  </a:cubicBezTo>
                  <a:lnTo>
                    <a:pt x="7759" y="2681"/>
                  </a:lnTo>
                  <a:cubicBezTo>
                    <a:pt x="7847" y="2644"/>
                    <a:pt x="7898" y="2581"/>
                    <a:pt x="7885" y="2530"/>
                  </a:cubicBezTo>
                  <a:cubicBezTo>
                    <a:pt x="7885" y="2505"/>
                    <a:pt x="7885" y="2480"/>
                    <a:pt x="7885" y="2455"/>
                  </a:cubicBezTo>
                  <a:cubicBezTo>
                    <a:pt x="7923" y="2241"/>
                    <a:pt x="8287" y="2078"/>
                    <a:pt x="8665" y="2078"/>
                  </a:cubicBezTo>
                  <a:lnTo>
                    <a:pt x="8866" y="2078"/>
                  </a:lnTo>
                  <a:cubicBezTo>
                    <a:pt x="8954" y="2078"/>
                    <a:pt x="9029" y="2065"/>
                    <a:pt x="9105" y="2027"/>
                  </a:cubicBezTo>
                  <a:lnTo>
                    <a:pt x="9356" y="1914"/>
                  </a:lnTo>
                  <a:cubicBezTo>
                    <a:pt x="9495" y="1851"/>
                    <a:pt x="9520" y="1738"/>
                    <a:pt x="9407" y="1675"/>
                  </a:cubicBezTo>
                  <a:cubicBezTo>
                    <a:pt x="9369" y="1663"/>
                    <a:pt x="9356" y="1638"/>
                    <a:pt x="9356" y="1612"/>
                  </a:cubicBezTo>
                  <a:cubicBezTo>
                    <a:pt x="9369" y="1562"/>
                    <a:pt x="9457" y="1512"/>
                    <a:pt x="9570" y="1512"/>
                  </a:cubicBezTo>
                  <a:cubicBezTo>
                    <a:pt x="9608" y="1512"/>
                    <a:pt x="9658" y="1524"/>
                    <a:pt x="9696" y="1537"/>
                  </a:cubicBezTo>
                  <a:cubicBezTo>
                    <a:pt x="9759" y="1575"/>
                    <a:pt x="9834" y="1587"/>
                    <a:pt x="9909" y="1587"/>
                  </a:cubicBezTo>
                  <a:cubicBezTo>
                    <a:pt x="9998" y="1587"/>
                    <a:pt x="10073" y="1575"/>
                    <a:pt x="10148" y="1537"/>
                  </a:cubicBezTo>
                  <a:lnTo>
                    <a:pt x="10299" y="1474"/>
                  </a:lnTo>
                  <a:cubicBezTo>
                    <a:pt x="10387" y="1424"/>
                    <a:pt x="10438" y="1374"/>
                    <a:pt x="10412" y="1311"/>
                  </a:cubicBezTo>
                  <a:cubicBezTo>
                    <a:pt x="10412" y="1286"/>
                    <a:pt x="10412" y="1248"/>
                    <a:pt x="10425" y="1223"/>
                  </a:cubicBezTo>
                  <a:cubicBezTo>
                    <a:pt x="10463" y="996"/>
                    <a:pt x="10840" y="820"/>
                    <a:pt x="11268" y="820"/>
                  </a:cubicBezTo>
                  <a:cubicBezTo>
                    <a:pt x="11330" y="820"/>
                    <a:pt x="11406" y="833"/>
                    <a:pt x="11469" y="833"/>
                  </a:cubicBezTo>
                  <a:cubicBezTo>
                    <a:pt x="11481" y="839"/>
                    <a:pt x="11494" y="842"/>
                    <a:pt x="11506" y="842"/>
                  </a:cubicBezTo>
                  <a:cubicBezTo>
                    <a:pt x="11519" y="842"/>
                    <a:pt x="11532" y="839"/>
                    <a:pt x="11544" y="833"/>
                  </a:cubicBezTo>
                  <a:cubicBezTo>
                    <a:pt x="11620" y="833"/>
                    <a:pt x="11695" y="820"/>
                    <a:pt x="11771" y="795"/>
                  </a:cubicBezTo>
                  <a:lnTo>
                    <a:pt x="12160" y="607"/>
                  </a:lnTo>
                  <a:close/>
                  <a:moveTo>
                    <a:pt x="3622" y="14011"/>
                  </a:moveTo>
                  <a:lnTo>
                    <a:pt x="4578" y="14803"/>
                  </a:lnTo>
                  <a:cubicBezTo>
                    <a:pt x="4553" y="14866"/>
                    <a:pt x="4527" y="14929"/>
                    <a:pt x="4515" y="14992"/>
                  </a:cubicBezTo>
                  <a:cubicBezTo>
                    <a:pt x="4377" y="15545"/>
                    <a:pt x="4917" y="15998"/>
                    <a:pt x="5697" y="15998"/>
                  </a:cubicBezTo>
                  <a:cubicBezTo>
                    <a:pt x="5785" y="15998"/>
                    <a:pt x="5886" y="15985"/>
                    <a:pt x="5974" y="15973"/>
                  </a:cubicBezTo>
                  <a:lnTo>
                    <a:pt x="6250" y="16199"/>
                  </a:lnTo>
                  <a:cubicBezTo>
                    <a:pt x="6112" y="16275"/>
                    <a:pt x="6011" y="16413"/>
                    <a:pt x="5974" y="16564"/>
                  </a:cubicBezTo>
                  <a:cubicBezTo>
                    <a:pt x="5911" y="16853"/>
                    <a:pt x="6187" y="17092"/>
                    <a:pt x="6602" y="17092"/>
                  </a:cubicBezTo>
                  <a:cubicBezTo>
                    <a:pt x="6791" y="17092"/>
                    <a:pt x="6980" y="17042"/>
                    <a:pt x="7143" y="16941"/>
                  </a:cubicBezTo>
                  <a:lnTo>
                    <a:pt x="7319" y="17079"/>
                  </a:lnTo>
                  <a:cubicBezTo>
                    <a:pt x="7269" y="17180"/>
                    <a:pt x="7231" y="17281"/>
                    <a:pt x="7218" y="17381"/>
                  </a:cubicBezTo>
                  <a:cubicBezTo>
                    <a:pt x="7105" y="18035"/>
                    <a:pt x="7747" y="18588"/>
                    <a:pt x="8652" y="18588"/>
                  </a:cubicBezTo>
                  <a:cubicBezTo>
                    <a:pt x="8790" y="18588"/>
                    <a:pt x="8929" y="18576"/>
                    <a:pt x="9067" y="18551"/>
                  </a:cubicBezTo>
                  <a:lnTo>
                    <a:pt x="10098" y="19406"/>
                  </a:lnTo>
                  <a:lnTo>
                    <a:pt x="2239" y="19406"/>
                  </a:lnTo>
                  <a:lnTo>
                    <a:pt x="2427" y="18676"/>
                  </a:lnTo>
                  <a:lnTo>
                    <a:pt x="3622" y="14011"/>
                  </a:lnTo>
                  <a:close/>
                  <a:moveTo>
                    <a:pt x="28646" y="14036"/>
                  </a:moveTo>
                  <a:lnTo>
                    <a:pt x="29300" y="16602"/>
                  </a:lnTo>
                  <a:lnTo>
                    <a:pt x="30029" y="19444"/>
                  </a:lnTo>
                  <a:lnTo>
                    <a:pt x="30017" y="19418"/>
                  </a:lnTo>
                  <a:lnTo>
                    <a:pt x="22157" y="19418"/>
                  </a:lnTo>
                  <a:lnTo>
                    <a:pt x="23201" y="18563"/>
                  </a:lnTo>
                  <a:cubicBezTo>
                    <a:pt x="23339" y="18588"/>
                    <a:pt x="23478" y="18601"/>
                    <a:pt x="23616" y="18601"/>
                  </a:cubicBezTo>
                  <a:lnTo>
                    <a:pt x="23805" y="18601"/>
                  </a:lnTo>
                  <a:cubicBezTo>
                    <a:pt x="23842" y="18601"/>
                    <a:pt x="23893" y="18588"/>
                    <a:pt x="23943" y="18588"/>
                  </a:cubicBezTo>
                  <a:lnTo>
                    <a:pt x="23956" y="18588"/>
                  </a:lnTo>
                  <a:lnTo>
                    <a:pt x="24069" y="18563"/>
                  </a:lnTo>
                  <a:lnTo>
                    <a:pt x="24106" y="18551"/>
                  </a:lnTo>
                  <a:lnTo>
                    <a:pt x="24232" y="18526"/>
                  </a:lnTo>
                  <a:lnTo>
                    <a:pt x="24270" y="18500"/>
                  </a:lnTo>
                  <a:lnTo>
                    <a:pt x="24345" y="18475"/>
                  </a:lnTo>
                  <a:lnTo>
                    <a:pt x="24383" y="18463"/>
                  </a:lnTo>
                  <a:lnTo>
                    <a:pt x="24484" y="18412"/>
                  </a:lnTo>
                  <a:lnTo>
                    <a:pt x="24534" y="18387"/>
                  </a:lnTo>
                  <a:lnTo>
                    <a:pt x="24572" y="18362"/>
                  </a:lnTo>
                  <a:cubicBezTo>
                    <a:pt x="24609" y="18337"/>
                    <a:pt x="24635" y="18312"/>
                    <a:pt x="24672" y="18299"/>
                  </a:cubicBezTo>
                  <a:lnTo>
                    <a:pt x="24697" y="18274"/>
                  </a:lnTo>
                  <a:lnTo>
                    <a:pt x="24748" y="18224"/>
                  </a:lnTo>
                  <a:lnTo>
                    <a:pt x="24760" y="18211"/>
                  </a:lnTo>
                  <a:cubicBezTo>
                    <a:pt x="24798" y="18186"/>
                    <a:pt x="24823" y="18148"/>
                    <a:pt x="24848" y="18123"/>
                  </a:cubicBezTo>
                  <a:lnTo>
                    <a:pt x="24861" y="18111"/>
                  </a:lnTo>
                  <a:cubicBezTo>
                    <a:pt x="24874" y="18085"/>
                    <a:pt x="24886" y="18073"/>
                    <a:pt x="24911" y="18048"/>
                  </a:cubicBezTo>
                  <a:cubicBezTo>
                    <a:pt x="25037" y="17859"/>
                    <a:pt x="25087" y="17633"/>
                    <a:pt x="25050" y="17406"/>
                  </a:cubicBezTo>
                  <a:cubicBezTo>
                    <a:pt x="25037" y="17306"/>
                    <a:pt x="24999" y="17205"/>
                    <a:pt x="24949" y="17117"/>
                  </a:cubicBezTo>
                  <a:lnTo>
                    <a:pt x="25125" y="16966"/>
                  </a:lnTo>
                  <a:cubicBezTo>
                    <a:pt x="25288" y="17067"/>
                    <a:pt x="25477" y="17117"/>
                    <a:pt x="25666" y="17117"/>
                  </a:cubicBezTo>
                  <a:cubicBezTo>
                    <a:pt x="26068" y="17117"/>
                    <a:pt x="26345" y="16878"/>
                    <a:pt x="26294" y="16602"/>
                  </a:cubicBezTo>
                  <a:cubicBezTo>
                    <a:pt x="26257" y="16438"/>
                    <a:pt x="26156" y="16312"/>
                    <a:pt x="26018" y="16237"/>
                  </a:cubicBezTo>
                  <a:lnTo>
                    <a:pt x="26282" y="16011"/>
                  </a:lnTo>
                  <a:cubicBezTo>
                    <a:pt x="26382" y="16023"/>
                    <a:pt x="26471" y="16023"/>
                    <a:pt x="26571" y="16023"/>
                  </a:cubicBezTo>
                  <a:cubicBezTo>
                    <a:pt x="27351" y="16023"/>
                    <a:pt x="27879" y="15570"/>
                    <a:pt x="27753" y="15030"/>
                  </a:cubicBezTo>
                  <a:cubicBezTo>
                    <a:pt x="27741" y="14967"/>
                    <a:pt x="27715" y="14904"/>
                    <a:pt x="27690" y="14841"/>
                  </a:cubicBezTo>
                  <a:lnTo>
                    <a:pt x="28646" y="14036"/>
                  </a:lnTo>
                  <a:close/>
                  <a:moveTo>
                    <a:pt x="1447" y="20412"/>
                  </a:moveTo>
                  <a:lnTo>
                    <a:pt x="1447" y="20412"/>
                  </a:lnTo>
                  <a:cubicBezTo>
                    <a:pt x="1409" y="20512"/>
                    <a:pt x="1384" y="20613"/>
                    <a:pt x="1346" y="20701"/>
                  </a:cubicBezTo>
                  <a:lnTo>
                    <a:pt x="1296" y="20852"/>
                  </a:lnTo>
                  <a:cubicBezTo>
                    <a:pt x="1283" y="20902"/>
                    <a:pt x="1271" y="20952"/>
                    <a:pt x="1258" y="21003"/>
                  </a:cubicBezTo>
                  <a:lnTo>
                    <a:pt x="1183" y="21292"/>
                  </a:lnTo>
                  <a:lnTo>
                    <a:pt x="1145" y="21594"/>
                  </a:lnTo>
                  <a:cubicBezTo>
                    <a:pt x="1095" y="21984"/>
                    <a:pt x="1082" y="22386"/>
                    <a:pt x="1120" y="22788"/>
                  </a:cubicBezTo>
                  <a:cubicBezTo>
                    <a:pt x="1157" y="23191"/>
                    <a:pt x="1233" y="23581"/>
                    <a:pt x="1346" y="23970"/>
                  </a:cubicBezTo>
                  <a:cubicBezTo>
                    <a:pt x="1396" y="24172"/>
                    <a:pt x="1459" y="24360"/>
                    <a:pt x="1522" y="24549"/>
                  </a:cubicBezTo>
                  <a:cubicBezTo>
                    <a:pt x="1598" y="24737"/>
                    <a:pt x="1673" y="24926"/>
                    <a:pt x="1761" y="25115"/>
                  </a:cubicBezTo>
                  <a:cubicBezTo>
                    <a:pt x="1535" y="24775"/>
                    <a:pt x="1346" y="24398"/>
                    <a:pt x="1220" y="24008"/>
                  </a:cubicBezTo>
                  <a:cubicBezTo>
                    <a:pt x="1082" y="23618"/>
                    <a:pt x="994" y="23216"/>
                    <a:pt x="956" y="22801"/>
                  </a:cubicBezTo>
                  <a:cubicBezTo>
                    <a:pt x="919" y="22399"/>
                    <a:pt x="931" y="21971"/>
                    <a:pt x="1019" y="21569"/>
                  </a:cubicBezTo>
                  <a:cubicBezTo>
                    <a:pt x="1095" y="21166"/>
                    <a:pt x="1233" y="20776"/>
                    <a:pt x="1447" y="20412"/>
                  </a:cubicBezTo>
                  <a:close/>
                  <a:moveTo>
                    <a:pt x="27803" y="20173"/>
                  </a:moveTo>
                  <a:lnTo>
                    <a:pt x="27527" y="21015"/>
                  </a:lnTo>
                  <a:cubicBezTo>
                    <a:pt x="27464" y="21204"/>
                    <a:pt x="27414" y="21393"/>
                    <a:pt x="27388" y="21581"/>
                  </a:cubicBezTo>
                  <a:lnTo>
                    <a:pt x="3685" y="21732"/>
                  </a:lnTo>
                  <a:lnTo>
                    <a:pt x="27338" y="21896"/>
                  </a:lnTo>
                  <a:cubicBezTo>
                    <a:pt x="27238" y="22814"/>
                    <a:pt x="27275" y="23732"/>
                    <a:pt x="27426" y="24649"/>
                  </a:cubicBezTo>
                  <a:lnTo>
                    <a:pt x="3723" y="24800"/>
                  </a:lnTo>
                  <a:lnTo>
                    <a:pt x="27489" y="24964"/>
                  </a:lnTo>
                  <a:cubicBezTo>
                    <a:pt x="27527" y="25152"/>
                    <a:pt x="27577" y="25328"/>
                    <a:pt x="27627" y="25505"/>
                  </a:cubicBezTo>
                  <a:lnTo>
                    <a:pt x="3195" y="25505"/>
                  </a:lnTo>
                  <a:lnTo>
                    <a:pt x="3069" y="25517"/>
                  </a:lnTo>
                  <a:cubicBezTo>
                    <a:pt x="2578" y="24914"/>
                    <a:pt x="2201" y="24209"/>
                    <a:pt x="1962" y="23455"/>
                  </a:cubicBezTo>
                  <a:lnTo>
                    <a:pt x="26747" y="23304"/>
                  </a:lnTo>
                  <a:lnTo>
                    <a:pt x="1887" y="23140"/>
                  </a:lnTo>
                  <a:cubicBezTo>
                    <a:pt x="1686" y="22311"/>
                    <a:pt x="1824" y="21443"/>
                    <a:pt x="2251" y="20701"/>
                  </a:cubicBezTo>
                  <a:lnTo>
                    <a:pt x="8350" y="20651"/>
                  </a:lnTo>
                  <a:lnTo>
                    <a:pt x="14600" y="20575"/>
                  </a:lnTo>
                  <a:lnTo>
                    <a:pt x="20850" y="20500"/>
                  </a:lnTo>
                  <a:lnTo>
                    <a:pt x="23968" y="20475"/>
                  </a:lnTo>
                  <a:cubicBezTo>
                    <a:pt x="25012" y="20449"/>
                    <a:pt x="26056" y="20475"/>
                    <a:pt x="27099" y="20374"/>
                  </a:cubicBezTo>
                  <a:cubicBezTo>
                    <a:pt x="26056" y="20273"/>
                    <a:pt x="25012" y="20299"/>
                    <a:pt x="23968" y="20261"/>
                  </a:cubicBezTo>
                  <a:lnTo>
                    <a:pt x="20850" y="20211"/>
                  </a:lnTo>
                  <a:lnTo>
                    <a:pt x="19152" y="20173"/>
                  </a:lnTo>
                  <a:close/>
                  <a:moveTo>
                    <a:pt x="27967" y="21908"/>
                  </a:moveTo>
                  <a:lnTo>
                    <a:pt x="29099" y="26045"/>
                  </a:lnTo>
                  <a:cubicBezTo>
                    <a:pt x="29099" y="26070"/>
                    <a:pt x="29086" y="26096"/>
                    <a:pt x="29061" y="26096"/>
                  </a:cubicBezTo>
                  <a:lnTo>
                    <a:pt x="29048" y="26096"/>
                  </a:lnTo>
                  <a:lnTo>
                    <a:pt x="22962" y="26133"/>
                  </a:lnTo>
                  <a:lnTo>
                    <a:pt x="16876" y="26133"/>
                  </a:lnTo>
                  <a:lnTo>
                    <a:pt x="10790" y="26108"/>
                  </a:lnTo>
                  <a:cubicBezTo>
                    <a:pt x="8765" y="26096"/>
                    <a:pt x="6728" y="26070"/>
                    <a:pt x="4704" y="26045"/>
                  </a:cubicBezTo>
                  <a:cubicBezTo>
                    <a:pt x="6728" y="26020"/>
                    <a:pt x="8765" y="25995"/>
                    <a:pt x="10790" y="25995"/>
                  </a:cubicBezTo>
                  <a:lnTo>
                    <a:pt x="16876" y="25970"/>
                  </a:lnTo>
                  <a:lnTo>
                    <a:pt x="22962" y="25970"/>
                  </a:lnTo>
                  <a:lnTo>
                    <a:pt x="28985" y="25995"/>
                  </a:lnTo>
                  <a:lnTo>
                    <a:pt x="27967" y="21908"/>
                  </a:lnTo>
                  <a:close/>
                  <a:moveTo>
                    <a:pt x="19981" y="1"/>
                  </a:moveTo>
                  <a:cubicBezTo>
                    <a:pt x="19893" y="1"/>
                    <a:pt x="19809" y="36"/>
                    <a:pt x="19743" y="91"/>
                  </a:cubicBezTo>
                  <a:cubicBezTo>
                    <a:pt x="19730" y="104"/>
                    <a:pt x="19730" y="116"/>
                    <a:pt x="19730" y="129"/>
                  </a:cubicBezTo>
                  <a:lnTo>
                    <a:pt x="12525" y="129"/>
                  </a:lnTo>
                  <a:cubicBezTo>
                    <a:pt x="12512" y="116"/>
                    <a:pt x="12512" y="104"/>
                    <a:pt x="12512" y="104"/>
                  </a:cubicBezTo>
                  <a:cubicBezTo>
                    <a:pt x="12449" y="40"/>
                    <a:pt x="12368" y="12"/>
                    <a:pt x="12285" y="12"/>
                  </a:cubicBezTo>
                  <a:cubicBezTo>
                    <a:pt x="12268" y="12"/>
                    <a:pt x="12252" y="13"/>
                    <a:pt x="12236" y="15"/>
                  </a:cubicBezTo>
                  <a:lnTo>
                    <a:pt x="7181" y="15"/>
                  </a:lnTo>
                  <a:cubicBezTo>
                    <a:pt x="7005" y="15"/>
                    <a:pt x="6854" y="78"/>
                    <a:pt x="6829" y="166"/>
                  </a:cubicBezTo>
                  <a:lnTo>
                    <a:pt x="6816" y="204"/>
                  </a:lnTo>
                  <a:cubicBezTo>
                    <a:pt x="5873" y="330"/>
                    <a:pt x="5559" y="657"/>
                    <a:pt x="5408" y="1462"/>
                  </a:cubicBezTo>
                  <a:cubicBezTo>
                    <a:pt x="5320" y="1902"/>
                    <a:pt x="4578" y="4693"/>
                    <a:pt x="3786" y="7648"/>
                  </a:cubicBezTo>
                  <a:cubicBezTo>
                    <a:pt x="2453" y="12653"/>
                    <a:pt x="944" y="18337"/>
                    <a:pt x="805" y="19330"/>
                  </a:cubicBezTo>
                  <a:cubicBezTo>
                    <a:pt x="755" y="19682"/>
                    <a:pt x="680" y="20035"/>
                    <a:pt x="592" y="20412"/>
                  </a:cubicBezTo>
                  <a:cubicBezTo>
                    <a:pt x="315" y="21682"/>
                    <a:pt x="1" y="23128"/>
                    <a:pt x="931" y="24662"/>
                  </a:cubicBezTo>
                  <a:cubicBezTo>
                    <a:pt x="1987" y="26385"/>
                    <a:pt x="3132" y="26611"/>
                    <a:pt x="7143" y="26611"/>
                  </a:cubicBezTo>
                  <a:cubicBezTo>
                    <a:pt x="7948" y="26611"/>
                    <a:pt x="8891" y="26611"/>
                    <a:pt x="9972" y="26599"/>
                  </a:cubicBezTo>
                  <a:cubicBezTo>
                    <a:pt x="11456" y="26586"/>
                    <a:pt x="13305" y="26561"/>
                    <a:pt x="15480" y="26561"/>
                  </a:cubicBezTo>
                  <a:lnTo>
                    <a:pt x="28948" y="26561"/>
                  </a:lnTo>
                  <a:cubicBezTo>
                    <a:pt x="29111" y="26561"/>
                    <a:pt x="29262" y="26485"/>
                    <a:pt x="29350" y="26360"/>
                  </a:cubicBezTo>
                  <a:cubicBezTo>
                    <a:pt x="29451" y="26234"/>
                    <a:pt x="29476" y="26070"/>
                    <a:pt x="29438" y="25932"/>
                  </a:cubicBezTo>
                  <a:lnTo>
                    <a:pt x="28030" y="21028"/>
                  </a:lnTo>
                  <a:lnTo>
                    <a:pt x="28445" y="19796"/>
                  </a:lnTo>
                  <a:lnTo>
                    <a:pt x="30105" y="19796"/>
                  </a:lnTo>
                  <a:cubicBezTo>
                    <a:pt x="30369" y="19796"/>
                    <a:pt x="30545" y="19645"/>
                    <a:pt x="30494" y="19431"/>
                  </a:cubicBezTo>
                  <a:lnTo>
                    <a:pt x="29074" y="14011"/>
                  </a:lnTo>
                  <a:cubicBezTo>
                    <a:pt x="29048" y="13936"/>
                    <a:pt x="28998" y="13873"/>
                    <a:pt x="28923" y="13823"/>
                  </a:cubicBezTo>
                  <a:cubicBezTo>
                    <a:pt x="28042" y="10465"/>
                    <a:pt x="26848" y="5787"/>
                    <a:pt x="26118" y="2958"/>
                  </a:cubicBezTo>
                  <a:cubicBezTo>
                    <a:pt x="26144" y="2933"/>
                    <a:pt x="26156" y="2895"/>
                    <a:pt x="26144" y="2870"/>
                  </a:cubicBezTo>
                  <a:lnTo>
                    <a:pt x="25427" y="154"/>
                  </a:lnTo>
                  <a:cubicBezTo>
                    <a:pt x="25414" y="78"/>
                    <a:pt x="25251" y="3"/>
                    <a:pt x="25087" y="3"/>
                  </a:cubicBezTo>
                  <a:lnTo>
                    <a:pt x="20020" y="3"/>
                  </a:lnTo>
                  <a:cubicBezTo>
                    <a:pt x="20007" y="1"/>
                    <a:pt x="19994" y="1"/>
                    <a:pt x="19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9" name="Google Shape;10109;p59"/>
            <p:cNvSpPr/>
            <p:nvPr/>
          </p:nvSpPr>
          <p:spPr>
            <a:xfrm>
              <a:off x="3565725" y="996275"/>
              <a:ext cx="25" cy="25"/>
            </a:xfrm>
            <a:custGeom>
              <a:avLst/>
              <a:gdLst/>
              <a:ahLst/>
              <a:cxnLst/>
              <a:rect l="l" t="t" r="r" b="b"/>
              <a:pathLst>
                <a:path w="1" h="1" extrusionOk="0">
                  <a:moveTo>
                    <a:pt x="0" y="0"/>
                  </a:moveTo>
                  <a:lnTo>
                    <a:pt x="0" y="0"/>
                  </a:ln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0" name="Google Shape;10110;p59"/>
            <p:cNvSpPr/>
            <p:nvPr/>
          </p:nvSpPr>
          <p:spPr>
            <a:xfrm>
              <a:off x="3525175" y="951000"/>
              <a:ext cx="175425" cy="64775"/>
            </a:xfrm>
            <a:custGeom>
              <a:avLst/>
              <a:gdLst/>
              <a:ahLst/>
              <a:cxnLst/>
              <a:rect l="l" t="t" r="r" b="b"/>
              <a:pathLst>
                <a:path w="7017" h="2591" extrusionOk="0">
                  <a:moveTo>
                    <a:pt x="4464" y="478"/>
                  </a:moveTo>
                  <a:cubicBezTo>
                    <a:pt x="4930" y="478"/>
                    <a:pt x="5370" y="755"/>
                    <a:pt x="5445" y="1107"/>
                  </a:cubicBezTo>
                  <a:cubicBezTo>
                    <a:pt x="5521" y="1446"/>
                    <a:pt x="5206" y="1736"/>
                    <a:pt x="4741" y="1736"/>
                  </a:cubicBezTo>
                  <a:lnTo>
                    <a:pt x="4728" y="1736"/>
                  </a:lnTo>
                  <a:cubicBezTo>
                    <a:pt x="4263" y="1736"/>
                    <a:pt x="3823" y="1446"/>
                    <a:pt x="3748" y="1107"/>
                  </a:cubicBezTo>
                  <a:cubicBezTo>
                    <a:pt x="3685" y="755"/>
                    <a:pt x="4012" y="478"/>
                    <a:pt x="4464" y="478"/>
                  </a:cubicBezTo>
                  <a:close/>
                  <a:moveTo>
                    <a:pt x="6363" y="0"/>
                  </a:moveTo>
                  <a:lnTo>
                    <a:pt x="5043" y="440"/>
                  </a:lnTo>
                  <a:cubicBezTo>
                    <a:pt x="4854" y="352"/>
                    <a:pt x="4640" y="315"/>
                    <a:pt x="4439" y="315"/>
                  </a:cubicBezTo>
                  <a:cubicBezTo>
                    <a:pt x="3924" y="315"/>
                    <a:pt x="3546" y="579"/>
                    <a:pt x="3521" y="943"/>
                  </a:cubicBezTo>
                  <a:lnTo>
                    <a:pt x="2503" y="1283"/>
                  </a:lnTo>
                  <a:cubicBezTo>
                    <a:pt x="2301" y="1773"/>
                    <a:pt x="1698" y="2125"/>
                    <a:pt x="918" y="2125"/>
                  </a:cubicBezTo>
                  <a:cubicBezTo>
                    <a:pt x="805" y="2125"/>
                    <a:pt x="692" y="2113"/>
                    <a:pt x="579" y="2100"/>
                  </a:cubicBezTo>
                  <a:lnTo>
                    <a:pt x="0" y="2591"/>
                  </a:lnTo>
                  <a:lnTo>
                    <a:pt x="7017" y="2591"/>
                  </a:lnTo>
                  <a:lnTo>
                    <a:pt x="636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1" name="Google Shape;10111;p59"/>
            <p:cNvSpPr/>
            <p:nvPr/>
          </p:nvSpPr>
          <p:spPr>
            <a:xfrm>
              <a:off x="3621900" y="974500"/>
              <a:ext cx="37525" cy="16450"/>
            </a:xfrm>
            <a:custGeom>
              <a:avLst/>
              <a:gdLst/>
              <a:ahLst/>
              <a:cxnLst/>
              <a:rect l="l" t="t" r="r" b="b"/>
              <a:pathLst>
                <a:path w="1501" h="658" extrusionOk="0">
                  <a:moveTo>
                    <a:pt x="91" y="1"/>
                  </a:moveTo>
                  <a:cubicBezTo>
                    <a:pt x="29" y="1"/>
                    <a:pt x="0" y="33"/>
                    <a:pt x="17" y="129"/>
                  </a:cubicBezTo>
                  <a:cubicBezTo>
                    <a:pt x="80" y="418"/>
                    <a:pt x="444" y="657"/>
                    <a:pt x="834" y="657"/>
                  </a:cubicBezTo>
                  <a:cubicBezTo>
                    <a:pt x="1237" y="657"/>
                    <a:pt x="1501" y="418"/>
                    <a:pt x="1438" y="129"/>
                  </a:cubicBezTo>
                  <a:cubicBezTo>
                    <a:pt x="1417" y="33"/>
                    <a:pt x="1375" y="1"/>
                    <a:pt x="1314" y="1"/>
                  </a:cubicBezTo>
                  <a:cubicBezTo>
                    <a:pt x="1192" y="1"/>
                    <a:pt x="993" y="129"/>
                    <a:pt x="734" y="129"/>
                  </a:cubicBezTo>
                  <a:cubicBezTo>
                    <a:pt x="465" y="129"/>
                    <a:pt x="214" y="1"/>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2" name="Google Shape;10112;p59"/>
            <p:cNvSpPr/>
            <p:nvPr/>
          </p:nvSpPr>
          <p:spPr>
            <a:xfrm>
              <a:off x="3020300" y="958850"/>
              <a:ext cx="175425" cy="56925"/>
            </a:xfrm>
            <a:custGeom>
              <a:avLst/>
              <a:gdLst/>
              <a:ahLst/>
              <a:cxnLst/>
              <a:rect l="l" t="t" r="r" b="b"/>
              <a:pathLst>
                <a:path w="7017" h="2277" extrusionOk="0">
                  <a:moveTo>
                    <a:pt x="2540" y="164"/>
                  </a:moveTo>
                  <a:cubicBezTo>
                    <a:pt x="3005" y="164"/>
                    <a:pt x="3332" y="441"/>
                    <a:pt x="3257" y="780"/>
                  </a:cubicBezTo>
                  <a:cubicBezTo>
                    <a:pt x="3182" y="1120"/>
                    <a:pt x="2754" y="1409"/>
                    <a:pt x="2276" y="1409"/>
                  </a:cubicBezTo>
                  <a:cubicBezTo>
                    <a:pt x="1811" y="1409"/>
                    <a:pt x="1484" y="1132"/>
                    <a:pt x="1559" y="780"/>
                  </a:cubicBezTo>
                  <a:cubicBezTo>
                    <a:pt x="1647" y="441"/>
                    <a:pt x="2075" y="164"/>
                    <a:pt x="2540" y="164"/>
                  </a:cubicBezTo>
                  <a:close/>
                  <a:moveTo>
                    <a:pt x="2578" y="1"/>
                  </a:moveTo>
                  <a:cubicBezTo>
                    <a:pt x="2012" y="1"/>
                    <a:pt x="1434" y="353"/>
                    <a:pt x="1333" y="780"/>
                  </a:cubicBezTo>
                  <a:cubicBezTo>
                    <a:pt x="1283" y="969"/>
                    <a:pt x="1346" y="1158"/>
                    <a:pt x="1471" y="1296"/>
                  </a:cubicBezTo>
                  <a:lnTo>
                    <a:pt x="151" y="1661"/>
                  </a:lnTo>
                  <a:lnTo>
                    <a:pt x="0" y="2277"/>
                  </a:lnTo>
                  <a:lnTo>
                    <a:pt x="7017" y="2277"/>
                  </a:lnTo>
                  <a:lnTo>
                    <a:pt x="6438" y="1799"/>
                  </a:lnTo>
                  <a:cubicBezTo>
                    <a:pt x="6313" y="1811"/>
                    <a:pt x="6199" y="1811"/>
                    <a:pt x="6086" y="1811"/>
                  </a:cubicBezTo>
                  <a:cubicBezTo>
                    <a:pt x="5080" y="1811"/>
                    <a:pt x="4351" y="1220"/>
                    <a:pt x="4439" y="479"/>
                  </a:cubicBezTo>
                  <a:lnTo>
                    <a:pt x="4439" y="479"/>
                  </a:lnTo>
                  <a:lnTo>
                    <a:pt x="3496" y="743"/>
                  </a:lnTo>
                  <a:cubicBezTo>
                    <a:pt x="3546" y="328"/>
                    <a:pt x="3144" y="1"/>
                    <a:pt x="2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3" name="Google Shape;10113;p59"/>
            <p:cNvSpPr/>
            <p:nvPr/>
          </p:nvSpPr>
          <p:spPr>
            <a:xfrm>
              <a:off x="3061150" y="974500"/>
              <a:ext cx="37650" cy="16450"/>
            </a:xfrm>
            <a:custGeom>
              <a:avLst/>
              <a:gdLst/>
              <a:ahLst/>
              <a:cxnLst/>
              <a:rect l="l" t="t" r="r" b="b"/>
              <a:pathLst>
                <a:path w="1506" h="658" extrusionOk="0">
                  <a:moveTo>
                    <a:pt x="200" y="1"/>
                  </a:moveTo>
                  <a:cubicBezTo>
                    <a:pt x="139" y="1"/>
                    <a:pt x="97" y="33"/>
                    <a:pt x="76" y="129"/>
                  </a:cubicBezTo>
                  <a:cubicBezTo>
                    <a:pt x="1" y="418"/>
                    <a:pt x="277" y="657"/>
                    <a:pt x="667" y="657"/>
                  </a:cubicBezTo>
                  <a:cubicBezTo>
                    <a:pt x="1070" y="657"/>
                    <a:pt x="1434" y="418"/>
                    <a:pt x="1485" y="129"/>
                  </a:cubicBezTo>
                  <a:cubicBezTo>
                    <a:pt x="1506" y="33"/>
                    <a:pt x="1478" y="1"/>
                    <a:pt x="1417" y="1"/>
                  </a:cubicBezTo>
                  <a:cubicBezTo>
                    <a:pt x="1295" y="1"/>
                    <a:pt x="1040" y="129"/>
                    <a:pt x="780" y="129"/>
                  </a:cubicBezTo>
                  <a:cubicBezTo>
                    <a:pt x="521" y="129"/>
                    <a:pt x="322" y="1"/>
                    <a:pt x="20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4" name="Google Shape;10114;p59"/>
            <p:cNvSpPr/>
            <p:nvPr/>
          </p:nvSpPr>
          <p:spPr>
            <a:xfrm>
              <a:off x="3467650" y="541050"/>
              <a:ext cx="121675" cy="29900"/>
            </a:xfrm>
            <a:custGeom>
              <a:avLst/>
              <a:gdLst/>
              <a:ahLst/>
              <a:cxnLst/>
              <a:rect l="l" t="t" r="r" b="b"/>
              <a:pathLst>
                <a:path w="4867" h="1196" extrusionOk="0">
                  <a:moveTo>
                    <a:pt x="3282" y="366"/>
                  </a:moveTo>
                  <a:lnTo>
                    <a:pt x="3282" y="378"/>
                  </a:lnTo>
                  <a:cubicBezTo>
                    <a:pt x="3596" y="378"/>
                    <a:pt x="3886" y="504"/>
                    <a:pt x="3923" y="655"/>
                  </a:cubicBezTo>
                  <a:cubicBezTo>
                    <a:pt x="3961" y="818"/>
                    <a:pt x="3722" y="957"/>
                    <a:pt x="3408" y="957"/>
                  </a:cubicBezTo>
                  <a:cubicBezTo>
                    <a:pt x="3081" y="957"/>
                    <a:pt x="2804" y="818"/>
                    <a:pt x="2766" y="667"/>
                  </a:cubicBezTo>
                  <a:cubicBezTo>
                    <a:pt x="2741" y="504"/>
                    <a:pt x="2968" y="366"/>
                    <a:pt x="3282" y="366"/>
                  </a:cubicBezTo>
                  <a:close/>
                  <a:moveTo>
                    <a:pt x="0" y="1"/>
                  </a:moveTo>
                  <a:lnTo>
                    <a:pt x="440" y="202"/>
                  </a:lnTo>
                  <a:cubicBezTo>
                    <a:pt x="516" y="189"/>
                    <a:pt x="591" y="189"/>
                    <a:pt x="667" y="189"/>
                  </a:cubicBezTo>
                  <a:cubicBezTo>
                    <a:pt x="1182" y="189"/>
                    <a:pt x="1647" y="353"/>
                    <a:pt x="1874" y="579"/>
                  </a:cubicBezTo>
                  <a:lnTo>
                    <a:pt x="2641" y="730"/>
                  </a:lnTo>
                  <a:cubicBezTo>
                    <a:pt x="2741" y="906"/>
                    <a:pt x="3068" y="1032"/>
                    <a:pt x="3420" y="1032"/>
                  </a:cubicBezTo>
                  <a:cubicBezTo>
                    <a:pt x="3559" y="1032"/>
                    <a:pt x="3684" y="1019"/>
                    <a:pt x="3810" y="969"/>
                  </a:cubicBezTo>
                  <a:lnTo>
                    <a:pt x="4866" y="1195"/>
                  </a:lnTo>
                  <a:lnTo>
                    <a:pt x="456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5" name="Google Shape;10115;p59"/>
            <p:cNvSpPr/>
            <p:nvPr/>
          </p:nvSpPr>
          <p:spPr>
            <a:xfrm>
              <a:off x="3538675" y="551750"/>
              <a:ext cx="25075" cy="7525"/>
            </a:xfrm>
            <a:custGeom>
              <a:avLst/>
              <a:gdLst/>
              <a:ahLst/>
              <a:cxnLst/>
              <a:rect l="l" t="t" r="r" b="b"/>
              <a:pathLst>
                <a:path w="1003" h="301" extrusionOk="0">
                  <a:moveTo>
                    <a:pt x="454" y="0"/>
                  </a:moveTo>
                  <a:cubicBezTo>
                    <a:pt x="190" y="0"/>
                    <a:pt x="1" y="101"/>
                    <a:pt x="26" y="239"/>
                  </a:cubicBezTo>
                  <a:cubicBezTo>
                    <a:pt x="34" y="285"/>
                    <a:pt x="61" y="301"/>
                    <a:pt x="102" y="301"/>
                  </a:cubicBezTo>
                  <a:cubicBezTo>
                    <a:pt x="185" y="301"/>
                    <a:pt x="328" y="239"/>
                    <a:pt x="504" y="239"/>
                  </a:cubicBezTo>
                  <a:cubicBezTo>
                    <a:pt x="680" y="239"/>
                    <a:pt x="850" y="301"/>
                    <a:pt x="937" y="301"/>
                  </a:cubicBezTo>
                  <a:cubicBezTo>
                    <a:pt x="980" y="301"/>
                    <a:pt x="1003" y="285"/>
                    <a:pt x="994" y="239"/>
                  </a:cubicBezTo>
                  <a:cubicBezTo>
                    <a:pt x="957" y="101"/>
                    <a:pt x="718" y="0"/>
                    <a:pt x="4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6" name="Google Shape;10116;p59"/>
            <p:cNvSpPr/>
            <p:nvPr/>
          </p:nvSpPr>
          <p:spPr>
            <a:xfrm>
              <a:off x="3131575" y="540750"/>
              <a:ext cx="121700" cy="29875"/>
            </a:xfrm>
            <a:custGeom>
              <a:avLst/>
              <a:gdLst/>
              <a:ahLst/>
              <a:cxnLst/>
              <a:rect l="l" t="t" r="r" b="b"/>
              <a:pathLst>
                <a:path w="4868" h="1195" extrusionOk="0">
                  <a:moveTo>
                    <a:pt x="1585" y="390"/>
                  </a:moveTo>
                  <a:cubicBezTo>
                    <a:pt x="1899" y="390"/>
                    <a:pt x="2126" y="516"/>
                    <a:pt x="2101" y="679"/>
                  </a:cubicBezTo>
                  <a:cubicBezTo>
                    <a:pt x="2063" y="843"/>
                    <a:pt x="1786" y="969"/>
                    <a:pt x="1459" y="969"/>
                  </a:cubicBezTo>
                  <a:cubicBezTo>
                    <a:pt x="1132" y="969"/>
                    <a:pt x="906" y="830"/>
                    <a:pt x="944" y="679"/>
                  </a:cubicBezTo>
                  <a:cubicBezTo>
                    <a:pt x="981" y="516"/>
                    <a:pt x="1271" y="390"/>
                    <a:pt x="1585" y="390"/>
                  </a:cubicBezTo>
                  <a:close/>
                  <a:moveTo>
                    <a:pt x="302" y="0"/>
                  </a:moveTo>
                  <a:lnTo>
                    <a:pt x="1" y="1195"/>
                  </a:lnTo>
                  <a:lnTo>
                    <a:pt x="1" y="1195"/>
                  </a:lnTo>
                  <a:lnTo>
                    <a:pt x="1057" y="981"/>
                  </a:lnTo>
                  <a:cubicBezTo>
                    <a:pt x="1183" y="1031"/>
                    <a:pt x="1308" y="1044"/>
                    <a:pt x="1434" y="1044"/>
                  </a:cubicBezTo>
                  <a:cubicBezTo>
                    <a:pt x="1799" y="1044"/>
                    <a:pt x="2126" y="918"/>
                    <a:pt x="2226" y="742"/>
                  </a:cubicBezTo>
                  <a:lnTo>
                    <a:pt x="2981" y="579"/>
                  </a:lnTo>
                  <a:cubicBezTo>
                    <a:pt x="3220" y="365"/>
                    <a:pt x="3685" y="201"/>
                    <a:pt x="4188" y="201"/>
                  </a:cubicBezTo>
                  <a:cubicBezTo>
                    <a:pt x="4263" y="201"/>
                    <a:pt x="4339" y="201"/>
                    <a:pt x="4414" y="214"/>
                  </a:cubicBezTo>
                  <a:lnTo>
                    <a:pt x="486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7" name="Google Shape;10117;p59"/>
            <p:cNvSpPr/>
            <p:nvPr/>
          </p:nvSpPr>
          <p:spPr>
            <a:xfrm>
              <a:off x="3157150" y="551750"/>
              <a:ext cx="25075" cy="7525"/>
            </a:xfrm>
            <a:custGeom>
              <a:avLst/>
              <a:gdLst/>
              <a:ahLst/>
              <a:cxnLst/>
              <a:rect l="l" t="t" r="r" b="b"/>
              <a:pathLst>
                <a:path w="1003" h="301" extrusionOk="0">
                  <a:moveTo>
                    <a:pt x="549" y="0"/>
                  </a:moveTo>
                  <a:cubicBezTo>
                    <a:pt x="273" y="0"/>
                    <a:pt x="46" y="101"/>
                    <a:pt x="9" y="239"/>
                  </a:cubicBezTo>
                  <a:cubicBezTo>
                    <a:pt x="0" y="285"/>
                    <a:pt x="21" y="301"/>
                    <a:pt x="63" y="301"/>
                  </a:cubicBezTo>
                  <a:cubicBezTo>
                    <a:pt x="147" y="301"/>
                    <a:pt x="315" y="239"/>
                    <a:pt x="499" y="239"/>
                  </a:cubicBezTo>
                  <a:cubicBezTo>
                    <a:pt x="675" y="239"/>
                    <a:pt x="818" y="301"/>
                    <a:pt x="901" y="301"/>
                  </a:cubicBezTo>
                  <a:cubicBezTo>
                    <a:pt x="942" y="301"/>
                    <a:pt x="969" y="285"/>
                    <a:pt x="977" y="239"/>
                  </a:cubicBezTo>
                  <a:cubicBezTo>
                    <a:pt x="1002" y="101"/>
                    <a:pt x="813" y="0"/>
                    <a:pt x="5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8" name="Google Shape;10118;p59"/>
            <p:cNvSpPr/>
            <p:nvPr/>
          </p:nvSpPr>
          <p:spPr>
            <a:xfrm>
              <a:off x="3146050" y="615575"/>
              <a:ext cx="50950" cy="302125"/>
            </a:xfrm>
            <a:custGeom>
              <a:avLst/>
              <a:gdLst/>
              <a:ahLst/>
              <a:cxnLst/>
              <a:rect l="l" t="t" r="r" b="b"/>
              <a:pathLst>
                <a:path w="2038" h="12085" extrusionOk="0">
                  <a:moveTo>
                    <a:pt x="2037" y="0"/>
                  </a:moveTo>
                  <a:lnTo>
                    <a:pt x="2037" y="0"/>
                  </a:lnTo>
                  <a:cubicBezTo>
                    <a:pt x="1798" y="1006"/>
                    <a:pt x="1584" y="1999"/>
                    <a:pt x="1396" y="3005"/>
                  </a:cubicBezTo>
                  <a:cubicBezTo>
                    <a:pt x="1195" y="3999"/>
                    <a:pt x="1019" y="5005"/>
                    <a:pt x="855" y="6011"/>
                  </a:cubicBezTo>
                  <a:cubicBezTo>
                    <a:pt x="679" y="7017"/>
                    <a:pt x="516" y="8035"/>
                    <a:pt x="377" y="9041"/>
                  </a:cubicBezTo>
                  <a:cubicBezTo>
                    <a:pt x="239" y="10047"/>
                    <a:pt x="101" y="11066"/>
                    <a:pt x="0" y="12084"/>
                  </a:cubicBezTo>
                  <a:cubicBezTo>
                    <a:pt x="226" y="11091"/>
                    <a:pt x="440" y="10085"/>
                    <a:pt x="629" y="9092"/>
                  </a:cubicBezTo>
                  <a:cubicBezTo>
                    <a:pt x="830" y="8086"/>
                    <a:pt x="1006" y="7080"/>
                    <a:pt x="1182" y="6074"/>
                  </a:cubicBezTo>
                  <a:cubicBezTo>
                    <a:pt x="1346" y="5068"/>
                    <a:pt x="1509" y="4062"/>
                    <a:pt x="1647" y="3043"/>
                  </a:cubicBezTo>
                  <a:cubicBezTo>
                    <a:pt x="1798" y="2037"/>
                    <a:pt x="1924" y="1019"/>
                    <a:pt x="2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9" name="Google Shape;10119;p59"/>
            <p:cNvSpPr/>
            <p:nvPr/>
          </p:nvSpPr>
          <p:spPr>
            <a:xfrm>
              <a:off x="3520150" y="615575"/>
              <a:ext cx="50950" cy="302125"/>
            </a:xfrm>
            <a:custGeom>
              <a:avLst/>
              <a:gdLst/>
              <a:ahLst/>
              <a:cxnLst/>
              <a:rect l="l" t="t" r="r" b="b"/>
              <a:pathLst>
                <a:path w="2038" h="12085" extrusionOk="0">
                  <a:moveTo>
                    <a:pt x="0" y="0"/>
                  </a:moveTo>
                  <a:lnTo>
                    <a:pt x="0" y="0"/>
                  </a:lnTo>
                  <a:cubicBezTo>
                    <a:pt x="101" y="1019"/>
                    <a:pt x="226" y="2037"/>
                    <a:pt x="377" y="3043"/>
                  </a:cubicBezTo>
                  <a:cubicBezTo>
                    <a:pt x="528" y="4062"/>
                    <a:pt x="692" y="5068"/>
                    <a:pt x="855" y="6074"/>
                  </a:cubicBezTo>
                  <a:cubicBezTo>
                    <a:pt x="1031" y="7080"/>
                    <a:pt x="1207" y="8086"/>
                    <a:pt x="1396" y="9092"/>
                  </a:cubicBezTo>
                  <a:cubicBezTo>
                    <a:pt x="1597" y="10085"/>
                    <a:pt x="1798" y="11091"/>
                    <a:pt x="2037" y="12084"/>
                  </a:cubicBezTo>
                  <a:cubicBezTo>
                    <a:pt x="1937" y="11066"/>
                    <a:pt x="1798" y="10047"/>
                    <a:pt x="1660" y="9041"/>
                  </a:cubicBezTo>
                  <a:cubicBezTo>
                    <a:pt x="1509" y="8035"/>
                    <a:pt x="1346" y="7029"/>
                    <a:pt x="1182" y="6011"/>
                  </a:cubicBezTo>
                  <a:cubicBezTo>
                    <a:pt x="1031" y="5005"/>
                    <a:pt x="830" y="3999"/>
                    <a:pt x="641" y="3005"/>
                  </a:cubicBezTo>
                  <a:cubicBezTo>
                    <a:pt x="440" y="1999"/>
                    <a:pt x="239" y="1006"/>
                    <a:pt x="0" y="0"/>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0" name="Google Shape;10120;p59"/>
            <p:cNvSpPr/>
            <p:nvPr/>
          </p:nvSpPr>
          <p:spPr>
            <a:xfrm>
              <a:off x="3266450" y="704225"/>
              <a:ext cx="177950" cy="100625"/>
            </a:xfrm>
            <a:custGeom>
              <a:avLst/>
              <a:gdLst/>
              <a:ahLst/>
              <a:cxnLst/>
              <a:rect l="l" t="t" r="r" b="b"/>
              <a:pathLst>
                <a:path w="7118" h="4025" extrusionOk="0">
                  <a:moveTo>
                    <a:pt x="3559" y="126"/>
                  </a:moveTo>
                  <a:lnTo>
                    <a:pt x="6879" y="1937"/>
                  </a:lnTo>
                  <a:lnTo>
                    <a:pt x="3559" y="3886"/>
                  </a:lnTo>
                  <a:lnTo>
                    <a:pt x="239" y="1937"/>
                  </a:lnTo>
                  <a:lnTo>
                    <a:pt x="3559" y="126"/>
                  </a:lnTo>
                  <a:close/>
                  <a:moveTo>
                    <a:pt x="3559" y="0"/>
                  </a:moveTo>
                  <a:lnTo>
                    <a:pt x="0" y="1937"/>
                  </a:lnTo>
                  <a:lnTo>
                    <a:pt x="3559" y="4024"/>
                  </a:lnTo>
                  <a:lnTo>
                    <a:pt x="7118" y="1937"/>
                  </a:lnTo>
                  <a:lnTo>
                    <a:pt x="355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1" name="Google Shape;10121;p59"/>
            <p:cNvSpPr/>
            <p:nvPr/>
          </p:nvSpPr>
          <p:spPr>
            <a:xfrm>
              <a:off x="3314550" y="727175"/>
              <a:ext cx="80800" cy="51250"/>
            </a:xfrm>
            <a:custGeom>
              <a:avLst/>
              <a:gdLst/>
              <a:ahLst/>
              <a:cxnLst/>
              <a:rect l="l" t="t" r="r" b="b"/>
              <a:pathLst>
                <a:path w="3232" h="2050" extrusionOk="0">
                  <a:moveTo>
                    <a:pt x="1610" y="239"/>
                  </a:moveTo>
                  <a:cubicBezTo>
                    <a:pt x="2301" y="239"/>
                    <a:pt x="2855" y="591"/>
                    <a:pt x="2855" y="1031"/>
                  </a:cubicBezTo>
                  <a:cubicBezTo>
                    <a:pt x="2855" y="1459"/>
                    <a:pt x="2301" y="1811"/>
                    <a:pt x="1610" y="1811"/>
                  </a:cubicBezTo>
                  <a:cubicBezTo>
                    <a:pt x="918" y="1811"/>
                    <a:pt x="365" y="1459"/>
                    <a:pt x="365" y="1031"/>
                  </a:cubicBezTo>
                  <a:cubicBezTo>
                    <a:pt x="365" y="591"/>
                    <a:pt x="918" y="239"/>
                    <a:pt x="1610" y="239"/>
                  </a:cubicBezTo>
                  <a:close/>
                  <a:moveTo>
                    <a:pt x="1610" y="0"/>
                  </a:moveTo>
                  <a:cubicBezTo>
                    <a:pt x="717" y="0"/>
                    <a:pt x="0" y="465"/>
                    <a:pt x="0" y="1031"/>
                  </a:cubicBezTo>
                  <a:cubicBezTo>
                    <a:pt x="0" y="1597"/>
                    <a:pt x="717" y="2050"/>
                    <a:pt x="1610" y="2050"/>
                  </a:cubicBezTo>
                  <a:cubicBezTo>
                    <a:pt x="2502" y="2050"/>
                    <a:pt x="3232" y="1597"/>
                    <a:pt x="3232" y="1031"/>
                  </a:cubicBezTo>
                  <a:cubicBezTo>
                    <a:pt x="3232" y="465"/>
                    <a:pt x="2502" y="0"/>
                    <a:pt x="16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2" name="Google Shape;10122;p59"/>
            <p:cNvSpPr/>
            <p:nvPr/>
          </p:nvSpPr>
          <p:spPr>
            <a:xfrm>
              <a:off x="3248825" y="694150"/>
              <a:ext cx="213500" cy="125150"/>
            </a:xfrm>
            <a:custGeom>
              <a:avLst/>
              <a:gdLst/>
              <a:ahLst/>
              <a:cxnLst/>
              <a:rect l="l" t="t" r="r" b="b"/>
              <a:pathLst>
                <a:path w="8540" h="5006" extrusionOk="0">
                  <a:moveTo>
                    <a:pt x="4264" y="265"/>
                  </a:moveTo>
                  <a:lnTo>
                    <a:pt x="8049" y="2327"/>
                  </a:lnTo>
                  <a:lnTo>
                    <a:pt x="4264" y="4565"/>
                  </a:lnTo>
                  <a:lnTo>
                    <a:pt x="466" y="2327"/>
                  </a:lnTo>
                  <a:lnTo>
                    <a:pt x="4264" y="265"/>
                  </a:lnTo>
                  <a:close/>
                  <a:moveTo>
                    <a:pt x="4264" y="1"/>
                  </a:moveTo>
                  <a:lnTo>
                    <a:pt x="4151" y="64"/>
                  </a:lnTo>
                  <a:lnTo>
                    <a:pt x="366" y="2126"/>
                  </a:lnTo>
                  <a:lnTo>
                    <a:pt x="1" y="2327"/>
                  </a:lnTo>
                  <a:lnTo>
                    <a:pt x="1" y="2491"/>
                  </a:lnTo>
                  <a:lnTo>
                    <a:pt x="4151" y="4930"/>
                  </a:lnTo>
                  <a:lnTo>
                    <a:pt x="4264" y="5006"/>
                  </a:lnTo>
                  <a:lnTo>
                    <a:pt x="4390" y="4930"/>
                  </a:lnTo>
                  <a:lnTo>
                    <a:pt x="8539" y="2491"/>
                  </a:lnTo>
                  <a:lnTo>
                    <a:pt x="8539" y="2327"/>
                  </a:lnTo>
                  <a:lnTo>
                    <a:pt x="8175" y="2126"/>
                  </a:lnTo>
                  <a:lnTo>
                    <a:pt x="4377" y="64"/>
                  </a:lnTo>
                  <a:lnTo>
                    <a:pt x="426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3" name="Google Shape;10123;p59"/>
            <p:cNvSpPr/>
            <p:nvPr/>
          </p:nvSpPr>
          <p:spPr>
            <a:xfrm>
              <a:off x="3330875" y="749000"/>
              <a:ext cx="48125" cy="19050"/>
            </a:xfrm>
            <a:custGeom>
              <a:avLst/>
              <a:gdLst/>
              <a:ahLst/>
              <a:cxnLst/>
              <a:rect l="l" t="t" r="r" b="b"/>
              <a:pathLst>
                <a:path w="1925" h="762" extrusionOk="0">
                  <a:moveTo>
                    <a:pt x="145" y="1"/>
                  </a:moveTo>
                  <a:cubicBezTo>
                    <a:pt x="54" y="1"/>
                    <a:pt x="1" y="39"/>
                    <a:pt x="1" y="158"/>
                  </a:cubicBezTo>
                  <a:cubicBezTo>
                    <a:pt x="1" y="485"/>
                    <a:pt x="429" y="762"/>
                    <a:pt x="957" y="762"/>
                  </a:cubicBezTo>
                  <a:cubicBezTo>
                    <a:pt x="1497" y="762"/>
                    <a:pt x="1925" y="498"/>
                    <a:pt x="1925" y="158"/>
                  </a:cubicBezTo>
                  <a:cubicBezTo>
                    <a:pt x="1925" y="39"/>
                    <a:pt x="1871" y="1"/>
                    <a:pt x="1778" y="1"/>
                  </a:cubicBezTo>
                  <a:cubicBezTo>
                    <a:pt x="1605" y="1"/>
                    <a:pt x="1300" y="133"/>
                    <a:pt x="957" y="133"/>
                  </a:cubicBezTo>
                  <a:cubicBezTo>
                    <a:pt x="614" y="133"/>
                    <a:pt x="313" y="1"/>
                    <a:pt x="1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4" name="Google Shape;10124;p59"/>
            <p:cNvSpPr/>
            <p:nvPr/>
          </p:nvSpPr>
          <p:spPr>
            <a:xfrm>
              <a:off x="3201050" y="671200"/>
              <a:ext cx="309375" cy="175125"/>
            </a:xfrm>
            <a:custGeom>
              <a:avLst/>
              <a:gdLst/>
              <a:ahLst/>
              <a:cxnLst/>
              <a:rect l="l" t="t" r="r" b="b"/>
              <a:pathLst>
                <a:path w="12375" h="7005" extrusionOk="0">
                  <a:moveTo>
                    <a:pt x="6175" y="378"/>
                  </a:moveTo>
                  <a:lnTo>
                    <a:pt x="11683" y="3383"/>
                  </a:lnTo>
                  <a:lnTo>
                    <a:pt x="6175" y="6615"/>
                  </a:lnTo>
                  <a:lnTo>
                    <a:pt x="667" y="3383"/>
                  </a:lnTo>
                  <a:lnTo>
                    <a:pt x="6175" y="378"/>
                  </a:lnTo>
                  <a:close/>
                  <a:moveTo>
                    <a:pt x="6187" y="1"/>
                  </a:moveTo>
                  <a:lnTo>
                    <a:pt x="6024" y="89"/>
                  </a:lnTo>
                  <a:lnTo>
                    <a:pt x="529" y="3082"/>
                  </a:lnTo>
                  <a:lnTo>
                    <a:pt x="1" y="3371"/>
                  </a:lnTo>
                  <a:lnTo>
                    <a:pt x="516" y="3673"/>
                  </a:lnTo>
                  <a:lnTo>
                    <a:pt x="5999" y="6904"/>
                  </a:lnTo>
                  <a:lnTo>
                    <a:pt x="6175" y="7005"/>
                  </a:lnTo>
                  <a:lnTo>
                    <a:pt x="6351" y="6904"/>
                  </a:lnTo>
                  <a:lnTo>
                    <a:pt x="11846" y="3673"/>
                  </a:lnTo>
                  <a:lnTo>
                    <a:pt x="12374" y="3371"/>
                  </a:lnTo>
                  <a:lnTo>
                    <a:pt x="11846" y="3082"/>
                  </a:lnTo>
                  <a:lnTo>
                    <a:pt x="6338" y="89"/>
                  </a:lnTo>
                  <a:lnTo>
                    <a:pt x="618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5" name="Google Shape;10125;p59"/>
            <p:cNvSpPr/>
            <p:nvPr/>
          </p:nvSpPr>
          <p:spPr>
            <a:xfrm>
              <a:off x="3265825" y="647325"/>
              <a:ext cx="179200" cy="47475"/>
            </a:xfrm>
            <a:custGeom>
              <a:avLst/>
              <a:gdLst/>
              <a:ahLst/>
              <a:cxnLst/>
              <a:rect l="l" t="t" r="r" b="b"/>
              <a:pathLst>
                <a:path w="7168" h="1899" extrusionOk="0">
                  <a:moveTo>
                    <a:pt x="3584" y="0"/>
                  </a:moveTo>
                  <a:lnTo>
                    <a:pt x="3546" y="13"/>
                  </a:lnTo>
                  <a:cubicBezTo>
                    <a:pt x="2943" y="314"/>
                    <a:pt x="2351" y="616"/>
                    <a:pt x="1760" y="931"/>
                  </a:cubicBezTo>
                  <a:lnTo>
                    <a:pt x="880" y="1408"/>
                  </a:lnTo>
                  <a:cubicBezTo>
                    <a:pt x="591" y="1559"/>
                    <a:pt x="289" y="1723"/>
                    <a:pt x="0" y="1899"/>
                  </a:cubicBezTo>
                  <a:cubicBezTo>
                    <a:pt x="314" y="1761"/>
                    <a:pt x="616" y="1622"/>
                    <a:pt x="918" y="1497"/>
                  </a:cubicBezTo>
                  <a:lnTo>
                    <a:pt x="1823" y="1069"/>
                  </a:lnTo>
                  <a:cubicBezTo>
                    <a:pt x="2414" y="792"/>
                    <a:pt x="3005" y="503"/>
                    <a:pt x="3584" y="214"/>
                  </a:cubicBezTo>
                  <a:cubicBezTo>
                    <a:pt x="4175" y="503"/>
                    <a:pt x="4753" y="792"/>
                    <a:pt x="5344" y="1069"/>
                  </a:cubicBezTo>
                  <a:lnTo>
                    <a:pt x="6250" y="1497"/>
                  </a:lnTo>
                  <a:cubicBezTo>
                    <a:pt x="6564" y="1622"/>
                    <a:pt x="6853" y="1761"/>
                    <a:pt x="7168" y="1899"/>
                  </a:cubicBezTo>
                  <a:cubicBezTo>
                    <a:pt x="6878" y="1723"/>
                    <a:pt x="6589" y="1559"/>
                    <a:pt x="6300" y="1408"/>
                  </a:cubicBezTo>
                  <a:lnTo>
                    <a:pt x="5407" y="931"/>
                  </a:lnTo>
                  <a:cubicBezTo>
                    <a:pt x="4829" y="616"/>
                    <a:pt x="4225" y="314"/>
                    <a:pt x="3634" y="13"/>
                  </a:cubicBezTo>
                  <a:lnTo>
                    <a:pt x="358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6" name="Google Shape;10126;p59"/>
            <p:cNvSpPr/>
            <p:nvPr/>
          </p:nvSpPr>
          <p:spPr>
            <a:xfrm>
              <a:off x="3240975" y="810475"/>
              <a:ext cx="228575" cy="70125"/>
            </a:xfrm>
            <a:custGeom>
              <a:avLst/>
              <a:gdLst/>
              <a:ahLst/>
              <a:cxnLst/>
              <a:rect l="l" t="t" r="r" b="b"/>
              <a:pathLst>
                <a:path w="9143" h="2805" extrusionOk="0">
                  <a:moveTo>
                    <a:pt x="9142" y="0"/>
                  </a:moveTo>
                  <a:lnTo>
                    <a:pt x="9142" y="0"/>
                  </a:lnTo>
                  <a:cubicBezTo>
                    <a:pt x="8753" y="202"/>
                    <a:pt x="8363" y="403"/>
                    <a:pt x="7973" y="617"/>
                  </a:cubicBezTo>
                  <a:cubicBezTo>
                    <a:pt x="7583" y="818"/>
                    <a:pt x="7206" y="1032"/>
                    <a:pt x="6816" y="1245"/>
                  </a:cubicBezTo>
                  <a:cubicBezTo>
                    <a:pt x="6062" y="1660"/>
                    <a:pt x="5320" y="2088"/>
                    <a:pt x="4578" y="2515"/>
                  </a:cubicBezTo>
                  <a:cubicBezTo>
                    <a:pt x="3836" y="2088"/>
                    <a:pt x="3094" y="1660"/>
                    <a:pt x="2340" y="1245"/>
                  </a:cubicBezTo>
                  <a:cubicBezTo>
                    <a:pt x="1950" y="1032"/>
                    <a:pt x="1572" y="818"/>
                    <a:pt x="1183" y="617"/>
                  </a:cubicBezTo>
                  <a:cubicBezTo>
                    <a:pt x="793" y="415"/>
                    <a:pt x="390" y="202"/>
                    <a:pt x="1" y="0"/>
                  </a:cubicBezTo>
                  <a:lnTo>
                    <a:pt x="1" y="0"/>
                  </a:lnTo>
                  <a:cubicBezTo>
                    <a:pt x="378" y="252"/>
                    <a:pt x="743" y="478"/>
                    <a:pt x="1120" y="717"/>
                  </a:cubicBezTo>
                  <a:cubicBezTo>
                    <a:pt x="1484" y="969"/>
                    <a:pt x="1862" y="1195"/>
                    <a:pt x="2239" y="1421"/>
                  </a:cubicBezTo>
                  <a:cubicBezTo>
                    <a:pt x="2993" y="1874"/>
                    <a:pt x="3760" y="2327"/>
                    <a:pt x="4515" y="2767"/>
                  </a:cubicBezTo>
                  <a:lnTo>
                    <a:pt x="4578" y="2805"/>
                  </a:lnTo>
                  <a:lnTo>
                    <a:pt x="4641" y="2767"/>
                  </a:lnTo>
                  <a:cubicBezTo>
                    <a:pt x="5408" y="2327"/>
                    <a:pt x="6162" y="1874"/>
                    <a:pt x="6917" y="1421"/>
                  </a:cubicBezTo>
                  <a:cubicBezTo>
                    <a:pt x="7294" y="1182"/>
                    <a:pt x="7659" y="956"/>
                    <a:pt x="8036" y="717"/>
                  </a:cubicBezTo>
                  <a:cubicBezTo>
                    <a:pt x="8413" y="478"/>
                    <a:pt x="8778" y="252"/>
                    <a:pt x="91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7" name="Google Shape;10127;p59"/>
            <p:cNvSpPr/>
            <p:nvPr/>
          </p:nvSpPr>
          <p:spPr>
            <a:xfrm>
              <a:off x="323342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2" y="441"/>
                    <a:pt x="692" y="340"/>
                    <a:pt x="692" y="227"/>
                  </a:cubicBezTo>
                  <a:cubicBezTo>
                    <a:pt x="692" y="101"/>
                    <a:pt x="542"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8" name="Google Shape;10128;p59"/>
            <p:cNvSpPr/>
            <p:nvPr/>
          </p:nvSpPr>
          <p:spPr>
            <a:xfrm>
              <a:off x="3291275" y="979600"/>
              <a:ext cx="17325" cy="11025"/>
            </a:xfrm>
            <a:custGeom>
              <a:avLst/>
              <a:gdLst/>
              <a:ahLst/>
              <a:cxnLst/>
              <a:rect l="l" t="t" r="r" b="b"/>
              <a:pathLst>
                <a:path w="693" h="441" extrusionOk="0">
                  <a:moveTo>
                    <a:pt x="340" y="1"/>
                  </a:moveTo>
                  <a:cubicBezTo>
                    <a:pt x="151" y="1"/>
                    <a:pt x="1" y="101"/>
                    <a:pt x="1" y="227"/>
                  </a:cubicBezTo>
                  <a:cubicBezTo>
                    <a:pt x="1" y="340"/>
                    <a:pt x="151" y="441"/>
                    <a:pt x="340" y="441"/>
                  </a:cubicBezTo>
                  <a:cubicBezTo>
                    <a:pt x="529" y="441"/>
                    <a:pt x="692" y="340"/>
                    <a:pt x="692" y="227"/>
                  </a:cubicBezTo>
                  <a:cubicBezTo>
                    <a:pt x="692"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9" name="Google Shape;10129;p59"/>
            <p:cNvSpPr/>
            <p:nvPr/>
          </p:nvSpPr>
          <p:spPr>
            <a:xfrm>
              <a:off x="3348800"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0" name="Google Shape;10130;p59"/>
            <p:cNvSpPr/>
            <p:nvPr/>
          </p:nvSpPr>
          <p:spPr>
            <a:xfrm>
              <a:off x="3406650" y="979600"/>
              <a:ext cx="17000" cy="11025"/>
            </a:xfrm>
            <a:custGeom>
              <a:avLst/>
              <a:gdLst/>
              <a:ahLst/>
              <a:cxnLst/>
              <a:rect l="l" t="t" r="r" b="b"/>
              <a:pathLst>
                <a:path w="680" h="441" extrusionOk="0">
                  <a:moveTo>
                    <a:pt x="340" y="1"/>
                  </a:moveTo>
                  <a:cubicBezTo>
                    <a:pt x="151" y="1"/>
                    <a:pt x="1" y="101"/>
                    <a:pt x="1" y="227"/>
                  </a:cubicBezTo>
                  <a:cubicBezTo>
                    <a:pt x="1" y="340"/>
                    <a:pt x="151" y="441"/>
                    <a:pt x="340" y="441"/>
                  </a:cubicBezTo>
                  <a:cubicBezTo>
                    <a:pt x="529" y="441"/>
                    <a:pt x="680" y="340"/>
                    <a:pt x="680" y="227"/>
                  </a:cubicBezTo>
                  <a:cubicBezTo>
                    <a:pt x="680" y="101"/>
                    <a:pt x="529" y="1"/>
                    <a:pt x="3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1" name="Google Shape;10131;p59"/>
            <p:cNvSpPr/>
            <p:nvPr/>
          </p:nvSpPr>
          <p:spPr>
            <a:xfrm>
              <a:off x="3464175" y="979600"/>
              <a:ext cx="17325" cy="11025"/>
            </a:xfrm>
            <a:custGeom>
              <a:avLst/>
              <a:gdLst/>
              <a:ahLst/>
              <a:cxnLst/>
              <a:rect l="l" t="t" r="r" b="b"/>
              <a:pathLst>
                <a:path w="693" h="441" extrusionOk="0">
                  <a:moveTo>
                    <a:pt x="353" y="1"/>
                  </a:moveTo>
                  <a:cubicBezTo>
                    <a:pt x="164" y="1"/>
                    <a:pt x="1" y="101"/>
                    <a:pt x="1" y="227"/>
                  </a:cubicBezTo>
                  <a:cubicBezTo>
                    <a:pt x="1" y="340"/>
                    <a:pt x="164" y="441"/>
                    <a:pt x="353" y="441"/>
                  </a:cubicBezTo>
                  <a:cubicBezTo>
                    <a:pt x="541" y="441"/>
                    <a:pt x="692" y="340"/>
                    <a:pt x="692" y="227"/>
                  </a:cubicBezTo>
                  <a:cubicBezTo>
                    <a:pt x="692" y="101"/>
                    <a:pt x="541" y="1"/>
                    <a:pt x="353"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2" name="Google Shape;10132;p59"/>
            <p:cNvSpPr/>
            <p:nvPr/>
          </p:nvSpPr>
          <p:spPr>
            <a:xfrm>
              <a:off x="3274300" y="557400"/>
              <a:ext cx="11350" cy="7250"/>
            </a:xfrm>
            <a:custGeom>
              <a:avLst/>
              <a:gdLst/>
              <a:ahLst/>
              <a:cxnLst/>
              <a:rect l="l" t="t" r="r" b="b"/>
              <a:pathLst>
                <a:path w="454" h="290" extrusionOk="0">
                  <a:moveTo>
                    <a:pt x="227" y="1"/>
                  </a:moveTo>
                  <a:cubicBezTo>
                    <a:pt x="101" y="1"/>
                    <a:pt x="1" y="64"/>
                    <a:pt x="1" y="152"/>
                  </a:cubicBezTo>
                  <a:cubicBezTo>
                    <a:pt x="1" y="227"/>
                    <a:pt x="101" y="290"/>
                    <a:pt x="227" y="290"/>
                  </a:cubicBezTo>
                  <a:cubicBezTo>
                    <a:pt x="353" y="290"/>
                    <a:pt x="453" y="227"/>
                    <a:pt x="453" y="152"/>
                  </a:cubicBezTo>
                  <a:cubicBezTo>
                    <a:pt x="453" y="64"/>
                    <a:pt x="353"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3" name="Google Shape;10133;p59"/>
            <p:cNvSpPr/>
            <p:nvPr/>
          </p:nvSpPr>
          <p:spPr>
            <a:xfrm>
              <a:off x="3312975" y="557400"/>
              <a:ext cx="11650" cy="7250"/>
            </a:xfrm>
            <a:custGeom>
              <a:avLst/>
              <a:gdLst/>
              <a:ahLst/>
              <a:cxnLst/>
              <a:rect l="l" t="t" r="r" b="b"/>
              <a:pathLst>
                <a:path w="466" h="290" extrusionOk="0">
                  <a:moveTo>
                    <a:pt x="227" y="1"/>
                  </a:moveTo>
                  <a:cubicBezTo>
                    <a:pt x="101" y="1"/>
                    <a:pt x="0" y="64"/>
                    <a:pt x="0" y="152"/>
                  </a:cubicBezTo>
                  <a:cubicBezTo>
                    <a:pt x="0" y="227"/>
                    <a:pt x="101" y="290"/>
                    <a:pt x="227" y="290"/>
                  </a:cubicBezTo>
                  <a:cubicBezTo>
                    <a:pt x="352" y="290"/>
                    <a:pt x="465" y="227"/>
                    <a:pt x="465" y="152"/>
                  </a:cubicBezTo>
                  <a:cubicBezTo>
                    <a:pt x="465"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4" name="Google Shape;10134;p59"/>
            <p:cNvSpPr/>
            <p:nvPr/>
          </p:nvSpPr>
          <p:spPr>
            <a:xfrm>
              <a:off x="3351625" y="557400"/>
              <a:ext cx="11675" cy="7250"/>
            </a:xfrm>
            <a:custGeom>
              <a:avLst/>
              <a:gdLst/>
              <a:ahLst/>
              <a:cxnLst/>
              <a:rect l="l" t="t" r="r" b="b"/>
              <a:pathLst>
                <a:path w="467" h="290" extrusionOk="0">
                  <a:moveTo>
                    <a:pt x="240" y="1"/>
                  </a:moveTo>
                  <a:cubicBezTo>
                    <a:pt x="102" y="1"/>
                    <a:pt x="1" y="64"/>
                    <a:pt x="1" y="152"/>
                  </a:cubicBezTo>
                  <a:cubicBezTo>
                    <a:pt x="1" y="227"/>
                    <a:pt x="102" y="290"/>
                    <a:pt x="240" y="290"/>
                  </a:cubicBezTo>
                  <a:cubicBezTo>
                    <a:pt x="366" y="290"/>
                    <a:pt x="466" y="227"/>
                    <a:pt x="466" y="152"/>
                  </a:cubicBezTo>
                  <a:cubicBezTo>
                    <a:pt x="466" y="64"/>
                    <a:pt x="366" y="1"/>
                    <a:pt x="240"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5" name="Google Shape;10135;p59"/>
            <p:cNvSpPr/>
            <p:nvPr/>
          </p:nvSpPr>
          <p:spPr>
            <a:xfrm>
              <a:off x="3390625" y="557400"/>
              <a:ext cx="11325" cy="7250"/>
            </a:xfrm>
            <a:custGeom>
              <a:avLst/>
              <a:gdLst/>
              <a:ahLst/>
              <a:cxnLst/>
              <a:rect l="l" t="t" r="r" b="b"/>
              <a:pathLst>
                <a:path w="453" h="290" extrusionOk="0">
                  <a:moveTo>
                    <a:pt x="227" y="1"/>
                  </a:moveTo>
                  <a:cubicBezTo>
                    <a:pt x="101" y="1"/>
                    <a:pt x="0" y="64"/>
                    <a:pt x="0" y="152"/>
                  </a:cubicBezTo>
                  <a:cubicBezTo>
                    <a:pt x="0" y="227"/>
                    <a:pt x="101" y="290"/>
                    <a:pt x="227" y="290"/>
                  </a:cubicBezTo>
                  <a:cubicBezTo>
                    <a:pt x="352" y="290"/>
                    <a:pt x="453" y="227"/>
                    <a:pt x="453" y="152"/>
                  </a:cubicBezTo>
                  <a:cubicBezTo>
                    <a:pt x="453" y="64"/>
                    <a:pt x="352"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6" name="Google Shape;10136;p59"/>
            <p:cNvSpPr/>
            <p:nvPr/>
          </p:nvSpPr>
          <p:spPr>
            <a:xfrm>
              <a:off x="3429275" y="557400"/>
              <a:ext cx="11675" cy="7250"/>
            </a:xfrm>
            <a:custGeom>
              <a:avLst/>
              <a:gdLst/>
              <a:ahLst/>
              <a:cxnLst/>
              <a:rect l="l" t="t" r="r" b="b"/>
              <a:pathLst>
                <a:path w="467" h="290" extrusionOk="0">
                  <a:moveTo>
                    <a:pt x="227" y="1"/>
                  </a:moveTo>
                  <a:cubicBezTo>
                    <a:pt x="102" y="1"/>
                    <a:pt x="1" y="64"/>
                    <a:pt x="1" y="152"/>
                  </a:cubicBezTo>
                  <a:cubicBezTo>
                    <a:pt x="1" y="227"/>
                    <a:pt x="102" y="290"/>
                    <a:pt x="227" y="290"/>
                  </a:cubicBezTo>
                  <a:cubicBezTo>
                    <a:pt x="366" y="290"/>
                    <a:pt x="466" y="227"/>
                    <a:pt x="466" y="152"/>
                  </a:cubicBezTo>
                  <a:cubicBezTo>
                    <a:pt x="466" y="64"/>
                    <a:pt x="366" y="1"/>
                    <a:pt x="227" y="1"/>
                  </a:cubicBezTo>
                  <a:close/>
                </a:path>
              </a:pathLst>
            </a:custGeom>
            <a:solidFill>
              <a:srgbClr val="3B1E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7" name="Google Shape;10137;p59"/>
            <p:cNvSpPr/>
            <p:nvPr/>
          </p:nvSpPr>
          <p:spPr>
            <a:xfrm>
              <a:off x="3027200" y="1134175"/>
              <a:ext cx="589475" cy="6525"/>
            </a:xfrm>
            <a:custGeom>
              <a:avLst/>
              <a:gdLst/>
              <a:ahLst/>
              <a:cxnLst/>
              <a:rect l="l" t="t" r="r" b="b"/>
              <a:pathLst>
                <a:path w="23579" h="261" extrusionOk="0">
                  <a:moveTo>
                    <a:pt x="10659" y="1"/>
                  </a:moveTo>
                  <a:cubicBezTo>
                    <a:pt x="9072" y="1"/>
                    <a:pt x="7485" y="19"/>
                    <a:pt x="5898" y="30"/>
                  </a:cubicBezTo>
                  <a:lnTo>
                    <a:pt x="2943" y="67"/>
                  </a:lnTo>
                  <a:cubicBezTo>
                    <a:pt x="1962" y="92"/>
                    <a:pt x="982" y="105"/>
                    <a:pt x="1" y="130"/>
                  </a:cubicBezTo>
                  <a:cubicBezTo>
                    <a:pt x="982" y="155"/>
                    <a:pt x="1962" y="168"/>
                    <a:pt x="2943" y="193"/>
                  </a:cubicBezTo>
                  <a:lnTo>
                    <a:pt x="5898" y="231"/>
                  </a:lnTo>
                  <a:cubicBezTo>
                    <a:pt x="7860" y="256"/>
                    <a:pt x="9822" y="243"/>
                    <a:pt x="11783" y="256"/>
                  </a:cubicBezTo>
                  <a:cubicBezTo>
                    <a:pt x="12312" y="259"/>
                    <a:pt x="12840" y="261"/>
                    <a:pt x="13368" y="261"/>
                  </a:cubicBezTo>
                  <a:cubicBezTo>
                    <a:pt x="14809" y="261"/>
                    <a:pt x="16245" y="249"/>
                    <a:pt x="17681" y="231"/>
                  </a:cubicBezTo>
                  <a:lnTo>
                    <a:pt x="20623" y="193"/>
                  </a:lnTo>
                  <a:cubicBezTo>
                    <a:pt x="21604" y="168"/>
                    <a:pt x="22598" y="155"/>
                    <a:pt x="23578" y="130"/>
                  </a:cubicBezTo>
                  <a:cubicBezTo>
                    <a:pt x="22598" y="105"/>
                    <a:pt x="21604" y="92"/>
                    <a:pt x="20623" y="67"/>
                  </a:cubicBezTo>
                  <a:lnTo>
                    <a:pt x="17681" y="42"/>
                  </a:lnTo>
                  <a:cubicBezTo>
                    <a:pt x="15719" y="17"/>
                    <a:pt x="13745" y="17"/>
                    <a:pt x="11783" y="4"/>
                  </a:cubicBezTo>
                  <a:cubicBezTo>
                    <a:pt x="11409" y="2"/>
                    <a:pt x="11034" y="1"/>
                    <a:pt x="10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8" name="Google Shape;10138;p59"/>
            <p:cNvSpPr/>
            <p:nvPr/>
          </p:nvSpPr>
          <p:spPr>
            <a:xfrm>
              <a:off x="3047000" y="1093275"/>
              <a:ext cx="569350" cy="6250"/>
            </a:xfrm>
            <a:custGeom>
              <a:avLst/>
              <a:gdLst/>
              <a:ahLst/>
              <a:cxnLst/>
              <a:rect l="l" t="t" r="r" b="b"/>
              <a:pathLst>
                <a:path w="22774" h="250" extrusionOk="0">
                  <a:moveTo>
                    <a:pt x="9867" y="1"/>
                  </a:moveTo>
                  <a:cubicBezTo>
                    <a:pt x="8477" y="1"/>
                    <a:pt x="7087" y="12"/>
                    <a:pt x="5697" y="31"/>
                  </a:cubicBezTo>
                  <a:lnTo>
                    <a:pt x="2843" y="69"/>
                  </a:lnTo>
                  <a:cubicBezTo>
                    <a:pt x="1900" y="81"/>
                    <a:pt x="944" y="94"/>
                    <a:pt x="1" y="131"/>
                  </a:cubicBezTo>
                  <a:cubicBezTo>
                    <a:pt x="944" y="157"/>
                    <a:pt x="1900" y="169"/>
                    <a:pt x="2843" y="182"/>
                  </a:cubicBezTo>
                  <a:lnTo>
                    <a:pt x="5697" y="219"/>
                  </a:lnTo>
                  <a:cubicBezTo>
                    <a:pt x="7596" y="245"/>
                    <a:pt x="9495" y="245"/>
                    <a:pt x="11394" y="245"/>
                  </a:cubicBezTo>
                  <a:cubicBezTo>
                    <a:pt x="11899" y="248"/>
                    <a:pt x="12405" y="250"/>
                    <a:pt x="12912" y="250"/>
                  </a:cubicBezTo>
                  <a:cubicBezTo>
                    <a:pt x="14298" y="250"/>
                    <a:pt x="15688" y="238"/>
                    <a:pt x="17078" y="219"/>
                  </a:cubicBezTo>
                  <a:lnTo>
                    <a:pt x="19932" y="182"/>
                  </a:lnTo>
                  <a:cubicBezTo>
                    <a:pt x="20875" y="169"/>
                    <a:pt x="21831" y="157"/>
                    <a:pt x="22774" y="131"/>
                  </a:cubicBezTo>
                  <a:cubicBezTo>
                    <a:pt x="21831" y="94"/>
                    <a:pt x="20875" y="81"/>
                    <a:pt x="19932" y="69"/>
                  </a:cubicBezTo>
                  <a:lnTo>
                    <a:pt x="17078" y="31"/>
                  </a:lnTo>
                  <a:cubicBezTo>
                    <a:pt x="15179" y="6"/>
                    <a:pt x="13280" y="18"/>
                    <a:pt x="11394" y="6"/>
                  </a:cubicBezTo>
                  <a:cubicBezTo>
                    <a:pt x="10885" y="2"/>
                    <a:pt x="10376" y="1"/>
                    <a:pt x="98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9" name="Google Shape;10139;p59"/>
            <p:cNvSpPr/>
            <p:nvPr/>
          </p:nvSpPr>
          <p:spPr>
            <a:xfrm>
              <a:off x="3047000" y="1057800"/>
              <a:ext cx="569350" cy="6475"/>
            </a:xfrm>
            <a:custGeom>
              <a:avLst/>
              <a:gdLst/>
              <a:ahLst/>
              <a:cxnLst/>
              <a:rect l="l" t="t" r="r" b="b"/>
              <a:pathLst>
                <a:path w="22774" h="259" extrusionOk="0">
                  <a:moveTo>
                    <a:pt x="10299" y="0"/>
                  </a:moveTo>
                  <a:cubicBezTo>
                    <a:pt x="8770" y="0"/>
                    <a:pt x="7233" y="19"/>
                    <a:pt x="5697" y="29"/>
                  </a:cubicBezTo>
                  <a:lnTo>
                    <a:pt x="2843" y="67"/>
                  </a:lnTo>
                  <a:cubicBezTo>
                    <a:pt x="1900" y="92"/>
                    <a:pt x="944" y="104"/>
                    <a:pt x="1" y="130"/>
                  </a:cubicBezTo>
                  <a:cubicBezTo>
                    <a:pt x="944" y="155"/>
                    <a:pt x="1900" y="167"/>
                    <a:pt x="2843" y="192"/>
                  </a:cubicBezTo>
                  <a:lnTo>
                    <a:pt x="5697" y="230"/>
                  </a:lnTo>
                  <a:cubicBezTo>
                    <a:pt x="7596" y="243"/>
                    <a:pt x="9495" y="243"/>
                    <a:pt x="11381" y="255"/>
                  </a:cubicBezTo>
                  <a:cubicBezTo>
                    <a:pt x="11744" y="258"/>
                    <a:pt x="12106" y="259"/>
                    <a:pt x="12469" y="259"/>
                  </a:cubicBezTo>
                  <a:cubicBezTo>
                    <a:pt x="14005" y="259"/>
                    <a:pt x="15541" y="240"/>
                    <a:pt x="17078" y="230"/>
                  </a:cubicBezTo>
                  <a:lnTo>
                    <a:pt x="19932" y="192"/>
                  </a:lnTo>
                  <a:cubicBezTo>
                    <a:pt x="20875" y="167"/>
                    <a:pt x="21818" y="155"/>
                    <a:pt x="22774" y="130"/>
                  </a:cubicBezTo>
                  <a:cubicBezTo>
                    <a:pt x="21831" y="104"/>
                    <a:pt x="20875" y="92"/>
                    <a:pt x="19932" y="67"/>
                  </a:cubicBezTo>
                  <a:lnTo>
                    <a:pt x="17078" y="29"/>
                  </a:lnTo>
                  <a:cubicBezTo>
                    <a:pt x="15179" y="16"/>
                    <a:pt x="13280" y="16"/>
                    <a:pt x="11381" y="4"/>
                  </a:cubicBezTo>
                  <a:cubicBezTo>
                    <a:pt x="11021" y="1"/>
                    <a:pt x="10660" y="0"/>
                    <a:pt x="102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0" name="Google Shape;10140;p59"/>
            <p:cNvSpPr/>
            <p:nvPr/>
          </p:nvSpPr>
          <p:spPr>
            <a:xfrm>
              <a:off x="3315175" y="568100"/>
              <a:ext cx="376625" cy="643850"/>
            </a:xfrm>
            <a:custGeom>
              <a:avLst/>
              <a:gdLst/>
              <a:ahLst/>
              <a:cxnLst/>
              <a:rect l="l" t="t" r="r" b="b"/>
              <a:pathLst>
                <a:path w="15065" h="25754" extrusionOk="0">
                  <a:moveTo>
                    <a:pt x="15065" y="0"/>
                  </a:moveTo>
                  <a:cubicBezTo>
                    <a:pt x="14285" y="1006"/>
                    <a:pt x="13644" y="2113"/>
                    <a:pt x="13154" y="3282"/>
                  </a:cubicBezTo>
                  <a:cubicBezTo>
                    <a:pt x="12651" y="4464"/>
                    <a:pt x="12236" y="5659"/>
                    <a:pt x="11783" y="6841"/>
                  </a:cubicBezTo>
                  <a:cubicBezTo>
                    <a:pt x="10928" y="9230"/>
                    <a:pt x="9909" y="11569"/>
                    <a:pt x="8752" y="13833"/>
                  </a:cubicBezTo>
                  <a:cubicBezTo>
                    <a:pt x="8476" y="14411"/>
                    <a:pt x="8161" y="14964"/>
                    <a:pt x="7860" y="15518"/>
                  </a:cubicBezTo>
                  <a:cubicBezTo>
                    <a:pt x="7558" y="16083"/>
                    <a:pt x="7231" y="16624"/>
                    <a:pt x="6891" y="17165"/>
                  </a:cubicBezTo>
                  <a:cubicBezTo>
                    <a:pt x="6225" y="18234"/>
                    <a:pt x="5521" y="19277"/>
                    <a:pt x="4779" y="20271"/>
                  </a:cubicBezTo>
                  <a:cubicBezTo>
                    <a:pt x="4024" y="21277"/>
                    <a:pt x="3257" y="22232"/>
                    <a:pt x="2465" y="23150"/>
                  </a:cubicBezTo>
                  <a:cubicBezTo>
                    <a:pt x="1660" y="24068"/>
                    <a:pt x="843" y="24936"/>
                    <a:pt x="0" y="25753"/>
                  </a:cubicBezTo>
                  <a:cubicBezTo>
                    <a:pt x="1773" y="24106"/>
                    <a:pt x="3383" y="22295"/>
                    <a:pt x="4842" y="20359"/>
                  </a:cubicBezTo>
                  <a:cubicBezTo>
                    <a:pt x="5596" y="19365"/>
                    <a:pt x="6300" y="18322"/>
                    <a:pt x="6979" y="17240"/>
                  </a:cubicBezTo>
                  <a:cubicBezTo>
                    <a:pt x="7331" y="16700"/>
                    <a:pt x="7646" y="16146"/>
                    <a:pt x="7973" y="15593"/>
                  </a:cubicBezTo>
                  <a:cubicBezTo>
                    <a:pt x="8287" y="15027"/>
                    <a:pt x="8589" y="14474"/>
                    <a:pt x="8878" y="13895"/>
                  </a:cubicBezTo>
                  <a:cubicBezTo>
                    <a:pt x="10035" y="11619"/>
                    <a:pt x="11041" y="9268"/>
                    <a:pt x="11896" y="6866"/>
                  </a:cubicBezTo>
                  <a:cubicBezTo>
                    <a:pt x="12324" y="5671"/>
                    <a:pt x="12726" y="4477"/>
                    <a:pt x="13216" y="3307"/>
                  </a:cubicBezTo>
                  <a:cubicBezTo>
                    <a:pt x="13694" y="2125"/>
                    <a:pt x="14310" y="1019"/>
                    <a:pt x="150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1" name="Google Shape;10141;p59"/>
            <p:cNvSpPr/>
            <p:nvPr/>
          </p:nvSpPr>
          <p:spPr>
            <a:xfrm>
              <a:off x="3401625" y="478900"/>
              <a:ext cx="376000" cy="628675"/>
            </a:xfrm>
            <a:custGeom>
              <a:avLst/>
              <a:gdLst/>
              <a:ahLst/>
              <a:cxnLst/>
              <a:rect l="l" t="t" r="r" b="b"/>
              <a:pathLst>
                <a:path w="15040" h="25147" extrusionOk="0">
                  <a:moveTo>
                    <a:pt x="13782" y="1959"/>
                  </a:moveTo>
                  <a:lnTo>
                    <a:pt x="13619" y="2147"/>
                  </a:lnTo>
                  <a:cubicBezTo>
                    <a:pt x="13518" y="2260"/>
                    <a:pt x="13380" y="2437"/>
                    <a:pt x="13216" y="2638"/>
                  </a:cubicBezTo>
                  <a:cubicBezTo>
                    <a:pt x="13040" y="2852"/>
                    <a:pt x="12839" y="3090"/>
                    <a:pt x="12638" y="3342"/>
                  </a:cubicBezTo>
                  <a:lnTo>
                    <a:pt x="12651" y="3342"/>
                  </a:lnTo>
                  <a:cubicBezTo>
                    <a:pt x="12437" y="3606"/>
                    <a:pt x="12223" y="3895"/>
                    <a:pt x="12022" y="4184"/>
                  </a:cubicBezTo>
                  <a:cubicBezTo>
                    <a:pt x="11808" y="4474"/>
                    <a:pt x="11594" y="4763"/>
                    <a:pt x="11406" y="5052"/>
                  </a:cubicBezTo>
                  <a:cubicBezTo>
                    <a:pt x="11217" y="5341"/>
                    <a:pt x="11041" y="5593"/>
                    <a:pt x="10903" y="5832"/>
                  </a:cubicBezTo>
                  <a:cubicBezTo>
                    <a:pt x="10752" y="6083"/>
                    <a:pt x="10626" y="6259"/>
                    <a:pt x="10551" y="6398"/>
                  </a:cubicBezTo>
                  <a:lnTo>
                    <a:pt x="10412" y="6611"/>
                  </a:lnTo>
                  <a:lnTo>
                    <a:pt x="10513" y="6385"/>
                  </a:lnTo>
                  <a:cubicBezTo>
                    <a:pt x="10588" y="6234"/>
                    <a:pt x="10689" y="6033"/>
                    <a:pt x="10827" y="5781"/>
                  </a:cubicBezTo>
                  <a:cubicBezTo>
                    <a:pt x="10966" y="5543"/>
                    <a:pt x="11129" y="5266"/>
                    <a:pt x="11318" y="4977"/>
                  </a:cubicBezTo>
                  <a:cubicBezTo>
                    <a:pt x="11506" y="4687"/>
                    <a:pt x="11707" y="4373"/>
                    <a:pt x="11921" y="4084"/>
                  </a:cubicBezTo>
                  <a:cubicBezTo>
                    <a:pt x="12135" y="3782"/>
                    <a:pt x="12361" y="3505"/>
                    <a:pt x="12575" y="3241"/>
                  </a:cubicBezTo>
                  <a:cubicBezTo>
                    <a:pt x="12789" y="2990"/>
                    <a:pt x="12990" y="2763"/>
                    <a:pt x="13166" y="2562"/>
                  </a:cubicBezTo>
                  <a:cubicBezTo>
                    <a:pt x="13355" y="2374"/>
                    <a:pt x="13506" y="2223"/>
                    <a:pt x="13606" y="2122"/>
                  </a:cubicBezTo>
                  <a:lnTo>
                    <a:pt x="13782" y="1959"/>
                  </a:lnTo>
                  <a:close/>
                  <a:moveTo>
                    <a:pt x="10048" y="4184"/>
                  </a:moveTo>
                  <a:lnTo>
                    <a:pt x="10010" y="4310"/>
                  </a:lnTo>
                  <a:lnTo>
                    <a:pt x="9909" y="4650"/>
                  </a:lnTo>
                  <a:cubicBezTo>
                    <a:pt x="9859" y="4788"/>
                    <a:pt x="9821" y="4939"/>
                    <a:pt x="9758" y="5115"/>
                  </a:cubicBezTo>
                  <a:cubicBezTo>
                    <a:pt x="9708" y="5291"/>
                    <a:pt x="9658" y="5467"/>
                    <a:pt x="9607" y="5643"/>
                  </a:cubicBezTo>
                  <a:cubicBezTo>
                    <a:pt x="9557" y="5832"/>
                    <a:pt x="9494" y="6008"/>
                    <a:pt x="9444" y="6184"/>
                  </a:cubicBezTo>
                  <a:cubicBezTo>
                    <a:pt x="9406" y="6347"/>
                    <a:pt x="9356" y="6511"/>
                    <a:pt x="9318" y="6649"/>
                  </a:cubicBezTo>
                  <a:lnTo>
                    <a:pt x="9218" y="6989"/>
                  </a:lnTo>
                  <a:lnTo>
                    <a:pt x="9180" y="7114"/>
                  </a:lnTo>
                  <a:lnTo>
                    <a:pt x="9193" y="6989"/>
                  </a:lnTo>
                  <a:cubicBezTo>
                    <a:pt x="9193" y="6913"/>
                    <a:pt x="9205" y="6800"/>
                    <a:pt x="9230" y="6662"/>
                  </a:cubicBezTo>
                  <a:cubicBezTo>
                    <a:pt x="9255" y="6523"/>
                    <a:pt x="9281" y="6360"/>
                    <a:pt x="9331" y="6184"/>
                  </a:cubicBezTo>
                  <a:cubicBezTo>
                    <a:pt x="9369" y="6008"/>
                    <a:pt x="9419" y="5832"/>
                    <a:pt x="9469" y="5643"/>
                  </a:cubicBezTo>
                  <a:cubicBezTo>
                    <a:pt x="9519" y="5467"/>
                    <a:pt x="9582" y="5278"/>
                    <a:pt x="9645" y="5102"/>
                  </a:cubicBezTo>
                  <a:cubicBezTo>
                    <a:pt x="9708" y="4939"/>
                    <a:pt x="9784" y="4775"/>
                    <a:pt x="9834" y="4637"/>
                  </a:cubicBezTo>
                  <a:cubicBezTo>
                    <a:pt x="9897" y="4499"/>
                    <a:pt x="9947" y="4386"/>
                    <a:pt x="9997" y="4310"/>
                  </a:cubicBezTo>
                  <a:lnTo>
                    <a:pt x="10048" y="4184"/>
                  </a:lnTo>
                  <a:close/>
                  <a:moveTo>
                    <a:pt x="8086" y="4700"/>
                  </a:moveTo>
                  <a:lnTo>
                    <a:pt x="8061" y="4763"/>
                  </a:lnTo>
                  <a:cubicBezTo>
                    <a:pt x="8036" y="4813"/>
                    <a:pt x="7998" y="4863"/>
                    <a:pt x="7973" y="4951"/>
                  </a:cubicBezTo>
                  <a:cubicBezTo>
                    <a:pt x="7860" y="5165"/>
                    <a:pt x="7784" y="5379"/>
                    <a:pt x="7721" y="5605"/>
                  </a:cubicBezTo>
                  <a:cubicBezTo>
                    <a:pt x="7633" y="5895"/>
                    <a:pt x="7583" y="6196"/>
                    <a:pt x="7570" y="6498"/>
                  </a:cubicBezTo>
                  <a:cubicBezTo>
                    <a:pt x="7545" y="6787"/>
                    <a:pt x="7570" y="7089"/>
                    <a:pt x="7658" y="7378"/>
                  </a:cubicBezTo>
                  <a:cubicBezTo>
                    <a:pt x="7734" y="7642"/>
                    <a:pt x="7834" y="7907"/>
                    <a:pt x="7948" y="8171"/>
                  </a:cubicBezTo>
                  <a:cubicBezTo>
                    <a:pt x="8036" y="8410"/>
                    <a:pt x="8111" y="8661"/>
                    <a:pt x="8161" y="8925"/>
                  </a:cubicBezTo>
                  <a:cubicBezTo>
                    <a:pt x="8187" y="9126"/>
                    <a:pt x="8199" y="9340"/>
                    <a:pt x="8187" y="9554"/>
                  </a:cubicBezTo>
                  <a:lnTo>
                    <a:pt x="8174" y="9554"/>
                  </a:lnTo>
                  <a:cubicBezTo>
                    <a:pt x="8161" y="9642"/>
                    <a:pt x="8149" y="9730"/>
                    <a:pt x="8124" y="9818"/>
                  </a:cubicBezTo>
                  <a:cubicBezTo>
                    <a:pt x="8136" y="9742"/>
                    <a:pt x="8124" y="9667"/>
                    <a:pt x="8124" y="9579"/>
                  </a:cubicBezTo>
                  <a:cubicBezTo>
                    <a:pt x="8099" y="9403"/>
                    <a:pt x="8061" y="9227"/>
                    <a:pt x="7998" y="9051"/>
                  </a:cubicBezTo>
                  <a:cubicBezTo>
                    <a:pt x="7922" y="8825"/>
                    <a:pt x="7822" y="8611"/>
                    <a:pt x="7709" y="8410"/>
                  </a:cubicBezTo>
                  <a:cubicBezTo>
                    <a:pt x="7570" y="8158"/>
                    <a:pt x="7470" y="7894"/>
                    <a:pt x="7369" y="7630"/>
                  </a:cubicBezTo>
                  <a:cubicBezTo>
                    <a:pt x="7294" y="7278"/>
                    <a:pt x="7269" y="6926"/>
                    <a:pt x="7306" y="6586"/>
                  </a:cubicBezTo>
                  <a:cubicBezTo>
                    <a:pt x="7357" y="6234"/>
                    <a:pt x="7445" y="5895"/>
                    <a:pt x="7570" y="5580"/>
                  </a:cubicBezTo>
                  <a:cubicBezTo>
                    <a:pt x="7671" y="5341"/>
                    <a:pt x="7784" y="5128"/>
                    <a:pt x="7922" y="4914"/>
                  </a:cubicBezTo>
                  <a:cubicBezTo>
                    <a:pt x="7973" y="4838"/>
                    <a:pt x="8023" y="4788"/>
                    <a:pt x="8048" y="4750"/>
                  </a:cubicBezTo>
                  <a:lnTo>
                    <a:pt x="8086" y="4700"/>
                  </a:lnTo>
                  <a:close/>
                  <a:moveTo>
                    <a:pt x="6137" y="9931"/>
                  </a:moveTo>
                  <a:lnTo>
                    <a:pt x="6175" y="10120"/>
                  </a:lnTo>
                  <a:cubicBezTo>
                    <a:pt x="6200" y="10245"/>
                    <a:pt x="6237" y="10422"/>
                    <a:pt x="6263" y="10648"/>
                  </a:cubicBezTo>
                  <a:cubicBezTo>
                    <a:pt x="6288" y="10874"/>
                    <a:pt x="6313" y="11138"/>
                    <a:pt x="6313" y="11440"/>
                  </a:cubicBezTo>
                  <a:cubicBezTo>
                    <a:pt x="6325" y="11729"/>
                    <a:pt x="6313" y="12069"/>
                    <a:pt x="6300" y="12396"/>
                  </a:cubicBezTo>
                  <a:cubicBezTo>
                    <a:pt x="6275" y="12710"/>
                    <a:pt x="6225" y="13062"/>
                    <a:pt x="6175" y="13377"/>
                  </a:cubicBezTo>
                  <a:cubicBezTo>
                    <a:pt x="6137" y="13704"/>
                    <a:pt x="6061" y="14005"/>
                    <a:pt x="6011" y="14269"/>
                  </a:cubicBezTo>
                  <a:cubicBezTo>
                    <a:pt x="5948" y="14521"/>
                    <a:pt x="5885" y="14747"/>
                    <a:pt x="5848" y="14898"/>
                  </a:cubicBezTo>
                  <a:lnTo>
                    <a:pt x="5835" y="14898"/>
                  </a:lnTo>
                  <a:lnTo>
                    <a:pt x="5760" y="15137"/>
                  </a:lnTo>
                  <a:lnTo>
                    <a:pt x="5810" y="14898"/>
                  </a:lnTo>
                  <a:cubicBezTo>
                    <a:pt x="5848" y="14747"/>
                    <a:pt x="5885" y="14533"/>
                    <a:pt x="5923" y="14282"/>
                  </a:cubicBezTo>
                  <a:cubicBezTo>
                    <a:pt x="5973" y="14030"/>
                    <a:pt x="6011" y="13741"/>
                    <a:pt x="6049" y="13427"/>
                  </a:cubicBezTo>
                  <a:cubicBezTo>
                    <a:pt x="6099" y="13113"/>
                    <a:pt x="6124" y="12786"/>
                    <a:pt x="6149" y="12459"/>
                  </a:cubicBezTo>
                  <a:cubicBezTo>
                    <a:pt x="6162" y="12132"/>
                    <a:pt x="6187" y="11805"/>
                    <a:pt x="6187" y="11516"/>
                  </a:cubicBezTo>
                  <a:cubicBezTo>
                    <a:pt x="6187" y="11214"/>
                    <a:pt x="6187" y="10937"/>
                    <a:pt x="6175" y="10711"/>
                  </a:cubicBezTo>
                  <a:cubicBezTo>
                    <a:pt x="6162" y="10472"/>
                    <a:pt x="6162" y="10271"/>
                    <a:pt x="6149" y="10145"/>
                  </a:cubicBezTo>
                  <a:lnTo>
                    <a:pt x="6137" y="9931"/>
                  </a:lnTo>
                  <a:close/>
                  <a:moveTo>
                    <a:pt x="12122" y="8020"/>
                  </a:moveTo>
                  <a:lnTo>
                    <a:pt x="11896" y="8309"/>
                  </a:lnTo>
                  <a:cubicBezTo>
                    <a:pt x="11821" y="8410"/>
                    <a:pt x="11733" y="8523"/>
                    <a:pt x="11632" y="8661"/>
                  </a:cubicBezTo>
                  <a:cubicBezTo>
                    <a:pt x="11531" y="8799"/>
                    <a:pt x="11431" y="8950"/>
                    <a:pt x="11318" y="9126"/>
                  </a:cubicBezTo>
                  <a:cubicBezTo>
                    <a:pt x="11079" y="9453"/>
                    <a:pt x="10827" y="9868"/>
                    <a:pt x="10563" y="10308"/>
                  </a:cubicBezTo>
                  <a:cubicBezTo>
                    <a:pt x="10287" y="10761"/>
                    <a:pt x="10010" y="11239"/>
                    <a:pt x="9721" y="11717"/>
                  </a:cubicBezTo>
                  <a:cubicBezTo>
                    <a:pt x="9431" y="12207"/>
                    <a:pt x="9130" y="12672"/>
                    <a:pt x="8840" y="13113"/>
                  </a:cubicBezTo>
                  <a:cubicBezTo>
                    <a:pt x="8551" y="13553"/>
                    <a:pt x="8249" y="13942"/>
                    <a:pt x="7985" y="14257"/>
                  </a:cubicBezTo>
                  <a:cubicBezTo>
                    <a:pt x="7860" y="14408"/>
                    <a:pt x="7734" y="14546"/>
                    <a:pt x="7621" y="14659"/>
                  </a:cubicBezTo>
                  <a:lnTo>
                    <a:pt x="7457" y="14835"/>
                  </a:lnTo>
                  <a:lnTo>
                    <a:pt x="7331" y="14961"/>
                  </a:lnTo>
                  <a:lnTo>
                    <a:pt x="7067" y="15200"/>
                  </a:lnTo>
                  <a:lnTo>
                    <a:pt x="7306" y="14911"/>
                  </a:lnTo>
                  <a:lnTo>
                    <a:pt x="7419" y="14772"/>
                  </a:lnTo>
                  <a:lnTo>
                    <a:pt x="7558" y="14584"/>
                  </a:lnTo>
                  <a:cubicBezTo>
                    <a:pt x="7658" y="14445"/>
                    <a:pt x="7772" y="14295"/>
                    <a:pt x="7885" y="14131"/>
                  </a:cubicBezTo>
                  <a:cubicBezTo>
                    <a:pt x="8136" y="13804"/>
                    <a:pt x="8388" y="13402"/>
                    <a:pt x="8664" y="12962"/>
                  </a:cubicBezTo>
                  <a:cubicBezTo>
                    <a:pt x="8928" y="12522"/>
                    <a:pt x="9218" y="12044"/>
                    <a:pt x="9507" y="11553"/>
                  </a:cubicBezTo>
                  <a:cubicBezTo>
                    <a:pt x="9784" y="11075"/>
                    <a:pt x="10098" y="10610"/>
                    <a:pt x="10375" y="10157"/>
                  </a:cubicBezTo>
                  <a:cubicBezTo>
                    <a:pt x="10664" y="9717"/>
                    <a:pt x="10953" y="9328"/>
                    <a:pt x="11217" y="9001"/>
                  </a:cubicBezTo>
                  <a:cubicBezTo>
                    <a:pt x="11343" y="8850"/>
                    <a:pt x="11469" y="8699"/>
                    <a:pt x="11582" y="8586"/>
                  </a:cubicBezTo>
                  <a:cubicBezTo>
                    <a:pt x="11682" y="8460"/>
                    <a:pt x="11783" y="8347"/>
                    <a:pt x="11858" y="8271"/>
                  </a:cubicBezTo>
                  <a:lnTo>
                    <a:pt x="12122" y="8020"/>
                  </a:lnTo>
                  <a:close/>
                  <a:moveTo>
                    <a:pt x="10978" y="12459"/>
                  </a:moveTo>
                  <a:lnTo>
                    <a:pt x="10852" y="12635"/>
                  </a:lnTo>
                  <a:cubicBezTo>
                    <a:pt x="10777" y="12748"/>
                    <a:pt x="10664" y="12911"/>
                    <a:pt x="10525" y="13100"/>
                  </a:cubicBezTo>
                  <a:cubicBezTo>
                    <a:pt x="10375" y="13276"/>
                    <a:pt x="10211" y="13502"/>
                    <a:pt x="10035" y="13729"/>
                  </a:cubicBezTo>
                  <a:cubicBezTo>
                    <a:pt x="9859" y="13955"/>
                    <a:pt x="9658" y="14181"/>
                    <a:pt x="9457" y="14420"/>
                  </a:cubicBezTo>
                  <a:cubicBezTo>
                    <a:pt x="9268" y="14647"/>
                    <a:pt x="9054" y="14860"/>
                    <a:pt x="8866" y="15074"/>
                  </a:cubicBezTo>
                  <a:cubicBezTo>
                    <a:pt x="8677" y="15275"/>
                    <a:pt x="8501" y="15464"/>
                    <a:pt x="8337" y="15615"/>
                  </a:cubicBezTo>
                  <a:cubicBezTo>
                    <a:pt x="8187" y="15778"/>
                    <a:pt x="8048" y="15892"/>
                    <a:pt x="7960" y="15980"/>
                  </a:cubicBezTo>
                  <a:lnTo>
                    <a:pt x="7809" y="16118"/>
                  </a:lnTo>
                  <a:lnTo>
                    <a:pt x="7948" y="15967"/>
                  </a:lnTo>
                  <a:lnTo>
                    <a:pt x="8300" y="15539"/>
                  </a:lnTo>
                  <a:lnTo>
                    <a:pt x="8815" y="14961"/>
                  </a:lnTo>
                  <a:cubicBezTo>
                    <a:pt x="9004" y="14747"/>
                    <a:pt x="9193" y="14521"/>
                    <a:pt x="9394" y="14295"/>
                  </a:cubicBezTo>
                  <a:cubicBezTo>
                    <a:pt x="9582" y="14056"/>
                    <a:pt x="9784" y="13842"/>
                    <a:pt x="9972" y="13628"/>
                  </a:cubicBezTo>
                  <a:lnTo>
                    <a:pt x="10475" y="13037"/>
                  </a:lnTo>
                  <a:lnTo>
                    <a:pt x="10840" y="12622"/>
                  </a:lnTo>
                  <a:lnTo>
                    <a:pt x="10978" y="12459"/>
                  </a:lnTo>
                  <a:close/>
                  <a:moveTo>
                    <a:pt x="9092" y="16344"/>
                  </a:moveTo>
                  <a:lnTo>
                    <a:pt x="8928" y="16558"/>
                  </a:lnTo>
                  <a:cubicBezTo>
                    <a:pt x="8815" y="16684"/>
                    <a:pt x="8652" y="16872"/>
                    <a:pt x="8463" y="17086"/>
                  </a:cubicBezTo>
                  <a:cubicBezTo>
                    <a:pt x="8275" y="17300"/>
                    <a:pt x="8036" y="17539"/>
                    <a:pt x="7784" y="17778"/>
                  </a:cubicBezTo>
                  <a:cubicBezTo>
                    <a:pt x="7533" y="18029"/>
                    <a:pt x="7256" y="18281"/>
                    <a:pt x="6979" y="18520"/>
                  </a:cubicBezTo>
                  <a:cubicBezTo>
                    <a:pt x="6703" y="18759"/>
                    <a:pt x="6426" y="18972"/>
                    <a:pt x="6162" y="19174"/>
                  </a:cubicBezTo>
                  <a:cubicBezTo>
                    <a:pt x="5885" y="19375"/>
                    <a:pt x="5646" y="19538"/>
                    <a:pt x="5433" y="19677"/>
                  </a:cubicBezTo>
                  <a:cubicBezTo>
                    <a:pt x="5219" y="19815"/>
                    <a:pt x="5030" y="19915"/>
                    <a:pt x="4905" y="19991"/>
                  </a:cubicBezTo>
                  <a:lnTo>
                    <a:pt x="4703" y="20092"/>
                  </a:lnTo>
                  <a:lnTo>
                    <a:pt x="4703" y="20092"/>
                  </a:lnTo>
                  <a:lnTo>
                    <a:pt x="4892" y="19915"/>
                  </a:lnTo>
                  <a:cubicBezTo>
                    <a:pt x="5018" y="19815"/>
                    <a:pt x="5194" y="19677"/>
                    <a:pt x="5395" y="19488"/>
                  </a:cubicBezTo>
                  <a:cubicBezTo>
                    <a:pt x="5596" y="19312"/>
                    <a:pt x="5835" y="19111"/>
                    <a:pt x="6099" y="18897"/>
                  </a:cubicBezTo>
                  <a:cubicBezTo>
                    <a:pt x="6351" y="18671"/>
                    <a:pt x="6640" y="18444"/>
                    <a:pt x="6904" y="18205"/>
                  </a:cubicBezTo>
                  <a:cubicBezTo>
                    <a:pt x="7181" y="17979"/>
                    <a:pt x="7445" y="17753"/>
                    <a:pt x="7696" y="17526"/>
                  </a:cubicBezTo>
                  <a:cubicBezTo>
                    <a:pt x="7960" y="17300"/>
                    <a:pt x="8199" y="17099"/>
                    <a:pt x="8400" y="16923"/>
                  </a:cubicBezTo>
                  <a:cubicBezTo>
                    <a:pt x="8601" y="16734"/>
                    <a:pt x="8778" y="16608"/>
                    <a:pt x="8903" y="16495"/>
                  </a:cubicBezTo>
                  <a:lnTo>
                    <a:pt x="9092" y="16344"/>
                  </a:lnTo>
                  <a:close/>
                  <a:moveTo>
                    <a:pt x="4276" y="13704"/>
                  </a:moveTo>
                  <a:lnTo>
                    <a:pt x="4276" y="13968"/>
                  </a:lnTo>
                  <a:cubicBezTo>
                    <a:pt x="4276" y="14207"/>
                    <a:pt x="4263" y="14445"/>
                    <a:pt x="4238" y="14684"/>
                  </a:cubicBezTo>
                  <a:cubicBezTo>
                    <a:pt x="4200" y="14986"/>
                    <a:pt x="4150" y="15338"/>
                    <a:pt x="4062" y="15728"/>
                  </a:cubicBezTo>
                  <a:cubicBezTo>
                    <a:pt x="3987" y="16118"/>
                    <a:pt x="3873" y="16533"/>
                    <a:pt x="3760" y="16948"/>
                  </a:cubicBezTo>
                  <a:cubicBezTo>
                    <a:pt x="3647" y="17363"/>
                    <a:pt x="3521" y="17778"/>
                    <a:pt x="3396" y="18168"/>
                  </a:cubicBezTo>
                  <a:cubicBezTo>
                    <a:pt x="3282" y="18545"/>
                    <a:pt x="3169" y="18909"/>
                    <a:pt x="3081" y="19224"/>
                  </a:cubicBezTo>
                  <a:cubicBezTo>
                    <a:pt x="3006" y="19526"/>
                    <a:pt x="2918" y="19790"/>
                    <a:pt x="2867" y="19966"/>
                  </a:cubicBezTo>
                  <a:lnTo>
                    <a:pt x="2792" y="20255"/>
                  </a:lnTo>
                  <a:lnTo>
                    <a:pt x="2855" y="19966"/>
                  </a:lnTo>
                  <a:cubicBezTo>
                    <a:pt x="2893" y="19790"/>
                    <a:pt x="2943" y="19538"/>
                    <a:pt x="3006" y="19224"/>
                  </a:cubicBezTo>
                  <a:cubicBezTo>
                    <a:pt x="3081" y="18909"/>
                    <a:pt x="3182" y="18545"/>
                    <a:pt x="3295" y="18168"/>
                  </a:cubicBezTo>
                  <a:cubicBezTo>
                    <a:pt x="3396" y="17778"/>
                    <a:pt x="3521" y="17363"/>
                    <a:pt x="3634" y="16948"/>
                  </a:cubicBezTo>
                  <a:cubicBezTo>
                    <a:pt x="3748" y="16533"/>
                    <a:pt x="3861" y="16130"/>
                    <a:pt x="3949" y="15741"/>
                  </a:cubicBezTo>
                  <a:cubicBezTo>
                    <a:pt x="4037" y="15363"/>
                    <a:pt x="4112" y="14999"/>
                    <a:pt x="4163" y="14697"/>
                  </a:cubicBezTo>
                  <a:cubicBezTo>
                    <a:pt x="4213" y="14395"/>
                    <a:pt x="4238" y="14144"/>
                    <a:pt x="4251" y="13980"/>
                  </a:cubicBezTo>
                  <a:cubicBezTo>
                    <a:pt x="4276" y="13804"/>
                    <a:pt x="4276" y="13704"/>
                    <a:pt x="4276" y="13704"/>
                  </a:cubicBezTo>
                  <a:close/>
                  <a:moveTo>
                    <a:pt x="6376" y="19827"/>
                  </a:moveTo>
                  <a:lnTo>
                    <a:pt x="6212" y="20054"/>
                  </a:lnTo>
                  <a:cubicBezTo>
                    <a:pt x="6112" y="20192"/>
                    <a:pt x="5961" y="20393"/>
                    <a:pt x="5772" y="20620"/>
                  </a:cubicBezTo>
                  <a:cubicBezTo>
                    <a:pt x="5584" y="20846"/>
                    <a:pt x="5357" y="21097"/>
                    <a:pt x="5093" y="21349"/>
                  </a:cubicBezTo>
                  <a:cubicBezTo>
                    <a:pt x="4842" y="21600"/>
                    <a:pt x="4565" y="21852"/>
                    <a:pt x="4288" y="22091"/>
                  </a:cubicBezTo>
                  <a:cubicBezTo>
                    <a:pt x="4012" y="22342"/>
                    <a:pt x="3722" y="22544"/>
                    <a:pt x="3446" y="22720"/>
                  </a:cubicBezTo>
                  <a:cubicBezTo>
                    <a:pt x="3182" y="22908"/>
                    <a:pt x="2918" y="23059"/>
                    <a:pt x="2704" y="23185"/>
                  </a:cubicBezTo>
                  <a:cubicBezTo>
                    <a:pt x="2490" y="23298"/>
                    <a:pt x="2302" y="23386"/>
                    <a:pt x="2176" y="23436"/>
                  </a:cubicBezTo>
                  <a:lnTo>
                    <a:pt x="1975" y="23524"/>
                  </a:lnTo>
                  <a:lnTo>
                    <a:pt x="2176" y="23411"/>
                  </a:lnTo>
                  <a:cubicBezTo>
                    <a:pt x="2302" y="23336"/>
                    <a:pt x="2478" y="23223"/>
                    <a:pt x="2704" y="23084"/>
                  </a:cubicBezTo>
                  <a:cubicBezTo>
                    <a:pt x="2918" y="22946"/>
                    <a:pt x="3157" y="22770"/>
                    <a:pt x="3421" y="22581"/>
                  </a:cubicBezTo>
                  <a:cubicBezTo>
                    <a:pt x="3685" y="22393"/>
                    <a:pt x="3974" y="22179"/>
                    <a:pt x="4251" y="21940"/>
                  </a:cubicBezTo>
                  <a:cubicBezTo>
                    <a:pt x="4527" y="21701"/>
                    <a:pt x="4804" y="21462"/>
                    <a:pt x="5055" y="21223"/>
                  </a:cubicBezTo>
                  <a:cubicBezTo>
                    <a:pt x="5307" y="20984"/>
                    <a:pt x="5533" y="20758"/>
                    <a:pt x="5734" y="20544"/>
                  </a:cubicBezTo>
                  <a:cubicBezTo>
                    <a:pt x="5923" y="20330"/>
                    <a:pt x="6087" y="20154"/>
                    <a:pt x="6200" y="20029"/>
                  </a:cubicBezTo>
                  <a:lnTo>
                    <a:pt x="6376" y="19827"/>
                  </a:lnTo>
                  <a:close/>
                  <a:moveTo>
                    <a:pt x="1195" y="21186"/>
                  </a:moveTo>
                  <a:lnTo>
                    <a:pt x="1182" y="21311"/>
                  </a:lnTo>
                  <a:lnTo>
                    <a:pt x="1119" y="21626"/>
                  </a:lnTo>
                  <a:cubicBezTo>
                    <a:pt x="1082" y="21751"/>
                    <a:pt x="1057" y="21890"/>
                    <a:pt x="1019" y="22053"/>
                  </a:cubicBezTo>
                  <a:cubicBezTo>
                    <a:pt x="981" y="22204"/>
                    <a:pt x="956" y="22380"/>
                    <a:pt x="918" y="22544"/>
                  </a:cubicBezTo>
                  <a:cubicBezTo>
                    <a:pt x="893" y="22707"/>
                    <a:pt x="855" y="22883"/>
                    <a:pt x="818" y="23034"/>
                  </a:cubicBezTo>
                  <a:lnTo>
                    <a:pt x="730" y="23462"/>
                  </a:lnTo>
                  <a:lnTo>
                    <a:pt x="667" y="23776"/>
                  </a:lnTo>
                  <a:lnTo>
                    <a:pt x="642" y="23902"/>
                  </a:lnTo>
                  <a:lnTo>
                    <a:pt x="642" y="23776"/>
                  </a:lnTo>
                  <a:cubicBezTo>
                    <a:pt x="642" y="23700"/>
                    <a:pt x="642" y="23600"/>
                    <a:pt x="654" y="23487"/>
                  </a:cubicBezTo>
                  <a:cubicBezTo>
                    <a:pt x="654" y="23361"/>
                    <a:pt x="667" y="23210"/>
                    <a:pt x="692" y="23059"/>
                  </a:cubicBezTo>
                  <a:cubicBezTo>
                    <a:pt x="717" y="22896"/>
                    <a:pt x="742" y="22732"/>
                    <a:pt x="780" y="22556"/>
                  </a:cubicBezTo>
                  <a:cubicBezTo>
                    <a:pt x="805" y="22393"/>
                    <a:pt x="855" y="22217"/>
                    <a:pt x="893" y="22053"/>
                  </a:cubicBezTo>
                  <a:cubicBezTo>
                    <a:pt x="943" y="21902"/>
                    <a:pt x="994" y="21739"/>
                    <a:pt x="1031" y="21613"/>
                  </a:cubicBezTo>
                  <a:cubicBezTo>
                    <a:pt x="1082" y="21487"/>
                    <a:pt x="1119" y="21387"/>
                    <a:pt x="1145" y="21299"/>
                  </a:cubicBezTo>
                  <a:lnTo>
                    <a:pt x="1195" y="21186"/>
                  </a:lnTo>
                  <a:close/>
                  <a:moveTo>
                    <a:pt x="14245" y="1"/>
                  </a:moveTo>
                  <a:cubicBezTo>
                    <a:pt x="13727" y="1"/>
                    <a:pt x="12999" y="764"/>
                    <a:pt x="11884" y="1217"/>
                  </a:cubicBezTo>
                  <a:cubicBezTo>
                    <a:pt x="10576" y="1745"/>
                    <a:pt x="9104" y="5203"/>
                    <a:pt x="9104" y="5203"/>
                  </a:cubicBezTo>
                  <a:cubicBezTo>
                    <a:pt x="9104" y="5203"/>
                    <a:pt x="9369" y="3606"/>
                    <a:pt x="9947" y="2437"/>
                  </a:cubicBezTo>
                  <a:lnTo>
                    <a:pt x="9947" y="2437"/>
                  </a:lnTo>
                  <a:cubicBezTo>
                    <a:pt x="9947" y="2437"/>
                    <a:pt x="9117" y="2789"/>
                    <a:pt x="8237" y="3895"/>
                  </a:cubicBezTo>
                  <a:cubicBezTo>
                    <a:pt x="7357" y="4989"/>
                    <a:pt x="6388" y="6322"/>
                    <a:pt x="7331" y="8246"/>
                  </a:cubicBezTo>
                  <a:cubicBezTo>
                    <a:pt x="6690" y="7819"/>
                    <a:pt x="6363" y="7077"/>
                    <a:pt x="6489" y="6322"/>
                  </a:cubicBezTo>
                  <a:lnTo>
                    <a:pt x="6489" y="6322"/>
                  </a:lnTo>
                  <a:cubicBezTo>
                    <a:pt x="6489" y="6322"/>
                    <a:pt x="5910" y="7165"/>
                    <a:pt x="5257" y="8862"/>
                  </a:cubicBezTo>
                  <a:cubicBezTo>
                    <a:pt x="4615" y="10572"/>
                    <a:pt x="5797" y="11050"/>
                    <a:pt x="5445" y="13616"/>
                  </a:cubicBezTo>
                  <a:cubicBezTo>
                    <a:pt x="5445" y="13616"/>
                    <a:pt x="5156" y="11993"/>
                    <a:pt x="4666" y="11251"/>
                  </a:cubicBezTo>
                  <a:cubicBezTo>
                    <a:pt x="4188" y="12232"/>
                    <a:pt x="3848" y="13276"/>
                    <a:pt x="3660" y="14357"/>
                  </a:cubicBezTo>
                  <a:cubicBezTo>
                    <a:pt x="3396" y="15980"/>
                    <a:pt x="3081" y="18595"/>
                    <a:pt x="2125" y="20418"/>
                  </a:cubicBezTo>
                  <a:cubicBezTo>
                    <a:pt x="2125" y="20418"/>
                    <a:pt x="2704" y="18847"/>
                    <a:pt x="2603" y="17212"/>
                  </a:cubicBezTo>
                  <a:lnTo>
                    <a:pt x="2603" y="17212"/>
                  </a:lnTo>
                  <a:cubicBezTo>
                    <a:pt x="2603" y="17212"/>
                    <a:pt x="2226" y="18683"/>
                    <a:pt x="1622" y="19438"/>
                  </a:cubicBezTo>
                  <a:cubicBezTo>
                    <a:pt x="1019" y="20192"/>
                    <a:pt x="755" y="20645"/>
                    <a:pt x="415" y="22217"/>
                  </a:cubicBezTo>
                  <a:cubicBezTo>
                    <a:pt x="227" y="23047"/>
                    <a:pt x="76" y="24480"/>
                    <a:pt x="0" y="25147"/>
                  </a:cubicBezTo>
                  <a:cubicBezTo>
                    <a:pt x="302" y="24769"/>
                    <a:pt x="604" y="24392"/>
                    <a:pt x="893" y="24015"/>
                  </a:cubicBezTo>
                  <a:cubicBezTo>
                    <a:pt x="1648" y="23009"/>
                    <a:pt x="2377" y="21978"/>
                    <a:pt x="3056" y="20896"/>
                  </a:cubicBezTo>
                  <a:lnTo>
                    <a:pt x="3308" y="20494"/>
                  </a:lnTo>
                  <a:lnTo>
                    <a:pt x="3559" y="20079"/>
                  </a:lnTo>
                  <a:lnTo>
                    <a:pt x="4049" y="19262"/>
                  </a:lnTo>
                  <a:lnTo>
                    <a:pt x="4502" y="18419"/>
                  </a:lnTo>
                  <a:cubicBezTo>
                    <a:pt x="4666" y="18142"/>
                    <a:pt x="4816" y="17866"/>
                    <a:pt x="4955" y="17577"/>
                  </a:cubicBezTo>
                  <a:cubicBezTo>
                    <a:pt x="5558" y="16432"/>
                    <a:pt x="6112" y="15263"/>
                    <a:pt x="6627" y="14093"/>
                  </a:cubicBezTo>
                  <a:cubicBezTo>
                    <a:pt x="7155" y="12924"/>
                    <a:pt x="7608" y="11717"/>
                    <a:pt x="8061" y="10522"/>
                  </a:cubicBezTo>
                  <a:cubicBezTo>
                    <a:pt x="8513" y="9315"/>
                    <a:pt x="8941" y="8095"/>
                    <a:pt x="9457" y="6863"/>
                  </a:cubicBezTo>
                  <a:cubicBezTo>
                    <a:pt x="9721" y="6247"/>
                    <a:pt x="10022" y="5643"/>
                    <a:pt x="10362" y="5052"/>
                  </a:cubicBezTo>
                  <a:cubicBezTo>
                    <a:pt x="10689" y="4486"/>
                    <a:pt x="11079" y="3946"/>
                    <a:pt x="11519" y="3455"/>
                  </a:cubicBezTo>
                  <a:cubicBezTo>
                    <a:pt x="11561" y="3406"/>
                    <a:pt x="11607" y="3380"/>
                    <a:pt x="11646" y="3380"/>
                  </a:cubicBezTo>
                  <a:cubicBezTo>
                    <a:pt x="11677" y="3380"/>
                    <a:pt x="11703" y="3397"/>
                    <a:pt x="11720" y="3430"/>
                  </a:cubicBezTo>
                  <a:cubicBezTo>
                    <a:pt x="11745" y="3505"/>
                    <a:pt x="11733" y="3593"/>
                    <a:pt x="11682" y="3669"/>
                  </a:cubicBezTo>
                  <a:cubicBezTo>
                    <a:pt x="10991" y="4725"/>
                    <a:pt x="10412" y="5832"/>
                    <a:pt x="9922" y="6989"/>
                  </a:cubicBezTo>
                  <a:cubicBezTo>
                    <a:pt x="9444" y="8171"/>
                    <a:pt x="9029" y="9378"/>
                    <a:pt x="8576" y="10598"/>
                  </a:cubicBezTo>
                  <a:cubicBezTo>
                    <a:pt x="8136" y="11817"/>
                    <a:pt x="7671" y="13037"/>
                    <a:pt x="7143" y="14257"/>
                  </a:cubicBezTo>
                  <a:cubicBezTo>
                    <a:pt x="7017" y="14559"/>
                    <a:pt x="6879" y="14860"/>
                    <a:pt x="6753" y="15162"/>
                  </a:cubicBezTo>
                  <a:lnTo>
                    <a:pt x="6552" y="15615"/>
                  </a:lnTo>
                  <a:lnTo>
                    <a:pt x="6338" y="16055"/>
                  </a:lnTo>
                  <a:cubicBezTo>
                    <a:pt x="6187" y="16357"/>
                    <a:pt x="6061" y="16659"/>
                    <a:pt x="5910" y="16948"/>
                  </a:cubicBezTo>
                  <a:lnTo>
                    <a:pt x="5458" y="17841"/>
                  </a:lnTo>
                  <a:cubicBezTo>
                    <a:pt x="5307" y="18130"/>
                    <a:pt x="5156" y="18419"/>
                    <a:pt x="4993" y="18708"/>
                  </a:cubicBezTo>
                  <a:lnTo>
                    <a:pt x="4502" y="19589"/>
                  </a:lnTo>
                  <a:lnTo>
                    <a:pt x="4012" y="20444"/>
                  </a:lnTo>
                  <a:lnTo>
                    <a:pt x="3748" y="20871"/>
                  </a:lnTo>
                  <a:lnTo>
                    <a:pt x="3496" y="21286"/>
                  </a:lnTo>
                  <a:cubicBezTo>
                    <a:pt x="3308" y="21563"/>
                    <a:pt x="3131" y="21839"/>
                    <a:pt x="2955" y="22116"/>
                  </a:cubicBezTo>
                  <a:lnTo>
                    <a:pt x="2390" y="22921"/>
                  </a:lnTo>
                  <a:cubicBezTo>
                    <a:pt x="2213" y="23185"/>
                    <a:pt x="2012" y="23449"/>
                    <a:pt x="1824" y="23700"/>
                  </a:cubicBezTo>
                  <a:cubicBezTo>
                    <a:pt x="1635" y="23965"/>
                    <a:pt x="1472" y="24191"/>
                    <a:pt x="1283" y="24430"/>
                  </a:cubicBezTo>
                  <a:cubicBezTo>
                    <a:pt x="3634" y="22657"/>
                    <a:pt x="4515" y="23047"/>
                    <a:pt x="6740" y="20368"/>
                  </a:cubicBezTo>
                  <a:cubicBezTo>
                    <a:pt x="9343" y="17237"/>
                    <a:pt x="10224" y="15037"/>
                    <a:pt x="10224" y="15036"/>
                  </a:cubicBezTo>
                  <a:lnTo>
                    <a:pt x="10224" y="15036"/>
                  </a:lnTo>
                  <a:lnTo>
                    <a:pt x="7231" y="17526"/>
                  </a:lnTo>
                  <a:cubicBezTo>
                    <a:pt x="7231" y="17526"/>
                    <a:pt x="10375" y="14295"/>
                    <a:pt x="11167" y="13075"/>
                  </a:cubicBezTo>
                  <a:cubicBezTo>
                    <a:pt x="11972" y="11842"/>
                    <a:pt x="12148" y="9051"/>
                    <a:pt x="12600" y="8095"/>
                  </a:cubicBezTo>
                  <a:cubicBezTo>
                    <a:pt x="13066" y="7140"/>
                    <a:pt x="13770" y="5895"/>
                    <a:pt x="13770" y="5895"/>
                  </a:cubicBezTo>
                  <a:lnTo>
                    <a:pt x="13770" y="5895"/>
                  </a:lnTo>
                  <a:cubicBezTo>
                    <a:pt x="13769" y="5895"/>
                    <a:pt x="11494" y="7492"/>
                    <a:pt x="10362" y="9478"/>
                  </a:cubicBezTo>
                  <a:cubicBezTo>
                    <a:pt x="10362" y="9478"/>
                    <a:pt x="11682" y="6561"/>
                    <a:pt x="13782" y="4876"/>
                  </a:cubicBezTo>
                  <a:cubicBezTo>
                    <a:pt x="13833" y="3983"/>
                    <a:pt x="14046" y="3103"/>
                    <a:pt x="14424" y="2273"/>
                  </a:cubicBezTo>
                  <a:cubicBezTo>
                    <a:pt x="15040" y="965"/>
                    <a:pt x="15027" y="425"/>
                    <a:pt x="14499" y="72"/>
                  </a:cubicBezTo>
                  <a:lnTo>
                    <a:pt x="14449" y="47"/>
                  </a:lnTo>
                  <a:cubicBezTo>
                    <a:pt x="14385" y="15"/>
                    <a:pt x="14317" y="1"/>
                    <a:pt x="142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2" name="Google Shape;10142;p59"/>
            <p:cNvSpPr/>
            <p:nvPr/>
          </p:nvSpPr>
          <p:spPr>
            <a:xfrm>
              <a:off x="3301975" y="469025"/>
              <a:ext cx="483825" cy="755625"/>
            </a:xfrm>
            <a:custGeom>
              <a:avLst/>
              <a:gdLst/>
              <a:ahLst/>
              <a:cxnLst/>
              <a:rect l="l" t="t" r="r" b="b"/>
              <a:pathLst>
                <a:path w="19353" h="30225" extrusionOk="0">
                  <a:moveTo>
                    <a:pt x="18222" y="404"/>
                  </a:moveTo>
                  <a:cubicBezTo>
                    <a:pt x="18297" y="404"/>
                    <a:pt x="18368" y="420"/>
                    <a:pt x="18435" y="455"/>
                  </a:cubicBezTo>
                  <a:lnTo>
                    <a:pt x="18485" y="480"/>
                  </a:lnTo>
                  <a:cubicBezTo>
                    <a:pt x="19001" y="820"/>
                    <a:pt x="19026" y="1360"/>
                    <a:pt x="18410" y="2681"/>
                  </a:cubicBezTo>
                  <a:cubicBezTo>
                    <a:pt x="18045" y="3498"/>
                    <a:pt x="17819" y="4378"/>
                    <a:pt x="17768" y="5271"/>
                  </a:cubicBezTo>
                  <a:cubicBezTo>
                    <a:pt x="15668" y="6956"/>
                    <a:pt x="14348" y="9886"/>
                    <a:pt x="14348" y="9886"/>
                  </a:cubicBezTo>
                  <a:cubicBezTo>
                    <a:pt x="15480" y="7887"/>
                    <a:pt x="17755" y="6290"/>
                    <a:pt x="17756" y="6290"/>
                  </a:cubicBezTo>
                  <a:lnTo>
                    <a:pt x="17756" y="6290"/>
                  </a:lnTo>
                  <a:cubicBezTo>
                    <a:pt x="17756" y="6290"/>
                    <a:pt x="17052" y="7547"/>
                    <a:pt x="16599" y="8490"/>
                  </a:cubicBezTo>
                  <a:cubicBezTo>
                    <a:pt x="16134" y="9433"/>
                    <a:pt x="15958" y="12237"/>
                    <a:pt x="15165" y="13470"/>
                  </a:cubicBezTo>
                  <a:cubicBezTo>
                    <a:pt x="14361" y="14702"/>
                    <a:pt x="11217" y="17921"/>
                    <a:pt x="11217" y="17921"/>
                  </a:cubicBezTo>
                  <a:lnTo>
                    <a:pt x="14210" y="15431"/>
                  </a:lnTo>
                  <a:lnTo>
                    <a:pt x="14210" y="15431"/>
                  </a:lnTo>
                  <a:cubicBezTo>
                    <a:pt x="14210" y="15432"/>
                    <a:pt x="13329" y="17632"/>
                    <a:pt x="10739" y="20763"/>
                  </a:cubicBezTo>
                  <a:cubicBezTo>
                    <a:pt x="8513" y="23442"/>
                    <a:pt x="7620" y="23052"/>
                    <a:pt x="5269" y="24825"/>
                  </a:cubicBezTo>
                  <a:cubicBezTo>
                    <a:pt x="5458" y="24586"/>
                    <a:pt x="5634" y="24347"/>
                    <a:pt x="5810" y="24108"/>
                  </a:cubicBezTo>
                  <a:cubicBezTo>
                    <a:pt x="5986" y="23857"/>
                    <a:pt x="6199" y="23580"/>
                    <a:pt x="6376" y="23316"/>
                  </a:cubicBezTo>
                  <a:lnTo>
                    <a:pt x="6941" y="22511"/>
                  </a:lnTo>
                  <a:cubicBezTo>
                    <a:pt x="7117" y="22234"/>
                    <a:pt x="7294" y="21958"/>
                    <a:pt x="7470" y="21681"/>
                  </a:cubicBezTo>
                  <a:lnTo>
                    <a:pt x="7734" y="21266"/>
                  </a:lnTo>
                  <a:lnTo>
                    <a:pt x="7985" y="20839"/>
                  </a:lnTo>
                  <a:lnTo>
                    <a:pt x="8501" y="19996"/>
                  </a:lnTo>
                  <a:lnTo>
                    <a:pt x="8979" y="19116"/>
                  </a:lnTo>
                  <a:cubicBezTo>
                    <a:pt x="9142" y="18827"/>
                    <a:pt x="9293" y="18537"/>
                    <a:pt x="9456" y="18248"/>
                  </a:cubicBezTo>
                  <a:lnTo>
                    <a:pt x="9896" y="17355"/>
                  </a:lnTo>
                  <a:cubicBezTo>
                    <a:pt x="10047" y="17066"/>
                    <a:pt x="10186" y="16764"/>
                    <a:pt x="10324" y="16463"/>
                  </a:cubicBezTo>
                  <a:lnTo>
                    <a:pt x="10538" y="16022"/>
                  </a:lnTo>
                  <a:lnTo>
                    <a:pt x="10739" y="15570"/>
                  </a:lnTo>
                  <a:cubicBezTo>
                    <a:pt x="10877" y="15268"/>
                    <a:pt x="11016" y="14966"/>
                    <a:pt x="11141" y="14664"/>
                  </a:cubicBezTo>
                  <a:cubicBezTo>
                    <a:pt x="11657" y="13445"/>
                    <a:pt x="12122" y="12225"/>
                    <a:pt x="12575" y="11005"/>
                  </a:cubicBezTo>
                  <a:cubicBezTo>
                    <a:pt x="13015" y="9785"/>
                    <a:pt x="13430" y="8578"/>
                    <a:pt x="13920" y="7396"/>
                  </a:cubicBezTo>
                  <a:cubicBezTo>
                    <a:pt x="14398" y="6239"/>
                    <a:pt x="14989" y="5120"/>
                    <a:pt x="15668" y="4076"/>
                  </a:cubicBezTo>
                  <a:cubicBezTo>
                    <a:pt x="15719" y="4001"/>
                    <a:pt x="15744" y="3913"/>
                    <a:pt x="15706" y="3838"/>
                  </a:cubicBezTo>
                  <a:cubicBezTo>
                    <a:pt x="15689" y="3804"/>
                    <a:pt x="15665" y="3788"/>
                    <a:pt x="15637" y="3788"/>
                  </a:cubicBezTo>
                  <a:cubicBezTo>
                    <a:pt x="15602" y="3788"/>
                    <a:pt x="15559" y="3814"/>
                    <a:pt x="15517" y="3863"/>
                  </a:cubicBezTo>
                  <a:cubicBezTo>
                    <a:pt x="15065" y="4353"/>
                    <a:pt x="14675" y="4881"/>
                    <a:pt x="14348" y="5460"/>
                  </a:cubicBezTo>
                  <a:cubicBezTo>
                    <a:pt x="14008" y="6038"/>
                    <a:pt x="13707" y="6642"/>
                    <a:pt x="13455" y="7270"/>
                  </a:cubicBezTo>
                  <a:cubicBezTo>
                    <a:pt x="12927" y="8490"/>
                    <a:pt x="12512" y="9710"/>
                    <a:pt x="12047" y="10917"/>
                  </a:cubicBezTo>
                  <a:cubicBezTo>
                    <a:pt x="11594" y="12124"/>
                    <a:pt x="11129" y="13319"/>
                    <a:pt x="10613" y="14488"/>
                  </a:cubicBezTo>
                  <a:cubicBezTo>
                    <a:pt x="10098" y="15670"/>
                    <a:pt x="9544" y="16827"/>
                    <a:pt x="8953" y="17972"/>
                  </a:cubicBezTo>
                  <a:cubicBezTo>
                    <a:pt x="8802" y="18261"/>
                    <a:pt x="8652" y="18537"/>
                    <a:pt x="8501" y="18827"/>
                  </a:cubicBezTo>
                  <a:lnTo>
                    <a:pt x="8035" y="19657"/>
                  </a:lnTo>
                  <a:lnTo>
                    <a:pt x="7545" y="20487"/>
                  </a:lnTo>
                  <a:lnTo>
                    <a:pt x="7294" y="20889"/>
                  </a:lnTo>
                  <a:lnTo>
                    <a:pt x="7042" y="21291"/>
                  </a:lnTo>
                  <a:cubicBezTo>
                    <a:pt x="6363" y="22373"/>
                    <a:pt x="5634" y="23404"/>
                    <a:pt x="4879" y="24410"/>
                  </a:cubicBezTo>
                  <a:cubicBezTo>
                    <a:pt x="4590" y="24800"/>
                    <a:pt x="4288" y="25177"/>
                    <a:pt x="3986" y="25542"/>
                  </a:cubicBezTo>
                  <a:cubicBezTo>
                    <a:pt x="4062" y="24875"/>
                    <a:pt x="4213" y="23442"/>
                    <a:pt x="4401" y="22612"/>
                  </a:cubicBezTo>
                  <a:cubicBezTo>
                    <a:pt x="4741" y="21040"/>
                    <a:pt x="5005" y="20600"/>
                    <a:pt x="5608" y="19845"/>
                  </a:cubicBezTo>
                  <a:cubicBezTo>
                    <a:pt x="6212" y="19091"/>
                    <a:pt x="6589" y="17607"/>
                    <a:pt x="6589" y="17607"/>
                  </a:cubicBezTo>
                  <a:lnTo>
                    <a:pt x="6589" y="17607"/>
                  </a:lnTo>
                  <a:cubicBezTo>
                    <a:pt x="6702" y="19242"/>
                    <a:pt x="6111" y="20813"/>
                    <a:pt x="6111" y="20813"/>
                  </a:cubicBezTo>
                  <a:cubicBezTo>
                    <a:pt x="7067" y="19003"/>
                    <a:pt x="7382" y="16375"/>
                    <a:pt x="7646" y="14752"/>
                  </a:cubicBezTo>
                  <a:cubicBezTo>
                    <a:pt x="7847" y="13684"/>
                    <a:pt x="8174" y="12640"/>
                    <a:pt x="8652" y="11646"/>
                  </a:cubicBezTo>
                  <a:cubicBezTo>
                    <a:pt x="9142" y="12388"/>
                    <a:pt x="9431" y="14011"/>
                    <a:pt x="9431" y="14011"/>
                  </a:cubicBezTo>
                  <a:cubicBezTo>
                    <a:pt x="9783" y="11445"/>
                    <a:pt x="8601" y="10967"/>
                    <a:pt x="9243" y="9270"/>
                  </a:cubicBezTo>
                  <a:cubicBezTo>
                    <a:pt x="9896" y="7560"/>
                    <a:pt x="10475" y="6717"/>
                    <a:pt x="10475" y="6717"/>
                  </a:cubicBezTo>
                  <a:lnTo>
                    <a:pt x="10475" y="6717"/>
                  </a:lnTo>
                  <a:cubicBezTo>
                    <a:pt x="10349" y="7472"/>
                    <a:pt x="10676" y="8214"/>
                    <a:pt x="11317" y="8641"/>
                  </a:cubicBezTo>
                  <a:cubicBezTo>
                    <a:pt x="10374" y="6717"/>
                    <a:pt x="11343" y="5384"/>
                    <a:pt x="12223" y="4290"/>
                  </a:cubicBezTo>
                  <a:cubicBezTo>
                    <a:pt x="13116" y="3196"/>
                    <a:pt x="13933" y="2844"/>
                    <a:pt x="13933" y="2844"/>
                  </a:cubicBezTo>
                  <a:lnTo>
                    <a:pt x="13933" y="2844"/>
                  </a:lnTo>
                  <a:cubicBezTo>
                    <a:pt x="13342" y="4014"/>
                    <a:pt x="13090" y="5611"/>
                    <a:pt x="13090" y="5611"/>
                  </a:cubicBezTo>
                  <a:cubicBezTo>
                    <a:pt x="13090" y="5611"/>
                    <a:pt x="14562" y="2153"/>
                    <a:pt x="15870" y="1612"/>
                  </a:cubicBezTo>
                  <a:cubicBezTo>
                    <a:pt x="16979" y="1161"/>
                    <a:pt x="17705" y="404"/>
                    <a:pt x="18222" y="404"/>
                  </a:cubicBezTo>
                  <a:close/>
                  <a:moveTo>
                    <a:pt x="15593" y="3963"/>
                  </a:moveTo>
                  <a:lnTo>
                    <a:pt x="15593" y="3963"/>
                  </a:lnTo>
                  <a:cubicBezTo>
                    <a:pt x="14838" y="4982"/>
                    <a:pt x="14222" y="6088"/>
                    <a:pt x="13744" y="7270"/>
                  </a:cubicBezTo>
                  <a:cubicBezTo>
                    <a:pt x="13254" y="8440"/>
                    <a:pt x="12852" y="9622"/>
                    <a:pt x="12424" y="10829"/>
                  </a:cubicBezTo>
                  <a:cubicBezTo>
                    <a:pt x="11569" y="13231"/>
                    <a:pt x="10550" y="15570"/>
                    <a:pt x="9406" y="17846"/>
                  </a:cubicBezTo>
                  <a:cubicBezTo>
                    <a:pt x="9117" y="18424"/>
                    <a:pt x="8802" y="18990"/>
                    <a:pt x="8488" y="19543"/>
                  </a:cubicBezTo>
                  <a:cubicBezTo>
                    <a:pt x="8186" y="20109"/>
                    <a:pt x="7859" y="20663"/>
                    <a:pt x="7507" y="21191"/>
                  </a:cubicBezTo>
                  <a:cubicBezTo>
                    <a:pt x="6841" y="22272"/>
                    <a:pt x="6124" y="23328"/>
                    <a:pt x="5370" y="24322"/>
                  </a:cubicBezTo>
                  <a:cubicBezTo>
                    <a:pt x="3923" y="26258"/>
                    <a:pt x="2301" y="28069"/>
                    <a:pt x="528" y="29716"/>
                  </a:cubicBezTo>
                  <a:cubicBezTo>
                    <a:pt x="1371" y="28899"/>
                    <a:pt x="2201" y="28031"/>
                    <a:pt x="2993" y="27113"/>
                  </a:cubicBezTo>
                  <a:cubicBezTo>
                    <a:pt x="3785" y="26195"/>
                    <a:pt x="4565" y="25240"/>
                    <a:pt x="5307" y="24234"/>
                  </a:cubicBezTo>
                  <a:cubicBezTo>
                    <a:pt x="6049" y="23240"/>
                    <a:pt x="6753" y="22197"/>
                    <a:pt x="7419" y="21128"/>
                  </a:cubicBezTo>
                  <a:cubicBezTo>
                    <a:pt x="7759" y="20587"/>
                    <a:pt x="8073" y="20034"/>
                    <a:pt x="8388" y="19481"/>
                  </a:cubicBezTo>
                  <a:cubicBezTo>
                    <a:pt x="8714" y="18940"/>
                    <a:pt x="9004" y="18374"/>
                    <a:pt x="9293" y="17796"/>
                  </a:cubicBezTo>
                  <a:cubicBezTo>
                    <a:pt x="10437" y="15532"/>
                    <a:pt x="11456" y="13193"/>
                    <a:pt x="12323" y="10804"/>
                  </a:cubicBezTo>
                  <a:cubicBezTo>
                    <a:pt x="12764" y="9622"/>
                    <a:pt x="13179" y="8427"/>
                    <a:pt x="13682" y="7245"/>
                  </a:cubicBezTo>
                  <a:cubicBezTo>
                    <a:pt x="14172" y="6076"/>
                    <a:pt x="14813" y="4969"/>
                    <a:pt x="15593" y="3963"/>
                  </a:cubicBezTo>
                  <a:close/>
                  <a:moveTo>
                    <a:pt x="18343" y="1"/>
                  </a:moveTo>
                  <a:cubicBezTo>
                    <a:pt x="18000" y="1"/>
                    <a:pt x="17605" y="246"/>
                    <a:pt x="17165" y="530"/>
                  </a:cubicBezTo>
                  <a:cubicBezTo>
                    <a:pt x="16762" y="807"/>
                    <a:pt x="16335" y="1046"/>
                    <a:pt x="15895" y="1235"/>
                  </a:cubicBezTo>
                  <a:cubicBezTo>
                    <a:pt x="15253" y="1499"/>
                    <a:pt x="14599" y="2303"/>
                    <a:pt x="14071" y="3158"/>
                  </a:cubicBezTo>
                  <a:cubicBezTo>
                    <a:pt x="14096" y="3096"/>
                    <a:pt x="14134" y="3020"/>
                    <a:pt x="14159" y="2957"/>
                  </a:cubicBezTo>
                  <a:cubicBezTo>
                    <a:pt x="14235" y="2832"/>
                    <a:pt x="14247" y="2693"/>
                    <a:pt x="14210" y="2555"/>
                  </a:cubicBezTo>
                  <a:cubicBezTo>
                    <a:pt x="14197" y="2517"/>
                    <a:pt x="14159" y="2479"/>
                    <a:pt x="14122" y="2454"/>
                  </a:cubicBezTo>
                  <a:cubicBezTo>
                    <a:pt x="14096" y="2442"/>
                    <a:pt x="14068" y="2435"/>
                    <a:pt x="14038" y="2435"/>
                  </a:cubicBezTo>
                  <a:cubicBezTo>
                    <a:pt x="14008" y="2435"/>
                    <a:pt x="13977" y="2442"/>
                    <a:pt x="13946" y="2454"/>
                  </a:cubicBezTo>
                  <a:cubicBezTo>
                    <a:pt x="13908" y="2479"/>
                    <a:pt x="13028" y="2869"/>
                    <a:pt x="12059" y="4051"/>
                  </a:cubicBezTo>
                  <a:cubicBezTo>
                    <a:pt x="11607" y="4579"/>
                    <a:pt x="11229" y="5170"/>
                    <a:pt x="10940" y="5812"/>
                  </a:cubicBezTo>
                  <a:cubicBezTo>
                    <a:pt x="10940" y="5749"/>
                    <a:pt x="10940" y="5686"/>
                    <a:pt x="10953" y="5623"/>
                  </a:cubicBezTo>
                  <a:cubicBezTo>
                    <a:pt x="10953" y="5485"/>
                    <a:pt x="10978" y="5359"/>
                    <a:pt x="10990" y="5284"/>
                  </a:cubicBezTo>
                  <a:lnTo>
                    <a:pt x="10990" y="5145"/>
                  </a:lnTo>
                  <a:lnTo>
                    <a:pt x="10940" y="5271"/>
                  </a:lnTo>
                  <a:cubicBezTo>
                    <a:pt x="10902" y="5359"/>
                    <a:pt x="10852" y="5485"/>
                    <a:pt x="10789" y="5636"/>
                  </a:cubicBezTo>
                  <a:cubicBezTo>
                    <a:pt x="10739" y="5787"/>
                    <a:pt x="10701" y="5963"/>
                    <a:pt x="10664" y="6151"/>
                  </a:cubicBezTo>
                  <a:cubicBezTo>
                    <a:pt x="10651" y="6214"/>
                    <a:pt x="10651" y="6264"/>
                    <a:pt x="10638" y="6327"/>
                  </a:cubicBezTo>
                  <a:cubicBezTo>
                    <a:pt x="10628" y="6326"/>
                    <a:pt x="10618" y="6326"/>
                    <a:pt x="10608" y="6326"/>
                  </a:cubicBezTo>
                  <a:cubicBezTo>
                    <a:pt x="10480" y="6326"/>
                    <a:pt x="10357" y="6399"/>
                    <a:pt x="10299" y="6516"/>
                  </a:cubicBezTo>
                  <a:cubicBezTo>
                    <a:pt x="10274" y="6554"/>
                    <a:pt x="9670" y="7446"/>
                    <a:pt x="8991" y="9207"/>
                  </a:cubicBezTo>
                  <a:cubicBezTo>
                    <a:pt x="8991" y="9232"/>
                    <a:pt x="8991" y="9245"/>
                    <a:pt x="8979" y="9257"/>
                  </a:cubicBezTo>
                  <a:lnTo>
                    <a:pt x="8979" y="9207"/>
                  </a:lnTo>
                  <a:cubicBezTo>
                    <a:pt x="8966" y="9043"/>
                    <a:pt x="8966" y="8893"/>
                    <a:pt x="8966" y="8792"/>
                  </a:cubicBezTo>
                  <a:lnTo>
                    <a:pt x="8966" y="8641"/>
                  </a:lnTo>
                  <a:lnTo>
                    <a:pt x="8916" y="8817"/>
                  </a:lnTo>
                  <a:cubicBezTo>
                    <a:pt x="8891" y="8918"/>
                    <a:pt x="8853" y="9081"/>
                    <a:pt x="8815" y="9270"/>
                  </a:cubicBezTo>
                  <a:cubicBezTo>
                    <a:pt x="8777" y="9458"/>
                    <a:pt x="8765" y="9672"/>
                    <a:pt x="8740" y="9899"/>
                  </a:cubicBezTo>
                  <a:cubicBezTo>
                    <a:pt x="8727" y="10125"/>
                    <a:pt x="8740" y="10351"/>
                    <a:pt x="8740" y="10590"/>
                  </a:cubicBezTo>
                  <a:cubicBezTo>
                    <a:pt x="8740" y="10817"/>
                    <a:pt x="8802" y="11018"/>
                    <a:pt x="8840" y="11219"/>
                  </a:cubicBezTo>
                  <a:lnTo>
                    <a:pt x="8853" y="11269"/>
                  </a:lnTo>
                  <a:cubicBezTo>
                    <a:pt x="8828" y="11257"/>
                    <a:pt x="8799" y="11250"/>
                    <a:pt x="8771" y="11250"/>
                  </a:cubicBezTo>
                  <a:cubicBezTo>
                    <a:pt x="8743" y="11250"/>
                    <a:pt x="8714" y="11257"/>
                    <a:pt x="8689" y="11269"/>
                  </a:cubicBezTo>
                  <a:cubicBezTo>
                    <a:pt x="8576" y="11320"/>
                    <a:pt x="8488" y="11420"/>
                    <a:pt x="8425" y="11533"/>
                  </a:cubicBezTo>
                  <a:cubicBezTo>
                    <a:pt x="7935" y="12577"/>
                    <a:pt x="7570" y="13684"/>
                    <a:pt x="7369" y="14815"/>
                  </a:cubicBezTo>
                  <a:cubicBezTo>
                    <a:pt x="7331" y="15029"/>
                    <a:pt x="7294" y="15255"/>
                    <a:pt x="7256" y="15482"/>
                  </a:cubicBezTo>
                  <a:cubicBezTo>
                    <a:pt x="7231" y="15645"/>
                    <a:pt x="7205" y="15796"/>
                    <a:pt x="7180" y="15972"/>
                  </a:cubicBezTo>
                  <a:cubicBezTo>
                    <a:pt x="7180" y="15708"/>
                    <a:pt x="7193" y="15457"/>
                    <a:pt x="7205" y="15205"/>
                  </a:cubicBezTo>
                  <a:cubicBezTo>
                    <a:pt x="7218" y="14928"/>
                    <a:pt x="7243" y="14639"/>
                    <a:pt x="7294" y="14350"/>
                  </a:cubicBezTo>
                  <a:cubicBezTo>
                    <a:pt x="7331" y="14136"/>
                    <a:pt x="7369" y="13935"/>
                    <a:pt x="7444" y="13721"/>
                  </a:cubicBezTo>
                  <a:cubicBezTo>
                    <a:pt x="7457" y="13646"/>
                    <a:pt x="7482" y="13583"/>
                    <a:pt x="7495" y="13545"/>
                  </a:cubicBezTo>
                  <a:lnTo>
                    <a:pt x="7507" y="13482"/>
                  </a:lnTo>
                  <a:lnTo>
                    <a:pt x="7482" y="13545"/>
                  </a:lnTo>
                  <a:cubicBezTo>
                    <a:pt x="7457" y="13583"/>
                    <a:pt x="7419" y="13633"/>
                    <a:pt x="7382" y="13721"/>
                  </a:cubicBezTo>
                  <a:cubicBezTo>
                    <a:pt x="7281" y="13935"/>
                    <a:pt x="7205" y="14149"/>
                    <a:pt x="7130" y="14375"/>
                  </a:cubicBezTo>
                  <a:cubicBezTo>
                    <a:pt x="7055" y="14677"/>
                    <a:pt x="6992" y="14991"/>
                    <a:pt x="6941" y="15306"/>
                  </a:cubicBezTo>
                  <a:cubicBezTo>
                    <a:pt x="6904" y="15633"/>
                    <a:pt x="6891" y="15985"/>
                    <a:pt x="6879" y="16312"/>
                  </a:cubicBezTo>
                  <a:cubicBezTo>
                    <a:pt x="6853" y="16651"/>
                    <a:pt x="6879" y="16966"/>
                    <a:pt x="6853" y="17267"/>
                  </a:cubicBezTo>
                  <a:cubicBezTo>
                    <a:pt x="6841" y="17242"/>
                    <a:pt x="6816" y="17230"/>
                    <a:pt x="6803" y="17217"/>
                  </a:cubicBezTo>
                  <a:cubicBezTo>
                    <a:pt x="6778" y="17204"/>
                    <a:pt x="6750" y="17198"/>
                    <a:pt x="6721" y="17198"/>
                  </a:cubicBezTo>
                  <a:cubicBezTo>
                    <a:pt x="6693" y="17198"/>
                    <a:pt x="6665" y="17204"/>
                    <a:pt x="6640" y="17217"/>
                  </a:cubicBezTo>
                  <a:cubicBezTo>
                    <a:pt x="6476" y="17293"/>
                    <a:pt x="6350" y="17443"/>
                    <a:pt x="6313" y="17619"/>
                  </a:cubicBezTo>
                  <a:cubicBezTo>
                    <a:pt x="6212" y="17997"/>
                    <a:pt x="5873" y="19078"/>
                    <a:pt x="5458" y="19606"/>
                  </a:cubicBezTo>
                  <a:cubicBezTo>
                    <a:pt x="4753" y="20487"/>
                    <a:pt x="4464" y="21040"/>
                    <a:pt x="4112" y="22649"/>
                  </a:cubicBezTo>
                  <a:cubicBezTo>
                    <a:pt x="4049" y="22951"/>
                    <a:pt x="3986" y="23328"/>
                    <a:pt x="3936" y="23718"/>
                  </a:cubicBezTo>
                  <a:cubicBezTo>
                    <a:pt x="3911" y="23555"/>
                    <a:pt x="3873" y="23416"/>
                    <a:pt x="3848" y="23291"/>
                  </a:cubicBezTo>
                  <a:cubicBezTo>
                    <a:pt x="3798" y="23140"/>
                    <a:pt x="3760" y="23027"/>
                    <a:pt x="3722" y="22939"/>
                  </a:cubicBezTo>
                  <a:lnTo>
                    <a:pt x="3659" y="22813"/>
                  </a:lnTo>
                  <a:lnTo>
                    <a:pt x="3659" y="22989"/>
                  </a:lnTo>
                  <a:cubicBezTo>
                    <a:pt x="3672" y="23089"/>
                    <a:pt x="3672" y="23240"/>
                    <a:pt x="3672" y="23416"/>
                  </a:cubicBezTo>
                  <a:cubicBezTo>
                    <a:pt x="3685" y="23592"/>
                    <a:pt x="3697" y="23794"/>
                    <a:pt x="3685" y="24020"/>
                  </a:cubicBezTo>
                  <a:cubicBezTo>
                    <a:pt x="3685" y="24246"/>
                    <a:pt x="3685" y="24485"/>
                    <a:pt x="3672" y="24724"/>
                  </a:cubicBezTo>
                  <a:cubicBezTo>
                    <a:pt x="3659" y="24963"/>
                    <a:pt x="3647" y="25202"/>
                    <a:pt x="3622" y="25441"/>
                  </a:cubicBezTo>
                  <a:cubicBezTo>
                    <a:pt x="3597" y="25680"/>
                    <a:pt x="3584" y="25894"/>
                    <a:pt x="3546" y="26082"/>
                  </a:cubicBezTo>
                  <a:cubicBezTo>
                    <a:pt x="3219" y="26485"/>
                    <a:pt x="2880" y="26874"/>
                    <a:pt x="2528" y="27264"/>
                  </a:cubicBezTo>
                  <a:cubicBezTo>
                    <a:pt x="1723" y="28182"/>
                    <a:pt x="905" y="29088"/>
                    <a:pt x="76" y="29980"/>
                  </a:cubicBezTo>
                  <a:cubicBezTo>
                    <a:pt x="25" y="30031"/>
                    <a:pt x="0" y="30094"/>
                    <a:pt x="13" y="30157"/>
                  </a:cubicBezTo>
                  <a:cubicBezTo>
                    <a:pt x="21" y="30199"/>
                    <a:pt x="47" y="30225"/>
                    <a:pt x="83" y="30225"/>
                  </a:cubicBezTo>
                  <a:cubicBezTo>
                    <a:pt x="99" y="30225"/>
                    <a:pt x="118" y="30219"/>
                    <a:pt x="138" y="30207"/>
                  </a:cubicBezTo>
                  <a:cubicBezTo>
                    <a:pt x="1107" y="29477"/>
                    <a:pt x="1987" y="28673"/>
                    <a:pt x="2792" y="27780"/>
                  </a:cubicBezTo>
                  <a:cubicBezTo>
                    <a:pt x="3307" y="27227"/>
                    <a:pt x="3823" y="26636"/>
                    <a:pt x="4313" y="26032"/>
                  </a:cubicBezTo>
                  <a:lnTo>
                    <a:pt x="4439" y="25944"/>
                  </a:lnTo>
                  <a:cubicBezTo>
                    <a:pt x="4665" y="25780"/>
                    <a:pt x="4904" y="25642"/>
                    <a:pt x="5168" y="25516"/>
                  </a:cubicBezTo>
                  <a:cubicBezTo>
                    <a:pt x="5370" y="25403"/>
                    <a:pt x="5583" y="25315"/>
                    <a:pt x="5810" y="25227"/>
                  </a:cubicBezTo>
                  <a:cubicBezTo>
                    <a:pt x="5898" y="25189"/>
                    <a:pt x="5986" y="25164"/>
                    <a:pt x="6061" y="25139"/>
                  </a:cubicBezTo>
                  <a:cubicBezTo>
                    <a:pt x="6124" y="25114"/>
                    <a:pt x="6187" y="25089"/>
                    <a:pt x="6262" y="25076"/>
                  </a:cubicBezTo>
                  <a:lnTo>
                    <a:pt x="6438" y="25013"/>
                  </a:lnTo>
                  <a:lnTo>
                    <a:pt x="6275" y="24988"/>
                  </a:lnTo>
                  <a:lnTo>
                    <a:pt x="6086" y="24988"/>
                  </a:lnTo>
                  <a:cubicBezTo>
                    <a:pt x="6011" y="25001"/>
                    <a:pt x="5923" y="25001"/>
                    <a:pt x="5835" y="25013"/>
                  </a:cubicBezTo>
                  <a:cubicBezTo>
                    <a:pt x="5747" y="25026"/>
                    <a:pt x="5646" y="25051"/>
                    <a:pt x="5533" y="25076"/>
                  </a:cubicBezTo>
                  <a:cubicBezTo>
                    <a:pt x="5697" y="25001"/>
                    <a:pt x="5898" y="24925"/>
                    <a:pt x="6099" y="24850"/>
                  </a:cubicBezTo>
                  <a:cubicBezTo>
                    <a:pt x="6300" y="24762"/>
                    <a:pt x="6564" y="24636"/>
                    <a:pt x="6803" y="24536"/>
                  </a:cubicBezTo>
                  <a:cubicBezTo>
                    <a:pt x="7029" y="24422"/>
                    <a:pt x="7281" y="24297"/>
                    <a:pt x="7507" y="24196"/>
                  </a:cubicBezTo>
                  <a:cubicBezTo>
                    <a:pt x="7734" y="24095"/>
                    <a:pt x="7947" y="23970"/>
                    <a:pt x="8123" y="23882"/>
                  </a:cubicBezTo>
                  <a:lnTo>
                    <a:pt x="8564" y="23643"/>
                  </a:lnTo>
                  <a:lnTo>
                    <a:pt x="8727" y="23542"/>
                  </a:lnTo>
                  <a:lnTo>
                    <a:pt x="8727" y="23542"/>
                  </a:lnTo>
                  <a:lnTo>
                    <a:pt x="8576" y="23567"/>
                  </a:lnTo>
                  <a:lnTo>
                    <a:pt x="8149" y="23668"/>
                  </a:lnTo>
                  <a:lnTo>
                    <a:pt x="8123" y="23668"/>
                  </a:lnTo>
                  <a:lnTo>
                    <a:pt x="8161" y="23643"/>
                  </a:lnTo>
                  <a:cubicBezTo>
                    <a:pt x="8501" y="23454"/>
                    <a:pt x="8840" y="23253"/>
                    <a:pt x="9167" y="23052"/>
                  </a:cubicBezTo>
                  <a:cubicBezTo>
                    <a:pt x="9456" y="22851"/>
                    <a:pt x="9746" y="22637"/>
                    <a:pt x="10022" y="22410"/>
                  </a:cubicBezTo>
                  <a:cubicBezTo>
                    <a:pt x="10236" y="22222"/>
                    <a:pt x="10425" y="22033"/>
                    <a:pt x="10601" y="21819"/>
                  </a:cubicBezTo>
                  <a:cubicBezTo>
                    <a:pt x="10676" y="21744"/>
                    <a:pt x="10714" y="21681"/>
                    <a:pt x="10752" y="21643"/>
                  </a:cubicBezTo>
                  <a:lnTo>
                    <a:pt x="10802" y="21568"/>
                  </a:lnTo>
                  <a:lnTo>
                    <a:pt x="10752" y="21631"/>
                  </a:lnTo>
                  <a:cubicBezTo>
                    <a:pt x="10714" y="21656"/>
                    <a:pt x="10651" y="21706"/>
                    <a:pt x="10588" y="21769"/>
                  </a:cubicBezTo>
                  <a:cubicBezTo>
                    <a:pt x="10399" y="21933"/>
                    <a:pt x="10211" y="22084"/>
                    <a:pt x="9997" y="22222"/>
                  </a:cubicBezTo>
                  <a:cubicBezTo>
                    <a:pt x="9733" y="22410"/>
                    <a:pt x="9456" y="22574"/>
                    <a:pt x="9167" y="22737"/>
                  </a:cubicBezTo>
                  <a:cubicBezTo>
                    <a:pt x="9808" y="22209"/>
                    <a:pt x="10387" y="21618"/>
                    <a:pt x="10902" y="20977"/>
                  </a:cubicBezTo>
                  <a:cubicBezTo>
                    <a:pt x="13543" y="17808"/>
                    <a:pt x="14449" y="15557"/>
                    <a:pt x="14486" y="15469"/>
                  </a:cubicBezTo>
                  <a:cubicBezTo>
                    <a:pt x="14549" y="15331"/>
                    <a:pt x="14549" y="15180"/>
                    <a:pt x="14474" y="15054"/>
                  </a:cubicBezTo>
                  <a:cubicBezTo>
                    <a:pt x="14461" y="15042"/>
                    <a:pt x="14436" y="15029"/>
                    <a:pt x="14423" y="15016"/>
                  </a:cubicBezTo>
                  <a:cubicBezTo>
                    <a:pt x="14398" y="15004"/>
                    <a:pt x="14361" y="15004"/>
                    <a:pt x="14335" y="15004"/>
                  </a:cubicBezTo>
                  <a:cubicBezTo>
                    <a:pt x="14411" y="14928"/>
                    <a:pt x="14486" y="14853"/>
                    <a:pt x="14549" y="14765"/>
                  </a:cubicBezTo>
                  <a:cubicBezTo>
                    <a:pt x="14788" y="14501"/>
                    <a:pt x="15027" y="14212"/>
                    <a:pt x="15228" y="13948"/>
                  </a:cubicBezTo>
                  <a:cubicBezTo>
                    <a:pt x="15429" y="13684"/>
                    <a:pt x="15631" y="13407"/>
                    <a:pt x="15782" y="13181"/>
                  </a:cubicBezTo>
                  <a:cubicBezTo>
                    <a:pt x="15945" y="12954"/>
                    <a:pt x="16058" y="12753"/>
                    <a:pt x="16146" y="12615"/>
                  </a:cubicBezTo>
                  <a:lnTo>
                    <a:pt x="16272" y="12388"/>
                  </a:lnTo>
                  <a:lnTo>
                    <a:pt x="16121" y="12564"/>
                  </a:lnTo>
                  <a:cubicBezTo>
                    <a:pt x="15995" y="12715"/>
                    <a:pt x="15857" y="12891"/>
                    <a:pt x="15681" y="13080"/>
                  </a:cubicBezTo>
                  <a:lnTo>
                    <a:pt x="15631" y="13130"/>
                  </a:lnTo>
                  <a:cubicBezTo>
                    <a:pt x="15995" y="12325"/>
                    <a:pt x="16209" y="11269"/>
                    <a:pt x="16398" y="10314"/>
                  </a:cubicBezTo>
                  <a:cubicBezTo>
                    <a:pt x="16536" y="9622"/>
                    <a:pt x="16687" y="8918"/>
                    <a:pt x="16838" y="8603"/>
                  </a:cubicBezTo>
                  <a:cubicBezTo>
                    <a:pt x="17278" y="7685"/>
                    <a:pt x="17970" y="6440"/>
                    <a:pt x="17982" y="6428"/>
                  </a:cubicBezTo>
                  <a:cubicBezTo>
                    <a:pt x="18070" y="6302"/>
                    <a:pt x="18083" y="6126"/>
                    <a:pt x="18032" y="5975"/>
                  </a:cubicBezTo>
                  <a:cubicBezTo>
                    <a:pt x="18007" y="5950"/>
                    <a:pt x="17982" y="5925"/>
                    <a:pt x="17957" y="5900"/>
                  </a:cubicBezTo>
                  <a:cubicBezTo>
                    <a:pt x="17929" y="5892"/>
                    <a:pt x="17901" y="5888"/>
                    <a:pt x="17874" y="5888"/>
                  </a:cubicBezTo>
                  <a:cubicBezTo>
                    <a:pt x="17814" y="5888"/>
                    <a:pt x="17757" y="5907"/>
                    <a:pt x="17705" y="5950"/>
                  </a:cubicBezTo>
                  <a:cubicBezTo>
                    <a:pt x="17316" y="6227"/>
                    <a:pt x="16938" y="6529"/>
                    <a:pt x="16586" y="6855"/>
                  </a:cubicBezTo>
                  <a:cubicBezTo>
                    <a:pt x="16649" y="6780"/>
                    <a:pt x="16712" y="6705"/>
                    <a:pt x="16775" y="6629"/>
                  </a:cubicBezTo>
                  <a:lnTo>
                    <a:pt x="16838" y="6579"/>
                  </a:lnTo>
                  <a:cubicBezTo>
                    <a:pt x="16989" y="6428"/>
                    <a:pt x="17140" y="6277"/>
                    <a:pt x="17303" y="6139"/>
                  </a:cubicBezTo>
                  <a:cubicBezTo>
                    <a:pt x="17454" y="6000"/>
                    <a:pt x="17617" y="5837"/>
                    <a:pt x="17756" y="5699"/>
                  </a:cubicBezTo>
                  <a:cubicBezTo>
                    <a:pt x="17907" y="5560"/>
                    <a:pt x="18045" y="5409"/>
                    <a:pt x="18171" y="5309"/>
                  </a:cubicBezTo>
                  <a:cubicBezTo>
                    <a:pt x="18284" y="5196"/>
                    <a:pt x="18384" y="5082"/>
                    <a:pt x="18447" y="5020"/>
                  </a:cubicBezTo>
                  <a:lnTo>
                    <a:pt x="18561" y="4894"/>
                  </a:lnTo>
                  <a:lnTo>
                    <a:pt x="18447" y="4944"/>
                  </a:lnTo>
                  <a:cubicBezTo>
                    <a:pt x="18372" y="4982"/>
                    <a:pt x="18259" y="5045"/>
                    <a:pt x="18133" y="5120"/>
                  </a:cubicBezTo>
                  <a:lnTo>
                    <a:pt x="18070" y="5158"/>
                  </a:lnTo>
                  <a:lnTo>
                    <a:pt x="18070" y="5133"/>
                  </a:lnTo>
                  <a:cubicBezTo>
                    <a:pt x="18120" y="4315"/>
                    <a:pt x="18322" y="3511"/>
                    <a:pt x="18649" y="2769"/>
                  </a:cubicBezTo>
                  <a:cubicBezTo>
                    <a:pt x="19340" y="1310"/>
                    <a:pt x="19353" y="530"/>
                    <a:pt x="18686" y="103"/>
                  </a:cubicBezTo>
                  <a:lnTo>
                    <a:pt x="18623" y="65"/>
                  </a:lnTo>
                  <a:cubicBezTo>
                    <a:pt x="18534" y="21"/>
                    <a:pt x="18441" y="1"/>
                    <a:pt x="183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3" name="Google Shape;10143;p59"/>
            <p:cNvSpPr/>
            <p:nvPr/>
          </p:nvSpPr>
          <p:spPr>
            <a:xfrm>
              <a:off x="3519200" y="887175"/>
              <a:ext cx="109725" cy="94025"/>
            </a:xfrm>
            <a:custGeom>
              <a:avLst/>
              <a:gdLst/>
              <a:ahLst/>
              <a:cxnLst/>
              <a:rect l="l" t="t" r="r" b="b"/>
              <a:pathLst>
                <a:path w="4389" h="3761" extrusionOk="0">
                  <a:moveTo>
                    <a:pt x="4389" y="1"/>
                  </a:moveTo>
                  <a:lnTo>
                    <a:pt x="4200" y="164"/>
                  </a:lnTo>
                  <a:cubicBezTo>
                    <a:pt x="4075" y="265"/>
                    <a:pt x="3911" y="416"/>
                    <a:pt x="3697" y="592"/>
                  </a:cubicBezTo>
                  <a:cubicBezTo>
                    <a:pt x="3496" y="755"/>
                    <a:pt x="3257" y="969"/>
                    <a:pt x="3006" y="1183"/>
                  </a:cubicBezTo>
                  <a:cubicBezTo>
                    <a:pt x="2742" y="1409"/>
                    <a:pt x="2478" y="1648"/>
                    <a:pt x="2201" y="1874"/>
                  </a:cubicBezTo>
                  <a:cubicBezTo>
                    <a:pt x="1924" y="2101"/>
                    <a:pt x="1660" y="2340"/>
                    <a:pt x="1396" y="2553"/>
                  </a:cubicBezTo>
                  <a:cubicBezTo>
                    <a:pt x="1145" y="2767"/>
                    <a:pt x="906" y="2981"/>
                    <a:pt x="692" y="3157"/>
                  </a:cubicBezTo>
                  <a:cubicBezTo>
                    <a:pt x="491" y="3333"/>
                    <a:pt x="315" y="3484"/>
                    <a:pt x="189" y="3584"/>
                  </a:cubicBezTo>
                  <a:lnTo>
                    <a:pt x="0" y="3761"/>
                  </a:lnTo>
                  <a:lnTo>
                    <a:pt x="202" y="3647"/>
                  </a:lnTo>
                  <a:cubicBezTo>
                    <a:pt x="327" y="3584"/>
                    <a:pt x="503" y="3471"/>
                    <a:pt x="730" y="3333"/>
                  </a:cubicBezTo>
                  <a:cubicBezTo>
                    <a:pt x="943" y="3207"/>
                    <a:pt x="1195" y="3019"/>
                    <a:pt x="1459" y="2830"/>
                  </a:cubicBezTo>
                  <a:cubicBezTo>
                    <a:pt x="1723" y="2641"/>
                    <a:pt x="2000" y="2415"/>
                    <a:pt x="2276" y="2189"/>
                  </a:cubicBezTo>
                  <a:cubicBezTo>
                    <a:pt x="2553" y="1950"/>
                    <a:pt x="2830" y="1686"/>
                    <a:pt x="3081" y="1447"/>
                  </a:cubicBezTo>
                  <a:cubicBezTo>
                    <a:pt x="3333" y="1208"/>
                    <a:pt x="3559" y="956"/>
                    <a:pt x="3760" y="755"/>
                  </a:cubicBezTo>
                  <a:cubicBezTo>
                    <a:pt x="3961" y="541"/>
                    <a:pt x="4112" y="353"/>
                    <a:pt x="4225" y="214"/>
                  </a:cubicBezTo>
                  <a:lnTo>
                    <a:pt x="438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4" name="Google Shape;10144;p59"/>
            <p:cNvSpPr/>
            <p:nvPr/>
          </p:nvSpPr>
          <p:spPr>
            <a:xfrm>
              <a:off x="3577675" y="679375"/>
              <a:ext cx="126700" cy="180175"/>
            </a:xfrm>
            <a:custGeom>
              <a:avLst/>
              <a:gdLst/>
              <a:ahLst/>
              <a:cxnLst/>
              <a:rect l="l" t="t" r="r" b="b"/>
              <a:pathLst>
                <a:path w="5068" h="7207" extrusionOk="0">
                  <a:moveTo>
                    <a:pt x="5068" y="1"/>
                  </a:moveTo>
                  <a:lnTo>
                    <a:pt x="4804" y="252"/>
                  </a:lnTo>
                  <a:cubicBezTo>
                    <a:pt x="4728" y="328"/>
                    <a:pt x="4628" y="441"/>
                    <a:pt x="4527" y="567"/>
                  </a:cubicBezTo>
                  <a:cubicBezTo>
                    <a:pt x="4414" y="692"/>
                    <a:pt x="4288" y="831"/>
                    <a:pt x="4162" y="994"/>
                  </a:cubicBezTo>
                  <a:cubicBezTo>
                    <a:pt x="3898" y="1309"/>
                    <a:pt x="3622" y="1711"/>
                    <a:pt x="3320" y="2151"/>
                  </a:cubicBezTo>
                  <a:cubicBezTo>
                    <a:pt x="3031" y="2579"/>
                    <a:pt x="2742" y="3069"/>
                    <a:pt x="2452" y="3547"/>
                  </a:cubicBezTo>
                  <a:cubicBezTo>
                    <a:pt x="2163" y="4025"/>
                    <a:pt x="1886" y="4503"/>
                    <a:pt x="1610" y="4943"/>
                  </a:cubicBezTo>
                  <a:cubicBezTo>
                    <a:pt x="1333" y="5383"/>
                    <a:pt x="1069" y="5785"/>
                    <a:pt x="830" y="6112"/>
                  </a:cubicBezTo>
                  <a:cubicBezTo>
                    <a:pt x="717" y="6288"/>
                    <a:pt x="604" y="6426"/>
                    <a:pt x="503" y="6565"/>
                  </a:cubicBezTo>
                  <a:lnTo>
                    <a:pt x="365" y="6753"/>
                  </a:lnTo>
                  <a:lnTo>
                    <a:pt x="239" y="6904"/>
                  </a:lnTo>
                  <a:lnTo>
                    <a:pt x="0" y="7206"/>
                  </a:lnTo>
                  <a:lnTo>
                    <a:pt x="277" y="6955"/>
                  </a:lnTo>
                  <a:lnTo>
                    <a:pt x="403" y="6816"/>
                  </a:lnTo>
                  <a:lnTo>
                    <a:pt x="566" y="6653"/>
                  </a:lnTo>
                  <a:cubicBezTo>
                    <a:pt x="679" y="6527"/>
                    <a:pt x="805" y="6401"/>
                    <a:pt x="931" y="6238"/>
                  </a:cubicBezTo>
                  <a:cubicBezTo>
                    <a:pt x="1195" y="5923"/>
                    <a:pt x="1484" y="5521"/>
                    <a:pt x="1786" y="5094"/>
                  </a:cubicBezTo>
                  <a:cubicBezTo>
                    <a:pt x="2088" y="4666"/>
                    <a:pt x="2377" y="4176"/>
                    <a:pt x="2666" y="3698"/>
                  </a:cubicBezTo>
                  <a:cubicBezTo>
                    <a:pt x="2955" y="3220"/>
                    <a:pt x="3232" y="2742"/>
                    <a:pt x="3509" y="2302"/>
                  </a:cubicBezTo>
                  <a:cubicBezTo>
                    <a:pt x="3773" y="1849"/>
                    <a:pt x="4024" y="1434"/>
                    <a:pt x="4263" y="1107"/>
                  </a:cubicBezTo>
                  <a:cubicBezTo>
                    <a:pt x="4376" y="931"/>
                    <a:pt x="4489" y="780"/>
                    <a:pt x="4577" y="642"/>
                  </a:cubicBezTo>
                  <a:cubicBezTo>
                    <a:pt x="4665" y="504"/>
                    <a:pt x="4766" y="391"/>
                    <a:pt x="4842" y="303"/>
                  </a:cubicBezTo>
                  <a:lnTo>
                    <a:pt x="50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5" name="Google Shape;10145;p59"/>
            <p:cNvSpPr/>
            <p:nvPr/>
          </p:nvSpPr>
          <p:spPr>
            <a:xfrm>
              <a:off x="3583325" y="596375"/>
              <a:ext cx="23300" cy="127975"/>
            </a:xfrm>
            <a:custGeom>
              <a:avLst/>
              <a:gdLst/>
              <a:ahLst/>
              <a:cxnLst/>
              <a:rect l="l" t="t" r="r" b="b"/>
              <a:pathLst>
                <a:path w="932" h="5119" extrusionOk="0">
                  <a:moveTo>
                    <a:pt x="831" y="1"/>
                  </a:moveTo>
                  <a:lnTo>
                    <a:pt x="780" y="51"/>
                  </a:lnTo>
                  <a:cubicBezTo>
                    <a:pt x="755" y="89"/>
                    <a:pt x="717" y="139"/>
                    <a:pt x="667" y="215"/>
                  </a:cubicBezTo>
                  <a:cubicBezTo>
                    <a:pt x="529" y="416"/>
                    <a:pt x="403" y="642"/>
                    <a:pt x="315" y="869"/>
                  </a:cubicBezTo>
                  <a:cubicBezTo>
                    <a:pt x="177" y="1196"/>
                    <a:pt x="89" y="1535"/>
                    <a:pt x="51" y="1875"/>
                  </a:cubicBezTo>
                  <a:cubicBezTo>
                    <a:pt x="1" y="2227"/>
                    <a:pt x="26" y="2579"/>
                    <a:pt x="114" y="2918"/>
                  </a:cubicBezTo>
                  <a:cubicBezTo>
                    <a:pt x="202" y="3195"/>
                    <a:pt x="315" y="3459"/>
                    <a:pt x="441" y="3711"/>
                  </a:cubicBezTo>
                  <a:cubicBezTo>
                    <a:pt x="554" y="3912"/>
                    <a:pt x="654" y="4126"/>
                    <a:pt x="730" y="4352"/>
                  </a:cubicBezTo>
                  <a:cubicBezTo>
                    <a:pt x="805" y="4515"/>
                    <a:pt x="843" y="4704"/>
                    <a:pt x="856" y="4880"/>
                  </a:cubicBezTo>
                  <a:cubicBezTo>
                    <a:pt x="868" y="4955"/>
                    <a:pt x="868" y="5031"/>
                    <a:pt x="868" y="5119"/>
                  </a:cubicBezTo>
                  <a:cubicBezTo>
                    <a:pt x="893" y="5031"/>
                    <a:pt x="906" y="4943"/>
                    <a:pt x="919" y="4855"/>
                  </a:cubicBezTo>
                  <a:cubicBezTo>
                    <a:pt x="931" y="4641"/>
                    <a:pt x="931" y="4427"/>
                    <a:pt x="893" y="4214"/>
                  </a:cubicBezTo>
                  <a:cubicBezTo>
                    <a:pt x="843" y="3962"/>
                    <a:pt x="780" y="3711"/>
                    <a:pt x="680" y="3459"/>
                  </a:cubicBezTo>
                  <a:cubicBezTo>
                    <a:pt x="566" y="3208"/>
                    <a:pt x="478" y="2943"/>
                    <a:pt x="403" y="2679"/>
                  </a:cubicBezTo>
                  <a:cubicBezTo>
                    <a:pt x="315" y="2390"/>
                    <a:pt x="277" y="2088"/>
                    <a:pt x="302" y="1787"/>
                  </a:cubicBezTo>
                  <a:cubicBezTo>
                    <a:pt x="315" y="1485"/>
                    <a:pt x="365" y="1196"/>
                    <a:pt x="466" y="906"/>
                  </a:cubicBezTo>
                  <a:cubicBezTo>
                    <a:pt x="516" y="680"/>
                    <a:pt x="604" y="454"/>
                    <a:pt x="705" y="240"/>
                  </a:cubicBezTo>
                  <a:cubicBezTo>
                    <a:pt x="742" y="164"/>
                    <a:pt x="768" y="102"/>
                    <a:pt x="793" y="64"/>
                  </a:cubicBezTo>
                  <a:lnTo>
                    <a:pt x="83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6" name="Google Shape;10146;p59"/>
            <p:cNvSpPr/>
            <p:nvPr/>
          </p:nvSpPr>
          <p:spPr>
            <a:xfrm>
              <a:off x="3661925" y="527850"/>
              <a:ext cx="83950" cy="116350"/>
            </a:xfrm>
            <a:custGeom>
              <a:avLst/>
              <a:gdLst/>
              <a:ahLst/>
              <a:cxnLst/>
              <a:rect l="l" t="t" r="r" b="b"/>
              <a:pathLst>
                <a:path w="3358" h="4654" extrusionOk="0">
                  <a:moveTo>
                    <a:pt x="3358" y="1"/>
                  </a:moveTo>
                  <a:lnTo>
                    <a:pt x="3194" y="152"/>
                  </a:lnTo>
                  <a:cubicBezTo>
                    <a:pt x="3081" y="265"/>
                    <a:pt x="2930" y="416"/>
                    <a:pt x="2754" y="604"/>
                  </a:cubicBezTo>
                  <a:cubicBezTo>
                    <a:pt x="2578" y="793"/>
                    <a:pt x="2364" y="1019"/>
                    <a:pt x="2163" y="1283"/>
                  </a:cubicBezTo>
                  <a:cubicBezTo>
                    <a:pt x="1949" y="1535"/>
                    <a:pt x="1723" y="1824"/>
                    <a:pt x="1509" y="2113"/>
                  </a:cubicBezTo>
                  <a:cubicBezTo>
                    <a:pt x="1295" y="2415"/>
                    <a:pt x="1094" y="2717"/>
                    <a:pt x="906" y="3006"/>
                  </a:cubicBezTo>
                  <a:cubicBezTo>
                    <a:pt x="717" y="3295"/>
                    <a:pt x="554" y="3585"/>
                    <a:pt x="415" y="3823"/>
                  </a:cubicBezTo>
                  <a:cubicBezTo>
                    <a:pt x="277" y="4062"/>
                    <a:pt x="176" y="4276"/>
                    <a:pt x="101" y="4414"/>
                  </a:cubicBezTo>
                  <a:lnTo>
                    <a:pt x="0" y="4653"/>
                  </a:lnTo>
                  <a:lnTo>
                    <a:pt x="126" y="4440"/>
                  </a:lnTo>
                  <a:cubicBezTo>
                    <a:pt x="214" y="4301"/>
                    <a:pt x="327" y="4100"/>
                    <a:pt x="478" y="3874"/>
                  </a:cubicBezTo>
                  <a:cubicBezTo>
                    <a:pt x="629" y="3647"/>
                    <a:pt x="805" y="3383"/>
                    <a:pt x="994" y="3094"/>
                  </a:cubicBezTo>
                  <a:cubicBezTo>
                    <a:pt x="1170" y="2792"/>
                    <a:pt x="1384" y="2516"/>
                    <a:pt x="1597" y="2226"/>
                  </a:cubicBezTo>
                  <a:cubicBezTo>
                    <a:pt x="1811" y="1937"/>
                    <a:pt x="2025" y="1648"/>
                    <a:pt x="2226" y="1384"/>
                  </a:cubicBezTo>
                  <a:cubicBezTo>
                    <a:pt x="2427" y="1120"/>
                    <a:pt x="2628" y="881"/>
                    <a:pt x="2792" y="680"/>
                  </a:cubicBezTo>
                  <a:cubicBezTo>
                    <a:pt x="2968" y="479"/>
                    <a:pt x="3106" y="302"/>
                    <a:pt x="3207" y="189"/>
                  </a:cubicBezTo>
                  <a:lnTo>
                    <a:pt x="335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7" name="Google Shape;10147;p59"/>
            <p:cNvSpPr/>
            <p:nvPr/>
          </p:nvSpPr>
          <p:spPr>
            <a:xfrm>
              <a:off x="3631100" y="583175"/>
              <a:ext cx="21725" cy="73275"/>
            </a:xfrm>
            <a:custGeom>
              <a:avLst/>
              <a:gdLst/>
              <a:ahLst/>
              <a:cxnLst/>
              <a:rect l="l" t="t" r="r" b="b"/>
              <a:pathLst>
                <a:path w="869" h="2931" extrusionOk="0">
                  <a:moveTo>
                    <a:pt x="869" y="1"/>
                  </a:moveTo>
                  <a:lnTo>
                    <a:pt x="806" y="127"/>
                  </a:lnTo>
                  <a:cubicBezTo>
                    <a:pt x="768" y="202"/>
                    <a:pt x="705" y="315"/>
                    <a:pt x="642" y="454"/>
                  </a:cubicBezTo>
                  <a:cubicBezTo>
                    <a:pt x="579" y="592"/>
                    <a:pt x="529" y="755"/>
                    <a:pt x="466" y="931"/>
                  </a:cubicBezTo>
                  <a:cubicBezTo>
                    <a:pt x="403" y="1095"/>
                    <a:pt x="340" y="1283"/>
                    <a:pt x="290" y="1472"/>
                  </a:cubicBezTo>
                  <a:cubicBezTo>
                    <a:pt x="227" y="1648"/>
                    <a:pt x="190" y="1837"/>
                    <a:pt x="139" y="2013"/>
                  </a:cubicBezTo>
                  <a:cubicBezTo>
                    <a:pt x="102" y="2176"/>
                    <a:pt x="76" y="2340"/>
                    <a:pt x="51" y="2478"/>
                  </a:cubicBezTo>
                  <a:cubicBezTo>
                    <a:pt x="26" y="2616"/>
                    <a:pt x="14" y="2730"/>
                    <a:pt x="14" y="2805"/>
                  </a:cubicBezTo>
                  <a:lnTo>
                    <a:pt x="1" y="2931"/>
                  </a:lnTo>
                  <a:lnTo>
                    <a:pt x="39" y="2805"/>
                  </a:lnTo>
                  <a:lnTo>
                    <a:pt x="139" y="2466"/>
                  </a:lnTo>
                  <a:cubicBezTo>
                    <a:pt x="164" y="2340"/>
                    <a:pt x="215" y="2176"/>
                    <a:pt x="265" y="2000"/>
                  </a:cubicBezTo>
                  <a:cubicBezTo>
                    <a:pt x="315" y="1824"/>
                    <a:pt x="366" y="1648"/>
                    <a:pt x="428" y="1472"/>
                  </a:cubicBezTo>
                  <a:cubicBezTo>
                    <a:pt x="479" y="1283"/>
                    <a:pt x="529" y="1107"/>
                    <a:pt x="579" y="931"/>
                  </a:cubicBezTo>
                  <a:cubicBezTo>
                    <a:pt x="630" y="768"/>
                    <a:pt x="680" y="604"/>
                    <a:pt x="730" y="466"/>
                  </a:cubicBezTo>
                  <a:lnTo>
                    <a:pt x="831" y="139"/>
                  </a:lnTo>
                  <a:lnTo>
                    <a:pt x="8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8" name="Google Shape;10148;p59"/>
            <p:cNvSpPr/>
            <p:nvPr/>
          </p:nvSpPr>
          <p:spPr>
            <a:xfrm>
              <a:off x="3596850" y="790350"/>
              <a:ext cx="79250" cy="91500"/>
            </a:xfrm>
            <a:custGeom>
              <a:avLst/>
              <a:gdLst/>
              <a:ahLst/>
              <a:cxnLst/>
              <a:rect l="l" t="t" r="r" b="b"/>
              <a:pathLst>
                <a:path w="3170" h="3660" extrusionOk="0">
                  <a:moveTo>
                    <a:pt x="3169" y="1"/>
                  </a:moveTo>
                  <a:lnTo>
                    <a:pt x="3031" y="152"/>
                  </a:lnTo>
                  <a:lnTo>
                    <a:pt x="2666" y="566"/>
                  </a:lnTo>
                  <a:lnTo>
                    <a:pt x="2163" y="1158"/>
                  </a:lnTo>
                  <a:cubicBezTo>
                    <a:pt x="1975" y="1371"/>
                    <a:pt x="1773" y="1598"/>
                    <a:pt x="1585" y="1824"/>
                  </a:cubicBezTo>
                  <a:cubicBezTo>
                    <a:pt x="1384" y="2050"/>
                    <a:pt x="1182" y="2289"/>
                    <a:pt x="1006" y="2503"/>
                  </a:cubicBezTo>
                  <a:lnTo>
                    <a:pt x="491" y="3081"/>
                  </a:lnTo>
                  <a:lnTo>
                    <a:pt x="139" y="3496"/>
                  </a:lnTo>
                  <a:lnTo>
                    <a:pt x="0" y="3660"/>
                  </a:lnTo>
                  <a:lnTo>
                    <a:pt x="151" y="3522"/>
                  </a:lnTo>
                  <a:cubicBezTo>
                    <a:pt x="239" y="3434"/>
                    <a:pt x="378" y="3320"/>
                    <a:pt x="528" y="3157"/>
                  </a:cubicBezTo>
                  <a:cubicBezTo>
                    <a:pt x="692" y="3006"/>
                    <a:pt x="868" y="2817"/>
                    <a:pt x="1057" y="2616"/>
                  </a:cubicBezTo>
                  <a:cubicBezTo>
                    <a:pt x="1245" y="2402"/>
                    <a:pt x="1459" y="2176"/>
                    <a:pt x="1648" y="1950"/>
                  </a:cubicBezTo>
                  <a:cubicBezTo>
                    <a:pt x="1849" y="1723"/>
                    <a:pt x="2050" y="1484"/>
                    <a:pt x="2226" y="1258"/>
                  </a:cubicBezTo>
                  <a:cubicBezTo>
                    <a:pt x="2402" y="1044"/>
                    <a:pt x="2566" y="818"/>
                    <a:pt x="2716" y="629"/>
                  </a:cubicBezTo>
                  <a:cubicBezTo>
                    <a:pt x="2855" y="453"/>
                    <a:pt x="2968" y="290"/>
                    <a:pt x="3043" y="177"/>
                  </a:cubicBezTo>
                  <a:lnTo>
                    <a:pt x="31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9" name="Google Shape;10149;p59"/>
            <p:cNvSpPr/>
            <p:nvPr/>
          </p:nvSpPr>
          <p:spPr>
            <a:xfrm>
              <a:off x="3450975" y="974575"/>
              <a:ext cx="110050" cy="92450"/>
            </a:xfrm>
            <a:custGeom>
              <a:avLst/>
              <a:gdLst/>
              <a:ahLst/>
              <a:cxnLst/>
              <a:rect l="l" t="t" r="r" b="b"/>
              <a:pathLst>
                <a:path w="4402" h="3698" extrusionOk="0">
                  <a:moveTo>
                    <a:pt x="4402" y="0"/>
                  </a:moveTo>
                  <a:lnTo>
                    <a:pt x="4226" y="202"/>
                  </a:lnTo>
                  <a:cubicBezTo>
                    <a:pt x="4113" y="327"/>
                    <a:pt x="3949" y="503"/>
                    <a:pt x="3760" y="717"/>
                  </a:cubicBezTo>
                  <a:cubicBezTo>
                    <a:pt x="3559" y="931"/>
                    <a:pt x="3333" y="1157"/>
                    <a:pt x="3081" y="1396"/>
                  </a:cubicBezTo>
                  <a:cubicBezTo>
                    <a:pt x="2830" y="1635"/>
                    <a:pt x="2553" y="1887"/>
                    <a:pt x="2277" y="2113"/>
                  </a:cubicBezTo>
                  <a:cubicBezTo>
                    <a:pt x="2000" y="2339"/>
                    <a:pt x="1711" y="2566"/>
                    <a:pt x="1447" y="2754"/>
                  </a:cubicBezTo>
                  <a:cubicBezTo>
                    <a:pt x="1183" y="2943"/>
                    <a:pt x="944" y="3119"/>
                    <a:pt x="730" y="3257"/>
                  </a:cubicBezTo>
                  <a:cubicBezTo>
                    <a:pt x="504" y="3383"/>
                    <a:pt x="328" y="3509"/>
                    <a:pt x="202" y="3584"/>
                  </a:cubicBezTo>
                  <a:lnTo>
                    <a:pt x="1" y="3697"/>
                  </a:lnTo>
                  <a:lnTo>
                    <a:pt x="202" y="3622"/>
                  </a:lnTo>
                  <a:cubicBezTo>
                    <a:pt x="328" y="3559"/>
                    <a:pt x="516" y="3471"/>
                    <a:pt x="730" y="3358"/>
                  </a:cubicBezTo>
                  <a:cubicBezTo>
                    <a:pt x="944" y="3232"/>
                    <a:pt x="1208" y="3081"/>
                    <a:pt x="1472" y="2905"/>
                  </a:cubicBezTo>
                  <a:cubicBezTo>
                    <a:pt x="1748" y="2717"/>
                    <a:pt x="2025" y="2503"/>
                    <a:pt x="2314" y="2276"/>
                  </a:cubicBezTo>
                  <a:cubicBezTo>
                    <a:pt x="2591" y="2038"/>
                    <a:pt x="2868" y="1786"/>
                    <a:pt x="3119" y="1522"/>
                  </a:cubicBezTo>
                  <a:cubicBezTo>
                    <a:pt x="3371" y="1270"/>
                    <a:pt x="3610" y="1019"/>
                    <a:pt x="3798" y="793"/>
                  </a:cubicBezTo>
                  <a:cubicBezTo>
                    <a:pt x="3987" y="566"/>
                    <a:pt x="4138" y="365"/>
                    <a:pt x="4238" y="227"/>
                  </a:cubicBezTo>
                  <a:lnTo>
                    <a:pt x="44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0" name="Google Shape;10150;p59"/>
            <p:cNvSpPr/>
            <p:nvPr/>
          </p:nvSpPr>
          <p:spPr>
            <a:xfrm>
              <a:off x="3417650" y="1008525"/>
              <a:ext cx="14175" cy="67300"/>
            </a:xfrm>
            <a:custGeom>
              <a:avLst/>
              <a:gdLst/>
              <a:ahLst/>
              <a:cxnLst/>
              <a:rect l="l" t="t" r="r" b="b"/>
              <a:pathLst>
                <a:path w="567" h="2692" extrusionOk="0">
                  <a:moveTo>
                    <a:pt x="567" y="1"/>
                  </a:moveTo>
                  <a:lnTo>
                    <a:pt x="516" y="114"/>
                  </a:lnTo>
                  <a:cubicBezTo>
                    <a:pt x="478" y="189"/>
                    <a:pt x="441" y="290"/>
                    <a:pt x="403" y="428"/>
                  </a:cubicBezTo>
                  <a:cubicBezTo>
                    <a:pt x="353" y="554"/>
                    <a:pt x="302" y="705"/>
                    <a:pt x="265" y="868"/>
                  </a:cubicBezTo>
                  <a:cubicBezTo>
                    <a:pt x="214" y="1032"/>
                    <a:pt x="177" y="1195"/>
                    <a:pt x="139" y="1371"/>
                  </a:cubicBezTo>
                  <a:cubicBezTo>
                    <a:pt x="101" y="1535"/>
                    <a:pt x="76" y="1711"/>
                    <a:pt x="51" y="1862"/>
                  </a:cubicBezTo>
                  <a:cubicBezTo>
                    <a:pt x="26" y="2025"/>
                    <a:pt x="26" y="2163"/>
                    <a:pt x="13" y="2289"/>
                  </a:cubicBezTo>
                  <a:cubicBezTo>
                    <a:pt x="1" y="2415"/>
                    <a:pt x="1" y="2515"/>
                    <a:pt x="1" y="2578"/>
                  </a:cubicBezTo>
                  <a:lnTo>
                    <a:pt x="1" y="2692"/>
                  </a:lnTo>
                  <a:lnTo>
                    <a:pt x="26" y="2578"/>
                  </a:lnTo>
                  <a:lnTo>
                    <a:pt x="101" y="2277"/>
                  </a:lnTo>
                  <a:lnTo>
                    <a:pt x="177" y="1836"/>
                  </a:lnTo>
                  <a:cubicBezTo>
                    <a:pt x="214" y="1686"/>
                    <a:pt x="252" y="1522"/>
                    <a:pt x="290" y="1346"/>
                  </a:cubicBezTo>
                  <a:cubicBezTo>
                    <a:pt x="328" y="1183"/>
                    <a:pt x="353" y="1019"/>
                    <a:pt x="390" y="856"/>
                  </a:cubicBezTo>
                  <a:cubicBezTo>
                    <a:pt x="416" y="705"/>
                    <a:pt x="441" y="554"/>
                    <a:pt x="478" y="428"/>
                  </a:cubicBezTo>
                  <a:lnTo>
                    <a:pt x="541" y="114"/>
                  </a:lnTo>
                  <a:lnTo>
                    <a:pt x="5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1" name="Google Shape;10151;p59"/>
            <p:cNvSpPr/>
            <p:nvPr/>
          </p:nvSpPr>
          <p:spPr>
            <a:xfrm>
              <a:off x="3472050" y="821475"/>
              <a:ext cx="36800" cy="163800"/>
            </a:xfrm>
            <a:custGeom>
              <a:avLst/>
              <a:gdLst/>
              <a:ahLst/>
              <a:cxnLst/>
              <a:rect l="l" t="t" r="r" b="b"/>
              <a:pathLst>
                <a:path w="1472" h="6552" extrusionOk="0">
                  <a:moveTo>
                    <a:pt x="1471" y="1"/>
                  </a:moveTo>
                  <a:cubicBezTo>
                    <a:pt x="1471" y="1"/>
                    <a:pt x="1471" y="101"/>
                    <a:pt x="1446" y="277"/>
                  </a:cubicBezTo>
                  <a:cubicBezTo>
                    <a:pt x="1421" y="453"/>
                    <a:pt x="1396" y="692"/>
                    <a:pt x="1346" y="994"/>
                  </a:cubicBezTo>
                  <a:cubicBezTo>
                    <a:pt x="1308" y="1296"/>
                    <a:pt x="1220" y="1660"/>
                    <a:pt x="1144" y="2038"/>
                  </a:cubicBezTo>
                  <a:cubicBezTo>
                    <a:pt x="1056" y="2427"/>
                    <a:pt x="943" y="2830"/>
                    <a:pt x="830" y="3245"/>
                  </a:cubicBezTo>
                  <a:cubicBezTo>
                    <a:pt x="704" y="3672"/>
                    <a:pt x="591" y="4075"/>
                    <a:pt x="478" y="4465"/>
                  </a:cubicBezTo>
                  <a:cubicBezTo>
                    <a:pt x="365" y="4842"/>
                    <a:pt x="277" y="5206"/>
                    <a:pt x="201" y="5521"/>
                  </a:cubicBezTo>
                  <a:cubicBezTo>
                    <a:pt x="126" y="5835"/>
                    <a:pt x="76" y="6087"/>
                    <a:pt x="38" y="6263"/>
                  </a:cubicBezTo>
                  <a:lnTo>
                    <a:pt x="0" y="6552"/>
                  </a:lnTo>
                  <a:lnTo>
                    <a:pt x="76" y="6263"/>
                  </a:lnTo>
                  <a:cubicBezTo>
                    <a:pt x="113" y="6087"/>
                    <a:pt x="189" y="5823"/>
                    <a:pt x="277" y="5521"/>
                  </a:cubicBezTo>
                  <a:cubicBezTo>
                    <a:pt x="365" y="5206"/>
                    <a:pt x="478" y="4842"/>
                    <a:pt x="591" y="4465"/>
                  </a:cubicBezTo>
                  <a:cubicBezTo>
                    <a:pt x="704" y="4075"/>
                    <a:pt x="830" y="3660"/>
                    <a:pt x="956" y="3245"/>
                  </a:cubicBezTo>
                  <a:cubicBezTo>
                    <a:pt x="1069" y="2830"/>
                    <a:pt x="1170" y="2415"/>
                    <a:pt x="1258" y="2025"/>
                  </a:cubicBezTo>
                  <a:cubicBezTo>
                    <a:pt x="1346" y="1635"/>
                    <a:pt x="1396" y="1283"/>
                    <a:pt x="1434" y="981"/>
                  </a:cubicBezTo>
                  <a:cubicBezTo>
                    <a:pt x="1459" y="742"/>
                    <a:pt x="1471" y="504"/>
                    <a:pt x="1471" y="265"/>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2" name="Google Shape;10152;p59"/>
            <p:cNvSpPr/>
            <p:nvPr/>
          </p:nvSpPr>
          <p:spPr>
            <a:xfrm>
              <a:off x="3545925" y="727175"/>
              <a:ext cx="13850" cy="130175"/>
            </a:xfrm>
            <a:custGeom>
              <a:avLst/>
              <a:gdLst/>
              <a:ahLst/>
              <a:cxnLst/>
              <a:rect l="l" t="t" r="r" b="b"/>
              <a:pathLst>
                <a:path w="554" h="5207" extrusionOk="0">
                  <a:moveTo>
                    <a:pt x="377" y="0"/>
                  </a:moveTo>
                  <a:lnTo>
                    <a:pt x="390" y="214"/>
                  </a:lnTo>
                  <a:cubicBezTo>
                    <a:pt x="390" y="352"/>
                    <a:pt x="403" y="541"/>
                    <a:pt x="415" y="780"/>
                  </a:cubicBezTo>
                  <a:cubicBezTo>
                    <a:pt x="415" y="1006"/>
                    <a:pt x="415" y="1295"/>
                    <a:pt x="415" y="1585"/>
                  </a:cubicBezTo>
                  <a:cubicBezTo>
                    <a:pt x="428" y="1874"/>
                    <a:pt x="403" y="2201"/>
                    <a:pt x="377" y="2528"/>
                  </a:cubicBezTo>
                  <a:cubicBezTo>
                    <a:pt x="352" y="2855"/>
                    <a:pt x="327" y="3182"/>
                    <a:pt x="289" y="3496"/>
                  </a:cubicBezTo>
                  <a:cubicBezTo>
                    <a:pt x="239" y="3810"/>
                    <a:pt x="201" y="4099"/>
                    <a:pt x="164" y="4364"/>
                  </a:cubicBezTo>
                  <a:cubicBezTo>
                    <a:pt x="113" y="4615"/>
                    <a:pt x="76" y="4829"/>
                    <a:pt x="50" y="4980"/>
                  </a:cubicBezTo>
                  <a:lnTo>
                    <a:pt x="0" y="5206"/>
                  </a:lnTo>
                  <a:lnTo>
                    <a:pt x="76" y="4980"/>
                  </a:lnTo>
                  <a:cubicBezTo>
                    <a:pt x="113" y="4816"/>
                    <a:pt x="189" y="4602"/>
                    <a:pt x="239" y="4351"/>
                  </a:cubicBezTo>
                  <a:cubicBezTo>
                    <a:pt x="302" y="4087"/>
                    <a:pt x="365" y="3785"/>
                    <a:pt x="415" y="3458"/>
                  </a:cubicBezTo>
                  <a:cubicBezTo>
                    <a:pt x="465" y="3144"/>
                    <a:pt x="503" y="2804"/>
                    <a:pt x="528" y="2465"/>
                  </a:cubicBezTo>
                  <a:cubicBezTo>
                    <a:pt x="553" y="2138"/>
                    <a:pt x="553" y="1811"/>
                    <a:pt x="553" y="1509"/>
                  </a:cubicBezTo>
                  <a:cubicBezTo>
                    <a:pt x="553" y="1207"/>
                    <a:pt x="516" y="943"/>
                    <a:pt x="491" y="729"/>
                  </a:cubicBezTo>
                  <a:cubicBezTo>
                    <a:pt x="465" y="503"/>
                    <a:pt x="440" y="314"/>
                    <a:pt x="415" y="201"/>
                  </a:cubicBezTo>
                  <a:lnTo>
                    <a:pt x="37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53" name="Google Shape;10153;p59"/>
          <p:cNvGrpSpPr/>
          <p:nvPr/>
        </p:nvGrpSpPr>
        <p:grpSpPr>
          <a:xfrm>
            <a:off x="7572306" y="704550"/>
            <a:ext cx="615525" cy="615593"/>
            <a:chOff x="7497213" y="704550"/>
            <a:chExt cx="615525" cy="615593"/>
          </a:xfrm>
        </p:grpSpPr>
        <p:sp>
          <p:nvSpPr>
            <p:cNvPr id="10154" name="Google Shape;10154;p59"/>
            <p:cNvSpPr/>
            <p:nvPr/>
          </p:nvSpPr>
          <p:spPr>
            <a:xfrm>
              <a:off x="7497213" y="704550"/>
              <a:ext cx="615525" cy="61559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lt1"/>
            </a:solidFill>
            <a:ln>
              <a:noFill/>
            </a:ln>
            <a:effectLst>
              <a:outerShdw blurRad="28575" dist="9525" dir="5400000" algn="bl" rotWithShape="0">
                <a:schemeClr val="dk2">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6" name="Google Shape;10156;p59"/>
            <p:cNvSpPr/>
            <p:nvPr/>
          </p:nvSpPr>
          <p:spPr>
            <a:xfrm>
              <a:off x="7568945" y="776293"/>
              <a:ext cx="472061" cy="471610"/>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p:cNvPicPr>
            <a:picLocks noChangeAspect="1"/>
          </p:cNvPicPr>
          <p:nvPr/>
        </p:nvPicPr>
        <p:blipFill>
          <a:blip r:embed="rId3"/>
          <a:stretch>
            <a:fillRect/>
          </a:stretch>
        </p:blipFill>
        <p:spPr>
          <a:xfrm>
            <a:off x="2868315" y="3207189"/>
            <a:ext cx="3340604" cy="1200633"/>
          </a:xfrm>
          <a:prstGeom prst="rect">
            <a:avLst/>
          </a:prstGeom>
        </p:spPr>
      </p:pic>
      <p:sp>
        <p:nvSpPr>
          <p:cNvPr id="468" name="TextBox 467"/>
          <p:cNvSpPr txBox="1"/>
          <p:nvPr/>
        </p:nvSpPr>
        <p:spPr>
          <a:xfrm>
            <a:off x="2130316" y="888805"/>
            <a:ext cx="4892642" cy="3313664"/>
          </a:xfrm>
          <a:prstGeom prst="rect">
            <a:avLst/>
          </a:prstGeom>
          <a:noFill/>
        </p:spPr>
        <p:txBody>
          <a:bodyPr wrap="square" rtlCol="0">
            <a:spAutoFit/>
          </a:bodyPr>
          <a:lstStyle/>
          <a:p>
            <a:pPr marL="0" marR="0" lvl="1"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500" b="1" i="0" u="none" strike="noStrike" kern="0" cap="none" spc="0" normalizeH="0" baseline="0" noProof="0">
                <a:ln>
                  <a:noFill/>
                </a:ln>
                <a:solidFill>
                  <a:srgbClr val="000000"/>
                </a:solidFill>
                <a:effectLst/>
                <a:uLnTx/>
                <a:uFillTx/>
                <a:latin typeface="Arial"/>
                <a:cs typeface="Arial"/>
                <a:sym typeface="Arial"/>
              </a:rPr>
              <a:t>Trò chơi kết thúc, mời cả lớp cùng chuyển sang nội dung tiếp theo!</a:t>
            </a:r>
          </a:p>
        </p:txBody>
      </p:sp>
    </p:spTree>
    <p:extLst>
      <p:ext uri="{BB962C8B-B14F-4D97-AF65-F5344CB8AC3E}">
        <p14:creationId xmlns:p14="http://schemas.microsoft.com/office/powerpoint/2010/main" val="1245011231"/>
      </p:ext>
    </p:extLst>
  </p:cSld>
  <p:clrMapOvr>
    <a:masterClrMapping/>
  </p:clrMapOvr>
  <p:transition spd="med">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pic>
        <p:nvPicPr>
          <p:cNvPr id="2" name="Picture 10">
            <a:extLst>
              <a:ext uri="{FF2B5EF4-FFF2-40B4-BE49-F238E27FC236}">
                <a16:creationId xmlns:a16="http://schemas.microsoft.com/office/drawing/2014/main" id="{7BA957EE-DC84-B0FA-ADBE-B8C167380F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89363" y="2909761"/>
            <a:ext cx="3604993" cy="2237013"/>
          </a:xfrm>
          <a:prstGeom prst="rect">
            <a:avLst/>
          </a:prstGeom>
        </p:spPr>
      </p:pic>
      <p:grpSp>
        <p:nvGrpSpPr>
          <p:cNvPr id="3" name="Group 2">
            <a:extLst>
              <a:ext uri="{FF2B5EF4-FFF2-40B4-BE49-F238E27FC236}">
                <a16:creationId xmlns:a16="http://schemas.microsoft.com/office/drawing/2014/main" id="{7546E0EB-F46C-8F11-0688-8FCAC1D4E5B3}"/>
              </a:ext>
            </a:extLst>
          </p:cNvPr>
          <p:cNvGrpSpPr/>
          <p:nvPr/>
        </p:nvGrpSpPr>
        <p:grpSpPr>
          <a:xfrm>
            <a:off x="393827" y="1415966"/>
            <a:ext cx="4695536" cy="2680967"/>
            <a:chOff x="548352" y="1142604"/>
            <a:chExt cx="4695536" cy="2680967"/>
          </a:xfrm>
        </p:grpSpPr>
        <p:grpSp>
          <p:nvGrpSpPr>
            <p:cNvPr id="11" name="Group 10">
              <a:extLst>
                <a:ext uri="{FF2B5EF4-FFF2-40B4-BE49-F238E27FC236}">
                  <a16:creationId xmlns:a16="http://schemas.microsoft.com/office/drawing/2014/main" id="{6DD46D5D-5C1F-4479-4520-C7ED5C9A465F}"/>
                </a:ext>
              </a:extLst>
            </p:cNvPr>
            <p:cNvGrpSpPr/>
            <p:nvPr/>
          </p:nvGrpSpPr>
          <p:grpSpPr>
            <a:xfrm>
              <a:off x="548352" y="1142604"/>
              <a:ext cx="4695536" cy="2680967"/>
              <a:chOff x="1021880" y="1590471"/>
              <a:chExt cx="4695536" cy="2680967"/>
            </a:xfrm>
          </p:grpSpPr>
          <p:grpSp>
            <p:nvGrpSpPr>
              <p:cNvPr id="14" name="Group 13">
                <a:extLst>
                  <a:ext uri="{FF2B5EF4-FFF2-40B4-BE49-F238E27FC236}">
                    <a16:creationId xmlns:a16="http://schemas.microsoft.com/office/drawing/2014/main" id="{74D4B036-18BE-7C5C-85EF-AE5482B631B0}"/>
                  </a:ext>
                </a:extLst>
              </p:cNvPr>
              <p:cNvGrpSpPr/>
              <p:nvPr/>
            </p:nvGrpSpPr>
            <p:grpSpPr>
              <a:xfrm>
                <a:off x="1469506" y="1814798"/>
                <a:ext cx="4247910" cy="2456640"/>
                <a:chOff x="773138" y="1722473"/>
                <a:chExt cx="4247910" cy="2456640"/>
              </a:xfrm>
            </p:grpSpPr>
            <p:sp>
              <p:nvSpPr>
                <p:cNvPr id="16" name="Folded Corner 22">
                  <a:extLst>
                    <a:ext uri="{FF2B5EF4-FFF2-40B4-BE49-F238E27FC236}">
                      <a16:creationId xmlns:a16="http://schemas.microsoft.com/office/drawing/2014/main" id="{2FDC0CA3-C7E3-6167-387B-AFF74C4F430D}"/>
                    </a:ext>
                  </a:extLst>
                </p:cNvPr>
                <p:cNvSpPr/>
                <p:nvPr/>
              </p:nvSpPr>
              <p:spPr>
                <a:xfrm>
                  <a:off x="773138" y="1722473"/>
                  <a:ext cx="4247910" cy="2456640"/>
                </a:xfrm>
                <a:prstGeom prst="foldedCorner">
                  <a:avLst/>
                </a:prstGeom>
                <a:solidFill>
                  <a:srgbClr val="FF741F">
                    <a:lumMod val="20000"/>
                    <a:lumOff val="80000"/>
                  </a:srgbClr>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8C865"/>
                    </a:solidFill>
                    <a:effectLst/>
                    <a:uLnTx/>
                    <a:uFillTx/>
                    <a:ea typeface="+mn-ea"/>
                  </a:endParaRPr>
                </a:p>
              </p:txBody>
            </p:sp>
            <p:sp>
              <p:nvSpPr>
                <p:cNvPr id="17" name="TextBox 16">
                  <a:extLst>
                    <a:ext uri="{FF2B5EF4-FFF2-40B4-BE49-F238E27FC236}">
                      <a16:creationId xmlns:a16="http://schemas.microsoft.com/office/drawing/2014/main" id="{46EC7C2C-629E-3461-3901-AC3ADEEABA77}"/>
                    </a:ext>
                  </a:extLst>
                </p:cNvPr>
                <p:cNvSpPr txBox="1"/>
                <p:nvPr/>
              </p:nvSpPr>
              <p:spPr>
                <a:xfrm>
                  <a:off x="1079382" y="2050946"/>
                  <a:ext cx="3604993" cy="188199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a:ln>
                        <a:noFill/>
                      </a:ln>
                      <a:solidFill>
                        <a:sysClr val="windowText" lastClr="000000"/>
                      </a:solidFill>
                      <a:effectLst/>
                      <a:uLnTx/>
                      <a:uFillTx/>
                    </a:rPr>
                    <a:t>Em hãy chọn </a:t>
                  </a:r>
                  <a:r>
                    <a:rPr lang="en-US" sz="2000">
                      <a:solidFill>
                        <a:sysClr val="windowText" lastClr="000000"/>
                      </a:solidFill>
                    </a:rPr>
                    <a:t>một</a:t>
                  </a:r>
                  <a:r>
                    <a:rPr kumimoji="0" lang="vi-VN" sz="2000" b="0" i="0" u="none" strike="noStrike" kern="0" cap="none" spc="0" normalizeH="0" baseline="0" noProof="0">
                      <a:ln>
                        <a:noFill/>
                      </a:ln>
                      <a:solidFill>
                        <a:sysClr val="windowText" lastClr="000000"/>
                      </a:solidFill>
                      <a:effectLst/>
                      <a:uLnTx/>
                      <a:uFillTx/>
                    </a:rPr>
                    <a:t> nhiệm vụ được giao trong học tập hoặc trong cuộc sống để thực hiện và chia sẻ kết quả.</a:t>
                  </a:r>
                  <a:endParaRPr kumimoji="0" lang="en-US" sz="2000" b="0" i="0" u="none" strike="noStrike" kern="0" cap="none" spc="0" normalizeH="0" baseline="0" noProof="0">
                    <a:ln>
                      <a:noFill/>
                    </a:ln>
                    <a:solidFill>
                      <a:sysClr val="windowText" lastClr="000000"/>
                    </a:solidFill>
                    <a:effectLst/>
                    <a:uLnTx/>
                    <a:uFillTx/>
                  </a:endParaRPr>
                </a:p>
              </p:txBody>
            </p:sp>
          </p:grpSp>
          <p:pic>
            <p:nvPicPr>
              <p:cNvPr id="15" name="Picture 12">
                <a:extLst>
                  <a:ext uri="{FF2B5EF4-FFF2-40B4-BE49-F238E27FC236}">
                    <a16:creationId xmlns:a16="http://schemas.microsoft.com/office/drawing/2014/main" id="{9DE84B7B-1DC9-5559-6978-C5C819329C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657454">
                <a:off x="1021880" y="1590471"/>
                <a:ext cx="655469" cy="713060"/>
              </a:xfrm>
              <a:prstGeom prst="rect">
                <a:avLst/>
              </a:prstGeom>
            </p:spPr>
          </p:pic>
        </p:grpSp>
        <p:pic>
          <p:nvPicPr>
            <p:cNvPr id="13" name="Picture 12">
              <a:extLst>
                <a:ext uri="{FF2B5EF4-FFF2-40B4-BE49-F238E27FC236}">
                  <a16:creationId xmlns:a16="http://schemas.microsoft.com/office/drawing/2014/main" id="{6629C369-8F94-8781-3031-90A016A35B40}"/>
                </a:ext>
              </a:extLst>
            </p:cNvPr>
            <p:cNvPicPr>
              <a:picLocks noChangeAspect="1"/>
            </p:cNvPicPr>
            <p:nvPr/>
          </p:nvPicPr>
          <p:blipFill>
            <a:blip r:embed="rId7"/>
            <a:stretch>
              <a:fillRect/>
            </a:stretch>
          </p:blipFill>
          <p:spPr>
            <a:xfrm rot="21080147">
              <a:off x="3132481" y="1167541"/>
              <a:ext cx="398777" cy="398777"/>
            </a:xfrm>
            <a:prstGeom prst="rect">
              <a:avLst/>
            </a:prstGeom>
          </p:spPr>
        </p:pic>
      </p:grpSp>
      <p:grpSp>
        <p:nvGrpSpPr>
          <p:cNvPr id="18" name="Group 17">
            <a:extLst>
              <a:ext uri="{FF2B5EF4-FFF2-40B4-BE49-F238E27FC236}">
                <a16:creationId xmlns:a16="http://schemas.microsoft.com/office/drawing/2014/main" id="{938423BB-9A36-E3E6-6A7C-EA6E2AD756E2}"/>
              </a:ext>
            </a:extLst>
          </p:cNvPr>
          <p:cNvGrpSpPr/>
          <p:nvPr/>
        </p:nvGrpSpPr>
        <p:grpSpPr>
          <a:xfrm>
            <a:off x="929946" y="513349"/>
            <a:ext cx="7602940" cy="716488"/>
            <a:chOff x="1042664" y="547521"/>
            <a:chExt cx="7417152" cy="716488"/>
          </a:xfrm>
        </p:grpSpPr>
        <p:sp>
          <p:nvSpPr>
            <p:cNvPr id="19" name="Google Shape;1250;p59">
              <a:extLst>
                <a:ext uri="{FF2B5EF4-FFF2-40B4-BE49-F238E27FC236}">
                  <a16:creationId xmlns:a16="http://schemas.microsoft.com/office/drawing/2014/main" id="{68040A67-BB23-3FD9-01A1-8C25A22D709D}"/>
                </a:ext>
              </a:extLst>
            </p:cNvPr>
            <p:cNvSpPr/>
            <p:nvPr/>
          </p:nvSpPr>
          <p:spPr>
            <a:xfrm>
              <a:off x="1121893" y="547521"/>
              <a:ext cx="7200368" cy="706367"/>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TextBox 19">
              <a:extLst>
                <a:ext uri="{FF2B5EF4-FFF2-40B4-BE49-F238E27FC236}">
                  <a16:creationId xmlns:a16="http://schemas.microsoft.com/office/drawing/2014/main" id="{DABFB66D-0227-ED9F-A9B2-E936A2BE4655}"/>
                </a:ext>
              </a:extLst>
            </p:cNvPr>
            <p:cNvSpPr txBox="1"/>
            <p:nvPr/>
          </p:nvSpPr>
          <p:spPr>
            <a:xfrm>
              <a:off x="1410907" y="608316"/>
              <a:ext cx="662234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rPr>
                <a:t>VẬN DỤNG</a:t>
              </a:r>
              <a:endParaRPr kumimoji="0" lang="vi-VN" sz="3200" b="1" i="0" u="none" strike="noStrike" kern="0" cap="none" spc="0" normalizeH="0" baseline="0" noProof="0">
                <a:ln>
                  <a:noFill/>
                </a:ln>
                <a:solidFill>
                  <a:srgbClr val="C00000"/>
                </a:solidFill>
                <a:effectLst/>
                <a:uLnTx/>
                <a:uFillTx/>
              </a:endParaRPr>
            </a:p>
          </p:txBody>
        </p:sp>
        <p:pic>
          <p:nvPicPr>
            <p:cNvPr id="21" name="Picture 20">
              <a:extLst>
                <a:ext uri="{FF2B5EF4-FFF2-40B4-BE49-F238E27FC236}">
                  <a16:creationId xmlns:a16="http://schemas.microsoft.com/office/drawing/2014/main" id="{FDE1C199-60A1-2362-E9BB-B8C881B85FCF}"/>
                </a:ext>
              </a:extLst>
            </p:cNvPr>
            <p:cNvPicPr>
              <a:picLocks noChangeAspect="1"/>
            </p:cNvPicPr>
            <p:nvPr/>
          </p:nvPicPr>
          <p:blipFill>
            <a:blip r:embed="rId8"/>
            <a:stretch>
              <a:fillRect/>
            </a:stretch>
          </p:blipFill>
          <p:spPr>
            <a:xfrm>
              <a:off x="7905032" y="568413"/>
              <a:ext cx="554784" cy="695004"/>
            </a:xfrm>
            <a:prstGeom prst="rect">
              <a:avLst/>
            </a:prstGeom>
          </p:spPr>
        </p:pic>
        <p:pic>
          <p:nvPicPr>
            <p:cNvPr id="22" name="Picture 21">
              <a:extLst>
                <a:ext uri="{FF2B5EF4-FFF2-40B4-BE49-F238E27FC236}">
                  <a16:creationId xmlns:a16="http://schemas.microsoft.com/office/drawing/2014/main" id="{D502A3E7-0542-52C8-C46E-E25E4FDD09A6}"/>
                </a:ext>
              </a:extLst>
            </p:cNvPr>
            <p:cNvPicPr>
              <a:picLocks noChangeAspect="1"/>
            </p:cNvPicPr>
            <p:nvPr/>
          </p:nvPicPr>
          <p:blipFill>
            <a:blip r:embed="rId9"/>
            <a:stretch>
              <a:fillRect/>
            </a:stretch>
          </p:blipFill>
          <p:spPr>
            <a:xfrm>
              <a:off x="1042664" y="562908"/>
              <a:ext cx="554784" cy="701101"/>
            </a:xfrm>
            <a:prstGeom prst="rect">
              <a:avLst/>
            </a:prstGeom>
          </p:spPr>
        </p:pic>
      </p:grpSp>
    </p:spTree>
    <p:extLst>
      <p:ext uri="{BB962C8B-B14F-4D97-AF65-F5344CB8AC3E}">
        <p14:creationId xmlns:p14="http://schemas.microsoft.com/office/powerpoint/2010/main" val="298869961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2" name="TextBox 1">
            <a:extLst>
              <a:ext uri="{FF2B5EF4-FFF2-40B4-BE49-F238E27FC236}">
                <a16:creationId xmlns:a16="http://schemas.microsoft.com/office/drawing/2014/main" id="{C954C1D5-2F32-49FA-3237-B7450A03CC8D}"/>
              </a:ext>
            </a:extLst>
          </p:cNvPr>
          <p:cNvSpPr txBox="1"/>
          <p:nvPr/>
        </p:nvSpPr>
        <p:spPr>
          <a:xfrm>
            <a:off x="418111" y="229018"/>
            <a:ext cx="8307759" cy="1694951"/>
          </a:xfrm>
          <a:prstGeom prst="rect">
            <a:avLst/>
          </a:prstGeom>
          <a:noFill/>
        </p:spPr>
        <p:txBody>
          <a:bodyPr wrap="square">
            <a:spAutoFit/>
          </a:bodyPr>
          <a:lstStyle/>
          <a:p>
            <a:pPr algn="ctr" defTabSz="457200">
              <a:lnSpc>
                <a:spcPct val="150000"/>
              </a:lnSpc>
              <a:buClrTx/>
            </a:pPr>
            <a:r>
              <a:rPr lang="vi-VN" sz="3700" b="1">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rPr>
              <a:t>CHỦ ĐỀ </a:t>
            </a:r>
            <a:r>
              <a:rPr lang="en-US" sz="3700" b="1">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rPr>
              <a:t>3</a:t>
            </a:r>
            <a:r>
              <a:rPr lang="vi-VN" sz="3700" b="1">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rPr>
              <a:t>: </a:t>
            </a:r>
            <a:endParaRPr lang="en-US" sz="3700" b="1">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endParaRPr>
          </a:p>
          <a:p>
            <a:pPr algn="ctr" defTabSz="457200">
              <a:lnSpc>
                <a:spcPct val="150000"/>
              </a:lnSpc>
              <a:buClrTx/>
            </a:pPr>
            <a:r>
              <a:rPr lang="en-US" sz="3700" b="1">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rPr>
              <a:t>TRÁCH NHIỆM VỚI BẢN THÂN</a:t>
            </a:r>
            <a:endParaRPr lang="en-US" sz="3700" b="1" dirty="0">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D1DFC0F4-ADCF-D6E4-F96E-4F2085816879}"/>
              </a:ext>
            </a:extLst>
          </p:cNvPr>
          <p:cNvSpPr txBox="1"/>
          <p:nvPr/>
        </p:nvSpPr>
        <p:spPr>
          <a:xfrm>
            <a:off x="383114" y="2427783"/>
            <a:ext cx="8377755" cy="2549031"/>
          </a:xfrm>
          <a:prstGeom prst="rect">
            <a:avLst/>
          </a:prstGeom>
          <a:noFill/>
        </p:spPr>
        <p:txBody>
          <a:bodyPr wrap="square">
            <a:spAutoFit/>
          </a:bodyPr>
          <a:lstStyle/>
          <a:p>
            <a:pPr algn="ctr">
              <a:lnSpc>
                <a:spcPct val="150000"/>
              </a:lnSpc>
            </a:pPr>
            <a:r>
              <a:rPr lang="en-US" sz="3700" b="1">
                <a:solidFill>
                  <a:srgbClr val="C00000"/>
                </a:solidFill>
                <a:latin typeface="Arial" panose="020B0604020202020204" pitchFamily="34" charset="0"/>
                <a:ea typeface="Calibri" panose="020F0502020204030204" pitchFamily="34" charset="0"/>
                <a:cs typeface="Arial" panose="020B0604020202020204" pitchFamily="34" charset="0"/>
              </a:rPr>
              <a:t>TUẦN 2: </a:t>
            </a:r>
          </a:p>
          <a:p>
            <a:pPr algn="ctr">
              <a:lnSpc>
                <a:spcPct val="150000"/>
              </a:lnSpc>
            </a:pPr>
            <a:r>
              <a:rPr lang="vi-VN" sz="3700" b="1">
                <a:solidFill>
                  <a:srgbClr val="C00000"/>
                </a:solidFill>
                <a:latin typeface="Arial" panose="020B0604020202020204" pitchFamily="34" charset="0"/>
                <a:ea typeface="Calibri" panose="020F0502020204030204" pitchFamily="34" charset="0"/>
                <a:cs typeface="Arial" panose="020B0604020202020204" pitchFamily="34" charset="0"/>
              </a:rPr>
              <a:t>TRÁCH NHIỆM VỚI NHIỆM VỤ ĐƯỢC GIAO (HOẠT ĐỘNG </a:t>
            </a:r>
            <a:r>
              <a:rPr lang="en-US" sz="3700" b="1">
                <a:solidFill>
                  <a:srgbClr val="C00000"/>
                </a:solidFill>
                <a:latin typeface="Arial" panose="020B0604020202020204" pitchFamily="34" charset="0"/>
                <a:ea typeface="Calibri" panose="020F0502020204030204" pitchFamily="34" charset="0"/>
                <a:cs typeface="Arial" panose="020B0604020202020204" pitchFamily="34" charset="0"/>
              </a:rPr>
              <a:t>3,4</a:t>
            </a:r>
            <a:r>
              <a:rPr lang="vi-VN" sz="3700" b="1">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en-US" sz="37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9D06CA7-C34F-0500-AA09-699A55562520}"/>
              </a:ext>
            </a:extLst>
          </p:cNvPr>
          <p:cNvCxnSpPr>
            <a:cxnSpLocks/>
          </p:cNvCxnSpPr>
          <p:nvPr/>
        </p:nvCxnSpPr>
        <p:spPr>
          <a:xfrm>
            <a:off x="573204" y="2237310"/>
            <a:ext cx="7997572" cy="0"/>
          </a:xfrm>
          <a:prstGeom prst="line">
            <a:avLst/>
          </a:prstGeom>
          <a:noFill/>
          <a:ln w="28575" cap="flat" cmpd="sng" algn="ctr">
            <a:solidFill>
              <a:sysClr val="windowText" lastClr="000000"/>
            </a:solidFill>
            <a:prstDash val="lgDashDotDot"/>
          </a:ln>
          <a:effectLst/>
        </p:spPr>
      </p:cxn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sp>
        <p:nvSpPr>
          <p:cNvPr id="2" name="Rounded Rectangle 1">
            <a:extLst>
              <a:ext uri="{FF2B5EF4-FFF2-40B4-BE49-F238E27FC236}">
                <a16:creationId xmlns:a16="http://schemas.microsoft.com/office/drawing/2014/main" id="{81F49B2B-F82B-7361-C5B6-752547EC7DC4}"/>
              </a:ext>
            </a:extLst>
          </p:cNvPr>
          <p:cNvSpPr/>
          <p:nvPr/>
        </p:nvSpPr>
        <p:spPr>
          <a:xfrm>
            <a:off x="957743" y="881743"/>
            <a:ext cx="4174922" cy="2677886"/>
          </a:xfrm>
          <a:prstGeom prst="rect">
            <a:avLst/>
          </a:prstGeom>
          <a:solidFill>
            <a:srgbClr val="FFFFFF"/>
          </a:solidFill>
          <a:ln w="19050" cap="flat" cmpd="sng" algn="ctr">
            <a:noFill/>
            <a:prstDash val="dash"/>
          </a:ln>
          <a:effectLst/>
        </p:spPr>
        <p:txBody>
          <a:bodyPr rtlCol="0" anchor="ctr"/>
          <a:lstStyle/>
          <a:p>
            <a:pPr algn="ctr">
              <a:lnSpc>
                <a:spcPct val="200000"/>
              </a:lnSpc>
              <a:buClrTx/>
            </a:pPr>
            <a:r>
              <a:rPr lang="vi-VN" sz="2200">
                <a:ea typeface="+mn-ea"/>
                <a:cs typeface="Arial" panose="020B0604020202020204" pitchFamily="34" charset="0"/>
              </a:rPr>
              <a:t>Thực hiện có trách nhiệm các nhiệm vụ được giao là tiền đề của sự thành công.</a:t>
            </a:r>
          </a:p>
        </p:txBody>
      </p:sp>
      <p:sp>
        <p:nvSpPr>
          <p:cNvPr id="3" name="Rounded Rectangle 1">
            <a:extLst>
              <a:ext uri="{FF2B5EF4-FFF2-40B4-BE49-F238E27FC236}">
                <a16:creationId xmlns:a16="http://schemas.microsoft.com/office/drawing/2014/main" id="{41D6DA59-900B-DFF4-4532-A404E88187F6}"/>
              </a:ext>
            </a:extLst>
          </p:cNvPr>
          <p:cNvSpPr/>
          <p:nvPr/>
        </p:nvSpPr>
        <p:spPr>
          <a:xfrm>
            <a:off x="951364" y="3836074"/>
            <a:ext cx="7261907" cy="830847"/>
          </a:xfrm>
          <a:prstGeom prst="roundRect">
            <a:avLst/>
          </a:prstGeom>
          <a:solidFill>
            <a:srgbClr val="FFA800">
              <a:lumMod val="75000"/>
            </a:srgbClr>
          </a:solidFill>
          <a:ln w="19050" cap="flat" cmpd="sng" algn="ctr">
            <a:noFill/>
            <a:prstDash val="solid"/>
          </a:ln>
          <a:effectLst/>
        </p:spPr>
        <p:txBody>
          <a:bodyPr rtlCol="0" anchor="ctr"/>
          <a:lstStyle/>
          <a:p>
            <a:pPr algn="ctr">
              <a:buClrTx/>
              <a:buFontTx/>
              <a:buNone/>
              <a:defRPr/>
            </a:pPr>
            <a:r>
              <a:rPr lang="en-US" sz="2800" b="1">
                <a:solidFill>
                  <a:srgbClr val="FFFFFF"/>
                </a:solidFill>
                <a:ea typeface="+mn-ea"/>
                <a:cs typeface="Arial" panose="020B0604020202020204" pitchFamily="34" charset="0"/>
              </a:rPr>
              <a:t>KẾT LUẬN CHUNG</a:t>
            </a:r>
            <a:endParaRPr lang="vi-VN" sz="2800" b="1" dirty="0">
              <a:solidFill>
                <a:srgbClr val="FFFFFF"/>
              </a:solidFill>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22D607CF-E394-69E1-4EA4-E1DBF8B15F25}"/>
              </a:ext>
            </a:extLst>
          </p:cNvPr>
          <p:cNvPicPr>
            <a:picLocks noChangeAspect="1"/>
          </p:cNvPicPr>
          <p:nvPr/>
        </p:nvPicPr>
        <p:blipFill>
          <a:blip r:embed="rId3"/>
          <a:stretch>
            <a:fillRect/>
          </a:stretch>
        </p:blipFill>
        <p:spPr>
          <a:xfrm>
            <a:off x="680556" y="547895"/>
            <a:ext cx="840922" cy="692983"/>
          </a:xfrm>
          <a:prstGeom prst="rect">
            <a:avLst/>
          </a:prstGeom>
        </p:spPr>
      </p:pic>
      <p:grpSp>
        <p:nvGrpSpPr>
          <p:cNvPr id="12" name="Google Shape;857;p44">
            <a:extLst>
              <a:ext uri="{FF2B5EF4-FFF2-40B4-BE49-F238E27FC236}">
                <a16:creationId xmlns:a16="http://schemas.microsoft.com/office/drawing/2014/main" id="{6D3C48CF-7104-CC00-E5B8-845EE98C1897}"/>
              </a:ext>
            </a:extLst>
          </p:cNvPr>
          <p:cNvGrpSpPr/>
          <p:nvPr/>
        </p:nvGrpSpPr>
        <p:grpSpPr>
          <a:xfrm>
            <a:off x="5398931" y="1024846"/>
            <a:ext cx="2814340" cy="2553749"/>
            <a:chOff x="978301" y="1857363"/>
            <a:chExt cx="2332371" cy="2006436"/>
          </a:xfrm>
        </p:grpSpPr>
        <p:sp>
          <p:nvSpPr>
            <p:cNvPr id="13" name="Google Shape;858;p44">
              <a:extLst>
                <a:ext uri="{FF2B5EF4-FFF2-40B4-BE49-F238E27FC236}">
                  <a16:creationId xmlns:a16="http://schemas.microsoft.com/office/drawing/2014/main" id="{6AF57EA9-3265-FCD7-FB51-2C85B1A9CE61}"/>
                </a:ext>
              </a:extLst>
            </p:cNvPr>
            <p:cNvSpPr/>
            <p:nvPr/>
          </p:nvSpPr>
          <p:spPr>
            <a:xfrm>
              <a:off x="1030303" y="3340372"/>
              <a:ext cx="1314196" cy="523428"/>
            </a:xfrm>
            <a:custGeom>
              <a:avLst/>
              <a:gdLst/>
              <a:ahLst/>
              <a:cxnLst/>
              <a:rect l="l" t="t" r="r" b="b"/>
              <a:pathLst>
                <a:path w="35836" h="14274" extrusionOk="0">
                  <a:moveTo>
                    <a:pt x="0" y="0"/>
                  </a:moveTo>
                  <a:lnTo>
                    <a:pt x="0" y="0"/>
                  </a:lnTo>
                  <a:cubicBezTo>
                    <a:pt x="0" y="0"/>
                    <a:pt x="481" y="2809"/>
                    <a:pt x="759" y="3391"/>
                  </a:cubicBezTo>
                  <a:lnTo>
                    <a:pt x="35836" y="14274"/>
                  </a:lnTo>
                  <a:cubicBezTo>
                    <a:pt x="35836" y="14274"/>
                    <a:pt x="33887" y="13489"/>
                    <a:pt x="33254" y="10073"/>
                  </a:cubicBezTo>
                  <a:lnTo>
                    <a:pt x="0" y="0"/>
                  </a:ln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859;p44">
              <a:extLst>
                <a:ext uri="{FF2B5EF4-FFF2-40B4-BE49-F238E27FC236}">
                  <a16:creationId xmlns:a16="http://schemas.microsoft.com/office/drawing/2014/main" id="{A9DD192F-9965-0117-FE70-D4E93D3B18AC}"/>
                </a:ext>
              </a:extLst>
            </p:cNvPr>
            <p:cNvSpPr/>
            <p:nvPr/>
          </p:nvSpPr>
          <p:spPr>
            <a:xfrm>
              <a:off x="978301" y="2829008"/>
              <a:ext cx="2332371" cy="1034791"/>
            </a:xfrm>
            <a:custGeom>
              <a:avLst/>
              <a:gdLst/>
              <a:ahLst/>
              <a:cxnLst/>
              <a:rect l="l" t="t" r="r" b="b"/>
              <a:pathLst>
                <a:path w="63600" h="28219" extrusionOk="0">
                  <a:moveTo>
                    <a:pt x="30446" y="1"/>
                  </a:moveTo>
                  <a:lnTo>
                    <a:pt x="2582" y="6353"/>
                  </a:lnTo>
                  <a:cubicBezTo>
                    <a:pt x="2582" y="6353"/>
                    <a:pt x="1" y="11516"/>
                    <a:pt x="2481" y="17412"/>
                  </a:cubicBezTo>
                  <a:lnTo>
                    <a:pt x="37254" y="28219"/>
                  </a:lnTo>
                  <a:lnTo>
                    <a:pt x="63599" y="20981"/>
                  </a:lnTo>
                  <a:lnTo>
                    <a:pt x="61372" y="20424"/>
                  </a:lnTo>
                  <a:lnTo>
                    <a:pt x="60891" y="10554"/>
                  </a:lnTo>
                  <a:lnTo>
                    <a:pt x="63371" y="9871"/>
                  </a:lnTo>
                  <a:lnTo>
                    <a:pt x="30446" y="1"/>
                  </a:lnTo>
                  <a:close/>
                </a:path>
              </a:pathLst>
            </a:custGeom>
            <a:solidFill>
              <a:srgbClr val="64AD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860;p44">
              <a:extLst>
                <a:ext uri="{FF2B5EF4-FFF2-40B4-BE49-F238E27FC236}">
                  <a16:creationId xmlns:a16="http://schemas.microsoft.com/office/drawing/2014/main" id="{B4EF1797-6BC3-BF2E-D6A8-FA70BC11E90C}"/>
                </a:ext>
              </a:extLst>
            </p:cNvPr>
            <p:cNvSpPr/>
            <p:nvPr/>
          </p:nvSpPr>
          <p:spPr>
            <a:xfrm>
              <a:off x="2185780" y="3211366"/>
              <a:ext cx="1051547" cy="608832"/>
            </a:xfrm>
            <a:custGeom>
              <a:avLst/>
              <a:gdLst/>
              <a:ahLst/>
              <a:cxnLst/>
              <a:rect l="l" t="t" r="r" b="b"/>
              <a:pathLst>
                <a:path w="28674" h="16603" extrusionOk="0">
                  <a:moveTo>
                    <a:pt x="28396" y="0"/>
                  </a:moveTo>
                  <a:lnTo>
                    <a:pt x="3746" y="5214"/>
                  </a:lnTo>
                  <a:cubicBezTo>
                    <a:pt x="3746" y="5214"/>
                    <a:pt x="0" y="12249"/>
                    <a:pt x="4809" y="16602"/>
                  </a:cubicBezTo>
                  <a:lnTo>
                    <a:pt x="28674" y="10022"/>
                  </a:lnTo>
                  <a:lnTo>
                    <a:pt x="28396" y="0"/>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861;p44">
              <a:extLst>
                <a:ext uri="{FF2B5EF4-FFF2-40B4-BE49-F238E27FC236}">
                  <a16:creationId xmlns:a16="http://schemas.microsoft.com/office/drawing/2014/main" id="{6FB4D6DB-971F-3EF6-3B8B-FFAB266DE2ED}"/>
                </a:ext>
              </a:extLst>
            </p:cNvPr>
            <p:cNvSpPr/>
            <p:nvPr/>
          </p:nvSpPr>
          <p:spPr>
            <a:xfrm>
              <a:off x="2838221" y="3211366"/>
              <a:ext cx="388912" cy="82618"/>
            </a:xfrm>
            <a:custGeom>
              <a:avLst/>
              <a:gdLst/>
              <a:ahLst/>
              <a:cxnLst/>
              <a:rect l="l" t="t" r="r" b="b"/>
              <a:pathLst>
                <a:path w="10605" h="2253" extrusionOk="0">
                  <a:moveTo>
                    <a:pt x="10605" y="0"/>
                  </a:moveTo>
                  <a:lnTo>
                    <a:pt x="1" y="2253"/>
                  </a:lnTo>
                  <a:lnTo>
                    <a:pt x="355" y="2253"/>
                  </a:lnTo>
                  <a:cubicBezTo>
                    <a:pt x="1241" y="2253"/>
                    <a:pt x="2126" y="2228"/>
                    <a:pt x="3037" y="2152"/>
                  </a:cubicBezTo>
                  <a:cubicBezTo>
                    <a:pt x="3442" y="2101"/>
                    <a:pt x="3847" y="2076"/>
                    <a:pt x="4227" y="2025"/>
                  </a:cubicBezTo>
                  <a:cubicBezTo>
                    <a:pt x="4303" y="2025"/>
                    <a:pt x="4353" y="2000"/>
                    <a:pt x="4404" y="2000"/>
                  </a:cubicBezTo>
                  <a:cubicBezTo>
                    <a:pt x="4480" y="2000"/>
                    <a:pt x="4581" y="1974"/>
                    <a:pt x="4682" y="1974"/>
                  </a:cubicBezTo>
                  <a:cubicBezTo>
                    <a:pt x="6176" y="1696"/>
                    <a:pt x="7669" y="1392"/>
                    <a:pt x="9162" y="987"/>
                  </a:cubicBezTo>
                  <a:cubicBezTo>
                    <a:pt x="9643" y="861"/>
                    <a:pt x="10124" y="734"/>
                    <a:pt x="10605" y="608"/>
                  </a:cubicBezTo>
                  <a:lnTo>
                    <a:pt x="10605"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862;p44">
              <a:extLst>
                <a:ext uri="{FF2B5EF4-FFF2-40B4-BE49-F238E27FC236}">
                  <a16:creationId xmlns:a16="http://schemas.microsoft.com/office/drawing/2014/main" id="{FE8243BD-552B-007D-B7FF-9ABA804F444C}"/>
                </a:ext>
              </a:extLst>
            </p:cNvPr>
            <p:cNvSpPr/>
            <p:nvPr/>
          </p:nvSpPr>
          <p:spPr>
            <a:xfrm>
              <a:off x="2265579" y="3561235"/>
              <a:ext cx="971748" cy="258964"/>
            </a:xfrm>
            <a:custGeom>
              <a:avLst/>
              <a:gdLst/>
              <a:ahLst/>
              <a:cxnLst/>
              <a:rect l="l" t="t" r="r" b="b"/>
              <a:pathLst>
                <a:path w="26498" h="7062" extrusionOk="0">
                  <a:moveTo>
                    <a:pt x="26473" y="0"/>
                  </a:moveTo>
                  <a:cubicBezTo>
                    <a:pt x="22976" y="868"/>
                    <a:pt x="19406" y="1469"/>
                    <a:pt x="15693" y="1469"/>
                  </a:cubicBezTo>
                  <a:cubicBezTo>
                    <a:pt x="15616" y="1469"/>
                    <a:pt x="15540" y="1469"/>
                    <a:pt x="15464" y="1468"/>
                  </a:cubicBezTo>
                  <a:cubicBezTo>
                    <a:pt x="11946" y="1443"/>
                    <a:pt x="8428" y="1063"/>
                    <a:pt x="4910" y="810"/>
                  </a:cubicBezTo>
                  <a:cubicBezTo>
                    <a:pt x="3341" y="709"/>
                    <a:pt x="1772" y="557"/>
                    <a:pt x="228" y="228"/>
                  </a:cubicBezTo>
                  <a:lnTo>
                    <a:pt x="228" y="228"/>
                  </a:lnTo>
                  <a:cubicBezTo>
                    <a:pt x="1" y="2430"/>
                    <a:pt x="380" y="5037"/>
                    <a:pt x="2633" y="7061"/>
                  </a:cubicBezTo>
                  <a:lnTo>
                    <a:pt x="26498" y="481"/>
                  </a:lnTo>
                  <a:lnTo>
                    <a:pt x="26473"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863;p44">
              <a:extLst>
                <a:ext uri="{FF2B5EF4-FFF2-40B4-BE49-F238E27FC236}">
                  <a16:creationId xmlns:a16="http://schemas.microsoft.com/office/drawing/2014/main" id="{34ADF1C2-D11E-DC0B-8229-55B2434F8BD3}"/>
                </a:ext>
              </a:extLst>
            </p:cNvPr>
            <p:cNvSpPr/>
            <p:nvPr/>
          </p:nvSpPr>
          <p:spPr>
            <a:xfrm>
              <a:off x="1051646" y="3080528"/>
              <a:ext cx="37149" cy="366590"/>
            </a:xfrm>
            <a:custGeom>
              <a:avLst/>
              <a:gdLst/>
              <a:ahLst/>
              <a:cxnLst/>
              <a:rect l="l" t="t" r="r" b="b"/>
              <a:pathLst>
                <a:path w="1013" h="9997" extrusionOk="0">
                  <a:moveTo>
                    <a:pt x="1012" y="0"/>
                  </a:moveTo>
                  <a:lnTo>
                    <a:pt x="1012" y="0"/>
                  </a:lnTo>
                  <a:cubicBezTo>
                    <a:pt x="886" y="380"/>
                    <a:pt x="734" y="785"/>
                    <a:pt x="607" y="1190"/>
                  </a:cubicBezTo>
                  <a:cubicBezTo>
                    <a:pt x="506" y="1620"/>
                    <a:pt x="380" y="2025"/>
                    <a:pt x="304" y="2455"/>
                  </a:cubicBezTo>
                  <a:lnTo>
                    <a:pt x="203" y="3088"/>
                  </a:lnTo>
                  <a:lnTo>
                    <a:pt x="101" y="3720"/>
                  </a:lnTo>
                  <a:lnTo>
                    <a:pt x="76" y="4024"/>
                  </a:lnTo>
                  <a:lnTo>
                    <a:pt x="51" y="4353"/>
                  </a:lnTo>
                  <a:cubicBezTo>
                    <a:pt x="51" y="4555"/>
                    <a:pt x="25" y="4783"/>
                    <a:pt x="25" y="4986"/>
                  </a:cubicBezTo>
                  <a:cubicBezTo>
                    <a:pt x="0" y="5846"/>
                    <a:pt x="51" y="6707"/>
                    <a:pt x="203" y="7542"/>
                  </a:cubicBezTo>
                  <a:cubicBezTo>
                    <a:pt x="354" y="8402"/>
                    <a:pt x="557" y="9237"/>
                    <a:pt x="936" y="9997"/>
                  </a:cubicBezTo>
                  <a:cubicBezTo>
                    <a:pt x="810" y="9592"/>
                    <a:pt x="683" y="9187"/>
                    <a:pt x="607" y="8782"/>
                  </a:cubicBezTo>
                  <a:cubicBezTo>
                    <a:pt x="532" y="8352"/>
                    <a:pt x="456" y="7947"/>
                    <a:pt x="405" y="7516"/>
                  </a:cubicBezTo>
                  <a:cubicBezTo>
                    <a:pt x="304" y="6681"/>
                    <a:pt x="253" y="5846"/>
                    <a:pt x="278" y="5011"/>
                  </a:cubicBezTo>
                  <a:cubicBezTo>
                    <a:pt x="278" y="4783"/>
                    <a:pt x="304" y="4581"/>
                    <a:pt x="304" y="4378"/>
                  </a:cubicBezTo>
                  <a:lnTo>
                    <a:pt x="329" y="4049"/>
                  </a:lnTo>
                  <a:lnTo>
                    <a:pt x="354" y="3746"/>
                  </a:lnTo>
                  <a:lnTo>
                    <a:pt x="405" y="3113"/>
                  </a:lnTo>
                  <a:lnTo>
                    <a:pt x="506" y="2480"/>
                  </a:lnTo>
                  <a:cubicBezTo>
                    <a:pt x="607" y="1645"/>
                    <a:pt x="835" y="810"/>
                    <a:pt x="1012"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864;p44">
              <a:extLst>
                <a:ext uri="{FF2B5EF4-FFF2-40B4-BE49-F238E27FC236}">
                  <a16:creationId xmlns:a16="http://schemas.microsoft.com/office/drawing/2014/main" id="{4EF87BF3-E70D-4AEC-5874-06ACAAFE3AD3}"/>
                </a:ext>
              </a:extLst>
            </p:cNvPr>
            <p:cNvSpPr/>
            <p:nvPr/>
          </p:nvSpPr>
          <p:spPr>
            <a:xfrm>
              <a:off x="2214531" y="3434100"/>
              <a:ext cx="38103" cy="367543"/>
            </a:xfrm>
            <a:custGeom>
              <a:avLst/>
              <a:gdLst/>
              <a:ahLst/>
              <a:cxnLst/>
              <a:rect l="l" t="t" r="r" b="b"/>
              <a:pathLst>
                <a:path w="1039" h="10023" extrusionOk="0">
                  <a:moveTo>
                    <a:pt x="1038" y="0"/>
                  </a:moveTo>
                  <a:lnTo>
                    <a:pt x="1038" y="0"/>
                  </a:lnTo>
                  <a:cubicBezTo>
                    <a:pt x="887" y="405"/>
                    <a:pt x="735" y="810"/>
                    <a:pt x="608" y="1215"/>
                  </a:cubicBezTo>
                  <a:cubicBezTo>
                    <a:pt x="507" y="1645"/>
                    <a:pt x="380" y="2050"/>
                    <a:pt x="330" y="2480"/>
                  </a:cubicBezTo>
                  <a:lnTo>
                    <a:pt x="203" y="3088"/>
                  </a:lnTo>
                  <a:lnTo>
                    <a:pt x="127" y="3746"/>
                  </a:lnTo>
                  <a:lnTo>
                    <a:pt x="77" y="4050"/>
                  </a:lnTo>
                  <a:lnTo>
                    <a:pt x="51" y="4379"/>
                  </a:lnTo>
                  <a:cubicBezTo>
                    <a:pt x="51" y="4581"/>
                    <a:pt x="26" y="4809"/>
                    <a:pt x="26" y="5011"/>
                  </a:cubicBezTo>
                  <a:cubicBezTo>
                    <a:pt x="1" y="5872"/>
                    <a:pt x="77" y="6732"/>
                    <a:pt x="203" y="7567"/>
                  </a:cubicBezTo>
                  <a:cubicBezTo>
                    <a:pt x="355" y="8428"/>
                    <a:pt x="583" y="9263"/>
                    <a:pt x="937" y="10022"/>
                  </a:cubicBezTo>
                  <a:cubicBezTo>
                    <a:pt x="811" y="9617"/>
                    <a:pt x="709" y="9212"/>
                    <a:pt x="608" y="8807"/>
                  </a:cubicBezTo>
                  <a:cubicBezTo>
                    <a:pt x="532" y="8377"/>
                    <a:pt x="456" y="7972"/>
                    <a:pt x="406" y="7542"/>
                  </a:cubicBezTo>
                  <a:cubicBezTo>
                    <a:pt x="304" y="6707"/>
                    <a:pt x="254" y="5872"/>
                    <a:pt x="279" y="5011"/>
                  </a:cubicBezTo>
                  <a:cubicBezTo>
                    <a:pt x="279" y="4809"/>
                    <a:pt x="304" y="4606"/>
                    <a:pt x="304" y="4379"/>
                  </a:cubicBezTo>
                  <a:lnTo>
                    <a:pt x="330" y="4075"/>
                  </a:lnTo>
                  <a:lnTo>
                    <a:pt x="355" y="3746"/>
                  </a:lnTo>
                  <a:lnTo>
                    <a:pt x="406" y="3138"/>
                  </a:lnTo>
                  <a:lnTo>
                    <a:pt x="507" y="2506"/>
                  </a:lnTo>
                  <a:cubicBezTo>
                    <a:pt x="633" y="1671"/>
                    <a:pt x="836" y="835"/>
                    <a:pt x="1038"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865;p44">
              <a:extLst>
                <a:ext uri="{FF2B5EF4-FFF2-40B4-BE49-F238E27FC236}">
                  <a16:creationId xmlns:a16="http://schemas.microsoft.com/office/drawing/2014/main" id="{A19D4ABE-8F4B-457F-CB6C-C97EA6CFF4F9}"/>
                </a:ext>
              </a:extLst>
            </p:cNvPr>
            <p:cNvSpPr/>
            <p:nvPr/>
          </p:nvSpPr>
          <p:spPr>
            <a:xfrm>
              <a:off x="1128659" y="3267032"/>
              <a:ext cx="245046" cy="123468"/>
            </a:xfrm>
            <a:custGeom>
              <a:avLst/>
              <a:gdLst/>
              <a:ahLst/>
              <a:cxnLst/>
              <a:rect l="l" t="t" r="r" b="b"/>
              <a:pathLst>
                <a:path w="6682" h="3367" extrusionOk="0">
                  <a:moveTo>
                    <a:pt x="2354" y="1"/>
                  </a:moveTo>
                  <a:lnTo>
                    <a:pt x="1" y="305"/>
                  </a:lnTo>
                  <a:lnTo>
                    <a:pt x="1747" y="2532"/>
                  </a:lnTo>
                  <a:lnTo>
                    <a:pt x="6682" y="3367"/>
                  </a:lnTo>
                  <a:lnTo>
                    <a:pt x="6682" y="3367"/>
                  </a:lnTo>
                  <a:lnTo>
                    <a:pt x="2354" y="1"/>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866;p44">
              <a:extLst>
                <a:ext uri="{FF2B5EF4-FFF2-40B4-BE49-F238E27FC236}">
                  <a16:creationId xmlns:a16="http://schemas.microsoft.com/office/drawing/2014/main" id="{FA782FCE-8259-8FB5-1439-40B03D56896D}"/>
                </a:ext>
              </a:extLst>
            </p:cNvPr>
            <p:cNvSpPr/>
            <p:nvPr/>
          </p:nvSpPr>
          <p:spPr>
            <a:xfrm>
              <a:off x="1188068" y="3151961"/>
              <a:ext cx="200489" cy="243195"/>
            </a:xfrm>
            <a:custGeom>
              <a:avLst/>
              <a:gdLst/>
              <a:ahLst/>
              <a:cxnLst/>
              <a:rect l="l" t="t" r="r" b="b"/>
              <a:pathLst>
                <a:path w="5467" h="6632" extrusionOk="0">
                  <a:moveTo>
                    <a:pt x="0" y="1"/>
                  </a:moveTo>
                  <a:lnTo>
                    <a:pt x="810" y="2987"/>
                  </a:lnTo>
                  <a:lnTo>
                    <a:pt x="5467" y="6631"/>
                  </a:lnTo>
                  <a:lnTo>
                    <a:pt x="5467" y="6631"/>
                  </a:lnTo>
                  <a:lnTo>
                    <a:pt x="2480" y="1064"/>
                  </a:lnTo>
                  <a:lnTo>
                    <a:pt x="0" y="1"/>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867;p44">
              <a:extLst>
                <a:ext uri="{FF2B5EF4-FFF2-40B4-BE49-F238E27FC236}">
                  <a16:creationId xmlns:a16="http://schemas.microsoft.com/office/drawing/2014/main" id="{4FD66928-BCFC-C816-D721-6894E4EE7CC0}"/>
                </a:ext>
              </a:extLst>
            </p:cNvPr>
            <p:cNvSpPr/>
            <p:nvPr/>
          </p:nvSpPr>
          <p:spPr>
            <a:xfrm>
              <a:off x="1132363" y="3370074"/>
              <a:ext cx="252490" cy="92812"/>
            </a:xfrm>
            <a:custGeom>
              <a:avLst/>
              <a:gdLst/>
              <a:ahLst/>
              <a:cxnLst/>
              <a:rect l="l" t="t" r="r" b="b"/>
              <a:pathLst>
                <a:path w="6885" h="2531" extrusionOk="0">
                  <a:moveTo>
                    <a:pt x="1621" y="0"/>
                  </a:moveTo>
                  <a:lnTo>
                    <a:pt x="1" y="1519"/>
                  </a:lnTo>
                  <a:lnTo>
                    <a:pt x="2228" y="2531"/>
                  </a:lnTo>
                  <a:lnTo>
                    <a:pt x="6885" y="785"/>
                  </a:lnTo>
                  <a:lnTo>
                    <a:pt x="1621" y="0"/>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868;p44">
              <a:extLst>
                <a:ext uri="{FF2B5EF4-FFF2-40B4-BE49-F238E27FC236}">
                  <a16:creationId xmlns:a16="http://schemas.microsoft.com/office/drawing/2014/main" id="{577CA41F-11B7-C50C-BDB0-261996CA3243}"/>
                </a:ext>
              </a:extLst>
            </p:cNvPr>
            <p:cNvSpPr/>
            <p:nvPr/>
          </p:nvSpPr>
          <p:spPr>
            <a:xfrm>
              <a:off x="1389473" y="3208580"/>
              <a:ext cx="297011" cy="435273"/>
            </a:xfrm>
            <a:custGeom>
              <a:avLst/>
              <a:gdLst/>
              <a:ahLst/>
              <a:cxnLst/>
              <a:rect l="l" t="t" r="r" b="b"/>
              <a:pathLst>
                <a:path w="8099" h="11870" extrusionOk="0">
                  <a:moveTo>
                    <a:pt x="2177" y="1"/>
                  </a:moveTo>
                  <a:cubicBezTo>
                    <a:pt x="2177" y="1"/>
                    <a:pt x="0" y="5087"/>
                    <a:pt x="1417" y="9997"/>
                  </a:cubicBezTo>
                  <a:lnTo>
                    <a:pt x="6884" y="11870"/>
                  </a:lnTo>
                  <a:cubicBezTo>
                    <a:pt x="6884" y="11870"/>
                    <a:pt x="5669" y="3670"/>
                    <a:pt x="8099" y="1797"/>
                  </a:cubicBezTo>
                  <a:lnTo>
                    <a:pt x="2177" y="1"/>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869;p44">
              <a:extLst>
                <a:ext uri="{FF2B5EF4-FFF2-40B4-BE49-F238E27FC236}">
                  <a16:creationId xmlns:a16="http://schemas.microsoft.com/office/drawing/2014/main" id="{AD085E26-EB0B-5030-FC93-1B4FD6DFD415}"/>
                </a:ext>
              </a:extLst>
            </p:cNvPr>
            <p:cNvSpPr/>
            <p:nvPr/>
          </p:nvSpPr>
          <p:spPr>
            <a:xfrm>
              <a:off x="1832147" y="3343158"/>
              <a:ext cx="162459" cy="397209"/>
            </a:xfrm>
            <a:custGeom>
              <a:avLst/>
              <a:gdLst/>
              <a:ahLst/>
              <a:cxnLst/>
              <a:rect l="l" t="t" r="r" b="b"/>
              <a:pathLst>
                <a:path w="4430" h="10832" extrusionOk="0">
                  <a:moveTo>
                    <a:pt x="2253" y="0"/>
                  </a:moveTo>
                  <a:cubicBezTo>
                    <a:pt x="2253" y="0"/>
                    <a:pt x="1" y="5568"/>
                    <a:pt x="1494" y="10174"/>
                  </a:cubicBezTo>
                  <a:lnTo>
                    <a:pt x="3190" y="10832"/>
                  </a:lnTo>
                  <a:cubicBezTo>
                    <a:pt x="3190" y="10832"/>
                    <a:pt x="2734" y="3113"/>
                    <a:pt x="4430" y="582"/>
                  </a:cubicBezTo>
                  <a:lnTo>
                    <a:pt x="2253" y="0"/>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870;p44">
              <a:extLst>
                <a:ext uri="{FF2B5EF4-FFF2-40B4-BE49-F238E27FC236}">
                  <a16:creationId xmlns:a16="http://schemas.microsoft.com/office/drawing/2014/main" id="{AFBC2C40-B988-6A8E-38B8-1E59A55D8D56}"/>
                </a:ext>
              </a:extLst>
            </p:cNvPr>
            <p:cNvSpPr/>
            <p:nvPr/>
          </p:nvSpPr>
          <p:spPr>
            <a:xfrm>
              <a:off x="2309220" y="3234579"/>
              <a:ext cx="917913" cy="204179"/>
            </a:xfrm>
            <a:custGeom>
              <a:avLst/>
              <a:gdLst/>
              <a:ahLst/>
              <a:cxnLst/>
              <a:rect l="l" t="t" r="r" b="b"/>
              <a:pathLst>
                <a:path w="25030" h="5568" extrusionOk="0">
                  <a:moveTo>
                    <a:pt x="25030" y="0"/>
                  </a:moveTo>
                  <a:lnTo>
                    <a:pt x="51" y="5416"/>
                  </a:lnTo>
                  <a:lnTo>
                    <a:pt x="0" y="5568"/>
                  </a:lnTo>
                  <a:lnTo>
                    <a:pt x="25030" y="127"/>
                  </a:lnTo>
                  <a:lnTo>
                    <a:pt x="25030"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871;p44">
              <a:extLst>
                <a:ext uri="{FF2B5EF4-FFF2-40B4-BE49-F238E27FC236}">
                  <a16:creationId xmlns:a16="http://schemas.microsoft.com/office/drawing/2014/main" id="{64D346C4-3A7F-F018-C28E-9FED2729E2D5}"/>
                </a:ext>
              </a:extLst>
            </p:cNvPr>
            <p:cNvSpPr/>
            <p:nvPr/>
          </p:nvSpPr>
          <p:spPr>
            <a:xfrm>
              <a:off x="2288793" y="3280966"/>
              <a:ext cx="940210" cy="215326"/>
            </a:xfrm>
            <a:custGeom>
              <a:avLst/>
              <a:gdLst/>
              <a:ahLst/>
              <a:cxnLst/>
              <a:rect l="l" t="t" r="r" b="b"/>
              <a:pathLst>
                <a:path w="25638" h="5872" extrusionOk="0">
                  <a:moveTo>
                    <a:pt x="25637" y="1"/>
                  </a:moveTo>
                  <a:lnTo>
                    <a:pt x="51" y="5745"/>
                  </a:lnTo>
                  <a:lnTo>
                    <a:pt x="0" y="5872"/>
                  </a:lnTo>
                  <a:lnTo>
                    <a:pt x="25637" y="127"/>
                  </a:lnTo>
                  <a:lnTo>
                    <a:pt x="25637"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872;p44">
              <a:extLst>
                <a:ext uri="{FF2B5EF4-FFF2-40B4-BE49-F238E27FC236}">
                  <a16:creationId xmlns:a16="http://schemas.microsoft.com/office/drawing/2014/main" id="{3B3F2566-A06F-D3FB-38B7-9124A37FF953}"/>
                </a:ext>
              </a:extLst>
            </p:cNvPr>
            <p:cNvSpPr/>
            <p:nvPr/>
          </p:nvSpPr>
          <p:spPr>
            <a:xfrm>
              <a:off x="2275811" y="3323650"/>
              <a:ext cx="954108" cy="235751"/>
            </a:xfrm>
            <a:custGeom>
              <a:avLst/>
              <a:gdLst/>
              <a:ahLst/>
              <a:cxnLst/>
              <a:rect l="l" t="t" r="r" b="b"/>
              <a:pathLst>
                <a:path w="26017" h="6429" extrusionOk="0">
                  <a:moveTo>
                    <a:pt x="26016" y="1"/>
                  </a:moveTo>
                  <a:lnTo>
                    <a:pt x="0" y="6302"/>
                  </a:lnTo>
                  <a:lnTo>
                    <a:pt x="0" y="6429"/>
                  </a:lnTo>
                  <a:lnTo>
                    <a:pt x="26016" y="153"/>
                  </a:lnTo>
                  <a:lnTo>
                    <a:pt x="26016"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873;p44">
              <a:extLst>
                <a:ext uri="{FF2B5EF4-FFF2-40B4-BE49-F238E27FC236}">
                  <a16:creationId xmlns:a16="http://schemas.microsoft.com/office/drawing/2014/main" id="{894EC6CD-E2C9-A239-B511-42E21E618FC7}"/>
                </a:ext>
              </a:extLst>
            </p:cNvPr>
            <p:cNvSpPr/>
            <p:nvPr/>
          </p:nvSpPr>
          <p:spPr>
            <a:xfrm>
              <a:off x="2272070" y="3372861"/>
              <a:ext cx="959719" cy="236668"/>
            </a:xfrm>
            <a:custGeom>
              <a:avLst/>
              <a:gdLst/>
              <a:ahLst/>
              <a:cxnLst/>
              <a:rect l="l" t="t" r="r" b="b"/>
              <a:pathLst>
                <a:path w="26170" h="6454" extrusionOk="0">
                  <a:moveTo>
                    <a:pt x="26169" y="0"/>
                  </a:moveTo>
                  <a:lnTo>
                    <a:pt x="1" y="6327"/>
                  </a:lnTo>
                  <a:lnTo>
                    <a:pt x="1" y="6453"/>
                  </a:lnTo>
                  <a:lnTo>
                    <a:pt x="26169" y="127"/>
                  </a:lnTo>
                  <a:lnTo>
                    <a:pt x="26169"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874;p44">
              <a:extLst>
                <a:ext uri="{FF2B5EF4-FFF2-40B4-BE49-F238E27FC236}">
                  <a16:creationId xmlns:a16="http://schemas.microsoft.com/office/drawing/2014/main" id="{5B8077B6-85CF-02E5-D9A2-2C6EF1EA9A7E}"/>
                </a:ext>
              </a:extLst>
            </p:cNvPr>
            <p:cNvSpPr/>
            <p:nvPr/>
          </p:nvSpPr>
          <p:spPr>
            <a:xfrm>
              <a:off x="2274858" y="3423869"/>
              <a:ext cx="957849" cy="235788"/>
            </a:xfrm>
            <a:custGeom>
              <a:avLst/>
              <a:gdLst/>
              <a:ahLst/>
              <a:cxnLst/>
              <a:rect l="l" t="t" r="r" b="b"/>
              <a:pathLst>
                <a:path w="26119" h="6430" extrusionOk="0">
                  <a:moveTo>
                    <a:pt x="26118" y="1"/>
                  </a:moveTo>
                  <a:lnTo>
                    <a:pt x="1" y="6303"/>
                  </a:lnTo>
                  <a:lnTo>
                    <a:pt x="26" y="6429"/>
                  </a:lnTo>
                  <a:lnTo>
                    <a:pt x="26118" y="127"/>
                  </a:lnTo>
                  <a:lnTo>
                    <a:pt x="26118"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875;p44">
              <a:extLst>
                <a:ext uri="{FF2B5EF4-FFF2-40B4-BE49-F238E27FC236}">
                  <a16:creationId xmlns:a16="http://schemas.microsoft.com/office/drawing/2014/main" id="{1FA104E3-44EF-D013-F26A-A461BD3D6EB5}"/>
                </a:ext>
              </a:extLst>
            </p:cNvPr>
            <p:cNvSpPr/>
            <p:nvPr/>
          </p:nvSpPr>
          <p:spPr>
            <a:xfrm>
              <a:off x="2285089" y="3472127"/>
              <a:ext cx="949451" cy="233918"/>
            </a:xfrm>
            <a:custGeom>
              <a:avLst/>
              <a:gdLst/>
              <a:ahLst/>
              <a:cxnLst/>
              <a:rect l="l" t="t" r="r" b="b"/>
              <a:pathLst>
                <a:path w="25890" h="6379" extrusionOk="0">
                  <a:moveTo>
                    <a:pt x="25865" y="1"/>
                  </a:moveTo>
                  <a:lnTo>
                    <a:pt x="0" y="6252"/>
                  </a:lnTo>
                  <a:lnTo>
                    <a:pt x="51" y="6378"/>
                  </a:lnTo>
                  <a:lnTo>
                    <a:pt x="25890" y="127"/>
                  </a:lnTo>
                  <a:lnTo>
                    <a:pt x="25865"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876;p44">
              <a:extLst>
                <a:ext uri="{FF2B5EF4-FFF2-40B4-BE49-F238E27FC236}">
                  <a16:creationId xmlns:a16="http://schemas.microsoft.com/office/drawing/2014/main" id="{8D8B3351-4F44-3578-F26F-2601964060A3}"/>
                </a:ext>
              </a:extLst>
            </p:cNvPr>
            <p:cNvSpPr/>
            <p:nvPr/>
          </p:nvSpPr>
          <p:spPr>
            <a:xfrm>
              <a:off x="2332397" y="3558448"/>
              <a:ext cx="904014" cy="234835"/>
            </a:xfrm>
            <a:custGeom>
              <a:avLst/>
              <a:gdLst/>
              <a:ahLst/>
              <a:cxnLst/>
              <a:rect l="l" t="t" r="r" b="b"/>
              <a:pathLst>
                <a:path w="24651" h="6404" extrusionOk="0">
                  <a:moveTo>
                    <a:pt x="24651" y="1"/>
                  </a:moveTo>
                  <a:lnTo>
                    <a:pt x="1" y="6302"/>
                  </a:lnTo>
                  <a:lnTo>
                    <a:pt x="102" y="6403"/>
                  </a:lnTo>
                  <a:lnTo>
                    <a:pt x="24651" y="127"/>
                  </a:lnTo>
                  <a:lnTo>
                    <a:pt x="24651"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877;p44">
              <a:extLst>
                <a:ext uri="{FF2B5EF4-FFF2-40B4-BE49-F238E27FC236}">
                  <a16:creationId xmlns:a16="http://schemas.microsoft.com/office/drawing/2014/main" id="{256C7978-2DAF-D921-2667-65A4DDA2DF31}"/>
                </a:ext>
              </a:extLst>
            </p:cNvPr>
            <p:cNvSpPr/>
            <p:nvPr/>
          </p:nvSpPr>
          <p:spPr>
            <a:xfrm>
              <a:off x="2302692" y="3518551"/>
              <a:ext cx="932802" cy="229261"/>
            </a:xfrm>
            <a:custGeom>
              <a:avLst/>
              <a:gdLst/>
              <a:ahLst/>
              <a:cxnLst/>
              <a:rect l="l" t="t" r="r" b="b"/>
              <a:pathLst>
                <a:path w="25436" h="6252" extrusionOk="0">
                  <a:moveTo>
                    <a:pt x="25435" y="0"/>
                  </a:moveTo>
                  <a:lnTo>
                    <a:pt x="1" y="6150"/>
                  </a:lnTo>
                  <a:lnTo>
                    <a:pt x="52" y="6251"/>
                  </a:lnTo>
                  <a:lnTo>
                    <a:pt x="25435" y="127"/>
                  </a:lnTo>
                  <a:lnTo>
                    <a:pt x="25435"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878;p44">
              <a:extLst>
                <a:ext uri="{FF2B5EF4-FFF2-40B4-BE49-F238E27FC236}">
                  <a16:creationId xmlns:a16="http://schemas.microsoft.com/office/drawing/2014/main" id="{44BF0478-94F4-27E3-57D4-88948F4A8EAD}"/>
                </a:ext>
              </a:extLst>
            </p:cNvPr>
            <p:cNvSpPr/>
            <p:nvPr/>
          </p:nvSpPr>
          <p:spPr>
            <a:xfrm>
              <a:off x="1030303" y="3340372"/>
              <a:ext cx="1314196" cy="523428"/>
            </a:xfrm>
            <a:custGeom>
              <a:avLst/>
              <a:gdLst/>
              <a:ahLst/>
              <a:cxnLst/>
              <a:rect l="l" t="t" r="r" b="b"/>
              <a:pathLst>
                <a:path w="35836" h="14274" extrusionOk="0">
                  <a:moveTo>
                    <a:pt x="0" y="0"/>
                  </a:moveTo>
                  <a:lnTo>
                    <a:pt x="0" y="0"/>
                  </a:lnTo>
                  <a:cubicBezTo>
                    <a:pt x="0" y="0"/>
                    <a:pt x="481" y="2809"/>
                    <a:pt x="759" y="3391"/>
                  </a:cubicBezTo>
                  <a:lnTo>
                    <a:pt x="35836" y="14274"/>
                  </a:lnTo>
                  <a:cubicBezTo>
                    <a:pt x="35836" y="14274"/>
                    <a:pt x="33887" y="13489"/>
                    <a:pt x="33254" y="10073"/>
                  </a:cubicBezTo>
                  <a:lnTo>
                    <a:pt x="0"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879;p44">
              <a:extLst>
                <a:ext uri="{FF2B5EF4-FFF2-40B4-BE49-F238E27FC236}">
                  <a16:creationId xmlns:a16="http://schemas.microsoft.com/office/drawing/2014/main" id="{8D37DE24-43FF-063D-256F-6F41BCEDE84F}"/>
                </a:ext>
              </a:extLst>
            </p:cNvPr>
            <p:cNvSpPr/>
            <p:nvPr/>
          </p:nvSpPr>
          <p:spPr>
            <a:xfrm>
              <a:off x="1142594" y="2501435"/>
              <a:ext cx="2146735" cy="857528"/>
            </a:xfrm>
            <a:custGeom>
              <a:avLst/>
              <a:gdLst/>
              <a:ahLst/>
              <a:cxnLst/>
              <a:rect l="l" t="t" r="r" b="b"/>
              <a:pathLst>
                <a:path w="58538" h="23385" extrusionOk="0">
                  <a:moveTo>
                    <a:pt x="26194" y="0"/>
                  </a:moveTo>
                  <a:lnTo>
                    <a:pt x="810" y="3771"/>
                  </a:lnTo>
                  <a:cubicBezTo>
                    <a:pt x="810" y="3771"/>
                    <a:pt x="0" y="10806"/>
                    <a:pt x="684" y="12705"/>
                  </a:cubicBezTo>
                  <a:lnTo>
                    <a:pt x="26902" y="23384"/>
                  </a:lnTo>
                  <a:lnTo>
                    <a:pt x="58537" y="17867"/>
                  </a:lnTo>
                  <a:lnTo>
                    <a:pt x="55348" y="17159"/>
                  </a:lnTo>
                  <a:lnTo>
                    <a:pt x="54969" y="9566"/>
                  </a:lnTo>
                  <a:lnTo>
                    <a:pt x="57753" y="9263"/>
                  </a:lnTo>
                  <a:lnTo>
                    <a:pt x="26194" y="0"/>
                  </a:lnTo>
                  <a:close/>
                </a:path>
              </a:pathLst>
            </a:custGeom>
            <a:solidFill>
              <a:srgbClr val="3338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880;p44">
              <a:extLst>
                <a:ext uri="{FF2B5EF4-FFF2-40B4-BE49-F238E27FC236}">
                  <a16:creationId xmlns:a16="http://schemas.microsoft.com/office/drawing/2014/main" id="{B88DE060-17BF-2C57-ED47-E6A336F57574}"/>
                </a:ext>
              </a:extLst>
            </p:cNvPr>
            <p:cNvSpPr/>
            <p:nvPr/>
          </p:nvSpPr>
          <p:spPr>
            <a:xfrm>
              <a:off x="2039127" y="2849947"/>
              <a:ext cx="1159218" cy="457972"/>
            </a:xfrm>
            <a:custGeom>
              <a:avLst/>
              <a:gdLst/>
              <a:ahLst/>
              <a:cxnLst/>
              <a:rect l="l" t="t" r="r" b="b"/>
              <a:pathLst>
                <a:path w="31610" h="12489" extrusionOk="0">
                  <a:moveTo>
                    <a:pt x="31382" y="1"/>
                  </a:moveTo>
                  <a:cubicBezTo>
                    <a:pt x="31382" y="1"/>
                    <a:pt x="31382" y="4"/>
                    <a:pt x="31382" y="12"/>
                  </a:cubicBezTo>
                  <a:lnTo>
                    <a:pt x="3291" y="3656"/>
                  </a:lnTo>
                  <a:cubicBezTo>
                    <a:pt x="3291" y="3656"/>
                    <a:pt x="1" y="9882"/>
                    <a:pt x="4100" y="12488"/>
                  </a:cubicBezTo>
                  <a:lnTo>
                    <a:pt x="31610" y="8009"/>
                  </a:lnTo>
                  <a:cubicBezTo>
                    <a:pt x="31610" y="8009"/>
                    <a:pt x="31392" y="1"/>
                    <a:pt x="31382" y="1"/>
                  </a:cubicBez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881;p44">
              <a:extLst>
                <a:ext uri="{FF2B5EF4-FFF2-40B4-BE49-F238E27FC236}">
                  <a16:creationId xmlns:a16="http://schemas.microsoft.com/office/drawing/2014/main" id="{EE3B6EC1-4AF5-0955-7A75-023222E17F1D}"/>
                </a:ext>
              </a:extLst>
            </p:cNvPr>
            <p:cNvSpPr/>
            <p:nvPr/>
          </p:nvSpPr>
          <p:spPr>
            <a:xfrm>
              <a:off x="2104110" y="3084232"/>
              <a:ext cx="774046" cy="222770"/>
            </a:xfrm>
            <a:custGeom>
              <a:avLst/>
              <a:gdLst/>
              <a:ahLst/>
              <a:cxnLst/>
              <a:rect l="l" t="t" r="r" b="b"/>
              <a:pathLst>
                <a:path w="21107" h="6075" extrusionOk="0">
                  <a:moveTo>
                    <a:pt x="532" y="0"/>
                  </a:moveTo>
                  <a:lnTo>
                    <a:pt x="532" y="0"/>
                  </a:lnTo>
                  <a:cubicBezTo>
                    <a:pt x="51" y="2000"/>
                    <a:pt x="0" y="4632"/>
                    <a:pt x="2328" y="6074"/>
                  </a:cubicBezTo>
                  <a:lnTo>
                    <a:pt x="21107" y="3037"/>
                  </a:lnTo>
                  <a:lnTo>
                    <a:pt x="21107" y="3037"/>
                  </a:lnTo>
                  <a:cubicBezTo>
                    <a:pt x="20246" y="3063"/>
                    <a:pt x="19411" y="3088"/>
                    <a:pt x="18551" y="3088"/>
                  </a:cubicBezTo>
                  <a:cubicBezTo>
                    <a:pt x="15109" y="3063"/>
                    <a:pt x="11616" y="2784"/>
                    <a:pt x="8175" y="2480"/>
                  </a:cubicBezTo>
                  <a:cubicBezTo>
                    <a:pt x="6150" y="2303"/>
                    <a:pt x="4024" y="2050"/>
                    <a:pt x="2177" y="1114"/>
                  </a:cubicBezTo>
                  <a:cubicBezTo>
                    <a:pt x="1569" y="810"/>
                    <a:pt x="1038" y="431"/>
                    <a:pt x="532"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4" name="Google Shape;882;p44">
              <a:extLst>
                <a:ext uri="{FF2B5EF4-FFF2-40B4-BE49-F238E27FC236}">
                  <a16:creationId xmlns:a16="http://schemas.microsoft.com/office/drawing/2014/main" id="{FFC90961-52A0-DF56-BE66-A14BDB4D4BE0}"/>
                </a:ext>
              </a:extLst>
            </p:cNvPr>
            <p:cNvGrpSpPr/>
            <p:nvPr/>
          </p:nvGrpSpPr>
          <p:grpSpPr>
            <a:xfrm>
              <a:off x="1198263" y="2691679"/>
              <a:ext cx="844604" cy="574472"/>
              <a:chOff x="1198263" y="2691679"/>
              <a:chExt cx="844604" cy="574472"/>
            </a:xfrm>
          </p:grpSpPr>
          <p:sp>
            <p:nvSpPr>
              <p:cNvPr id="90" name="Google Shape;883;p44">
                <a:extLst>
                  <a:ext uri="{FF2B5EF4-FFF2-40B4-BE49-F238E27FC236}">
                    <a16:creationId xmlns:a16="http://schemas.microsoft.com/office/drawing/2014/main" id="{FE34B607-33F1-673F-68FB-60860ED7934C}"/>
                  </a:ext>
                </a:extLst>
              </p:cNvPr>
              <p:cNvSpPr/>
              <p:nvPr/>
            </p:nvSpPr>
            <p:spPr>
              <a:xfrm>
                <a:off x="1234459" y="2829888"/>
                <a:ext cx="15806" cy="11588"/>
              </a:xfrm>
              <a:custGeom>
                <a:avLst/>
                <a:gdLst/>
                <a:ahLst/>
                <a:cxnLst/>
                <a:rect l="l" t="t" r="r" b="b"/>
                <a:pathLst>
                  <a:path w="431" h="316" extrusionOk="0">
                    <a:moveTo>
                      <a:pt x="107" y="1"/>
                    </a:moveTo>
                    <a:cubicBezTo>
                      <a:pt x="43" y="1"/>
                      <a:pt x="1" y="29"/>
                      <a:pt x="1" y="78"/>
                    </a:cubicBezTo>
                    <a:cubicBezTo>
                      <a:pt x="1" y="154"/>
                      <a:pt x="102" y="255"/>
                      <a:pt x="203" y="306"/>
                    </a:cubicBezTo>
                    <a:cubicBezTo>
                      <a:pt x="235" y="312"/>
                      <a:pt x="265" y="315"/>
                      <a:pt x="292" y="315"/>
                    </a:cubicBezTo>
                    <a:cubicBezTo>
                      <a:pt x="374" y="315"/>
                      <a:pt x="431" y="287"/>
                      <a:pt x="431" y="230"/>
                    </a:cubicBezTo>
                    <a:cubicBezTo>
                      <a:pt x="431" y="154"/>
                      <a:pt x="355" y="53"/>
                      <a:pt x="228" y="27"/>
                    </a:cubicBezTo>
                    <a:cubicBezTo>
                      <a:pt x="184" y="9"/>
                      <a:pt x="142" y="1"/>
                      <a:pt x="107" y="1"/>
                    </a:cubicBez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884;p44">
                <a:extLst>
                  <a:ext uri="{FF2B5EF4-FFF2-40B4-BE49-F238E27FC236}">
                    <a16:creationId xmlns:a16="http://schemas.microsoft.com/office/drawing/2014/main" id="{8898EBF3-EACD-3CD7-2946-DC33B1507192}"/>
                  </a:ext>
                </a:extLst>
              </p:cNvPr>
              <p:cNvSpPr/>
              <p:nvPr/>
            </p:nvSpPr>
            <p:spPr>
              <a:xfrm>
                <a:off x="1356982" y="2795565"/>
                <a:ext cx="17676" cy="12174"/>
              </a:xfrm>
              <a:custGeom>
                <a:avLst/>
                <a:gdLst/>
                <a:ahLst/>
                <a:cxnLst/>
                <a:rect l="l" t="t" r="r" b="b"/>
                <a:pathLst>
                  <a:path w="482" h="332" extrusionOk="0">
                    <a:moveTo>
                      <a:pt x="132" y="1"/>
                    </a:moveTo>
                    <a:cubicBezTo>
                      <a:pt x="68" y="1"/>
                      <a:pt x="26" y="29"/>
                      <a:pt x="26" y="78"/>
                    </a:cubicBezTo>
                    <a:cubicBezTo>
                      <a:pt x="0" y="153"/>
                      <a:pt x="102" y="255"/>
                      <a:pt x="228" y="305"/>
                    </a:cubicBezTo>
                    <a:cubicBezTo>
                      <a:pt x="273" y="323"/>
                      <a:pt x="318" y="332"/>
                      <a:pt x="357" y="332"/>
                    </a:cubicBezTo>
                    <a:cubicBezTo>
                      <a:pt x="428" y="332"/>
                      <a:pt x="481" y="304"/>
                      <a:pt x="481" y="255"/>
                    </a:cubicBezTo>
                    <a:cubicBezTo>
                      <a:pt x="481" y="153"/>
                      <a:pt x="380" y="52"/>
                      <a:pt x="253" y="27"/>
                    </a:cubicBezTo>
                    <a:cubicBezTo>
                      <a:pt x="209" y="9"/>
                      <a:pt x="167" y="1"/>
                      <a:pt x="132" y="1"/>
                    </a:cubicBez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885;p44">
                <a:extLst>
                  <a:ext uri="{FF2B5EF4-FFF2-40B4-BE49-F238E27FC236}">
                    <a16:creationId xmlns:a16="http://schemas.microsoft.com/office/drawing/2014/main" id="{12C189BD-B7BD-D74E-59FD-F86E386332FC}"/>
                  </a:ext>
                </a:extLst>
              </p:cNvPr>
              <p:cNvSpPr/>
              <p:nvPr/>
            </p:nvSpPr>
            <p:spPr>
              <a:xfrm>
                <a:off x="1348620" y="2955190"/>
                <a:ext cx="16759" cy="13091"/>
              </a:xfrm>
              <a:custGeom>
                <a:avLst/>
                <a:gdLst/>
                <a:ahLst/>
                <a:cxnLst/>
                <a:rect l="l" t="t" r="r" b="b"/>
                <a:pathLst>
                  <a:path w="457" h="357" extrusionOk="0">
                    <a:moveTo>
                      <a:pt x="118" y="1"/>
                    </a:moveTo>
                    <a:cubicBezTo>
                      <a:pt x="53" y="1"/>
                      <a:pt x="1" y="28"/>
                      <a:pt x="1" y="77"/>
                    </a:cubicBezTo>
                    <a:cubicBezTo>
                      <a:pt x="1" y="179"/>
                      <a:pt x="102" y="280"/>
                      <a:pt x="228" y="331"/>
                    </a:cubicBezTo>
                    <a:cubicBezTo>
                      <a:pt x="273" y="348"/>
                      <a:pt x="315" y="357"/>
                      <a:pt x="350" y="357"/>
                    </a:cubicBezTo>
                    <a:cubicBezTo>
                      <a:pt x="414" y="357"/>
                      <a:pt x="456" y="329"/>
                      <a:pt x="456" y="280"/>
                    </a:cubicBezTo>
                    <a:cubicBezTo>
                      <a:pt x="456" y="204"/>
                      <a:pt x="355" y="77"/>
                      <a:pt x="228" y="27"/>
                    </a:cubicBezTo>
                    <a:cubicBezTo>
                      <a:pt x="192" y="9"/>
                      <a:pt x="153" y="1"/>
                      <a:pt x="118" y="1"/>
                    </a:cubicBez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886;p44">
                <a:extLst>
                  <a:ext uri="{FF2B5EF4-FFF2-40B4-BE49-F238E27FC236}">
                    <a16:creationId xmlns:a16="http://schemas.microsoft.com/office/drawing/2014/main" id="{45F1C929-CA20-9031-FEEB-E0548EA7BAFF}"/>
                  </a:ext>
                </a:extLst>
              </p:cNvPr>
              <p:cNvSpPr/>
              <p:nvPr/>
            </p:nvSpPr>
            <p:spPr>
              <a:xfrm>
                <a:off x="1478551" y="2924827"/>
                <a:ext cx="18593" cy="12835"/>
              </a:xfrm>
              <a:custGeom>
                <a:avLst/>
                <a:gdLst/>
                <a:ahLst/>
                <a:cxnLst/>
                <a:rect l="l" t="t" r="r" b="b"/>
                <a:pathLst>
                  <a:path w="507" h="350" extrusionOk="0">
                    <a:moveTo>
                      <a:pt x="120" y="1"/>
                    </a:moveTo>
                    <a:cubicBezTo>
                      <a:pt x="63" y="1"/>
                      <a:pt x="26" y="34"/>
                      <a:pt x="26" y="96"/>
                    </a:cubicBezTo>
                    <a:cubicBezTo>
                      <a:pt x="1" y="172"/>
                      <a:pt x="127" y="273"/>
                      <a:pt x="254" y="323"/>
                    </a:cubicBezTo>
                    <a:cubicBezTo>
                      <a:pt x="299" y="341"/>
                      <a:pt x="343" y="350"/>
                      <a:pt x="383" y="350"/>
                    </a:cubicBezTo>
                    <a:cubicBezTo>
                      <a:pt x="454" y="350"/>
                      <a:pt x="507" y="322"/>
                      <a:pt x="507" y="273"/>
                    </a:cubicBezTo>
                    <a:cubicBezTo>
                      <a:pt x="507" y="197"/>
                      <a:pt x="406" y="96"/>
                      <a:pt x="254" y="45"/>
                    </a:cubicBezTo>
                    <a:cubicBezTo>
                      <a:pt x="204" y="15"/>
                      <a:pt x="158" y="1"/>
                      <a:pt x="120" y="1"/>
                    </a:cubicBez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887;p44">
                <a:extLst>
                  <a:ext uri="{FF2B5EF4-FFF2-40B4-BE49-F238E27FC236}">
                    <a16:creationId xmlns:a16="http://schemas.microsoft.com/office/drawing/2014/main" id="{DB869054-32E4-63D3-0E85-CC136DCDC31B}"/>
                  </a:ext>
                </a:extLst>
              </p:cNvPr>
              <p:cNvSpPr/>
              <p:nvPr/>
            </p:nvSpPr>
            <p:spPr>
              <a:xfrm>
                <a:off x="1198263" y="2691679"/>
                <a:ext cx="349012" cy="394423"/>
              </a:xfrm>
              <a:custGeom>
                <a:avLst/>
                <a:gdLst/>
                <a:ahLst/>
                <a:cxnLst/>
                <a:rect l="l" t="t" r="r" b="b"/>
                <a:pathLst>
                  <a:path w="9517" h="10756" extrusionOk="0">
                    <a:moveTo>
                      <a:pt x="659" y="304"/>
                    </a:moveTo>
                    <a:lnTo>
                      <a:pt x="4733" y="1721"/>
                    </a:lnTo>
                    <a:lnTo>
                      <a:pt x="2531" y="2607"/>
                    </a:lnTo>
                    <a:lnTo>
                      <a:pt x="659" y="304"/>
                    </a:lnTo>
                    <a:close/>
                    <a:moveTo>
                      <a:pt x="532" y="405"/>
                    </a:moveTo>
                    <a:lnTo>
                      <a:pt x="2354" y="2657"/>
                    </a:lnTo>
                    <a:lnTo>
                      <a:pt x="406" y="3442"/>
                    </a:lnTo>
                    <a:lnTo>
                      <a:pt x="532" y="405"/>
                    </a:lnTo>
                    <a:close/>
                    <a:moveTo>
                      <a:pt x="5138" y="1848"/>
                    </a:moveTo>
                    <a:lnTo>
                      <a:pt x="9061" y="3240"/>
                    </a:lnTo>
                    <a:lnTo>
                      <a:pt x="6859" y="4100"/>
                    </a:lnTo>
                    <a:lnTo>
                      <a:pt x="5138" y="1848"/>
                    </a:lnTo>
                    <a:close/>
                    <a:moveTo>
                      <a:pt x="4936" y="1898"/>
                    </a:moveTo>
                    <a:lnTo>
                      <a:pt x="6682" y="4176"/>
                    </a:lnTo>
                    <a:lnTo>
                      <a:pt x="4632" y="5011"/>
                    </a:lnTo>
                    <a:lnTo>
                      <a:pt x="4632" y="5011"/>
                    </a:lnTo>
                    <a:lnTo>
                      <a:pt x="4683" y="3670"/>
                    </a:lnTo>
                    <a:lnTo>
                      <a:pt x="4430" y="3569"/>
                    </a:lnTo>
                    <a:lnTo>
                      <a:pt x="4354" y="4859"/>
                    </a:lnTo>
                    <a:lnTo>
                      <a:pt x="2683" y="2784"/>
                    </a:lnTo>
                    <a:lnTo>
                      <a:pt x="4936" y="1898"/>
                    </a:lnTo>
                    <a:close/>
                    <a:moveTo>
                      <a:pt x="2506" y="2860"/>
                    </a:moveTo>
                    <a:lnTo>
                      <a:pt x="4278" y="5036"/>
                    </a:lnTo>
                    <a:lnTo>
                      <a:pt x="1899" y="4125"/>
                    </a:lnTo>
                    <a:lnTo>
                      <a:pt x="1873" y="4302"/>
                    </a:lnTo>
                    <a:lnTo>
                      <a:pt x="4177" y="5188"/>
                    </a:lnTo>
                    <a:lnTo>
                      <a:pt x="2278" y="5947"/>
                    </a:lnTo>
                    <a:lnTo>
                      <a:pt x="431" y="3670"/>
                    </a:lnTo>
                    <a:lnTo>
                      <a:pt x="2506" y="2860"/>
                    </a:lnTo>
                    <a:close/>
                    <a:moveTo>
                      <a:pt x="380" y="3872"/>
                    </a:moveTo>
                    <a:lnTo>
                      <a:pt x="2101" y="5998"/>
                    </a:lnTo>
                    <a:lnTo>
                      <a:pt x="254" y="6732"/>
                    </a:lnTo>
                    <a:lnTo>
                      <a:pt x="380" y="3872"/>
                    </a:lnTo>
                    <a:close/>
                    <a:moveTo>
                      <a:pt x="9213" y="3467"/>
                    </a:moveTo>
                    <a:lnTo>
                      <a:pt x="8985" y="6884"/>
                    </a:lnTo>
                    <a:lnTo>
                      <a:pt x="7011" y="4328"/>
                    </a:lnTo>
                    <a:lnTo>
                      <a:pt x="9213" y="3467"/>
                    </a:lnTo>
                    <a:close/>
                    <a:moveTo>
                      <a:pt x="6834" y="4404"/>
                    </a:moveTo>
                    <a:lnTo>
                      <a:pt x="8858" y="7061"/>
                    </a:lnTo>
                    <a:lnTo>
                      <a:pt x="6707" y="7770"/>
                    </a:lnTo>
                    <a:lnTo>
                      <a:pt x="4809" y="5416"/>
                    </a:lnTo>
                    <a:lnTo>
                      <a:pt x="7112" y="6302"/>
                    </a:lnTo>
                    <a:lnTo>
                      <a:pt x="7112" y="6150"/>
                    </a:lnTo>
                    <a:lnTo>
                      <a:pt x="4733" y="5214"/>
                    </a:lnTo>
                    <a:lnTo>
                      <a:pt x="6834" y="4404"/>
                    </a:lnTo>
                    <a:close/>
                    <a:moveTo>
                      <a:pt x="2253" y="6201"/>
                    </a:moveTo>
                    <a:lnTo>
                      <a:pt x="4177" y="8529"/>
                    </a:lnTo>
                    <a:lnTo>
                      <a:pt x="380" y="6934"/>
                    </a:lnTo>
                    <a:lnTo>
                      <a:pt x="2253" y="6201"/>
                    </a:lnTo>
                    <a:close/>
                    <a:moveTo>
                      <a:pt x="4328" y="5391"/>
                    </a:moveTo>
                    <a:lnTo>
                      <a:pt x="4252" y="6884"/>
                    </a:lnTo>
                    <a:lnTo>
                      <a:pt x="4506" y="6985"/>
                    </a:lnTo>
                    <a:lnTo>
                      <a:pt x="4581" y="5441"/>
                    </a:lnTo>
                    <a:lnTo>
                      <a:pt x="6505" y="7820"/>
                    </a:lnTo>
                    <a:lnTo>
                      <a:pt x="4354" y="8529"/>
                    </a:lnTo>
                    <a:lnTo>
                      <a:pt x="2430" y="6125"/>
                    </a:lnTo>
                    <a:lnTo>
                      <a:pt x="4328" y="5391"/>
                    </a:lnTo>
                    <a:close/>
                    <a:moveTo>
                      <a:pt x="8960" y="7289"/>
                    </a:moveTo>
                    <a:lnTo>
                      <a:pt x="8757" y="10300"/>
                    </a:lnTo>
                    <a:lnTo>
                      <a:pt x="6859" y="7972"/>
                    </a:lnTo>
                    <a:lnTo>
                      <a:pt x="8960" y="7289"/>
                    </a:lnTo>
                    <a:close/>
                    <a:moveTo>
                      <a:pt x="6682" y="8023"/>
                    </a:moveTo>
                    <a:lnTo>
                      <a:pt x="8580" y="10402"/>
                    </a:lnTo>
                    <a:lnTo>
                      <a:pt x="8580" y="10402"/>
                    </a:lnTo>
                    <a:lnTo>
                      <a:pt x="4556" y="8706"/>
                    </a:lnTo>
                    <a:lnTo>
                      <a:pt x="6682" y="8023"/>
                    </a:lnTo>
                    <a:close/>
                    <a:moveTo>
                      <a:pt x="304" y="0"/>
                    </a:moveTo>
                    <a:lnTo>
                      <a:pt x="153" y="3543"/>
                    </a:lnTo>
                    <a:lnTo>
                      <a:pt x="102" y="3543"/>
                    </a:lnTo>
                    <a:lnTo>
                      <a:pt x="153" y="3594"/>
                    </a:lnTo>
                    <a:lnTo>
                      <a:pt x="1" y="6934"/>
                    </a:lnTo>
                    <a:lnTo>
                      <a:pt x="9010" y="10756"/>
                    </a:lnTo>
                    <a:lnTo>
                      <a:pt x="9516" y="3214"/>
                    </a:lnTo>
                    <a:lnTo>
                      <a:pt x="304" y="0"/>
                    </a:ln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888;p44">
                <a:extLst>
                  <a:ext uri="{FF2B5EF4-FFF2-40B4-BE49-F238E27FC236}">
                    <a16:creationId xmlns:a16="http://schemas.microsoft.com/office/drawing/2014/main" id="{88054F02-54CF-4E96-CF2B-F75A56A759BB}"/>
                  </a:ext>
                </a:extLst>
              </p:cNvPr>
              <p:cNvSpPr/>
              <p:nvPr/>
            </p:nvSpPr>
            <p:spPr>
              <a:xfrm>
                <a:off x="1730088" y="3009938"/>
                <a:ext cx="15806" cy="12174"/>
              </a:xfrm>
              <a:custGeom>
                <a:avLst/>
                <a:gdLst/>
                <a:ahLst/>
                <a:cxnLst/>
                <a:rect l="l" t="t" r="r" b="b"/>
                <a:pathLst>
                  <a:path w="431" h="332" extrusionOk="0">
                    <a:moveTo>
                      <a:pt x="99" y="1"/>
                    </a:moveTo>
                    <a:cubicBezTo>
                      <a:pt x="42" y="1"/>
                      <a:pt x="0" y="29"/>
                      <a:pt x="0" y="78"/>
                    </a:cubicBezTo>
                    <a:cubicBezTo>
                      <a:pt x="0" y="154"/>
                      <a:pt x="76" y="255"/>
                      <a:pt x="203" y="305"/>
                    </a:cubicBezTo>
                    <a:cubicBezTo>
                      <a:pt x="247" y="323"/>
                      <a:pt x="286" y="332"/>
                      <a:pt x="317" y="332"/>
                    </a:cubicBezTo>
                    <a:cubicBezTo>
                      <a:pt x="373" y="332"/>
                      <a:pt x="405" y="304"/>
                      <a:pt x="405" y="255"/>
                    </a:cubicBezTo>
                    <a:cubicBezTo>
                      <a:pt x="430" y="154"/>
                      <a:pt x="329" y="78"/>
                      <a:pt x="203" y="27"/>
                    </a:cubicBezTo>
                    <a:cubicBezTo>
                      <a:pt x="167" y="9"/>
                      <a:pt x="131" y="1"/>
                      <a:pt x="99" y="1"/>
                    </a:cubicBez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889;p44">
                <a:extLst>
                  <a:ext uri="{FF2B5EF4-FFF2-40B4-BE49-F238E27FC236}">
                    <a16:creationId xmlns:a16="http://schemas.microsoft.com/office/drawing/2014/main" id="{EC1A1922-670A-812D-D790-3BE47FAB280D}"/>
                  </a:ext>
                </a:extLst>
              </p:cNvPr>
              <p:cNvSpPr/>
              <p:nvPr/>
            </p:nvSpPr>
            <p:spPr>
              <a:xfrm>
                <a:off x="1852574" y="2975615"/>
                <a:ext cx="16759" cy="12174"/>
              </a:xfrm>
              <a:custGeom>
                <a:avLst/>
                <a:gdLst/>
                <a:ahLst/>
                <a:cxnLst/>
                <a:rect l="l" t="t" r="r" b="b"/>
                <a:pathLst>
                  <a:path w="457" h="332" extrusionOk="0">
                    <a:moveTo>
                      <a:pt x="118" y="0"/>
                    </a:moveTo>
                    <a:cubicBezTo>
                      <a:pt x="53" y="0"/>
                      <a:pt x="1" y="28"/>
                      <a:pt x="1" y="77"/>
                    </a:cubicBezTo>
                    <a:cubicBezTo>
                      <a:pt x="1" y="153"/>
                      <a:pt x="102" y="254"/>
                      <a:pt x="228" y="305"/>
                    </a:cubicBezTo>
                    <a:cubicBezTo>
                      <a:pt x="273" y="323"/>
                      <a:pt x="315" y="331"/>
                      <a:pt x="350" y="331"/>
                    </a:cubicBezTo>
                    <a:cubicBezTo>
                      <a:pt x="414" y="331"/>
                      <a:pt x="456" y="303"/>
                      <a:pt x="456" y="254"/>
                    </a:cubicBezTo>
                    <a:cubicBezTo>
                      <a:pt x="456" y="178"/>
                      <a:pt x="355" y="52"/>
                      <a:pt x="228" y="27"/>
                    </a:cubicBezTo>
                    <a:cubicBezTo>
                      <a:pt x="193" y="9"/>
                      <a:pt x="154" y="0"/>
                      <a:pt x="118" y="0"/>
                    </a:cubicBez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890;p44">
                <a:extLst>
                  <a:ext uri="{FF2B5EF4-FFF2-40B4-BE49-F238E27FC236}">
                    <a16:creationId xmlns:a16="http://schemas.microsoft.com/office/drawing/2014/main" id="{80E17C53-378D-DE9F-DCFD-32A44B83BDB0}"/>
                  </a:ext>
                </a:extLst>
              </p:cNvPr>
              <p:cNvSpPr/>
              <p:nvPr/>
            </p:nvSpPr>
            <p:spPr>
              <a:xfrm>
                <a:off x="1844212" y="3135240"/>
                <a:ext cx="16759" cy="13091"/>
              </a:xfrm>
              <a:custGeom>
                <a:avLst/>
                <a:gdLst/>
                <a:ahLst/>
                <a:cxnLst/>
                <a:rect l="l" t="t" r="r" b="b"/>
                <a:pathLst>
                  <a:path w="457" h="357" extrusionOk="0">
                    <a:moveTo>
                      <a:pt x="107" y="0"/>
                    </a:moveTo>
                    <a:cubicBezTo>
                      <a:pt x="43" y="0"/>
                      <a:pt x="1" y="28"/>
                      <a:pt x="1" y="77"/>
                    </a:cubicBezTo>
                    <a:cubicBezTo>
                      <a:pt x="1" y="178"/>
                      <a:pt x="102" y="280"/>
                      <a:pt x="203" y="330"/>
                    </a:cubicBezTo>
                    <a:cubicBezTo>
                      <a:pt x="248" y="348"/>
                      <a:pt x="293" y="357"/>
                      <a:pt x="332" y="357"/>
                    </a:cubicBezTo>
                    <a:cubicBezTo>
                      <a:pt x="404" y="357"/>
                      <a:pt x="456" y="329"/>
                      <a:pt x="456" y="280"/>
                    </a:cubicBezTo>
                    <a:lnTo>
                      <a:pt x="431" y="280"/>
                    </a:lnTo>
                    <a:cubicBezTo>
                      <a:pt x="456" y="204"/>
                      <a:pt x="355" y="77"/>
                      <a:pt x="229" y="27"/>
                    </a:cubicBezTo>
                    <a:cubicBezTo>
                      <a:pt x="184" y="9"/>
                      <a:pt x="142" y="0"/>
                      <a:pt x="107" y="0"/>
                    </a:cubicBez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891;p44">
                <a:extLst>
                  <a:ext uri="{FF2B5EF4-FFF2-40B4-BE49-F238E27FC236}">
                    <a16:creationId xmlns:a16="http://schemas.microsoft.com/office/drawing/2014/main" id="{5E01F441-7B11-C97B-781A-A80DDBDAACE7}"/>
                  </a:ext>
                </a:extLst>
              </p:cNvPr>
              <p:cNvSpPr/>
              <p:nvPr/>
            </p:nvSpPr>
            <p:spPr>
              <a:xfrm>
                <a:off x="1974180" y="3105280"/>
                <a:ext cx="17639" cy="12431"/>
              </a:xfrm>
              <a:custGeom>
                <a:avLst/>
                <a:gdLst/>
                <a:ahLst/>
                <a:cxnLst/>
                <a:rect l="l" t="t" r="r" b="b"/>
                <a:pathLst>
                  <a:path w="481" h="339" extrusionOk="0">
                    <a:moveTo>
                      <a:pt x="105" y="0"/>
                    </a:moveTo>
                    <a:cubicBezTo>
                      <a:pt x="43" y="0"/>
                      <a:pt x="0" y="25"/>
                      <a:pt x="0" y="84"/>
                    </a:cubicBezTo>
                    <a:cubicBezTo>
                      <a:pt x="0" y="160"/>
                      <a:pt x="101" y="261"/>
                      <a:pt x="228" y="312"/>
                    </a:cubicBezTo>
                    <a:cubicBezTo>
                      <a:pt x="282" y="330"/>
                      <a:pt x="329" y="338"/>
                      <a:pt x="368" y="338"/>
                    </a:cubicBezTo>
                    <a:cubicBezTo>
                      <a:pt x="439" y="338"/>
                      <a:pt x="481" y="311"/>
                      <a:pt x="481" y="261"/>
                    </a:cubicBezTo>
                    <a:cubicBezTo>
                      <a:pt x="481" y="186"/>
                      <a:pt x="380" y="84"/>
                      <a:pt x="253" y="34"/>
                    </a:cubicBezTo>
                    <a:cubicBezTo>
                      <a:pt x="201" y="13"/>
                      <a:pt x="148" y="0"/>
                      <a:pt x="105" y="0"/>
                    </a:cubicBez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892;p44">
                <a:extLst>
                  <a:ext uri="{FF2B5EF4-FFF2-40B4-BE49-F238E27FC236}">
                    <a16:creationId xmlns:a16="http://schemas.microsoft.com/office/drawing/2014/main" id="{51C187A3-146F-F181-0E93-D01CA1A0F092}"/>
                  </a:ext>
                </a:extLst>
              </p:cNvPr>
              <p:cNvSpPr/>
              <p:nvPr/>
            </p:nvSpPr>
            <p:spPr>
              <a:xfrm>
                <a:off x="1692938" y="2871692"/>
                <a:ext cx="349929" cy="394459"/>
              </a:xfrm>
              <a:custGeom>
                <a:avLst/>
                <a:gdLst/>
                <a:ahLst/>
                <a:cxnLst/>
                <a:rect l="l" t="t" r="r" b="b"/>
                <a:pathLst>
                  <a:path w="9542" h="10757" extrusionOk="0">
                    <a:moveTo>
                      <a:pt x="684" y="305"/>
                    </a:moveTo>
                    <a:lnTo>
                      <a:pt x="4759" y="1722"/>
                    </a:lnTo>
                    <a:lnTo>
                      <a:pt x="2532" y="2608"/>
                    </a:lnTo>
                    <a:lnTo>
                      <a:pt x="684" y="305"/>
                    </a:lnTo>
                    <a:close/>
                    <a:moveTo>
                      <a:pt x="532" y="406"/>
                    </a:moveTo>
                    <a:lnTo>
                      <a:pt x="2354" y="2658"/>
                    </a:lnTo>
                    <a:lnTo>
                      <a:pt x="406" y="3443"/>
                    </a:lnTo>
                    <a:lnTo>
                      <a:pt x="532" y="406"/>
                    </a:lnTo>
                    <a:close/>
                    <a:moveTo>
                      <a:pt x="5138" y="1848"/>
                    </a:moveTo>
                    <a:lnTo>
                      <a:pt x="9086" y="3240"/>
                    </a:lnTo>
                    <a:lnTo>
                      <a:pt x="6859" y="4101"/>
                    </a:lnTo>
                    <a:lnTo>
                      <a:pt x="5138" y="1848"/>
                    </a:lnTo>
                    <a:close/>
                    <a:moveTo>
                      <a:pt x="4936" y="1899"/>
                    </a:moveTo>
                    <a:lnTo>
                      <a:pt x="6682" y="4177"/>
                    </a:lnTo>
                    <a:lnTo>
                      <a:pt x="4632" y="5012"/>
                    </a:lnTo>
                    <a:lnTo>
                      <a:pt x="4708" y="3670"/>
                    </a:lnTo>
                    <a:lnTo>
                      <a:pt x="4430" y="3569"/>
                    </a:lnTo>
                    <a:lnTo>
                      <a:pt x="4379" y="4860"/>
                    </a:lnTo>
                    <a:lnTo>
                      <a:pt x="2683" y="2785"/>
                    </a:lnTo>
                    <a:lnTo>
                      <a:pt x="4936" y="1924"/>
                    </a:lnTo>
                    <a:lnTo>
                      <a:pt x="4936" y="1899"/>
                    </a:lnTo>
                    <a:close/>
                    <a:moveTo>
                      <a:pt x="2532" y="2861"/>
                    </a:moveTo>
                    <a:lnTo>
                      <a:pt x="4278" y="5037"/>
                    </a:lnTo>
                    <a:lnTo>
                      <a:pt x="1899" y="4126"/>
                    </a:lnTo>
                    <a:lnTo>
                      <a:pt x="1899" y="4303"/>
                    </a:lnTo>
                    <a:lnTo>
                      <a:pt x="4202" y="5189"/>
                    </a:lnTo>
                    <a:lnTo>
                      <a:pt x="2278" y="5948"/>
                    </a:lnTo>
                    <a:lnTo>
                      <a:pt x="431" y="3670"/>
                    </a:lnTo>
                    <a:lnTo>
                      <a:pt x="2532" y="2861"/>
                    </a:lnTo>
                    <a:close/>
                    <a:moveTo>
                      <a:pt x="380" y="3873"/>
                    </a:moveTo>
                    <a:lnTo>
                      <a:pt x="2127" y="5999"/>
                    </a:lnTo>
                    <a:lnTo>
                      <a:pt x="254" y="6733"/>
                    </a:lnTo>
                    <a:lnTo>
                      <a:pt x="380" y="3873"/>
                    </a:lnTo>
                    <a:close/>
                    <a:moveTo>
                      <a:pt x="9213" y="3468"/>
                    </a:moveTo>
                    <a:lnTo>
                      <a:pt x="8985" y="6885"/>
                    </a:lnTo>
                    <a:lnTo>
                      <a:pt x="7036" y="4328"/>
                    </a:lnTo>
                    <a:lnTo>
                      <a:pt x="9213" y="3468"/>
                    </a:lnTo>
                    <a:close/>
                    <a:moveTo>
                      <a:pt x="6834" y="4404"/>
                    </a:moveTo>
                    <a:lnTo>
                      <a:pt x="8884" y="7062"/>
                    </a:lnTo>
                    <a:lnTo>
                      <a:pt x="6707" y="7770"/>
                    </a:lnTo>
                    <a:lnTo>
                      <a:pt x="4809" y="5417"/>
                    </a:lnTo>
                    <a:lnTo>
                      <a:pt x="4809" y="5417"/>
                    </a:lnTo>
                    <a:lnTo>
                      <a:pt x="7112" y="6302"/>
                    </a:lnTo>
                    <a:lnTo>
                      <a:pt x="7138" y="6151"/>
                    </a:lnTo>
                    <a:lnTo>
                      <a:pt x="4733" y="5214"/>
                    </a:lnTo>
                    <a:lnTo>
                      <a:pt x="4759" y="5214"/>
                    </a:lnTo>
                    <a:lnTo>
                      <a:pt x="6834" y="4404"/>
                    </a:lnTo>
                    <a:close/>
                    <a:moveTo>
                      <a:pt x="2278" y="6201"/>
                    </a:moveTo>
                    <a:lnTo>
                      <a:pt x="4177" y="8530"/>
                    </a:lnTo>
                    <a:lnTo>
                      <a:pt x="4177" y="8530"/>
                    </a:lnTo>
                    <a:lnTo>
                      <a:pt x="380" y="6935"/>
                    </a:lnTo>
                    <a:lnTo>
                      <a:pt x="2278" y="6201"/>
                    </a:lnTo>
                    <a:close/>
                    <a:moveTo>
                      <a:pt x="4328" y="5391"/>
                    </a:moveTo>
                    <a:lnTo>
                      <a:pt x="4252" y="6885"/>
                    </a:lnTo>
                    <a:lnTo>
                      <a:pt x="4531" y="6986"/>
                    </a:lnTo>
                    <a:lnTo>
                      <a:pt x="4607" y="5442"/>
                    </a:lnTo>
                    <a:lnTo>
                      <a:pt x="6530" y="7821"/>
                    </a:lnTo>
                    <a:lnTo>
                      <a:pt x="4379" y="8530"/>
                    </a:lnTo>
                    <a:lnTo>
                      <a:pt x="2430" y="6125"/>
                    </a:lnTo>
                    <a:lnTo>
                      <a:pt x="4328" y="5391"/>
                    </a:lnTo>
                    <a:close/>
                    <a:moveTo>
                      <a:pt x="8960" y="7289"/>
                    </a:moveTo>
                    <a:lnTo>
                      <a:pt x="8757" y="10301"/>
                    </a:lnTo>
                    <a:lnTo>
                      <a:pt x="6884" y="7973"/>
                    </a:lnTo>
                    <a:lnTo>
                      <a:pt x="8960" y="7289"/>
                    </a:lnTo>
                    <a:close/>
                    <a:moveTo>
                      <a:pt x="6682" y="8023"/>
                    </a:moveTo>
                    <a:lnTo>
                      <a:pt x="8605" y="10402"/>
                    </a:lnTo>
                    <a:lnTo>
                      <a:pt x="8605" y="10402"/>
                    </a:lnTo>
                    <a:lnTo>
                      <a:pt x="4581" y="8707"/>
                    </a:lnTo>
                    <a:lnTo>
                      <a:pt x="6682" y="8023"/>
                    </a:lnTo>
                    <a:close/>
                    <a:moveTo>
                      <a:pt x="304" y="1"/>
                    </a:moveTo>
                    <a:lnTo>
                      <a:pt x="153" y="3544"/>
                    </a:lnTo>
                    <a:lnTo>
                      <a:pt x="127" y="3544"/>
                    </a:lnTo>
                    <a:lnTo>
                      <a:pt x="153" y="3595"/>
                    </a:lnTo>
                    <a:lnTo>
                      <a:pt x="1" y="6935"/>
                    </a:lnTo>
                    <a:lnTo>
                      <a:pt x="9036" y="10757"/>
                    </a:lnTo>
                    <a:lnTo>
                      <a:pt x="9542" y="3215"/>
                    </a:lnTo>
                    <a:lnTo>
                      <a:pt x="304" y="1"/>
                    </a:lnTo>
                    <a:close/>
                  </a:path>
                </a:pathLst>
              </a:custGeom>
              <a:solidFill>
                <a:srgbClr val="CFEB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5" name="Google Shape;893;p44">
              <a:extLst>
                <a:ext uri="{FF2B5EF4-FFF2-40B4-BE49-F238E27FC236}">
                  <a16:creationId xmlns:a16="http://schemas.microsoft.com/office/drawing/2014/main" id="{D68B297F-F865-D5DE-51C6-0E202D3DA9D3}"/>
                </a:ext>
              </a:extLst>
            </p:cNvPr>
            <p:cNvSpPr/>
            <p:nvPr/>
          </p:nvSpPr>
          <p:spPr>
            <a:xfrm>
              <a:off x="2117092" y="2970078"/>
              <a:ext cx="1076631" cy="147597"/>
            </a:xfrm>
            <a:custGeom>
              <a:avLst/>
              <a:gdLst/>
              <a:ahLst/>
              <a:cxnLst/>
              <a:rect l="l" t="t" r="r" b="b"/>
              <a:pathLst>
                <a:path w="29358" h="4025" extrusionOk="0">
                  <a:moveTo>
                    <a:pt x="29357" y="0"/>
                  </a:moveTo>
                  <a:lnTo>
                    <a:pt x="0" y="3898"/>
                  </a:lnTo>
                  <a:cubicBezTo>
                    <a:pt x="0" y="3948"/>
                    <a:pt x="0" y="3999"/>
                    <a:pt x="0" y="4024"/>
                  </a:cubicBezTo>
                  <a:lnTo>
                    <a:pt x="29357" y="127"/>
                  </a:lnTo>
                  <a:cubicBezTo>
                    <a:pt x="29357" y="76"/>
                    <a:pt x="29357" y="26"/>
                    <a:pt x="29357" y="0"/>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894;p44">
              <a:extLst>
                <a:ext uri="{FF2B5EF4-FFF2-40B4-BE49-F238E27FC236}">
                  <a16:creationId xmlns:a16="http://schemas.microsoft.com/office/drawing/2014/main" id="{52360BF2-2E76-8282-5878-951FAFE133F8}"/>
                </a:ext>
              </a:extLst>
            </p:cNvPr>
            <p:cNvSpPr/>
            <p:nvPr/>
          </p:nvSpPr>
          <p:spPr>
            <a:xfrm>
              <a:off x="2115222" y="3042464"/>
              <a:ext cx="1080372" cy="148514"/>
            </a:xfrm>
            <a:custGeom>
              <a:avLst/>
              <a:gdLst/>
              <a:ahLst/>
              <a:cxnLst/>
              <a:rect l="l" t="t" r="r" b="b"/>
              <a:pathLst>
                <a:path w="29460" h="4050" extrusionOk="0">
                  <a:moveTo>
                    <a:pt x="29459" y="0"/>
                  </a:moveTo>
                  <a:lnTo>
                    <a:pt x="1" y="3923"/>
                  </a:lnTo>
                  <a:cubicBezTo>
                    <a:pt x="26" y="3974"/>
                    <a:pt x="26" y="3999"/>
                    <a:pt x="26" y="4050"/>
                  </a:cubicBezTo>
                  <a:lnTo>
                    <a:pt x="29459" y="127"/>
                  </a:lnTo>
                  <a:cubicBezTo>
                    <a:pt x="29459" y="102"/>
                    <a:pt x="29459" y="51"/>
                    <a:pt x="29459" y="0"/>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895;p44">
              <a:extLst>
                <a:ext uri="{FF2B5EF4-FFF2-40B4-BE49-F238E27FC236}">
                  <a16:creationId xmlns:a16="http://schemas.microsoft.com/office/drawing/2014/main" id="{A769DB0E-4A3D-0ECE-99C1-AF206B258D87}"/>
                </a:ext>
              </a:extLst>
            </p:cNvPr>
            <p:cNvSpPr/>
            <p:nvPr/>
          </p:nvSpPr>
          <p:spPr>
            <a:xfrm>
              <a:off x="2142140" y="3109277"/>
              <a:ext cx="1055288" cy="156874"/>
            </a:xfrm>
            <a:custGeom>
              <a:avLst/>
              <a:gdLst/>
              <a:ahLst/>
              <a:cxnLst/>
              <a:rect l="l" t="t" r="r" b="b"/>
              <a:pathLst>
                <a:path w="28776" h="4278" extrusionOk="0">
                  <a:moveTo>
                    <a:pt x="28776" y="1"/>
                  </a:moveTo>
                  <a:lnTo>
                    <a:pt x="1" y="4176"/>
                  </a:lnTo>
                  <a:cubicBezTo>
                    <a:pt x="26" y="4202"/>
                    <a:pt x="51" y="4252"/>
                    <a:pt x="77" y="4278"/>
                  </a:cubicBezTo>
                  <a:lnTo>
                    <a:pt x="28776" y="127"/>
                  </a:lnTo>
                  <a:cubicBezTo>
                    <a:pt x="28776" y="102"/>
                    <a:pt x="28776" y="51"/>
                    <a:pt x="28776" y="1"/>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896;p44">
              <a:extLst>
                <a:ext uri="{FF2B5EF4-FFF2-40B4-BE49-F238E27FC236}">
                  <a16:creationId xmlns:a16="http://schemas.microsoft.com/office/drawing/2014/main" id="{BDE52D9B-948A-FE90-934F-69307165F4CC}"/>
                </a:ext>
              </a:extLst>
            </p:cNvPr>
            <p:cNvSpPr/>
            <p:nvPr/>
          </p:nvSpPr>
          <p:spPr>
            <a:xfrm>
              <a:off x="2138436" y="2905099"/>
              <a:ext cx="1053418" cy="129042"/>
            </a:xfrm>
            <a:custGeom>
              <a:avLst/>
              <a:gdLst/>
              <a:ahLst/>
              <a:cxnLst/>
              <a:rect l="l" t="t" r="r" b="b"/>
              <a:pathLst>
                <a:path w="28725" h="3519" extrusionOk="0">
                  <a:moveTo>
                    <a:pt x="28725" y="1"/>
                  </a:moveTo>
                  <a:lnTo>
                    <a:pt x="51" y="3367"/>
                  </a:lnTo>
                  <a:lnTo>
                    <a:pt x="0" y="3519"/>
                  </a:lnTo>
                  <a:lnTo>
                    <a:pt x="28725" y="127"/>
                  </a:lnTo>
                  <a:cubicBezTo>
                    <a:pt x="28725" y="77"/>
                    <a:pt x="28725" y="52"/>
                    <a:pt x="28725" y="1"/>
                  </a:cubicBez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897;p44">
              <a:extLst>
                <a:ext uri="{FF2B5EF4-FFF2-40B4-BE49-F238E27FC236}">
                  <a16:creationId xmlns:a16="http://schemas.microsoft.com/office/drawing/2014/main" id="{4D064A63-21B2-F68F-FBFD-EED39C75BFC6}"/>
                </a:ext>
              </a:extLst>
            </p:cNvPr>
            <p:cNvSpPr/>
            <p:nvPr/>
          </p:nvSpPr>
          <p:spPr>
            <a:xfrm>
              <a:off x="2379741" y="2991420"/>
              <a:ext cx="219082" cy="448291"/>
            </a:xfrm>
            <a:custGeom>
              <a:avLst/>
              <a:gdLst/>
              <a:ahLst/>
              <a:cxnLst/>
              <a:rect l="l" t="t" r="r" b="b"/>
              <a:pathLst>
                <a:path w="5974" h="12225" extrusionOk="0">
                  <a:moveTo>
                    <a:pt x="3594" y="1"/>
                  </a:moveTo>
                  <a:lnTo>
                    <a:pt x="1" y="279"/>
                  </a:lnTo>
                  <a:cubicBezTo>
                    <a:pt x="1" y="279"/>
                    <a:pt x="3594" y="5594"/>
                    <a:pt x="2810" y="12224"/>
                  </a:cubicBezTo>
                  <a:lnTo>
                    <a:pt x="4531" y="10756"/>
                  </a:lnTo>
                  <a:lnTo>
                    <a:pt x="5847" y="12098"/>
                  </a:lnTo>
                  <a:cubicBezTo>
                    <a:pt x="5847" y="12098"/>
                    <a:pt x="5973" y="3063"/>
                    <a:pt x="3594" y="1"/>
                  </a:cubicBezTo>
                  <a:close/>
                </a:path>
              </a:pathLst>
            </a:custGeom>
            <a:solidFill>
              <a:srgbClr val="FF74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898;p44">
              <a:extLst>
                <a:ext uri="{FF2B5EF4-FFF2-40B4-BE49-F238E27FC236}">
                  <a16:creationId xmlns:a16="http://schemas.microsoft.com/office/drawing/2014/main" id="{3E445FC6-D92E-4594-54C1-55944549E042}"/>
                </a:ext>
              </a:extLst>
            </p:cNvPr>
            <p:cNvSpPr/>
            <p:nvPr/>
          </p:nvSpPr>
          <p:spPr>
            <a:xfrm>
              <a:off x="1404825" y="2593525"/>
              <a:ext cx="1753700" cy="67925"/>
            </a:xfrm>
            <a:custGeom>
              <a:avLst/>
              <a:gdLst/>
              <a:ahLst/>
              <a:cxnLst/>
              <a:rect l="l" t="t" r="r" b="b"/>
              <a:pathLst>
                <a:path w="70148" h="2717" extrusionOk="0">
                  <a:moveTo>
                    <a:pt x="70148" y="1049"/>
                  </a:moveTo>
                  <a:lnTo>
                    <a:pt x="68296" y="247"/>
                  </a:lnTo>
                  <a:lnTo>
                    <a:pt x="2964" y="0"/>
                  </a:lnTo>
                  <a:lnTo>
                    <a:pt x="0" y="1111"/>
                  </a:lnTo>
                  <a:lnTo>
                    <a:pt x="1358" y="2346"/>
                  </a:lnTo>
                  <a:lnTo>
                    <a:pt x="68481" y="2717"/>
                  </a:lnTo>
                  <a:close/>
                </a:path>
              </a:pathLst>
            </a:custGeom>
            <a:solidFill>
              <a:srgbClr val="B781B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Google Shape;899;p44">
              <a:extLst>
                <a:ext uri="{FF2B5EF4-FFF2-40B4-BE49-F238E27FC236}">
                  <a16:creationId xmlns:a16="http://schemas.microsoft.com/office/drawing/2014/main" id="{279128ED-5EEE-2CBF-0433-B36684AB7336}"/>
                </a:ext>
              </a:extLst>
            </p:cNvPr>
            <p:cNvSpPr/>
            <p:nvPr/>
          </p:nvSpPr>
          <p:spPr>
            <a:xfrm>
              <a:off x="1404326" y="2621126"/>
              <a:ext cx="1754119" cy="279389"/>
            </a:xfrm>
            <a:custGeom>
              <a:avLst/>
              <a:gdLst/>
              <a:ahLst/>
              <a:cxnLst/>
              <a:rect l="l" t="t" r="r" b="b"/>
              <a:pathLst>
                <a:path w="47832" h="7619" extrusionOk="0">
                  <a:moveTo>
                    <a:pt x="0" y="1"/>
                  </a:moveTo>
                  <a:lnTo>
                    <a:pt x="0" y="7618"/>
                  </a:lnTo>
                  <a:lnTo>
                    <a:pt x="47832" y="7618"/>
                  </a:lnTo>
                  <a:lnTo>
                    <a:pt x="47832" y="1"/>
                  </a:lnTo>
                  <a:close/>
                </a:path>
              </a:pathLst>
            </a:custGeom>
            <a:solidFill>
              <a:srgbClr val="B781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900;p44">
              <a:extLst>
                <a:ext uri="{FF2B5EF4-FFF2-40B4-BE49-F238E27FC236}">
                  <a16:creationId xmlns:a16="http://schemas.microsoft.com/office/drawing/2014/main" id="{7D13CFF7-8D9F-2B04-D83E-E368BBD8C83E}"/>
                </a:ext>
              </a:extLst>
            </p:cNvPr>
            <p:cNvSpPr/>
            <p:nvPr/>
          </p:nvSpPr>
          <p:spPr>
            <a:xfrm>
              <a:off x="1404326" y="2841073"/>
              <a:ext cx="1754119" cy="59442"/>
            </a:xfrm>
            <a:custGeom>
              <a:avLst/>
              <a:gdLst/>
              <a:ahLst/>
              <a:cxnLst/>
              <a:rect l="l" t="t" r="r" b="b"/>
              <a:pathLst>
                <a:path w="47832" h="1621" extrusionOk="0">
                  <a:moveTo>
                    <a:pt x="0" y="1"/>
                  </a:moveTo>
                  <a:lnTo>
                    <a:pt x="0" y="1620"/>
                  </a:lnTo>
                  <a:lnTo>
                    <a:pt x="47832" y="1620"/>
                  </a:lnTo>
                  <a:lnTo>
                    <a:pt x="47832"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901;p44">
              <a:extLst>
                <a:ext uri="{FF2B5EF4-FFF2-40B4-BE49-F238E27FC236}">
                  <a16:creationId xmlns:a16="http://schemas.microsoft.com/office/drawing/2014/main" id="{3573C470-4490-67F8-42DE-B98F6705D2A0}"/>
                </a:ext>
              </a:extLst>
            </p:cNvPr>
            <p:cNvSpPr/>
            <p:nvPr/>
          </p:nvSpPr>
          <p:spPr>
            <a:xfrm>
              <a:off x="1498978" y="2621126"/>
              <a:ext cx="154098" cy="279389"/>
            </a:xfrm>
            <a:custGeom>
              <a:avLst/>
              <a:gdLst/>
              <a:ahLst/>
              <a:cxnLst/>
              <a:rect l="l" t="t" r="r" b="b"/>
              <a:pathLst>
                <a:path w="4202" h="7619" extrusionOk="0">
                  <a:moveTo>
                    <a:pt x="0" y="1"/>
                  </a:moveTo>
                  <a:lnTo>
                    <a:pt x="0" y="7618"/>
                  </a:lnTo>
                  <a:lnTo>
                    <a:pt x="4202" y="7618"/>
                  </a:lnTo>
                  <a:lnTo>
                    <a:pt x="4202"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902;p44">
              <a:extLst>
                <a:ext uri="{FF2B5EF4-FFF2-40B4-BE49-F238E27FC236}">
                  <a16:creationId xmlns:a16="http://schemas.microsoft.com/office/drawing/2014/main" id="{2BE0CE1F-2642-1DB4-0245-98CECD446C3B}"/>
                </a:ext>
              </a:extLst>
            </p:cNvPr>
            <p:cNvSpPr/>
            <p:nvPr/>
          </p:nvSpPr>
          <p:spPr>
            <a:xfrm>
              <a:off x="1763496" y="2621126"/>
              <a:ext cx="26001" cy="279389"/>
            </a:xfrm>
            <a:custGeom>
              <a:avLst/>
              <a:gdLst/>
              <a:ahLst/>
              <a:cxnLst/>
              <a:rect l="l" t="t" r="r" b="b"/>
              <a:pathLst>
                <a:path w="709" h="7619" extrusionOk="0">
                  <a:moveTo>
                    <a:pt x="0" y="1"/>
                  </a:moveTo>
                  <a:lnTo>
                    <a:pt x="0" y="7618"/>
                  </a:lnTo>
                  <a:lnTo>
                    <a:pt x="709" y="7618"/>
                  </a:lnTo>
                  <a:lnTo>
                    <a:pt x="709"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903;p44">
              <a:extLst>
                <a:ext uri="{FF2B5EF4-FFF2-40B4-BE49-F238E27FC236}">
                  <a16:creationId xmlns:a16="http://schemas.microsoft.com/office/drawing/2014/main" id="{77B0D02C-FFD9-F769-9F18-E4C39534F3B7}"/>
                </a:ext>
              </a:extLst>
            </p:cNvPr>
            <p:cNvSpPr/>
            <p:nvPr/>
          </p:nvSpPr>
          <p:spPr>
            <a:xfrm>
              <a:off x="1899918" y="2621126"/>
              <a:ext cx="878013" cy="279389"/>
            </a:xfrm>
            <a:custGeom>
              <a:avLst/>
              <a:gdLst/>
              <a:ahLst/>
              <a:cxnLst/>
              <a:rect l="l" t="t" r="r" b="b"/>
              <a:pathLst>
                <a:path w="23942" h="7619" extrusionOk="0">
                  <a:moveTo>
                    <a:pt x="0" y="1"/>
                  </a:moveTo>
                  <a:lnTo>
                    <a:pt x="0" y="7618"/>
                  </a:lnTo>
                  <a:lnTo>
                    <a:pt x="23942" y="7618"/>
                  </a:lnTo>
                  <a:lnTo>
                    <a:pt x="23942"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904;p44">
              <a:extLst>
                <a:ext uri="{FF2B5EF4-FFF2-40B4-BE49-F238E27FC236}">
                  <a16:creationId xmlns:a16="http://schemas.microsoft.com/office/drawing/2014/main" id="{0388AC36-2068-9CC3-CAB7-7B9743A99CEF}"/>
                </a:ext>
              </a:extLst>
            </p:cNvPr>
            <p:cNvSpPr/>
            <p:nvPr/>
          </p:nvSpPr>
          <p:spPr>
            <a:xfrm>
              <a:off x="2887398" y="2621126"/>
              <a:ext cx="109577" cy="279389"/>
            </a:xfrm>
            <a:custGeom>
              <a:avLst/>
              <a:gdLst/>
              <a:ahLst/>
              <a:cxnLst/>
              <a:rect l="l" t="t" r="r" b="b"/>
              <a:pathLst>
                <a:path w="2988" h="7619" extrusionOk="0">
                  <a:moveTo>
                    <a:pt x="1" y="1"/>
                  </a:moveTo>
                  <a:lnTo>
                    <a:pt x="1" y="7618"/>
                  </a:lnTo>
                  <a:lnTo>
                    <a:pt x="2987" y="7618"/>
                  </a:lnTo>
                  <a:lnTo>
                    <a:pt x="2987" y="1"/>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905;p44">
              <a:extLst>
                <a:ext uri="{FF2B5EF4-FFF2-40B4-BE49-F238E27FC236}">
                  <a16:creationId xmlns:a16="http://schemas.microsoft.com/office/drawing/2014/main" id="{2681B162-97ED-4B3F-5A26-F96624362067}"/>
                </a:ext>
              </a:extLst>
            </p:cNvPr>
            <p:cNvSpPr/>
            <p:nvPr/>
          </p:nvSpPr>
          <p:spPr>
            <a:xfrm>
              <a:off x="1391307" y="2388198"/>
              <a:ext cx="1767138" cy="232965"/>
            </a:xfrm>
            <a:custGeom>
              <a:avLst/>
              <a:gdLst/>
              <a:ahLst/>
              <a:cxnLst/>
              <a:rect l="l" t="t" r="r" b="b"/>
              <a:pathLst>
                <a:path w="48187" h="6353" extrusionOk="0">
                  <a:moveTo>
                    <a:pt x="43960" y="1"/>
                  </a:moveTo>
                  <a:lnTo>
                    <a:pt x="1" y="355"/>
                  </a:lnTo>
                  <a:lnTo>
                    <a:pt x="355" y="6353"/>
                  </a:lnTo>
                  <a:lnTo>
                    <a:pt x="48187" y="6353"/>
                  </a:lnTo>
                  <a:lnTo>
                    <a:pt x="43960" y="1"/>
                  </a:lnTo>
                  <a:close/>
                </a:path>
              </a:pathLst>
            </a:custGeom>
            <a:solidFill>
              <a:srgbClr val="B781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906;p44">
              <a:extLst>
                <a:ext uri="{FF2B5EF4-FFF2-40B4-BE49-F238E27FC236}">
                  <a16:creationId xmlns:a16="http://schemas.microsoft.com/office/drawing/2014/main" id="{495EF897-12EC-4732-817B-7D75A42CFF96}"/>
                </a:ext>
              </a:extLst>
            </p:cNvPr>
            <p:cNvSpPr/>
            <p:nvPr/>
          </p:nvSpPr>
          <p:spPr>
            <a:xfrm>
              <a:off x="1485995" y="2150613"/>
              <a:ext cx="1535111" cy="470549"/>
            </a:xfrm>
            <a:custGeom>
              <a:avLst/>
              <a:gdLst/>
              <a:ahLst/>
              <a:cxnLst/>
              <a:rect l="l" t="t" r="r" b="b"/>
              <a:pathLst>
                <a:path w="41860" h="12832" extrusionOk="0">
                  <a:moveTo>
                    <a:pt x="13287" y="1"/>
                  </a:moveTo>
                  <a:lnTo>
                    <a:pt x="0" y="2709"/>
                  </a:lnTo>
                  <a:lnTo>
                    <a:pt x="0" y="9542"/>
                  </a:lnTo>
                  <a:lnTo>
                    <a:pt x="30319" y="12832"/>
                  </a:lnTo>
                  <a:lnTo>
                    <a:pt x="41859" y="9187"/>
                  </a:lnTo>
                  <a:lnTo>
                    <a:pt x="40315" y="8580"/>
                  </a:lnTo>
                  <a:lnTo>
                    <a:pt x="40442" y="3063"/>
                  </a:lnTo>
                  <a:lnTo>
                    <a:pt x="41606" y="2608"/>
                  </a:lnTo>
                  <a:lnTo>
                    <a:pt x="13287"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907;p44">
              <a:extLst>
                <a:ext uri="{FF2B5EF4-FFF2-40B4-BE49-F238E27FC236}">
                  <a16:creationId xmlns:a16="http://schemas.microsoft.com/office/drawing/2014/main" id="{42FAF03A-BF7F-F0F8-E437-638B6100403F}"/>
                </a:ext>
              </a:extLst>
            </p:cNvPr>
            <p:cNvSpPr/>
            <p:nvPr/>
          </p:nvSpPr>
          <p:spPr>
            <a:xfrm>
              <a:off x="2594128" y="2253619"/>
              <a:ext cx="396356" cy="341581"/>
            </a:xfrm>
            <a:custGeom>
              <a:avLst/>
              <a:gdLst/>
              <a:ahLst/>
              <a:cxnLst/>
              <a:rect l="l" t="t" r="r" b="b"/>
              <a:pathLst>
                <a:path w="10808" h="9315" extrusionOk="0">
                  <a:moveTo>
                    <a:pt x="10807" y="1"/>
                  </a:moveTo>
                  <a:lnTo>
                    <a:pt x="1" y="2962"/>
                  </a:lnTo>
                  <a:lnTo>
                    <a:pt x="1" y="8606"/>
                  </a:lnTo>
                  <a:lnTo>
                    <a:pt x="1" y="9314"/>
                  </a:lnTo>
                  <a:lnTo>
                    <a:pt x="10655" y="5923"/>
                  </a:lnTo>
                  <a:lnTo>
                    <a:pt x="10807" y="1"/>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908;p44">
              <a:extLst>
                <a:ext uri="{FF2B5EF4-FFF2-40B4-BE49-F238E27FC236}">
                  <a16:creationId xmlns:a16="http://schemas.microsoft.com/office/drawing/2014/main" id="{96A48B0E-8385-BA25-A36D-809BF2E3A569}"/>
                </a:ext>
              </a:extLst>
            </p:cNvPr>
            <p:cNvSpPr/>
            <p:nvPr/>
          </p:nvSpPr>
          <p:spPr>
            <a:xfrm>
              <a:off x="1527729" y="2296340"/>
              <a:ext cx="984767" cy="120681"/>
            </a:xfrm>
            <a:custGeom>
              <a:avLst/>
              <a:gdLst/>
              <a:ahLst/>
              <a:cxnLst/>
              <a:rect l="l" t="t" r="r" b="b"/>
              <a:pathLst>
                <a:path w="26853" h="3291" extrusionOk="0">
                  <a:moveTo>
                    <a:pt x="26" y="0"/>
                  </a:moveTo>
                  <a:lnTo>
                    <a:pt x="1" y="253"/>
                  </a:lnTo>
                  <a:lnTo>
                    <a:pt x="26827" y="3290"/>
                  </a:lnTo>
                  <a:lnTo>
                    <a:pt x="26853" y="3062"/>
                  </a:lnTo>
                  <a:lnTo>
                    <a:pt x="26" y="0"/>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909;p44">
              <a:extLst>
                <a:ext uri="{FF2B5EF4-FFF2-40B4-BE49-F238E27FC236}">
                  <a16:creationId xmlns:a16="http://schemas.microsoft.com/office/drawing/2014/main" id="{C4446BEC-29F2-E11A-5EE1-FCEA2390D954}"/>
                </a:ext>
              </a:extLst>
            </p:cNvPr>
            <p:cNvSpPr/>
            <p:nvPr/>
          </p:nvSpPr>
          <p:spPr>
            <a:xfrm>
              <a:off x="1523108" y="2354792"/>
              <a:ext cx="983813" cy="120681"/>
            </a:xfrm>
            <a:custGeom>
              <a:avLst/>
              <a:gdLst/>
              <a:ahLst/>
              <a:cxnLst/>
              <a:rect l="l" t="t" r="r" b="b"/>
              <a:pathLst>
                <a:path w="26827" h="3291" extrusionOk="0">
                  <a:moveTo>
                    <a:pt x="26" y="0"/>
                  </a:moveTo>
                  <a:lnTo>
                    <a:pt x="0" y="254"/>
                  </a:lnTo>
                  <a:lnTo>
                    <a:pt x="26801" y="3290"/>
                  </a:lnTo>
                  <a:lnTo>
                    <a:pt x="26827" y="3063"/>
                  </a:lnTo>
                  <a:lnTo>
                    <a:pt x="26" y="0"/>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910;p44">
              <a:extLst>
                <a:ext uri="{FF2B5EF4-FFF2-40B4-BE49-F238E27FC236}">
                  <a16:creationId xmlns:a16="http://schemas.microsoft.com/office/drawing/2014/main" id="{96E03379-4F76-1918-DD15-AC0054523FEF}"/>
                </a:ext>
              </a:extLst>
            </p:cNvPr>
            <p:cNvSpPr/>
            <p:nvPr/>
          </p:nvSpPr>
          <p:spPr>
            <a:xfrm>
              <a:off x="1523108" y="2413244"/>
              <a:ext cx="983813" cy="120681"/>
            </a:xfrm>
            <a:custGeom>
              <a:avLst/>
              <a:gdLst/>
              <a:ahLst/>
              <a:cxnLst/>
              <a:rect l="l" t="t" r="r" b="b"/>
              <a:pathLst>
                <a:path w="26827" h="3291" extrusionOk="0">
                  <a:moveTo>
                    <a:pt x="26" y="1"/>
                  </a:moveTo>
                  <a:lnTo>
                    <a:pt x="0" y="254"/>
                  </a:lnTo>
                  <a:lnTo>
                    <a:pt x="26801" y="3291"/>
                  </a:lnTo>
                  <a:lnTo>
                    <a:pt x="26827" y="3038"/>
                  </a:lnTo>
                  <a:lnTo>
                    <a:pt x="26" y="1"/>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911;p44">
              <a:extLst>
                <a:ext uri="{FF2B5EF4-FFF2-40B4-BE49-F238E27FC236}">
                  <a16:creationId xmlns:a16="http://schemas.microsoft.com/office/drawing/2014/main" id="{EE8E7033-9796-93E6-73F5-7749402FAC45}"/>
                </a:ext>
              </a:extLst>
            </p:cNvPr>
            <p:cNvSpPr/>
            <p:nvPr/>
          </p:nvSpPr>
          <p:spPr>
            <a:xfrm>
              <a:off x="1523108" y="2467075"/>
              <a:ext cx="983813" cy="120681"/>
            </a:xfrm>
            <a:custGeom>
              <a:avLst/>
              <a:gdLst/>
              <a:ahLst/>
              <a:cxnLst/>
              <a:rect l="l" t="t" r="r" b="b"/>
              <a:pathLst>
                <a:path w="26827" h="3291" extrusionOk="0">
                  <a:moveTo>
                    <a:pt x="26" y="1"/>
                  </a:moveTo>
                  <a:lnTo>
                    <a:pt x="0" y="228"/>
                  </a:lnTo>
                  <a:lnTo>
                    <a:pt x="26801" y="3291"/>
                  </a:lnTo>
                  <a:lnTo>
                    <a:pt x="26827" y="3038"/>
                  </a:lnTo>
                  <a:lnTo>
                    <a:pt x="26" y="1"/>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912;p44">
              <a:extLst>
                <a:ext uri="{FF2B5EF4-FFF2-40B4-BE49-F238E27FC236}">
                  <a16:creationId xmlns:a16="http://schemas.microsoft.com/office/drawing/2014/main" id="{3A6AC915-F6D3-66FC-C2DA-D67CEB0D7623}"/>
                </a:ext>
              </a:extLst>
            </p:cNvPr>
            <p:cNvSpPr/>
            <p:nvPr/>
          </p:nvSpPr>
          <p:spPr>
            <a:xfrm>
              <a:off x="2594128" y="2281489"/>
              <a:ext cx="395403" cy="111403"/>
            </a:xfrm>
            <a:custGeom>
              <a:avLst/>
              <a:gdLst/>
              <a:ahLst/>
              <a:cxnLst/>
              <a:rect l="l" t="t" r="r" b="b"/>
              <a:pathLst>
                <a:path w="10782" h="3038" extrusionOk="0">
                  <a:moveTo>
                    <a:pt x="10782" y="0"/>
                  </a:moveTo>
                  <a:lnTo>
                    <a:pt x="1" y="2885"/>
                  </a:lnTo>
                  <a:lnTo>
                    <a:pt x="1" y="3037"/>
                  </a:lnTo>
                  <a:lnTo>
                    <a:pt x="10782" y="127"/>
                  </a:lnTo>
                  <a:lnTo>
                    <a:pt x="10782"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913;p44">
              <a:extLst>
                <a:ext uri="{FF2B5EF4-FFF2-40B4-BE49-F238E27FC236}">
                  <a16:creationId xmlns:a16="http://schemas.microsoft.com/office/drawing/2014/main" id="{C6748CE5-208C-85A9-EFB3-D74FBF5A5A46}"/>
                </a:ext>
              </a:extLst>
            </p:cNvPr>
            <p:cNvSpPr/>
            <p:nvPr/>
          </p:nvSpPr>
          <p:spPr>
            <a:xfrm>
              <a:off x="2594128" y="2341811"/>
              <a:ext cx="394486" cy="110450"/>
            </a:xfrm>
            <a:custGeom>
              <a:avLst/>
              <a:gdLst/>
              <a:ahLst/>
              <a:cxnLst/>
              <a:rect l="l" t="t" r="r" b="b"/>
              <a:pathLst>
                <a:path w="10757" h="3012" extrusionOk="0">
                  <a:moveTo>
                    <a:pt x="10756" y="0"/>
                  </a:moveTo>
                  <a:lnTo>
                    <a:pt x="1" y="2885"/>
                  </a:lnTo>
                  <a:lnTo>
                    <a:pt x="1" y="3012"/>
                  </a:lnTo>
                  <a:lnTo>
                    <a:pt x="10731" y="127"/>
                  </a:lnTo>
                  <a:lnTo>
                    <a:pt x="10756"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914;p44">
              <a:extLst>
                <a:ext uri="{FF2B5EF4-FFF2-40B4-BE49-F238E27FC236}">
                  <a16:creationId xmlns:a16="http://schemas.microsoft.com/office/drawing/2014/main" id="{3457E067-497D-6941-C5B3-20CE3BACF7C1}"/>
                </a:ext>
              </a:extLst>
            </p:cNvPr>
            <p:cNvSpPr/>
            <p:nvPr/>
          </p:nvSpPr>
          <p:spPr>
            <a:xfrm>
              <a:off x="2594128" y="2393772"/>
              <a:ext cx="392616" cy="110487"/>
            </a:xfrm>
            <a:custGeom>
              <a:avLst/>
              <a:gdLst/>
              <a:ahLst/>
              <a:cxnLst/>
              <a:rect l="l" t="t" r="r" b="b"/>
              <a:pathLst>
                <a:path w="10706" h="3013" extrusionOk="0">
                  <a:moveTo>
                    <a:pt x="10706" y="0"/>
                  </a:moveTo>
                  <a:lnTo>
                    <a:pt x="1" y="2885"/>
                  </a:lnTo>
                  <a:lnTo>
                    <a:pt x="1" y="3012"/>
                  </a:lnTo>
                  <a:lnTo>
                    <a:pt x="10706" y="127"/>
                  </a:lnTo>
                  <a:lnTo>
                    <a:pt x="10706"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915;p44">
              <a:extLst>
                <a:ext uri="{FF2B5EF4-FFF2-40B4-BE49-F238E27FC236}">
                  <a16:creationId xmlns:a16="http://schemas.microsoft.com/office/drawing/2014/main" id="{D30AA887-34E6-1F60-FAE0-255314277CD9}"/>
                </a:ext>
              </a:extLst>
            </p:cNvPr>
            <p:cNvSpPr/>
            <p:nvPr/>
          </p:nvSpPr>
          <p:spPr>
            <a:xfrm>
              <a:off x="2594128" y="2448520"/>
              <a:ext cx="391699" cy="110487"/>
            </a:xfrm>
            <a:custGeom>
              <a:avLst/>
              <a:gdLst/>
              <a:ahLst/>
              <a:cxnLst/>
              <a:rect l="l" t="t" r="r" b="b"/>
              <a:pathLst>
                <a:path w="10681" h="3013" extrusionOk="0">
                  <a:moveTo>
                    <a:pt x="10680" y="1"/>
                  </a:moveTo>
                  <a:lnTo>
                    <a:pt x="1" y="2886"/>
                  </a:lnTo>
                  <a:lnTo>
                    <a:pt x="1" y="3012"/>
                  </a:lnTo>
                  <a:lnTo>
                    <a:pt x="10655" y="152"/>
                  </a:lnTo>
                  <a:lnTo>
                    <a:pt x="10680"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916;p44">
              <a:extLst>
                <a:ext uri="{FF2B5EF4-FFF2-40B4-BE49-F238E27FC236}">
                  <a16:creationId xmlns:a16="http://schemas.microsoft.com/office/drawing/2014/main" id="{4BF627D5-C778-8191-B7D7-27D8CDC6FFD8}"/>
                </a:ext>
              </a:extLst>
            </p:cNvPr>
            <p:cNvSpPr/>
            <p:nvPr/>
          </p:nvSpPr>
          <p:spPr>
            <a:xfrm>
              <a:off x="1485995" y="2407707"/>
              <a:ext cx="1111874" cy="213456"/>
            </a:xfrm>
            <a:custGeom>
              <a:avLst/>
              <a:gdLst/>
              <a:ahLst/>
              <a:cxnLst/>
              <a:rect l="l" t="t" r="r" b="b"/>
              <a:pathLst>
                <a:path w="30319" h="5821" extrusionOk="0">
                  <a:moveTo>
                    <a:pt x="101" y="0"/>
                  </a:moveTo>
                  <a:lnTo>
                    <a:pt x="0" y="2531"/>
                  </a:lnTo>
                  <a:lnTo>
                    <a:pt x="30319" y="5821"/>
                  </a:lnTo>
                  <a:lnTo>
                    <a:pt x="30218" y="3062"/>
                  </a:lnTo>
                  <a:lnTo>
                    <a:pt x="101"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917;p44">
              <a:extLst>
                <a:ext uri="{FF2B5EF4-FFF2-40B4-BE49-F238E27FC236}">
                  <a16:creationId xmlns:a16="http://schemas.microsoft.com/office/drawing/2014/main" id="{46E02158-4FED-FA9C-F73C-C9685999ACF4}"/>
                </a:ext>
              </a:extLst>
            </p:cNvPr>
            <p:cNvSpPr/>
            <p:nvPr/>
          </p:nvSpPr>
          <p:spPr>
            <a:xfrm>
              <a:off x="2594128" y="2362199"/>
              <a:ext cx="350846" cy="233001"/>
            </a:xfrm>
            <a:custGeom>
              <a:avLst/>
              <a:gdLst/>
              <a:ahLst/>
              <a:cxnLst/>
              <a:rect l="l" t="t" r="r" b="b"/>
              <a:pathLst>
                <a:path w="9567" h="6354" extrusionOk="0">
                  <a:moveTo>
                    <a:pt x="1" y="1"/>
                  </a:moveTo>
                  <a:lnTo>
                    <a:pt x="1" y="6353"/>
                  </a:lnTo>
                  <a:lnTo>
                    <a:pt x="9567" y="3240"/>
                  </a:lnTo>
                  <a:lnTo>
                    <a:pt x="9567" y="3240"/>
                  </a:lnTo>
                  <a:cubicBezTo>
                    <a:pt x="9566" y="3241"/>
                    <a:pt x="7378" y="3892"/>
                    <a:pt x="5094" y="3892"/>
                  </a:cubicBezTo>
                  <a:cubicBezTo>
                    <a:pt x="2635" y="3892"/>
                    <a:pt x="66" y="3137"/>
                    <a:pt x="1" y="1"/>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918;p44">
              <a:extLst>
                <a:ext uri="{FF2B5EF4-FFF2-40B4-BE49-F238E27FC236}">
                  <a16:creationId xmlns:a16="http://schemas.microsoft.com/office/drawing/2014/main" id="{B376AA0D-DBCD-0545-7D47-A57E922BC7BA}"/>
                </a:ext>
              </a:extLst>
            </p:cNvPr>
            <p:cNvSpPr/>
            <p:nvPr/>
          </p:nvSpPr>
          <p:spPr>
            <a:xfrm>
              <a:off x="1275312" y="1857363"/>
              <a:ext cx="1749498" cy="502122"/>
            </a:xfrm>
            <a:custGeom>
              <a:avLst/>
              <a:gdLst/>
              <a:ahLst/>
              <a:cxnLst/>
              <a:rect l="l" t="t" r="r" b="b"/>
              <a:pathLst>
                <a:path w="47706" h="13693" extrusionOk="0">
                  <a:moveTo>
                    <a:pt x="22575" y="1"/>
                  </a:moveTo>
                  <a:cubicBezTo>
                    <a:pt x="22575" y="1"/>
                    <a:pt x="2253" y="2202"/>
                    <a:pt x="1367" y="3367"/>
                  </a:cubicBezTo>
                  <a:cubicBezTo>
                    <a:pt x="1367" y="3367"/>
                    <a:pt x="0" y="6176"/>
                    <a:pt x="1215" y="8909"/>
                  </a:cubicBezTo>
                  <a:lnTo>
                    <a:pt x="26396" y="13692"/>
                  </a:lnTo>
                  <a:lnTo>
                    <a:pt x="47705" y="10301"/>
                  </a:lnTo>
                  <a:lnTo>
                    <a:pt x="46086" y="9997"/>
                  </a:lnTo>
                  <a:lnTo>
                    <a:pt x="46364" y="4455"/>
                  </a:lnTo>
                  <a:lnTo>
                    <a:pt x="47655" y="4176"/>
                  </a:lnTo>
                  <a:lnTo>
                    <a:pt x="22575" y="1"/>
                  </a:lnTo>
                  <a:close/>
                </a:path>
              </a:pathLst>
            </a:custGeom>
            <a:solidFill>
              <a:srgbClr val="4166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919;p44">
              <a:extLst>
                <a:ext uri="{FF2B5EF4-FFF2-40B4-BE49-F238E27FC236}">
                  <a16:creationId xmlns:a16="http://schemas.microsoft.com/office/drawing/2014/main" id="{777A641A-2B5A-3DF6-9EF3-55CC6BF5CA69}"/>
                </a:ext>
              </a:extLst>
            </p:cNvPr>
            <p:cNvSpPr/>
            <p:nvPr/>
          </p:nvSpPr>
          <p:spPr>
            <a:xfrm>
              <a:off x="2216402" y="2020692"/>
              <a:ext cx="769426" cy="319286"/>
            </a:xfrm>
            <a:custGeom>
              <a:avLst/>
              <a:gdLst/>
              <a:ahLst/>
              <a:cxnLst/>
              <a:rect l="l" t="t" r="r" b="b"/>
              <a:pathLst>
                <a:path w="20981" h="8707" extrusionOk="0">
                  <a:moveTo>
                    <a:pt x="20980" y="1"/>
                  </a:moveTo>
                  <a:lnTo>
                    <a:pt x="1924" y="3341"/>
                  </a:lnTo>
                  <a:cubicBezTo>
                    <a:pt x="1924" y="3341"/>
                    <a:pt x="0" y="5999"/>
                    <a:pt x="1519" y="8707"/>
                  </a:cubicBezTo>
                  <a:lnTo>
                    <a:pt x="20702" y="5543"/>
                  </a:lnTo>
                  <a:lnTo>
                    <a:pt x="20980" y="1"/>
                  </a:lnTo>
                  <a:close/>
                </a:path>
              </a:pathLst>
            </a:custGeom>
            <a:solidFill>
              <a:srgbClr val="F7F7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920;p44">
              <a:extLst>
                <a:ext uri="{FF2B5EF4-FFF2-40B4-BE49-F238E27FC236}">
                  <a16:creationId xmlns:a16="http://schemas.microsoft.com/office/drawing/2014/main" id="{B1AAC8EC-7227-B363-70F4-612600766A83}"/>
                </a:ext>
              </a:extLst>
            </p:cNvPr>
            <p:cNvSpPr/>
            <p:nvPr/>
          </p:nvSpPr>
          <p:spPr>
            <a:xfrm>
              <a:off x="2238662" y="2184973"/>
              <a:ext cx="408422" cy="155004"/>
            </a:xfrm>
            <a:custGeom>
              <a:avLst/>
              <a:gdLst/>
              <a:ahLst/>
              <a:cxnLst/>
              <a:rect l="l" t="t" r="r" b="b"/>
              <a:pathLst>
                <a:path w="11137" h="4227" extrusionOk="0">
                  <a:moveTo>
                    <a:pt x="11086" y="2531"/>
                  </a:moveTo>
                  <a:lnTo>
                    <a:pt x="11086" y="2539"/>
                  </a:lnTo>
                  <a:lnTo>
                    <a:pt x="11086" y="2539"/>
                  </a:lnTo>
                  <a:lnTo>
                    <a:pt x="11136" y="2531"/>
                  </a:lnTo>
                  <a:close/>
                  <a:moveTo>
                    <a:pt x="11086" y="2539"/>
                  </a:moveTo>
                  <a:lnTo>
                    <a:pt x="10996" y="2554"/>
                  </a:lnTo>
                  <a:lnTo>
                    <a:pt x="10996" y="2554"/>
                  </a:lnTo>
                  <a:cubicBezTo>
                    <a:pt x="11026" y="2555"/>
                    <a:pt x="11056" y="2556"/>
                    <a:pt x="11086" y="2556"/>
                  </a:cubicBezTo>
                  <a:lnTo>
                    <a:pt x="11086" y="2539"/>
                  </a:lnTo>
                  <a:close/>
                  <a:moveTo>
                    <a:pt x="735" y="0"/>
                  </a:moveTo>
                  <a:lnTo>
                    <a:pt x="735" y="0"/>
                  </a:lnTo>
                  <a:cubicBezTo>
                    <a:pt x="330" y="1038"/>
                    <a:pt x="1" y="2632"/>
                    <a:pt x="912" y="4227"/>
                  </a:cubicBezTo>
                  <a:lnTo>
                    <a:pt x="10996" y="2554"/>
                  </a:lnTo>
                  <a:lnTo>
                    <a:pt x="10996" y="2554"/>
                  </a:lnTo>
                  <a:cubicBezTo>
                    <a:pt x="8845" y="2504"/>
                    <a:pt x="6526" y="2447"/>
                    <a:pt x="4430" y="1873"/>
                  </a:cubicBezTo>
                  <a:cubicBezTo>
                    <a:pt x="3063" y="1493"/>
                    <a:pt x="1874" y="785"/>
                    <a:pt x="735" y="0"/>
                  </a:cubicBez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921;p44">
              <a:extLst>
                <a:ext uri="{FF2B5EF4-FFF2-40B4-BE49-F238E27FC236}">
                  <a16:creationId xmlns:a16="http://schemas.microsoft.com/office/drawing/2014/main" id="{75DFFE09-30F6-F4EB-4303-6E817AC2E350}"/>
                </a:ext>
              </a:extLst>
            </p:cNvPr>
            <p:cNvSpPr/>
            <p:nvPr/>
          </p:nvSpPr>
          <p:spPr>
            <a:xfrm>
              <a:off x="2268367" y="2055968"/>
              <a:ext cx="715590" cy="120681"/>
            </a:xfrm>
            <a:custGeom>
              <a:avLst/>
              <a:gdLst/>
              <a:ahLst/>
              <a:cxnLst/>
              <a:rect l="l" t="t" r="r" b="b"/>
              <a:pathLst>
                <a:path w="19513" h="3291" extrusionOk="0">
                  <a:moveTo>
                    <a:pt x="19513" y="0"/>
                  </a:moveTo>
                  <a:lnTo>
                    <a:pt x="77" y="3164"/>
                  </a:lnTo>
                  <a:cubicBezTo>
                    <a:pt x="51" y="3215"/>
                    <a:pt x="26" y="3240"/>
                    <a:pt x="1" y="3290"/>
                  </a:cubicBezTo>
                  <a:lnTo>
                    <a:pt x="19513" y="152"/>
                  </a:lnTo>
                  <a:lnTo>
                    <a:pt x="19513" y="26"/>
                  </a:lnTo>
                  <a:lnTo>
                    <a:pt x="19513"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922;p44">
              <a:extLst>
                <a:ext uri="{FF2B5EF4-FFF2-40B4-BE49-F238E27FC236}">
                  <a16:creationId xmlns:a16="http://schemas.microsoft.com/office/drawing/2014/main" id="{636F9BBC-52C9-8C11-00BB-EEA1074460D3}"/>
                </a:ext>
              </a:extLst>
            </p:cNvPr>
            <p:cNvSpPr/>
            <p:nvPr/>
          </p:nvSpPr>
          <p:spPr>
            <a:xfrm>
              <a:off x="2253514" y="2105143"/>
              <a:ext cx="727656" cy="122551"/>
            </a:xfrm>
            <a:custGeom>
              <a:avLst/>
              <a:gdLst/>
              <a:ahLst/>
              <a:cxnLst/>
              <a:rect l="l" t="t" r="r" b="b"/>
              <a:pathLst>
                <a:path w="19842" h="3342" extrusionOk="0">
                  <a:moveTo>
                    <a:pt x="19842" y="1"/>
                  </a:moveTo>
                  <a:lnTo>
                    <a:pt x="26" y="3215"/>
                  </a:lnTo>
                  <a:cubicBezTo>
                    <a:pt x="1" y="3265"/>
                    <a:pt x="1" y="3291"/>
                    <a:pt x="1" y="3341"/>
                  </a:cubicBezTo>
                  <a:lnTo>
                    <a:pt x="19842" y="127"/>
                  </a:lnTo>
                  <a:lnTo>
                    <a:pt x="19842" y="1"/>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923;p44">
              <a:extLst>
                <a:ext uri="{FF2B5EF4-FFF2-40B4-BE49-F238E27FC236}">
                  <a16:creationId xmlns:a16="http://schemas.microsoft.com/office/drawing/2014/main" id="{AD7870A1-2CBD-B284-D187-D1827EC1802D}"/>
                </a:ext>
              </a:extLst>
            </p:cNvPr>
            <p:cNvSpPr/>
            <p:nvPr/>
          </p:nvSpPr>
          <p:spPr>
            <a:xfrm>
              <a:off x="2251681" y="2154354"/>
              <a:ext cx="726739" cy="122514"/>
            </a:xfrm>
            <a:custGeom>
              <a:avLst/>
              <a:gdLst/>
              <a:ahLst/>
              <a:cxnLst/>
              <a:rect l="l" t="t" r="r" b="b"/>
              <a:pathLst>
                <a:path w="19817" h="3341" extrusionOk="0">
                  <a:moveTo>
                    <a:pt x="19816" y="0"/>
                  </a:moveTo>
                  <a:lnTo>
                    <a:pt x="0" y="3214"/>
                  </a:lnTo>
                  <a:cubicBezTo>
                    <a:pt x="0" y="3265"/>
                    <a:pt x="0" y="3290"/>
                    <a:pt x="0" y="3341"/>
                  </a:cubicBezTo>
                  <a:lnTo>
                    <a:pt x="19816" y="127"/>
                  </a:lnTo>
                  <a:lnTo>
                    <a:pt x="19816"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924;p44">
              <a:extLst>
                <a:ext uri="{FF2B5EF4-FFF2-40B4-BE49-F238E27FC236}">
                  <a16:creationId xmlns:a16="http://schemas.microsoft.com/office/drawing/2014/main" id="{E5DFCDB4-6291-545A-24AC-C1557D29D260}"/>
                </a:ext>
              </a:extLst>
            </p:cNvPr>
            <p:cNvSpPr/>
            <p:nvPr/>
          </p:nvSpPr>
          <p:spPr>
            <a:xfrm>
              <a:off x="2259088" y="2194251"/>
              <a:ext cx="717461" cy="120681"/>
            </a:xfrm>
            <a:custGeom>
              <a:avLst/>
              <a:gdLst/>
              <a:ahLst/>
              <a:cxnLst/>
              <a:rect l="l" t="t" r="r" b="b"/>
              <a:pathLst>
                <a:path w="19564" h="3291" extrusionOk="0">
                  <a:moveTo>
                    <a:pt x="19563" y="0"/>
                  </a:moveTo>
                  <a:lnTo>
                    <a:pt x="1" y="3164"/>
                  </a:lnTo>
                  <a:cubicBezTo>
                    <a:pt x="1" y="3189"/>
                    <a:pt x="26" y="3240"/>
                    <a:pt x="26" y="3290"/>
                  </a:cubicBezTo>
                  <a:lnTo>
                    <a:pt x="26" y="3265"/>
                  </a:lnTo>
                  <a:lnTo>
                    <a:pt x="19563" y="127"/>
                  </a:lnTo>
                  <a:lnTo>
                    <a:pt x="19563" y="0"/>
                  </a:lnTo>
                  <a:close/>
                </a:path>
              </a:pathLst>
            </a:custGeom>
            <a:solidFill>
              <a:srgbClr val="5454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7" name="Google Shape;925;p44">
              <a:extLst>
                <a:ext uri="{FF2B5EF4-FFF2-40B4-BE49-F238E27FC236}">
                  <a16:creationId xmlns:a16="http://schemas.microsoft.com/office/drawing/2014/main" id="{76EE809A-06C9-68D5-6A50-7FE45466E0AD}"/>
                </a:ext>
              </a:extLst>
            </p:cNvPr>
            <p:cNvGrpSpPr/>
            <p:nvPr/>
          </p:nvGrpSpPr>
          <p:grpSpPr>
            <a:xfrm>
              <a:off x="1752348" y="1910278"/>
              <a:ext cx="884504" cy="150347"/>
              <a:chOff x="1752348" y="1910278"/>
              <a:chExt cx="884504" cy="150347"/>
            </a:xfrm>
          </p:grpSpPr>
          <p:sp>
            <p:nvSpPr>
              <p:cNvPr id="81" name="Google Shape;926;p44">
                <a:extLst>
                  <a:ext uri="{FF2B5EF4-FFF2-40B4-BE49-F238E27FC236}">
                    <a16:creationId xmlns:a16="http://schemas.microsoft.com/office/drawing/2014/main" id="{0FDFF437-EE81-ED29-BCBF-6200063941EA}"/>
                  </a:ext>
                </a:extLst>
              </p:cNvPr>
              <p:cNvSpPr/>
              <p:nvPr/>
            </p:nvSpPr>
            <p:spPr>
              <a:xfrm>
                <a:off x="2083684" y="1966603"/>
                <a:ext cx="237638" cy="35203"/>
              </a:xfrm>
              <a:custGeom>
                <a:avLst/>
                <a:gdLst/>
                <a:ahLst/>
                <a:cxnLst/>
                <a:rect l="l" t="t" r="r" b="b"/>
                <a:pathLst>
                  <a:path w="6480" h="960" extrusionOk="0">
                    <a:moveTo>
                      <a:pt x="2630" y="1"/>
                    </a:moveTo>
                    <a:cubicBezTo>
                      <a:pt x="2026" y="1"/>
                      <a:pt x="1461" y="35"/>
                      <a:pt x="1038" y="109"/>
                    </a:cubicBezTo>
                    <a:cubicBezTo>
                      <a:pt x="0" y="261"/>
                      <a:pt x="177" y="565"/>
                      <a:pt x="1392" y="767"/>
                    </a:cubicBezTo>
                    <a:cubicBezTo>
                      <a:pt x="2076" y="895"/>
                      <a:pt x="2951" y="959"/>
                      <a:pt x="3771" y="959"/>
                    </a:cubicBezTo>
                    <a:cubicBezTo>
                      <a:pt x="4409" y="959"/>
                      <a:pt x="5013" y="921"/>
                      <a:pt x="5467" y="843"/>
                    </a:cubicBezTo>
                    <a:cubicBezTo>
                      <a:pt x="6479" y="691"/>
                      <a:pt x="6327" y="388"/>
                      <a:pt x="5113" y="185"/>
                    </a:cubicBezTo>
                    <a:cubicBezTo>
                      <a:pt x="4391" y="67"/>
                      <a:pt x="3472" y="1"/>
                      <a:pt x="2630" y="1"/>
                    </a:cubicBezTo>
                    <a:close/>
                  </a:path>
                </a:pathLst>
              </a:custGeom>
              <a:solidFill>
                <a:srgbClr val="FF74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927;p44">
                <a:extLst>
                  <a:ext uri="{FF2B5EF4-FFF2-40B4-BE49-F238E27FC236}">
                    <a16:creationId xmlns:a16="http://schemas.microsoft.com/office/drawing/2014/main" id="{DE46BF17-48C8-9F20-E987-D4A9ECA190C4}"/>
                  </a:ext>
                </a:extLst>
              </p:cNvPr>
              <p:cNvSpPr/>
              <p:nvPr/>
            </p:nvSpPr>
            <p:spPr>
              <a:xfrm>
                <a:off x="1825656" y="1929933"/>
                <a:ext cx="271963" cy="39200"/>
              </a:xfrm>
              <a:custGeom>
                <a:avLst/>
                <a:gdLst/>
                <a:ahLst/>
                <a:cxnLst/>
                <a:rect l="l" t="t" r="r" b="b"/>
                <a:pathLst>
                  <a:path w="7416" h="1069" extrusionOk="0">
                    <a:moveTo>
                      <a:pt x="1683" y="0"/>
                    </a:moveTo>
                    <a:cubicBezTo>
                      <a:pt x="1117" y="0"/>
                      <a:pt x="548" y="11"/>
                      <a:pt x="1" y="21"/>
                    </a:cubicBezTo>
                    <a:cubicBezTo>
                      <a:pt x="1570" y="97"/>
                      <a:pt x="2962" y="325"/>
                      <a:pt x="3468" y="578"/>
                    </a:cubicBezTo>
                    <a:cubicBezTo>
                      <a:pt x="3746" y="704"/>
                      <a:pt x="3848" y="856"/>
                      <a:pt x="4430" y="957"/>
                    </a:cubicBezTo>
                    <a:cubicBezTo>
                      <a:pt x="4657" y="983"/>
                      <a:pt x="4936" y="1008"/>
                      <a:pt x="5239" y="1033"/>
                    </a:cubicBezTo>
                    <a:cubicBezTo>
                      <a:pt x="5633" y="1051"/>
                      <a:pt x="6052" y="1069"/>
                      <a:pt x="6452" y="1069"/>
                    </a:cubicBezTo>
                    <a:cubicBezTo>
                      <a:pt x="6617" y="1069"/>
                      <a:pt x="6779" y="1066"/>
                      <a:pt x="6935" y="1059"/>
                    </a:cubicBezTo>
                    <a:lnTo>
                      <a:pt x="7416" y="1033"/>
                    </a:lnTo>
                    <a:cubicBezTo>
                      <a:pt x="7163" y="957"/>
                      <a:pt x="6910" y="856"/>
                      <a:pt x="6657" y="780"/>
                    </a:cubicBezTo>
                    <a:cubicBezTo>
                      <a:pt x="6024" y="527"/>
                      <a:pt x="5417" y="249"/>
                      <a:pt x="4050" y="97"/>
                    </a:cubicBezTo>
                    <a:cubicBezTo>
                      <a:pt x="3316" y="22"/>
                      <a:pt x="2503" y="0"/>
                      <a:pt x="1683" y="0"/>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928;p44">
                <a:extLst>
                  <a:ext uri="{FF2B5EF4-FFF2-40B4-BE49-F238E27FC236}">
                    <a16:creationId xmlns:a16="http://schemas.microsoft.com/office/drawing/2014/main" id="{BA9C0C76-C4B4-D967-5620-15E3406D2B07}"/>
                  </a:ext>
                </a:extLst>
              </p:cNvPr>
              <p:cNvSpPr/>
              <p:nvPr/>
            </p:nvSpPr>
            <p:spPr>
              <a:xfrm>
                <a:off x="2294367" y="2001770"/>
                <a:ext cx="269176" cy="39200"/>
              </a:xfrm>
              <a:custGeom>
                <a:avLst/>
                <a:gdLst/>
                <a:ahLst/>
                <a:cxnLst/>
                <a:rect l="l" t="t" r="r" b="b"/>
                <a:pathLst>
                  <a:path w="7340" h="1069" extrusionOk="0">
                    <a:moveTo>
                      <a:pt x="949" y="0"/>
                    </a:moveTo>
                    <a:cubicBezTo>
                      <a:pt x="786" y="0"/>
                      <a:pt x="629" y="3"/>
                      <a:pt x="481" y="11"/>
                    </a:cubicBezTo>
                    <a:lnTo>
                      <a:pt x="0" y="36"/>
                    </a:lnTo>
                    <a:cubicBezTo>
                      <a:pt x="228" y="112"/>
                      <a:pt x="481" y="213"/>
                      <a:pt x="734" y="314"/>
                    </a:cubicBezTo>
                    <a:cubicBezTo>
                      <a:pt x="1367" y="542"/>
                      <a:pt x="1974" y="820"/>
                      <a:pt x="3316" y="972"/>
                    </a:cubicBezTo>
                    <a:cubicBezTo>
                      <a:pt x="4064" y="1047"/>
                      <a:pt x="4884" y="1069"/>
                      <a:pt x="5696" y="1069"/>
                    </a:cubicBezTo>
                    <a:cubicBezTo>
                      <a:pt x="6256" y="1069"/>
                      <a:pt x="6813" y="1059"/>
                      <a:pt x="7339" y="1048"/>
                    </a:cubicBezTo>
                    <a:cubicBezTo>
                      <a:pt x="5796" y="972"/>
                      <a:pt x="4429" y="745"/>
                      <a:pt x="3898" y="491"/>
                    </a:cubicBezTo>
                    <a:cubicBezTo>
                      <a:pt x="3645" y="365"/>
                      <a:pt x="3543" y="213"/>
                      <a:pt x="2961" y="112"/>
                    </a:cubicBezTo>
                    <a:cubicBezTo>
                      <a:pt x="2733" y="87"/>
                      <a:pt x="2455" y="61"/>
                      <a:pt x="2177" y="36"/>
                    </a:cubicBezTo>
                    <a:cubicBezTo>
                      <a:pt x="1765" y="18"/>
                      <a:pt x="1341" y="0"/>
                      <a:pt x="949" y="0"/>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929;p44">
                <a:extLst>
                  <a:ext uri="{FF2B5EF4-FFF2-40B4-BE49-F238E27FC236}">
                    <a16:creationId xmlns:a16="http://schemas.microsoft.com/office/drawing/2014/main" id="{7CE15DD5-2ADF-FA0B-3948-5E2D8DC362A5}"/>
                  </a:ext>
                </a:extLst>
              </p:cNvPr>
              <p:cNvSpPr/>
              <p:nvPr/>
            </p:nvSpPr>
            <p:spPr>
              <a:xfrm>
                <a:off x="2106898" y="1910278"/>
                <a:ext cx="143866" cy="53832"/>
              </a:xfrm>
              <a:custGeom>
                <a:avLst/>
                <a:gdLst/>
                <a:ahLst/>
                <a:cxnLst/>
                <a:rect l="l" t="t" r="r" b="b"/>
                <a:pathLst>
                  <a:path w="3923" h="1468" extrusionOk="0">
                    <a:moveTo>
                      <a:pt x="380" y="0"/>
                    </a:moveTo>
                    <a:cubicBezTo>
                      <a:pt x="1316" y="228"/>
                      <a:pt x="1493" y="532"/>
                      <a:pt x="835" y="734"/>
                    </a:cubicBezTo>
                    <a:cubicBezTo>
                      <a:pt x="506" y="835"/>
                      <a:pt x="0" y="937"/>
                      <a:pt x="76" y="1063"/>
                    </a:cubicBezTo>
                    <a:cubicBezTo>
                      <a:pt x="101" y="1114"/>
                      <a:pt x="228" y="1139"/>
                      <a:pt x="380" y="1190"/>
                    </a:cubicBezTo>
                    <a:cubicBezTo>
                      <a:pt x="709" y="1291"/>
                      <a:pt x="1189" y="1367"/>
                      <a:pt x="1746" y="1417"/>
                    </a:cubicBezTo>
                    <a:lnTo>
                      <a:pt x="1721" y="1417"/>
                    </a:lnTo>
                    <a:lnTo>
                      <a:pt x="2202" y="1468"/>
                    </a:lnTo>
                    <a:cubicBezTo>
                      <a:pt x="2404" y="1367"/>
                      <a:pt x="2556" y="1291"/>
                      <a:pt x="2759" y="1215"/>
                    </a:cubicBezTo>
                    <a:cubicBezTo>
                      <a:pt x="3239" y="1012"/>
                      <a:pt x="3923" y="785"/>
                      <a:pt x="3417" y="532"/>
                    </a:cubicBezTo>
                    <a:cubicBezTo>
                      <a:pt x="2936" y="304"/>
                      <a:pt x="1594" y="127"/>
                      <a:pt x="380" y="0"/>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930;p44">
                <a:extLst>
                  <a:ext uri="{FF2B5EF4-FFF2-40B4-BE49-F238E27FC236}">
                    <a16:creationId xmlns:a16="http://schemas.microsoft.com/office/drawing/2014/main" id="{BC6E921B-3551-D4E6-9027-D757E636E630}"/>
                  </a:ext>
                </a:extLst>
              </p:cNvPr>
              <p:cNvSpPr/>
              <p:nvPr/>
            </p:nvSpPr>
            <p:spPr>
              <a:xfrm>
                <a:off x="2141223" y="2006794"/>
                <a:ext cx="143903" cy="53832"/>
              </a:xfrm>
              <a:custGeom>
                <a:avLst/>
                <a:gdLst/>
                <a:ahLst/>
                <a:cxnLst/>
                <a:rect l="l" t="t" r="r" b="b"/>
                <a:pathLst>
                  <a:path w="3924" h="1468" extrusionOk="0">
                    <a:moveTo>
                      <a:pt x="1696" y="0"/>
                    </a:moveTo>
                    <a:cubicBezTo>
                      <a:pt x="1519" y="101"/>
                      <a:pt x="1342" y="177"/>
                      <a:pt x="1165" y="253"/>
                    </a:cubicBezTo>
                    <a:cubicBezTo>
                      <a:pt x="658" y="456"/>
                      <a:pt x="0" y="683"/>
                      <a:pt x="507" y="937"/>
                    </a:cubicBezTo>
                    <a:cubicBezTo>
                      <a:pt x="987" y="1164"/>
                      <a:pt x="2303" y="1316"/>
                      <a:pt x="3544" y="1468"/>
                    </a:cubicBezTo>
                    <a:cubicBezTo>
                      <a:pt x="2582" y="1240"/>
                      <a:pt x="2405" y="937"/>
                      <a:pt x="3088" y="734"/>
                    </a:cubicBezTo>
                    <a:cubicBezTo>
                      <a:pt x="3392" y="633"/>
                      <a:pt x="3923" y="532"/>
                      <a:pt x="3847" y="405"/>
                    </a:cubicBezTo>
                    <a:cubicBezTo>
                      <a:pt x="3797" y="354"/>
                      <a:pt x="3695" y="329"/>
                      <a:pt x="3518" y="279"/>
                    </a:cubicBezTo>
                    <a:cubicBezTo>
                      <a:pt x="3215" y="177"/>
                      <a:pt x="2734" y="101"/>
                      <a:pt x="2177" y="51"/>
                    </a:cubicBezTo>
                    <a:lnTo>
                      <a:pt x="1696" y="0"/>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931;p44">
                <a:extLst>
                  <a:ext uri="{FF2B5EF4-FFF2-40B4-BE49-F238E27FC236}">
                    <a16:creationId xmlns:a16="http://schemas.microsoft.com/office/drawing/2014/main" id="{332219B5-D765-DD45-2D30-9B3B31A1B93B}"/>
                  </a:ext>
                </a:extLst>
              </p:cNvPr>
              <p:cNvSpPr/>
              <p:nvPr/>
            </p:nvSpPr>
            <p:spPr>
              <a:xfrm>
                <a:off x="2246106" y="1927880"/>
                <a:ext cx="211637" cy="42757"/>
              </a:xfrm>
              <a:custGeom>
                <a:avLst/>
                <a:gdLst/>
                <a:ahLst/>
                <a:cxnLst/>
                <a:rect l="l" t="t" r="r" b="b"/>
                <a:pathLst>
                  <a:path w="5771" h="1166" extrusionOk="0">
                    <a:moveTo>
                      <a:pt x="4632" y="1"/>
                    </a:moveTo>
                    <a:cubicBezTo>
                      <a:pt x="4606" y="254"/>
                      <a:pt x="3619" y="482"/>
                      <a:pt x="2227" y="532"/>
                    </a:cubicBezTo>
                    <a:cubicBezTo>
                      <a:pt x="1544" y="558"/>
                      <a:pt x="734" y="583"/>
                      <a:pt x="329" y="659"/>
                    </a:cubicBezTo>
                    <a:cubicBezTo>
                      <a:pt x="177" y="710"/>
                      <a:pt x="101" y="735"/>
                      <a:pt x="76" y="786"/>
                    </a:cubicBezTo>
                    <a:cubicBezTo>
                      <a:pt x="0" y="887"/>
                      <a:pt x="152" y="988"/>
                      <a:pt x="456" y="1064"/>
                    </a:cubicBezTo>
                    <a:lnTo>
                      <a:pt x="684" y="1165"/>
                    </a:lnTo>
                    <a:cubicBezTo>
                      <a:pt x="1190" y="1115"/>
                      <a:pt x="1645" y="1089"/>
                      <a:pt x="2126" y="1064"/>
                    </a:cubicBezTo>
                    <a:cubicBezTo>
                      <a:pt x="3391" y="963"/>
                      <a:pt x="4859" y="887"/>
                      <a:pt x="5340" y="684"/>
                    </a:cubicBezTo>
                    <a:cubicBezTo>
                      <a:pt x="5770" y="482"/>
                      <a:pt x="5188" y="229"/>
                      <a:pt x="4632" y="1"/>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932;p44">
                <a:extLst>
                  <a:ext uri="{FF2B5EF4-FFF2-40B4-BE49-F238E27FC236}">
                    <a16:creationId xmlns:a16="http://schemas.microsoft.com/office/drawing/2014/main" id="{D569144A-919C-C84D-9CD0-DD9901512457}"/>
                  </a:ext>
                </a:extLst>
              </p:cNvPr>
              <p:cNvSpPr/>
              <p:nvPr/>
            </p:nvSpPr>
            <p:spPr>
              <a:xfrm>
                <a:off x="1933327" y="2000266"/>
                <a:ext cx="211637" cy="42757"/>
              </a:xfrm>
              <a:custGeom>
                <a:avLst/>
                <a:gdLst/>
                <a:ahLst/>
                <a:cxnLst/>
                <a:rect l="l" t="t" r="r" b="b"/>
                <a:pathLst>
                  <a:path w="5771" h="1166" extrusionOk="0">
                    <a:moveTo>
                      <a:pt x="5087" y="1"/>
                    </a:moveTo>
                    <a:cubicBezTo>
                      <a:pt x="4606" y="26"/>
                      <a:pt x="4151" y="77"/>
                      <a:pt x="3670" y="102"/>
                    </a:cubicBezTo>
                    <a:cubicBezTo>
                      <a:pt x="2405" y="203"/>
                      <a:pt x="912" y="279"/>
                      <a:pt x="431" y="482"/>
                    </a:cubicBezTo>
                    <a:cubicBezTo>
                      <a:pt x="0" y="684"/>
                      <a:pt x="583" y="937"/>
                      <a:pt x="1139" y="1165"/>
                    </a:cubicBezTo>
                    <a:cubicBezTo>
                      <a:pt x="1190" y="912"/>
                      <a:pt x="2152" y="684"/>
                      <a:pt x="3544" y="634"/>
                    </a:cubicBezTo>
                    <a:cubicBezTo>
                      <a:pt x="4252" y="583"/>
                      <a:pt x="5062" y="583"/>
                      <a:pt x="5467" y="507"/>
                    </a:cubicBezTo>
                    <a:cubicBezTo>
                      <a:pt x="5619" y="457"/>
                      <a:pt x="5695" y="406"/>
                      <a:pt x="5720" y="381"/>
                    </a:cubicBezTo>
                    <a:cubicBezTo>
                      <a:pt x="5771" y="279"/>
                      <a:pt x="5644" y="178"/>
                      <a:pt x="5340" y="77"/>
                    </a:cubicBezTo>
                    <a:lnTo>
                      <a:pt x="5087" y="1"/>
                    </a:ln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933;p44">
                <a:extLst>
                  <a:ext uri="{FF2B5EF4-FFF2-40B4-BE49-F238E27FC236}">
                    <a16:creationId xmlns:a16="http://schemas.microsoft.com/office/drawing/2014/main" id="{F40336BD-1EF3-1E88-913B-D292580A61CB}"/>
                  </a:ext>
                </a:extLst>
              </p:cNvPr>
              <p:cNvSpPr/>
              <p:nvPr/>
            </p:nvSpPr>
            <p:spPr>
              <a:xfrm>
                <a:off x="2326823" y="1976138"/>
                <a:ext cx="310029" cy="23689"/>
              </a:xfrm>
              <a:custGeom>
                <a:avLst/>
                <a:gdLst/>
                <a:ahLst/>
                <a:cxnLst/>
                <a:rect l="l" t="t" r="r" b="b"/>
                <a:pathLst>
                  <a:path w="8454" h="646" extrusionOk="0">
                    <a:moveTo>
                      <a:pt x="1924" y="1"/>
                    </a:moveTo>
                    <a:cubicBezTo>
                      <a:pt x="1646" y="1"/>
                      <a:pt x="1368" y="1"/>
                      <a:pt x="1140" y="26"/>
                    </a:cubicBezTo>
                    <a:cubicBezTo>
                      <a:pt x="684" y="77"/>
                      <a:pt x="330" y="153"/>
                      <a:pt x="178" y="229"/>
                    </a:cubicBezTo>
                    <a:lnTo>
                      <a:pt x="1" y="305"/>
                    </a:lnTo>
                    <a:cubicBezTo>
                      <a:pt x="532" y="355"/>
                      <a:pt x="1064" y="381"/>
                      <a:pt x="1621" y="431"/>
                    </a:cubicBezTo>
                    <a:cubicBezTo>
                      <a:pt x="2818" y="538"/>
                      <a:pt x="4125" y="645"/>
                      <a:pt x="5326" y="645"/>
                    </a:cubicBezTo>
                    <a:cubicBezTo>
                      <a:pt x="5546" y="645"/>
                      <a:pt x="5762" y="642"/>
                      <a:pt x="5974" y="634"/>
                    </a:cubicBezTo>
                    <a:cubicBezTo>
                      <a:pt x="7239" y="583"/>
                      <a:pt x="7897" y="381"/>
                      <a:pt x="8454" y="203"/>
                    </a:cubicBezTo>
                    <a:lnTo>
                      <a:pt x="8454" y="203"/>
                    </a:lnTo>
                    <a:cubicBezTo>
                      <a:pt x="7886" y="264"/>
                      <a:pt x="7192" y="295"/>
                      <a:pt x="6464" y="295"/>
                    </a:cubicBezTo>
                    <a:cubicBezTo>
                      <a:pt x="5667" y="295"/>
                      <a:pt x="4830" y="258"/>
                      <a:pt x="4076" y="178"/>
                    </a:cubicBezTo>
                    <a:cubicBezTo>
                      <a:pt x="3367" y="102"/>
                      <a:pt x="2684" y="1"/>
                      <a:pt x="1924" y="1"/>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934;p44">
                <a:extLst>
                  <a:ext uri="{FF2B5EF4-FFF2-40B4-BE49-F238E27FC236}">
                    <a16:creationId xmlns:a16="http://schemas.microsoft.com/office/drawing/2014/main" id="{38BE6438-640F-BD34-4EA3-ED72278FC73C}"/>
                  </a:ext>
                </a:extLst>
              </p:cNvPr>
              <p:cNvSpPr/>
              <p:nvPr/>
            </p:nvSpPr>
            <p:spPr>
              <a:xfrm>
                <a:off x="1752348" y="1971114"/>
                <a:ext cx="312816" cy="23652"/>
              </a:xfrm>
              <a:custGeom>
                <a:avLst/>
                <a:gdLst/>
                <a:ahLst/>
                <a:cxnLst/>
                <a:rect l="l" t="t" r="r" b="b"/>
                <a:pathLst>
                  <a:path w="8530" h="645" extrusionOk="0">
                    <a:moveTo>
                      <a:pt x="3164" y="0"/>
                    </a:moveTo>
                    <a:cubicBezTo>
                      <a:pt x="2941" y="0"/>
                      <a:pt x="2721" y="4"/>
                      <a:pt x="2506" y="11"/>
                    </a:cubicBezTo>
                    <a:cubicBezTo>
                      <a:pt x="1241" y="62"/>
                      <a:pt x="583" y="265"/>
                      <a:pt x="0" y="442"/>
                    </a:cubicBezTo>
                    <a:cubicBezTo>
                      <a:pt x="568" y="381"/>
                      <a:pt x="1268" y="350"/>
                      <a:pt x="2005" y="350"/>
                    </a:cubicBezTo>
                    <a:cubicBezTo>
                      <a:pt x="2812" y="350"/>
                      <a:pt x="3662" y="388"/>
                      <a:pt x="4429" y="467"/>
                    </a:cubicBezTo>
                    <a:cubicBezTo>
                      <a:pt x="5138" y="543"/>
                      <a:pt x="5821" y="644"/>
                      <a:pt x="6580" y="644"/>
                    </a:cubicBezTo>
                    <a:cubicBezTo>
                      <a:pt x="6859" y="644"/>
                      <a:pt x="7137" y="644"/>
                      <a:pt x="7365" y="619"/>
                    </a:cubicBezTo>
                    <a:cubicBezTo>
                      <a:pt x="7846" y="568"/>
                      <a:pt x="8175" y="492"/>
                      <a:pt x="8352" y="416"/>
                    </a:cubicBezTo>
                    <a:lnTo>
                      <a:pt x="8529" y="340"/>
                    </a:lnTo>
                    <a:cubicBezTo>
                      <a:pt x="7998" y="290"/>
                      <a:pt x="7441" y="265"/>
                      <a:pt x="6909" y="214"/>
                    </a:cubicBezTo>
                    <a:cubicBezTo>
                      <a:pt x="5690" y="107"/>
                      <a:pt x="4381" y="0"/>
                      <a:pt x="3164" y="0"/>
                    </a:cubicBezTo>
                    <a:close/>
                  </a:path>
                </a:pathLst>
              </a:custGeom>
              <a:solidFill>
                <a:srgbClr val="FEE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8" name="Google Shape;935;p44">
              <a:extLst>
                <a:ext uri="{FF2B5EF4-FFF2-40B4-BE49-F238E27FC236}">
                  <a16:creationId xmlns:a16="http://schemas.microsoft.com/office/drawing/2014/main" id="{82CFFD48-BF9C-CDBA-5F48-C00E186D3AA1}"/>
                </a:ext>
              </a:extLst>
            </p:cNvPr>
            <p:cNvSpPr/>
            <p:nvPr/>
          </p:nvSpPr>
          <p:spPr>
            <a:xfrm>
              <a:off x="1374621" y="2000266"/>
              <a:ext cx="163376" cy="220937"/>
            </a:xfrm>
            <a:custGeom>
              <a:avLst/>
              <a:gdLst/>
              <a:ahLst/>
              <a:cxnLst/>
              <a:rect l="l" t="t" r="r" b="b"/>
              <a:pathLst>
                <a:path w="4455" h="6025" extrusionOk="0">
                  <a:moveTo>
                    <a:pt x="1696" y="1"/>
                  </a:moveTo>
                  <a:lnTo>
                    <a:pt x="1696" y="1"/>
                  </a:lnTo>
                  <a:cubicBezTo>
                    <a:pt x="1696" y="1"/>
                    <a:pt x="0" y="3342"/>
                    <a:pt x="1822" y="5645"/>
                  </a:cubicBezTo>
                  <a:lnTo>
                    <a:pt x="3948" y="6024"/>
                  </a:lnTo>
                  <a:cubicBezTo>
                    <a:pt x="3948" y="6024"/>
                    <a:pt x="2835" y="2076"/>
                    <a:pt x="4454" y="381"/>
                  </a:cubicBezTo>
                  <a:lnTo>
                    <a:pt x="1696" y="1"/>
                  </a:lnTo>
                  <a:close/>
                </a:path>
              </a:pathLst>
            </a:custGeom>
            <a:solidFill>
              <a:srgbClr val="FF74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936;p44">
              <a:extLst>
                <a:ext uri="{FF2B5EF4-FFF2-40B4-BE49-F238E27FC236}">
                  <a16:creationId xmlns:a16="http://schemas.microsoft.com/office/drawing/2014/main" id="{280B96B1-4472-9BE7-D5C1-1D658471AA09}"/>
                </a:ext>
              </a:extLst>
            </p:cNvPr>
            <p:cNvSpPr/>
            <p:nvPr/>
          </p:nvSpPr>
          <p:spPr>
            <a:xfrm>
              <a:off x="1924965" y="2107013"/>
              <a:ext cx="163376" cy="220900"/>
            </a:xfrm>
            <a:custGeom>
              <a:avLst/>
              <a:gdLst/>
              <a:ahLst/>
              <a:cxnLst/>
              <a:rect l="l" t="t" r="r" b="b"/>
              <a:pathLst>
                <a:path w="4455" h="6024" extrusionOk="0">
                  <a:moveTo>
                    <a:pt x="1696" y="0"/>
                  </a:moveTo>
                  <a:lnTo>
                    <a:pt x="1696" y="0"/>
                  </a:lnTo>
                  <a:cubicBezTo>
                    <a:pt x="1696" y="0"/>
                    <a:pt x="1" y="3341"/>
                    <a:pt x="1823" y="5644"/>
                  </a:cubicBezTo>
                  <a:lnTo>
                    <a:pt x="3949" y="6024"/>
                  </a:lnTo>
                  <a:cubicBezTo>
                    <a:pt x="3949" y="6024"/>
                    <a:pt x="2835" y="2076"/>
                    <a:pt x="4455" y="380"/>
                  </a:cubicBezTo>
                  <a:lnTo>
                    <a:pt x="1696" y="0"/>
                  </a:lnTo>
                  <a:close/>
                </a:path>
              </a:pathLst>
            </a:custGeom>
            <a:solidFill>
              <a:srgbClr val="FF74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937;p44">
              <a:extLst>
                <a:ext uri="{FF2B5EF4-FFF2-40B4-BE49-F238E27FC236}">
                  <a16:creationId xmlns:a16="http://schemas.microsoft.com/office/drawing/2014/main" id="{2957AB2F-1B9D-BD2C-0355-390837DB0B7C}"/>
                </a:ext>
              </a:extLst>
            </p:cNvPr>
            <p:cNvSpPr/>
            <p:nvPr/>
          </p:nvSpPr>
          <p:spPr>
            <a:xfrm>
              <a:off x="1303146" y="2145993"/>
              <a:ext cx="940210" cy="213493"/>
            </a:xfrm>
            <a:custGeom>
              <a:avLst/>
              <a:gdLst/>
              <a:ahLst/>
              <a:cxnLst/>
              <a:rect l="l" t="t" r="r" b="b"/>
              <a:pathLst>
                <a:path w="25638" h="5822" extrusionOk="0">
                  <a:moveTo>
                    <a:pt x="1" y="0"/>
                  </a:moveTo>
                  <a:lnTo>
                    <a:pt x="431" y="1038"/>
                  </a:lnTo>
                  <a:lnTo>
                    <a:pt x="25637" y="5821"/>
                  </a:lnTo>
                  <a:cubicBezTo>
                    <a:pt x="25460" y="5517"/>
                    <a:pt x="25460" y="5188"/>
                    <a:pt x="25511" y="4910"/>
                  </a:cubicBezTo>
                  <a:cubicBezTo>
                    <a:pt x="25460" y="4682"/>
                    <a:pt x="25410" y="4454"/>
                    <a:pt x="25359" y="4227"/>
                  </a:cubicBezTo>
                  <a:lnTo>
                    <a:pt x="1" y="0"/>
                  </a:lnTo>
                  <a:close/>
                </a:path>
              </a:pathLst>
            </a:custGeom>
            <a:solidFill>
              <a:srgbClr val="1F1915">
                <a:alpha val="16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73740017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5"/>
        <p:cNvGrpSpPr/>
        <p:nvPr/>
      </p:nvGrpSpPr>
      <p:grpSpPr>
        <a:xfrm>
          <a:off x="0" y="0"/>
          <a:ext cx="0" cy="0"/>
          <a:chOff x="0" y="0"/>
          <a:chExt cx="0" cy="0"/>
        </a:xfrm>
      </p:grpSpPr>
      <p:cxnSp>
        <p:nvCxnSpPr>
          <p:cNvPr id="6" name="Google Shape;2242;p63">
            <a:extLst>
              <a:ext uri="{FF2B5EF4-FFF2-40B4-BE49-F238E27FC236}">
                <a16:creationId xmlns:a16="http://schemas.microsoft.com/office/drawing/2014/main" id="{F8DBBA2F-E8A4-82D7-BB6C-636FBEACC5F0}"/>
              </a:ext>
            </a:extLst>
          </p:cNvPr>
          <p:cNvCxnSpPr>
            <a:cxnSpLocks/>
          </p:cNvCxnSpPr>
          <p:nvPr/>
        </p:nvCxnSpPr>
        <p:spPr>
          <a:xfrm>
            <a:off x="1040533" y="1027811"/>
            <a:ext cx="7070272" cy="0"/>
          </a:xfrm>
          <a:prstGeom prst="straightConnector1">
            <a:avLst/>
          </a:prstGeom>
          <a:noFill/>
          <a:ln w="19050" cap="flat" cmpd="sng">
            <a:solidFill>
              <a:schemeClr val="tx2">
                <a:lumMod val="50000"/>
              </a:schemeClr>
            </a:solidFill>
            <a:prstDash val="solid"/>
            <a:round/>
            <a:headEnd type="oval" w="med" len="med"/>
            <a:tailEnd type="oval" w="med" len="med"/>
          </a:ln>
        </p:spPr>
      </p:cxnSp>
      <p:sp>
        <p:nvSpPr>
          <p:cNvPr id="7" name="TextBox 10">
            <a:extLst>
              <a:ext uri="{FF2B5EF4-FFF2-40B4-BE49-F238E27FC236}">
                <a16:creationId xmlns:a16="http://schemas.microsoft.com/office/drawing/2014/main" id="{8EB14CE9-6322-52CD-D3EC-1BFCDBC6DCD6}"/>
              </a:ext>
            </a:extLst>
          </p:cNvPr>
          <p:cNvSpPr txBox="1"/>
          <p:nvPr/>
        </p:nvSpPr>
        <p:spPr>
          <a:xfrm>
            <a:off x="1371848" y="427407"/>
            <a:ext cx="6597352" cy="544830"/>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0" tIns="0" rIns="0" bIns="0" rtlCol="0" anchor="ctr">
            <a:spAutoFit/>
          </a:bodyPr>
          <a:lstStyle/>
          <a:p>
            <a:pPr algn="ctr"/>
            <a:r>
              <a:rPr lang="en-US" sz="3200" b="1">
                <a:solidFill>
                  <a:srgbClr val="C00000"/>
                </a:solidFill>
                <a:latin typeface="Arial" panose="020B0604020202020204" pitchFamily="34" charset="0"/>
                <a:cs typeface="Arial" panose="020B0604020202020204" pitchFamily="34" charset="0"/>
              </a:rPr>
              <a:t>HƯỚNG DẪN VỀ NHÀ</a:t>
            </a:r>
            <a:endParaRPr lang="en-US" sz="3200" b="1" dirty="0">
              <a:solidFill>
                <a:srgbClr val="C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720C855-EB89-8532-4F66-A82CAC1E998F}"/>
              </a:ext>
            </a:extLst>
          </p:cNvPr>
          <p:cNvSpPr txBox="1"/>
          <p:nvPr/>
        </p:nvSpPr>
        <p:spPr>
          <a:xfrm>
            <a:off x="664651" y="1151425"/>
            <a:ext cx="7814697" cy="1420325"/>
          </a:xfrm>
          <a:prstGeom prst="rect">
            <a:avLst/>
          </a:prstGeom>
          <a:noFill/>
          <a:ln w="12700">
            <a:noFill/>
          </a:ln>
        </p:spPr>
        <p:txBody>
          <a:bodyPr wrap="square">
            <a:spAutoFit/>
          </a:bodyPr>
          <a:lstStyle/>
          <a:p>
            <a:pPr marL="342900" indent="-342900" algn="just">
              <a:lnSpc>
                <a:spcPct val="150000"/>
              </a:lnSpc>
              <a:buClr>
                <a:srgbClr val="3F2220"/>
              </a:buClr>
              <a:buFont typeface="Courier New" panose="02070309020205020404" pitchFamily="49" charset="0"/>
              <a:buChar char="o"/>
            </a:pPr>
            <a:r>
              <a:rPr lang="vi-VN" sz="2000">
                <a:solidFill>
                  <a:srgbClr val="080808"/>
                </a:solidFill>
                <a:latin typeface="Arial" panose="020B0604020202020204" pitchFamily="34" charset="0"/>
                <a:cs typeface="Arial" panose="020B0604020202020204" pitchFamily="34" charset="0"/>
              </a:rPr>
              <a:t>Ôn lại kiến thức, kĩ năng đã học: </a:t>
            </a:r>
            <a:r>
              <a:rPr lang="vi-VN" sz="2000">
                <a:solidFill>
                  <a:srgbClr val="FF0000"/>
                </a:solidFill>
                <a:latin typeface="Arial" panose="020B0604020202020204" pitchFamily="34" charset="0"/>
                <a:cs typeface="Arial" panose="020B0604020202020204" pitchFamily="34" charset="0"/>
              </a:rPr>
              <a:t>Thực hành kĩ năng thực hiện có trách nhiệm các nhiệm vụ được giao.</a:t>
            </a:r>
          </a:p>
          <a:p>
            <a:pPr marL="342900" indent="-342900" algn="just">
              <a:lnSpc>
                <a:spcPct val="150000"/>
              </a:lnSpc>
              <a:buClr>
                <a:srgbClr val="3F2220"/>
              </a:buClr>
              <a:buFont typeface="Courier New" panose="02070309020205020404" pitchFamily="49" charset="0"/>
              <a:buChar char="o"/>
            </a:pPr>
            <a:r>
              <a:rPr lang="vi-VN" sz="2000">
                <a:solidFill>
                  <a:srgbClr val="080808"/>
                </a:solidFill>
                <a:latin typeface="Arial" panose="020B0604020202020204" pitchFamily="34" charset="0"/>
                <a:cs typeface="Arial" panose="020B0604020202020204" pitchFamily="34" charset="0"/>
              </a:rPr>
              <a:t>Chuẩn bị cho tiết </a:t>
            </a:r>
            <a:r>
              <a:rPr lang="vi-VN" sz="2000" b="1">
                <a:solidFill>
                  <a:srgbClr val="080808"/>
                </a:solidFill>
                <a:latin typeface="Arial" panose="020B0604020202020204" pitchFamily="34" charset="0"/>
                <a:cs typeface="Arial" panose="020B0604020202020204" pitchFamily="34" charset="0"/>
              </a:rPr>
              <a:t>Sinh hoạt lớp. </a:t>
            </a:r>
          </a:p>
        </p:txBody>
      </p:sp>
      <p:pic>
        <p:nvPicPr>
          <p:cNvPr id="9" name="Picture 8">
            <a:extLst>
              <a:ext uri="{FF2B5EF4-FFF2-40B4-BE49-F238E27FC236}">
                <a16:creationId xmlns:a16="http://schemas.microsoft.com/office/drawing/2014/main" id="{93AAA22C-1BB9-E15D-8088-7C2D49ECA50A}"/>
              </a:ext>
            </a:extLst>
          </p:cNvPr>
          <p:cNvPicPr>
            <a:picLocks noChangeAspect="1"/>
          </p:cNvPicPr>
          <p:nvPr/>
        </p:nvPicPr>
        <p:blipFill>
          <a:blip r:embed="rId3"/>
          <a:stretch>
            <a:fillRect/>
          </a:stretch>
        </p:blipFill>
        <p:spPr>
          <a:xfrm>
            <a:off x="868359" y="2690087"/>
            <a:ext cx="7407282" cy="23105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anim calcmode="lin" valueType="num">
                                      <p:cBhvr>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grpSp>
        <p:nvGrpSpPr>
          <p:cNvPr id="2046" name="Google Shape;2046;p56"/>
          <p:cNvGrpSpPr/>
          <p:nvPr/>
        </p:nvGrpSpPr>
        <p:grpSpPr>
          <a:xfrm>
            <a:off x="4876800" y="1816412"/>
            <a:ext cx="4644900" cy="3327088"/>
            <a:chOff x="4628050" y="1587787"/>
            <a:chExt cx="4644900" cy="3327088"/>
          </a:xfrm>
        </p:grpSpPr>
        <p:sp>
          <p:nvSpPr>
            <p:cNvPr id="2047" name="Google Shape;2047;p56"/>
            <p:cNvSpPr/>
            <p:nvPr/>
          </p:nvSpPr>
          <p:spPr>
            <a:xfrm>
              <a:off x="4628050" y="4567475"/>
              <a:ext cx="4644900" cy="347400"/>
            </a:xfrm>
            <a:prstGeom prst="ellipse">
              <a:avLst/>
            </a:prstGeom>
            <a:solidFill>
              <a:srgbClr val="496099">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8" name="Google Shape;2048;p56"/>
            <p:cNvGrpSpPr/>
            <p:nvPr/>
          </p:nvGrpSpPr>
          <p:grpSpPr>
            <a:xfrm>
              <a:off x="4927193" y="1587787"/>
              <a:ext cx="3506430" cy="3230637"/>
              <a:chOff x="4922318" y="1449212"/>
              <a:chExt cx="3506430" cy="3230637"/>
            </a:xfrm>
          </p:grpSpPr>
          <p:sp>
            <p:nvSpPr>
              <p:cNvPr id="2049" name="Google Shape;2049;p56"/>
              <p:cNvSpPr/>
              <p:nvPr/>
            </p:nvSpPr>
            <p:spPr>
              <a:xfrm flipH="1">
                <a:off x="5243145" y="3396240"/>
                <a:ext cx="2085556" cy="398148"/>
              </a:xfrm>
              <a:custGeom>
                <a:avLst/>
                <a:gdLst/>
                <a:ahLst/>
                <a:cxnLst/>
                <a:rect l="l" t="t" r="r" b="b"/>
                <a:pathLst>
                  <a:path w="34687" h="6622" extrusionOk="0">
                    <a:moveTo>
                      <a:pt x="1487" y="0"/>
                    </a:moveTo>
                    <a:cubicBezTo>
                      <a:pt x="664" y="0"/>
                      <a:pt x="0" y="664"/>
                      <a:pt x="0" y="1487"/>
                    </a:cubicBezTo>
                    <a:lnTo>
                      <a:pt x="0" y="5134"/>
                    </a:lnTo>
                    <a:cubicBezTo>
                      <a:pt x="0" y="5958"/>
                      <a:pt x="664" y="6621"/>
                      <a:pt x="1487" y="6621"/>
                    </a:cubicBezTo>
                    <a:lnTo>
                      <a:pt x="33198" y="6621"/>
                    </a:lnTo>
                    <a:cubicBezTo>
                      <a:pt x="34023" y="6621"/>
                      <a:pt x="34686" y="5958"/>
                      <a:pt x="34686" y="5134"/>
                    </a:cubicBezTo>
                    <a:lnTo>
                      <a:pt x="34686" y="1487"/>
                    </a:lnTo>
                    <a:cubicBezTo>
                      <a:pt x="34686" y="664"/>
                      <a:pt x="34023" y="0"/>
                      <a:pt x="33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6"/>
              <p:cNvSpPr/>
              <p:nvPr/>
            </p:nvSpPr>
            <p:spPr>
              <a:xfrm flipH="1">
                <a:off x="5510882" y="3396240"/>
                <a:ext cx="60" cy="396344"/>
              </a:xfrm>
              <a:custGeom>
                <a:avLst/>
                <a:gdLst/>
                <a:ahLst/>
                <a:cxnLst/>
                <a:rect l="l" t="t" r="r" b="b"/>
                <a:pathLst>
                  <a:path w="1" h="6592" fill="none" extrusionOk="0">
                    <a:moveTo>
                      <a:pt x="0" y="6592"/>
                    </a:moveTo>
                    <a:lnTo>
                      <a:pt x="0" y="0"/>
                    </a:lnTo>
                  </a:path>
                </a:pathLst>
              </a:custGeom>
              <a:solidFill>
                <a:schemeClr val="dk1"/>
              </a:solidFill>
              <a:ln w="34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6"/>
              <p:cNvSpPr/>
              <p:nvPr/>
            </p:nvSpPr>
            <p:spPr>
              <a:xfrm flipH="1">
                <a:off x="5622715" y="3396240"/>
                <a:ext cx="60" cy="396344"/>
              </a:xfrm>
              <a:custGeom>
                <a:avLst/>
                <a:gdLst/>
                <a:ahLst/>
                <a:cxnLst/>
                <a:rect l="l" t="t" r="r" b="b"/>
                <a:pathLst>
                  <a:path w="1" h="6592" fill="none" extrusionOk="0">
                    <a:moveTo>
                      <a:pt x="0" y="0"/>
                    </a:moveTo>
                    <a:lnTo>
                      <a:pt x="0" y="6592"/>
                    </a:lnTo>
                  </a:path>
                </a:pathLst>
              </a:custGeom>
              <a:solidFill>
                <a:schemeClr val="dk1"/>
              </a:solidFill>
              <a:ln w="34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6"/>
              <p:cNvSpPr/>
              <p:nvPr/>
            </p:nvSpPr>
            <p:spPr>
              <a:xfrm flipH="1">
                <a:off x="7060905" y="3396240"/>
                <a:ext cx="60" cy="396344"/>
              </a:xfrm>
              <a:custGeom>
                <a:avLst/>
                <a:gdLst/>
                <a:ahLst/>
                <a:cxnLst/>
                <a:rect l="l" t="t" r="r" b="b"/>
                <a:pathLst>
                  <a:path w="1" h="6592" fill="none" extrusionOk="0">
                    <a:moveTo>
                      <a:pt x="0" y="6592"/>
                    </a:moveTo>
                    <a:lnTo>
                      <a:pt x="0" y="0"/>
                    </a:lnTo>
                  </a:path>
                </a:pathLst>
              </a:custGeom>
              <a:solidFill>
                <a:schemeClr val="dk1"/>
              </a:solidFill>
              <a:ln w="34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6"/>
              <p:cNvSpPr/>
              <p:nvPr/>
            </p:nvSpPr>
            <p:spPr>
              <a:xfrm flipH="1">
                <a:off x="6949192" y="3396240"/>
                <a:ext cx="60" cy="396344"/>
              </a:xfrm>
              <a:custGeom>
                <a:avLst/>
                <a:gdLst/>
                <a:ahLst/>
                <a:cxnLst/>
                <a:rect l="l" t="t" r="r" b="b"/>
                <a:pathLst>
                  <a:path w="1" h="6592" fill="none" extrusionOk="0">
                    <a:moveTo>
                      <a:pt x="1" y="0"/>
                    </a:moveTo>
                    <a:lnTo>
                      <a:pt x="1" y="6592"/>
                    </a:lnTo>
                  </a:path>
                </a:pathLst>
              </a:custGeom>
              <a:solidFill>
                <a:schemeClr val="dk1"/>
              </a:solidFill>
              <a:ln w="34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6"/>
              <p:cNvSpPr/>
              <p:nvPr/>
            </p:nvSpPr>
            <p:spPr>
              <a:xfrm flipH="1">
                <a:off x="5831408" y="3518534"/>
                <a:ext cx="909090" cy="153559"/>
              </a:xfrm>
              <a:custGeom>
                <a:avLst/>
                <a:gdLst/>
                <a:ahLst/>
                <a:cxnLst/>
                <a:rect l="l" t="t" r="r" b="b"/>
                <a:pathLst>
                  <a:path w="15120" h="2554" fill="none" extrusionOk="0">
                    <a:moveTo>
                      <a:pt x="15120" y="1277"/>
                    </a:moveTo>
                    <a:cubicBezTo>
                      <a:pt x="15120" y="1616"/>
                      <a:pt x="14324" y="1940"/>
                      <a:pt x="12906" y="2179"/>
                    </a:cubicBezTo>
                    <a:cubicBezTo>
                      <a:pt x="11488" y="2419"/>
                      <a:pt x="9565" y="2553"/>
                      <a:pt x="7560" y="2553"/>
                    </a:cubicBezTo>
                    <a:cubicBezTo>
                      <a:pt x="5555" y="2553"/>
                      <a:pt x="3632" y="2419"/>
                      <a:pt x="2214" y="2179"/>
                    </a:cubicBezTo>
                    <a:cubicBezTo>
                      <a:pt x="797" y="1940"/>
                      <a:pt x="1" y="1616"/>
                      <a:pt x="1" y="1277"/>
                    </a:cubicBezTo>
                    <a:cubicBezTo>
                      <a:pt x="1" y="938"/>
                      <a:pt x="797" y="613"/>
                      <a:pt x="2214" y="374"/>
                    </a:cubicBezTo>
                    <a:cubicBezTo>
                      <a:pt x="3632" y="134"/>
                      <a:pt x="5555" y="0"/>
                      <a:pt x="7560" y="0"/>
                    </a:cubicBezTo>
                    <a:cubicBezTo>
                      <a:pt x="9565" y="0"/>
                      <a:pt x="11488" y="134"/>
                      <a:pt x="12906" y="374"/>
                    </a:cubicBezTo>
                    <a:cubicBezTo>
                      <a:pt x="14324" y="613"/>
                      <a:pt x="15120" y="938"/>
                      <a:pt x="15120" y="1277"/>
                    </a:cubicBezTo>
                    <a:close/>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6"/>
              <p:cNvSpPr/>
              <p:nvPr/>
            </p:nvSpPr>
            <p:spPr>
              <a:xfrm flipH="1">
                <a:off x="5101070" y="3794388"/>
                <a:ext cx="2906262" cy="398148"/>
              </a:xfrm>
              <a:custGeom>
                <a:avLst/>
                <a:gdLst/>
                <a:ahLst/>
                <a:cxnLst/>
                <a:rect l="l" t="t" r="r" b="b"/>
                <a:pathLst>
                  <a:path w="48337" h="6622" extrusionOk="0">
                    <a:moveTo>
                      <a:pt x="187" y="0"/>
                    </a:moveTo>
                    <a:cubicBezTo>
                      <a:pt x="84" y="0"/>
                      <a:pt x="0" y="84"/>
                      <a:pt x="0" y="186"/>
                    </a:cubicBezTo>
                    <a:lnTo>
                      <a:pt x="0" y="709"/>
                    </a:lnTo>
                    <a:cubicBezTo>
                      <a:pt x="0" y="811"/>
                      <a:pt x="84" y="894"/>
                      <a:pt x="187" y="894"/>
                    </a:cubicBezTo>
                    <a:lnTo>
                      <a:pt x="24300" y="894"/>
                    </a:lnTo>
                    <a:cubicBezTo>
                      <a:pt x="25121" y="894"/>
                      <a:pt x="25788" y="1560"/>
                      <a:pt x="25788" y="2381"/>
                    </a:cubicBezTo>
                    <a:lnTo>
                      <a:pt x="25788" y="4241"/>
                    </a:lnTo>
                    <a:cubicBezTo>
                      <a:pt x="25788" y="5062"/>
                      <a:pt x="25120" y="5728"/>
                      <a:pt x="24300" y="5728"/>
                    </a:cubicBezTo>
                    <a:lnTo>
                      <a:pt x="187" y="5728"/>
                    </a:lnTo>
                    <a:cubicBezTo>
                      <a:pt x="84" y="5728"/>
                      <a:pt x="0" y="5811"/>
                      <a:pt x="0" y="5914"/>
                    </a:cubicBezTo>
                    <a:lnTo>
                      <a:pt x="0" y="6436"/>
                    </a:lnTo>
                    <a:cubicBezTo>
                      <a:pt x="0" y="6539"/>
                      <a:pt x="84" y="6621"/>
                      <a:pt x="187" y="6621"/>
                    </a:cubicBezTo>
                    <a:lnTo>
                      <a:pt x="46105" y="6621"/>
                    </a:lnTo>
                    <a:cubicBezTo>
                      <a:pt x="47337" y="6621"/>
                      <a:pt x="48336" y="5623"/>
                      <a:pt x="48336" y="4391"/>
                    </a:cubicBezTo>
                    <a:lnTo>
                      <a:pt x="48336" y="2231"/>
                    </a:lnTo>
                    <a:cubicBezTo>
                      <a:pt x="48336" y="999"/>
                      <a:pt x="47337" y="0"/>
                      <a:pt x="46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6"/>
              <p:cNvSpPr/>
              <p:nvPr/>
            </p:nvSpPr>
            <p:spPr>
              <a:xfrm flipH="1">
                <a:off x="5357924" y="3939469"/>
                <a:ext cx="581770" cy="107924"/>
              </a:xfrm>
              <a:custGeom>
                <a:avLst/>
                <a:gdLst/>
                <a:ahLst/>
                <a:cxnLst/>
                <a:rect l="l" t="t" r="r" b="b"/>
                <a:pathLst>
                  <a:path w="9676" h="1795" fill="none" extrusionOk="0">
                    <a:moveTo>
                      <a:pt x="8778" y="1795"/>
                    </a:moveTo>
                    <a:lnTo>
                      <a:pt x="897" y="1795"/>
                    </a:lnTo>
                    <a:cubicBezTo>
                      <a:pt x="402" y="1795"/>
                      <a:pt x="0" y="1393"/>
                      <a:pt x="0" y="898"/>
                    </a:cubicBezTo>
                    <a:lnTo>
                      <a:pt x="0" y="898"/>
                    </a:lnTo>
                    <a:cubicBezTo>
                      <a:pt x="0" y="403"/>
                      <a:pt x="402" y="1"/>
                      <a:pt x="897" y="1"/>
                    </a:cubicBezTo>
                    <a:lnTo>
                      <a:pt x="8778" y="1"/>
                    </a:lnTo>
                    <a:cubicBezTo>
                      <a:pt x="9274" y="1"/>
                      <a:pt x="9675" y="402"/>
                      <a:pt x="9675" y="898"/>
                    </a:cubicBezTo>
                    <a:lnTo>
                      <a:pt x="9675" y="898"/>
                    </a:lnTo>
                    <a:cubicBezTo>
                      <a:pt x="9675" y="1393"/>
                      <a:pt x="9274" y="1795"/>
                      <a:pt x="8778" y="1795"/>
                    </a:cubicBezTo>
                    <a:close/>
                  </a:path>
                </a:pathLst>
              </a:custGeom>
              <a:solidFill>
                <a:schemeClr val="dk2"/>
              </a:solidFill>
              <a:ln w="34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6"/>
              <p:cNvSpPr/>
              <p:nvPr/>
            </p:nvSpPr>
            <p:spPr>
              <a:xfrm flipH="1">
                <a:off x="6397726" y="3794388"/>
                <a:ext cx="134139" cy="398148"/>
              </a:xfrm>
              <a:custGeom>
                <a:avLst/>
                <a:gdLst/>
                <a:ahLst/>
                <a:cxnLst/>
                <a:rect l="l" t="t" r="r" b="b"/>
                <a:pathLst>
                  <a:path w="2231" h="6622" fill="none" extrusionOk="0">
                    <a:moveTo>
                      <a:pt x="0" y="0"/>
                    </a:moveTo>
                    <a:cubicBezTo>
                      <a:pt x="1233" y="0"/>
                      <a:pt x="2230" y="999"/>
                      <a:pt x="2230" y="2231"/>
                    </a:cubicBezTo>
                    <a:lnTo>
                      <a:pt x="2230" y="4391"/>
                    </a:lnTo>
                    <a:cubicBezTo>
                      <a:pt x="2230" y="5623"/>
                      <a:pt x="1233" y="6621"/>
                      <a:pt x="0" y="6621"/>
                    </a:cubicBezTo>
                  </a:path>
                </a:pathLst>
              </a:custGeom>
              <a:noFill/>
              <a:ln w="34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6"/>
              <p:cNvSpPr/>
              <p:nvPr/>
            </p:nvSpPr>
            <p:spPr>
              <a:xfrm flipH="1">
                <a:off x="6456889" y="3848079"/>
                <a:ext cx="1528017" cy="290704"/>
              </a:xfrm>
              <a:custGeom>
                <a:avLst/>
                <a:gdLst/>
                <a:ahLst/>
                <a:cxnLst/>
                <a:rect l="l" t="t" r="r" b="b"/>
                <a:pathLst>
                  <a:path w="25414" h="4835" extrusionOk="0">
                    <a:moveTo>
                      <a:pt x="0" y="1"/>
                    </a:moveTo>
                    <a:lnTo>
                      <a:pt x="0" y="4835"/>
                    </a:lnTo>
                    <a:lnTo>
                      <a:pt x="23926" y="4835"/>
                    </a:lnTo>
                    <a:cubicBezTo>
                      <a:pt x="24747" y="4835"/>
                      <a:pt x="25414" y="4168"/>
                      <a:pt x="25414" y="3348"/>
                    </a:cubicBezTo>
                    <a:lnTo>
                      <a:pt x="25414" y="1488"/>
                    </a:lnTo>
                    <a:cubicBezTo>
                      <a:pt x="25414" y="668"/>
                      <a:pt x="24747" y="1"/>
                      <a:pt x="23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6"/>
              <p:cNvSpPr/>
              <p:nvPr/>
            </p:nvSpPr>
            <p:spPr>
              <a:xfrm flipH="1">
                <a:off x="6569323" y="3921973"/>
                <a:ext cx="349988" cy="60"/>
              </a:xfrm>
              <a:custGeom>
                <a:avLst/>
                <a:gdLst/>
                <a:ahLst/>
                <a:cxnLst/>
                <a:rect l="l" t="t" r="r" b="b"/>
                <a:pathLst>
                  <a:path w="5821" h="1" fill="none" extrusionOk="0">
                    <a:moveTo>
                      <a:pt x="5820" y="0"/>
                    </a:moveTo>
                    <a:lnTo>
                      <a:pt x="1" y="0"/>
                    </a:lnTo>
                  </a:path>
                </a:pathLst>
              </a:custGeom>
              <a:noFill/>
              <a:ln w="34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6"/>
              <p:cNvSpPr/>
              <p:nvPr/>
            </p:nvSpPr>
            <p:spPr>
              <a:xfrm flipH="1">
                <a:off x="7008776" y="3921973"/>
                <a:ext cx="920093" cy="60"/>
              </a:xfrm>
              <a:custGeom>
                <a:avLst/>
                <a:gdLst/>
                <a:ahLst/>
                <a:cxnLst/>
                <a:rect l="l" t="t" r="r" b="b"/>
                <a:pathLst>
                  <a:path w="15303" h="1" fill="none" extrusionOk="0">
                    <a:moveTo>
                      <a:pt x="0" y="0"/>
                    </a:moveTo>
                    <a:lnTo>
                      <a:pt x="15303" y="0"/>
                    </a:lnTo>
                  </a:path>
                </a:pathLst>
              </a:custGeom>
              <a:noFill/>
              <a:ln w="34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6"/>
              <p:cNvSpPr/>
              <p:nvPr/>
            </p:nvSpPr>
            <p:spPr>
              <a:xfrm flipH="1">
                <a:off x="6582911" y="4064890"/>
                <a:ext cx="942580" cy="60"/>
              </a:xfrm>
              <a:custGeom>
                <a:avLst/>
                <a:gdLst/>
                <a:ahLst/>
                <a:cxnLst/>
                <a:rect l="l" t="t" r="r" b="b"/>
                <a:pathLst>
                  <a:path w="15677" h="1" fill="none" extrusionOk="0">
                    <a:moveTo>
                      <a:pt x="0" y="0"/>
                    </a:moveTo>
                    <a:lnTo>
                      <a:pt x="15676" y="0"/>
                    </a:lnTo>
                  </a:path>
                </a:pathLst>
              </a:custGeom>
              <a:noFill/>
              <a:ln w="34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6"/>
              <p:cNvSpPr/>
              <p:nvPr/>
            </p:nvSpPr>
            <p:spPr>
              <a:xfrm flipH="1">
                <a:off x="6919250" y="3993401"/>
                <a:ext cx="1009619" cy="60"/>
              </a:xfrm>
              <a:custGeom>
                <a:avLst/>
                <a:gdLst/>
                <a:ahLst/>
                <a:cxnLst/>
                <a:rect l="l" t="t" r="r" b="b"/>
                <a:pathLst>
                  <a:path w="16792" h="1" fill="none" extrusionOk="0">
                    <a:moveTo>
                      <a:pt x="0" y="1"/>
                    </a:moveTo>
                    <a:lnTo>
                      <a:pt x="16792" y="1"/>
                    </a:lnTo>
                  </a:path>
                </a:pathLst>
              </a:custGeom>
              <a:noFill/>
              <a:ln w="34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6"/>
              <p:cNvSpPr/>
              <p:nvPr/>
            </p:nvSpPr>
            <p:spPr>
              <a:xfrm flipH="1">
                <a:off x="4922318" y="4192535"/>
                <a:ext cx="3397964" cy="398148"/>
              </a:xfrm>
              <a:custGeom>
                <a:avLst/>
                <a:gdLst/>
                <a:ahLst/>
                <a:cxnLst/>
                <a:rect l="l" t="t" r="r" b="b"/>
                <a:pathLst>
                  <a:path w="56515" h="6622" extrusionOk="0">
                    <a:moveTo>
                      <a:pt x="2232" y="0"/>
                    </a:moveTo>
                    <a:cubicBezTo>
                      <a:pt x="999" y="0"/>
                      <a:pt x="0" y="999"/>
                      <a:pt x="0" y="2231"/>
                    </a:cubicBezTo>
                    <a:lnTo>
                      <a:pt x="0" y="4391"/>
                    </a:lnTo>
                    <a:cubicBezTo>
                      <a:pt x="0" y="5623"/>
                      <a:pt x="999" y="6621"/>
                      <a:pt x="2232" y="6621"/>
                    </a:cubicBezTo>
                    <a:lnTo>
                      <a:pt x="56330" y="6621"/>
                    </a:lnTo>
                    <a:cubicBezTo>
                      <a:pt x="56432" y="6621"/>
                      <a:pt x="56515" y="6538"/>
                      <a:pt x="56515" y="6436"/>
                    </a:cubicBezTo>
                    <a:lnTo>
                      <a:pt x="56515" y="5913"/>
                    </a:lnTo>
                    <a:cubicBezTo>
                      <a:pt x="56515" y="5811"/>
                      <a:pt x="56432" y="5728"/>
                      <a:pt x="56330" y="5728"/>
                    </a:cubicBezTo>
                    <a:lnTo>
                      <a:pt x="32959" y="5728"/>
                    </a:lnTo>
                    <a:cubicBezTo>
                      <a:pt x="32140" y="5728"/>
                      <a:pt x="31472" y="5062"/>
                      <a:pt x="31472" y="4241"/>
                    </a:cubicBezTo>
                    <a:lnTo>
                      <a:pt x="31472" y="2381"/>
                    </a:lnTo>
                    <a:cubicBezTo>
                      <a:pt x="31472" y="1560"/>
                      <a:pt x="32138" y="894"/>
                      <a:pt x="32959" y="894"/>
                    </a:cubicBezTo>
                    <a:lnTo>
                      <a:pt x="56330" y="894"/>
                    </a:lnTo>
                    <a:cubicBezTo>
                      <a:pt x="56432" y="894"/>
                      <a:pt x="56515" y="811"/>
                      <a:pt x="56515" y="709"/>
                    </a:cubicBezTo>
                    <a:lnTo>
                      <a:pt x="56515" y="186"/>
                    </a:lnTo>
                    <a:cubicBezTo>
                      <a:pt x="56515" y="84"/>
                      <a:pt x="56432" y="0"/>
                      <a:pt x="56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6"/>
              <p:cNvSpPr/>
              <p:nvPr/>
            </p:nvSpPr>
            <p:spPr>
              <a:xfrm flipH="1">
                <a:off x="6352993" y="4199390"/>
                <a:ext cx="134199" cy="391293"/>
              </a:xfrm>
              <a:custGeom>
                <a:avLst/>
                <a:gdLst/>
                <a:ahLst/>
                <a:cxnLst/>
                <a:rect l="l" t="t" r="r" b="b"/>
                <a:pathLst>
                  <a:path w="2232" h="6508" fill="none" extrusionOk="0">
                    <a:moveTo>
                      <a:pt x="2232" y="0"/>
                    </a:moveTo>
                    <a:cubicBezTo>
                      <a:pt x="999" y="0"/>
                      <a:pt x="1" y="982"/>
                      <a:pt x="1" y="2192"/>
                    </a:cubicBezTo>
                    <a:lnTo>
                      <a:pt x="1" y="4315"/>
                    </a:lnTo>
                    <a:cubicBezTo>
                      <a:pt x="1" y="5526"/>
                      <a:pt x="999" y="6507"/>
                      <a:pt x="2232" y="6507"/>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6"/>
              <p:cNvSpPr/>
              <p:nvPr/>
            </p:nvSpPr>
            <p:spPr>
              <a:xfrm flipH="1">
                <a:off x="4944625" y="4246227"/>
                <a:ext cx="1483344" cy="290704"/>
              </a:xfrm>
              <a:custGeom>
                <a:avLst/>
                <a:gdLst/>
                <a:ahLst/>
                <a:cxnLst/>
                <a:rect l="l" t="t" r="r" b="b"/>
                <a:pathLst>
                  <a:path w="24671" h="4835" extrusionOk="0">
                    <a:moveTo>
                      <a:pt x="1487" y="1"/>
                    </a:moveTo>
                    <a:cubicBezTo>
                      <a:pt x="667" y="1"/>
                      <a:pt x="0" y="668"/>
                      <a:pt x="0" y="1488"/>
                    </a:cubicBezTo>
                    <a:lnTo>
                      <a:pt x="0" y="3348"/>
                    </a:lnTo>
                    <a:cubicBezTo>
                      <a:pt x="0" y="4168"/>
                      <a:pt x="667" y="4835"/>
                      <a:pt x="1487" y="4835"/>
                    </a:cubicBezTo>
                    <a:lnTo>
                      <a:pt x="24670" y="4835"/>
                    </a:lnTo>
                    <a:lnTo>
                      <a:pt x="24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6"/>
              <p:cNvSpPr/>
              <p:nvPr/>
            </p:nvSpPr>
            <p:spPr>
              <a:xfrm flipH="1">
                <a:off x="5652597" y="4320121"/>
                <a:ext cx="641353" cy="60"/>
              </a:xfrm>
              <a:custGeom>
                <a:avLst/>
                <a:gdLst/>
                <a:ahLst/>
                <a:cxnLst/>
                <a:rect l="l" t="t" r="r" b="b"/>
                <a:pathLst>
                  <a:path w="10667" h="1" fill="none" extrusionOk="0">
                    <a:moveTo>
                      <a:pt x="0" y="0"/>
                    </a:moveTo>
                    <a:lnTo>
                      <a:pt x="10667" y="0"/>
                    </a:lnTo>
                  </a:path>
                </a:pathLst>
              </a:custGeom>
              <a:noFill/>
              <a:ln w="34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6"/>
              <p:cNvSpPr/>
              <p:nvPr/>
            </p:nvSpPr>
            <p:spPr>
              <a:xfrm flipH="1">
                <a:off x="5000721" y="4320121"/>
                <a:ext cx="548761" cy="60"/>
              </a:xfrm>
              <a:custGeom>
                <a:avLst/>
                <a:gdLst/>
                <a:ahLst/>
                <a:cxnLst/>
                <a:rect l="l" t="t" r="r" b="b"/>
                <a:pathLst>
                  <a:path w="9127" h="1" fill="none" extrusionOk="0">
                    <a:moveTo>
                      <a:pt x="9126" y="0"/>
                    </a:moveTo>
                    <a:lnTo>
                      <a:pt x="1" y="0"/>
                    </a:lnTo>
                  </a:path>
                </a:pathLst>
              </a:custGeom>
              <a:noFill/>
              <a:ln w="34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6"/>
              <p:cNvSpPr/>
              <p:nvPr/>
            </p:nvSpPr>
            <p:spPr>
              <a:xfrm flipH="1">
                <a:off x="5227994" y="4463038"/>
                <a:ext cx="1073953" cy="60"/>
              </a:xfrm>
              <a:custGeom>
                <a:avLst/>
                <a:gdLst/>
                <a:ahLst/>
                <a:cxnLst/>
                <a:rect l="l" t="t" r="r" b="b"/>
                <a:pathLst>
                  <a:path w="17862" h="1" fill="none" extrusionOk="0">
                    <a:moveTo>
                      <a:pt x="17861" y="0"/>
                    </a:moveTo>
                    <a:lnTo>
                      <a:pt x="1" y="0"/>
                    </a:lnTo>
                  </a:path>
                </a:pathLst>
              </a:custGeom>
              <a:noFill/>
              <a:ln w="34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6"/>
              <p:cNvSpPr/>
              <p:nvPr/>
            </p:nvSpPr>
            <p:spPr>
              <a:xfrm flipH="1">
                <a:off x="5000721" y="4391549"/>
                <a:ext cx="1301225" cy="60"/>
              </a:xfrm>
              <a:custGeom>
                <a:avLst/>
                <a:gdLst/>
                <a:ahLst/>
                <a:cxnLst/>
                <a:rect l="l" t="t" r="r" b="b"/>
                <a:pathLst>
                  <a:path w="21642" h="1" fill="none" extrusionOk="0">
                    <a:moveTo>
                      <a:pt x="21641" y="1"/>
                    </a:moveTo>
                    <a:lnTo>
                      <a:pt x="1" y="1"/>
                    </a:lnTo>
                  </a:path>
                </a:pathLst>
              </a:custGeom>
              <a:noFill/>
              <a:ln w="34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6"/>
              <p:cNvSpPr/>
              <p:nvPr/>
            </p:nvSpPr>
            <p:spPr>
              <a:xfrm flipH="1">
                <a:off x="7303088" y="4290960"/>
                <a:ext cx="201238" cy="201299"/>
              </a:xfrm>
              <a:custGeom>
                <a:avLst/>
                <a:gdLst/>
                <a:ahLst/>
                <a:cxnLst/>
                <a:rect l="l" t="t" r="r" b="b"/>
                <a:pathLst>
                  <a:path w="3347" h="3348" fill="none" extrusionOk="0">
                    <a:moveTo>
                      <a:pt x="1673" y="0"/>
                    </a:moveTo>
                    <a:lnTo>
                      <a:pt x="3347" y="1674"/>
                    </a:lnTo>
                    <a:lnTo>
                      <a:pt x="1673" y="3347"/>
                    </a:lnTo>
                    <a:lnTo>
                      <a:pt x="0" y="1674"/>
                    </a:lnTo>
                    <a:close/>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6"/>
              <p:cNvSpPr/>
              <p:nvPr/>
            </p:nvSpPr>
            <p:spPr>
              <a:xfrm flipH="1">
                <a:off x="6978894" y="4290960"/>
                <a:ext cx="201299" cy="201299"/>
              </a:xfrm>
              <a:custGeom>
                <a:avLst/>
                <a:gdLst/>
                <a:ahLst/>
                <a:cxnLst/>
                <a:rect l="l" t="t" r="r" b="b"/>
                <a:pathLst>
                  <a:path w="3348" h="3348" fill="none" extrusionOk="0">
                    <a:moveTo>
                      <a:pt x="1674" y="0"/>
                    </a:moveTo>
                    <a:lnTo>
                      <a:pt x="3347" y="1674"/>
                    </a:lnTo>
                    <a:lnTo>
                      <a:pt x="1674" y="3347"/>
                    </a:lnTo>
                    <a:lnTo>
                      <a:pt x="1" y="1674"/>
                    </a:lnTo>
                    <a:close/>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6"/>
              <p:cNvSpPr/>
              <p:nvPr/>
            </p:nvSpPr>
            <p:spPr>
              <a:xfrm flipH="1">
                <a:off x="7627282" y="4290960"/>
                <a:ext cx="201178" cy="201299"/>
              </a:xfrm>
              <a:custGeom>
                <a:avLst/>
                <a:gdLst/>
                <a:ahLst/>
                <a:cxnLst/>
                <a:rect l="l" t="t" r="r" b="b"/>
                <a:pathLst>
                  <a:path w="3346" h="3348" fill="none" extrusionOk="0">
                    <a:moveTo>
                      <a:pt x="3346" y="1674"/>
                    </a:moveTo>
                    <a:lnTo>
                      <a:pt x="1674" y="3347"/>
                    </a:lnTo>
                    <a:lnTo>
                      <a:pt x="0" y="1674"/>
                    </a:lnTo>
                    <a:lnTo>
                      <a:pt x="1674" y="0"/>
                    </a:lnTo>
                    <a:close/>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6"/>
              <p:cNvSpPr/>
              <p:nvPr/>
            </p:nvSpPr>
            <p:spPr>
              <a:xfrm flipH="1">
                <a:off x="6086639" y="4192535"/>
                <a:ext cx="1909209" cy="30964"/>
              </a:xfrm>
              <a:custGeom>
                <a:avLst/>
                <a:gdLst/>
                <a:ahLst/>
                <a:cxnLst/>
                <a:rect l="l" t="t" r="r" b="b"/>
                <a:pathLst>
                  <a:path w="31754" h="515" extrusionOk="0">
                    <a:moveTo>
                      <a:pt x="0" y="0"/>
                    </a:moveTo>
                    <a:lnTo>
                      <a:pt x="1506" y="515"/>
                    </a:lnTo>
                    <a:lnTo>
                      <a:pt x="30046" y="515"/>
                    </a:lnTo>
                    <a:lnTo>
                      <a:pt x="31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6"/>
              <p:cNvSpPr/>
              <p:nvPr/>
            </p:nvSpPr>
            <p:spPr>
              <a:xfrm flipH="1">
                <a:off x="7897965" y="4149426"/>
                <a:ext cx="277296" cy="384980"/>
              </a:xfrm>
              <a:custGeom>
                <a:avLst/>
                <a:gdLst/>
                <a:ahLst/>
                <a:cxnLst/>
                <a:rect l="l" t="t" r="r" b="b"/>
                <a:pathLst>
                  <a:path w="4612" h="6403" extrusionOk="0">
                    <a:moveTo>
                      <a:pt x="4612" y="0"/>
                    </a:moveTo>
                    <a:lnTo>
                      <a:pt x="231" y="2074"/>
                    </a:lnTo>
                    <a:lnTo>
                      <a:pt x="1" y="4721"/>
                    </a:lnTo>
                    <a:lnTo>
                      <a:pt x="536" y="6403"/>
                    </a:lnTo>
                    <a:lnTo>
                      <a:pt x="4612" y="6256"/>
                    </a:lnTo>
                    <a:lnTo>
                      <a:pt x="4540" y="4550"/>
                    </a:lnTo>
                    <a:lnTo>
                      <a:pt x="4612" y="0"/>
                    </a:lnTo>
                    <a:close/>
                  </a:path>
                </a:pathLst>
              </a:custGeom>
              <a:solidFill>
                <a:srgbClr val="995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6"/>
              <p:cNvSpPr/>
              <p:nvPr/>
            </p:nvSpPr>
            <p:spPr>
              <a:xfrm flipH="1">
                <a:off x="7893095" y="4422934"/>
                <a:ext cx="452501" cy="256914"/>
              </a:xfrm>
              <a:custGeom>
                <a:avLst/>
                <a:gdLst/>
                <a:ahLst/>
                <a:cxnLst/>
                <a:rect l="l" t="t" r="r" b="b"/>
                <a:pathLst>
                  <a:path w="7526" h="4273" extrusionOk="0">
                    <a:moveTo>
                      <a:pt x="7373" y="1"/>
                    </a:moveTo>
                    <a:cubicBezTo>
                      <a:pt x="6494" y="510"/>
                      <a:pt x="5655" y="673"/>
                      <a:pt x="4943" y="673"/>
                    </a:cubicBezTo>
                    <a:cubicBezTo>
                      <a:pt x="3692" y="673"/>
                      <a:pt x="2834" y="172"/>
                      <a:pt x="2834" y="172"/>
                    </a:cubicBezTo>
                    <a:cubicBezTo>
                      <a:pt x="2834" y="172"/>
                      <a:pt x="1341" y="605"/>
                      <a:pt x="626" y="1854"/>
                    </a:cubicBezTo>
                    <a:cubicBezTo>
                      <a:pt x="0" y="2947"/>
                      <a:pt x="173" y="3916"/>
                      <a:pt x="173" y="3916"/>
                    </a:cubicBezTo>
                    <a:cubicBezTo>
                      <a:pt x="173" y="3916"/>
                      <a:pt x="669" y="4272"/>
                      <a:pt x="2031" y="4272"/>
                    </a:cubicBezTo>
                    <a:cubicBezTo>
                      <a:pt x="2711" y="4272"/>
                      <a:pt x="3609" y="4183"/>
                      <a:pt x="4769" y="3916"/>
                    </a:cubicBezTo>
                    <a:cubicBezTo>
                      <a:pt x="5543" y="3738"/>
                      <a:pt x="7526" y="2770"/>
                      <a:pt x="7526" y="2770"/>
                    </a:cubicBezTo>
                    <a:lnTo>
                      <a:pt x="73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6"/>
              <p:cNvSpPr/>
              <p:nvPr/>
            </p:nvSpPr>
            <p:spPr>
              <a:xfrm flipH="1">
                <a:off x="8031262" y="4368942"/>
                <a:ext cx="129509" cy="99747"/>
              </a:xfrm>
              <a:custGeom>
                <a:avLst/>
                <a:gdLst/>
                <a:ahLst/>
                <a:cxnLst/>
                <a:rect l="l" t="t" r="r" b="b"/>
                <a:pathLst>
                  <a:path w="2154" h="1659" extrusionOk="0">
                    <a:moveTo>
                      <a:pt x="1121" y="0"/>
                    </a:moveTo>
                    <a:cubicBezTo>
                      <a:pt x="866" y="0"/>
                      <a:pt x="641" y="34"/>
                      <a:pt x="568" y="108"/>
                    </a:cubicBezTo>
                    <a:cubicBezTo>
                      <a:pt x="376" y="300"/>
                      <a:pt x="254" y="769"/>
                      <a:pt x="2" y="1310"/>
                    </a:cubicBezTo>
                    <a:lnTo>
                      <a:pt x="1" y="1310"/>
                    </a:lnTo>
                    <a:lnTo>
                      <a:pt x="891" y="1543"/>
                    </a:lnTo>
                    <a:lnTo>
                      <a:pt x="1910" y="1659"/>
                    </a:lnTo>
                    <a:cubicBezTo>
                      <a:pt x="1910" y="1659"/>
                      <a:pt x="2153" y="482"/>
                      <a:pt x="2066" y="238"/>
                    </a:cubicBezTo>
                    <a:cubicBezTo>
                      <a:pt x="2011" y="88"/>
                      <a:pt x="1528"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6"/>
              <p:cNvSpPr/>
              <p:nvPr/>
            </p:nvSpPr>
            <p:spPr>
              <a:xfrm flipH="1">
                <a:off x="8072628" y="4460392"/>
                <a:ext cx="94396" cy="23389"/>
              </a:xfrm>
              <a:custGeom>
                <a:avLst/>
                <a:gdLst/>
                <a:ahLst/>
                <a:cxnLst/>
                <a:rect l="l" t="t" r="r" b="b"/>
                <a:pathLst>
                  <a:path w="1570" h="389" fill="none" extrusionOk="0">
                    <a:moveTo>
                      <a:pt x="1" y="24"/>
                    </a:moveTo>
                    <a:cubicBezTo>
                      <a:pt x="753" y="1"/>
                      <a:pt x="1570" y="389"/>
                      <a:pt x="1570" y="389"/>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6"/>
              <p:cNvSpPr/>
              <p:nvPr/>
            </p:nvSpPr>
            <p:spPr>
              <a:xfrm flipH="1">
                <a:off x="7893095" y="4550700"/>
                <a:ext cx="444685" cy="129149"/>
              </a:xfrm>
              <a:custGeom>
                <a:avLst/>
                <a:gdLst/>
                <a:ahLst/>
                <a:cxnLst/>
                <a:rect l="l" t="t" r="r" b="b"/>
                <a:pathLst>
                  <a:path w="7396" h="2148" extrusionOk="0">
                    <a:moveTo>
                      <a:pt x="7361" y="1"/>
                    </a:moveTo>
                    <a:cubicBezTo>
                      <a:pt x="5677" y="1066"/>
                      <a:pt x="3697" y="1438"/>
                      <a:pt x="2110" y="1438"/>
                    </a:cubicBezTo>
                    <a:cubicBezTo>
                      <a:pt x="1276" y="1438"/>
                      <a:pt x="551" y="1335"/>
                      <a:pt x="35" y="1176"/>
                    </a:cubicBezTo>
                    <a:lnTo>
                      <a:pt x="35" y="1176"/>
                    </a:lnTo>
                    <a:cubicBezTo>
                      <a:pt x="1" y="1551"/>
                      <a:pt x="43" y="1791"/>
                      <a:pt x="43" y="1791"/>
                    </a:cubicBezTo>
                    <a:cubicBezTo>
                      <a:pt x="43" y="1791"/>
                      <a:pt x="539" y="2147"/>
                      <a:pt x="1901" y="2147"/>
                    </a:cubicBezTo>
                    <a:cubicBezTo>
                      <a:pt x="2581" y="2147"/>
                      <a:pt x="3479" y="2058"/>
                      <a:pt x="4639" y="1791"/>
                    </a:cubicBezTo>
                    <a:cubicBezTo>
                      <a:pt x="5413" y="1613"/>
                      <a:pt x="7396" y="645"/>
                      <a:pt x="7396" y="645"/>
                    </a:cubicBezTo>
                    <a:lnTo>
                      <a:pt x="73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6"/>
              <p:cNvSpPr/>
              <p:nvPr/>
            </p:nvSpPr>
            <p:spPr>
              <a:xfrm flipH="1">
                <a:off x="7423278" y="4149426"/>
                <a:ext cx="277296" cy="384980"/>
              </a:xfrm>
              <a:custGeom>
                <a:avLst/>
                <a:gdLst/>
                <a:ahLst/>
                <a:cxnLst/>
                <a:rect l="l" t="t" r="r" b="b"/>
                <a:pathLst>
                  <a:path w="4612" h="6403" extrusionOk="0">
                    <a:moveTo>
                      <a:pt x="1" y="0"/>
                    </a:moveTo>
                    <a:lnTo>
                      <a:pt x="72" y="4550"/>
                    </a:lnTo>
                    <a:lnTo>
                      <a:pt x="1" y="6256"/>
                    </a:lnTo>
                    <a:lnTo>
                      <a:pt x="4077" y="6403"/>
                    </a:lnTo>
                    <a:lnTo>
                      <a:pt x="4612" y="4721"/>
                    </a:lnTo>
                    <a:lnTo>
                      <a:pt x="4381" y="2074"/>
                    </a:lnTo>
                    <a:lnTo>
                      <a:pt x="1" y="0"/>
                    </a:lnTo>
                    <a:close/>
                  </a:path>
                </a:pathLst>
              </a:custGeom>
              <a:solidFill>
                <a:srgbClr val="995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6"/>
              <p:cNvSpPr/>
              <p:nvPr/>
            </p:nvSpPr>
            <p:spPr>
              <a:xfrm flipH="1">
                <a:off x="7252884" y="4422934"/>
                <a:ext cx="452561" cy="256914"/>
              </a:xfrm>
              <a:custGeom>
                <a:avLst/>
                <a:gdLst/>
                <a:ahLst/>
                <a:cxnLst/>
                <a:rect l="l" t="t" r="r" b="b"/>
                <a:pathLst>
                  <a:path w="7527" h="4273" extrusionOk="0">
                    <a:moveTo>
                      <a:pt x="154" y="1"/>
                    </a:moveTo>
                    <a:lnTo>
                      <a:pt x="1" y="2770"/>
                    </a:lnTo>
                    <a:cubicBezTo>
                      <a:pt x="1" y="2770"/>
                      <a:pt x="1983" y="3738"/>
                      <a:pt x="2758" y="3916"/>
                    </a:cubicBezTo>
                    <a:cubicBezTo>
                      <a:pt x="3918" y="4183"/>
                      <a:pt x="4815" y="4272"/>
                      <a:pt x="5496" y="4272"/>
                    </a:cubicBezTo>
                    <a:cubicBezTo>
                      <a:pt x="6857" y="4272"/>
                      <a:pt x="7353" y="3916"/>
                      <a:pt x="7353" y="3916"/>
                    </a:cubicBezTo>
                    <a:cubicBezTo>
                      <a:pt x="7353" y="3916"/>
                      <a:pt x="7526" y="2947"/>
                      <a:pt x="6900" y="1854"/>
                    </a:cubicBezTo>
                    <a:cubicBezTo>
                      <a:pt x="6185" y="605"/>
                      <a:pt x="4693" y="172"/>
                      <a:pt x="4693" y="172"/>
                    </a:cubicBezTo>
                    <a:cubicBezTo>
                      <a:pt x="4693" y="172"/>
                      <a:pt x="3834" y="673"/>
                      <a:pt x="2584" y="673"/>
                    </a:cubicBezTo>
                    <a:cubicBezTo>
                      <a:pt x="1872" y="673"/>
                      <a:pt x="1033" y="510"/>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6"/>
              <p:cNvSpPr/>
              <p:nvPr/>
            </p:nvSpPr>
            <p:spPr>
              <a:xfrm flipH="1">
                <a:off x="7437768" y="4368942"/>
                <a:ext cx="129509" cy="99747"/>
              </a:xfrm>
              <a:custGeom>
                <a:avLst/>
                <a:gdLst/>
                <a:ahLst/>
                <a:cxnLst/>
                <a:rect l="l" t="t" r="r" b="b"/>
                <a:pathLst>
                  <a:path w="2154" h="1659" extrusionOk="0">
                    <a:moveTo>
                      <a:pt x="1034" y="0"/>
                    </a:moveTo>
                    <a:cubicBezTo>
                      <a:pt x="626" y="0"/>
                      <a:pt x="144" y="88"/>
                      <a:pt x="90" y="238"/>
                    </a:cubicBezTo>
                    <a:cubicBezTo>
                      <a:pt x="1" y="482"/>
                      <a:pt x="244" y="1659"/>
                      <a:pt x="244" y="1659"/>
                    </a:cubicBezTo>
                    <a:lnTo>
                      <a:pt x="1263" y="1543"/>
                    </a:lnTo>
                    <a:lnTo>
                      <a:pt x="2153" y="1310"/>
                    </a:lnTo>
                    <a:cubicBezTo>
                      <a:pt x="1900" y="769"/>
                      <a:pt x="1778" y="300"/>
                      <a:pt x="1587" y="108"/>
                    </a:cubicBezTo>
                    <a:cubicBezTo>
                      <a:pt x="1513" y="34"/>
                      <a:pt x="1288" y="0"/>
                      <a:pt x="1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6"/>
              <p:cNvSpPr/>
              <p:nvPr/>
            </p:nvSpPr>
            <p:spPr>
              <a:xfrm flipH="1">
                <a:off x="7431515" y="4460392"/>
                <a:ext cx="94336" cy="23389"/>
              </a:xfrm>
              <a:custGeom>
                <a:avLst/>
                <a:gdLst/>
                <a:ahLst/>
                <a:cxnLst/>
                <a:rect l="l" t="t" r="r" b="b"/>
                <a:pathLst>
                  <a:path w="1569" h="389" fill="none" extrusionOk="0">
                    <a:moveTo>
                      <a:pt x="1569" y="24"/>
                    </a:moveTo>
                    <a:cubicBezTo>
                      <a:pt x="817" y="1"/>
                      <a:pt x="1" y="389"/>
                      <a:pt x="1" y="389"/>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6"/>
              <p:cNvSpPr/>
              <p:nvPr/>
            </p:nvSpPr>
            <p:spPr>
              <a:xfrm flipH="1">
                <a:off x="7260760" y="4550700"/>
                <a:ext cx="444685" cy="129149"/>
              </a:xfrm>
              <a:custGeom>
                <a:avLst/>
                <a:gdLst/>
                <a:ahLst/>
                <a:cxnLst/>
                <a:rect l="l" t="t" r="r" b="b"/>
                <a:pathLst>
                  <a:path w="7396" h="2148" extrusionOk="0">
                    <a:moveTo>
                      <a:pt x="36" y="1"/>
                    </a:moveTo>
                    <a:lnTo>
                      <a:pt x="1" y="645"/>
                    </a:lnTo>
                    <a:cubicBezTo>
                      <a:pt x="1" y="645"/>
                      <a:pt x="1983" y="1613"/>
                      <a:pt x="2758" y="1791"/>
                    </a:cubicBezTo>
                    <a:cubicBezTo>
                      <a:pt x="3918" y="2058"/>
                      <a:pt x="4815" y="2147"/>
                      <a:pt x="5496" y="2147"/>
                    </a:cubicBezTo>
                    <a:cubicBezTo>
                      <a:pt x="6857" y="2147"/>
                      <a:pt x="7353" y="1791"/>
                      <a:pt x="7353" y="1791"/>
                    </a:cubicBezTo>
                    <a:cubicBezTo>
                      <a:pt x="7353" y="1791"/>
                      <a:pt x="7396" y="1551"/>
                      <a:pt x="7362" y="1176"/>
                    </a:cubicBezTo>
                    <a:lnTo>
                      <a:pt x="7362" y="1176"/>
                    </a:lnTo>
                    <a:cubicBezTo>
                      <a:pt x="6846" y="1335"/>
                      <a:pt x="6120" y="1438"/>
                      <a:pt x="5286" y="1438"/>
                    </a:cubicBezTo>
                    <a:cubicBezTo>
                      <a:pt x="3699" y="1438"/>
                      <a:pt x="1719" y="1066"/>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6"/>
              <p:cNvSpPr/>
              <p:nvPr/>
            </p:nvSpPr>
            <p:spPr>
              <a:xfrm flipH="1">
                <a:off x="7387083" y="2846938"/>
                <a:ext cx="803029" cy="1487312"/>
              </a:xfrm>
              <a:custGeom>
                <a:avLst/>
                <a:gdLst/>
                <a:ahLst/>
                <a:cxnLst/>
                <a:rect l="l" t="t" r="r" b="b"/>
                <a:pathLst>
                  <a:path w="13356" h="24737" extrusionOk="0">
                    <a:moveTo>
                      <a:pt x="661" y="1"/>
                    </a:moveTo>
                    <a:lnTo>
                      <a:pt x="1" y="24720"/>
                    </a:lnTo>
                    <a:lnTo>
                      <a:pt x="6008" y="24737"/>
                    </a:lnTo>
                    <a:lnTo>
                      <a:pt x="6861" y="10833"/>
                    </a:lnTo>
                    <a:cubicBezTo>
                      <a:pt x="6861" y="10833"/>
                      <a:pt x="7140" y="20376"/>
                      <a:pt x="7477" y="24619"/>
                    </a:cubicBezTo>
                    <a:lnTo>
                      <a:pt x="13349" y="24547"/>
                    </a:lnTo>
                    <a:cubicBezTo>
                      <a:pt x="13356" y="22435"/>
                      <a:pt x="12417" y="1"/>
                      <a:pt x="12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6"/>
              <p:cNvSpPr/>
              <p:nvPr/>
            </p:nvSpPr>
            <p:spPr>
              <a:xfrm flipH="1">
                <a:off x="7777595" y="2990035"/>
                <a:ext cx="13288" cy="508237"/>
              </a:xfrm>
              <a:custGeom>
                <a:avLst/>
                <a:gdLst/>
                <a:ahLst/>
                <a:cxnLst/>
                <a:rect l="l" t="t" r="r" b="b"/>
                <a:pathLst>
                  <a:path w="221" h="8453" fill="none" extrusionOk="0">
                    <a:moveTo>
                      <a:pt x="221" y="8453"/>
                    </a:moveTo>
                    <a:lnTo>
                      <a:pt x="0" y="0"/>
                    </a:lnTo>
                  </a:path>
                </a:pathLst>
              </a:custGeom>
              <a:noFill/>
              <a:ln w="34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6"/>
              <p:cNvSpPr/>
              <p:nvPr/>
            </p:nvSpPr>
            <p:spPr>
              <a:xfrm flipH="1">
                <a:off x="7716989" y="2978912"/>
                <a:ext cx="69985" cy="162097"/>
              </a:xfrm>
              <a:custGeom>
                <a:avLst/>
                <a:gdLst/>
                <a:ahLst/>
                <a:cxnLst/>
                <a:rect l="l" t="t" r="r" b="b"/>
                <a:pathLst>
                  <a:path w="1164" h="2696" fill="none" extrusionOk="0">
                    <a:moveTo>
                      <a:pt x="1055" y="0"/>
                    </a:moveTo>
                    <a:cubicBezTo>
                      <a:pt x="1055" y="0"/>
                      <a:pt x="1164" y="1581"/>
                      <a:pt x="1055" y="1929"/>
                    </a:cubicBezTo>
                    <a:cubicBezTo>
                      <a:pt x="870" y="2524"/>
                      <a:pt x="0" y="2695"/>
                      <a:pt x="0" y="2695"/>
                    </a:cubicBezTo>
                  </a:path>
                </a:pathLst>
              </a:custGeom>
              <a:noFill/>
              <a:ln w="34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6"/>
              <p:cNvSpPr/>
              <p:nvPr/>
            </p:nvSpPr>
            <p:spPr>
              <a:xfrm flipH="1">
                <a:off x="7568961" y="1449212"/>
                <a:ext cx="440355" cy="348484"/>
              </a:xfrm>
              <a:custGeom>
                <a:avLst/>
                <a:gdLst/>
                <a:ahLst/>
                <a:cxnLst/>
                <a:rect l="l" t="t" r="r" b="b"/>
                <a:pathLst>
                  <a:path w="7324" h="5796" extrusionOk="0">
                    <a:moveTo>
                      <a:pt x="3464" y="0"/>
                    </a:moveTo>
                    <a:cubicBezTo>
                      <a:pt x="2447" y="0"/>
                      <a:pt x="1307" y="434"/>
                      <a:pt x="823" y="1343"/>
                    </a:cubicBezTo>
                    <a:cubicBezTo>
                      <a:pt x="1" y="2888"/>
                      <a:pt x="733" y="5375"/>
                      <a:pt x="1035" y="5631"/>
                    </a:cubicBezTo>
                    <a:cubicBezTo>
                      <a:pt x="1160" y="5737"/>
                      <a:pt x="2033" y="5795"/>
                      <a:pt x="3040" y="5795"/>
                    </a:cubicBezTo>
                    <a:cubicBezTo>
                      <a:pt x="4459" y="5795"/>
                      <a:pt x="6144" y="5680"/>
                      <a:pt x="6385" y="5422"/>
                    </a:cubicBezTo>
                    <a:cubicBezTo>
                      <a:pt x="6797" y="4981"/>
                      <a:pt x="7323" y="1609"/>
                      <a:pt x="6494" y="902"/>
                    </a:cubicBezTo>
                    <a:cubicBezTo>
                      <a:pt x="6198" y="650"/>
                      <a:pt x="5922" y="577"/>
                      <a:pt x="5702" y="577"/>
                    </a:cubicBezTo>
                    <a:cubicBezTo>
                      <a:pt x="5406" y="577"/>
                      <a:pt x="5212" y="709"/>
                      <a:pt x="5212" y="709"/>
                    </a:cubicBezTo>
                    <a:cubicBezTo>
                      <a:pt x="4915" y="242"/>
                      <a:pt x="4224" y="0"/>
                      <a:pt x="3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6"/>
              <p:cNvSpPr/>
              <p:nvPr/>
            </p:nvSpPr>
            <p:spPr>
              <a:xfrm flipH="1">
                <a:off x="7695885" y="1878144"/>
                <a:ext cx="186929" cy="168711"/>
              </a:xfrm>
              <a:custGeom>
                <a:avLst/>
                <a:gdLst/>
                <a:ahLst/>
                <a:cxnLst/>
                <a:rect l="l" t="t" r="r" b="b"/>
                <a:pathLst>
                  <a:path w="3109" h="2806" extrusionOk="0">
                    <a:moveTo>
                      <a:pt x="1" y="0"/>
                    </a:moveTo>
                    <a:lnTo>
                      <a:pt x="1" y="2805"/>
                    </a:lnTo>
                    <a:lnTo>
                      <a:pt x="3108" y="2805"/>
                    </a:lnTo>
                    <a:lnTo>
                      <a:pt x="3108" y="0"/>
                    </a:lnTo>
                    <a:close/>
                  </a:path>
                </a:pathLst>
              </a:custGeom>
              <a:solidFill>
                <a:srgbClr val="89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6"/>
              <p:cNvSpPr/>
              <p:nvPr/>
            </p:nvSpPr>
            <p:spPr>
              <a:xfrm flipH="1">
                <a:off x="7695885" y="1878144"/>
                <a:ext cx="160293" cy="78223"/>
              </a:xfrm>
              <a:custGeom>
                <a:avLst/>
                <a:gdLst/>
                <a:ahLst/>
                <a:cxnLst/>
                <a:rect l="l" t="t" r="r" b="b"/>
                <a:pathLst>
                  <a:path w="2666" h="1301" extrusionOk="0">
                    <a:moveTo>
                      <a:pt x="1" y="0"/>
                    </a:moveTo>
                    <a:cubicBezTo>
                      <a:pt x="1" y="573"/>
                      <a:pt x="437" y="1301"/>
                      <a:pt x="1443" y="1301"/>
                    </a:cubicBezTo>
                    <a:cubicBezTo>
                      <a:pt x="1784" y="1301"/>
                      <a:pt x="2189" y="1217"/>
                      <a:pt x="2665" y="1017"/>
                    </a:cubicBezTo>
                    <a:lnTo>
                      <a:pt x="2665" y="0"/>
                    </a:lnTo>
                    <a:close/>
                  </a:path>
                </a:pathLst>
              </a:custGeom>
              <a:solidFill>
                <a:srgbClr val="3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6"/>
              <p:cNvSpPr/>
              <p:nvPr/>
            </p:nvSpPr>
            <p:spPr>
              <a:xfrm flipH="1">
                <a:off x="7643997" y="1549200"/>
                <a:ext cx="290704" cy="376382"/>
              </a:xfrm>
              <a:custGeom>
                <a:avLst/>
                <a:gdLst/>
                <a:ahLst/>
                <a:cxnLst/>
                <a:rect l="l" t="t" r="r" b="b"/>
                <a:pathLst>
                  <a:path w="4835" h="6260" extrusionOk="0">
                    <a:moveTo>
                      <a:pt x="2418" y="0"/>
                    </a:moveTo>
                    <a:cubicBezTo>
                      <a:pt x="1504" y="0"/>
                      <a:pt x="1" y="776"/>
                      <a:pt x="1" y="3086"/>
                    </a:cubicBezTo>
                    <a:cubicBezTo>
                      <a:pt x="1" y="5397"/>
                      <a:pt x="788" y="6260"/>
                      <a:pt x="2418" y="6260"/>
                    </a:cubicBezTo>
                    <a:cubicBezTo>
                      <a:pt x="4047" y="6260"/>
                      <a:pt x="4834" y="5397"/>
                      <a:pt x="4834" y="3086"/>
                    </a:cubicBezTo>
                    <a:cubicBezTo>
                      <a:pt x="4834" y="778"/>
                      <a:pt x="3331" y="0"/>
                      <a:pt x="2418" y="0"/>
                    </a:cubicBezTo>
                    <a:close/>
                  </a:path>
                </a:pathLst>
              </a:custGeom>
              <a:solidFill>
                <a:srgbClr val="89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6"/>
              <p:cNvSpPr/>
              <p:nvPr/>
            </p:nvSpPr>
            <p:spPr>
              <a:xfrm flipH="1">
                <a:off x="7739776" y="1823310"/>
                <a:ext cx="69444" cy="26816"/>
              </a:xfrm>
              <a:custGeom>
                <a:avLst/>
                <a:gdLst/>
                <a:ahLst/>
                <a:cxnLst/>
                <a:rect l="l" t="t" r="r" b="b"/>
                <a:pathLst>
                  <a:path w="1155" h="446" fill="none" extrusionOk="0">
                    <a:moveTo>
                      <a:pt x="1" y="272"/>
                    </a:moveTo>
                    <a:cubicBezTo>
                      <a:pt x="385" y="445"/>
                      <a:pt x="951" y="336"/>
                      <a:pt x="1154" y="1"/>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6"/>
              <p:cNvSpPr/>
              <p:nvPr/>
            </p:nvSpPr>
            <p:spPr>
              <a:xfrm flipH="1">
                <a:off x="7778376" y="1729936"/>
                <a:ext cx="26996" cy="72390"/>
              </a:xfrm>
              <a:custGeom>
                <a:avLst/>
                <a:gdLst/>
                <a:ahLst/>
                <a:cxnLst/>
                <a:rect l="l" t="t" r="r" b="b"/>
                <a:pathLst>
                  <a:path w="449" h="1204" fill="none" extrusionOk="0">
                    <a:moveTo>
                      <a:pt x="238" y="0"/>
                    </a:moveTo>
                    <a:cubicBezTo>
                      <a:pt x="238" y="394"/>
                      <a:pt x="11" y="776"/>
                      <a:pt x="6" y="880"/>
                    </a:cubicBezTo>
                    <a:cubicBezTo>
                      <a:pt x="0" y="982"/>
                      <a:pt x="249" y="1203"/>
                      <a:pt x="449" y="1116"/>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6"/>
              <p:cNvSpPr/>
              <p:nvPr/>
            </p:nvSpPr>
            <p:spPr>
              <a:xfrm flipH="1">
                <a:off x="7837720" y="1708892"/>
                <a:ext cx="20803" cy="31145"/>
              </a:xfrm>
              <a:custGeom>
                <a:avLst/>
                <a:gdLst/>
                <a:ahLst/>
                <a:cxnLst/>
                <a:rect l="l" t="t" r="r" b="b"/>
                <a:pathLst>
                  <a:path w="346" h="518" extrusionOk="0">
                    <a:moveTo>
                      <a:pt x="173" y="0"/>
                    </a:moveTo>
                    <a:cubicBezTo>
                      <a:pt x="78" y="0"/>
                      <a:pt x="0" y="115"/>
                      <a:pt x="0" y="259"/>
                    </a:cubicBezTo>
                    <a:cubicBezTo>
                      <a:pt x="0" y="402"/>
                      <a:pt x="77" y="518"/>
                      <a:pt x="173" y="518"/>
                    </a:cubicBezTo>
                    <a:cubicBezTo>
                      <a:pt x="268" y="518"/>
                      <a:pt x="346" y="402"/>
                      <a:pt x="346" y="259"/>
                    </a:cubicBezTo>
                    <a:cubicBezTo>
                      <a:pt x="346" y="115"/>
                      <a:pt x="268"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6"/>
              <p:cNvSpPr/>
              <p:nvPr/>
            </p:nvSpPr>
            <p:spPr>
              <a:xfrm flipH="1">
                <a:off x="7720175" y="1708892"/>
                <a:ext cx="20803" cy="31145"/>
              </a:xfrm>
              <a:custGeom>
                <a:avLst/>
                <a:gdLst/>
                <a:ahLst/>
                <a:cxnLst/>
                <a:rect l="l" t="t" r="r" b="b"/>
                <a:pathLst>
                  <a:path w="346" h="518" extrusionOk="0">
                    <a:moveTo>
                      <a:pt x="173" y="0"/>
                    </a:moveTo>
                    <a:cubicBezTo>
                      <a:pt x="78" y="0"/>
                      <a:pt x="1" y="115"/>
                      <a:pt x="1" y="259"/>
                    </a:cubicBezTo>
                    <a:cubicBezTo>
                      <a:pt x="1" y="402"/>
                      <a:pt x="77" y="518"/>
                      <a:pt x="173" y="518"/>
                    </a:cubicBezTo>
                    <a:cubicBezTo>
                      <a:pt x="268" y="518"/>
                      <a:pt x="346" y="402"/>
                      <a:pt x="346" y="259"/>
                    </a:cubicBezTo>
                    <a:cubicBezTo>
                      <a:pt x="346" y="115"/>
                      <a:pt x="268"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6"/>
              <p:cNvSpPr/>
              <p:nvPr/>
            </p:nvSpPr>
            <p:spPr>
              <a:xfrm flipH="1">
                <a:off x="7699192" y="1677026"/>
                <a:ext cx="46717" cy="15633"/>
              </a:xfrm>
              <a:custGeom>
                <a:avLst/>
                <a:gdLst/>
                <a:ahLst/>
                <a:cxnLst/>
                <a:rect l="l" t="t" r="r" b="b"/>
                <a:pathLst>
                  <a:path w="777" h="260" fill="none" extrusionOk="0">
                    <a:moveTo>
                      <a:pt x="0" y="32"/>
                    </a:moveTo>
                    <a:cubicBezTo>
                      <a:pt x="273" y="1"/>
                      <a:pt x="599" y="53"/>
                      <a:pt x="777" y="259"/>
                    </a:cubicBezTo>
                  </a:path>
                </a:pathLst>
              </a:custGeom>
              <a:solidFill>
                <a:schemeClr val="dk1"/>
              </a:solidFill>
              <a:ln w="7200"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6"/>
              <p:cNvSpPr/>
              <p:nvPr/>
            </p:nvSpPr>
            <p:spPr>
              <a:xfrm flipH="1">
                <a:off x="7832789" y="1677026"/>
                <a:ext cx="46717" cy="15633"/>
              </a:xfrm>
              <a:custGeom>
                <a:avLst/>
                <a:gdLst/>
                <a:ahLst/>
                <a:cxnLst/>
                <a:rect l="l" t="t" r="r" b="b"/>
                <a:pathLst>
                  <a:path w="777" h="260" fill="none" extrusionOk="0">
                    <a:moveTo>
                      <a:pt x="777" y="32"/>
                    </a:moveTo>
                    <a:cubicBezTo>
                      <a:pt x="504" y="1"/>
                      <a:pt x="178" y="53"/>
                      <a:pt x="1" y="259"/>
                    </a:cubicBezTo>
                  </a:path>
                </a:pathLst>
              </a:custGeom>
              <a:solidFill>
                <a:schemeClr val="dk1"/>
              </a:solidFill>
              <a:ln w="7200"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6"/>
              <p:cNvSpPr/>
              <p:nvPr/>
            </p:nvSpPr>
            <p:spPr>
              <a:xfrm flipH="1">
                <a:off x="7580144" y="1683519"/>
                <a:ext cx="73713" cy="129750"/>
              </a:xfrm>
              <a:custGeom>
                <a:avLst/>
                <a:gdLst/>
                <a:ahLst/>
                <a:cxnLst/>
                <a:rect l="l" t="t" r="r" b="b"/>
                <a:pathLst>
                  <a:path w="1226" h="2158" extrusionOk="0">
                    <a:moveTo>
                      <a:pt x="606" y="1"/>
                    </a:moveTo>
                    <a:cubicBezTo>
                      <a:pt x="425" y="1"/>
                      <a:pt x="215" y="105"/>
                      <a:pt x="0" y="327"/>
                    </a:cubicBezTo>
                    <a:lnTo>
                      <a:pt x="0" y="2005"/>
                    </a:lnTo>
                    <a:cubicBezTo>
                      <a:pt x="129" y="2111"/>
                      <a:pt x="253" y="2157"/>
                      <a:pt x="370" y="2157"/>
                    </a:cubicBezTo>
                    <a:cubicBezTo>
                      <a:pt x="867" y="2157"/>
                      <a:pt x="1226" y="1321"/>
                      <a:pt x="1156" y="713"/>
                    </a:cubicBezTo>
                    <a:cubicBezTo>
                      <a:pt x="1103" y="255"/>
                      <a:pt x="889" y="1"/>
                      <a:pt x="606" y="1"/>
                    </a:cubicBezTo>
                    <a:close/>
                  </a:path>
                </a:pathLst>
              </a:custGeom>
              <a:solidFill>
                <a:srgbClr val="89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6"/>
              <p:cNvSpPr/>
              <p:nvPr/>
            </p:nvSpPr>
            <p:spPr>
              <a:xfrm flipH="1">
                <a:off x="7599805" y="1703300"/>
                <a:ext cx="40284" cy="24230"/>
              </a:xfrm>
              <a:custGeom>
                <a:avLst/>
                <a:gdLst/>
                <a:ahLst/>
                <a:cxnLst/>
                <a:rect l="l" t="t" r="r" b="b"/>
                <a:pathLst>
                  <a:path w="670" h="403" fill="none" extrusionOk="0">
                    <a:moveTo>
                      <a:pt x="0" y="318"/>
                    </a:moveTo>
                    <a:cubicBezTo>
                      <a:pt x="192" y="52"/>
                      <a:pt x="555" y="0"/>
                      <a:pt x="669" y="403"/>
                    </a:cubicBezTo>
                  </a:path>
                </a:pathLst>
              </a:custGeom>
              <a:no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6"/>
              <p:cNvSpPr/>
              <p:nvPr/>
            </p:nvSpPr>
            <p:spPr>
              <a:xfrm flipH="1">
                <a:off x="7924781" y="1683519"/>
                <a:ext cx="73834" cy="129750"/>
              </a:xfrm>
              <a:custGeom>
                <a:avLst/>
                <a:gdLst/>
                <a:ahLst/>
                <a:cxnLst/>
                <a:rect l="l" t="t" r="r" b="b"/>
                <a:pathLst>
                  <a:path w="1228" h="2158" extrusionOk="0">
                    <a:moveTo>
                      <a:pt x="621" y="1"/>
                    </a:moveTo>
                    <a:cubicBezTo>
                      <a:pt x="338" y="1"/>
                      <a:pt x="124" y="255"/>
                      <a:pt x="71" y="713"/>
                    </a:cubicBezTo>
                    <a:cubicBezTo>
                      <a:pt x="0" y="1321"/>
                      <a:pt x="360" y="2157"/>
                      <a:pt x="857" y="2157"/>
                    </a:cubicBezTo>
                    <a:cubicBezTo>
                      <a:pt x="974" y="2157"/>
                      <a:pt x="1099" y="2111"/>
                      <a:pt x="1227" y="2005"/>
                    </a:cubicBezTo>
                    <a:lnTo>
                      <a:pt x="1227" y="327"/>
                    </a:lnTo>
                    <a:cubicBezTo>
                      <a:pt x="1013" y="105"/>
                      <a:pt x="802" y="1"/>
                      <a:pt x="621" y="1"/>
                    </a:cubicBezTo>
                    <a:close/>
                  </a:path>
                </a:pathLst>
              </a:custGeom>
              <a:solidFill>
                <a:srgbClr val="89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6"/>
              <p:cNvSpPr/>
              <p:nvPr/>
            </p:nvSpPr>
            <p:spPr>
              <a:xfrm flipH="1">
                <a:off x="7938549" y="1703300"/>
                <a:ext cx="40284" cy="24230"/>
              </a:xfrm>
              <a:custGeom>
                <a:avLst/>
                <a:gdLst/>
                <a:ahLst/>
                <a:cxnLst/>
                <a:rect l="l" t="t" r="r" b="b"/>
                <a:pathLst>
                  <a:path w="670" h="403" fill="none" extrusionOk="0">
                    <a:moveTo>
                      <a:pt x="669" y="318"/>
                    </a:moveTo>
                    <a:cubicBezTo>
                      <a:pt x="477" y="52"/>
                      <a:pt x="114" y="0"/>
                      <a:pt x="0" y="403"/>
                    </a:cubicBezTo>
                  </a:path>
                </a:pathLst>
              </a:custGeom>
              <a:no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6"/>
              <p:cNvSpPr/>
              <p:nvPr/>
            </p:nvSpPr>
            <p:spPr>
              <a:xfrm flipH="1">
                <a:off x="7640930" y="1518055"/>
                <a:ext cx="291246" cy="190957"/>
              </a:xfrm>
              <a:custGeom>
                <a:avLst/>
                <a:gdLst/>
                <a:ahLst/>
                <a:cxnLst/>
                <a:rect l="l" t="t" r="r" b="b"/>
                <a:pathLst>
                  <a:path w="4844" h="3176" extrusionOk="0">
                    <a:moveTo>
                      <a:pt x="2376" y="1"/>
                    </a:moveTo>
                    <a:cubicBezTo>
                      <a:pt x="9" y="1"/>
                      <a:pt x="1" y="2550"/>
                      <a:pt x="1" y="2967"/>
                    </a:cubicBezTo>
                    <a:cubicBezTo>
                      <a:pt x="1" y="3113"/>
                      <a:pt x="37" y="3176"/>
                      <a:pt x="94" y="3176"/>
                    </a:cubicBezTo>
                    <a:cubicBezTo>
                      <a:pt x="256" y="3176"/>
                      <a:pt x="587" y="2679"/>
                      <a:pt x="763" y="2139"/>
                    </a:cubicBezTo>
                    <a:cubicBezTo>
                      <a:pt x="843" y="2342"/>
                      <a:pt x="1102" y="2446"/>
                      <a:pt x="1452" y="2446"/>
                    </a:cubicBezTo>
                    <a:cubicBezTo>
                      <a:pt x="2014" y="2446"/>
                      <a:pt x="2811" y="2180"/>
                      <a:pt x="3490" y="1627"/>
                    </a:cubicBezTo>
                    <a:cubicBezTo>
                      <a:pt x="3850" y="2322"/>
                      <a:pt x="4404" y="3089"/>
                      <a:pt x="4643" y="3089"/>
                    </a:cubicBezTo>
                    <a:cubicBezTo>
                      <a:pt x="4696" y="3089"/>
                      <a:pt x="4734" y="3051"/>
                      <a:pt x="4751" y="2967"/>
                    </a:cubicBezTo>
                    <a:cubicBezTo>
                      <a:pt x="4844" y="2503"/>
                      <a:pt x="4742" y="1"/>
                      <a:pt x="2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6"/>
              <p:cNvSpPr/>
              <p:nvPr/>
            </p:nvSpPr>
            <p:spPr>
              <a:xfrm flipH="1">
                <a:off x="7186987" y="1970436"/>
                <a:ext cx="1207911" cy="940896"/>
              </a:xfrm>
              <a:custGeom>
                <a:avLst/>
                <a:gdLst/>
                <a:ahLst/>
                <a:cxnLst/>
                <a:rect l="l" t="t" r="r" b="b"/>
                <a:pathLst>
                  <a:path w="20090" h="15649" extrusionOk="0">
                    <a:moveTo>
                      <a:pt x="10045" y="0"/>
                    </a:moveTo>
                    <a:cubicBezTo>
                      <a:pt x="4417" y="0"/>
                      <a:pt x="2372" y="2878"/>
                      <a:pt x="1" y="7035"/>
                    </a:cubicBezTo>
                    <a:lnTo>
                      <a:pt x="2992" y="8836"/>
                    </a:lnTo>
                    <a:lnTo>
                      <a:pt x="4422" y="6393"/>
                    </a:lnTo>
                    <a:lnTo>
                      <a:pt x="3859" y="14771"/>
                    </a:lnTo>
                    <a:cubicBezTo>
                      <a:pt x="3859" y="14771"/>
                      <a:pt x="6309" y="15648"/>
                      <a:pt x="10045" y="15648"/>
                    </a:cubicBezTo>
                    <a:cubicBezTo>
                      <a:pt x="13782" y="15648"/>
                      <a:pt x="16233" y="14771"/>
                      <a:pt x="16233" y="14771"/>
                    </a:cubicBezTo>
                    <a:lnTo>
                      <a:pt x="15667" y="6393"/>
                    </a:lnTo>
                    <a:lnTo>
                      <a:pt x="17097" y="8836"/>
                    </a:lnTo>
                    <a:lnTo>
                      <a:pt x="20090" y="7035"/>
                    </a:lnTo>
                    <a:cubicBezTo>
                      <a:pt x="17720" y="2878"/>
                      <a:pt x="15675" y="0"/>
                      <a:pt x="10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6"/>
              <p:cNvSpPr/>
              <p:nvPr/>
            </p:nvSpPr>
            <p:spPr>
              <a:xfrm flipH="1">
                <a:off x="7452859" y="2213220"/>
                <a:ext cx="16595" cy="141654"/>
              </a:xfrm>
              <a:custGeom>
                <a:avLst/>
                <a:gdLst/>
                <a:ahLst/>
                <a:cxnLst/>
                <a:rect l="l" t="t" r="r" b="b"/>
                <a:pathLst>
                  <a:path w="276" h="2356" fill="none" extrusionOk="0">
                    <a:moveTo>
                      <a:pt x="275" y="2355"/>
                    </a:moveTo>
                    <a:lnTo>
                      <a:pt x="0" y="1"/>
                    </a:ln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6"/>
              <p:cNvSpPr/>
              <p:nvPr/>
            </p:nvSpPr>
            <p:spPr>
              <a:xfrm flipH="1">
                <a:off x="8112431" y="2213220"/>
                <a:ext cx="16595" cy="141654"/>
              </a:xfrm>
              <a:custGeom>
                <a:avLst/>
                <a:gdLst/>
                <a:ahLst/>
                <a:cxnLst/>
                <a:rect l="l" t="t" r="r" b="b"/>
                <a:pathLst>
                  <a:path w="276" h="2356" fill="none" extrusionOk="0">
                    <a:moveTo>
                      <a:pt x="0" y="2355"/>
                    </a:moveTo>
                    <a:lnTo>
                      <a:pt x="275" y="1"/>
                    </a:lnTo>
                  </a:path>
                </a:pathLst>
              </a:custGeom>
              <a:no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6"/>
              <p:cNvSpPr/>
              <p:nvPr/>
            </p:nvSpPr>
            <p:spPr>
              <a:xfrm flipH="1">
                <a:off x="7625418" y="1967730"/>
                <a:ext cx="330928" cy="137867"/>
              </a:xfrm>
              <a:custGeom>
                <a:avLst/>
                <a:gdLst/>
                <a:ahLst/>
                <a:cxnLst/>
                <a:rect l="l" t="t" r="r" b="b"/>
                <a:pathLst>
                  <a:path w="5504" h="2293" extrusionOk="0">
                    <a:moveTo>
                      <a:pt x="2751" y="0"/>
                    </a:moveTo>
                    <a:cubicBezTo>
                      <a:pt x="1801" y="0"/>
                      <a:pt x="875" y="101"/>
                      <a:pt x="0" y="322"/>
                    </a:cubicBezTo>
                    <a:cubicBezTo>
                      <a:pt x="1" y="1537"/>
                      <a:pt x="1376" y="2292"/>
                      <a:pt x="2751" y="2292"/>
                    </a:cubicBezTo>
                    <a:cubicBezTo>
                      <a:pt x="4126" y="2292"/>
                      <a:pt x="5501" y="1537"/>
                      <a:pt x="5504" y="323"/>
                    </a:cubicBezTo>
                    <a:cubicBezTo>
                      <a:pt x="4629" y="101"/>
                      <a:pt x="3702" y="0"/>
                      <a:pt x="2751" y="0"/>
                    </a:cubicBezTo>
                    <a:close/>
                  </a:path>
                </a:pathLst>
              </a:custGeom>
              <a:solidFill>
                <a:srgbClr val="89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6"/>
              <p:cNvSpPr/>
              <p:nvPr/>
            </p:nvSpPr>
            <p:spPr>
              <a:xfrm flipH="1">
                <a:off x="7771462" y="1943079"/>
                <a:ext cx="309103" cy="160534"/>
              </a:xfrm>
              <a:custGeom>
                <a:avLst/>
                <a:gdLst/>
                <a:ahLst/>
                <a:cxnLst/>
                <a:rect l="l" t="t" r="r" b="b"/>
                <a:pathLst>
                  <a:path w="5141" h="2670" extrusionOk="0">
                    <a:moveTo>
                      <a:pt x="4668" y="0"/>
                    </a:moveTo>
                    <a:cubicBezTo>
                      <a:pt x="2456" y="398"/>
                      <a:pt x="146" y="1283"/>
                      <a:pt x="146" y="1283"/>
                    </a:cubicBezTo>
                    <a:lnTo>
                      <a:pt x="0" y="2669"/>
                    </a:lnTo>
                    <a:lnTo>
                      <a:pt x="5141" y="573"/>
                    </a:lnTo>
                    <a:lnTo>
                      <a:pt x="46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6"/>
              <p:cNvSpPr/>
              <p:nvPr/>
            </p:nvSpPr>
            <p:spPr>
              <a:xfrm flipH="1">
                <a:off x="8071726" y="1888245"/>
                <a:ext cx="284932" cy="215368"/>
              </a:xfrm>
              <a:custGeom>
                <a:avLst/>
                <a:gdLst/>
                <a:ahLst/>
                <a:cxnLst/>
                <a:rect l="l" t="t" r="r" b="b"/>
                <a:pathLst>
                  <a:path w="4739" h="3582" extrusionOk="0">
                    <a:moveTo>
                      <a:pt x="582" y="1"/>
                    </a:moveTo>
                    <a:lnTo>
                      <a:pt x="1" y="462"/>
                    </a:lnTo>
                    <a:lnTo>
                      <a:pt x="4592" y="3581"/>
                    </a:lnTo>
                    <a:lnTo>
                      <a:pt x="4738" y="2195"/>
                    </a:lnTo>
                    <a:cubicBezTo>
                      <a:pt x="4738" y="2195"/>
                      <a:pt x="2662" y="850"/>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6"/>
              <p:cNvSpPr/>
              <p:nvPr/>
            </p:nvSpPr>
            <p:spPr>
              <a:xfrm flipH="1">
                <a:off x="7882753" y="1888245"/>
                <a:ext cx="473905" cy="132035"/>
              </a:xfrm>
              <a:custGeom>
                <a:avLst/>
                <a:gdLst/>
                <a:ahLst/>
                <a:cxnLst/>
                <a:rect l="l" t="t" r="r" b="b"/>
                <a:pathLst>
                  <a:path w="7882" h="2196" fill="none" extrusionOk="0">
                    <a:moveTo>
                      <a:pt x="1" y="462"/>
                    </a:moveTo>
                    <a:lnTo>
                      <a:pt x="582" y="1"/>
                    </a:lnTo>
                    <a:cubicBezTo>
                      <a:pt x="582" y="1"/>
                      <a:pt x="4160" y="1701"/>
                      <a:pt x="4738" y="2195"/>
                    </a:cubicBezTo>
                    <a:cubicBezTo>
                      <a:pt x="4738" y="2195"/>
                      <a:pt x="7353" y="1341"/>
                      <a:pt x="7882" y="1214"/>
                    </a:cubicBez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6"/>
              <p:cNvSpPr/>
              <p:nvPr/>
            </p:nvSpPr>
            <p:spPr>
              <a:xfrm flipH="1">
                <a:off x="7751741" y="1902855"/>
                <a:ext cx="628907" cy="452020"/>
              </a:xfrm>
              <a:custGeom>
                <a:avLst/>
                <a:gdLst/>
                <a:ahLst/>
                <a:cxnLst/>
                <a:rect l="l" t="t" r="r" b="b"/>
                <a:pathLst>
                  <a:path w="10460" h="7518" extrusionOk="0">
                    <a:moveTo>
                      <a:pt x="1" y="0"/>
                    </a:moveTo>
                    <a:cubicBezTo>
                      <a:pt x="1" y="1"/>
                      <a:pt x="577" y="3180"/>
                      <a:pt x="341" y="5625"/>
                    </a:cubicBezTo>
                    <a:cubicBezTo>
                      <a:pt x="341" y="5625"/>
                      <a:pt x="2302" y="6319"/>
                      <a:pt x="3876" y="7188"/>
                    </a:cubicBezTo>
                    <a:cubicBezTo>
                      <a:pt x="3876" y="7188"/>
                      <a:pt x="4060" y="7466"/>
                      <a:pt x="4499" y="7512"/>
                    </a:cubicBezTo>
                    <a:cubicBezTo>
                      <a:pt x="4538" y="7516"/>
                      <a:pt x="4576" y="7518"/>
                      <a:pt x="4612" y="7518"/>
                    </a:cubicBezTo>
                    <a:cubicBezTo>
                      <a:pt x="4977" y="7518"/>
                      <a:pt x="5174" y="7325"/>
                      <a:pt x="5174" y="7325"/>
                    </a:cubicBezTo>
                    <a:cubicBezTo>
                      <a:pt x="6894" y="6801"/>
                      <a:pt x="8958" y="6530"/>
                      <a:pt x="8958" y="6530"/>
                    </a:cubicBezTo>
                    <a:cubicBezTo>
                      <a:pt x="9236" y="4090"/>
                      <a:pt x="10460" y="1100"/>
                      <a:pt x="10460" y="1100"/>
                    </a:cubicBezTo>
                    <a:lnTo>
                      <a:pt x="10460" y="1100"/>
                    </a:lnTo>
                    <a:cubicBezTo>
                      <a:pt x="10459" y="1100"/>
                      <a:pt x="7380" y="1643"/>
                      <a:pt x="5713" y="2199"/>
                    </a:cubicBezTo>
                    <a:cubicBezTo>
                      <a:pt x="5713" y="2199"/>
                      <a:pt x="5516" y="2391"/>
                      <a:pt x="5151" y="2391"/>
                    </a:cubicBezTo>
                    <a:cubicBezTo>
                      <a:pt x="5114" y="2391"/>
                      <a:pt x="5077" y="2389"/>
                      <a:pt x="5037" y="2385"/>
                    </a:cubicBezTo>
                    <a:cubicBezTo>
                      <a:pt x="4599" y="2339"/>
                      <a:pt x="4414" y="2062"/>
                      <a:pt x="4414" y="2062"/>
                    </a:cubicBezTo>
                    <a:cubicBezTo>
                      <a:pt x="2900" y="1171"/>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6"/>
              <p:cNvSpPr/>
              <p:nvPr/>
            </p:nvSpPr>
            <p:spPr>
              <a:xfrm flipH="1">
                <a:off x="8117481" y="2032545"/>
                <a:ext cx="30543" cy="290344"/>
              </a:xfrm>
              <a:custGeom>
                <a:avLst/>
                <a:gdLst/>
                <a:ahLst/>
                <a:cxnLst/>
                <a:rect l="l" t="t" r="r" b="b"/>
                <a:pathLst>
                  <a:path w="508" h="4829" fill="none" extrusionOk="0">
                    <a:moveTo>
                      <a:pt x="507" y="0"/>
                    </a:moveTo>
                    <a:lnTo>
                      <a:pt x="0" y="4828"/>
                    </a:ln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6"/>
              <p:cNvSpPr/>
              <p:nvPr/>
            </p:nvSpPr>
            <p:spPr>
              <a:xfrm flipH="1">
                <a:off x="8036012" y="2041022"/>
                <a:ext cx="30604" cy="290404"/>
              </a:xfrm>
              <a:custGeom>
                <a:avLst/>
                <a:gdLst/>
                <a:ahLst/>
                <a:cxnLst/>
                <a:rect l="l" t="t" r="r" b="b"/>
                <a:pathLst>
                  <a:path w="509" h="4830" fill="none" extrusionOk="0">
                    <a:moveTo>
                      <a:pt x="508" y="1"/>
                    </a:moveTo>
                    <a:lnTo>
                      <a:pt x="1" y="4830"/>
                    </a:lnTo>
                  </a:path>
                </a:pathLst>
              </a:custGeom>
              <a:solidFill>
                <a:schemeClr val="dk1"/>
              </a:solidFill>
              <a:ln w="3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6"/>
              <p:cNvSpPr/>
              <p:nvPr/>
            </p:nvSpPr>
            <p:spPr>
              <a:xfrm flipH="1">
                <a:off x="7970536" y="2126340"/>
                <a:ext cx="458213" cy="491702"/>
              </a:xfrm>
              <a:custGeom>
                <a:avLst/>
                <a:gdLst/>
                <a:ahLst/>
                <a:cxnLst/>
                <a:rect l="l" t="t" r="r" b="b"/>
                <a:pathLst>
                  <a:path w="7621" h="8178" extrusionOk="0">
                    <a:moveTo>
                      <a:pt x="6021" y="1"/>
                    </a:moveTo>
                    <a:cubicBezTo>
                      <a:pt x="5935" y="1"/>
                      <a:pt x="5854" y="34"/>
                      <a:pt x="5792" y="115"/>
                    </a:cubicBezTo>
                    <a:cubicBezTo>
                      <a:pt x="5640" y="314"/>
                      <a:pt x="5482" y="486"/>
                      <a:pt x="5482" y="486"/>
                    </a:cubicBezTo>
                    <a:cubicBezTo>
                      <a:pt x="5482" y="486"/>
                      <a:pt x="5293" y="175"/>
                      <a:pt x="5037" y="175"/>
                    </a:cubicBezTo>
                    <a:cubicBezTo>
                      <a:pt x="4911" y="175"/>
                      <a:pt x="4769" y="250"/>
                      <a:pt x="4624" y="473"/>
                    </a:cubicBezTo>
                    <a:cubicBezTo>
                      <a:pt x="4217" y="1102"/>
                      <a:pt x="3349" y="2764"/>
                      <a:pt x="3349" y="2764"/>
                    </a:cubicBezTo>
                    <a:lnTo>
                      <a:pt x="2682" y="2516"/>
                    </a:lnTo>
                    <a:cubicBezTo>
                      <a:pt x="2682" y="2516"/>
                      <a:pt x="2193" y="2931"/>
                      <a:pt x="2577" y="4262"/>
                    </a:cubicBezTo>
                    <a:cubicBezTo>
                      <a:pt x="2577" y="4262"/>
                      <a:pt x="2187" y="4580"/>
                      <a:pt x="1745" y="5153"/>
                    </a:cubicBezTo>
                    <a:lnTo>
                      <a:pt x="564" y="4442"/>
                    </a:lnTo>
                    <a:cubicBezTo>
                      <a:pt x="448" y="4762"/>
                      <a:pt x="0" y="5470"/>
                      <a:pt x="0" y="6511"/>
                    </a:cubicBezTo>
                    <a:cubicBezTo>
                      <a:pt x="0" y="7343"/>
                      <a:pt x="935" y="8177"/>
                      <a:pt x="1886" y="8177"/>
                    </a:cubicBezTo>
                    <a:cubicBezTo>
                      <a:pt x="2192" y="8177"/>
                      <a:pt x="2501" y="8090"/>
                      <a:pt x="2780" y="7889"/>
                    </a:cubicBezTo>
                    <a:cubicBezTo>
                      <a:pt x="3283" y="7527"/>
                      <a:pt x="4668" y="6120"/>
                      <a:pt x="5055" y="5586"/>
                    </a:cubicBezTo>
                    <a:cubicBezTo>
                      <a:pt x="6133" y="4100"/>
                      <a:pt x="7025" y="3056"/>
                      <a:pt x="7368" y="2435"/>
                    </a:cubicBezTo>
                    <a:cubicBezTo>
                      <a:pt x="7621" y="1977"/>
                      <a:pt x="7340" y="1756"/>
                      <a:pt x="7108" y="1756"/>
                    </a:cubicBezTo>
                    <a:cubicBezTo>
                      <a:pt x="7025" y="1756"/>
                      <a:pt x="6949" y="1784"/>
                      <a:pt x="6905" y="1841"/>
                    </a:cubicBezTo>
                    <a:cubicBezTo>
                      <a:pt x="6741" y="2054"/>
                      <a:pt x="6126" y="2571"/>
                      <a:pt x="6126" y="2571"/>
                    </a:cubicBezTo>
                    <a:cubicBezTo>
                      <a:pt x="6126" y="2571"/>
                      <a:pt x="6571" y="1882"/>
                      <a:pt x="6836" y="1478"/>
                    </a:cubicBezTo>
                    <a:cubicBezTo>
                      <a:pt x="7049" y="1154"/>
                      <a:pt x="6672" y="793"/>
                      <a:pt x="6405" y="793"/>
                    </a:cubicBezTo>
                    <a:cubicBezTo>
                      <a:pt x="6345" y="793"/>
                      <a:pt x="6289" y="811"/>
                      <a:pt x="6248" y="854"/>
                    </a:cubicBezTo>
                    <a:cubicBezTo>
                      <a:pt x="6248" y="854"/>
                      <a:pt x="6349" y="702"/>
                      <a:pt x="6458" y="463"/>
                    </a:cubicBezTo>
                    <a:cubicBezTo>
                      <a:pt x="6544" y="274"/>
                      <a:pt x="6267" y="1"/>
                      <a:pt x="6021" y="1"/>
                    </a:cubicBezTo>
                    <a:close/>
                  </a:path>
                </a:pathLst>
              </a:custGeom>
              <a:solidFill>
                <a:srgbClr val="89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6"/>
              <p:cNvSpPr/>
              <p:nvPr/>
            </p:nvSpPr>
            <p:spPr>
              <a:xfrm flipH="1">
                <a:off x="8099143" y="2155560"/>
                <a:ext cx="70887" cy="118927"/>
              </a:xfrm>
              <a:custGeom>
                <a:avLst/>
                <a:gdLst/>
                <a:ahLst/>
                <a:cxnLst/>
                <a:rect l="l" t="t" r="r" b="b"/>
                <a:pathLst>
                  <a:path w="1179" h="1978" fill="none" extrusionOk="0">
                    <a:moveTo>
                      <a:pt x="1179" y="0"/>
                    </a:moveTo>
                    <a:cubicBezTo>
                      <a:pt x="1179" y="0"/>
                      <a:pt x="337" y="1459"/>
                      <a:pt x="0" y="1977"/>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6"/>
              <p:cNvSpPr/>
              <p:nvPr/>
            </p:nvSpPr>
            <p:spPr>
              <a:xfrm flipH="1">
                <a:off x="8053027" y="2177626"/>
                <a:ext cx="79786" cy="123256"/>
              </a:xfrm>
              <a:custGeom>
                <a:avLst/>
                <a:gdLst/>
                <a:ahLst/>
                <a:cxnLst/>
                <a:rect l="l" t="t" r="r" b="b"/>
                <a:pathLst>
                  <a:path w="1327" h="2050" fill="none" extrusionOk="0">
                    <a:moveTo>
                      <a:pt x="1326" y="1"/>
                    </a:moveTo>
                    <a:cubicBezTo>
                      <a:pt x="1326" y="1"/>
                      <a:pt x="380" y="1545"/>
                      <a:pt x="1" y="2049"/>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6"/>
              <p:cNvSpPr/>
              <p:nvPr/>
            </p:nvSpPr>
            <p:spPr>
              <a:xfrm flipH="1">
                <a:off x="8060423" y="2280861"/>
                <a:ext cx="34211" cy="50565"/>
              </a:xfrm>
              <a:custGeom>
                <a:avLst/>
                <a:gdLst/>
                <a:ahLst/>
                <a:cxnLst/>
                <a:rect l="l" t="t" r="r" b="b"/>
                <a:pathLst>
                  <a:path w="569" h="841" fill="none" extrusionOk="0">
                    <a:moveTo>
                      <a:pt x="569" y="1"/>
                    </a:moveTo>
                    <a:cubicBezTo>
                      <a:pt x="569" y="1"/>
                      <a:pt x="291" y="444"/>
                      <a:pt x="1" y="841"/>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6"/>
              <p:cNvSpPr/>
              <p:nvPr/>
            </p:nvSpPr>
            <p:spPr>
              <a:xfrm flipH="1">
                <a:off x="8273746" y="2382532"/>
                <a:ext cx="89767" cy="104137"/>
              </a:xfrm>
              <a:custGeom>
                <a:avLst/>
                <a:gdLst/>
                <a:ahLst/>
                <a:cxnLst/>
                <a:rect l="l" t="t" r="r" b="b"/>
                <a:pathLst>
                  <a:path w="1493" h="1732" fill="none" extrusionOk="0">
                    <a:moveTo>
                      <a:pt x="1492" y="1"/>
                    </a:moveTo>
                    <a:cubicBezTo>
                      <a:pt x="1492" y="1"/>
                      <a:pt x="456" y="1033"/>
                      <a:pt x="1" y="1731"/>
                    </a:cubicBezTo>
                  </a:path>
                </a:pathLst>
              </a:custGeom>
              <a:solidFill>
                <a:schemeClr val="dk1"/>
              </a:solidFill>
              <a:ln w="3475" cap="rnd" cmpd="sng">
                <a:solidFill>
                  <a:srgbClr val="343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6"/>
              <p:cNvSpPr/>
              <p:nvPr/>
            </p:nvSpPr>
            <p:spPr>
              <a:xfrm flipH="1">
                <a:off x="7098242" y="2393415"/>
                <a:ext cx="408068" cy="680615"/>
              </a:xfrm>
              <a:custGeom>
                <a:avLst/>
                <a:gdLst/>
                <a:ahLst/>
                <a:cxnLst/>
                <a:rect l="l" t="t" r="r" b="b"/>
                <a:pathLst>
                  <a:path w="6787" h="11320" extrusionOk="0">
                    <a:moveTo>
                      <a:pt x="5311" y="1"/>
                    </a:moveTo>
                    <a:lnTo>
                      <a:pt x="2318" y="1802"/>
                    </a:lnTo>
                    <a:lnTo>
                      <a:pt x="3201" y="3436"/>
                    </a:lnTo>
                    <a:lnTo>
                      <a:pt x="0" y="8759"/>
                    </a:lnTo>
                    <a:lnTo>
                      <a:pt x="976" y="11319"/>
                    </a:lnTo>
                    <a:cubicBezTo>
                      <a:pt x="976" y="11319"/>
                      <a:pt x="6787" y="4066"/>
                      <a:pt x="6763" y="3423"/>
                    </a:cubicBezTo>
                    <a:cubicBezTo>
                      <a:pt x="6737" y="2754"/>
                      <a:pt x="5311" y="1"/>
                      <a:pt x="5311" y="1"/>
                    </a:cubicBezTo>
                    <a:close/>
                  </a:path>
                </a:pathLst>
              </a:custGeom>
              <a:solidFill>
                <a:srgbClr val="89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6"/>
              <p:cNvSpPr/>
              <p:nvPr/>
            </p:nvSpPr>
            <p:spPr>
              <a:xfrm flipH="1">
                <a:off x="7438490" y="2896421"/>
                <a:ext cx="75517" cy="205447"/>
              </a:xfrm>
              <a:custGeom>
                <a:avLst/>
                <a:gdLst/>
                <a:ahLst/>
                <a:cxnLst/>
                <a:rect l="l" t="t" r="r" b="b"/>
                <a:pathLst>
                  <a:path w="1256" h="3417" fill="none" extrusionOk="0">
                    <a:moveTo>
                      <a:pt x="1" y="0"/>
                    </a:moveTo>
                    <a:lnTo>
                      <a:pt x="1255" y="3416"/>
                    </a:lnTo>
                  </a:path>
                </a:pathLst>
              </a:custGeom>
              <a:noFill/>
              <a:ln w="34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E76084FB-1B02-D33E-2555-3A012D3A56E9}"/>
              </a:ext>
            </a:extLst>
          </p:cNvPr>
          <p:cNvSpPr txBox="1"/>
          <p:nvPr/>
        </p:nvSpPr>
        <p:spPr>
          <a:xfrm>
            <a:off x="644241" y="739399"/>
            <a:ext cx="6368762" cy="2482667"/>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rPr>
              <a:t>CẢM ƠN TẤT</a:t>
            </a:r>
            <a:r>
              <a:rPr kumimoji="0" lang="en-US" sz="3600" b="1" i="0" u="none" strike="noStrike" kern="0" cap="none" spc="0" normalizeH="0" noProof="0">
                <a:ln>
                  <a:noFill/>
                </a:ln>
                <a:solidFill>
                  <a:srgbClr val="002060"/>
                </a:solidFill>
                <a:effectLst/>
                <a:uLnTx/>
                <a:uFillTx/>
              </a:rPr>
              <a:t> CẢ </a:t>
            </a:r>
            <a:r>
              <a:rPr kumimoji="0" lang="en-US" sz="3600" b="1" i="0" u="none" strike="noStrike" kern="0" cap="none" spc="0" normalizeH="0" baseline="0" noProof="0">
                <a:ln>
                  <a:noFill/>
                </a:ln>
                <a:solidFill>
                  <a:srgbClr val="002060"/>
                </a:solidFill>
                <a:effectLst/>
                <a:uLnTx/>
                <a:uFillTx/>
              </a:rPr>
              <a:t>CÁC EM ĐÃ CHÚ Ý LẮNG NGHE, TẠM</a:t>
            </a:r>
            <a:r>
              <a:rPr kumimoji="0" lang="en-US" sz="3600" b="1" i="0" u="none" strike="noStrike" kern="0" cap="none" spc="0" normalizeH="0" noProof="0">
                <a:ln>
                  <a:noFill/>
                </a:ln>
                <a:solidFill>
                  <a:srgbClr val="002060"/>
                </a:solidFill>
                <a:effectLst/>
                <a:uLnTx/>
                <a:uFillTx/>
              </a:rPr>
              <a:t> BIỆT VÀ </a:t>
            </a:r>
            <a:r>
              <a:rPr kumimoji="0" lang="en-US" sz="3600" b="1" i="0" u="none" strike="noStrike" kern="0" cap="none" spc="0" normalizeH="0" baseline="0" noProof="0">
                <a:ln>
                  <a:noFill/>
                </a:ln>
                <a:solidFill>
                  <a:srgbClr val="002060"/>
                </a:solidFill>
                <a:effectLst/>
                <a:uLnTx/>
                <a:uFillTx/>
              </a:rPr>
              <a:t>HẸN GẶP LẠI!</a:t>
            </a:r>
            <a:endParaRPr kumimoji="0" lang="en-US" sz="3600" b="1" i="1" u="none" strike="noStrike" kern="0" cap="none" spc="0" normalizeH="0" baseline="0" noProof="0">
              <a:ln>
                <a:noFill/>
              </a:ln>
              <a:solidFill>
                <a:srgbClr val="002060"/>
              </a:solidFill>
              <a:effectLst/>
              <a:uLnTx/>
              <a:uFillTx/>
            </a:endParaRPr>
          </a:p>
        </p:txBody>
      </p:sp>
      <p:pic>
        <p:nvPicPr>
          <p:cNvPr id="2" name="Picture 1">
            <a:hlinkClick r:id="" action="ppaction://noaction"/>
            <a:extLst>
              <a:ext uri="{FF2B5EF4-FFF2-40B4-BE49-F238E27FC236}">
                <a16:creationId xmlns:a16="http://schemas.microsoft.com/office/drawing/2014/main" id="{8097D800-716E-1F2E-B4EE-8C8A3207F0AA}"/>
              </a:ext>
            </a:extLst>
          </p:cNvPr>
          <p:cNvPicPr>
            <a:picLocks noChangeAspect="1"/>
          </p:cNvPicPr>
          <p:nvPr/>
        </p:nvPicPr>
        <p:blipFill>
          <a:blip r:embed="rId3"/>
          <a:stretch>
            <a:fillRect/>
          </a:stretch>
        </p:blipFill>
        <p:spPr>
          <a:xfrm>
            <a:off x="92420" y="108655"/>
            <a:ext cx="822056" cy="82205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grpSp>
        <p:nvGrpSpPr>
          <p:cNvPr id="2" name="Group 1">
            <a:extLst>
              <a:ext uri="{FF2B5EF4-FFF2-40B4-BE49-F238E27FC236}">
                <a16:creationId xmlns:a16="http://schemas.microsoft.com/office/drawing/2014/main" id="{84DA61D8-6320-F939-182E-F8FFFB88DA28}"/>
              </a:ext>
            </a:extLst>
          </p:cNvPr>
          <p:cNvGrpSpPr/>
          <p:nvPr/>
        </p:nvGrpSpPr>
        <p:grpSpPr>
          <a:xfrm>
            <a:off x="5574421" y="928501"/>
            <a:ext cx="3007097" cy="3007097"/>
            <a:chOff x="0" y="0"/>
            <a:chExt cx="812800" cy="812800"/>
          </a:xfrm>
        </p:grpSpPr>
        <p:sp>
          <p:nvSpPr>
            <p:cNvPr id="3" name="Freeform 7">
              <a:extLst>
                <a:ext uri="{FF2B5EF4-FFF2-40B4-BE49-F238E27FC236}">
                  <a16:creationId xmlns:a16="http://schemas.microsoft.com/office/drawing/2014/main" id="{52B614F9-ADE6-AAA0-AD9B-B8934FD4FEBD}"/>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1">
                <a:lumMod val="20000"/>
                <a:lumOff val="80000"/>
              </a:schemeClr>
            </a:solidFill>
          </p:spPr>
          <p:txBody>
            <a:bodyPr/>
            <a:lstStyle/>
            <a:p>
              <a:pPr defTabSz="457200">
                <a:buClrTx/>
                <a:buFontTx/>
                <a:buNone/>
                <a:defRPr/>
              </a:pPr>
              <a:endParaRPr lang="en-US" sz="900" kern="1200" dirty="0">
                <a:solidFill>
                  <a:prstClr val="black"/>
                </a:solidFill>
                <a:latin typeface="Calibri"/>
                <a:ea typeface="+mn-ea"/>
              </a:endParaRPr>
            </a:p>
          </p:txBody>
        </p:sp>
        <p:sp>
          <p:nvSpPr>
            <p:cNvPr id="4" name="TextBox 8">
              <a:extLst>
                <a:ext uri="{FF2B5EF4-FFF2-40B4-BE49-F238E27FC236}">
                  <a16:creationId xmlns:a16="http://schemas.microsoft.com/office/drawing/2014/main" id="{4BA81CB3-8806-B86B-AEC6-292334A5C9CA}"/>
                </a:ext>
              </a:extLst>
            </p:cNvPr>
            <p:cNvSpPr txBox="1"/>
            <p:nvPr/>
          </p:nvSpPr>
          <p:spPr>
            <a:xfrm>
              <a:off x="76200" y="28575"/>
              <a:ext cx="660400" cy="708025"/>
            </a:xfrm>
            <a:prstGeom prst="rect">
              <a:avLst/>
            </a:prstGeom>
          </p:spPr>
          <p:txBody>
            <a:bodyPr lIns="25400" tIns="25400" rIns="25400" bIns="25400" rtlCol="0" anchor="ctr"/>
            <a:lstStyle/>
            <a:p>
              <a:pPr algn="ctr" defTabSz="457200">
                <a:lnSpc>
                  <a:spcPts val="1330"/>
                </a:lnSpc>
                <a:buClrTx/>
                <a:buFontTx/>
                <a:buNone/>
                <a:defRPr/>
              </a:pPr>
              <a:endParaRPr sz="900" kern="1200">
                <a:solidFill>
                  <a:prstClr val="black"/>
                </a:solidFill>
                <a:latin typeface="Calibri"/>
                <a:ea typeface="+mn-ea"/>
              </a:endParaRPr>
            </a:p>
          </p:txBody>
        </p:sp>
      </p:grpSp>
      <p:pic>
        <p:nvPicPr>
          <p:cNvPr id="5" name="Picture 10">
            <a:extLst>
              <a:ext uri="{FF2B5EF4-FFF2-40B4-BE49-F238E27FC236}">
                <a16:creationId xmlns:a16="http://schemas.microsoft.com/office/drawing/2014/main" id="{730D9942-F3C1-EA4F-8C46-7680E91956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95080">
            <a:off x="6059049" y="762673"/>
            <a:ext cx="1782323" cy="460163"/>
          </a:xfrm>
          <a:prstGeom prst="rect">
            <a:avLst/>
          </a:prstGeom>
        </p:spPr>
      </p:pic>
      <p:sp>
        <p:nvSpPr>
          <p:cNvPr id="6" name="TextBox 5">
            <a:extLst>
              <a:ext uri="{FF2B5EF4-FFF2-40B4-BE49-F238E27FC236}">
                <a16:creationId xmlns:a16="http://schemas.microsoft.com/office/drawing/2014/main" id="{E09174E1-C00E-0AEB-D7D4-9FEB05F1D8C6}"/>
              </a:ext>
            </a:extLst>
          </p:cNvPr>
          <p:cNvSpPr txBox="1"/>
          <p:nvPr/>
        </p:nvSpPr>
        <p:spPr>
          <a:xfrm>
            <a:off x="5792340" y="1813358"/>
            <a:ext cx="2571255" cy="1391728"/>
          </a:xfrm>
          <a:prstGeom prst="rect">
            <a:avLst/>
          </a:prstGeom>
          <a:noFill/>
        </p:spPr>
        <p:txBody>
          <a:bodyPr wrap="square" rtlCol="0">
            <a:spAutoFit/>
          </a:bodyPr>
          <a:lstStyle/>
          <a:p>
            <a:pPr algn="ctr" defTabSz="457200">
              <a:lnSpc>
                <a:spcPct val="150000"/>
              </a:lnSpc>
              <a:buClrTx/>
            </a:pPr>
            <a:r>
              <a:rPr lang="en-US" sz="3000" b="1" kern="1200">
                <a:latin typeface="Arial" panose="020B0604020202020204" pitchFamily="34" charset="0"/>
                <a:ea typeface="Calibri" panose="020F0502020204030204" pitchFamily="34" charset="0"/>
                <a:cs typeface="Arial" panose="020B0604020202020204" pitchFamily="34" charset="0"/>
              </a:rPr>
              <a:t>NỘI DUNG BÀI HỌC</a:t>
            </a:r>
            <a:endParaRPr lang="en-US" sz="3000" b="1" kern="1200" dirty="0">
              <a:latin typeface="Arial" panose="020B060402020202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B487203-59FA-634C-C4AD-A61FF19D13A2}"/>
              </a:ext>
            </a:extLst>
          </p:cNvPr>
          <p:cNvGrpSpPr/>
          <p:nvPr/>
        </p:nvGrpSpPr>
        <p:grpSpPr>
          <a:xfrm>
            <a:off x="390143" y="170170"/>
            <a:ext cx="4774790" cy="1371139"/>
            <a:chOff x="1077906" y="928477"/>
            <a:chExt cx="9549579" cy="2742278"/>
          </a:xfrm>
        </p:grpSpPr>
        <p:grpSp>
          <p:nvGrpSpPr>
            <p:cNvPr id="8" name="Group 7">
              <a:extLst>
                <a:ext uri="{FF2B5EF4-FFF2-40B4-BE49-F238E27FC236}">
                  <a16:creationId xmlns:a16="http://schemas.microsoft.com/office/drawing/2014/main" id="{625B5E0A-D6B2-7590-B9FA-FD1CAFE0DE78}"/>
                </a:ext>
              </a:extLst>
            </p:cNvPr>
            <p:cNvGrpSpPr/>
            <p:nvPr/>
          </p:nvGrpSpPr>
          <p:grpSpPr>
            <a:xfrm>
              <a:off x="1077906" y="1204311"/>
              <a:ext cx="9549579" cy="2466444"/>
              <a:chOff x="1051751" y="1519237"/>
              <a:chExt cx="9549579" cy="2466444"/>
            </a:xfrm>
          </p:grpSpPr>
          <p:grpSp>
            <p:nvGrpSpPr>
              <p:cNvPr id="10" name="Group 3">
                <a:extLst>
                  <a:ext uri="{FF2B5EF4-FFF2-40B4-BE49-F238E27FC236}">
                    <a16:creationId xmlns:a16="http://schemas.microsoft.com/office/drawing/2014/main" id="{DBA7DD11-9F80-4839-DBB4-F6DB5E9B2076}"/>
                  </a:ext>
                </a:extLst>
              </p:cNvPr>
              <p:cNvGrpSpPr/>
              <p:nvPr/>
            </p:nvGrpSpPr>
            <p:grpSpPr>
              <a:xfrm>
                <a:off x="1051751" y="1519237"/>
                <a:ext cx="9549579" cy="2466444"/>
                <a:chOff x="0" y="-47625"/>
                <a:chExt cx="2355171" cy="1947847"/>
              </a:xfrm>
            </p:grpSpPr>
            <p:sp>
              <p:nvSpPr>
                <p:cNvPr id="12" name="Freeform 4">
                  <a:extLst>
                    <a:ext uri="{FF2B5EF4-FFF2-40B4-BE49-F238E27FC236}">
                      <a16:creationId xmlns:a16="http://schemas.microsoft.com/office/drawing/2014/main" id="{B4CDB8A8-C918-7EB8-BD10-04D07C54F9E0}"/>
                    </a:ext>
                  </a:extLst>
                </p:cNvPr>
                <p:cNvSpPr/>
                <p:nvPr/>
              </p:nvSpPr>
              <p:spPr>
                <a:xfrm>
                  <a:off x="0" y="0"/>
                  <a:ext cx="2355171" cy="1900222"/>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3">
                    <a:lumMod val="20000"/>
                    <a:lumOff val="80000"/>
                  </a:schemeClr>
                </a:solidFill>
              </p:spPr>
              <p:txBody>
                <a:bodyPr/>
                <a:lstStyle/>
                <a:p>
                  <a:pPr defTabSz="457200">
                    <a:buClrTx/>
                    <a:buFontTx/>
                    <a:buNone/>
                    <a:defRPr/>
                  </a:pPr>
                  <a:endParaRPr lang="en-US" sz="900" kern="1200">
                    <a:solidFill>
                      <a:prstClr val="black"/>
                    </a:solidFill>
                    <a:latin typeface="Calibri"/>
                    <a:ea typeface="+mn-ea"/>
                  </a:endParaRPr>
                </a:p>
              </p:txBody>
            </p:sp>
            <p:sp>
              <p:nvSpPr>
                <p:cNvPr id="13" name="TextBox 5">
                  <a:extLst>
                    <a:ext uri="{FF2B5EF4-FFF2-40B4-BE49-F238E27FC236}">
                      <a16:creationId xmlns:a16="http://schemas.microsoft.com/office/drawing/2014/main" id="{83D14215-8976-D7DC-E047-FC890884E4BE}"/>
                    </a:ext>
                  </a:extLst>
                </p:cNvPr>
                <p:cNvSpPr txBox="1"/>
                <p:nvPr/>
              </p:nvSpPr>
              <p:spPr>
                <a:xfrm>
                  <a:off x="0" y="-47625"/>
                  <a:ext cx="812800" cy="860425"/>
                </a:xfrm>
                <a:prstGeom prst="rect">
                  <a:avLst/>
                </a:prstGeom>
              </p:spPr>
              <p:txBody>
                <a:bodyPr lIns="25400" tIns="25400" rIns="25400" bIns="25400" rtlCol="0" anchor="ctr"/>
                <a:lstStyle/>
                <a:p>
                  <a:pPr algn="ctr" defTabSz="457200">
                    <a:lnSpc>
                      <a:spcPts val="1330"/>
                    </a:lnSpc>
                    <a:buClrTx/>
                    <a:buFontTx/>
                    <a:buNone/>
                    <a:defRPr/>
                  </a:pPr>
                  <a:endParaRPr sz="900" kern="1200">
                    <a:solidFill>
                      <a:prstClr val="black"/>
                    </a:solidFill>
                    <a:latin typeface="Calibri"/>
                    <a:ea typeface="+mn-ea"/>
                  </a:endParaRPr>
                </a:p>
              </p:txBody>
            </p:sp>
          </p:grpSp>
          <p:sp>
            <p:nvSpPr>
              <p:cNvPr id="11" name="TextBox 10">
                <a:extLst>
                  <a:ext uri="{FF2B5EF4-FFF2-40B4-BE49-F238E27FC236}">
                    <a16:creationId xmlns:a16="http://schemas.microsoft.com/office/drawing/2014/main" id="{523B7B66-0052-6A5D-D0FA-25E792813C6D}"/>
                  </a:ext>
                </a:extLst>
              </p:cNvPr>
              <p:cNvSpPr txBox="1"/>
              <p:nvPr/>
            </p:nvSpPr>
            <p:spPr>
              <a:xfrm>
                <a:off x="1409853" y="1868097"/>
                <a:ext cx="8846857" cy="1917320"/>
              </a:xfrm>
              <a:prstGeom prst="rect">
                <a:avLst/>
              </a:prstGeom>
              <a:noFill/>
            </p:spPr>
            <p:txBody>
              <a:bodyPr wrap="square">
                <a:spAutoFit/>
              </a:bodyPr>
              <a:lstStyle/>
              <a:p>
                <a:pPr algn="ctr" defTabSz="457200">
                  <a:lnSpc>
                    <a:spcPct val="150000"/>
                  </a:lnSpc>
                  <a:buClrTx/>
                  <a:buFontTx/>
                  <a:buNone/>
                  <a:defRPr/>
                </a:pPr>
                <a:r>
                  <a:rPr lang="vi-VN" sz="20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Hoạt động </a:t>
                </a:r>
                <a:r>
                  <a:rPr lang="en-US" sz="20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3</a:t>
                </a:r>
                <a:r>
                  <a:rPr lang="vi-VN" sz="20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vi-VN"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Thực hành thể hiện có trách nhiệm với nhiệm vụ được giao</a:t>
                </a:r>
                <a:endParaRPr lang="en-US" sz="2000" kern="120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9">
              <a:extLst>
                <a:ext uri="{FF2B5EF4-FFF2-40B4-BE49-F238E27FC236}">
                  <a16:creationId xmlns:a16="http://schemas.microsoft.com/office/drawing/2014/main" id="{A6FBB124-86A0-0682-61ED-5807987118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95227" y="928477"/>
              <a:ext cx="3600289" cy="609990"/>
            </a:xfrm>
            <a:prstGeom prst="rect">
              <a:avLst/>
            </a:prstGeom>
          </p:spPr>
        </p:pic>
      </p:grpSp>
      <p:pic>
        <p:nvPicPr>
          <p:cNvPr id="14" name="Picture 11">
            <a:extLst>
              <a:ext uri="{FF2B5EF4-FFF2-40B4-BE49-F238E27FC236}">
                <a16:creationId xmlns:a16="http://schemas.microsoft.com/office/drawing/2014/main" id="{21758559-153C-DD98-6D1B-84CE97C430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0819"/>
          <a:stretch>
            <a:fillRect/>
          </a:stretch>
        </p:blipFill>
        <p:spPr>
          <a:xfrm>
            <a:off x="4945117" y="3702662"/>
            <a:ext cx="4265701" cy="1440839"/>
          </a:xfrm>
          <a:prstGeom prst="rect">
            <a:avLst/>
          </a:prstGeom>
        </p:spPr>
      </p:pic>
      <p:grpSp>
        <p:nvGrpSpPr>
          <p:cNvPr id="15" name="Group 14">
            <a:extLst>
              <a:ext uri="{FF2B5EF4-FFF2-40B4-BE49-F238E27FC236}">
                <a16:creationId xmlns:a16="http://schemas.microsoft.com/office/drawing/2014/main" id="{522663ED-52F9-EEF1-71BB-BAA1CF1658CB}"/>
              </a:ext>
            </a:extLst>
          </p:cNvPr>
          <p:cNvGrpSpPr/>
          <p:nvPr/>
        </p:nvGrpSpPr>
        <p:grpSpPr>
          <a:xfrm>
            <a:off x="390143" y="1749252"/>
            <a:ext cx="4774790" cy="1480137"/>
            <a:chOff x="1077906" y="966311"/>
            <a:chExt cx="9549579" cy="2960273"/>
          </a:xfrm>
        </p:grpSpPr>
        <p:grpSp>
          <p:nvGrpSpPr>
            <p:cNvPr id="16" name="Group 15">
              <a:extLst>
                <a:ext uri="{FF2B5EF4-FFF2-40B4-BE49-F238E27FC236}">
                  <a16:creationId xmlns:a16="http://schemas.microsoft.com/office/drawing/2014/main" id="{E1AABCD8-CDFC-A9A7-70AE-992200B43B24}"/>
                </a:ext>
              </a:extLst>
            </p:cNvPr>
            <p:cNvGrpSpPr/>
            <p:nvPr/>
          </p:nvGrpSpPr>
          <p:grpSpPr>
            <a:xfrm>
              <a:off x="1077906" y="1204311"/>
              <a:ext cx="9549579" cy="2722273"/>
              <a:chOff x="1051751" y="1519237"/>
              <a:chExt cx="9549579" cy="2722273"/>
            </a:xfrm>
          </p:grpSpPr>
          <p:grpSp>
            <p:nvGrpSpPr>
              <p:cNvPr id="18" name="Group 3">
                <a:extLst>
                  <a:ext uri="{FF2B5EF4-FFF2-40B4-BE49-F238E27FC236}">
                    <a16:creationId xmlns:a16="http://schemas.microsoft.com/office/drawing/2014/main" id="{552A6BB0-3DB6-F5E8-409A-67F37AF45604}"/>
                  </a:ext>
                </a:extLst>
              </p:cNvPr>
              <p:cNvGrpSpPr/>
              <p:nvPr/>
            </p:nvGrpSpPr>
            <p:grpSpPr>
              <a:xfrm>
                <a:off x="1051751" y="1519237"/>
                <a:ext cx="9549579" cy="2722273"/>
                <a:chOff x="0" y="-47625"/>
                <a:chExt cx="2355171" cy="2149885"/>
              </a:xfrm>
            </p:grpSpPr>
            <p:sp>
              <p:nvSpPr>
                <p:cNvPr id="20" name="Freeform 4">
                  <a:extLst>
                    <a:ext uri="{FF2B5EF4-FFF2-40B4-BE49-F238E27FC236}">
                      <a16:creationId xmlns:a16="http://schemas.microsoft.com/office/drawing/2014/main" id="{CB84CDF0-F7C3-F551-9087-CD19DB1D8EFB}"/>
                    </a:ext>
                  </a:extLst>
                </p:cNvPr>
                <p:cNvSpPr/>
                <p:nvPr/>
              </p:nvSpPr>
              <p:spPr>
                <a:xfrm>
                  <a:off x="0" y="0"/>
                  <a:ext cx="2355171" cy="2102260"/>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3">
                    <a:lumMod val="20000"/>
                    <a:lumOff val="80000"/>
                  </a:schemeClr>
                </a:solidFill>
              </p:spPr>
              <p:txBody>
                <a:bodyPr/>
                <a:lstStyle/>
                <a:p>
                  <a:pPr defTabSz="457200">
                    <a:buClrTx/>
                    <a:buFontTx/>
                    <a:buNone/>
                    <a:defRPr/>
                  </a:pPr>
                  <a:endParaRPr lang="en-US" sz="900" kern="1200">
                    <a:solidFill>
                      <a:prstClr val="black"/>
                    </a:solidFill>
                    <a:latin typeface="Calibri"/>
                    <a:ea typeface="+mn-ea"/>
                  </a:endParaRPr>
                </a:p>
              </p:txBody>
            </p:sp>
            <p:sp>
              <p:nvSpPr>
                <p:cNvPr id="21" name="TextBox 5">
                  <a:extLst>
                    <a:ext uri="{FF2B5EF4-FFF2-40B4-BE49-F238E27FC236}">
                      <a16:creationId xmlns:a16="http://schemas.microsoft.com/office/drawing/2014/main" id="{119C6E24-15FC-C330-712D-E52504C9FA4B}"/>
                    </a:ext>
                  </a:extLst>
                </p:cNvPr>
                <p:cNvSpPr txBox="1"/>
                <p:nvPr/>
              </p:nvSpPr>
              <p:spPr>
                <a:xfrm>
                  <a:off x="0" y="-47625"/>
                  <a:ext cx="812800" cy="860425"/>
                </a:xfrm>
                <a:prstGeom prst="rect">
                  <a:avLst/>
                </a:prstGeom>
              </p:spPr>
              <p:txBody>
                <a:bodyPr lIns="25400" tIns="25400" rIns="25400" bIns="25400" rtlCol="0" anchor="ctr"/>
                <a:lstStyle/>
                <a:p>
                  <a:pPr algn="ctr" defTabSz="457200">
                    <a:lnSpc>
                      <a:spcPts val="1330"/>
                    </a:lnSpc>
                    <a:buClrTx/>
                    <a:buFontTx/>
                    <a:buNone/>
                    <a:defRPr/>
                  </a:pPr>
                  <a:endParaRPr sz="900" kern="1200">
                    <a:solidFill>
                      <a:prstClr val="black"/>
                    </a:solidFill>
                    <a:latin typeface="Calibri"/>
                    <a:ea typeface="+mn-ea"/>
                  </a:endParaRPr>
                </a:p>
              </p:txBody>
            </p:sp>
          </p:grpSp>
          <p:sp>
            <p:nvSpPr>
              <p:cNvPr id="19" name="TextBox 18">
                <a:extLst>
                  <a:ext uri="{FF2B5EF4-FFF2-40B4-BE49-F238E27FC236}">
                    <a16:creationId xmlns:a16="http://schemas.microsoft.com/office/drawing/2014/main" id="{B4B6146C-F15D-E4A2-E80A-5371AC6790CA}"/>
                  </a:ext>
                </a:extLst>
              </p:cNvPr>
              <p:cNvSpPr txBox="1"/>
              <p:nvPr/>
            </p:nvSpPr>
            <p:spPr>
              <a:xfrm>
                <a:off x="1409853" y="2023191"/>
                <a:ext cx="8751847" cy="1917319"/>
              </a:xfrm>
              <a:prstGeom prst="rect">
                <a:avLst/>
              </a:prstGeom>
              <a:noFill/>
            </p:spPr>
            <p:txBody>
              <a:bodyPr wrap="square">
                <a:spAutoFit/>
              </a:bodyPr>
              <a:lstStyle/>
              <a:p>
                <a:pPr algn="ctr" defTabSz="457200">
                  <a:lnSpc>
                    <a:spcPct val="150000"/>
                  </a:lnSpc>
                  <a:buClrTx/>
                  <a:buFontTx/>
                  <a:buNone/>
                  <a:defRPr/>
                </a:pPr>
                <a:r>
                  <a:rPr lang="vi-VN" sz="20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Hoạt động </a:t>
                </a:r>
                <a:r>
                  <a:rPr lang="en-US" sz="20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4</a:t>
                </a:r>
                <a:r>
                  <a:rPr lang="vi-VN" sz="20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vi-VN"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Thực hiện có trách nhiệm với nhiệm vụ được giao</a:t>
                </a:r>
                <a:endParaRPr lang="en-US" sz="2000" b="1" i="1" kern="120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9">
              <a:extLst>
                <a:ext uri="{FF2B5EF4-FFF2-40B4-BE49-F238E27FC236}">
                  <a16:creationId xmlns:a16="http://schemas.microsoft.com/office/drawing/2014/main" id="{21CD71FD-1DB1-FB0B-3EE2-1900A8E9B2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724186" y="966311"/>
              <a:ext cx="3600289" cy="609990"/>
            </a:xfrm>
            <a:prstGeom prst="rect">
              <a:avLst/>
            </a:prstGeom>
          </p:spPr>
        </p:pic>
      </p:grpSp>
      <p:grpSp>
        <p:nvGrpSpPr>
          <p:cNvPr id="23" name="Group 22">
            <a:extLst>
              <a:ext uri="{FF2B5EF4-FFF2-40B4-BE49-F238E27FC236}">
                <a16:creationId xmlns:a16="http://schemas.microsoft.com/office/drawing/2014/main" id="{3D2EFAE0-FC12-673E-2470-D08D68CD1806}"/>
              </a:ext>
            </a:extLst>
          </p:cNvPr>
          <p:cNvGrpSpPr/>
          <p:nvPr/>
        </p:nvGrpSpPr>
        <p:grpSpPr>
          <a:xfrm>
            <a:off x="377033" y="3382991"/>
            <a:ext cx="4774790" cy="1480557"/>
            <a:chOff x="1077906" y="965469"/>
            <a:chExt cx="9549579" cy="2961114"/>
          </a:xfrm>
        </p:grpSpPr>
        <p:grpSp>
          <p:nvGrpSpPr>
            <p:cNvPr id="24" name="Group 23">
              <a:extLst>
                <a:ext uri="{FF2B5EF4-FFF2-40B4-BE49-F238E27FC236}">
                  <a16:creationId xmlns:a16="http://schemas.microsoft.com/office/drawing/2014/main" id="{17403758-D441-3A68-AF82-276ABB659330}"/>
                </a:ext>
              </a:extLst>
            </p:cNvPr>
            <p:cNvGrpSpPr/>
            <p:nvPr/>
          </p:nvGrpSpPr>
          <p:grpSpPr>
            <a:xfrm>
              <a:off x="1077906" y="1204311"/>
              <a:ext cx="9549579" cy="2722272"/>
              <a:chOff x="1051751" y="1519237"/>
              <a:chExt cx="9549579" cy="2722272"/>
            </a:xfrm>
          </p:grpSpPr>
          <p:grpSp>
            <p:nvGrpSpPr>
              <p:cNvPr id="26" name="Group 3">
                <a:extLst>
                  <a:ext uri="{FF2B5EF4-FFF2-40B4-BE49-F238E27FC236}">
                    <a16:creationId xmlns:a16="http://schemas.microsoft.com/office/drawing/2014/main" id="{F0A478BE-147C-C637-6D89-37B3724E1E68}"/>
                  </a:ext>
                </a:extLst>
              </p:cNvPr>
              <p:cNvGrpSpPr/>
              <p:nvPr/>
            </p:nvGrpSpPr>
            <p:grpSpPr>
              <a:xfrm>
                <a:off x="1051751" y="1519237"/>
                <a:ext cx="9549579" cy="2722272"/>
                <a:chOff x="0" y="-47625"/>
                <a:chExt cx="2355171" cy="2149884"/>
              </a:xfrm>
            </p:grpSpPr>
            <p:sp>
              <p:nvSpPr>
                <p:cNvPr id="28" name="Freeform 4">
                  <a:extLst>
                    <a:ext uri="{FF2B5EF4-FFF2-40B4-BE49-F238E27FC236}">
                      <a16:creationId xmlns:a16="http://schemas.microsoft.com/office/drawing/2014/main" id="{30BC461D-281C-C55B-5D45-D3127F456F4F}"/>
                    </a:ext>
                  </a:extLst>
                </p:cNvPr>
                <p:cNvSpPr/>
                <p:nvPr/>
              </p:nvSpPr>
              <p:spPr>
                <a:xfrm>
                  <a:off x="0" y="-2"/>
                  <a:ext cx="2355171" cy="2102261"/>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3">
                    <a:lumMod val="20000"/>
                    <a:lumOff val="80000"/>
                  </a:schemeClr>
                </a:solidFill>
              </p:spPr>
              <p:txBody>
                <a:bodyPr/>
                <a:lstStyle/>
                <a:p>
                  <a:pPr defTabSz="457200">
                    <a:buClrTx/>
                    <a:buFontTx/>
                    <a:buNone/>
                    <a:defRPr/>
                  </a:pPr>
                  <a:endParaRPr lang="en-US" sz="900" kern="1200">
                    <a:solidFill>
                      <a:prstClr val="black"/>
                    </a:solidFill>
                    <a:latin typeface="Calibri"/>
                    <a:ea typeface="+mn-ea"/>
                  </a:endParaRPr>
                </a:p>
              </p:txBody>
            </p:sp>
            <p:sp>
              <p:nvSpPr>
                <p:cNvPr id="29" name="TextBox 5">
                  <a:extLst>
                    <a:ext uri="{FF2B5EF4-FFF2-40B4-BE49-F238E27FC236}">
                      <a16:creationId xmlns:a16="http://schemas.microsoft.com/office/drawing/2014/main" id="{EF2F92C2-2A53-7E0E-B2B9-E1EAB1CB9AC6}"/>
                    </a:ext>
                  </a:extLst>
                </p:cNvPr>
                <p:cNvSpPr txBox="1"/>
                <p:nvPr/>
              </p:nvSpPr>
              <p:spPr>
                <a:xfrm>
                  <a:off x="0" y="-47625"/>
                  <a:ext cx="812800" cy="860425"/>
                </a:xfrm>
                <a:prstGeom prst="rect">
                  <a:avLst/>
                </a:prstGeom>
              </p:spPr>
              <p:txBody>
                <a:bodyPr lIns="25400" tIns="25400" rIns="25400" bIns="25400" rtlCol="0" anchor="ctr"/>
                <a:lstStyle/>
                <a:p>
                  <a:pPr algn="ctr" defTabSz="457200">
                    <a:lnSpc>
                      <a:spcPts val="1330"/>
                    </a:lnSpc>
                    <a:buClrTx/>
                    <a:buFontTx/>
                    <a:buNone/>
                    <a:defRPr/>
                  </a:pPr>
                  <a:endParaRPr sz="900" kern="1200">
                    <a:solidFill>
                      <a:prstClr val="black"/>
                    </a:solidFill>
                    <a:latin typeface="Calibri"/>
                    <a:ea typeface="+mn-ea"/>
                  </a:endParaRPr>
                </a:p>
              </p:txBody>
            </p:sp>
          </p:grpSp>
          <p:sp>
            <p:nvSpPr>
              <p:cNvPr id="27" name="TextBox 26">
                <a:extLst>
                  <a:ext uri="{FF2B5EF4-FFF2-40B4-BE49-F238E27FC236}">
                    <a16:creationId xmlns:a16="http://schemas.microsoft.com/office/drawing/2014/main" id="{FE3C2BEF-68B6-0216-16DD-7D2E6FAB3748}"/>
                  </a:ext>
                </a:extLst>
              </p:cNvPr>
              <p:cNvSpPr txBox="1"/>
              <p:nvPr/>
            </p:nvSpPr>
            <p:spPr>
              <a:xfrm>
                <a:off x="2022047" y="1983715"/>
                <a:ext cx="7622837" cy="1917320"/>
              </a:xfrm>
              <a:prstGeom prst="rect">
                <a:avLst/>
              </a:prstGeom>
              <a:noFill/>
            </p:spPr>
            <p:txBody>
              <a:bodyPr wrap="square">
                <a:spAutoFit/>
              </a:bodyPr>
              <a:lstStyle/>
              <a:p>
                <a:pPr algn="ctr" defTabSz="457200">
                  <a:lnSpc>
                    <a:spcPct val="150000"/>
                  </a:lnSpc>
                  <a:buClrTx/>
                  <a:buFontTx/>
                  <a:buNone/>
                  <a:defRPr/>
                </a:pPr>
                <a:r>
                  <a:rPr lang="en-US" sz="20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Hoạt động: </a:t>
                </a:r>
                <a:r>
                  <a:rPr lang="en-US"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Củng cố kiến thức – Vận dụng </a:t>
                </a:r>
                <a:endParaRPr lang="en-US" sz="2000" b="1" i="1" kern="120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9">
              <a:extLst>
                <a:ext uri="{FF2B5EF4-FFF2-40B4-BE49-F238E27FC236}">
                  <a16:creationId xmlns:a16="http://schemas.microsoft.com/office/drawing/2014/main" id="{C80DDF60-A289-E771-4D15-5D769DACFF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729578" y="965469"/>
              <a:ext cx="3600289" cy="60999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grpSp>
        <p:nvGrpSpPr>
          <p:cNvPr id="1519" name="Google Shape;1519;p42"/>
          <p:cNvGrpSpPr/>
          <p:nvPr/>
        </p:nvGrpSpPr>
        <p:grpSpPr>
          <a:xfrm>
            <a:off x="465667" y="772779"/>
            <a:ext cx="2891676" cy="5080231"/>
            <a:chOff x="785546" y="781246"/>
            <a:chExt cx="2891676" cy="5080231"/>
          </a:xfrm>
        </p:grpSpPr>
        <p:grpSp>
          <p:nvGrpSpPr>
            <p:cNvPr id="1520" name="Google Shape;1520;p42"/>
            <p:cNvGrpSpPr/>
            <p:nvPr/>
          </p:nvGrpSpPr>
          <p:grpSpPr>
            <a:xfrm>
              <a:off x="785546" y="1930657"/>
              <a:ext cx="2891676" cy="3930820"/>
              <a:chOff x="4796100" y="3962725"/>
              <a:chExt cx="1113725" cy="1513950"/>
            </a:xfrm>
          </p:grpSpPr>
          <p:sp>
            <p:nvSpPr>
              <p:cNvPr id="1521" name="Google Shape;1521;p42"/>
              <p:cNvSpPr/>
              <p:nvPr/>
            </p:nvSpPr>
            <p:spPr>
              <a:xfrm>
                <a:off x="4796100" y="4421650"/>
                <a:ext cx="1113725" cy="782775"/>
              </a:xfrm>
              <a:custGeom>
                <a:avLst/>
                <a:gdLst/>
                <a:ahLst/>
                <a:cxnLst/>
                <a:rect l="l" t="t" r="r" b="b"/>
                <a:pathLst>
                  <a:path w="44549" h="31311" extrusionOk="0">
                    <a:moveTo>
                      <a:pt x="22275" y="1"/>
                    </a:moveTo>
                    <a:cubicBezTo>
                      <a:pt x="14526" y="1"/>
                      <a:pt x="7633" y="15"/>
                      <a:pt x="3818" y="5373"/>
                    </a:cubicBezTo>
                    <a:cubicBezTo>
                      <a:pt x="0" y="10730"/>
                      <a:pt x="5344" y="18461"/>
                      <a:pt x="6107" y="20279"/>
                    </a:cubicBezTo>
                    <a:cubicBezTo>
                      <a:pt x="6870" y="22097"/>
                      <a:pt x="6969" y="31310"/>
                      <a:pt x="6969" y="31310"/>
                    </a:cubicBezTo>
                    <a:lnTo>
                      <a:pt x="37581" y="31310"/>
                    </a:lnTo>
                    <a:cubicBezTo>
                      <a:pt x="37581" y="31310"/>
                      <a:pt x="37679" y="22097"/>
                      <a:pt x="38443" y="20279"/>
                    </a:cubicBezTo>
                    <a:cubicBezTo>
                      <a:pt x="39206" y="18461"/>
                      <a:pt x="44549" y="10730"/>
                      <a:pt x="40733" y="5373"/>
                    </a:cubicBezTo>
                    <a:cubicBezTo>
                      <a:pt x="36916" y="15"/>
                      <a:pt x="30024" y="1"/>
                      <a:pt x="22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2"/>
              <p:cNvSpPr/>
              <p:nvPr/>
            </p:nvSpPr>
            <p:spPr>
              <a:xfrm>
                <a:off x="5033200" y="4959150"/>
                <a:ext cx="639500" cy="517525"/>
              </a:xfrm>
              <a:custGeom>
                <a:avLst/>
                <a:gdLst/>
                <a:ahLst/>
                <a:cxnLst/>
                <a:rect l="l" t="t" r="r" b="b"/>
                <a:pathLst>
                  <a:path w="25580" h="20701" extrusionOk="0">
                    <a:moveTo>
                      <a:pt x="3201" y="1"/>
                    </a:moveTo>
                    <a:lnTo>
                      <a:pt x="3201" y="7387"/>
                    </a:lnTo>
                    <a:cubicBezTo>
                      <a:pt x="3201" y="7387"/>
                      <a:pt x="0" y="20700"/>
                      <a:pt x="12788" y="20700"/>
                    </a:cubicBezTo>
                    <a:lnTo>
                      <a:pt x="12792" y="20693"/>
                    </a:lnTo>
                    <a:lnTo>
                      <a:pt x="12792" y="20700"/>
                    </a:lnTo>
                    <a:cubicBezTo>
                      <a:pt x="25580" y="20700"/>
                      <a:pt x="22380" y="7387"/>
                      <a:pt x="22380" y="7387"/>
                    </a:cubicBezTo>
                    <a:lnTo>
                      <a:pt x="223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2"/>
              <p:cNvSpPr/>
              <p:nvPr/>
            </p:nvSpPr>
            <p:spPr>
              <a:xfrm>
                <a:off x="5355525" y="5081950"/>
                <a:ext cx="25" cy="207275"/>
              </a:xfrm>
              <a:custGeom>
                <a:avLst/>
                <a:gdLst/>
                <a:ahLst/>
                <a:cxnLst/>
                <a:rect l="l" t="t" r="r" b="b"/>
                <a:pathLst>
                  <a:path w="1" h="8291" fill="none" extrusionOk="0">
                    <a:moveTo>
                      <a:pt x="1" y="8290"/>
                    </a:moveTo>
                    <a:lnTo>
                      <a:pt x="1" y="0"/>
                    </a:lnTo>
                  </a:path>
                </a:pathLst>
              </a:custGeom>
              <a:noFill/>
              <a:ln w="6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5303450" y="5081950"/>
                <a:ext cx="52100" cy="159175"/>
              </a:xfrm>
              <a:custGeom>
                <a:avLst/>
                <a:gdLst/>
                <a:ahLst/>
                <a:cxnLst/>
                <a:rect l="l" t="t" r="r" b="b"/>
                <a:pathLst>
                  <a:path w="2084" h="6367" fill="none" extrusionOk="0">
                    <a:moveTo>
                      <a:pt x="2084" y="6367"/>
                    </a:moveTo>
                    <a:cubicBezTo>
                      <a:pt x="2084" y="6367"/>
                      <a:pt x="448" y="5579"/>
                      <a:pt x="224" y="4895"/>
                    </a:cubicBezTo>
                    <a:cubicBezTo>
                      <a:pt x="0" y="4210"/>
                      <a:pt x="224" y="0"/>
                      <a:pt x="224" y="0"/>
                    </a:cubicBezTo>
                  </a:path>
                </a:pathLst>
              </a:custGeom>
              <a:noFill/>
              <a:ln w="63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5281725" y="4376350"/>
                <a:ext cx="142475" cy="128575"/>
              </a:xfrm>
              <a:custGeom>
                <a:avLst/>
                <a:gdLst/>
                <a:ahLst/>
                <a:cxnLst/>
                <a:rect l="l" t="t" r="r" b="b"/>
                <a:pathLst>
                  <a:path w="5699" h="5143" extrusionOk="0">
                    <a:moveTo>
                      <a:pt x="1" y="0"/>
                    </a:moveTo>
                    <a:lnTo>
                      <a:pt x="1" y="5143"/>
                    </a:lnTo>
                    <a:lnTo>
                      <a:pt x="5698" y="5143"/>
                    </a:lnTo>
                    <a:lnTo>
                      <a:pt x="5698" y="0"/>
                    </a:lnTo>
                    <a:close/>
                  </a:path>
                </a:pathLst>
              </a:custGeom>
              <a:solidFill>
                <a:srgbClr val="EB9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5281725" y="4376350"/>
                <a:ext cx="122175" cy="59600"/>
              </a:xfrm>
              <a:custGeom>
                <a:avLst/>
                <a:gdLst/>
                <a:ahLst/>
                <a:cxnLst/>
                <a:rect l="l" t="t" r="r" b="b"/>
                <a:pathLst>
                  <a:path w="4887" h="2384" extrusionOk="0">
                    <a:moveTo>
                      <a:pt x="1" y="0"/>
                    </a:moveTo>
                    <a:lnTo>
                      <a:pt x="1" y="1862"/>
                    </a:lnTo>
                    <a:cubicBezTo>
                      <a:pt x="874" y="2231"/>
                      <a:pt x="1619" y="2383"/>
                      <a:pt x="2243" y="2383"/>
                    </a:cubicBezTo>
                    <a:cubicBezTo>
                      <a:pt x="4088" y="2383"/>
                      <a:pt x="4887" y="1049"/>
                      <a:pt x="4887" y="0"/>
                    </a:cubicBezTo>
                    <a:close/>
                  </a:path>
                </a:pathLst>
              </a:custGeom>
              <a:solidFill>
                <a:srgbClr val="3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5260750" y="3962725"/>
                <a:ext cx="184425" cy="168000"/>
              </a:xfrm>
              <a:custGeom>
                <a:avLst/>
                <a:gdLst/>
                <a:ahLst/>
                <a:cxnLst/>
                <a:rect l="l" t="t" r="r" b="b"/>
                <a:pathLst>
                  <a:path w="7377" h="6720" extrusionOk="0">
                    <a:moveTo>
                      <a:pt x="3689" y="0"/>
                    </a:moveTo>
                    <a:cubicBezTo>
                      <a:pt x="2829" y="0"/>
                      <a:pt x="1969" y="328"/>
                      <a:pt x="1312" y="984"/>
                    </a:cubicBezTo>
                    <a:cubicBezTo>
                      <a:pt x="1" y="2297"/>
                      <a:pt x="1" y="4424"/>
                      <a:pt x="1312" y="5735"/>
                    </a:cubicBezTo>
                    <a:cubicBezTo>
                      <a:pt x="1969" y="6392"/>
                      <a:pt x="2829" y="6720"/>
                      <a:pt x="3689" y="6720"/>
                    </a:cubicBezTo>
                    <a:cubicBezTo>
                      <a:pt x="4549" y="6720"/>
                      <a:pt x="5408" y="6392"/>
                      <a:pt x="6065" y="5735"/>
                    </a:cubicBezTo>
                    <a:cubicBezTo>
                      <a:pt x="7376" y="4424"/>
                      <a:pt x="7376" y="2297"/>
                      <a:pt x="6065" y="984"/>
                    </a:cubicBezTo>
                    <a:cubicBezTo>
                      <a:pt x="5408" y="328"/>
                      <a:pt x="4549" y="0"/>
                      <a:pt x="3689" y="0"/>
                    </a:cubicBezTo>
                    <a:close/>
                  </a:path>
                </a:pathLst>
              </a:custGeom>
              <a:solidFill>
                <a:srgbClr val="89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5171700" y="4046725"/>
                <a:ext cx="362550" cy="362575"/>
              </a:xfrm>
              <a:custGeom>
                <a:avLst/>
                <a:gdLst/>
                <a:ahLst/>
                <a:cxnLst/>
                <a:rect l="l" t="t" r="r" b="b"/>
                <a:pathLst>
                  <a:path w="14502" h="14503" extrusionOk="0">
                    <a:moveTo>
                      <a:pt x="7251" y="0"/>
                    </a:moveTo>
                    <a:cubicBezTo>
                      <a:pt x="5327" y="0"/>
                      <a:pt x="3484" y="763"/>
                      <a:pt x="2123" y="2123"/>
                    </a:cubicBezTo>
                    <a:cubicBezTo>
                      <a:pt x="763" y="3483"/>
                      <a:pt x="0" y="5327"/>
                      <a:pt x="0" y="7251"/>
                    </a:cubicBezTo>
                    <a:cubicBezTo>
                      <a:pt x="0" y="9174"/>
                      <a:pt x="763" y="11018"/>
                      <a:pt x="2123" y="12378"/>
                    </a:cubicBezTo>
                    <a:cubicBezTo>
                      <a:pt x="3484" y="13738"/>
                      <a:pt x="5327" y="14502"/>
                      <a:pt x="7251" y="14502"/>
                    </a:cubicBezTo>
                    <a:cubicBezTo>
                      <a:pt x="9174" y="14502"/>
                      <a:pt x="11018" y="13738"/>
                      <a:pt x="12378" y="12378"/>
                    </a:cubicBezTo>
                    <a:cubicBezTo>
                      <a:pt x="13738" y="11018"/>
                      <a:pt x="14502" y="9174"/>
                      <a:pt x="14502" y="7251"/>
                    </a:cubicBezTo>
                    <a:cubicBezTo>
                      <a:pt x="14502" y="5327"/>
                      <a:pt x="13738" y="3483"/>
                      <a:pt x="12378" y="2123"/>
                    </a:cubicBezTo>
                    <a:cubicBezTo>
                      <a:pt x="11018" y="763"/>
                      <a:pt x="9174" y="0"/>
                      <a:pt x="7251" y="0"/>
                    </a:cubicBezTo>
                    <a:close/>
                  </a:path>
                </a:pathLst>
              </a:custGeom>
              <a:solidFill>
                <a:srgbClr val="89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5271250" y="4018775"/>
                <a:ext cx="163475" cy="47400"/>
              </a:xfrm>
              <a:custGeom>
                <a:avLst/>
                <a:gdLst/>
                <a:ahLst/>
                <a:cxnLst/>
                <a:rect l="l" t="t" r="r" b="b"/>
                <a:pathLst>
                  <a:path w="6539" h="1896" fill="none" extrusionOk="0">
                    <a:moveTo>
                      <a:pt x="6538" y="1896"/>
                    </a:moveTo>
                    <a:cubicBezTo>
                      <a:pt x="6538" y="1896"/>
                      <a:pt x="3368" y="1"/>
                      <a:pt x="1" y="1896"/>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5242175" y="4125600"/>
                <a:ext cx="221575" cy="286875"/>
              </a:xfrm>
              <a:custGeom>
                <a:avLst/>
                <a:gdLst/>
                <a:ahLst/>
                <a:cxnLst/>
                <a:rect l="l" t="t" r="r" b="b"/>
                <a:pathLst>
                  <a:path w="8863" h="11475" extrusionOk="0">
                    <a:moveTo>
                      <a:pt x="4432" y="0"/>
                    </a:moveTo>
                    <a:cubicBezTo>
                      <a:pt x="2757" y="0"/>
                      <a:pt x="0" y="1424"/>
                      <a:pt x="0" y="5657"/>
                    </a:cubicBezTo>
                    <a:cubicBezTo>
                      <a:pt x="0" y="9892"/>
                      <a:pt x="1445" y="11474"/>
                      <a:pt x="4432" y="11474"/>
                    </a:cubicBezTo>
                    <a:cubicBezTo>
                      <a:pt x="7419" y="11474"/>
                      <a:pt x="8863" y="9892"/>
                      <a:pt x="8863" y="5657"/>
                    </a:cubicBezTo>
                    <a:cubicBezTo>
                      <a:pt x="8863" y="1421"/>
                      <a:pt x="6107" y="0"/>
                      <a:pt x="4432" y="0"/>
                    </a:cubicBezTo>
                    <a:close/>
                  </a:path>
                </a:pathLst>
              </a:custGeom>
              <a:solidFill>
                <a:srgbClr val="EB9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5315225" y="4334525"/>
                <a:ext cx="52900" cy="20425"/>
              </a:xfrm>
              <a:custGeom>
                <a:avLst/>
                <a:gdLst/>
                <a:ahLst/>
                <a:cxnLst/>
                <a:rect l="l" t="t" r="r" b="b"/>
                <a:pathLst>
                  <a:path w="2116" h="817" fill="none" extrusionOk="0">
                    <a:moveTo>
                      <a:pt x="2116" y="498"/>
                    </a:moveTo>
                    <a:cubicBezTo>
                      <a:pt x="1409" y="817"/>
                      <a:pt x="372" y="617"/>
                      <a:pt x="1" y="1"/>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5344625" y="4263325"/>
                <a:ext cx="20550" cy="55175"/>
              </a:xfrm>
              <a:custGeom>
                <a:avLst/>
                <a:gdLst/>
                <a:ahLst/>
                <a:cxnLst/>
                <a:rect l="l" t="t" r="r" b="b"/>
                <a:pathLst>
                  <a:path w="822" h="2207" fill="none" extrusionOk="0">
                    <a:moveTo>
                      <a:pt x="386" y="0"/>
                    </a:moveTo>
                    <a:cubicBezTo>
                      <a:pt x="386" y="723"/>
                      <a:pt x="802" y="1425"/>
                      <a:pt x="812" y="1612"/>
                    </a:cubicBezTo>
                    <a:cubicBezTo>
                      <a:pt x="822" y="1801"/>
                      <a:pt x="366" y="2206"/>
                      <a:pt x="0" y="2047"/>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2"/>
              <p:cNvSpPr/>
              <p:nvPr/>
            </p:nvSpPr>
            <p:spPr>
              <a:xfrm>
                <a:off x="5389850" y="4247275"/>
                <a:ext cx="15850" cy="23775"/>
              </a:xfrm>
              <a:custGeom>
                <a:avLst/>
                <a:gdLst/>
                <a:ahLst/>
                <a:cxnLst/>
                <a:rect l="l" t="t" r="r" b="b"/>
                <a:pathLst>
                  <a:path w="634" h="951" extrusionOk="0">
                    <a:moveTo>
                      <a:pt x="317" y="1"/>
                    </a:moveTo>
                    <a:cubicBezTo>
                      <a:pt x="142" y="1"/>
                      <a:pt x="1" y="213"/>
                      <a:pt x="1" y="475"/>
                    </a:cubicBezTo>
                    <a:cubicBezTo>
                      <a:pt x="1" y="739"/>
                      <a:pt x="142" y="950"/>
                      <a:pt x="317" y="950"/>
                    </a:cubicBezTo>
                    <a:cubicBezTo>
                      <a:pt x="492" y="950"/>
                      <a:pt x="633" y="739"/>
                      <a:pt x="633" y="475"/>
                    </a:cubicBezTo>
                    <a:cubicBezTo>
                      <a:pt x="633" y="213"/>
                      <a:pt x="492" y="1"/>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2"/>
              <p:cNvSpPr/>
              <p:nvPr/>
            </p:nvSpPr>
            <p:spPr>
              <a:xfrm>
                <a:off x="5300225" y="4247275"/>
                <a:ext cx="15850" cy="23775"/>
              </a:xfrm>
              <a:custGeom>
                <a:avLst/>
                <a:gdLst/>
                <a:ahLst/>
                <a:cxnLst/>
                <a:rect l="l" t="t" r="r" b="b"/>
                <a:pathLst>
                  <a:path w="634" h="951" extrusionOk="0">
                    <a:moveTo>
                      <a:pt x="318" y="1"/>
                    </a:moveTo>
                    <a:cubicBezTo>
                      <a:pt x="142" y="1"/>
                      <a:pt x="1" y="213"/>
                      <a:pt x="1" y="475"/>
                    </a:cubicBezTo>
                    <a:cubicBezTo>
                      <a:pt x="1" y="739"/>
                      <a:pt x="142" y="950"/>
                      <a:pt x="318" y="950"/>
                    </a:cubicBezTo>
                    <a:cubicBezTo>
                      <a:pt x="492" y="950"/>
                      <a:pt x="634" y="739"/>
                      <a:pt x="634" y="475"/>
                    </a:cubicBezTo>
                    <a:cubicBezTo>
                      <a:pt x="634" y="213"/>
                      <a:pt x="492"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5284225" y="4223025"/>
                <a:ext cx="35600" cy="11875"/>
              </a:xfrm>
              <a:custGeom>
                <a:avLst/>
                <a:gdLst/>
                <a:ahLst/>
                <a:cxnLst/>
                <a:rect l="l" t="t" r="r" b="b"/>
                <a:pathLst>
                  <a:path w="1424" h="475" fill="none" extrusionOk="0">
                    <a:moveTo>
                      <a:pt x="1424" y="59"/>
                    </a:moveTo>
                    <a:cubicBezTo>
                      <a:pt x="925" y="0"/>
                      <a:pt x="327" y="97"/>
                      <a:pt x="1" y="475"/>
                    </a:cubicBezTo>
                  </a:path>
                </a:pathLst>
              </a:custGeom>
              <a:noFill/>
              <a:ln w="13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5386100" y="4223025"/>
                <a:ext cx="35600" cy="11875"/>
              </a:xfrm>
              <a:custGeom>
                <a:avLst/>
                <a:gdLst/>
                <a:ahLst/>
                <a:cxnLst/>
                <a:rect l="l" t="t" r="r" b="b"/>
                <a:pathLst>
                  <a:path w="1424" h="475" fill="none" extrusionOk="0">
                    <a:moveTo>
                      <a:pt x="0" y="59"/>
                    </a:moveTo>
                    <a:cubicBezTo>
                      <a:pt x="499" y="0"/>
                      <a:pt x="1098" y="97"/>
                      <a:pt x="1424" y="475"/>
                    </a:cubicBezTo>
                  </a:path>
                </a:pathLst>
              </a:custGeom>
              <a:noFill/>
              <a:ln w="13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5193450" y="4228000"/>
                <a:ext cx="56250" cy="98850"/>
              </a:xfrm>
              <a:custGeom>
                <a:avLst/>
                <a:gdLst/>
                <a:ahLst/>
                <a:cxnLst/>
                <a:rect l="l" t="t" r="r" b="b"/>
                <a:pathLst>
                  <a:path w="2250" h="3954" extrusionOk="0">
                    <a:moveTo>
                      <a:pt x="1139" y="0"/>
                    </a:moveTo>
                    <a:cubicBezTo>
                      <a:pt x="619" y="0"/>
                      <a:pt x="227" y="466"/>
                      <a:pt x="130" y="1306"/>
                    </a:cubicBezTo>
                    <a:cubicBezTo>
                      <a:pt x="1" y="2421"/>
                      <a:pt x="659" y="3954"/>
                      <a:pt x="1571" y="3954"/>
                    </a:cubicBezTo>
                    <a:cubicBezTo>
                      <a:pt x="1785" y="3954"/>
                      <a:pt x="2014" y="3869"/>
                      <a:pt x="2250" y="3673"/>
                    </a:cubicBezTo>
                    <a:lnTo>
                      <a:pt x="2250" y="598"/>
                    </a:lnTo>
                    <a:cubicBezTo>
                      <a:pt x="1857" y="191"/>
                      <a:pt x="1471" y="0"/>
                      <a:pt x="1139" y="0"/>
                    </a:cubicBezTo>
                    <a:close/>
                  </a:path>
                </a:pathLst>
              </a:custGeom>
              <a:solidFill>
                <a:srgbClr val="EB9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2"/>
              <p:cNvSpPr/>
              <p:nvPr/>
            </p:nvSpPr>
            <p:spPr>
              <a:xfrm>
                <a:off x="5218275" y="4296475"/>
                <a:ext cx="17075" cy="17075"/>
              </a:xfrm>
              <a:custGeom>
                <a:avLst/>
                <a:gdLst/>
                <a:ahLst/>
                <a:cxnLst/>
                <a:rect l="l" t="t" r="r" b="b"/>
                <a:pathLst>
                  <a:path w="683" h="683" extrusionOk="0">
                    <a:moveTo>
                      <a:pt x="341" y="1"/>
                    </a:moveTo>
                    <a:cubicBezTo>
                      <a:pt x="153" y="1"/>
                      <a:pt x="0" y="153"/>
                      <a:pt x="0" y="342"/>
                    </a:cubicBezTo>
                    <a:cubicBezTo>
                      <a:pt x="0" y="531"/>
                      <a:pt x="153" y="683"/>
                      <a:pt x="341" y="683"/>
                    </a:cubicBezTo>
                    <a:cubicBezTo>
                      <a:pt x="530" y="683"/>
                      <a:pt x="682" y="531"/>
                      <a:pt x="682" y="342"/>
                    </a:cubicBezTo>
                    <a:cubicBezTo>
                      <a:pt x="682" y="154"/>
                      <a:pt x="530" y="1"/>
                      <a:pt x="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5208500" y="4243025"/>
                <a:ext cx="30700" cy="18450"/>
              </a:xfrm>
              <a:custGeom>
                <a:avLst/>
                <a:gdLst/>
                <a:ahLst/>
                <a:cxnLst/>
                <a:rect l="l" t="t" r="r" b="b"/>
                <a:pathLst>
                  <a:path w="1228" h="738" fill="none" extrusionOk="0">
                    <a:moveTo>
                      <a:pt x="1228" y="585"/>
                    </a:moveTo>
                    <a:cubicBezTo>
                      <a:pt x="876" y="95"/>
                      <a:pt x="209" y="1"/>
                      <a:pt x="1" y="73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5456225" y="4228000"/>
                <a:ext cx="56250" cy="98850"/>
              </a:xfrm>
              <a:custGeom>
                <a:avLst/>
                <a:gdLst/>
                <a:ahLst/>
                <a:cxnLst/>
                <a:rect l="l" t="t" r="r" b="b"/>
                <a:pathLst>
                  <a:path w="2250" h="3954" extrusionOk="0">
                    <a:moveTo>
                      <a:pt x="1112" y="0"/>
                    </a:moveTo>
                    <a:cubicBezTo>
                      <a:pt x="779" y="0"/>
                      <a:pt x="394" y="191"/>
                      <a:pt x="0" y="598"/>
                    </a:cubicBezTo>
                    <a:lnTo>
                      <a:pt x="0" y="3673"/>
                    </a:lnTo>
                    <a:cubicBezTo>
                      <a:pt x="236" y="3869"/>
                      <a:pt x="465" y="3954"/>
                      <a:pt x="679" y="3954"/>
                    </a:cubicBezTo>
                    <a:cubicBezTo>
                      <a:pt x="1591" y="3954"/>
                      <a:pt x="2250" y="2421"/>
                      <a:pt x="2121" y="1306"/>
                    </a:cubicBezTo>
                    <a:cubicBezTo>
                      <a:pt x="2024" y="466"/>
                      <a:pt x="1632" y="0"/>
                      <a:pt x="1112" y="0"/>
                    </a:cubicBezTo>
                    <a:close/>
                  </a:path>
                </a:pathLst>
              </a:custGeom>
              <a:solidFill>
                <a:srgbClr val="EB9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5470575" y="4296475"/>
                <a:ext cx="17075" cy="17075"/>
              </a:xfrm>
              <a:custGeom>
                <a:avLst/>
                <a:gdLst/>
                <a:ahLst/>
                <a:cxnLst/>
                <a:rect l="l" t="t" r="r" b="b"/>
                <a:pathLst>
                  <a:path w="683" h="683" extrusionOk="0">
                    <a:moveTo>
                      <a:pt x="342" y="1"/>
                    </a:moveTo>
                    <a:cubicBezTo>
                      <a:pt x="153" y="1"/>
                      <a:pt x="1" y="154"/>
                      <a:pt x="1" y="342"/>
                    </a:cubicBezTo>
                    <a:cubicBezTo>
                      <a:pt x="1" y="531"/>
                      <a:pt x="153" y="683"/>
                      <a:pt x="342" y="683"/>
                    </a:cubicBezTo>
                    <a:cubicBezTo>
                      <a:pt x="530" y="683"/>
                      <a:pt x="683" y="531"/>
                      <a:pt x="683" y="342"/>
                    </a:cubicBezTo>
                    <a:cubicBezTo>
                      <a:pt x="683" y="153"/>
                      <a:pt x="530"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2"/>
              <p:cNvSpPr/>
              <p:nvPr/>
            </p:nvSpPr>
            <p:spPr>
              <a:xfrm>
                <a:off x="5466725" y="4243025"/>
                <a:ext cx="30700" cy="18450"/>
              </a:xfrm>
              <a:custGeom>
                <a:avLst/>
                <a:gdLst/>
                <a:ahLst/>
                <a:cxnLst/>
                <a:rect l="l" t="t" r="r" b="b"/>
                <a:pathLst>
                  <a:path w="1228" h="738" fill="none" extrusionOk="0">
                    <a:moveTo>
                      <a:pt x="0" y="585"/>
                    </a:moveTo>
                    <a:cubicBezTo>
                      <a:pt x="352" y="95"/>
                      <a:pt x="1019" y="1"/>
                      <a:pt x="1227" y="73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2"/>
              <p:cNvSpPr/>
              <p:nvPr/>
            </p:nvSpPr>
            <p:spPr>
              <a:xfrm>
                <a:off x="5239850" y="4101850"/>
                <a:ext cx="222025" cy="149050"/>
              </a:xfrm>
              <a:custGeom>
                <a:avLst/>
                <a:gdLst/>
                <a:ahLst/>
                <a:cxnLst/>
                <a:rect l="l" t="t" r="r" b="b"/>
                <a:pathLst>
                  <a:path w="8881" h="5962" extrusionOk="0">
                    <a:moveTo>
                      <a:pt x="4525" y="0"/>
                    </a:moveTo>
                    <a:cubicBezTo>
                      <a:pt x="187" y="0"/>
                      <a:pt x="0" y="4589"/>
                      <a:pt x="170" y="5440"/>
                    </a:cubicBezTo>
                    <a:cubicBezTo>
                      <a:pt x="233" y="5755"/>
                      <a:pt x="322" y="5872"/>
                      <a:pt x="413" y="5872"/>
                    </a:cubicBezTo>
                    <a:cubicBezTo>
                      <a:pt x="568" y="5872"/>
                      <a:pt x="728" y="5533"/>
                      <a:pt x="766" y="5256"/>
                    </a:cubicBezTo>
                    <a:cubicBezTo>
                      <a:pt x="766" y="4432"/>
                      <a:pt x="1100" y="3538"/>
                      <a:pt x="1511" y="2895"/>
                    </a:cubicBezTo>
                    <a:cubicBezTo>
                      <a:pt x="2061" y="3579"/>
                      <a:pt x="3324" y="3940"/>
                      <a:pt x="4567" y="3940"/>
                    </a:cubicBezTo>
                    <a:cubicBezTo>
                      <a:pt x="5710" y="3940"/>
                      <a:pt x="6836" y="3634"/>
                      <a:pt x="7373" y="2993"/>
                    </a:cubicBezTo>
                    <a:cubicBezTo>
                      <a:pt x="7908" y="4517"/>
                      <a:pt x="8035" y="4538"/>
                      <a:pt x="8226" y="5433"/>
                    </a:cubicBezTo>
                    <a:cubicBezTo>
                      <a:pt x="8265" y="5612"/>
                      <a:pt x="8506" y="5962"/>
                      <a:pt x="8684" y="5962"/>
                    </a:cubicBezTo>
                    <a:cubicBezTo>
                      <a:pt x="8794" y="5962"/>
                      <a:pt x="8880" y="5828"/>
                      <a:pt x="8880" y="5439"/>
                    </a:cubicBezTo>
                    <a:cubicBezTo>
                      <a:pt x="8880" y="4675"/>
                      <a:pt x="8864" y="0"/>
                      <a:pt x="4525" y="0"/>
                    </a:cubicBezTo>
                    <a:close/>
                  </a:path>
                </a:pathLst>
              </a:custGeom>
              <a:solidFill>
                <a:srgbClr val="895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5256650" y="4208125"/>
                <a:ext cx="85500" cy="85525"/>
              </a:xfrm>
              <a:custGeom>
                <a:avLst/>
                <a:gdLst/>
                <a:ahLst/>
                <a:cxnLst/>
                <a:rect l="l" t="t" r="r" b="b"/>
                <a:pathLst>
                  <a:path w="3420" h="3421" fill="none" extrusionOk="0">
                    <a:moveTo>
                      <a:pt x="3419" y="1711"/>
                    </a:moveTo>
                    <a:cubicBezTo>
                      <a:pt x="3419" y="2655"/>
                      <a:pt x="2654" y="3421"/>
                      <a:pt x="1710" y="3421"/>
                    </a:cubicBezTo>
                    <a:cubicBezTo>
                      <a:pt x="766" y="3421"/>
                      <a:pt x="0" y="2655"/>
                      <a:pt x="0" y="1711"/>
                    </a:cubicBezTo>
                    <a:cubicBezTo>
                      <a:pt x="0" y="767"/>
                      <a:pt x="766" y="1"/>
                      <a:pt x="1710" y="1"/>
                    </a:cubicBezTo>
                    <a:cubicBezTo>
                      <a:pt x="2654" y="1"/>
                      <a:pt x="3419" y="767"/>
                      <a:pt x="3419" y="1711"/>
                    </a:cubicBezTo>
                    <a:close/>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5232775" y="4227975"/>
                <a:ext cx="23900" cy="22950"/>
              </a:xfrm>
              <a:custGeom>
                <a:avLst/>
                <a:gdLst/>
                <a:ahLst/>
                <a:cxnLst/>
                <a:rect l="l" t="t" r="r" b="b"/>
                <a:pathLst>
                  <a:path w="956" h="918" fill="none" extrusionOk="0">
                    <a:moveTo>
                      <a:pt x="955" y="917"/>
                    </a:moveTo>
                    <a:lnTo>
                      <a:pt x="0" y="1"/>
                    </a:lnTo>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5363775" y="4208125"/>
                <a:ext cx="85525" cy="85525"/>
              </a:xfrm>
              <a:custGeom>
                <a:avLst/>
                <a:gdLst/>
                <a:ahLst/>
                <a:cxnLst/>
                <a:rect l="l" t="t" r="r" b="b"/>
                <a:pathLst>
                  <a:path w="3421" h="3421" fill="none" extrusionOk="0">
                    <a:moveTo>
                      <a:pt x="3421" y="1711"/>
                    </a:moveTo>
                    <a:cubicBezTo>
                      <a:pt x="3421" y="767"/>
                      <a:pt x="2655" y="1"/>
                      <a:pt x="1710" y="1"/>
                    </a:cubicBezTo>
                    <a:cubicBezTo>
                      <a:pt x="766" y="1"/>
                      <a:pt x="1" y="767"/>
                      <a:pt x="1" y="1711"/>
                    </a:cubicBezTo>
                    <a:cubicBezTo>
                      <a:pt x="1" y="2655"/>
                      <a:pt x="766" y="3421"/>
                      <a:pt x="1710" y="3421"/>
                    </a:cubicBezTo>
                    <a:cubicBezTo>
                      <a:pt x="2655" y="3421"/>
                      <a:pt x="3421" y="2655"/>
                      <a:pt x="3421" y="1711"/>
                    </a:cubicBezTo>
                    <a:close/>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5449275" y="4227975"/>
                <a:ext cx="23875" cy="22950"/>
              </a:xfrm>
              <a:custGeom>
                <a:avLst/>
                <a:gdLst/>
                <a:ahLst/>
                <a:cxnLst/>
                <a:rect l="l" t="t" r="r" b="b"/>
                <a:pathLst>
                  <a:path w="955" h="918" fill="none" extrusionOk="0">
                    <a:moveTo>
                      <a:pt x="1" y="917"/>
                    </a:moveTo>
                    <a:lnTo>
                      <a:pt x="955" y="1"/>
                    </a:lnTo>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5342125" y="4250900"/>
                <a:ext cx="21675" cy="25"/>
              </a:xfrm>
              <a:custGeom>
                <a:avLst/>
                <a:gdLst/>
                <a:ahLst/>
                <a:cxnLst/>
                <a:rect l="l" t="t" r="r" b="b"/>
                <a:pathLst>
                  <a:path w="867" h="1" fill="none" extrusionOk="0">
                    <a:moveTo>
                      <a:pt x="867" y="0"/>
                    </a:moveTo>
                    <a:lnTo>
                      <a:pt x="0" y="0"/>
                    </a:lnTo>
                  </a:path>
                </a:pathLst>
              </a:custGeom>
              <a:noFill/>
              <a:ln w="6375" cap="rnd" cmpd="sng">
                <a:solidFill>
                  <a:srgbClr val="F5F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2"/>
              <p:cNvSpPr/>
              <p:nvPr/>
            </p:nvSpPr>
            <p:spPr>
              <a:xfrm>
                <a:off x="5006775" y="4453050"/>
                <a:ext cx="692450" cy="605000"/>
              </a:xfrm>
              <a:custGeom>
                <a:avLst/>
                <a:gdLst/>
                <a:ahLst/>
                <a:cxnLst/>
                <a:rect l="l" t="t" r="r" b="b"/>
                <a:pathLst>
                  <a:path w="27698" h="24200" extrusionOk="0">
                    <a:moveTo>
                      <a:pt x="13849" y="0"/>
                    </a:moveTo>
                    <a:cubicBezTo>
                      <a:pt x="1743" y="0"/>
                      <a:pt x="0" y="9909"/>
                      <a:pt x="0" y="9909"/>
                    </a:cubicBezTo>
                    <a:lnTo>
                      <a:pt x="2906" y="11389"/>
                    </a:lnTo>
                    <a:lnTo>
                      <a:pt x="3865" y="10926"/>
                    </a:lnTo>
                    <a:lnTo>
                      <a:pt x="3865" y="23510"/>
                    </a:lnTo>
                    <a:cubicBezTo>
                      <a:pt x="3865" y="23510"/>
                      <a:pt x="9386" y="24200"/>
                      <a:pt x="13849" y="24200"/>
                    </a:cubicBezTo>
                    <a:cubicBezTo>
                      <a:pt x="18312" y="24200"/>
                      <a:pt x="23833" y="23510"/>
                      <a:pt x="23833" y="23510"/>
                    </a:cubicBezTo>
                    <a:lnTo>
                      <a:pt x="23833" y="10926"/>
                    </a:lnTo>
                    <a:lnTo>
                      <a:pt x="24792" y="11389"/>
                    </a:lnTo>
                    <a:lnTo>
                      <a:pt x="27698" y="9909"/>
                    </a:lnTo>
                    <a:cubicBezTo>
                      <a:pt x="27698" y="9909"/>
                      <a:pt x="25955" y="0"/>
                      <a:pt x="13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2"/>
              <p:cNvSpPr/>
              <p:nvPr/>
            </p:nvSpPr>
            <p:spPr>
              <a:xfrm>
                <a:off x="5226800" y="4450925"/>
                <a:ext cx="252300" cy="105050"/>
              </a:xfrm>
              <a:custGeom>
                <a:avLst/>
                <a:gdLst/>
                <a:ahLst/>
                <a:cxnLst/>
                <a:rect l="l" t="t" r="r" b="b"/>
                <a:pathLst>
                  <a:path w="10092" h="4202" extrusionOk="0">
                    <a:moveTo>
                      <a:pt x="5048" y="1"/>
                    </a:moveTo>
                    <a:cubicBezTo>
                      <a:pt x="3304" y="2"/>
                      <a:pt x="1606" y="342"/>
                      <a:pt x="0" y="748"/>
                    </a:cubicBezTo>
                    <a:cubicBezTo>
                      <a:pt x="5" y="2974"/>
                      <a:pt x="2527" y="4202"/>
                      <a:pt x="5048" y="4202"/>
                    </a:cubicBezTo>
                    <a:cubicBezTo>
                      <a:pt x="7569" y="4202"/>
                      <a:pt x="10090" y="2972"/>
                      <a:pt x="10092" y="747"/>
                    </a:cubicBezTo>
                    <a:cubicBezTo>
                      <a:pt x="8488" y="341"/>
                      <a:pt x="6790" y="1"/>
                      <a:pt x="5048" y="1"/>
                    </a:cubicBezTo>
                    <a:close/>
                  </a:path>
                </a:pathLst>
              </a:custGeom>
              <a:solidFill>
                <a:srgbClr val="EB9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2"/>
              <p:cNvSpPr/>
              <p:nvPr/>
            </p:nvSpPr>
            <p:spPr>
              <a:xfrm>
                <a:off x="5356175" y="4290725"/>
                <a:ext cx="292625" cy="187900"/>
              </a:xfrm>
              <a:custGeom>
                <a:avLst/>
                <a:gdLst/>
                <a:ahLst/>
                <a:cxnLst/>
                <a:rect l="l" t="t" r="r" b="b"/>
                <a:pathLst>
                  <a:path w="11705" h="7516" extrusionOk="0">
                    <a:moveTo>
                      <a:pt x="10436" y="1"/>
                    </a:moveTo>
                    <a:cubicBezTo>
                      <a:pt x="5275" y="1500"/>
                      <a:pt x="1" y="4183"/>
                      <a:pt x="1" y="4183"/>
                    </a:cubicBezTo>
                    <a:lnTo>
                      <a:pt x="1" y="7515"/>
                    </a:lnTo>
                    <a:lnTo>
                      <a:pt x="11704" y="1242"/>
                    </a:lnTo>
                    <a:lnTo>
                      <a:pt x="104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a:off x="5063625" y="4290725"/>
                <a:ext cx="292575" cy="187900"/>
              </a:xfrm>
              <a:custGeom>
                <a:avLst/>
                <a:gdLst/>
                <a:ahLst/>
                <a:cxnLst/>
                <a:rect l="l" t="t" r="r" b="b"/>
                <a:pathLst>
                  <a:path w="11703" h="7516" extrusionOk="0">
                    <a:moveTo>
                      <a:pt x="1268" y="1"/>
                    </a:moveTo>
                    <a:lnTo>
                      <a:pt x="1" y="1242"/>
                    </a:lnTo>
                    <a:lnTo>
                      <a:pt x="11703" y="7515"/>
                    </a:lnTo>
                    <a:lnTo>
                      <a:pt x="11703" y="4183"/>
                    </a:lnTo>
                    <a:cubicBezTo>
                      <a:pt x="11703" y="4183"/>
                      <a:pt x="6430" y="1500"/>
                      <a:pt x="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a:off x="5038550" y="4311300"/>
                <a:ext cx="628825" cy="418600"/>
              </a:xfrm>
              <a:custGeom>
                <a:avLst/>
                <a:gdLst/>
                <a:ahLst/>
                <a:cxnLst/>
                <a:rect l="l" t="t" r="r" b="b"/>
                <a:pathLst>
                  <a:path w="25153" h="16744" extrusionOk="0">
                    <a:moveTo>
                      <a:pt x="0" y="0"/>
                    </a:moveTo>
                    <a:cubicBezTo>
                      <a:pt x="0" y="0"/>
                      <a:pt x="2164" y="7419"/>
                      <a:pt x="2213" y="13295"/>
                    </a:cubicBezTo>
                    <a:cubicBezTo>
                      <a:pt x="2213" y="13295"/>
                      <a:pt x="7054" y="14455"/>
                      <a:pt x="11015" y="16130"/>
                    </a:cubicBezTo>
                    <a:cubicBezTo>
                      <a:pt x="11015" y="16130"/>
                      <a:pt x="11522" y="16743"/>
                      <a:pt x="12577" y="16743"/>
                    </a:cubicBezTo>
                    <a:cubicBezTo>
                      <a:pt x="13631" y="16743"/>
                      <a:pt x="14136" y="16130"/>
                      <a:pt x="14136" y="16130"/>
                    </a:cubicBezTo>
                    <a:cubicBezTo>
                      <a:pt x="18097" y="14455"/>
                      <a:pt x="22940" y="13295"/>
                      <a:pt x="22940" y="13295"/>
                    </a:cubicBezTo>
                    <a:cubicBezTo>
                      <a:pt x="22989" y="7420"/>
                      <a:pt x="25153" y="0"/>
                      <a:pt x="25153" y="0"/>
                    </a:cubicBezTo>
                    <a:lnTo>
                      <a:pt x="25153" y="0"/>
                    </a:lnTo>
                    <a:cubicBezTo>
                      <a:pt x="25152" y="0"/>
                      <a:pt x="17965" y="2063"/>
                      <a:pt x="14136" y="3801"/>
                    </a:cubicBezTo>
                    <a:cubicBezTo>
                      <a:pt x="14136" y="3801"/>
                      <a:pt x="13628" y="4415"/>
                      <a:pt x="12577" y="4415"/>
                    </a:cubicBezTo>
                    <a:cubicBezTo>
                      <a:pt x="11524" y="4415"/>
                      <a:pt x="11015" y="3801"/>
                      <a:pt x="11015" y="3801"/>
                    </a:cubicBezTo>
                    <a:cubicBezTo>
                      <a:pt x="7188" y="2063"/>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2"/>
              <p:cNvSpPr/>
              <p:nvPr/>
            </p:nvSpPr>
            <p:spPr>
              <a:xfrm>
                <a:off x="5312225" y="4412175"/>
                <a:ext cx="25" cy="290350"/>
              </a:xfrm>
              <a:custGeom>
                <a:avLst/>
                <a:gdLst/>
                <a:ahLst/>
                <a:cxnLst/>
                <a:rect l="l" t="t" r="r" b="b"/>
                <a:pathLst>
                  <a:path w="1" h="11614" fill="none" extrusionOk="0">
                    <a:moveTo>
                      <a:pt x="0" y="0"/>
                    </a:moveTo>
                    <a:lnTo>
                      <a:pt x="0" y="11614"/>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2"/>
              <p:cNvSpPr/>
              <p:nvPr/>
            </p:nvSpPr>
            <p:spPr>
              <a:xfrm>
                <a:off x="5393650" y="4412175"/>
                <a:ext cx="25" cy="290350"/>
              </a:xfrm>
              <a:custGeom>
                <a:avLst/>
                <a:gdLst/>
                <a:ahLst/>
                <a:cxnLst/>
                <a:rect l="l" t="t" r="r" b="b"/>
                <a:pathLst>
                  <a:path w="1" h="11614" fill="none" extrusionOk="0">
                    <a:moveTo>
                      <a:pt x="1" y="0"/>
                    </a:moveTo>
                    <a:lnTo>
                      <a:pt x="1" y="11614"/>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4947375" y="4477600"/>
                <a:ext cx="346150" cy="521925"/>
              </a:xfrm>
              <a:custGeom>
                <a:avLst/>
                <a:gdLst/>
                <a:ahLst/>
                <a:cxnLst/>
                <a:rect l="l" t="t" r="r" b="b"/>
                <a:pathLst>
                  <a:path w="13846" h="20877" extrusionOk="0">
                    <a:moveTo>
                      <a:pt x="9823" y="1"/>
                    </a:moveTo>
                    <a:cubicBezTo>
                      <a:pt x="9513" y="1"/>
                      <a:pt x="9219" y="100"/>
                      <a:pt x="9166" y="297"/>
                    </a:cubicBezTo>
                    <a:cubicBezTo>
                      <a:pt x="9047" y="741"/>
                      <a:pt x="8942" y="1486"/>
                      <a:pt x="8942" y="1486"/>
                    </a:cubicBezTo>
                    <a:cubicBezTo>
                      <a:pt x="8942" y="1486"/>
                      <a:pt x="8417" y="927"/>
                      <a:pt x="8010" y="927"/>
                    </a:cubicBezTo>
                    <a:cubicBezTo>
                      <a:pt x="7797" y="927"/>
                      <a:pt x="7617" y="1081"/>
                      <a:pt x="7563" y="1550"/>
                    </a:cubicBezTo>
                    <a:cubicBezTo>
                      <a:pt x="7405" y="2914"/>
                      <a:pt x="7303" y="6875"/>
                      <a:pt x="7303" y="6875"/>
                    </a:cubicBezTo>
                    <a:lnTo>
                      <a:pt x="7303" y="6874"/>
                    </a:lnTo>
                    <a:lnTo>
                      <a:pt x="5860" y="6641"/>
                    </a:lnTo>
                    <a:lnTo>
                      <a:pt x="6654" y="8150"/>
                    </a:lnTo>
                    <a:lnTo>
                      <a:pt x="5872" y="10625"/>
                    </a:lnTo>
                    <a:cubicBezTo>
                      <a:pt x="5872" y="10625"/>
                      <a:pt x="3681" y="9376"/>
                      <a:pt x="2376" y="8927"/>
                    </a:cubicBezTo>
                    <a:cubicBezTo>
                      <a:pt x="2376" y="8927"/>
                      <a:pt x="0" y="16212"/>
                      <a:pt x="1318" y="18608"/>
                    </a:cubicBezTo>
                    <a:cubicBezTo>
                      <a:pt x="2281" y="20358"/>
                      <a:pt x="4317" y="20876"/>
                      <a:pt x="5916" y="20876"/>
                    </a:cubicBezTo>
                    <a:cubicBezTo>
                      <a:pt x="6507" y="20876"/>
                      <a:pt x="7038" y="20806"/>
                      <a:pt x="7434" y="20700"/>
                    </a:cubicBezTo>
                    <a:cubicBezTo>
                      <a:pt x="8901" y="20309"/>
                      <a:pt x="11091" y="12771"/>
                      <a:pt x="12227" y="9600"/>
                    </a:cubicBezTo>
                    <a:cubicBezTo>
                      <a:pt x="13363" y="6429"/>
                      <a:pt x="13484" y="4668"/>
                      <a:pt x="13709" y="3387"/>
                    </a:cubicBezTo>
                    <a:cubicBezTo>
                      <a:pt x="13845" y="2613"/>
                      <a:pt x="13472" y="2329"/>
                      <a:pt x="13122" y="2329"/>
                    </a:cubicBezTo>
                    <a:cubicBezTo>
                      <a:pt x="12892" y="2329"/>
                      <a:pt x="12672" y="2450"/>
                      <a:pt x="12609" y="2636"/>
                    </a:cubicBezTo>
                    <a:cubicBezTo>
                      <a:pt x="12451" y="3105"/>
                      <a:pt x="12013" y="4488"/>
                      <a:pt x="12013" y="4488"/>
                    </a:cubicBezTo>
                    <a:cubicBezTo>
                      <a:pt x="12013" y="4488"/>
                      <a:pt x="12345" y="2532"/>
                      <a:pt x="12277" y="1647"/>
                    </a:cubicBezTo>
                    <a:cubicBezTo>
                      <a:pt x="12238" y="1135"/>
                      <a:pt x="11905" y="941"/>
                      <a:pt x="11547" y="941"/>
                    </a:cubicBezTo>
                    <a:cubicBezTo>
                      <a:pt x="11148" y="941"/>
                      <a:pt x="10717" y="1182"/>
                      <a:pt x="10628" y="1494"/>
                    </a:cubicBezTo>
                    <a:cubicBezTo>
                      <a:pt x="10628" y="1494"/>
                      <a:pt x="10630" y="953"/>
                      <a:pt x="10629" y="470"/>
                    </a:cubicBezTo>
                    <a:cubicBezTo>
                      <a:pt x="10628" y="157"/>
                      <a:pt x="10213" y="1"/>
                      <a:pt x="9823" y="1"/>
                    </a:cubicBezTo>
                    <a:close/>
                  </a:path>
                </a:pathLst>
              </a:custGeom>
              <a:solidFill>
                <a:srgbClr val="EB9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2"/>
              <p:cNvSpPr/>
              <p:nvPr/>
            </p:nvSpPr>
            <p:spPr>
              <a:xfrm>
                <a:off x="5039075" y="4643625"/>
                <a:ext cx="74625" cy="311925"/>
              </a:xfrm>
              <a:custGeom>
                <a:avLst/>
                <a:gdLst/>
                <a:ahLst/>
                <a:cxnLst/>
                <a:rect l="l" t="t" r="r" b="b"/>
                <a:pathLst>
                  <a:path w="2985" h="12477" fill="none" extrusionOk="0">
                    <a:moveTo>
                      <a:pt x="163" y="12477"/>
                    </a:moveTo>
                    <a:cubicBezTo>
                      <a:pt x="0" y="11292"/>
                      <a:pt x="673" y="8829"/>
                      <a:pt x="673" y="8829"/>
                    </a:cubicBezTo>
                    <a:lnTo>
                      <a:pt x="2985" y="1509"/>
                    </a:lnTo>
                    <a:cubicBezTo>
                      <a:pt x="2985" y="1509"/>
                      <a:pt x="2430" y="931"/>
                      <a:pt x="2192"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2"/>
              <p:cNvSpPr/>
              <p:nvPr/>
            </p:nvSpPr>
            <p:spPr>
              <a:xfrm>
                <a:off x="5167575" y="4514725"/>
                <a:ext cx="3375" cy="95125"/>
              </a:xfrm>
              <a:custGeom>
                <a:avLst/>
                <a:gdLst/>
                <a:ahLst/>
                <a:cxnLst/>
                <a:rect l="l" t="t" r="r" b="b"/>
                <a:pathLst>
                  <a:path w="135" h="3805" fill="none" extrusionOk="0">
                    <a:moveTo>
                      <a:pt x="134" y="1"/>
                    </a:moveTo>
                    <a:cubicBezTo>
                      <a:pt x="134" y="1"/>
                      <a:pt x="75" y="2875"/>
                      <a:pt x="1" y="3804"/>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5202500" y="4514950"/>
                <a:ext cx="10575" cy="106475"/>
              </a:xfrm>
              <a:custGeom>
                <a:avLst/>
                <a:gdLst/>
                <a:ahLst/>
                <a:cxnLst/>
                <a:rect l="l" t="t" r="r" b="b"/>
                <a:pathLst>
                  <a:path w="423" h="4259" fill="none" extrusionOk="0">
                    <a:moveTo>
                      <a:pt x="423" y="0"/>
                    </a:moveTo>
                    <a:cubicBezTo>
                      <a:pt x="423" y="0"/>
                      <a:pt x="108" y="3635"/>
                      <a:pt x="1" y="425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2"/>
              <p:cNvSpPr/>
              <p:nvPr/>
            </p:nvSpPr>
            <p:spPr>
              <a:xfrm>
                <a:off x="5236600" y="4589775"/>
                <a:ext cx="11100" cy="59450"/>
              </a:xfrm>
              <a:custGeom>
                <a:avLst/>
                <a:gdLst/>
                <a:ahLst/>
                <a:cxnLst/>
                <a:rect l="l" t="t" r="r" b="b"/>
                <a:pathLst>
                  <a:path w="444" h="2378" fill="none" extrusionOk="0">
                    <a:moveTo>
                      <a:pt x="444" y="1"/>
                    </a:moveTo>
                    <a:cubicBezTo>
                      <a:pt x="444" y="1"/>
                      <a:pt x="138" y="1724"/>
                      <a:pt x="1" y="2377"/>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2"/>
              <p:cNvSpPr/>
              <p:nvPr/>
            </p:nvSpPr>
            <p:spPr>
              <a:xfrm>
                <a:off x="5412475" y="4477600"/>
                <a:ext cx="346150" cy="521925"/>
              </a:xfrm>
              <a:custGeom>
                <a:avLst/>
                <a:gdLst/>
                <a:ahLst/>
                <a:cxnLst/>
                <a:rect l="l" t="t" r="r" b="b"/>
                <a:pathLst>
                  <a:path w="13846" h="20877" extrusionOk="0">
                    <a:moveTo>
                      <a:pt x="4022" y="1"/>
                    </a:moveTo>
                    <a:cubicBezTo>
                      <a:pt x="3633" y="1"/>
                      <a:pt x="3218" y="157"/>
                      <a:pt x="3217" y="470"/>
                    </a:cubicBezTo>
                    <a:cubicBezTo>
                      <a:pt x="3216" y="953"/>
                      <a:pt x="3219" y="1494"/>
                      <a:pt x="3219" y="1494"/>
                    </a:cubicBezTo>
                    <a:cubicBezTo>
                      <a:pt x="3129" y="1182"/>
                      <a:pt x="2699" y="941"/>
                      <a:pt x="2299" y="941"/>
                    </a:cubicBezTo>
                    <a:cubicBezTo>
                      <a:pt x="1941" y="941"/>
                      <a:pt x="1608" y="1135"/>
                      <a:pt x="1568" y="1647"/>
                    </a:cubicBezTo>
                    <a:cubicBezTo>
                      <a:pt x="1500" y="2532"/>
                      <a:pt x="1834" y="4488"/>
                      <a:pt x="1834" y="4488"/>
                    </a:cubicBezTo>
                    <a:cubicBezTo>
                      <a:pt x="1834" y="4488"/>
                      <a:pt x="1394" y="3105"/>
                      <a:pt x="1236" y="2636"/>
                    </a:cubicBezTo>
                    <a:cubicBezTo>
                      <a:pt x="1174" y="2450"/>
                      <a:pt x="953" y="2329"/>
                      <a:pt x="724" y="2329"/>
                    </a:cubicBezTo>
                    <a:cubicBezTo>
                      <a:pt x="373" y="2329"/>
                      <a:pt x="0" y="2613"/>
                      <a:pt x="136" y="3387"/>
                    </a:cubicBezTo>
                    <a:cubicBezTo>
                      <a:pt x="361" y="4668"/>
                      <a:pt x="483" y="6429"/>
                      <a:pt x="1619" y="9600"/>
                    </a:cubicBezTo>
                    <a:cubicBezTo>
                      <a:pt x="2755" y="12771"/>
                      <a:pt x="4944" y="20309"/>
                      <a:pt x="6412" y="20700"/>
                    </a:cubicBezTo>
                    <a:cubicBezTo>
                      <a:pt x="6808" y="20806"/>
                      <a:pt x="7339" y="20876"/>
                      <a:pt x="7930" y="20876"/>
                    </a:cubicBezTo>
                    <a:cubicBezTo>
                      <a:pt x="9530" y="20876"/>
                      <a:pt x="11565" y="20358"/>
                      <a:pt x="12527" y="18608"/>
                    </a:cubicBezTo>
                    <a:cubicBezTo>
                      <a:pt x="13845" y="16212"/>
                      <a:pt x="11469" y="8927"/>
                      <a:pt x="11469" y="8927"/>
                    </a:cubicBezTo>
                    <a:cubicBezTo>
                      <a:pt x="10164" y="9376"/>
                      <a:pt x="7974" y="10625"/>
                      <a:pt x="7974" y="10625"/>
                    </a:cubicBezTo>
                    <a:lnTo>
                      <a:pt x="7192" y="8150"/>
                    </a:lnTo>
                    <a:lnTo>
                      <a:pt x="7985" y="6641"/>
                    </a:lnTo>
                    <a:lnTo>
                      <a:pt x="6543" y="6874"/>
                    </a:lnTo>
                    <a:lnTo>
                      <a:pt x="6543" y="6874"/>
                    </a:lnTo>
                    <a:cubicBezTo>
                      <a:pt x="6541" y="6793"/>
                      <a:pt x="6440" y="2900"/>
                      <a:pt x="6283" y="1550"/>
                    </a:cubicBezTo>
                    <a:cubicBezTo>
                      <a:pt x="6229" y="1081"/>
                      <a:pt x="6048" y="927"/>
                      <a:pt x="5835" y="927"/>
                    </a:cubicBezTo>
                    <a:cubicBezTo>
                      <a:pt x="5429" y="927"/>
                      <a:pt x="4903" y="1486"/>
                      <a:pt x="4903" y="1486"/>
                    </a:cubicBezTo>
                    <a:cubicBezTo>
                      <a:pt x="4903" y="1486"/>
                      <a:pt x="4799" y="741"/>
                      <a:pt x="4679" y="297"/>
                    </a:cubicBezTo>
                    <a:cubicBezTo>
                      <a:pt x="4626" y="100"/>
                      <a:pt x="4333" y="1"/>
                      <a:pt x="4022" y="1"/>
                    </a:cubicBezTo>
                    <a:close/>
                  </a:path>
                </a:pathLst>
              </a:custGeom>
              <a:solidFill>
                <a:srgbClr val="EB9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5592275" y="4643625"/>
                <a:ext cx="74675" cy="311925"/>
              </a:xfrm>
              <a:custGeom>
                <a:avLst/>
                <a:gdLst/>
                <a:ahLst/>
                <a:cxnLst/>
                <a:rect l="l" t="t" r="r" b="b"/>
                <a:pathLst>
                  <a:path w="2987" h="12477" fill="none" extrusionOk="0">
                    <a:moveTo>
                      <a:pt x="2822" y="12477"/>
                    </a:moveTo>
                    <a:cubicBezTo>
                      <a:pt x="2986" y="11292"/>
                      <a:pt x="2313" y="8829"/>
                      <a:pt x="2313" y="8829"/>
                    </a:cubicBezTo>
                    <a:lnTo>
                      <a:pt x="0" y="1509"/>
                    </a:lnTo>
                    <a:cubicBezTo>
                      <a:pt x="0" y="1509"/>
                      <a:pt x="556" y="931"/>
                      <a:pt x="793"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5535025" y="4514725"/>
                <a:ext cx="3375" cy="95125"/>
              </a:xfrm>
              <a:custGeom>
                <a:avLst/>
                <a:gdLst/>
                <a:ahLst/>
                <a:cxnLst/>
                <a:rect l="l" t="t" r="r" b="b"/>
                <a:pathLst>
                  <a:path w="135" h="3805" fill="none" extrusionOk="0">
                    <a:moveTo>
                      <a:pt x="1" y="1"/>
                    </a:moveTo>
                    <a:cubicBezTo>
                      <a:pt x="1" y="1"/>
                      <a:pt x="60" y="2875"/>
                      <a:pt x="135" y="3804"/>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5492925" y="4514950"/>
                <a:ext cx="10575" cy="106475"/>
              </a:xfrm>
              <a:custGeom>
                <a:avLst/>
                <a:gdLst/>
                <a:ahLst/>
                <a:cxnLst/>
                <a:rect l="l" t="t" r="r" b="b"/>
                <a:pathLst>
                  <a:path w="423" h="4259" fill="none" extrusionOk="0">
                    <a:moveTo>
                      <a:pt x="1" y="0"/>
                    </a:moveTo>
                    <a:cubicBezTo>
                      <a:pt x="1" y="0"/>
                      <a:pt x="315" y="3635"/>
                      <a:pt x="423" y="425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5458300" y="4589775"/>
                <a:ext cx="11100" cy="59450"/>
              </a:xfrm>
              <a:custGeom>
                <a:avLst/>
                <a:gdLst/>
                <a:ahLst/>
                <a:cxnLst/>
                <a:rect l="l" t="t" r="r" b="b"/>
                <a:pathLst>
                  <a:path w="444" h="2378" fill="none" extrusionOk="0">
                    <a:moveTo>
                      <a:pt x="1" y="1"/>
                    </a:moveTo>
                    <a:cubicBezTo>
                      <a:pt x="1" y="1"/>
                      <a:pt x="307" y="1724"/>
                      <a:pt x="444" y="2377"/>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42"/>
            <p:cNvGrpSpPr/>
            <p:nvPr/>
          </p:nvGrpSpPr>
          <p:grpSpPr>
            <a:xfrm flipH="1">
              <a:off x="2348002" y="781246"/>
              <a:ext cx="895284" cy="774817"/>
              <a:chOff x="1427127" y="2953496"/>
              <a:chExt cx="895284" cy="774817"/>
            </a:xfrm>
          </p:grpSpPr>
          <p:sp>
            <p:nvSpPr>
              <p:cNvPr id="1567" name="Google Shape;1567;p42"/>
              <p:cNvSpPr/>
              <p:nvPr/>
            </p:nvSpPr>
            <p:spPr>
              <a:xfrm>
                <a:off x="1427127" y="2988323"/>
                <a:ext cx="801413" cy="739991"/>
              </a:xfrm>
              <a:custGeom>
                <a:avLst/>
                <a:gdLst/>
                <a:ahLst/>
                <a:cxnLst/>
                <a:rect l="l" t="t" r="r" b="b"/>
                <a:pathLst>
                  <a:path w="21907" h="20228" extrusionOk="0">
                    <a:moveTo>
                      <a:pt x="5921" y="0"/>
                    </a:moveTo>
                    <a:lnTo>
                      <a:pt x="1" y="12879"/>
                    </a:lnTo>
                    <a:lnTo>
                      <a:pt x="15986" y="20228"/>
                    </a:lnTo>
                    <a:lnTo>
                      <a:pt x="21906" y="7349"/>
                    </a:lnTo>
                    <a:lnTo>
                      <a:pt x="5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1643659" y="2953533"/>
                <a:ext cx="678679" cy="303708"/>
              </a:xfrm>
              <a:custGeom>
                <a:avLst/>
                <a:gdLst/>
                <a:ahLst/>
                <a:cxnLst/>
                <a:rect l="l" t="t" r="r" b="b"/>
                <a:pathLst>
                  <a:path w="18552" h="8302" extrusionOk="0">
                    <a:moveTo>
                      <a:pt x="2567" y="0"/>
                    </a:moveTo>
                    <a:lnTo>
                      <a:pt x="1" y="952"/>
                    </a:lnTo>
                    <a:lnTo>
                      <a:pt x="15985" y="8301"/>
                    </a:lnTo>
                    <a:lnTo>
                      <a:pt x="18551" y="7349"/>
                    </a:lnTo>
                    <a:lnTo>
                      <a:pt x="25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1458258" y="2980311"/>
                <a:ext cx="636792" cy="718992"/>
              </a:xfrm>
              <a:custGeom>
                <a:avLst/>
                <a:gdLst/>
                <a:ahLst/>
                <a:cxnLst/>
                <a:rect l="l" t="t" r="r" b="b"/>
                <a:pathLst>
                  <a:path w="17407" h="19654" extrusionOk="0">
                    <a:moveTo>
                      <a:pt x="7614" y="1"/>
                    </a:moveTo>
                    <a:lnTo>
                      <a:pt x="5341" y="715"/>
                    </a:lnTo>
                    <a:lnTo>
                      <a:pt x="1" y="12828"/>
                    </a:lnTo>
                    <a:lnTo>
                      <a:pt x="14641" y="19653"/>
                    </a:lnTo>
                    <a:lnTo>
                      <a:pt x="17406" y="18905"/>
                    </a:lnTo>
                    <a:lnTo>
                      <a:pt x="7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1456100" y="3410412"/>
                <a:ext cx="117320" cy="41119"/>
              </a:xfrm>
              <a:custGeom>
                <a:avLst/>
                <a:gdLst/>
                <a:ahLst/>
                <a:cxnLst/>
                <a:rect l="l" t="t" r="r" b="b"/>
                <a:pathLst>
                  <a:path w="3207" h="1124" extrusionOk="0">
                    <a:moveTo>
                      <a:pt x="3149" y="0"/>
                    </a:moveTo>
                    <a:cubicBezTo>
                      <a:pt x="3144" y="0"/>
                      <a:pt x="3138" y="1"/>
                      <a:pt x="3132" y="3"/>
                    </a:cubicBezTo>
                    <a:lnTo>
                      <a:pt x="43" y="1022"/>
                    </a:lnTo>
                    <a:cubicBezTo>
                      <a:pt x="16" y="1031"/>
                      <a:pt x="0" y="1060"/>
                      <a:pt x="10" y="1088"/>
                    </a:cubicBezTo>
                    <a:cubicBezTo>
                      <a:pt x="17" y="1110"/>
                      <a:pt x="38" y="1124"/>
                      <a:pt x="60" y="1124"/>
                    </a:cubicBezTo>
                    <a:cubicBezTo>
                      <a:pt x="65" y="1124"/>
                      <a:pt x="71" y="1123"/>
                      <a:pt x="76" y="1122"/>
                    </a:cubicBezTo>
                    <a:lnTo>
                      <a:pt x="3164" y="102"/>
                    </a:lnTo>
                    <a:cubicBezTo>
                      <a:pt x="3191" y="93"/>
                      <a:pt x="3207" y="63"/>
                      <a:pt x="3198" y="36"/>
                    </a:cubicBezTo>
                    <a:cubicBezTo>
                      <a:pt x="3191" y="14"/>
                      <a:pt x="3171" y="0"/>
                      <a:pt x="3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1483793" y="3080474"/>
                <a:ext cx="162829" cy="361911"/>
              </a:xfrm>
              <a:custGeom>
                <a:avLst/>
                <a:gdLst/>
                <a:ahLst/>
                <a:cxnLst/>
                <a:rect l="l" t="t" r="r" b="b"/>
                <a:pathLst>
                  <a:path w="4451" h="9893" extrusionOk="0">
                    <a:moveTo>
                      <a:pt x="4391" y="1"/>
                    </a:moveTo>
                    <a:cubicBezTo>
                      <a:pt x="4371" y="1"/>
                      <a:pt x="4352" y="12"/>
                      <a:pt x="4343" y="32"/>
                    </a:cubicBezTo>
                    <a:lnTo>
                      <a:pt x="12" y="9819"/>
                    </a:lnTo>
                    <a:cubicBezTo>
                      <a:pt x="0" y="9846"/>
                      <a:pt x="12" y="9876"/>
                      <a:pt x="38" y="9888"/>
                    </a:cubicBezTo>
                    <a:cubicBezTo>
                      <a:pt x="46" y="9892"/>
                      <a:pt x="53" y="9893"/>
                      <a:pt x="60" y="9893"/>
                    </a:cubicBezTo>
                    <a:cubicBezTo>
                      <a:pt x="80" y="9893"/>
                      <a:pt x="100" y="9881"/>
                      <a:pt x="107" y="9862"/>
                    </a:cubicBezTo>
                    <a:lnTo>
                      <a:pt x="4440" y="74"/>
                    </a:lnTo>
                    <a:cubicBezTo>
                      <a:pt x="4451" y="47"/>
                      <a:pt x="4439" y="16"/>
                      <a:pt x="4413" y="5"/>
                    </a:cubicBezTo>
                    <a:cubicBezTo>
                      <a:pt x="4406" y="2"/>
                      <a:pt x="4398" y="1"/>
                      <a:pt x="4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2"/>
              <p:cNvSpPr/>
              <p:nvPr/>
            </p:nvSpPr>
            <p:spPr>
              <a:xfrm>
                <a:off x="1711226" y="3536768"/>
                <a:ext cx="263101" cy="127344"/>
              </a:xfrm>
              <a:custGeom>
                <a:avLst/>
                <a:gdLst/>
                <a:ahLst/>
                <a:cxnLst/>
                <a:rect l="l" t="t" r="r" b="b"/>
                <a:pathLst>
                  <a:path w="7192" h="3481" extrusionOk="0">
                    <a:moveTo>
                      <a:pt x="60" y="1"/>
                    </a:moveTo>
                    <a:cubicBezTo>
                      <a:pt x="40" y="1"/>
                      <a:pt x="21" y="12"/>
                      <a:pt x="12" y="31"/>
                    </a:cubicBezTo>
                    <a:cubicBezTo>
                      <a:pt x="0" y="57"/>
                      <a:pt x="11" y="88"/>
                      <a:pt x="37" y="100"/>
                    </a:cubicBezTo>
                    <a:lnTo>
                      <a:pt x="7109" y="3475"/>
                    </a:lnTo>
                    <a:cubicBezTo>
                      <a:pt x="7117" y="3479"/>
                      <a:pt x="7125" y="3480"/>
                      <a:pt x="7132" y="3480"/>
                    </a:cubicBezTo>
                    <a:cubicBezTo>
                      <a:pt x="7152" y="3480"/>
                      <a:pt x="7171" y="3469"/>
                      <a:pt x="7180" y="3451"/>
                    </a:cubicBezTo>
                    <a:cubicBezTo>
                      <a:pt x="7192" y="3424"/>
                      <a:pt x="7181" y="3394"/>
                      <a:pt x="7154" y="3381"/>
                    </a:cubicBezTo>
                    <a:lnTo>
                      <a:pt x="83" y="5"/>
                    </a:lnTo>
                    <a:cubicBezTo>
                      <a:pt x="75" y="2"/>
                      <a:pt x="68"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2"/>
              <p:cNvSpPr/>
              <p:nvPr/>
            </p:nvSpPr>
            <p:spPr>
              <a:xfrm>
                <a:off x="1555019" y="3462249"/>
                <a:ext cx="131221" cy="64385"/>
              </a:xfrm>
              <a:custGeom>
                <a:avLst/>
                <a:gdLst/>
                <a:ahLst/>
                <a:cxnLst/>
                <a:rect l="l" t="t" r="r" b="b"/>
                <a:pathLst>
                  <a:path w="3587" h="1760" extrusionOk="0">
                    <a:moveTo>
                      <a:pt x="61" y="0"/>
                    </a:moveTo>
                    <a:cubicBezTo>
                      <a:pt x="41" y="0"/>
                      <a:pt x="22" y="11"/>
                      <a:pt x="13" y="30"/>
                    </a:cubicBezTo>
                    <a:cubicBezTo>
                      <a:pt x="0" y="56"/>
                      <a:pt x="11" y="87"/>
                      <a:pt x="38" y="99"/>
                    </a:cubicBezTo>
                    <a:lnTo>
                      <a:pt x="3504" y="1754"/>
                    </a:lnTo>
                    <a:cubicBezTo>
                      <a:pt x="3512" y="1757"/>
                      <a:pt x="3519" y="1760"/>
                      <a:pt x="3527" y="1760"/>
                    </a:cubicBezTo>
                    <a:cubicBezTo>
                      <a:pt x="3547" y="1760"/>
                      <a:pt x="3565" y="1749"/>
                      <a:pt x="3574" y="1729"/>
                    </a:cubicBezTo>
                    <a:cubicBezTo>
                      <a:pt x="3586" y="1704"/>
                      <a:pt x="3575" y="1672"/>
                      <a:pt x="3549" y="1660"/>
                    </a:cubicBezTo>
                    <a:lnTo>
                      <a:pt x="83" y="5"/>
                    </a:lnTo>
                    <a:cubicBezTo>
                      <a:pt x="75" y="2"/>
                      <a:pt x="68"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1520997" y="2953496"/>
                <a:ext cx="801413" cy="740027"/>
              </a:xfrm>
              <a:custGeom>
                <a:avLst/>
                <a:gdLst/>
                <a:ahLst/>
                <a:cxnLst/>
                <a:rect l="l" t="t" r="r" b="b"/>
                <a:pathLst>
                  <a:path w="21907" h="20229" extrusionOk="0">
                    <a:moveTo>
                      <a:pt x="5921" y="0"/>
                    </a:moveTo>
                    <a:lnTo>
                      <a:pt x="1" y="12879"/>
                    </a:lnTo>
                    <a:lnTo>
                      <a:pt x="15986" y="20228"/>
                    </a:lnTo>
                    <a:lnTo>
                      <a:pt x="21906" y="7349"/>
                    </a:lnTo>
                    <a:lnTo>
                      <a:pt x="5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2"/>
              <p:cNvSpPr/>
              <p:nvPr/>
            </p:nvSpPr>
            <p:spPr>
              <a:xfrm>
                <a:off x="1640622" y="3073523"/>
                <a:ext cx="259004" cy="360850"/>
              </a:xfrm>
              <a:custGeom>
                <a:avLst/>
                <a:gdLst/>
                <a:ahLst/>
                <a:cxnLst/>
                <a:rect l="l" t="t" r="r" b="b"/>
                <a:pathLst>
                  <a:path w="7080" h="9864" extrusionOk="0">
                    <a:moveTo>
                      <a:pt x="3909" y="122"/>
                    </a:moveTo>
                    <a:lnTo>
                      <a:pt x="6957" y="1524"/>
                    </a:lnTo>
                    <a:lnTo>
                      <a:pt x="3178" y="9742"/>
                    </a:lnTo>
                    <a:lnTo>
                      <a:pt x="130" y="8340"/>
                    </a:lnTo>
                    <a:lnTo>
                      <a:pt x="3909" y="122"/>
                    </a:lnTo>
                    <a:close/>
                    <a:moveTo>
                      <a:pt x="3882" y="1"/>
                    </a:moveTo>
                    <a:cubicBezTo>
                      <a:pt x="3862" y="1"/>
                      <a:pt x="3844" y="12"/>
                      <a:pt x="3835" y="31"/>
                    </a:cubicBezTo>
                    <a:lnTo>
                      <a:pt x="13" y="8345"/>
                    </a:lnTo>
                    <a:cubicBezTo>
                      <a:pt x="1" y="8371"/>
                      <a:pt x="13" y="8402"/>
                      <a:pt x="39" y="8414"/>
                    </a:cubicBezTo>
                    <a:lnTo>
                      <a:pt x="3183" y="9859"/>
                    </a:lnTo>
                    <a:cubicBezTo>
                      <a:pt x="3189" y="9862"/>
                      <a:pt x="3197" y="9864"/>
                      <a:pt x="3205" y="9864"/>
                    </a:cubicBezTo>
                    <a:cubicBezTo>
                      <a:pt x="3210" y="9864"/>
                      <a:pt x="3217" y="9862"/>
                      <a:pt x="3222" y="9860"/>
                    </a:cubicBezTo>
                    <a:cubicBezTo>
                      <a:pt x="3235" y="9856"/>
                      <a:pt x="3246" y="9846"/>
                      <a:pt x="3252" y="9833"/>
                    </a:cubicBezTo>
                    <a:lnTo>
                      <a:pt x="7074" y="1520"/>
                    </a:lnTo>
                    <a:cubicBezTo>
                      <a:pt x="7080" y="1508"/>
                      <a:pt x="7080" y="1494"/>
                      <a:pt x="7075" y="1480"/>
                    </a:cubicBezTo>
                    <a:cubicBezTo>
                      <a:pt x="7071" y="1467"/>
                      <a:pt x="7061" y="1456"/>
                      <a:pt x="7048" y="1451"/>
                    </a:cubicBezTo>
                    <a:lnTo>
                      <a:pt x="3904" y="6"/>
                    </a:lnTo>
                    <a:cubicBezTo>
                      <a:pt x="3897" y="2"/>
                      <a:pt x="3889" y="1"/>
                      <a:pt x="3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TextBox 8">
            <a:extLst>
              <a:ext uri="{FF2B5EF4-FFF2-40B4-BE49-F238E27FC236}">
                <a16:creationId xmlns:a16="http://schemas.microsoft.com/office/drawing/2014/main" id="{0F901F3E-2B82-4747-79C2-FA5EEB2213A0}"/>
              </a:ext>
            </a:extLst>
          </p:cNvPr>
          <p:cNvSpPr txBox="1"/>
          <p:nvPr/>
        </p:nvSpPr>
        <p:spPr>
          <a:xfrm>
            <a:off x="3534288" y="1053348"/>
            <a:ext cx="4631386" cy="3115074"/>
          </a:xfrm>
          <a:prstGeom prst="rect">
            <a:avLst/>
          </a:prstGeom>
          <a:noFill/>
        </p:spPr>
        <p:txBody>
          <a:bodyPr wrap="square" lIns="72000" tIns="0" rIns="72000" bIns="72000">
            <a:spAutoFit/>
          </a:bodyPr>
          <a:lstStyle/>
          <a:p>
            <a:pPr algn="ctr">
              <a:lnSpc>
                <a:spcPct val="150000"/>
              </a:lnSpc>
            </a:pPr>
            <a:r>
              <a:rPr lang="vi-VN" sz="3400" b="1">
                <a:solidFill>
                  <a:srgbClr val="351C75">
                    <a:lumMod val="50000"/>
                  </a:srgbClr>
                </a:solidFill>
                <a:latin typeface="Arial" panose="020B0604020202020204" pitchFamily="34" charset="0"/>
                <a:ea typeface="Arial" panose="020B0604020202020204" pitchFamily="34" charset="0"/>
                <a:cs typeface="Arial" panose="020B0604020202020204" pitchFamily="34" charset="0"/>
              </a:rPr>
              <a:t>Hoạt động 3: </a:t>
            </a:r>
            <a:endParaRPr lang="en-US" sz="3400" b="1">
              <a:solidFill>
                <a:srgbClr val="351C75">
                  <a:lumMod val="50000"/>
                </a:srgbClr>
              </a:solidFill>
              <a:latin typeface="Arial" panose="020B0604020202020204" pitchFamily="34" charset="0"/>
              <a:ea typeface="Arial" panose="020B0604020202020204" pitchFamily="34" charset="0"/>
              <a:cs typeface="Arial" panose="020B0604020202020204" pitchFamily="34" charset="0"/>
            </a:endParaRPr>
          </a:p>
          <a:p>
            <a:pPr algn="ctr">
              <a:lnSpc>
                <a:spcPct val="150000"/>
              </a:lnSpc>
            </a:pPr>
            <a:r>
              <a:rPr lang="vi-VN" sz="3400" b="1">
                <a:solidFill>
                  <a:srgbClr val="351C75">
                    <a:lumMod val="50000"/>
                  </a:srgbClr>
                </a:solidFill>
                <a:latin typeface="Arial" panose="020B0604020202020204" pitchFamily="34" charset="0"/>
                <a:ea typeface="Arial" panose="020B0604020202020204" pitchFamily="34" charset="0"/>
                <a:cs typeface="Arial" panose="020B0604020202020204" pitchFamily="34" charset="0"/>
              </a:rPr>
              <a:t>Thực hành thể hiện có trách nhiệm với nhiệm vụ được giao</a:t>
            </a:r>
          </a:p>
        </p:txBody>
      </p:sp>
    </p:spTree>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sp>
        <p:nvSpPr>
          <p:cNvPr id="2" name="TextBox 1">
            <a:extLst>
              <a:ext uri="{FF2B5EF4-FFF2-40B4-BE49-F238E27FC236}">
                <a16:creationId xmlns:a16="http://schemas.microsoft.com/office/drawing/2014/main" id="{5FDF8C48-A447-A08A-E616-64539758E5E7}"/>
              </a:ext>
            </a:extLst>
          </p:cNvPr>
          <p:cNvSpPr txBox="1"/>
          <p:nvPr/>
        </p:nvSpPr>
        <p:spPr>
          <a:xfrm>
            <a:off x="883783" y="303710"/>
            <a:ext cx="7451953" cy="1045223"/>
          </a:xfrm>
          <a:prstGeom prst="rect">
            <a:avLst/>
          </a:prstGeom>
          <a:noFill/>
        </p:spPr>
        <p:txBody>
          <a:bodyPr wrap="square">
            <a:spAutoFit/>
          </a:bodyPr>
          <a:lstStyle/>
          <a:p>
            <a:pPr algn="ctr" defTabSz="457200">
              <a:lnSpc>
                <a:spcPct val="150000"/>
              </a:lnSpc>
              <a:spcAft>
                <a:spcPts val="500"/>
              </a:spcAft>
              <a:buClrTx/>
              <a:defRPr/>
            </a:pPr>
            <a:r>
              <a:rPr lang="vi-VN" sz="2200" b="1" kern="1200">
                <a:solidFill>
                  <a:srgbClr val="C00000"/>
                </a:solidFill>
                <a:latin typeface="Arial" panose="020B0604020202020204" pitchFamily="34" charset="0"/>
                <a:ea typeface="Calibri" panose="020F0502020204030204" pitchFamily="34" charset="0"/>
                <a:cs typeface="Arial" panose="020B0604020202020204" pitchFamily="34" charset="0"/>
              </a:rPr>
              <a:t>Nhiệm vụ 1: Thực hành thể hiện là người có trách nhiệm với nhiệm vụ được giao trong các tình huống</a:t>
            </a:r>
            <a:endParaRPr lang="en-US" sz="2200" kern="1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04A5C2A5-773D-6A1E-0E3B-EA8ECE1686F0}"/>
              </a:ext>
            </a:extLst>
          </p:cNvPr>
          <p:cNvGrpSpPr/>
          <p:nvPr/>
        </p:nvGrpSpPr>
        <p:grpSpPr>
          <a:xfrm>
            <a:off x="854529" y="1563398"/>
            <a:ext cx="4533900" cy="3144686"/>
            <a:chOff x="1143001" y="2183246"/>
            <a:chExt cx="9067800" cy="6289371"/>
          </a:xfrm>
        </p:grpSpPr>
        <p:sp>
          <p:nvSpPr>
            <p:cNvPr id="16" name="Freeform 5">
              <a:extLst>
                <a:ext uri="{FF2B5EF4-FFF2-40B4-BE49-F238E27FC236}">
                  <a16:creationId xmlns:a16="http://schemas.microsoft.com/office/drawing/2014/main" id="{F9606854-A45B-5F70-83A6-2D3B2A711D5D}"/>
                </a:ext>
              </a:extLst>
            </p:cNvPr>
            <p:cNvSpPr/>
            <p:nvPr/>
          </p:nvSpPr>
          <p:spPr>
            <a:xfrm>
              <a:off x="1143001" y="2748462"/>
              <a:ext cx="9067800" cy="5724155"/>
            </a:xfrm>
            <a:custGeom>
              <a:avLst/>
              <a:gdLst/>
              <a:ahLst/>
              <a:cxnLst/>
              <a:rect l="l" t="t" r="r" b="b"/>
              <a:pathLst>
                <a:path w="2140210" h="1631507">
                  <a:moveTo>
                    <a:pt x="48589" y="0"/>
                  </a:moveTo>
                  <a:lnTo>
                    <a:pt x="2091622" y="0"/>
                  </a:lnTo>
                  <a:cubicBezTo>
                    <a:pt x="2104508" y="0"/>
                    <a:pt x="2116867" y="5119"/>
                    <a:pt x="2125979" y="14231"/>
                  </a:cubicBezTo>
                  <a:cubicBezTo>
                    <a:pt x="2135091" y="23343"/>
                    <a:pt x="2140210" y="35702"/>
                    <a:pt x="2140210" y="48589"/>
                  </a:cubicBezTo>
                  <a:lnTo>
                    <a:pt x="2140210" y="1582918"/>
                  </a:lnTo>
                  <a:cubicBezTo>
                    <a:pt x="2140210" y="1595804"/>
                    <a:pt x="2135091" y="1608163"/>
                    <a:pt x="2125979" y="1617275"/>
                  </a:cubicBezTo>
                  <a:cubicBezTo>
                    <a:pt x="2116867" y="1626388"/>
                    <a:pt x="2104508" y="1631507"/>
                    <a:pt x="2091622" y="1631507"/>
                  </a:cubicBezTo>
                  <a:lnTo>
                    <a:pt x="48589" y="1631507"/>
                  </a:lnTo>
                  <a:cubicBezTo>
                    <a:pt x="35702" y="1631507"/>
                    <a:pt x="23343" y="1626388"/>
                    <a:pt x="14231" y="1617275"/>
                  </a:cubicBezTo>
                  <a:cubicBezTo>
                    <a:pt x="5119" y="1608163"/>
                    <a:pt x="0" y="1595804"/>
                    <a:pt x="0" y="1582918"/>
                  </a:cubicBezTo>
                  <a:lnTo>
                    <a:pt x="0" y="48589"/>
                  </a:lnTo>
                  <a:cubicBezTo>
                    <a:pt x="0" y="35702"/>
                    <a:pt x="5119" y="23343"/>
                    <a:pt x="14231" y="14231"/>
                  </a:cubicBezTo>
                  <a:cubicBezTo>
                    <a:pt x="23343" y="5119"/>
                    <a:pt x="35702" y="0"/>
                    <a:pt x="48589" y="0"/>
                  </a:cubicBezTo>
                  <a:close/>
                </a:path>
              </a:pathLst>
            </a:custGeom>
            <a:solidFill>
              <a:schemeClr val="accent1">
                <a:lumMod val="20000"/>
                <a:lumOff val="80000"/>
              </a:schemeClr>
            </a:solidFill>
          </p:spPr>
          <p:txBody>
            <a:bodyPr/>
            <a:lstStyle/>
            <a:p>
              <a:pPr defTabSz="457200">
                <a:buClrTx/>
                <a:buFontTx/>
                <a:buNone/>
                <a:defRPr/>
              </a:pPr>
              <a:endParaRPr lang="en-US" sz="900" kern="1200">
                <a:solidFill>
                  <a:prstClr val="black"/>
                </a:solidFill>
                <a:latin typeface="Arial" panose="020B0604020202020204" pitchFamily="34" charset="0"/>
                <a:ea typeface="+mn-ea"/>
                <a:cs typeface="Arial" panose="020B0604020202020204" pitchFamily="34" charset="0"/>
              </a:endParaRPr>
            </a:p>
          </p:txBody>
        </p:sp>
        <p:grpSp>
          <p:nvGrpSpPr>
            <p:cNvPr id="17" name="Group 16">
              <a:extLst>
                <a:ext uri="{FF2B5EF4-FFF2-40B4-BE49-F238E27FC236}">
                  <a16:creationId xmlns:a16="http://schemas.microsoft.com/office/drawing/2014/main" id="{9EDB599B-2BA1-6DFE-FA92-3CA635A8711D}"/>
                </a:ext>
              </a:extLst>
            </p:cNvPr>
            <p:cNvGrpSpPr/>
            <p:nvPr/>
          </p:nvGrpSpPr>
          <p:grpSpPr>
            <a:xfrm>
              <a:off x="2038637" y="2183246"/>
              <a:ext cx="7276528" cy="1130432"/>
              <a:chOff x="5492114" y="684673"/>
              <a:chExt cx="7276528" cy="1130432"/>
            </a:xfrm>
          </p:grpSpPr>
          <p:pic>
            <p:nvPicPr>
              <p:cNvPr id="19" name="Picture 9">
                <a:extLst>
                  <a:ext uri="{FF2B5EF4-FFF2-40B4-BE49-F238E27FC236}">
                    <a16:creationId xmlns:a16="http://schemas.microsoft.com/office/drawing/2014/main" id="{C13E1F60-DC54-2002-12D4-0EF175746E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55871" y="684673"/>
                <a:ext cx="6816052" cy="1130432"/>
              </a:xfrm>
              <a:prstGeom prst="rect">
                <a:avLst/>
              </a:prstGeom>
            </p:spPr>
          </p:pic>
          <p:sp>
            <p:nvSpPr>
              <p:cNvPr id="20" name="TextBox 19">
                <a:extLst>
                  <a:ext uri="{FF2B5EF4-FFF2-40B4-BE49-F238E27FC236}">
                    <a16:creationId xmlns:a16="http://schemas.microsoft.com/office/drawing/2014/main" id="{D3B35487-E7BE-943A-0CC8-E142A15785FE}"/>
                  </a:ext>
                </a:extLst>
              </p:cNvPr>
              <p:cNvSpPr txBox="1"/>
              <p:nvPr/>
            </p:nvSpPr>
            <p:spPr>
              <a:xfrm>
                <a:off x="5492114" y="780013"/>
                <a:ext cx="7276528" cy="861774"/>
              </a:xfrm>
              <a:prstGeom prst="rect">
                <a:avLst/>
              </a:prstGeom>
              <a:noFill/>
            </p:spPr>
            <p:txBody>
              <a:bodyPr wrap="square" rtlCol="0">
                <a:spAutoFit/>
              </a:bodyPr>
              <a:lstStyle/>
              <a:p>
                <a:pPr algn="ctr" defTabSz="457200">
                  <a:buClrTx/>
                  <a:buFontTx/>
                  <a:buNone/>
                  <a:defRPr/>
                </a:pPr>
                <a:r>
                  <a:rPr lang="en-US" sz="2200" b="1" kern="1200" dirty="0" err="1">
                    <a:solidFill>
                      <a:prstClr val="white"/>
                    </a:solidFill>
                    <a:latin typeface="Arial" panose="020B0604020202020204" pitchFamily="34" charset="0"/>
                    <a:ea typeface="+mn-ea"/>
                    <a:cs typeface="Arial" panose="020B0604020202020204" pitchFamily="34" charset="0"/>
                  </a:rPr>
                  <a:t>Hoạt</a:t>
                </a:r>
                <a:r>
                  <a:rPr lang="en-US" sz="2200" b="1" kern="1200" dirty="0">
                    <a:solidFill>
                      <a:prstClr val="white"/>
                    </a:solidFill>
                    <a:latin typeface="Arial" panose="020B0604020202020204" pitchFamily="34" charset="0"/>
                    <a:ea typeface="+mn-ea"/>
                    <a:cs typeface="Arial" panose="020B0604020202020204" pitchFamily="34" charset="0"/>
                  </a:rPr>
                  <a:t> </a:t>
                </a:r>
                <a:r>
                  <a:rPr lang="en-US" sz="2200" b="1" kern="1200" err="1">
                    <a:solidFill>
                      <a:prstClr val="white"/>
                    </a:solidFill>
                    <a:latin typeface="Arial" panose="020B0604020202020204" pitchFamily="34" charset="0"/>
                    <a:ea typeface="+mn-ea"/>
                    <a:cs typeface="Arial" panose="020B0604020202020204" pitchFamily="34" charset="0"/>
                  </a:rPr>
                  <a:t>động</a:t>
                </a:r>
                <a:r>
                  <a:rPr lang="en-US" sz="2200" b="1" kern="1200">
                    <a:solidFill>
                      <a:prstClr val="white"/>
                    </a:solidFill>
                    <a:latin typeface="Arial" panose="020B0604020202020204" pitchFamily="34" charset="0"/>
                    <a:ea typeface="+mn-ea"/>
                    <a:cs typeface="Arial" panose="020B0604020202020204" pitchFamily="34" charset="0"/>
                  </a:rPr>
                  <a:t> nhóm</a:t>
                </a:r>
                <a:endParaRPr lang="en-US" sz="2200" b="1" kern="1200" dirty="0">
                  <a:solidFill>
                    <a:prstClr val="white"/>
                  </a:solidFill>
                  <a:latin typeface="Arial" panose="020B0604020202020204" pitchFamily="34" charset="0"/>
                  <a:ea typeface="+mn-ea"/>
                  <a:cs typeface="Arial" panose="020B0604020202020204" pitchFamily="34" charset="0"/>
                </a:endParaRPr>
              </a:p>
            </p:txBody>
          </p:sp>
        </p:grpSp>
        <p:sp>
          <p:nvSpPr>
            <p:cNvPr id="18" name="TextBox 17">
              <a:extLst>
                <a:ext uri="{FF2B5EF4-FFF2-40B4-BE49-F238E27FC236}">
                  <a16:creationId xmlns:a16="http://schemas.microsoft.com/office/drawing/2014/main" id="{6CAB0F9E-60D6-42DC-80AB-9E6C04CFF599}"/>
                </a:ext>
              </a:extLst>
            </p:cNvPr>
            <p:cNvSpPr txBox="1"/>
            <p:nvPr/>
          </p:nvSpPr>
          <p:spPr>
            <a:xfrm>
              <a:off x="1774067" y="3391094"/>
              <a:ext cx="7805666" cy="4687309"/>
            </a:xfrm>
            <a:prstGeom prst="rect">
              <a:avLst/>
            </a:prstGeom>
            <a:noFill/>
          </p:spPr>
          <p:txBody>
            <a:bodyPr wrap="square">
              <a:spAutoFit/>
            </a:bodyPr>
            <a:lstStyle/>
            <a:p>
              <a:pPr algn="just" defTabSz="457200">
                <a:lnSpc>
                  <a:spcPct val="150000"/>
                </a:lnSpc>
                <a:buClrTx/>
                <a:buFontTx/>
                <a:buNone/>
                <a:defRPr/>
              </a:pPr>
              <a:r>
                <a:rPr lang="en-US"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Cả lớp chia </a:t>
              </a:r>
              <a:r>
                <a:rPr lang="vi-VN"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thành </a:t>
              </a:r>
              <a:r>
                <a:rPr lang="en-US"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6 nhóm </a:t>
              </a:r>
              <a:r>
                <a:rPr lang="vi-VN"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(2 nhóm thực hiện 1 nhiệm vụ)</a:t>
              </a:r>
              <a:r>
                <a:rPr lang="en-US"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 mỗi nhóm </a:t>
              </a:r>
              <a:r>
                <a:rPr lang="vi-VN"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đọc các </a:t>
              </a:r>
              <a:r>
                <a:rPr lang="en-US"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tình huống (</a:t>
              </a:r>
              <a:r>
                <a:rPr lang="vi-VN"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SGK </a:t>
              </a:r>
              <a:r>
                <a:rPr lang="en-US"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 tr.19) </a:t>
              </a:r>
              <a:r>
                <a:rPr lang="vi-VN"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để thực hiện nhiệm vụ</a:t>
              </a:r>
              <a:r>
                <a:rPr lang="en-US"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 được phân công sẵn dưới đây</a:t>
              </a:r>
              <a:endParaRPr lang="vi-VN" sz="20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21" name="Picture 11">
            <a:extLst>
              <a:ext uri="{FF2B5EF4-FFF2-40B4-BE49-F238E27FC236}">
                <a16:creationId xmlns:a16="http://schemas.microsoft.com/office/drawing/2014/main" id="{052FA8F0-E60C-B4BD-0BEA-7D2C96ED6A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072895" y="3081544"/>
            <a:ext cx="2320063" cy="2061956"/>
          </a:xfrm>
          <a:prstGeom prst="rect">
            <a:avLst/>
          </a:prstGeom>
        </p:spPr>
      </p:pic>
    </p:spTree>
    <p:extLst>
      <p:ext uri="{BB962C8B-B14F-4D97-AF65-F5344CB8AC3E}">
        <p14:creationId xmlns:p14="http://schemas.microsoft.com/office/powerpoint/2010/main" val="11315607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grpSp>
        <p:nvGrpSpPr>
          <p:cNvPr id="2" name="Group 1">
            <a:extLst>
              <a:ext uri="{FF2B5EF4-FFF2-40B4-BE49-F238E27FC236}">
                <a16:creationId xmlns:a16="http://schemas.microsoft.com/office/drawing/2014/main" id="{0EC2D7F6-E0B4-F941-948A-3BD061D099A4}"/>
              </a:ext>
            </a:extLst>
          </p:cNvPr>
          <p:cNvGrpSpPr/>
          <p:nvPr/>
        </p:nvGrpSpPr>
        <p:grpSpPr>
          <a:xfrm>
            <a:off x="329625" y="814992"/>
            <a:ext cx="8484749" cy="958660"/>
            <a:chOff x="496689" y="580495"/>
            <a:chExt cx="8670474" cy="958660"/>
          </a:xfrm>
        </p:grpSpPr>
        <p:sp>
          <p:nvSpPr>
            <p:cNvPr id="3" name="TextBox 2">
              <a:extLst>
                <a:ext uri="{FF2B5EF4-FFF2-40B4-BE49-F238E27FC236}">
                  <a16:creationId xmlns:a16="http://schemas.microsoft.com/office/drawing/2014/main" id="{5BD5839F-0D8E-B335-62E6-A180AC71987B}"/>
                </a:ext>
              </a:extLst>
            </p:cNvPr>
            <p:cNvSpPr txBox="1"/>
            <p:nvPr/>
          </p:nvSpPr>
          <p:spPr>
            <a:xfrm>
              <a:off x="1143734" y="580495"/>
              <a:ext cx="8023429" cy="958660"/>
            </a:xfrm>
            <a:prstGeom prst="rect">
              <a:avLst/>
            </a:prstGeom>
            <a:noFill/>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1" i="0" u="none" strike="noStrike" kern="0" cap="none" spc="0" normalizeH="0" baseline="0" noProof="0">
                  <a:ln>
                    <a:noFill/>
                  </a:ln>
                  <a:solidFill>
                    <a:sysClr val="windowText" lastClr="000000"/>
                  </a:solidFill>
                  <a:effectLst/>
                  <a:uLnTx/>
                  <a:uFillTx/>
                  <a:ea typeface="+mn-ea"/>
                </a:rPr>
                <a:t>Nhóm 1,2: </a:t>
              </a:r>
              <a:r>
                <a:rPr kumimoji="0" lang="vi-VN" sz="2000" i="0" u="none" strike="noStrike" kern="0" cap="none" spc="0" normalizeH="0" baseline="0" noProof="0">
                  <a:ln>
                    <a:noFill/>
                  </a:ln>
                  <a:solidFill>
                    <a:sysClr val="windowText" lastClr="000000"/>
                  </a:solidFill>
                  <a:effectLst/>
                  <a:uLnTx/>
                  <a:uFillTx/>
                  <a:ea typeface="+mn-ea"/>
                </a:rPr>
                <a:t>Thực hành thể hiện là người có trách nhiệm với nhiệm vụ được giao trong tình huống 1:</a:t>
              </a:r>
              <a:endParaRPr kumimoji="0" lang="en-US" sz="2000" i="0" u="none" strike="noStrike" kern="0" cap="none" spc="0" normalizeH="0" baseline="0" noProof="0">
                <a:ln>
                  <a:noFill/>
                </a:ln>
                <a:solidFill>
                  <a:srgbClr val="FF0000"/>
                </a:solidFill>
                <a:effectLst/>
                <a:uLnTx/>
                <a:uFillTx/>
                <a:ea typeface="+mn-ea"/>
              </a:endParaRPr>
            </a:p>
          </p:txBody>
        </p:sp>
        <p:pic>
          <p:nvPicPr>
            <p:cNvPr id="11" name="Picture 10">
              <a:extLst>
                <a:ext uri="{FF2B5EF4-FFF2-40B4-BE49-F238E27FC236}">
                  <a16:creationId xmlns:a16="http://schemas.microsoft.com/office/drawing/2014/main" id="{3FCD8492-F556-A2CC-E143-173B7474C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689" y="813103"/>
              <a:ext cx="553192" cy="558758"/>
            </a:xfrm>
            <a:prstGeom prst="rect">
              <a:avLst/>
            </a:prstGeom>
          </p:spPr>
        </p:pic>
      </p:grpSp>
      <p:grpSp>
        <p:nvGrpSpPr>
          <p:cNvPr id="22" name="Group 21">
            <a:extLst>
              <a:ext uri="{FF2B5EF4-FFF2-40B4-BE49-F238E27FC236}">
                <a16:creationId xmlns:a16="http://schemas.microsoft.com/office/drawing/2014/main" id="{D11A10A8-3777-CEF5-9BD5-5DBB24402236}"/>
              </a:ext>
            </a:extLst>
          </p:cNvPr>
          <p:cNvGrpSpPr/>
          <p:nvPr/>
        </p:nvGrpSpPr>
        <p:grpSpPr>
          <a:xfrm>
            <a:off x="2683041" y="0"/>
            <a:ext cx="3777915" cy="688427"/>
            <a:chOff x="5714998" y="-9"/>
            <a:chExt cx="7372837" cy="1319976"/>
          </a:xfrm>
        </p:grpSpPr>
        <p:sp>
          <p:nvSpPr>
            <p:cNvPr id="23" name="Round Same Side Corner Rectangle 11">
              <a:extLst>
                <a:ext uri="{FF2B5EF4-FFF2-40B4-BE49-F238E27FC236}">
                  <a16:creationId xmlns:a16="http://schemas.microsoft.com/office/drawing/2014/main" id="{BA6B0A48-E575-F2C3-4608-487690E2EC90}"/>
                </a:ext>
              </a:extLst>
            </p:cNvPr>
            <p:cNvSpPr/>
            <p:nvPr/>
          </p:nvSpPr>
          <p:spPr>
            <a:xfrm flipV="1">
              <a:off x="5714998" y="-9"/>
              <a:ext cx="7372837" cy="1319976"/>
            </a:xfrm>
            <a:prstGeom prst="round2SameRect">
              <a:avLst>
                <a:gd name="adj1" fmla="val 37720"/>
                <a:gd name="adj2" fmla="val 0"/>
              </a:avLst>
            </a:prstGeom>
            <a:solidFill>
              <a:srgbClr val="EF9B3E">
                <a:lumMod val="75000"/>
              </a:srgbClr>
            </a:solidFill>
            <a:ln w="25400" cap="flat" cmpd="sng" algn="ctr">
              <a:solidFill>
                <a:srgbClr val="EF9B3E">
                  <a:lumMod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24" name="TextBox 23">
              <a:extLst>
                <a:ext uri="{FF2B5EF4-FFF2-40B4-BE49-F238E27FC236}">
                  <a16:creationId xmlns:a16="http://schemas.microsoft.com/office/drawing/2014/main" id="{00FB9078-63EE-4AE5-CA69-1FA7DF615666}"/>
                </a:ext>
              </a:extLst>
            </p:cNvPr>
            <p:cNvSpPr txBox="1"/>
            <p:nvPr/>
          </p:nvSpPr>
          <p:spPr>
            <a:xfrm>
              <a:off x="6043723" y="246890"/>
              <a:ext cx="6715385" cy="82617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Tình huống và nhiệm vụ</a:t>
              </a:r>
              <a:endPar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7" name="Group 26">
            <a:extLst>
              <a:ext uri="{FF2B5EF4-FFF2-40B4-BE49-F238E27FC236}">
                <a16:creationId xmlns:a16="http://schemas.microsoft.com/office/drawing/2014/main" id="{A40B4418-9657-7E52-7E77-BC76DAEA0FA6}"/>
              </a:ext>
            </a:extLst>
          </p:cNvPr>
          <p:cNvGrpSpPr/>
          <p:nvPr/>
        </p:nvGrpSpPr>
        <p:grpSpPr>
          <a:xfrm>
            <a:off x="329623" y="1978669"/>
            <a:ext cx="8484751" cy="2952560"/>
            <a:chOff x="329623" y="1978669"/>
            <a:chExt cx="8484751" cy="2952560"/>
          </a:xfrm>
        </p:grpSpPr>
        <p:grpSp>
          <p:nvGrpSpPr>
            <p:cNvPr id="14" name="Group 13">
              <a:extLst>
                <a:ext uri="{FF2B5EF4-FFF2-40B4-BE49-F238E27FC236}">
                  <a16:creationId xmlns:a16="http://schemas.microsoft.com/office/drawing/2014/main" id="{43A8B82C-01F0-FC19-F1D6-32F6A88F152C}"/>
                </a:ext>
              </a:extLst>
            </p:cNvPr>
            <p:cNvGrpSpPr/>
            <p:nvPr/>
          </p:nvGrpSpPr>
          <p:grpSpPr>
            <a:xfrm>
              <a:off x="329623" y="1978669"/>
              <a:ext cx="8484751" cy="2952560"/>
              <a:chOff x="329623" y="719437"/>
              <a:chExt cx="8484751" cy="2952560"/>
            </a:xfrm>
          </p:grpSpPr>
          <p:grpSp>
            <p:nvGrpSpPr>
              <p:cNvPr id="15" name="Group 14">
                <a:extLst>
                  <a:ext uri="{FF2B5EF4-FFF2-40B4-BE49-F238E27FC236}">
                    <a16:creationId xmlns:a16="http://schemas.microsoft.com/office/drawing/2014/main" id="{CE419817-ED6B-0FE3-09C5-535C47C48F49}"/>
                  </a:ext>
                </a:extLst>
              </p:cNvPr>
              <p:cNvGrpSpPr/>
              <p:nvPr/>
            </p:nvGrpSpPr>
            <p:grpSpPr>
              <a:xfrm>
                <a:off x="329623" y="719437"/>
                <a:ext cx="8484751" cy="2952560"/>
                <a:chOff x="551768" y="1169110"/>
                <a:chExt cx="16969502" cy="5905120"/>
              </a:xfrm>
            </p:grpSpPr>
            <p:sp>
              <p:nvSpPr>
                <p:cNvPr id="17" name="Rectangle 16">
                  <a:extLst>
                    <a:ext uri="{FF2B5EF4-FFF2-40B4-BE49-F238E27FC236}">
                      <a16:creationId xmlns:a16="http://schemas.microsoft.com/office/drawing/2014/main" id="{6609AFA9-44C8-8628-7D47-E854967F1BDF}"/>
                    </a:ext>
                  </a:extLst>
                </p:cNvPr>
                <p:cNvSpPr/>
                <p:nvPr/>
              </p:nvSpPr>
              <p:spPr>
                <a:xfrm>
                  <a:off x="551772" y="1781202"/>
                  <a:ext cx="16969498" cy="5293028"/>
                </a:xfrm>
                <a:prstGeom prst="rect">
                  <a:avLst/>
                </a:prstGeom>
                <a:solidFill>
                  <a:sysClr val="window" lastClr="FFFFFF"/>
                </a:solidFill>
                <a:ln w="19050" cap="flat" cmpd="sng" algn="ctr">
                  <a:solidFill>
                    <a:schemeClr val="accent2">
                      <a:lumMod val="50000"/>
                    </a:schemeClr>
                  </a:solidFill>
                  <a:prstDash val="solid"/>
                </a:ln>
                <a:effectLst/>
              </p:spPr>
              <p:txBody>
                <a:bodyPr rtlCol="0" anchor="ct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Arial" panose="020B0604020202020204" pitchFamily="34" charset="0"/>
                    </a:rPr>
                    <a:t>	</a:t>
                  </a:r>
                </a:p>
              </p:txBody>
            </p:sp>
            <p:sp>
              <p:nvSpPr>
                <p:cNvPr id="18" name="Rectangle: Top Corners One Rounded and One Snipped 17">
                  <a:extLst>
                    <a:ext uri="{FF2B5EF4-FFF2-40B4-BE49-F238E27FC236}">
                      <a16:creationId xmlns:a16="http://schemas.microsoft.com/office/drawing/2014/main" id="{FB351B92-6B0A-74E3-07C2-9738AEF2E2F0}"/>
                    </a:ext>
                  </a:extLst>
                </p:cNvPr>
                <p:cNvSpPr/>
                <p:nvPr/>
              </p:nvSpPr>
              <p:spPr>
                <a:xfrm flipH="1">
                  <a:off x="551768" y="1169110"/>
                  <a:ext cx="4343406" cy="1330546"/>
                </a:xfrm>
                <a:prstGeom prst="snipRoundRect">
                  <a:avLst/>
                </a:prstGeom>
                <a:solidFill>
                  <a:schemeClr val="accent3">
                    <a:lumMod val="50000"/>
                  </a:schemeClr>
                </a:solidFill>
                <a:ln w="19050" cap="flat" cmpd="sng" algn="ctr">
                  <a:solidFill>
                    <a:schemeClr val="accent3">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4"/>
                      </a:solidFill>
                      <a:effectLst/>
                      <a:uLnTx/>
                      <a:uFillTx/>
                      <a:latin typeface="+mn-lt"/>
                      <a:ea typeface="+mn-ea"/>
                      <a:cs typeface="Arial" panose="020B0604020202020204" pitchFamily="34" charset="0"/>
                    </a:rPr>
                    <a:t>Tình huống 1</a:t>
                  </a:r>
                </a:p>
              </p:txBody>
            </p:sp>
          </p:grpSp>
          <p:sp>
            <p:nvSpPr>
              <p:cNvPr id="16" name="TextBox 15">
                <a:extLst>
                  <a:ext uri="{FF2B5EF4-FFF2-40B4-BE49-F238E27FC236}">
                    <a16:creationId xmlns:a16="http://schemas.microsoft.com/office/drawing/2014/main" id="{1C69E4F1-6269-8519-8F93-649F68B9BCDD}"/>
                  </a:ext>
                </a:extLst>
              </p:cNvPr>
              <p:cNvSpPr txBox="1"/>
              <p:nvPr/>
            </p:nvSpPr>
            <p:spPr>
              <a:xfrm>
                <a:off x="567639" y="1499648"/>
                <a:ext cx="5828351" cy="1881990"/>
              </a:xfrm>
              <a:prstGeom prst="rect">
                <a:avLst/>
              </a:prstGeom>
              <a:noFill/>
            </p:spPr>
            <p:txBody>
              <a:bodyPr wrap="square">
                <a:spAutoFit/>
              </a:bodyPr>
              <a:lstStyle/>
              <a:p>
                <a:pPr algn="just">
                  <a:lnSpc>
                    <a:spcPct val="150000"/>
                  </a:lnSpc>
                </a:pPr>
                <a:r>
                  <a:rPr kumimoji="0" lang="vi-VN"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Năm nay là năm học cuối cấp. Nam được cô giáo giao nhiệm vụ làm nhóm trưởng học tập nên bạn vừa phải hoàn thành nhiệm vụ của mình, vừa phải giúp đỡ một số bạn học chưa tốt trong nhóm.</a:t>
                </a:r>
                <a:endParaRPr lang="en-US" sz="2000">
                  <a:solidFill>
                    <a:srgbClr val="FF0000"/>
                  </a:solidFill>
                </a:endParaRPr>
              </a:p>
            </p:txBody>
          </p:sp>
        </p:grpSp>
        <p:pic>
          <p:nvPicPr>
            <p:cNvPr id="26" name="Picture 25" descr="A group of people standing around a table&#10;&#10;Description automatically generated">
              <a:extLst>
                <a:ext uri="{FF2B5EF4-FFF2-40B4-BE49-F238E27FC236}">
                  <a16:creationId xmlns:a16="http://schemas.microsoft.com/office/drawing/2014/main" id="{01821974-1AD9-F9FC-DB7D-AFFD8C456B33}"/>
                </a:ext>
              </a:extLst>
            </p:cNvPr>
            <p:cNvPicPr>
              <a:picLocks noChangeAspect="1"/>
            </p:cNvPicPr>
            <p:nvPr/>
          </p:nvPicPr>
          <p:blipFill>
            <a:blip r:embed="rId4"/>
            <a:srcRect l="6017" t="5094" r="8870" b="6086"/>
            <a:stretch/>
          </p:blipFill>
          <p:spPr>
            <a:xfrm>
              <a:off x="6460890" y="2465614"/>
              <a:ext cx="2236603" cy="2334019"/>
            </a:xfrm>
            <a:prstGeom prst="rect">
              <a:avLst/>
            </a:prstGeom>
          </p:spPr>
        </p:pic>
      </p:grpSp>
    </p:spTree>
    <p:extLst>
      <p:ext uri="{BB962C8B-B14F-4D97-AF65-F5344CB8AC3E}">
        <p14:creationId xmlns:p14="http://schemas.microsoft.com/office/powerpoint/2010/main" val="18795574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out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grpSp>
        <p:nvGrpSpPr>
          <p:cNvPr id="22" name="Group 21">
            <a:extLst>
              <a:ext uri="{FF2B5EF4-FFF2-40B4-BE49-F238E27FC236}">
                <a16:creationId xmlns:a16="http://schemas.microsoft.com/office/drawing/2014/main" id="{D11A10A8-3777-CEF5-9BD5-5DBB24402236}"/>
              </a:ext>
            </a:extLst>
          </p:cNvPr>
          <p:cNvGrpSpPr/>
          <p:nvPr/>
        </p:nvGrpSpPr>
        <p:grpSpPr>
          <a:xfrm>
            <a:off x="2683041" y="0"/>
            <a:ext cx="3777915" cy="688427"/>
            <a:chOff x="5714998" y="-9"/>
            <a:chExt cx="7372837" cy="1319976"/>
          </a:xfrm>
        </p:grpSpPr>
        <p:sp>
          <p:nvSpPr>
            <p:cNvPr id="23" name="Round Same Side Corner Rectangle 11">
              <a:extLst>
                <a:ext uri="{FF2B5EF4-FFF2-40B4-BE49-F238E27FC236}">
                  <a16:creationId xmlns:a16="http://schemas.microsoft.com/office/drawing/2014/main" id="{BA6B0A48-E575-F2C3-4608-487690E2EC90}"/>
                </a:ext>
              </a:extLst>
            </p:cNvPr>
            <p:cNvSpPr/>
            <p:nvPr/>
          </p:nvSpPr>
          <p:spPr>
            <a:xfrm flipV="1">
              <a:off x="5714998" y="-9"/>
              <a:ext cx="7372837" cy="1319976"/>
            </a:xfrm>
            <a:prstGeom prst="round2SameRect">
              <a:avLst>
                <a:gd name="adj1" fmla="val 37720"/>
                <a:gd name="adj2" fmla="val 0"/>
              </a:avLst>
            </a:prstGeom>
            <a:solidFill>
              <a:srgbClr val="EF9B3E">
                <a:lumMod val="75000"/>
              </a:srgbClr>
            </a:solidFill>
            <a:ln w="25400" cap="flat" cmpd="sng" algn="ctr">
              <a:solidFill>
                <a:srgbClr val="EF9B3E">
                  <a:lumMod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24" name="TextBox 23">
              <a:extLst>
                <a:ext uri="{FF2B5EF4-FFF2-40B4-BE49-F238E27FC236}">
                  <a16:creationId xmlns:a16="http://schemas.microsoft.com/office/drawing/2014/main" id="{00FB9078-63EE-4AE5-CA69-1FA7DF615666}"/>
                </a:ext>
              </a:extLst>
            </p:cNvPr>
            <p:cNvSpPr txBox="1"/>
            <p:nvPr/>
          </p:nvSpPr>
          <p:spPr>
            <a:xfrm>
              <a:off x="6043723" y="246890"/>
              <a:ext cx="6715385" cy="82617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Tình huống và nhiệm vụ</a:t>
              </a:r>
              <a:endPar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8" name="Group 27">
            <a:extLst>
              <a:ext uri="{FF2B5EF4-FFF2-40B4-BE49-F238E27FC236}">
                <a16:creationId xmlns:a16="http://schemas.microsoft.com/office/drawing/2014/main" id="{FD113887-D722-17B5-6BD7-A3B19EF465B6}"/>
              </a:ext>
            </a:extLst>
          </p:cNvPr>
          <p:cNvGrpSpPr/>
          <p:nvPr/>
        </p:nvGrpSpPr>
        <p:grpSpPr>
          <a:xfrm>
            <a:off x="326506" y="783423"/>
            <a:ext cx="8487870" cy="958660"/>
            <a:chOff x="326502" y="1239535"/>
            <a:chExt cx="8487870" cy="958660"/>
          </a:xfrm>
        </p:grpSpPr>
        <p:sp>
          <p:nvSpPr>
            <p:cNvPr id="29" name="TextBox 28">
              <a:extLst>
                <a:ext uri="{FF2B5EF4-FFF2-40B4-BE49-F238E27FC236}">
                  <a16:creationId xmlns:a16="http://schemas.microsoft.com/office/drawing/2014/main" id="{0D5C819F-DC81-4F39-A68A-9FC390D041B0}"/>
                </a:ext>
              </a:extLst>
            </p:cNvPr>
            <p:cNvSpPr txBox="1"/>
            <p:nvPr/>
          </p:nvSpPr>
          <p:spPr>
            <a:xfrm>
              <a:off x="962808" y="1239535"/>
              <a:ext cx="7851564" cy="958660"/>
            </a:xfrm>
            <a:prstGeom prst="rect">
              <a:avLst/>
            </a:prstGeom>
            <a:noFill/>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1" i="0" u="none" strike="noStrike" kern="0" cap="none" spc="0" normalizeH="0" baseline="0" noProof="0">
                  <a:ln>
                    <a:noFill/>
                  </a:ln>
                  <a:solidFill>
                    <a:sysClr val="windowText" lastClr="000000"/>
                  </a:solidFill>
                  <a:effectLst/>
                  <a:uLnTx/>
                  <a:uFillTx/>
                  <a:ea typeface="+mn-ea"/>
                </a:rPr>
                <a:t>Nhóm </a:t>
              </a:r>
              <a:r>
                <a:rPr kumimoji="0" lang="en-US" sz="2000" b="1" i="0" u="none" strike="noStrike" kern="0" cap="none" spc="0" normalizeH="0" baseline="0" noProof="0">
                  <a:ln>
                    <a:noFill/>
                  </a:ln>
                  <a:solidFill>
                    <a:sysClr val="windowText" lastClr="000000"/>
                  </a:solidFill>
                  <a:effectLst/>
                  <a:uLnTx/>
                  <a:uFillTx/>
                  <a:ea typeface="+mn-ea"/>
                </a:rPr>
                <a:t>3,4</a:t>
              </a:r>
              <a:r>
                <a:rPr kumimoji="0" lang="vi-VN" sz="2000" b="1" i="0" u="none" strike="noStrike" kern="0" cap="none" spc="0" normalizeH="0" baseline="0" noProof="0">
                  <a:ln>
                    <a:noFill/>
                  </a:ln>
                  <a:solidFill>
                    <a:sysClr val="windowText" lastClr="000000"/>
                  </a:solidFill>
                  <a:effectLst/>
                  <a:uLnTx/>
                  <a:uFillTx/>
                  <a:ea typeface="+mn-ea"/>
                </a:rPr>
                <a:t>: </a:t>
              </a:r>
              <a:r>
                <a:rPr kumimoji="0" lang="vi-VN" sz="2000" i="0" u="none" strike="noStrike" kern="0" cap="none" spc="0" normalizeH="0" baseline="0" noProof="0">
                  <a:ln>
                    <a:noFill/>
                  </a:ln>
                  <a:solidFill>
                    <a:sysClr val="windowText" lastClr="000000"/>
                  </a:solidFill>
                  <a:effectLst/>
                  <a:uLnTx/>
                  <a:uFillTx/>
                  <a:ea typeface="+mn-ea"/>
                </a:rPr>
                <a:t>Thực hành thể hiện là người có trách nhiệm với nhiệm vụ được giao trong tình huống 2:</a:t>
              </a:r>
              <a:endParaRPr kumimoji="0" lang="en-US" sz="2000" i="0" u="none" strike="noStrike" kern="0" cap="none" spc="0" normalizeH="0" baseline="0" noProof="0">
                <a:ln>
                  <a:noFill/>
                </a:ln>
                <a:solidFill>
                  <a:srgbClr val="FF0000"/>
                </a:solidFill>
                <a:effectLst/>
                <a:uLnTx/>
                <a:uFillTx/>
                <a:ea typeface="+mn-ea"/>
              </a:endParaRPr>
            </a:p>
          </p:txBody>
        </p:sp>
        <p:sp>
          <p:nvSpPr>
            <p:cNvPr id="30" name="Freeform 4">
              <a:extLst>
                <a:ext uri="{FF2B5EF4-FFF2-40B4-BE49-F238E27FC236}">
                  <a16:creationId xmlns:a16="http://schemas.microsoft.com/office/drawing/2014/main" id="{B832334D-D26B-9E86-FCCF-E434A81BB390}"/>
                </a:ext>
              </a:extLst>
            </p:cNvPr>
            <p:cNvSpPr/>
            <p:nvPr/>
          </p:nvSpPr>
          <p:spPr>
            <a:xfrm>
              <a:off x="326502" y="1495038"/>
              <a:ext cx="536582" cy="5080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3" name="Group 32">
            <a:extLst>
              <a:ext uri="{FF2B5EF4-FFF2-40B4-BE49-F238E27FC236}">
                <a16:creationId xmlns:a16="http://schemas.microsoft.com/office/drawing/2014/main" id="{22BE8454-79CC-3B5A-10C0-5B59360689E1}"/>
              </a:ext>
            </a:extLst>
          </p:cNvPr>
          <p:cNvGrpSpPr/>
          <p:nvPr/>
        </p:nvGrpSpPr>
        <p:grpSpPr>
          <a:xfrm>
            <a:off x="326506" y="1873142"/>
            <a:ext cx="8484753" cy="3085437"/>
            <a:chOff x="326506" y="1873142"/>
            <a:chExt cx="8484753" cy="3085437"/>
          </a:xfrm>
        </p:grpSpPr>
        <p:grpSp>
          <p:nvGrpSpPr>
            <p:cNvPr id="14" name="Group 13">
              <a:extLst>
                <a:ext uri="{FF2B5EF4-FFF2-40B4-BE49-F238E27FC236}">
                  <a16:creationId xmlns:a16="http://schemas.microsoft.com/office/drawing/2014/main" id="{43A8B82C-01F0-FC19-F1D6-32F6A88F152C}"/>
                </a:ext>
              </a:extLst>
            </p:cNvPr>
            <p:cNvGrpSpPr/>
            <p:nvPr/>
          </p:nvGrpSpPr>
          <p:grpSpPr>
            <a:xfrm>
              <a:off x="326506" y="1873142"/>
              <a:ext cx="8484753" cy="3085437"/>
              <a:chOff x="329621" y="634020"/>
              <a:chExt cx="8484753" cy="3085437"/>
            </a:xfrm>
          </p:grpSpPr>
          <p:grpSp>
            <p:nvGrpSpPr>
              <p:cNvPr id="15" name="Group 14">
                <a:extLst>
                  <a:ext uri="{FF2B5EF4-FFF2-40B4-BE49-F238E27FC236}">
                    <a16:creationId xmlns:a16="http://schemas.microsoft.com/office/drawing/2014/main" id="{CE419817-ED6B-0FE3-09C5-535C47C48F49}"/>
                  </a:ext>
                </a:extLst>
              </p:cNvPr>
              <p:cNvGrpSpPr/>
              <p:nvPr/>
            </p:nvGrpSpPr>
            <p:grpSpPr>
              <a:xfrm>
                <a:off x="329621" y="634020"/>
                <a:ext cx="8484753" cy="3085437"/>
                <a:chOff x="551764" y="998276"/>
                <a:chExt cx="16969506" cy="6170874"/>
              </a:xfrm>
            </p:grpSpPr>
            <p:sp>
              <p:nvSpPr>
                <p:cNvPr id="17" name="Rectangle 16">
                  <a:extLst>
                    <a:ext uri="{FF2B5EF4-FFF2-40B4-BE49-F238E27FC236}">
                      <a16:creationId xmlns:a16="http://schemas.microsoft.com/office/drawing/2014/main" id="{6609AFA9-44C8-8628-7D47-E854967F1BDF}"/>
                    </a:ext>
                  </a:extLst>
                </p:cNvPr>
                <p:cNvSpPr/>
                <p:nvPr/>
              </p:nvSpPr>
              <p:spPr>
                <a:xfrm>
                  <a:off x="551772" y="1522512"/>
                  <a:ext cx="16969498" cy="5646638"/>
                </a:xfrm>
                <a:prstGeom prst="rect">
                  <a:avLst/>
                </a:prstGeom>
                <a:solidFill>
                  <a:sysClr val="window" lastClr="FFFFFF"/>
                </a:solidFill>
                <a:ln w="19050" cap="flat" cmpd="sng" algn="ctr">
                  <a:solidFill>
                    <a:srgbClr val="002060"/>
                  </a:solidFill>
                  <a:prstDash val="solid"/>
                </a:ln>
                <a:effectLst/>
              </p:spPr>
              <p:txBody>
                <a:bodyPr rtlCol="0" anchor="ct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Arial" panose="020B0604020202020204" pitchFamily="34" charset="0"/>
                    </a:rPr>
                    <a:t>	</a:t>
                  </a:r>
                </a:p>
              </p:txBody>
            </p:sp>
            <p:sp>
              <p:nvSpPr>
                <p:cNvPr id="18" name="Rectangle: Top Corners One Rounded and One Snipped 17">
                  <a:extLst>
                    <a:ext uri="{FF2B5EF4-FFF2-40B4-BE49-F238E27FC236}">
                      <a16:creationId xmlns:a16="http://schemas.microsoft.com/office/drawing/2014/main" id="{FB351B92-6B0A-74E3-07C2-9738AEF2E2F0}"/>
                    </a:ext>
                  </a:extLst>
                </p:cNvPr>
                <p:cNvSpPr/>
                <p:nvPr/>
              </p:nvSpPr>
              <p:spPr>
                <a:xfrm flipH="1">
                  <a:off x="551764" y="998276"/>
                  <a:ext cx="4343406" cy="1117516"/>
                </a:xfrm>
                <a:prstGeom prst="snipRoundRect">
                  <a:avLst/>
                </a:prstGeom>
                <a:solidFill>
                  <a:srgbClr val="002060"/>
                </a:solidFill>
                <a:ln w="19050" cap="flat" cmpd="sng" algn="ctr">
                  <a:solidFill>
                    <a:srgbClr val="00206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4"/>
                      </a:solidFill>
                      <a:effectLst/>
                      <a:uLnTx/>
                      <a:uFillTx/>
                      <a:latin typeface="+mn-lt"/>
                      <a:ea typeface="+mn-ea"/>
                      <a:cs typeface="Arial" panose="020B0604020202020204" pitchFamily="34" charset="0"/>
                    </a:rPr>
                    <a:t>Tình huống 2</a:t>
                  </a:r>
                </a:p>
              </p:txBody>
            </p:sp>
          </p:grpSp>
          <p:sp>
            <p:nvSpPr>
              <p:cNvPr id="16" name="TextBox 15">
                <a:extLst>
                  <a:ext uri="{FF2B5EF4-FFF2-40B4-BE49-F238E27FC236}">
                    <a16:creationId xmlns:a16="http://schemas.microsoft.com/office/drawing/2014/main" id="{1C69E4F1-6269-8519-8F93-649F68B9BCDD}"/>
                  </a:ext>
                </a:extLst>
              </p:cNvPr>
              <p:cNvSpPr txBox="1"/>
              <p:nvPr/>
            </p:nvSpPr>
            <p:spPr>
              <a:xfrm>
                <a:off x="581039" y="1239553"/>
                <a:ext cx="5648309" cy="2343655"/>
              </a:xfrm>
              <a:prstGeom prst="rect">
                <a:avLst/>
              </a:prstGeom>
              <a:noFill/>
            </p:spPr>
            <p:txBody>
              <a:bodyPr wrap="square">
                <a:spAutoFit/>
              </a:bodyPr>
              <a:lstStyle/>
              <a:p>
                <a:pPr algn="just">
                  <a:lnSpc>
                    <a:spcPct val="150000"/>
                  </a:lnSpc>
                </a:pPr>
                <a:r>
                  <a:rPr kumimoji="0" lang="vi-VN" sz="2000" b="0" i="0" u="none" strike="noStrike" kern="1200" cap="none" spc="0" normalizeH="0" baseline="0" noProof="0">
                    <a:ln>
                      <a:noFill/>
                    </a:ln>
                    <a:solidFill>
                      <a:prstClr val="black"/>
                    </a:solidFill>
                    <a:effectLst/>
                    <a:uLnTx/>
                    <a:uFillTx/>
                    <a:latin typeface="+mn-lt"/>
                    <a:ea typeface="+mn-ea"/>
                    <a:cs typeface="Arial" panose="020B0604020202020204" pitchFamily="34" charset="0"/>
                  </a:rPr>
                  <a:t>Để chuẩn bị cho lễ kỉ niệm ngày Nhà giáo Việt Nam 20/11, nhà trường phát động phong trào thi đua văn hoá, văn nghệ, thể thao. Thảo được cô giáo chủ nhiệm giao cho nhiệm vụ phụ trách các tiết mục tham gia hội diễn văn nghệ của lớp.</a:t>
                </a:r>
                <a:endParaRPr lang="en-US" sz="2000">
                  <a:solidFill>
                    <a:srgbClr val="FF0000"/>
                  </a:solidFill>
                </a:endParaRPr>
              </a:p>
            </p:txBody>
          </p:sp>
        </p:grpSp>
        <p:pic>
          <p:nvPicPr>
            <p:cNvPr id="32" name="Picture 31" descr="A cartoon of a person and a child&#10;&#10;Description automatically generated">
              <a:extLst>
                <a:ext uri="{FF2B5EF4-FFF2-40B4-BE49-F238E27FC236}">
                  <a16:creationId xmlns:a16="http://schemas.microsoft.com/office/drawing/2014/main" id="{2BE82C2B-7778-5D8B-AE86-BC58BE0DC241}"/>
                </a:ext>
              </a:extLst>
            </p:cNvPr>
            <p:cNvPicPr>
              <a:picLocks noChangeAspect="1"/>
            </p:cNvPicPr>
            <p:nvPr/>
          </p:nvPicPr>
          <p:blipFill>
            <a:blip r:embed="rId5"/>
            <a:stretch>
              <a:fillRect/>
            </a:stretch>
          </p:blipFill>
          <p:spPr>
            <a:xfrm>
              <a:off x="6385271" y="2431900"/>
              <a:ext cx="2266950" cy="226695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outVertic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grpSp>
        <p:nvGrpSpPr>
          <p:cNvPr id="22" name="Group 21">
            <a:extLst>
              <a:ext uri="{FF2B5EF4-FFF2-40B4-BE49-F238E27FC236}">
                <a16:creationId xmlns:a16="http://schemas.microsoft.com/office/drawing/2014/main" id="{D11A10A8-3777-CEF5-9BD5-5DBB24402236}"/>
              </a:ext>
            </a:extLst>
          </p:cNvPr>
          <p:cNvGrpSpPr/>
          <p:nvPr/>
        </p:nvGrpSpPr>
        <p:grpSpPr>
          <a:xfrm>
            <a:off x="2683041" y="0"/>
            <a:ext cx="3777915" cy="688427"/>
            <a:chOff x="5714998" y="-9"/>
            <a:chExt cx="7372837" cy="1319976"/>
          </a:xfrm>
        </p:grpSpPr>
        <p:sp>
          <p:nvSpPr>
            <p:cNvPr id="23" name="Round Same Side Corner Rectangle 11">
              <a:extLst>
                <a:ext uri="{FF2B5EF4-FFF2-40B4-BE49-F238E27FC236}">
                  <a16:creationId xmlns:a16="http://schemas.microsoft.com/office/drawing/2014/main" id="{BA6B0A48-E575-F2C3-4608-487690E2EC90}"/>
                </a:ext>
              </a:extLst>
            </p:cNvPr>
            <p:cNvSpPr/>
            <p:nvPr/>
          </p:nvSpPr>
          <p:spPr>
            <a:xfrm flipV="1">
              <a:off x="5714998" y="-9"/>
              <a:ext cx="7372837" cy="1319976"/>
            </a:xfrm>
            <a:prstGeom prst="round2SameRect">
              <a:avLst>
                <a:gd name="adj1" fmla="val 37720"/>
                <a:gd name="adj2" fmla="val 0"/>
              </a:avLst>
            </a:prstGeom>
            <a:solidFill>
              <a:srgbClr val="EF9B3E">
                <a:lumMod val="75000"/>
              </a:srgbClr>
            </a:solidFill>
            <a:ln w="25400" cap="flat" cmpd="sng" algn="ctr">
              <a:solidFill>
                <a:srgbClr val="EF9B3E">
                  <a:lumMod val="5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sym typeface="Arial"/>
              </a:endParaRPr>
            </a:p>
          </p:txBody>
        </p:sp>
        <p:sp>
          <p:nvSpPr>
            <p:cNvPr id="24" name="TextBox 23">
              <a:extLst>
                <a:ext uri="{FF2B5EF4-FFF2-40B4-BE49-F238E27FC236}">
                  <a16:creationId xmlns:a16="http://schemas.microsoft.com/office/drawing/2014/main" id="{00FB9078-63EE-4AE5-CA69-1FA7DF615666}"/>
                </a:ext>
              </a:extLst>
            </p:cNvPr>
            <p:cNvSpPr txBox="1"/>
            <p:nvPr/>
          </p:nvSpPr>
          <p:spPr>
            <a:xfrm>
              <a:off x="6043723" y="246890"/>
              <a:ext cx="6715385" cy="8261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Tình huống và nhiệm vụ</a:t>
              </a:r>
              <a:endPar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grpSp>
      <p:grpSp>
        <p:nvGrpSpPr>
          <p:cNvPr id="4" name="Group 3">
            <a:extLst>
              <a:ext uri="{FF2B5EF4-FFF2-40B4-BE49-F238E27FC236}">
                <a16:creationId xmlns:a16="http://schemas.microsoft.com/office/drawing/2014/main" id="{FFEEB568-66D9-3DD6-79DB-E687FE36C122}"/>
              </a:ext>
            </a:extLst>
          </p:cNvPr>
          <p:cNvGrpSpPr/>
          <p:nvPr/>
        </p:nvGrpSpPr>
        <p:grpSpPr>
          <a:xfrm>
            <a:off x="263342" y="817196"/>
            <a:ext cx="8617312" cy="958660"/>
            <a:chOff x="197060" y="1239535"/>
            <a:chExt cx="8617312" cy="958660"/>
          </a:xfrm>
        </p:grpSpPr>
        <p:sp>
          <p:nvSpPr>
            <p:cNvPr id="5" name="TextBox 4">
              <a:extLst>
                <a:ext uri="{FF2B5EF4-FFF2-40B4-BE49-F238E27FC236}">
                  <a16:creationId xmlns:a16="http://schemas.microsoft.com/office/drawing/2014/main" id="{869B04B8-E16A-12F5-3B39-8DC7D41B0A90}"/>
                </a:ext>
              </a:extLst>
            </p:cNvPr>
            <p:cNvSpPr txBox="1"/>
            <p:nvPr/>
          </p:nvSpPr>
          <p:spPr>
            <a:xfrm>
              <a:off x="962808" y="1239535"/>
              <a:ext cx="7851564"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000" b="1" i="0" u="none" strike="noStrike" kern="0" cap="none" spc="0" normalizeH="0" baseline="0" noProof="0">
                  <a:ln>
                    <a:noFill/>
                  </a:ln>
                  <a:solidFill>
                    <a:sysClr val="windowText" lastClr="000000"/>
                  </a:solidFill>
                  <a:effectLst/>
                  <a:uLnTx/>
                  <a:uFillTx/>
                  <a:latin typeface="Arial"/>
                  <a:ea typeface="+mn-ea"/>
                  <a:cs typeface="Arial"/>
                  <a:sym typeface="Arial"/>
                </a:rPr>
                <a:t>Nhóm </a:t>
              </a:r>
              <a:r>
                <a:rPr kumimoji="0" lang="en-US" sz="2000" b="1" i="0" u="none" strike="noStrike" kern="0" cap="none" spc="0" normalizeH="0" baseline="0" noProof="0">
                  <a:ln>
                    <a:noFill/>
                  </a:ln>
                  <a:solidFill>
                    <a:sysClr val="windowText" lastClr="000000"/>
                  </a:solidFill>
                  <a:effectLst/>
                  <a:uLnTx/>
                  <a:uFillTx/>
                  <a:latin typeface="Arial"/>
                  <a:ea typeface="+mn-ea"/>
                  <a:cs typeface="Arial"/>
                  <a:sym typeface="Arial"/>
                </a:rPr>
                <a:t>5,6</a:t>
              </a:r>
              <a:r>
                <a:rPr kumimoji="0" lang="vi-VN" sz="2000" b="1" i="0" u="none" strike="noStrike" kern="0" cap="none" spc="0" normalizeH="0" baseline="0" noProof="0">
                  <a:ln>
                    <a:noFill/>
                  </a:ln>
                  <a:solidFill>
                    <a:sysClr val="windowText" lastClr="000000"/>
                  </a:solidFill>
                  <a:effectLst/>
                  <a:uLnTx/>
                  <a:uFillTx/>
                  <a:latin typeface="Arial"/>
                  <a:ea typeface="+mn-ea"/>
                  <a:cs typeface="Arial"/>
                  <a:sym typeface="Arial"/>
                </a:rPr>
                <a:t>: </a:t>
              </a:r>
              <a:r>
                <a:rPr kumimoji="0" lang="vi-VN" sz="2000" b="0" i="0" u="none" strike="noStrike" kern="0" cap="none" spc="0" normalizeH="0" baseline="0" noProof="0">
                  <a:ln>
                    <a:noFill/>
                  </a:ln>
                  <a:solidFill>
                    <a:sysClr val="windowText" lastClr="000000"/>
                  </a:solidFill>
                  <a:effectLst/>
                  <a:uLnTx/>
                  <a:uFillTx/>
                  <a:latin typeface="Arial"/>
                  <a:ea typeface="+mn-ea"/>
                  <a:cs typeface="Arial"/>
                  <a:sym typeface="Arial"/>
                </a:rPr>
                <a:t>Thực hành thể hiện là người có trách nhiệm với nhiệm vụ được giao trong tình huống </a:t>
              </a:r>
              <a:r>
                <a:rPr lang="en-US" sz="2000">
                  <a:solidFill>
                    <a:sysClr val="windowText" lastClr="000000"/>
                  </a:solidFill>
                  <a:ea typeface="+mn-ea"/>
                </a:rPr>
                <a:t>3</a:t>
              </a:r>
              <a:r>
                <a:rPr kumimoji="0" lang="vi-VN" sz="2000" b="0" i="0" u="none" strike="noStrike" kern="0" cap="none" spc="0" normalizeH="0" baseline="0" noProof="0">
                  <a:ln>
                    <a:noFill/>
                  </a:ln>
                  <a:solidFill>
                    <a:sysClr val="windowText" lastClr="000000"/>
                  </a:solidFill>
                  <a:effectLst/>
                  <a:uLnTx/>
                  <a:uFillTx/>
                  <a:latin typeface="Arial"/>
                  <a:ea typeface="+mn-ea"/>
                  <a:cs typeface="Arial"/>
                  <a:sym typeface="Arial"/>
                </a:rPr>
                <a:t>:</a:t>
              </a:r>
              <a:endParaRPr kumimoji="0" lang="en-US" sz="2000" b="0" i="0" u="none" strike="noStrike" kern="0" cap="none" spc="0" normalizeH="0" baseline="0" noProof="0">
                <a:ln>
                  <a:noFill/>
                </a:ln>
                <a:solidFill>
                  <a:srgbClr val="FF0000"/>
                </a:solidFill>
                <a:effectLst/>
                <a:uLnTx/>
                <a:uFillTx/>
                <a:latin typeface="Arial"/>
                <a:ea typeface="+mn-ea"/>
                <a:cs typeface="Arial"/>
                <a:sym typeface="Arial"/>
              </a:endParaRPr>
            </a:p>
          </p:txBody>
        </p:sp>
        <p:pic>
          <p:nvPicPr>
            <p:cNvPr id="6" name="Picture 9">
              <a:extLst>
                <a:ext uri="{FF2B5EF4-FFF2-40B4-BE49-F238E27FC236}">
                  <a16:creationId xmlns:a16="http://schemas.microsoft.com/office/drawing/2014/main" id="{73AF750A-569D-0E38-F587-74DEB15690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7060" y="1387595"/>
              <a:ext cx="668354" cy="750959"/>
            </a:xfrm>
            <a:prstGeom prst="rect">
              <a:avLst/>
            </a:prstGeom>
          </p:spPr>
        </p:pic>
      </p:grpSp>
      <p:grpSp>
        <p:nvGrpSpPr>
          <p:cNvPr id="2" name="Group 1">
            <a:extLst>
              <a:ext uri="{FF2B5EF4-FFF2-40B4-BE49-F238E27FC236}">
                <a16:creationId xmlns:a16="http://schemas.microsoft.com/office/drawing/2014/main" id="{66677E5A-32AE-0E6A-046B-86E2C9D9A530}"/>
              </a:ext>
            </a:extLst>
          </p:cNvPr>
          <p:cNvGrpSpPr/>
          <p:nvPr/>
        </p:nvGrpSpPr>
        <p:grpSpPr>
          <a:xfrm>
            <a:off x="329623" y="1978669"/>
            <a:ext cx="8484751" cy="2952560"/>
            <a:chOff x="329623" y="1978669"/>
            <a:chExt cx="8484751" cy="2952560"/>
          </a:xfrm>
        </p:grpSpPr>
        <p:grpSp>
          <p:nvGrpSpPr>
            <p:cNvPr id="14" name="Group 13">
              <a:extLst>
                <a:ext uri="{FF2B5EF4-FFF2-40B4-BE49-F238E27FC236}">
                  <a16:creationId xmlns:a16="http://schemas.microsoft.com/office/drawing/2014/main" id="{43A8B82C-01F0-FC19-F1D6-32F6A88F152C}"/>
                </a:ext>
              </a:extLst>
            </p:cNvPr>
            <p:cNvGrpSpPr/>
            <p:nvPr/>
          </p:nvGrpSpPr>
          <p:grpSpPr>
            <a:xfrm>
              <a:off x="329623" y="1978669"/>
              <a:ext cx="8484751" cy="2952560"/>
              <a:chOff x="329623" y="719437"/>
              <a:chExt cx="8484751" cy="2952560"/>
            </a:xfrm>
          </p:grpSpPr>
          <p:grpSp>
            <p:nvGrpSpPr>
              <p:cNvPr id="15" name="Group 14">
                <a:extLst>
                  <a:ext uri="{FF2B5EF4-FFF2-40B4-BE49-F238E27FC236}">
                    <a16:creationId xmlns:a16="http://schemas.microsoft.com/office/drawing/2014/main" id="{CE419817-ED6B-0FE3-09C5-535C47C48F49}"/>
                  </a:ext>
                </a:extLst>
              </p:cNvPr>
              <p:cNvGrpSpPr/>
              <p:nvPr/>
            </p:nvGrpSpPr>
            <p:grpSpPr>
              <a:xfrm>
                <a:off x="329623" y="719437"/>
                <a:ext cx="8484751" cy="2952560"/>
                <a:chOff x="551768" y="1169110"/>
                <a:chExt cx="16969502" cy="5905120"/>
              </a:xfrm>
            </p:grpSpPr>
            <p:sp>
              <p:nvSpPr>
                <p:cNvPr id="17" name="Rectangle 16">
                  <a:extLst>
                    <a:ext uri="{FF2B5EF4-FFF2-40B4-BE49-F238E27FC236}">
                      <a16:creationId xmlns:a16="http://schemas.microsoft.com/office/drawing/2014/main" id="{6609AFA9-44C8-8628-7D47-E854967F1BDF}"/>
                    </a:ext>
                  </a:extLst>
                </p:cNvPr>
                <p:cNvSpPr/>
                <p:nvPr/>
              </p:nvSpPr>
              <p:spPr>
                <a:xfrm>
                  <a:off x="551772" y="1781202"/>
                  <a:ext cx="16969498" cy="5293028"/>
                </a:xfrm>
                <a:prstGeom prst="rect">
                  <a:avLst/>
                </a:prstGeom>
                <a:solidFill>
                  <a:sysClr val="window" lastClr="FFFFFF"/>
                </a:solidFill>
                <a:ln w="19050" cap="flat" cmpd="sng" algn="ctr">
                  <a:solidFill>
                    <a:schemeClr val="bg2">
                      <a:lumMod val="25000"/>
                    </a:schemeClr>
                  </a:solidFill>
                  <a:prstDash val="solid"/>
                </a:ln>
                <a:effectLst/>
              </p:spPr>
              <p:txBody>
                <a:bodyPr rtlCol="0" anchor="ct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panose="020B0604020202020204" pitchFamily="34" charset="0"/>
                      <a:sym typeface="Arial"/>
                    </a:rPr>
                    <a:t>	</a:t>
                  </a:r>
                </a:p>
              </p:txBody>
            </p:sp>
            <p:sp>
              <p:nvSpPr>
                <p:cNvPr id="18" name="Rectangle: Top Corners One Rounded and One Snipped 17">
                  <a:extLst>
                    <a:ext uri="{FF2B5EF4-FFF2-40B4-BE49-F238E27FC236}">
                      <a16:creationId xmlns:a16="http://schemas.microsoft.com/office/drawing/2014/main" id="{FB351B92-6B0A-74E3-07C2-9738AEF2E2F0}"/>
                    </a:ext>
                  </a:extLst>
                </p:cNvPr>
                <p:cNvSpPr/>
                <p:nvPr/>
              </p:nvSpPr>
              <p:spPr>
                <a:xfrm flipH="1">
                  <a:off x="551768" y="1169110"/>
                  <a:ext cx="4343406" cy="1330546"/>
                </a:xfrm>
                <a:prstGeom prst="snipRoundRect">
                  <a:avLst/>
                </a:prstGeom>
                <a:solidFill>
                  <a:schemeClr val="bg2">
                    <a:lumMod val="25000"/>
                  </a:schemeClr>
                </a:solidFill>
                <a:ln w="19050" cap="flat" cmpd="sng" algn="ctr">
                  <a:solidFill>
                    <a:schemeClr val="bg2">
                      <a:lumMod val="25000"/>
                    </a:scheme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panose="020B0604020202020204" pitchFamily="34" charset="0"/>
                      <a:sym typeface="Arial"/>
                    </a:rPr>
                    <a:t>Tình huống 3</a:t>
                  </a:r>
                </a:p>
              </p:txBody>
            </p:sp>
          </p:grpSp>
          <p:sp>
            <p:nvSpPr>
              <p:cNvPr id="16" name="TextBox 15">
                <a:extLst>
                  <a:ext uri="{FF2B5EF4-FFF2-40B4-BE49-F238E27FC236}">
                    <a16:creationId xmlns:a16="http://schemas.microsoft.com/office/drawing/2014/main" id="{1C69E4F1-6269-8519-8F93-649F68B9BCDD}"/>
                  </a:ext>
                </a:extLst>
              </p:cNvPr>
              <p:cNvSpPr txBox="1"/>
              <p:nvPr/>
            </p:nvSpPr>
            <p:spPr>
              <a:xfrm>
                <a:off x="702129" y="1524140"/>
                <a:ext cx="4237264" cy="188199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Cuối tuần này, bố mẹ Lan đi công tác, chỉ có hai chị em ở nhà. Chị em Lan phải tự sắp xếp công việc nhà trong những ngày đó.</a:t>
                </a:r>
                <a:endParaRPr kumimoji="0" lang="en-US" sz="2000" b="0" i="0" u="none" strike="noStrike" kern="0" cap="none" spc="0" normalizeH="0" baseline="0" noProof="0">
                  <a:ln>
                    <a:noFill/>
                  </a:ln>
                  <a:solidFill>
                    <a:srgbClr val="FF0000"/>
                  </a:solidFill>
                  <a:effectLst/>
                  <a:uLnTx/>
                  <a:uFillTx/>
                  <a:latin typeface="Arial"/>
                  <a:cs typeface="Arial"/>
                  <a:sym typeface="Arial"/>
                </a:endParaRPr>
              </a:p>
            </p:txBody>
          </p:sp>
        </p:grpSp>
        <p:pic>
          <p:nvPicPr>
            <p:cNvPr id="10" name="Picture 9" descr="A cartoon of a child and child mopping a bucket&#10;&#10;Description automatically generated">
              <a:extLst>
                <a:ext uri="{FF2B5EF4-FFF2-40B4-BE49-F238E27FC236}">
                  <a16:creationId xmlns:a16="http://schemas.microsoft.com/office/drawing/2014/main" id="{969AFDAC-4FB0-D3A6-FCBD-117B25253BE1}"/>
                </a:ext>
              </a:extLst>
            </p:cNvPr>
            <p:cNvPicPr>
              <a:picLocks noChangeAspect="1"/>
            </p:cNvPicPr>
            <p:nvPr/>
          </p:nvPicPr>
          <p:blipFill>
            <a:blip r:embed="rId5"/>
            <a:srcRect l="5755" t="5179" r="5000"/>
            <a:stretch/>
          </p:blipFill>
          <p:spPr>
            <a:xfrm>
              <a:off x="5120035" y="2489944"/>
              <a:ext cx="3262706" cy="2337652"/>
            </a:xfrm>
            <a:prstGeom prst="rect">
              <a:avLst/>
            </a:prstGeom>
          </p:spPr>
        </p:pic>
      </p:grpSp>
    </p:spTree>
    <p:extLst>
      <p:ext uri="{BB962C8B-B14F-4D97-AF65-F5344CB8AC3E}">
        <p14:creationId xmlns:p14="http://schemas.microsoft.com/office/powerpoint/2010/main" val="175717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loring Literary Genres for High School by Slidesgo">
  <a:themeElements>
    <a:clrScheme name="Simple Light">
      <a:dk1>
        <a:srgbClr val="34384F"/>
      </a:dk1>
      <a:lt1>
        <a:srgbClr val="E1E8FD"/>
      </a:lt1>
      <a:dk2>
        <a:srgbClr val="F2F7F5"/>
      </a:dk2>
      <a:lt2>
        <a:srgbClr val="496099"/>
      </a:lt2>
      <a:accent1>
        <a:srgbClr val="E7C14A"/>
      </a:accent1>
      <a:accent2>
        <a:srgbClr val="EE6442"/>
      </a:accent2>
      <a:accent3>
        <a:srgbClr val="F791AC"/>
      </a:accent3>
      <a:accent4>
        <a:srgbClr val="FFFFFF"/>
      </a:accent4>
      <a:accent5>
        <a:srgbClr val="FFFFFF"/>
      </a:accent5>
      <a:accent6>
        <a:srgbClr val="FFFFFF"/>
      </a:accent6>
      <a:hlink>
        <a:srgbClr val="EE64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Academia Aesthetic Style Newsletter by Slidesgo">
  <a:themeElements>
    <a:clrScheme name="Simple Light">
      <a:dk1>
        <a:srgbClr val="786446"/>
      </a:dk1>
      <a:lt1>
        <a:srgbClr val="FCFCFC"/>
      </a:lt1>
      <a:dk2>
        <a:srgbClr val="483C2A"/>
      </a:dk2>
      <a:lt2>
        <a:srgbClr val="A68C63"/>
      </a:lt2>
      <a:accent1>
        <a:srgbClr val="C2AF86"/>
      </a:accent1>
      <a:accent2>
        <a:srgbClr val="FBF3DC"/>
      </a:accent2>
      <a:accent3>
        <a:srgbClr val="CF9B90"/>
      </a:accent3>
      <a:accent4>
        <a:srgbClr val="FFFFFF"/>
      </a:accent4>
      <a:accent5>
        <a:srgbClr val="FFFFFF"/>
      </a:accent5>
      <a:accent6>
        <a:srgbClr val="FFFFFF"/>
      </a:accent6>
      <a:hlink>
        <a:srgbClr val="7864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1712</Words>
  <Application>Microsoft Office PowerPoint</Application>
  <PresentationFormat>On-screen Show (16:9)</PresentationFormat>
  <Paragraphs>124</Paragraphs>
  <Slides>32</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Courier New</vt:lpstr>
      <vt:lpstr>Arial</vt:lpstr>
      <vt:lpstr>IM Fell English SC</vt:lpstr>
      <vt:lpstr>Calibri</vt:lpstr>
      <vt:lpstr>Nunito</vt:lpstr>
      <vt:lpstr>Fira Sans Condensed</vt:lpstr>
      <vt:lpstr>Gilda Display</vt:lpstr>
      <vt:lpstr>Quicksand</vt:lpstr>
      <vt:lpstr>Exploring Literary Genres for High School by Slidesgo</vt:lpstr>
      <vt:lpstr>Light Academia Aesthetic Style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6</cp:revision>
  <dcterms:modified xsi:type="dcterms:W3CDTF">2025-11-02T15:07:24Z</dcterms:modified>
</cp:coreProperties>
</file>