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46" r:id="rId2"/>
    <p:sldId id="25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58" r:id="rId12"/>
    <p:sldId id="316" r:id="rId13"/>
    <p:sldId id="356" r:id="rId14"/>
    <p:sldId id="348" r:id="rId15"/>
    <p:sldId id="318" r:id="rId16"/>
    <p:sldId id="319" r:id="rId17"/>
    <p:sldId id="349" r:id="rId18"/>
    <p:sldId id="357" r:id="rId19"/>
    <p:sldId id="263" r:id="rId20"/>
    <p:sldId id="363" r:id="rId21"/>
    <p:sldId id="353" r:id="rId22"/>
    <p:sldId id="324" r:id="rId23"/>
    <p:sldId id="337" r:id="rId24"/>
    <p:sldId id="326" r:id="rId25"/>
    <p:sldId id="345" r:id="rId26"/>
    <p:sldId id="354" r:id="rId27"/>
    <p:sldId id="355" r:id="rId28"/>
    <p:sldId id="358" r:id="rId29"/>
    <p:sldId id="331" r:id="rId30"/>
    <p:sldId id="364" r:id="rId31"/>
    <p:sldId id="362" r:id="rId32"/>
    <p:sldId id="361" r:id="rId33"/>
    <p:sldId id="335" r:id="rId34"/>
    <p:sldId id="360" r:id="rId35"/>
  </p:sldIdLst>
  <p:sldSz cx="18288000" cy="10287000"/>
  <p:notesSz cx="6858000" cy="9144000"/>
  <p:embeddedFontLst>
    <p:embeddedFont>
      <p:font typeface="Alexandria" panose="020B0604020202020204" charset="0"/>
      <p:regular r:id="rId37"/>
      <p:bold r:id="rId38"/>
    </p:embeddedFont>
    <p:embeddedFont>
      <p:font typeface="Anaheim" panose="020B0604020202020204" charset="0"/>
      <p:regular r:id="rId39"/>
      <p:bold r:id="rId40"/>
    </p:embeddedFont>
    <p:embeddedFont>
      <p:font typeface="Assistant Light" pitchFamily="2" charset="-79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Nunito Light" pitchFamily="2" charset="0"/>
      <p:regular r:id="rId46"/>
      <p:italic r:id="rId47"/>
    </p:embeddedFont>
    <p:embeddedFont>
      <p:font typeface="VNI-Times" pitchFamily="2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D9F3"/>
    <a:srgbClr val="594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4" autoAdjust="0"/>
    <p:restoredTop sz="93557" autoAdjust="0"/>
  </p:normalViewPr>
  <p:slideViewPr>
    <p:cSldViewPr>
      <p:cViewPr varScale="1">
        <p:scale>
          <a:sx n="37" d="100"/>
          <a:sy n="37" d="100"/>
        </p:scale>
        <p:origin x="111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B2CE0-F39C-4118-9093-9466E73E65E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6FE00-02A8-4F36-AFAB-E2FF48D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3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6FE00-02A8-4F36-AFAB-E2FF48DFDD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1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19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6FE00-02A8-4F36-AFAB-E2FF48DFDD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"/>
          </p:nvPr>
        </p:nvSpPr>
        <p:spPr>
          <a:xfrm>
            <a:off x="1440000" y="440953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2"/>
          </p:nvPr>
        </p:nvSpPr>
        <p:spPr>
          <a:xfrm>
            <a:off x="6838542" y="440953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3"/>
          </p:nvPr>
        </p:nvSpPr>
        <p:spPr>
          <a:xfrm>
            <a:off x="1440000" y="787590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4"/>
          </p:nvPr>
        </p:nvSpPr>
        <p:spPr>
          <a:xfrm>
            <a:off x="6838542" y="787590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5"/>
          </p:nvPr>
        </p:nvSpPr>
        <p:spPr>
          <a:xfrm>
            <a:off x="12237098" y="440953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6"/>
          </p:nvPr>
        </p:nvSpPr>
        <p:spPr>
          <a:xfrm>
            <a:off x="12237098" y="787590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7" hasCustomPrompt="1"/>
          </p:nvPr>
        </p:nvSpPr>
        <p:spPr>
          <a:xfrm>
            <a:off x="3010800" y="2502790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8" hasCustomPrompt="1"/>
          </p:nvPr>
        </p:nvSpPr>
        <p:spPr>
          <a:xfrm>
            <a:off x="3010800" y="5967982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9" hasCustomPrompt="1"/>
          </p:nvPr>
        </p:nvSpPr>
        <p:spPr>
          <a:xfrm>
            <a:off x="8409342" y="2502790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3" hasCustomPrompt="1"/>
          </p:nvPr>
        </p:nvSpPr>
        <p:spPr>
          <a:xfrm>
            <a:off x="8409342" y="5967982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4" hasCustomPrompt="1"/>
          </p:nvPr>
        </p:nvSpPr>
        <p:spPr>
          <a:xfrm>
            <a:off x="13807898" y="2502790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5" hasCustomPrompt="1"/>
          </p:nvPr>
        </p:nvSpPr>
        <p:spPr>
          <a:xfrm>
            <a:off x="13807898" y="5967982"/>
            <a:ext cx="1469400" cy="895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6"/>
          </p:nvPr>
        </p:nvSpPr>
        <p:spPr>
          <a:xfrm>
            <a:off x="1440000" y="3736684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7"/>
          </p:nvPr>
        </p:nvSpPr>
        <p:spPr>
          <a:xfrm>
            <a:off x="6838542" y="3736684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8"/>
          </p:nvPr>
        </p:nvSpPr>
        <p:spPr>
          <a:xfrm>
            <a:off x="12237098" y="3736684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19"/>
          </p:nvPr>
        </p:nvSpPr>
        <p:spPr>
          <a:xfrm>
            <a:off x="1440000" y="720201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20"/>
          </p:nvPr>
        </p:nvSpPr>
        <p:spPr>
          <a:xfrm>
            <a:off x="6838542" y="720201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21"/>
          </p:nvPr>
        </p:nvSpPr>
        <p:spPr>
          <a:xfrm>
            <a:off x="12237098" y="720201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"/>
              <a:buNone/>
              <a:defRPr sz="4800"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grpSp>
        <p:nvGrpSpPr>
          <p:cNvPr id="158" name="Google Shape;158;p13"/>
          <p:cNvGrpSpPr/>
          <p:nvPr/>
        </p:nvGrpSpPr>
        <p:grpSpPr>
          <a:xfrm>
            <a:off x="16280647" y="189446"/>
            <a:ext cx="2007350" cy="1779100"/>
            <a:chOff x="8140323" y="94723"/>
            <a:chExt cx="1003675" cy="889550"/>
          </a:xfrm>
        </p:grpSpPr>
        <p:sp>
          <p:nvSpPr>
            <p:cNvPr id="159" name="Google Shape;159;p13"/>
            <p:cNvSpPr/>
            <p:nvPr/>
          </p:nvSpPr>
          <p:spPr>
            <a:xfrm>
              <a:off x="8395780" y="792358"/>
              <a:ext cx="519992" cy="191915"/>
            </a:xfrm>
            <a:custGeom>
              <a:avLst/>
              <a:gdLst/>
              <a:ahLst/>
              <a:cxnLst/>
              <a:rect l="l" t="t" r="r" b="b"/>
              <a:pathLst>
                <a:path w="401" h="148" extrusionOk="0">
                  <a:moveTo>
                    <a:pt x="0" y="128"/>
                  </a:moveTo>
                  <a:cubicBezTo>
                    <a:pt x="5" y="140"/>
                    <a:pt x="17" y="148"/>
                    <a:pt x="29" y="146"/>
                  </a:cubicBezTo>
                  <a:cubicBezTo>
                    <a:pt x="125" y="126"/>
                    <a:pt x="401" y="21"/>
                    <a:pt x="401" y="21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20" y="140"/>
                    <a:pt x="3" y="121"/>
                    <a:pt x="11" y="10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8397077" y="713259"/>
              <a:ext cx="531662" cy="260641"/>
            </a:xfrm>
            <a:custGeom>
              <a:avLst/>
              <a:gdLst/>
              <a:ahLst/>
              <a:cxnLst/>
              <a:rect l="l" t="t" r="r" b="b"/>
              <a:pathLst>
                <a:path w="410" h="201" extrusionOk="0">
                  <a:moveTo>
                    <a:pt x="410" y="0"/>
                  </a:moveTo>
                  <a:cubicBezTo>
                    <a:pt x="388" y="80"/>
                    <a:pt x="388" y="80"/>
                    <a:pt x="388" y="80"/>
                  </a:cubicBezTo>
                  <a:cubicBezTo>
                    <a:pt x="388" y="80"/>
                    <a:pt x="192" y="149"/>
                    <a:pt x="43" y="195"/>
                  </a:cubicBezTo>
                  <a:cubicBezTo>
                    <a:pt x="21" y="201"/>
                    <a:pt x="0" y="184"/>
                    <a:pt x="2" y="161"/>
                  </a:cubicBezTo>
                  <a:cubicBezTo>
                    <a:pt x="4" y="141"/>
                    <a:pt x="11" y="118"/>
                    <a:pt x="31" y="102"/>
                  </a:cubicBezTo>
                  <a:cubicBezTo>
                    <a:pt x="74" y="65"/>
                    <a:pt x="41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8408747" y="731413"/>
              <a:ext cx="516102" cy="198399"/>
            </a:xfrm>
            <a:custGeom>
              <a:avLst/>
              <a:gdLst/>
              <a:ahLst/>
              <a:cxnLst/>
              <a:rect l="l" t="t" r="r" b="b"/>
              <a:pathLst>
                <a:path w="398" h="153" extrusionOk="0">
                  <a:moveTo>
                    <a:pt x="1" y="153"/>
                  </a:moveTo>
                  <a:cubicBezTo>
                    <a:pt x="1" y="153"/>
                    <a:pt x="0" y="152"/>
                    <a:pt x="0" y="152"/>
                  </a:cubicBezTo>
                  <a:cubicBezTo>
                    <a:pt x="0" y="151"/>
                    <a:pt x="0" y="150"/>
                    <a:pt x="0" y="150"/>
                  </a:cubicBezTo>
                  <a:cubicBezTo>
                    <a:pt x="84" y="80"/>
                    <a:pt x="393" y="1"/>
                    <a:pt x="396" y="0"/>
                  </a:cubicBezTo>
                  <a:cubicBezTo>
                    <a:pt x="397" y="0"/>
                    <a:pt x="398" y="0"/>
                    <a:pt x="398" y="1"/>
                  </a:cubicBezTo>
                  <a:cubicBezTo>
                    <a:pt x="398" y="2"/>
                    <a:pt x="398" y="3"/>
                    <a:pt x="397" y="3"/>
                  </a:cubicBezTo>
                  <a:cubicBezTo>
                    <a:pt x="394" y="4"/>
                    <a:pt x="86" y="83"/>
                    <a:pt x="2" y="152"/>
                  </a:cubicBezTo>
                  <a:lnTo>
                    <a:pt x="1" y="15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413934" y="797545"/>
              <a:ext cx="492760" cy="163387"/>
            </a:xfrm>
            <a:custGeom>
              <a:avLst/>
              <a:gdLst/>
              <a:ahLst/>
              <a:cxnLst/>
              <a:rect l="l" t="t" r="r" b="b"/>
              <a:pathLst>
                <a:path w="380" h="126" extrusionOk="0">
                  <a:moveTo>
                    <a:pt x="2" y="126"/>
                  </a:moveTo>
                  <a:cubicBezTo>
                    <a:pt x="1" y="126"/>
                    <a:pt x="0" y="126"/>
                    <a:pt x="0" y="125"/>
                  </a:cubicBezTo>
                  <a:cubicBezTo>
                    <a:pt x="0" y="124"/>
                    <a:pt x="0" y="124"/>
                    <a:pt x="1" y="123"/>
                  </a:cubicBezTo>
                  <a:cubicBezTo>
                    <a:pt x="68" y="107"/>
                    <a:pt x="375" y="1"/>
                    <a:pt x="378" y="0"/>
                  </a:cubicBezTo>
                  <a:cubicBezTo>
                    <a:pt x="379" y="0"/>
                    <a:pt x="380" y="0"/>
                    <a:pt x="380" y="1"/>
                  </a:cubicBezTo>
                  <a:cubicBezTo>
                    <a:pt x="380" y="2"/>
                    <a:pt x="380" y="3"/>
                    <a:pt x="379" y="3"/>
                  </a:cubicBezTo>
                  <a:cubicBezTo>
                    <a:pt x="376" y="4"/>
                    <a:pt x="69" y="110"/>
                    <a:pt x="2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8404857" y="754754"/>
              <a:ext cx="513508" cy="188025"/>
            </a:xfrm>
            <a:custGeom>
              <a:avLst/>
              <a:gdLst/>
              <a:ahLst/>
              <a:cxnLst/>
              <a:rect l="l" t="t" r="r" b="b"/>
              <a:pathLst>
                <a:path w="396" h="145" extrusionOk="0">
                  <a:moveTo>
                    <a:pt x="2" y="145"/>
                  </a:moveTo>
                  <a:cubicBezTo>
                    <a:pt x="2" y="145"/>
                    <a:pt x="1" y="145"/>
                    <a:pt x="1" y="144"/>
                  </a:cubicBezTo>
                  <a:cubicBezTo>
                    <a:pt x="0" y="144"/>
                    <a:pt x="1" y="143"/>
                    <a:pt x="2" y="142"/>
                  </a:cubicBezTo>
                  <a:cubicBezTo>
                    <a:pt x="4" y="141"/>
                    <a:pt x="213" y="48"/>
                    <a:pt x="394" y="0"/>
                  </a:cubicBezTo>
                  <a:cubicBezTo>
                    <a:pt x="395" y="0"/>
                    <a:pt x="396" y="1"/>
                    <a:pt x="396" y="2"/>
                  </a:cubicBezTo>
                  <a:cubicBezTo>
                    <a:pt x="396" y="2"/>
                    <a:pt x="396" y="3"/>
                    <a:pt x="395" y="3"/>
                  </a:cubicBezTo>
                  <a:cubicBezTo>
                    <a:pt x="214" y="51"/>
                    <a:pt x="5" y="144"/>
                    <a:pt x="3" y="145"/>
                  </a:cubicBezTo>
                  <a:lnTo>
                    <a:pt x="2" y="1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8408747" y="772908"/>
              <a:ext cx="505728" cy="180244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1" y="139"/>
                  </a:moveTo>
                  <a:cubicBezTo>
                    <a:pt x="1" y="139"/>
                    <a:pt x="0" y="138"/>
                    <a:pt x="0" y="138"/>
                  </a:cubicBezTo>
                  <a:cubicBezTo>
                    <a:pt x="0" y="137"/>
                    <a:pt x="0" y="136"/>
                    <a:pt x="1" y="136"/>
                  </a:cubicBezTo>
                  <a:cubicBezTo>
                    <a:pt x="387" y="1"/>
                    <a:pt x="387" y="1"/>
                    <a:pt x="387" y="1"/>
                  </a:cubicBezTo>
                  <a:cubicBezTo>
                    <a:pt x="388" y="0"/>
                    <a:pt x="389" y="1"/>
                    <a:pt x="389" y="1"/>
                  </a:cubicBezTo>
                  <a:cubicBezTo>
                    <a:pt x="390" y="2"/>
                    <a:pt x="389" y="3"/>
                    <a:pt x="388" y="3"/>
                  </a:cubicBezTo>
                  <a:cubicBezTo>
                    <a:pt x="2" y="139"/>
                    <a:pt x="2" y="139"/>
                    <a:pt x="2" y="139"/>
                  </a:cubicBezTo>
                  <a:lnTo>
                    <a:pt x="1" y="1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8140323" y="94723"/>
              <a:ext cx="792307" cy="877879"/>
            </a:xfrm>
            <a:custGeom>
              <a:avLst/>
              <a:gdLst/>
              <a:ahLst/>
              <a:cxnLst/>
              <a:rect l="l" t="t" r="r" b="b"/>
              <a:pathLst>
                <a:path w="612" h="678" extrusionOk="0">
                  <a:moveTo>
                    <a:pt x="198" y="667"/>
                  </a:moveTo>
                  <a:cubicBezTo>
                    <a:pt x="135" y="504"/>
                    <a:pt x="69" y="339"/>
                    <a:pt x="6" y="177"/>
                  </a:cubicBezTo>
                  <a:cubicBezTo>
                    <a:pt x="0" y="158"/>
                    <a:pt x="6" y="142"/>
                    <a:pt x="18" y="132"/>
                  </a:cubicBezTo>
                  <a:cubicBezTo>
                    <a:pt x="29" y="122"/>
                    <a:pt x="46" y="118"/>
                    <a:pt x="67" y="117"/>
                  </a:cubicBezTo>
                  <a:cubicBezTo>
                    <a:pt x="169" y="72"/>
                    <a:pt x="274" y="35"/>
                    <a:pt x="380" y="0"/>
                  </a:cubicBezTo>
                  <a:cubicBezTo>
                    <a:pt x="477" y="148"/>
                    <a:pt x="542" y="314"/>
                    <a:pt x="612" y="481"/>
                  </a:cubicBezTo>
                  <a:cubicBezTo>
                    <a:pt x="490" y="498"/>
                    <a:pt x="355" y="541"/>
                    <a:pt x="244" y="607"/>
                  </a:cubicBezTo>
                  <a:cubicBezTo>
                    <a:pt x="229" y="614"/>
                    <a:pt x="216" y="628"/>
                    <a:pt x="209" y="643"/>
                  </a:cubicBezTo>
                  <a:cubicBezTo>
                    <a:pt x="209" y="643"/>
                    <a:pt x="203" y="657"/>
                    <a:pt x="214" y="668"/>
                  </a:cubicBezTo>
                  <a:cubicBezTo>
                    <a:pt x="225" y="678"/>
                    <a:pt x="198" y="667"/>
                    <a:pt x="198" y="6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8297228" y="181604"/>
              <a:ext cx="342339" cy="207475"/>
            </a:xfrm>
            <a:custGeom>
              <a:avLst/>
              <a:gdLst/>
              <a:ahLst/>
              <a:cxnLst/>
              <a:rect l="l" t="t" r="r" b="b"/>
              <a:pathLst>
                <a:path w="265" h="161" extrusionOk="0">
                  <a:moveTo>
                    <a:pt x="231" y="91"/>
                  </a:moveTo>
                  <a:cubicBezTo>
                    <a:pt x="65" y="153"/>
                    <a:pt x="65" y="153"/>
                    <a:pt x="65" y="153"/>
                  </a:cubicBezTo>
                  <a:cubicBezTo>
                    <a:pt x="42" y="161"/>
                    <a:pt x="17" y="150"/>
                    <a:pt x="8" y="127"/>
                  </a:cubicBezTo>
                  <a:cubicBezTo>
                    <a:pt x="0" y="104"/>
                    <a:pt x="11" y="79"/>
                    <a:pt x="34" y="70"/>
                  </a:cubicBezTo>
                  <a:cubicBezTo>
                    <a:pt x="200" y="8"/>
                    <a:pt x="200" y="8"/>
                    <a:pt x="200" y="8"/>
                  </a:cubicBezTo>
                  <a:cubicBezTo>
                    <a:pt x="223" y="0"/>
                    <a:pt x="248" y="12"/>
                    <a:pt x="257" y="34"/>
                  </a:cubicBezTo>
                  <a:cubicBezTo>
                    <a:pt x="265" y="57"/>
                    <a:pt x="254" y="82"/>
                    <a:pt x="231" y="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8423012" y="188087"/>
              <a:ext cx="720986" cy="378642"/>
            </a:xfrm>
            <a:custGeom>
              <a:avLst/>
              <a:gdLst/>
              <a:ahLst/>
              <a:cxnLst/>
              <a:rect l="l" t="t" r="r" b="b"/>
              <a:pathLst>
                <a:path w="557" h="293" extrusionOk="0">
                  <a:moveTo>
                    <a:pt x="557" y="207"/>
                  </a:moveTo>
                  <a:cubicBezTo>
                    <a:pt x="545" y="205"/>
                    <a:pt x="521" y="203"/>
                    <a:pt x="475" y="196"/>
                  </a:cubicBezTo>
                  <a:cubicBezTo>
                    <a:pt x="439" y="237"/>
                    <a:pt x="396" y="271"/>
                    <a:pt x="344" y="292"/>
                  </a:cubicBezTo>
                  <a:cubicBezTo>
                    <a:pt x="334" y="268"/>
                    <a:pt x="327" y="252"/>
                    <a:pt x="316" y="225"/>
                  </a:cubicBezTo>
                  <a:cubicBezTo>
                    <a:pt x="276" y="235"/>
                    <a:pt x="187" y="258"/>
                    <a:pt x="146" y="277"/>
                  </a:cubicBezTo>
                  <a:cubicBezTo>
                    <a:pt x="141" y="279"/>
                    <a:pt x="116" y="290"/>
                    <a:pt x="111" y="292"/>
                  </a:cubicBezTo>
                  <a:cubicBezTo>
                    <a:pt x="105" y="293"/>
                    <a:pt x="98" y="291"/>
                    <a:pt x="96" y="286"/>
                  </a:cubicBezTo>
                  <a:cubicBezTo>
                    <a:pt x="93" y="282"/>
                    <a:pt x="94" y="277"/>
                    <a:pt x="95" y="273"/>
                  </a:cubicBezTo>
                  <a:cubicBezTo>
                    <a:pt x="99" y="260"/>
                    <a:pt x="108" y="248"/>
                    <a:pt x="121" y="241"/>
                  </a:cubicBezTo>
                  <a:cubicBezTo>
                    <a:pt x="97" y="250"/>
                    <a:pt x="73" y="265"/>
                    <a:pt x="50" y="281"/>
                  </a:cubicBezTo>
                  <a:cubicBezTo>
                    <a:pt x="46" y="284"/>
                    <a:pt x="43" y="286"/>
                    <a:pt x="38" y="286"/>
                  </a:cubicBezTo>
                  <a:cubicBezTo>
                    <a:pt x="33" y="285"/>
                    <a:pt x="29" y="279"/>
                    <a:pt x="28" y="274"/>
                  </a:cubicBezTo>
                  <a:cubicBezTo>
                    <a:pt x="28" y="268"/>
                    <a:pt x="31" y="262"/>
                    <a:pt x="34" y="257"/>
                  </a:cubicBezTo>
                  <a:cubicBezTo>
                    <a:pt x="53" y="224"/>
                    <a:pt x="87" y="202"/>
                    <a:pt x="114" y="174"/>
                  </a:cubicBezTo>
                  <a:cubicBezTo>
                    <a:pt x="85" y="186"/>
                    <a:pt x="58" y="199"/>
                    <a:pt x="30" y="211"/>
                  </a:cubicBezTo>
                  <a:cubicBezTo>
                    <a:pt x="21" y="215"/>
                    <a:pt x="9" y="218"/>
                    <a:pt x="4" y="211"/>
                  </a:cubicBezTo>
                  <a:cubicBezTo>
                    <a:pt x="0" y="207"/>
                    <a:pt x="1" y="201"/>
                    <a:pt x="3" y="196"/>
                  </a:cubicBezTo>
                  <a:cubicBezTo>
                    <a:pt x="5" y="191"/>
                    <a:pt x="9" y="187"/>
                    <a:pt x="13" y="184"/>
                  </a:cubicBezTo>
                  <a:cubicBezTo>
                    <a:pt x="53" y="147"/>
                    <a:pt x="99" y="118"/>
                    <a:pt x="149" y="98"/>
                  </a:cubicBezTo>
                  <a:cubicBezTo>
                    <a:pt x="131" y="101"/>
                    <a:pt x="112" y="105"/>
                    <a:pt x="94" y="109"/>
                  </a:cubicBezTo>
                  <a:cubicBezTo>
                    <a:pt x="88" y="110"/>
                    <a:pt x="81" y="110"/>
                    <a:pt x="76" y="106"/>
                  </a:cubicBezTo>
                  <a:cubicBezTo>
                    <a:pt x="72" y="102"/>
                    <a:pt x="72" y="95"/>
                    <a:pt x="75" y="90"/>
                  </a:cubicBezTo>
                  <a:cubicBezTo>
                    <a:pt x="78" y="85"/>
                    <a:pt x="83" y="81"/>
                    <a:pt x="88" y="78"/>
                  </a:cubicBezTo>
                  <a:cubicBezTo>
                    <a:pt x="129" y="48"/>
                    <a:pt x="247" y="12"/>
                    <a:pt x="298" y="6"/>
                  </a:cubicBezTo>
                  <a:cubicBezTo>
                    <a:pt x="348" y="0"/>
                    <a:pt x="398" y="19"/>
                    <a:pt x="451" y="34"/>
                  </a:cubicBezTo>
                  <a:cubicBezTo>
                    <a:pt x="472" y="29"/>
                    <a:pt x="532" y="25"/>
                    <a:pt x="557" y="28"/>
                  </a:cubicBezTo>
                  <a:cubicBezTo>
                    <a:pt x="557" y="92"/>
                    <a:pt x="557" y="154"/>
                    <a:pt x="557" y="207"/>
                  </a:cubicBezTo>
                  <a:close/>
                </a:path>
              </a:pathLst>
            </a:custGeom>
            <a:solidFill>
              <a:srgbClr val="F4BB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8828890" y="461695"/>
              <a:ext cx="67430" cy="19451"/>
            </a:xfrm>
            <a:custGeom>
              <a:avLst/>
              <a:gdLst/>
              <a:ahLst/>
              <a:cxnLst/>
              <a:rect l="l" t="t" r="r" b="b"/>
              <a:pathLst>
                <a:path w="52" h="15" extrusionOk="0">
                  <a:moveTo>
                    <a:pt x="3" y="15"/>
                  </a:moveTo>
                  <a:cubicBezTo>
                    <a:pt x="2" y="15"/>
                    <a:pt x="1" y="14"/>
                    <a:pt x="1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0" y="0"/>
                    <a:pt x="52" y="1"/>
                    <a:pt x="52" y="3"/>
                  </a:cubicBezTo>
                  <a:cubicBezTo>
                    <a:pt x="52" y="4"/>
                    <a:pt x="51" y="5"/>
                    <a:pt x="50" y="6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solidFill>
              <a:srgbClr val="D36E2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8576027" y="405936"/>
              <a:ext cx="237303" cy="97254"/>
            </a:xfrm>
            <a:custGeom>
              <a:avLst/>
              <a:gdLst/>
              <a:ahLst/>
              <a:cxnLst/>
              <a:rect l="l" t="t" r="r" b="b"/>
              <a:pathLst>
                <a:path w="183" h="75" extrusionOk="0">
                  <a:moveTo>
                    <a:pt x="3" y="75"/>
                  </a:moveTo>
                  <a:cubicBezTo>
                    <a:pt x="2" y="75"/>
                    <a:pt x="1" y="74"/>
                    <a:pt x="0" y="73"/>
                  </a:cubicBezTo>
                  <a:cubicBezTo>
                    <a:pt x="0" y="72"/>
                    <a:pt x="0" y="71"/>
                    <a:pt x="1" y="70"/>
                  </a:cubicBezTo>
                  <a:cubicBezTo>
                    <a:pt x="2" y="70"/>
                    <a:pt x="82" y="19"/>
                    <a:pt x="179" y="0"/>
                  </a:cubicBezTo>
                  <a:cubicBezTo>
                    <a:pt x="181" y="0"/>
                    <a:pt x="182" y="1"/>
                    <a:pt x="182" y="2"/>
                  </a:cubicBezTo>
                  <a:cubicBezTo>
                    <a:pt x="183" y="4"/>
                    <a:pt x="182" y="5"/>
                    <a:pt x="180" y="5"/>
                  </a:cubicBezTo>
                  <a:cubicBezTo>
                    <a:pt x="84" y="24"/>
                    <a:pt x="5" y="74"/>
                    <a:pt x="4" y="74"/>
                  </a:cubicBezTo>
                  <a:cubicBezTo>
                    <a:pt x="3" y="75"/>
                    <a:pt x="3" y="75"/>
                    <a:pt x="3" y="75"/>
                  </a:cubicBezTo>
                  <a:close/>
                </a:path>
              </a:pathLst>
            </a:custGeom>
            <a:solidFill>
              <a:srgbClr val="D36E2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566949" y="346287"/>
              <a:ext cx="206182" cy="70023"/>
            </a:xfrm>
            <a:custGeom>
              <a:avLst/>
              <a:gdLst/>
              <a:ahLst/>
              <a:cxnLst/>
              <a:rect l="l" t="t" r="r" b="b"/>
              <a:pathLst>
                <a:path w="159" h="54" extrusionOk="0">
                  <a:moveTo>
                    <a:pt x="3" y="54"/>
                  </a:moveTo>
                  <a:cubicBezTo>
                    <a:pt x="2" y="54"/>
                    <a:pt x="1" y="53"/>
                    <a:pt x="1" y="52"/>
                  </a:cubicBezTo>
                  <a:cubicBezTo>
                    <a:pt x="0" y="51"/>
                    <a:pt x="0" y="50"/>
                    <a:pt x="2" y="49"/>
                  </a:cubicBezTo>
                  <a:cubicBezTo>
                    <a:pt x="2" y="49"/>
                    <a:pt x="80" y="8"/>
                    <a:pt x="156" y="0"/>
                  </a:cubicBezTo>
                  <a:cubicBezTo>
                    <a:pt x="157" y="0"/>
                    <a:pt x="159" y="1"/>
                    <a:pt x="159" y="2"/>
                  </a:cubicBezTo>
                  <a:cubicBezTo>
                    <a:pt x="159" y="3"/>
                    <a:pt x="158" y="5"/>
                    <a:pt x="157" y="5"/>
                  </a:cubicBezTo>
                  <a:cubicBezTo>
                    <a:pt x="81" y="13"/>
                    <a:pt x="5" y="53"/>
                    <a:pt x="4" y="53"/>
                  </a:cubicBezTo>
                  <a:cubicBezTo>
                    <a:pt x="4" y="54"/>
                    <a:pt x="3" y="54"/>
                    <a:pt x="3" y="54"/>
                  </a:cubicBezTo>
                  <a:close/>
                </a:path>
              </a:pathLst>
            </a:custGeom>
            <a:solidFill>
              <a:srgbClr val="D36E2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8612336" y="272374"/>
              <a:ext cx="149125" cy="44088"/>
            </a:xfrm>
            <a:custGeom>
              <a:avLst/>
              <a:gdLst/>
              <a:ahLst/>
              <a:cxnLst/>
              <a:rect l="l" t="t" r="r" b="b"/>
              <a:pathLst>
                <a:path w="115" h="35" extrusionOk="0">
                  <a:moveTo>
                    <a:pt x="3" y="35"/>
                  </a:moveTo>
                  <a:cubicBezTo>
                    <a:pt x="2" y="35"/>
                    <a:pt x="1" y="35"/>
                    <a:pt x="0" y="34"/>
                  </a:cubicBezTo>
                  <a:cubicBezTo>
                    <a:pt x="0" y="32"/>
                    <a:pt x="0" y="31"/>
                    <a:pt x="2" y="30"/>
                  </a:cubicBezTo>
                  <a:cubicBezTo>
                    <a:pt x="4" y="29"/>
                    <a:pt x="67" y="0"/>
                    <a:pt x="113" y="2"/>
                  </a:cubicBezTo>
                  <a:cubicBezTo>
                    <a:pt x="114" y="2"/>
                    <a:pt x="115" y="3"/>
                    <a:pt x="115" y="4"/>
                  </a:cubicBezTo>
                  <a:cubicBezTo>
                    <a:pt x="115" y="6"/>
                    <a:pt x="114" y="7"/>
                    <a:pt x="113" y="7"/>
                  </a:cubicBezTo>
                  <a:cubicBezTo>
                    <a:pt x="68" y="5"/>
                    <a:pt x="4" y="35"/>
                    <a:pt x="4" y="35"/>
                  </a:cubicBezTo>
                  <a:lnTo>
                    <a:pt x="3" y="35"/>
                  </a:lnTo>
                  <a:close/>
                </a:path>
              </a:pathLst>
            </a:custGeom>
            <a:solidFill>
              <a:srgbClr val="D36E2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3"/>
          <p:cNvSpPr/>
          <p:nvPr/>
        </p:nvSpPr>
        <p:spPr>
          <a:xfrm>
            <a:off x="2526350" y="189451"/>
            <a:ext cx="2216400" cy="502550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 flipH="1">
            <a:off x="13198000" y="553408"/>
            <a:ext cx="1484700" cy="336644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/>
          <p:nvPr/>
        </p:nvSpPr>
        <p:spPr>
          <a:xfrm>
            <a:off x="3362869" y="9818674"/>
            <a:ext cx="1117350" cy="57300"/>
          </a:xfrm>
          <a:custGeom>
            <a:avLst/>
            <a:gdLst/>
            <a:ahLst/>
            <a:cxnLst/>
            <a:rect l="l" t="t" r="r" b="b"/>
            <a:pathLst>
              <a:path w="196" h="10" extrusionOk="0">
                <a:moveTo>
                  <a:pt x="191" y="10"/>
                </a:moveTo>
                <a:cubicBezTo>
                  <a:pt x="185" y="10"/>
                  <a:pt x="185" y="10"/>
                  <a:pt x="185" y="10"/>
                </a:cubicBezTo>
                <a:cubicBezTo>
                  <a:pt x="182" y="10"/>
                  <a:pt x="180" y="8"/>
                  <a:pt x="180" y="5"/>
                </a:cubicBezTo>
                <a:cubicBezTo>
                  <a:pt x="180" y="2"/>
                  <a:pt x="182" y="0"/>
                  <a:pt x="185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4" y="0"/>
                  <a:pt x="196" y="2"/>
                  <a:pt x="196" y="5"/>
                </a:cubicBezTo>
                <a:cubicBezTo>
                  <a:pt x="196" y="8"/>
                  <a:pt x="194" y="10"/>
                  <a:pt x="191" y="10"/>
                </a:cubicBezTo>
                <a:close/>
                <a:moveTo>
                  <a:pt x="155" y="10"/>
                </a:moveTo>
                <a:cubicBezTo>
                  <a:pt x="125" y="10"/>
                  <a:pt x="125" y="10"/>
                  <a:pt x="125" y="10"/>
                </a:cubicBezTo>
                <a:cubicBezTo>
                  <a:pt x="122" y="10"/>
                  <a:pt x="120" y="8"/>
                  <a:pt x="120" y="5"/>
                </a:cubicBezTo>
                <a:cubicBezTo>
                  <a:pt x="120" y="2"/>
                  <a:pt x="122" y="0"/>
                  <a:pt x="12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8" y="0"/>
                  <a:pt x="160" y="2"/>
                  <a:pt x="160" y="5"/>
                </a:cubicBezTo>
                <a:cubicBezTo>
                  <a:pt x="160" y="8"/>
                  <a:pt x="158" y="10"/>
                  <a:pt x="155" y="10"/>
                </a:cubicBezTo>
                <a:close/>
                <a:moveTo>
                  <a:pt x="95" y="10"/>
                </a:moveTo>
                <a:cubicBezTo>
                  <a:pt x="65" y="10"/>
                  <a:pt x="65" y="10"/>
                  <a:pt x="65" y="10"/>
                </a:cubicBezTo>
                <a:cubicBezTo>
                  <a:pt x="62" y="10"/>
                  <a:pt x="60" y="8"/>
                  <a:pt x="60" y="5"/>
                </a:cubicBezTo>
                <a:cubicBezTo>
                  <a:pt x="60" y="2"/>
                  <a:pt x="62" y="0"/>
                  <a:pt x="6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8" y="0"/>
                  <a:pt x="100" y="2"/>
                  <a:pt x="100" y="5"/>
                </a:cubicBezTo>
                <a:cubicBezTo>
                  <a:pt x="100" y="8"/>
                  <a:pt x="98" y="10"/>
                  <a:pt x="95" y="10"/>
                </a:cubicBezTo>
                <a:close/>
                <a:moveTo>
                  <a:pt x="35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8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0" y="2"/>
                  <a:pt x="40" y="5"/>
                </a:cubicBezTo>
                <a:cubicBezTo>
                  <a:pt x="40" y="8"/>
                  <a:pt x="38" y="10"/>
                  <a:pt x="35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15972703" y="9706053"/>
            <a:ext cx="695326" cy="31750"/>
          </a:xfrm>
          <a:custGeom>
            <a:avLst/>
            <a:gdLst/>
            <a:ahLst/>
            <a:cxnLst/>
            <a:rect l="l" t="t" r="r" b="b"/>
            <a:pathLst>
              <a:path w="220" h="10" extrusionOk="0">
                <a:moveTo>
                  <a:pt x="215" y="10"/>
                </a:moveTo>
                <a:cubicBezTo>
                  <a:pt x="185" y="10"/>
                  <a:pt x="185" y="10"/>
                  <a:pt x="185" y="10"/>
                </a:cubicBezTo>
                <a:cubicBezTo>
                  <a:pt x="182" y="10"/>
                  <a:pt x="180" y="8"/>
                  <a:pt x="180" y="5"/>
                </a:cubicBezTo>
                <a:cubicBezTo>
                  <a:pt x="180" y="3"/>
                  <a:pt x="182" y="0"/>
                  <a:pt x="185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7" y="0"/>
                  <a:pt x="220" y="3"/>
                  <a:pt x="220" y="5"/>
                </a:cubicBezTo>
                <a:cubicBezTo>
                  <a:pt x="220" y="8"/>
                  <a:pt x="217" y="10"/>
                  <a:pt x="215" y="10"/>
                </a:cubicBezTo>
                <a:close/>
                <a:moveTo>
                  <a:pt x="155" y="10"/>
                </a:moveTo>
                <a:cubicBezTo>
                  <a:pt x="125" y="10"/>
                  <a:pt x="125" y="10"/>
                  <a:pt x="125" y="10"/>
                </a:cubicBezTo>
                <a:cubicBezTo>
                  <a:pt x="122" y="10"/>
                  <a:pt x="120" y="8"/>
                  <a:pt x="120" y="5"/>
                </a:cubicBezTo>
                <a:cubicBezTo>
                  <a:pt x="120" y="3"/>
                  <a:pt x="122" y="0"/>
                  <a:pt x="12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7" y="0"/>
                  <a:pt x="160" y="3"/>
                  <a:pt x="160" y="5"/>
                </a:cubicBezTo>
                <a:cubicBezTo>
                  <a:pt x="160" y="8"/>
                  <a:pt x="157" y="10"/>
                  <a:pt x="155" y="10"/>
                </a:cubicBezTo>
                <a:close/>
                <a:moveTo>
                  <a:pt x="95" y="10"/>
                </a:moveTo>
                <a:cubicBezTo>
                  <a:pt x="65" y="10"/>
                  <a:pt x="65" y="10"/>
                  <a:pt x="65" y="10"/>
                </a:cubicBezTo>
                <a:cubicBezTo>
                  <a:pt x="62" y="10"/>
                  <a:pt x="60" y="8"/>
                  <a:pt x="60" y="5"/>
                </a:cubicBezTo>
                <a:cubicBezTo>
                  <a:pt x="60" y="3"/>
                  <a:pt x="62" y="0"/>
                  <a:pt x="6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7" y="0"/>
                  <a:pt x="100" y="3"/>
                  <a:pt x="100" y="5"/>
                </a:cubicBezTo>
                <a:cubicBezTo>
                  <a:pt x="100" y="8"/>
                  <a:pt x="97" y="10"/>
                  <a:pt x="95" y="10"/>
                </a:cubicBezTo>
                <a:close/>
                <a:moveTo>
                  <a:pt x="35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8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7" y="0"/>
                  <a:pt x="40" y="3"/>
                  <a:pt x="40" y="5"/>
                </a:cubicBezTo>
                <a:cubicBezTo>
                  <a:pt x="40" y="8"/>
                  <a:pt x="37" y="10"/>
                  <a:pt x="35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11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1440000" y="1920176"/>
            <a:ext cx="70392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subTitle" idx="1"/>
          </p:nvPr>
        </p:nvSpPr>
        <p:spPr>
          <a:xfrm>
            <a:off x="1440000" y="6512276"/>
            <a:ext cx="7039200" cy="18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5"/>
          <p:cNvSpPr>
            <a:spLocks noGrp="1"/>
          </p:cNvSpPr>
          <p:nvPr>
            <p:ph type="pic" idx="2"/>
          </p:nvPr>
        </p:nvSpPr>
        <p:spPr>
          <a:xfrm>
            <a:off x="9769750" y="1667400"/>
            <a:ext cx="6952200" cy="6952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5" name="Google Shape;185;p15"/>
          <p:cNvSpPr/>
          <p:nvPr/>
        </p:nvSpPr>
        <p:spPr>
          <a:xfrm>
            <a:off x="1101319" y="9787574"/>
            <a:ext cx="1117350" cy="57300"/>
          </a:xfrm>
          <a:custGeom>
            <a:avLst/>
            <a:gdLst/>
            <a:ahLst/>
            <a:cxnLst/>
            <a:rect l="l" t="t" r="r" b="b"/>
            <a:pathLst>
              <a:path w="196" h="10" extrusionOk="0">
                <a:moveTo>
                  <a:pt x="191" y="10"/>
                </a:moveTo>
                <a:cubicBezTo>
                  <a:pt x="185" y="10"/>
                  <a:pt x="185" y="10"/>
                  <a:pt x="185" y="10"/>
                </a:cubicBezTo>
                <a:cubicBezTo>
                  <a:pt x="182" y="10"/>
                  <a:pt x="180" y="8"/>
                  <a:pt x="180" y="5"/>
                </a:cubicBezTo>
                <a:cubicBezTo>
                  <a:pt x="180" y="2"/>
                  <a:pt x="182" y="0"/>
                  <a:pt x="185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4" y="0"/>
                  <a:pt x="196" y="2"/>
                  <a:pt x="196" y="5"/>
                </a:cubicBezTo>
                <a:cubicBezTo>
                  <a:pt x="196" y="8"/>
                  <a:pt x="194" y="10"/>
                  <a:pt x="191" y="10"/>
                </a:cubicBezTo>
                <a:close/>
                <a:moveTo>
                  <a:pt x="155" y="10"/>
                </a:moveTo>
                <a:cubicBezTo>
                  <a:pt x="125" y="10"/>
                  <a:pt x="125" y="10"/>
                  <a:pt x="125" y="10"/>
                </a:cubicBezTo>
                <a:cubicBezTo>
                  <a:pt x="122" y="10"/>
                  <a:pt x="120" y="8"/>
                  <a:pt x="120" y="5"/>
                </a:cubicBezTo>
                <a:cubicBezTo>
                  <a:pt x="120" y="2"/>
                  <a:pt x="122" y="0"/>
                  <a:pt x="12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8" y="0"/>
                  <a:pt x="160" y="2"/>
                  <a:pt x="160" y="5"/>
                </a:cubicBezTo>
                <a:cubicBezTo>
                  <a:pt x="160" y="8"/>
                  <a:pt x="158" y="10"/>
                  <a:pt x="155" y="10"/>
                </a:cubicBezTo>
                <a:close/>
                <a:moveTo>
                  <a:pt x="95" y="10"/>
                </a:moveTo>
                <a:cubicBezTo>
                  <a:pt x="65" y="10"/>
                  <a:pt x="65" y="10"/>
                  <a:pt x="65" y="10"/>
                </a:cubicBezTo>
                <a:cubicBezTo>
                  <a:pt x="62" y="10"/>
                  <a:pt x="60" y="8"/>
                  <a:pt x="60" y="5"/>
                </a:cubicBezTo>
                <a:cubicBezTo>
                  <a:pt x="60" y="2"/>
                  <a:pt x="62" y="0"/>
                  <a:pt x="6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8" y="0"/>
                  <a:pt x="100" y="2"/>
                  <a:pt x="100" y="5"/>
                </a:cubicBezTo>
                <a:cubicBezTo>
                  <a:pt x="100" y="8"/>
                  <a:pt x="98" y="10"/>
                  <a:pt x="95" y="10"/>
                </a:cubicBezTo>
                <a:close/>
                <a:moveTo>
                  <a:pt x="35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8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0" y="2"/>
                  <a:pt x="40" y="5"/>
                </a:cubicBezTo>
                <a:cubicBezTo>
                  <a:pt x="40" y="8"/>
                  <a:pt x="38" y="10"/>
                  <a:pt x="35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5"/>
          <p:cNvSpPr/>
          <p:nvPr/>
        </p:nvSpPr>
        <p:spPr>
          <a:xfrm>
            <a:off x="15953103" y="9755803"/>
            <a:ext cx="695326" cy="31750"/>
          </a:xfrm>
          <a:custGeom>
            <a:avLst/>
            <a:gdLst/>
            <a:ahLst/>
            <a:cxnLst/>
            <a:rect l="l" t="t" r="r" b="b"/>
            <a:pathLst>
              <a:path w="220" h="10" extrusionOk="0">
                <a:moveTo>
                  <a:pt x="215" y="10"/>
                </a:moveTo>
                <a:cubicBezTo>
                  <a:pt x="185" y="10"/>
                  <a:pt x="185" y="10"/>
                  <a:pt x="185" y="10"/>
                </a:cubicBezTo>
                <a:cubicBezTo>
                  <a:pt x="182" y="10"/>
                  <a:pt x="180" y="8"/>
                  <a:pt x="180" y="5"/>
                </a:cubicBezTo>
                <a:cubicBezTo>
                  <a:pt x="180" y="3"/>
                  <a:pt x="182" y="0"/>
                  <a:pt x="185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7" y="0"/>
                  <a:pt x="220" y="3"/>
                  <a:pt x="220" y="5"/>
                </a:cubicBezTo>
                <a:cubicBezTo>
                  <a:pt x="220" y="8"/>
                  <a:pt x="217" y="10"/>
                  <a:pt x="215" y="10"/>
                </a:cubicBezTo>
                <a:close/>
                <a:moveTo>
                  <a:pt x="155" y="10"/>
                </a:moveTo>
                <a:cubicBezTo>
                  <a:pt x="125" y="10"/>
                  <a:pt x="125" y="10"/>
                  <a:pt x="125" y="10"/>
                </a:cubicBezTo>
                <a:cubicBezTo>
                  <a:pt x="122" y="10"/>
                  <a:pt x="120" y="8"/>
                  <a:pt x="120" y="5"/>
                </a:cubicBezTo>
                <a:cubicBezTo>
                  <a:pt x="120" y="3"/>
                  <a:pt x="122" y="0"/>
                  <a:pt x="125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57" y="0"/>
                  <a:pt x="160" y="3"/>
                  <a:pt x="160" y="5"/>
                </a:cubicBezTo>
                <a:cubicBezTo>
                  <a:pt x="160" y="8"/>
                  <a:pt x="157" y="10"/>
                  <a:pt x="155" y="10"/>
                </a:cubicBezTo>
                <a:close/>
                <a:moveTo>
                  <a:pt x="95" y="10"/>
                </a:moveTo>
                <a:cubicBezTo>
                  <a:pt x="65" y="10"/>
                  <a:pt x="65" y="10"/>
                  <a:pt x="65" y="10"/>
                </a:cubicBezTo>
                <a:cubicBezTo>
                  <a:pt x="62" y="10"/>
                  <a:pt x="60" y="8"/>
                  <a:pt x="60" y="5"/>
                </a:cubicBezTo>
                <a:cubicBezTo>
                  <a:pt x="60" y="3"/>
                  <a:pt x="62" y="0"/>
                  <a:pt x="6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7" y="0"/>
                  <a:pt x="100" y="3"/>
                  <a:pt x="100" y="5"/>
                </a:cubicBezTo>
                <a:cubicBezTo>
                  <a:pt x="100" y="8"/>
                  <a:pt x="97" y="10"/>
                  <a:pt x="95" y="10"/>
                </a:cubicBezTo>
                <a:close/>
                <a:moveTo>
                  <a:pt x="35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8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7" y="0"/>
                  <a:pt x="40" y="3"/>
                  <a:pt x="40" y="5"/>
                </a:cubicBezTo>
                <a:cubicBezTo>
                  <a:pt x="40" y="8"/>
                  <a:pt x="37" y="10"/>
                  <a:pt x="35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5"/>
          <p:cNvSpPr/>
          <p:nvPr/>
        </p:nvSpPr>
        <p:spPr>
          <a:xfrm>
            <a:off x="3345250" y="387501"/>
            <a:ext cx="2216400" cy="502550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5"/>
          <p:cNvSpPr/>
          <p:nvPr/>
        </p:nvSpPr>
        <p:spPr>
          <a:xfrm flipH="1">
            <a:off x="13198000" y="553408"/>
            <a:ext cx="1484700" cy="336644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21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"/>
          <p:cNvSpPr txBox="1">
            <a:spLocks noGrp="1"/>
          </p:cNvSpPr>
          <p:nvPr>
            <p:ph type="subTitle" idx="1"/>
          </p:nvPr>
        </p:nvSpPr>
        <p:spPr>
          <a:xfrm>
            <a:off x="1440000" y="3481250"/>
            <a:ext cx="8589600" cy="42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ssistant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flipH="1">
            <a:off x="12955500" y="481201"/>
            <a:ext cx="2216400" cy="502550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"/>
          <p:cNvSpPr/>
          <p:nvPr/>
        </p:nvSpPr>
        <p:spPr>
          <a:xfrm flipH="1">
            <a:off x="4271350" y="201258"/>
            <a:ext cx="1484700" cy="336644"/>
          </a:xfrm>
          <a:custGeom>
            <a:avLst/>
            <a:gdLst/>
            <a:ahLst/>
            <a:cxnLst/>
            <a:rect l="l" t="t" r="r" b="b"/>
            <a:pathLst>
              <a:path w="345" h="78" extrusionOk="0">
                <a:moveTo>
                  <a:pt x="345" y="78"/>
                </a:moveTo>
                <a:cubicBezTo>
                  <a:pt x="244" y="78"/>
                  <a:pt x="101" y="78"/>
                  <a:pt x="0" y="78"/>
                </a:cubicBezTo>
                <a:cubicBezTo>
                  <a:pt x="1" y="63"/>
                  <a:pt x="15" y="47"/>
                  <a:pt x="30" y="43"/>
                </a:cubicBezTo>
                <a:cubicBezTo>
                  <a:pt x="45" y="38"/>
                  <a:pt x="60" y="40"/>
                  <a:pt x="76" y="41"/>
                </a:cubicBezTo>
                <a:cubicBezTo>
                  <a:pt x="91" y="41"/>
                  <a:pt x="127" y="42"/>
                  <a:pt x="152" y="20"/>
                </a:cubicBezTo>
                <a:cubicBezTo>
                  <a:pt x="163" y="10"/>
                  <a:pt x="177" y="0"/>
                  <a:pt x="191" y="5"/>
                </a:cubicBezTo>
                <a:cubicBezTo>
                  <a:pt x="212" y="11"/>
                  <a:pt x="217" y="24"/>
                  <a:pt x="236" y="35"/>
                </a:cubicBezTo>
                <a:cubicBezTo>
                  <a:pt x="250" y="42"/>
                  <a:pt x="266" y="38"/>
                  <a:pt x="281" y="38"/>
                </a:cubicBezTo>
                <a:cubicBezTo>
                  <a:pt x="296" y="39"/>
                  <a:pt x="327" y="48"/>
                  <a:pt x="345" y="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684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jpeg"/><Relationship Id="rId7" Type="http://schemas.microsoft.com/office/2007/relationships/hdphoto" Target="../media/hdphoto1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jpeg"/><Relationship Id="rId7" Type="http://schemas.microsoft.com/office/2007/relationships/hdphoto" Target="../media/hdphoto1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" y="78581"/>
            <a:ext cx="18159413" cy="101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16326" y="4286250"/>
            <a:ext cx="14595614" cy="17145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  <a:defRPr/>
            </a:pPr>
            <a:r>
              <a:rPr lang="en-US" sz="6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NHIỆT LIỆT CHÀO MỪNG QUÝ THẦY CÔ VỀ </a:t>
            </a:r>
            <a:r>
              <a:rPr lang="en-US" sz="63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DỰ GIỜ</a:t>
            </a:r>
            <a:endParaRPr lang="en-US" sz="6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1" y="1604109"/>
            <a:ext cx="17095304" cy="17145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Cambria" pitchFamily="18" charset="0"/>
              </a:rPr>
              <a:t>HỘI THI GIÁO VIÊN DẠY GIỎI CẤP TRƯỜNG</a:t>
            </a:r>
          </a:p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Cambria" pitchFamily="18" charset="0"/>
              </a:rPr>
              <a:t>NĂM HỌC 2024 -2025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5497" y="261624"/>
            <a:ext cx="16817007" cy="9924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ambria" pitchFamily="18" charset="0"/>
              </a:rPr>
              <a:t>TRƯỜNG THCS LẠC VIÊN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416326" y="6967538"/>
            <a:ext cx="132355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1607397521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46" b="-35531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86536" y="1431994"/>
            <a:ext cx="14107466" cy="11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5400" b="1" dirty="0">
                <a:solidFill>
                  <a:srgbClr val="594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NGHỆ THUẬT THIẾT KẾ 2D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71800" y="2961755"/>
            <a:ext cx="12067230" cy="478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15 - BÀI 8: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BÌA SÁCH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2803B-211D-92F9-AA5B-E76420AB3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22285"/>
            <a:ext cx="3810000" cy="483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791DC-E436-B68B-7E09-C4E68839F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557">
            <a:off x="564030" y="4652133"/>
            <a:ext cx="3810000" cy="533871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3371051-05BD-845B-9356-2FF52C2B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401800" y="5067300"/>
            <a:ext cx="3886200" cy="51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74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itle 4">
            <a:extLst>
              <a:ext uri="{FF2B5EF4-FFF2-40B4-BE49-F238E27FC236}">
                <a16:creationId xmlns:a16="http://schemas.microsoft.com/office/drawing/2014/main" id="{032B2985-6C7F-40F4-F777-E076E3367635}"/>
              </a:ext>
            </a:extLst>
          </p:cNvPr>
          <p:cNvSpPr txBox="1">
            <a:spLocks/>
          </p:cNvSpPr>
          <p:nvPr/>
        </p:nvSpPr>
        <p:spPr>
          <a:xfrm>
            <a:off x="4949372" y="778104"/>
            <a:ext cx="8389256" cy="127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xandria SemiBold"/>
              <a:buNone/>
              <a:defRPr sz="3500" b="0" i="0" u="none" strike="noStrike" cap="none">
                <a:solidFill>
                  <a:schemeClr val="dk1"/>
                </a:solidFill>
                <a:latin typeface="Alexandria SemiBold"/>
                <a:ea typeface="Alexandria SemiBold"/>
                <a:cs typeface="Alexandria SemiBold"/>
                <a:sym typeface="Alexandria SemiBold"/>
              </a:defRPr>
            </a:lvl9pPr>
          </a:lstStyle>
          <a:p>
            <a:pPr algn="ctr"/>
            <a:r>
              <a:rPr lang="vi-VN" sz="6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1033" name="Google Shape;9348;p114">
            <a:extLst>
              <a:ext uri="{FF2B5EF4-FFF2-40B4-BE49-F238E27FC236}">
                <a16:creationId xmlns:a16="http://schemas.microsoft.com/office/drawing/2014/main" id="{C1CA2F4A-6921-CBEF-129C-2FDDE49322AD}"/>
              </a:ext>
            </a:extLst>
          </p:cNvPr>
          <p:cNvCxnSpPr>
            <a:cxnSpLocks/>
            <a:stCxn id="1067" idx="6"/>
            <a:endCxn id="1068" idx="2"/>
          </p:cNvCxnSpPr>
          <p:nvPr/>
        </p:nvCxnSpPr>
        <p:spPr>
          <a:xfrm>
            <a:off x="10305475" y="6229380"/>
            <a:ext cx="156075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4" name="Google Shape;9350;p114">
            <a:extLst>
              <a:ext uri="{FF2B5EF4-FFF2-40B4-BE49-F238E27FC236}">
                <a16:creationId xmlns:a16="http://schemas.microsoft.com/office/drawing/2014/main" id="{DA1C79B1-79C3-569E-4135-5A1B0780A0D4}"/>
              </a:ext>
            </a:extLst>
          </p:cNvPr>
          <p:cNvCxnSpPr/>
          <p:nvPr/>
        </p:nvCxnSpPr>
        <p:spPr>
          <a:xfrm>
            <a:off x="7012883" y="6154512"/>
            <a:ext cx="1562226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5" name="Google Shape;9351;p114">
            <a:extLst>
              <a:ext uri="{FF2B5EF4-FFF2-40B4-BE49-F238E27FC236}">
                <a16:creationId xmlns:a16="http://schemas.microsoft.com/office/drawing/2014/main" id="{AAED98A2-0B2B-8C7A-372E-7B7F946AC1DF}"/>
              </a:ext>
            </a:extLst>
          </p:cNvPr>
          <p:cNvCxnSpPr/>
          <p:nvPr/>
        </p:nvCxnSpPr>
        <p:spPr>
          <a:xfrm>
            <a:off x="3817935" y="6154512"/>
            <a:ext cx="1562226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6" name="Google Shape;9352;p114">
            <a:extLst>
              <a:ext uri="{FF2B5EF4-FFF2-40B4-BE49-F238E27FC236}">
                <a16:creationId xmlns:a16="http://schemas.microsoft.com/office/drawing/2014/main" id="{80862CA1-5E08-0358-F450-D9A1BDAB1773}"/>
              </a:ext>
            </a:extLst>
          </p:cNvPr>
          <p:cNvCxnSpPr>
            <a:cxnSpLocks/>
            <a:stCxn id="1068" idx="6"/>
          </p:cNvCxnSpPr>
          <p:nvPr/>
        </p:nvCxnSpPr>
        <p:spPr>
          <a:xfrm>
            <a:off x="13558193" y="6229380"/>
            <a:ext cx="2621726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037" name="Google Shape;9353;p114">
            <a:extLst>
              <a:ext uri="{FF2B5EF4-FFF2-40B4-BE49-F238E27FC236}">
                <a16:creationId xmlns:a16="http://schemas.microsoft.com/office/drawing/2014/main" id="{603EF8F7-FAEF-7E31-E0A6-CF3A3A626C98}"/>
              </a:ext>
            </a:extLst>
          </p:cNvPr>
          <p:cNvGrpSpPr/>
          <p:nvPr/>
        </p:nvGrpSpPr>
        <p:grpSpPr>
          <a:xfrm>
            <a:off x="2108089" y="2786748"/>
            <a:ext cx="6271126" cy="2570784"/>
            <a:chOff x="3556537" y="1439441"/>
            <a:chExt cx="696067" cy="329659"/>
          </a:xfrm>
          <a:solidFill>
            <a:srgbClr val="FFFFFF"/>
          </a:solidFill>
        </p:grpSpPr>
        <p:cxnSp>
          <p:nvCxnSpPr>
            <p:cNvPr id="1038" name="Google Shape;9354;p114">
              <a:extLst>
                <a:ext uri="{FF2B5EF4-FFF2-40B4-BE49-F238E27FC236}">
                  <a16:creationId xmlns:a16="http://schemas.microsoft.com/office/drawing/2014/main" id="{7E33C57E-A269-6AC9-C673-0C8B3E833F80}"/>
                </a:ext>
              </a:extLst>
            </p:cNvPr>
            <p:cNvCxnSpPr/>
            <p:nvPr/>
          </p:nvCxnSpPr>
          <p:spPr>
            <a:xfrm rot="10800000">
              <a:off x="3626625" y="1596000"/>
              <a:ext cx="0" cy="173100"/>
            </a:xfrm>
            <a:prstGeom prst="straightConnector1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9" name="Google Shape;9355;p114">
              <a:extLst>
                <a:ext uri="{FF2B5EF4-FFF2-40B4-BE49-F238E27FC236}">
                  <a16:creationId xmlns:a16="http://schemas.microsoft.com/office/drawing/2014/main" id="{17C8FF25-A959-0D33-1F07-805FA4BA3ECF}"/>
                </a:ext>
              </a:extLst>
            </p:cNvPr>
            <p:cNvSpPr/>
            <p:nvPr/>
          </p:nvSpPr>
          <p:spPr>
            <a:xfrm>
              <a:off x="3556537" y="1439441"/>
              <a:ext cx="696067" cy="156643"/>
            </a:xfrm>
            <a:prstGeom prst="rect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r>
                <a:rPr lang="en-US" sz="4000" b="1" dirty="0"/>
                <a:t>QUAN SÁT – NHẬN THỨC</a:t>
              </a:r>
              <a:endParaRPr sz="4000" b="1" dirty="0"/>
            </a:p>
          </p:txBody>
        </p:sp>
      </p:grpSp>
      <p:sp>
        <p:nvSpPr>
          <p:cNvPr id="1040" name="Google Shape;9356;p114">
            <a:extLst>
              <a:ext uri="{FF2B5EF4-FFF2-40B4-BE49-F238E27FC236}">
                <a16:creationId xmlns:a16="http://schemas.microsoft.com/office/drawing/2014/main" id="{23C2DE5E-95C3-5D74-F2B7-DC6B80B8EAF5}"/>
              </a:ext>
            </a:extLst>
          </p:cNvPr>
          <p:cNvSpPr/>
          <p:nvPr/>
        </p:nvSpPr>
        <p:spPr>
          <a:xfrm>
            <a:off x="2108082" y="5383400"/>
            <a:ext cx="1691960" cy="16919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I.</a:t>
            </a:r>
            <a:endParaRPr sz="4800" b="1" dirty="0">
              <a:solidFill>
                <a:srgbClr val="FFFFFF"/>
              </a:solidFill>
            </a:endParaRPr>
          </a:p>
        </p:txBody>
      </p:sp>
      <p:sp>
        <p:nvSpPr>
          <p:cNvPr id="1041" name="Google Shape;9357;p114">
            <a:extLst>
              <a:ext uri="{FF2B5EF4-FFF2-40B4-BE49-F238E27FC236}">
                <a16:creationId xmlns:a16="http://schemas.microsoft.com/office/drawing/2014/main" id="{90BEFF30-391D-D654-948D-4AFBDC41E935}"/>
              </a:ext>
            </a:extLst>
          </p:cNvPr>
          <p:cNvSpPr/>
          <p:nvPr/>
        </p:nvSpPr>
        <p:spPr>
          <a:xfrm>
            <a:off x="5360798" y="5448600"/>
            <a:ext cx="1691960" cy="16919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II.</a:t>
            </a:r>
            <a:endParaRPr sz="4800" b="1" dirty="0">
              <a:solidFill>
                <a:srgbClr val="FFFFFF"/>
              </a:solidFill>
            </a:endParaRPr>
          </a:p>
        </p:txBody>
      </p:sp>
      <p:grpSp>
        <p:nvGrpSpPr>
          <p:cNvPr id="1042" name="Google Shape;9358;p114">
            <a:extLst>
              <a:ext uri="{FF2B5EF4-FFF2-40B4-BE49-F238E27FC236}">
                <a16:creationId xmlns:a16="http://schemas.microsoft.com/office/drawing/2014/main" id="{C56695F3-2069-5C61-EF08-484D2C4E03CD}"/>
              </a:ext>
            </a:extLst>
          </p:cNvPr>
          <p:cNvGrpSpPr/>
          <p:nvPr/>
        </p:nvGrpSpPr>
        <p:grpSpPr>
          <a:xfrm>
            <a:off x="5380164" y="7082580"/>
            <a:ext cx="4110812" cy="1855420"/>
            <a:chOff x="3893719" y="1960574"/>
            <a:chExt cx="456282" cy="273398"/>
          </a:xfrm>
          <a:solidFill>
            <a:srgbClr val="FFFFFF"/>
          </a:solidFill>
        </p:grpSpPr>
        <p:cxnSp>
          <p:nvCxnSpPr>
            <p:cNvPr id="1043" name="Google Shape;9359;p114">
              <a:extLst>
                <a:ext uri="{FF2B5EF4-FFF2-40B4-BE49-F238E27FC236}">
                  <a16:creationId xmlns:a16="http://schemas.microsoft.com/office/drawing/2014/main" id="{747F9A87-EA28-D9D7-6219-7B96A093757A}"/>
                </a:ext>
              </a:extLst>
            </p:cNvPr>
            <p:cNvCxnSpPr/>
            <p:nvPr/>
          </p:nvCxnSpPr>
          <p:spPr>
            <a:xfrm rot="10800000">
              <a:off x="3988400" y="1960574"/>
              <a:ext cx="0" cy="144300"/>
            </a:xfrm>
            <a:prstGeom prst="straightConnector1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4" name="Google Shape;9360;p114">
              <a:extLst>
                <a:ext uri="{FF2B5EF4-FFF2-40B4-BE49-F238E27FC236}">
                  <a16:creationId xmlns:a16="http://schemas.microsoft.com/office/drawing/2014/main" id="{66505BEB-80BB-2891-53E7-F75220201671}"/>
                </a:ext>
              </a:extLst>
            </p:cNvPr>
            <p:cNvSpPr/>
            <p:nvPr/>
          </p:nvSpPr>
          <p:spPr>
            <a:xfrm>
              <a:off x="3893719" y="2071961"/>
              <a:ext cx="456282" cy="162011"/>
            </a:xfrm>
            <a:prstGeom prst="rect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r>
                <a:rPr lang="en-US" sz="4000" b="1" dirty="0"/>
                <a:t>SÁNG TẠO</a:t>
              </a:r>
              <a:endParaRPr sz="4000" b="1" dirty="0"/>
            </a:p>
          </p:txBody>
        </p:sp>
      </p:grpSp>
      <p:grpSp>
        <p:nvGrpSpPr>
          <p:cNvPr id="1045" name="Google Shape;9361;p114">
            <a:extLst>
              <a:ext uri="{FF2B5EF4-FFF2-40B4-BE49-F238E27FC236}">
                <a16:creationId xmlns:a16="http://schemas.microsoft.com/office/drawing/2014/main" id="{77036BDA-4939-4158-1E6C-99711BECE2BB}"/>
              </a:ext>
            </a:extLst>
          </p:cNvPr>
          <p:cNvGrpSpPr/>
          <p:nvPr/>
        </p:nvGrpSpPr>
        <p:grpSpPr>
          <a:xfrm>
            <a:off x="8957881" y="2786747"/>
            <a:ext cx="6172698" cy="2570774"/>
            <a:chOff x="4290828" y="1496185"/>
            <a:chExt cx="685142" cy="272915"/>
          </a:xfrm>
          <a:solidFill>
            <a:srgbClr val="FFFFFF"/>
          </a:solidFill>
        </p:grpSpPr>
        <p:cxnSp>
          <p:nvCxnSpPr>
            <p:cNvPr id="1065" name="Google Shape;9362;p114">
              <a:extLst>
                <a:ext uri="{FF2B5EF4-FFF2-40B4-BE49-F238E27FC236}">
                  <a16:creationId xmlns:a16="http://schemas.microsoft.com/office/drawing/2014/main" id="{13FDB22D-9D97-F47E-0B37-1C950B23F6A8}"/>
                </a:ext>
              </a:extLst>
            </p:cNvPr>
            <p:cNvCxnSpPr/>
            <p:nvPr/>
          </p:nvCxnSpPr>
          <p:spPr>
            <a:xfrm rot="10800000">
              <a:off x="4350000" y="1596000"/>
              <a:ext cx="0" cy="173100"/>
            </a:xfrm>
            <a:prstGeom prst="straightConnector1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6" name="Google Shape;9363;p114">
              <a:extLst>
                <a:ext uri="{FF2B5EF4-FFF2-40B4-BE49-F238E27FC236}">
                  <a16:creationId xmlns:a16="http://schemas.microsoft.com/office/drawing/2014/main" id="{8E0E93AE-F793-5622-C3DF-965D1523C7B4}"/>
                </a:ext>
              </a:extLst>
            </p:cNvPr>
            <p:cNvSpPr/>
            <p:nvPr/>
          </p:nvSpPr>
          <p:spPr>
            <a:xfrm>
              <a:off x="4290828" y="1496185"/>
              <a:ext cx="685142" cy="129610"/>
            </a:xfrm>
            <a:prstGeom prst="rect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r>
                <a:rPr lang="en-US" sz="4000" b="1" dirty="0"/>
                <a:t>THẢO LUẬN</a:t>
              </a:r>
              <a:endParaRPr sz="4000" b="1" dirty="0"/>
            </a:p>
          </p:txBody>
        </p:sp>
      </p:grpSp>
      <p:sp>
        <p:nvSpPr>
          <p:cNvPr id="1067" name="Google Shape;9364;p114">
            <a:extLst>
              <a:ext uri="{FF2B5EF4-FFF2-40B4-BE49-F238E27FC236}">
                <a16:creationId xmlns:a16="http://schemas.microsoft.com/office/drawing/2014/main" id="{D15A74A0-0572-7443-3017-223683D281F4}"/>
              </a:ext>
            </a:extLst>
          </p:cNvPr>
          <p:cNvSpPr/>
          <p:nvPr/>
        </p:nvSpPr>
        <p:spPr>
          <a:xfrm>
            <a:off x="8613514" y="5383400"/>
            <a:ext cx="1691960" cy="16919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III.</a:t>
            </a:r>
            <a:endParaRPr sz="4800" b="1" dirty="0">
              <a:solidFill>
                <a:srgbClr val="FFFFFF"/>
              </a:solidFill>
            </a:endParaRPr>
          </a:p>
        </p:txBody>
      </p:sp>
      <p:sp>
        <p:nvSpPr>
          <p:cNvPr id="1068" name="Google Shape;9349;p114">
            <a:extLst>
              <a:ext uri="{FF2B5EF4-FFF2-40B4-BE49-F238E27FC236}">
                <a16:creationId xmlns:a16="http://schemas.microsoft.com/office/drawing/2014/main" id="{9B7881C0-0B67-34B8-4298-ECE74AC63379}"/>
              </a:ext>
            </a:extLst>
          </p:cNvPr>
          <p:cNvSpPr/>
          <p:nvPr/>
        </p:nvSpPr>
        <p:spPr>
          <a:xfrm>
            <a:off x="11866232" y="5383400"/>
            <a:ext cx="1691960" cy="16919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</a:rPr>
              <a:t>IV.</a:t>
            </a:r>
            <a:endParaRPr sz="4800" b="1" dirty="0">
              <a:solidFill>
                <a:srgbClr val="FFFFFF"/>
              </a:solidFill>
            </a:endParaRPr>
          </a:p>
        </p:txBody>
      </p:sp>
      <p:grpSp>
        <p:nvGrpSpPr>
          <p:cNvPr id="1069" name="Google Shape;9365;p114">
            <a:extLst>
              <a:ext uri="{FF2B5EF4-FFF2-40B4-BE49-F238E27FC236}">
                <a16:creationId xmlns:a16="http://schemas.microsoft.com/office/drawing/2014/main" id="{FDAAF793-ACB0-7D41-FD57-B0738EBBD524}"/>
              </a:ext>
            </a:extLst>
          </p:cNvPr>
          <p:cNvGrpSpPr/>
          <p:nvPr/>
        </p:nvGrpSpPr>
        <p:grpSpPr>
          <a:xfrm>
            <a:off x="11250932" y="7075352"/>
            <a:ext cx="4175392" cy="2109392"/>
            <a:chOff x="4545347" y="1942205"/>
            <a:chExt cx="463450" cy="295467"/>
          </a:xfrm>
          <a:solidFill>
            <a:srgbClr val="FFFFFF"/>
          </a:solidFill>
        </p:grpSpPr>
        <p:cxnSp>
          <p:nvCxnSpPr>
            <p:cNvPr id="1070" name="Google Shape;9366;p114">
              <a:extLst>
                <a:ext uri="{FF2B5EF4-FFF2-40B4-BE49-F238E27FC236}">
                  <a16:creationId xmlns:a16="http://schemas.microsoft.com/office/drawing/2014/main" id="{21AF2F38-0457-DB36-4124-BE32C26C3EBF}"/>
                </a:ext>
              </a:extLst>
            </p:cNvPr>
            <p:cNvCxnSpPr>
              <a:cxnSpLocks/>
              <a:endCxn id="1068" idx="4"/>
            </p:cNvCxnSpPr>
            <p:nvPr/>
          </p:nvCxnSpPr>
          <p:spPr>
            <a:xfrm flipV="1">
              <a:off x="4707475" y="1942205"/>
              <a:ext cx="68" cy="153357"/>
            </a:xfrm>
            <a:prstGeom prst="straightConnector1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1" name="Google Shape;9367;p114">
              <a:extLst>
                <a:ext uri="{FF2B5EF4-FFF2-40B4-BE49-F238E27FC236}">
                  <a16:creationId xmlns:a16="http://schemas.microsoft.com/office/drawing/2014/main" id="{B4184128-7314-9ADE-91CD-2EEC76541AA4}"/>
                </a:ext>
              </a:extLst>
            </p:cNvPr>
            <p:cNvSpPr/>
            <p:nvPr/>
          </p:nvSpPr>
          <p:spPr>
            <a:xfrm>
              <a:off x="4545347" y="2071960"/>
              <a:ext cx="463450" cy="165712"/>
            </a:xfrm>
            <a:prstGeom prst="rect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r>
                <a:rPr lang="en-US" sz="4000" b="1" dirty="0"/>
                <a:t>ỨNG DỤNG</a:t>
              </a:r>
              <a:endParaRPr sz="40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" grpId="0" animBg="1"/>
      <p:bldP spid="1041" grpId="0" animBg="1"/>
      <p:bldP spid="1067" grpId="0" animBg="1"/>
      <p:bldP spid="10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37336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5124" t="-5270" r="-109562" b="-6735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863093">
            <a:off x="7591130" y="4404122"/>
            <a:ext cx="4917416" cy="5668491"/>
          </a:xfrm>
          <a:custGeom>
            <a:avLst/>
            <a:gdLst/>
            <a:ahLst/>
            <a:cxnLst/>
            <a:rect l="l" t="t" r="r" b="b"/>
            <a:pathLst>
              <a:path w="4917416" h="5668491">
                <a:moveTo>
                  <a:pt x="0" y="0"/>
                </a:moveTo>
                <a:lnTo>
                  <a:pt x="4917416" y="0"/>
                </a:lnTo>
                <a:lnTo>
                  <a:pt x="4917416" y="5668491"/>
                </a:lnTo>
                <a:lnTo>
                  <a:pt x="0" y="5668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241973">
            <a:off x="1484686" y="5522025"/>
            <a:ext cx="5370370" cy="4128472"/>
          </a:xfrm>
          <a:custGeom>
            <a:avLst/>
            <a:gdLst/>
            <a:ahLst/>
            <a:cxnLst/>
            <a:rect l="l" t="t" r="r" b="b"/>
            <a:pathLst>
              <a:path w="5370370" h="4128472">
                <a:moveTo>
                  <a:pt x="0" y="0"/>
                </a:moveTo>
                <a:lnTo>
                  <a:pt x="5370370" y="0"/>
                </a:lnTo>
                <a:lnTo>
                  <a:pt x="5370370" y="4128472"/>
                </a:lnTo>
                <a:lnTo>
                  <a:pt x="0" y="412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3102216">
            <a:off x="11576662" y="4678363"/>
            <a:ext cx="4739056" cy="5370035"/>
          </a:xfrm>
          <a:custGeom>
            <a:avLst/>
            <a:gdLst/>
            <a:ahLst/>
            <a:cxnLst/>
            <a:rect l="l" t="t" r="r" b="b"/>
            <a:pathLst>
              <a:path w="4739056" h="5370035">
                <a:moveTo>
                  <a:pt x="0" y="0"/>
                </a:moveTo>
                <a:lnTo>
                  <a:pt x="4739056" y="0"/>
                </a:lnTo>
                <a:lnTo>
                  <a:pt x="4739056" y="5370036"/>
                </a:lnTo>
                <a:lnTo>
                  <a:pt x="0" y="5370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46159" y="664432"/>
            <a:ext cx="13594494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QUAN SÁT - NHẬN THỨC</a:t>
            </a:r>
          </a:p>
        </p:txBody>
      </p:sp>
      <p:sp>
        <p:nvSpPr>
          <p:cNvPr id="11" name="Freeform 11"/>
          <p:cNvSpPr/>
          <p:nvPr/>
        </p:nvSpPr>
        <p:spPr>
          <a:xfrm rot="1968234">
            <a:off x="15106553" y="4537919"/>
            <a:ext cx="2339851" cy="2381528"/>
          </a:xfrm>
          <a:custGeom>
            <a:avLst/>
            <a:gdLst/>
            <a:ahLst/>
            <a:cxnLst/>
            <a:rect l="l" t="t" r="r" b="b"/>
            <a:pathLst>
              <a:path w="2339851" h="2381528">
                <a:moveTo>
                  <a:pt x="0" y="0"/>
                </a:moveTo>
                <a:lnTo>
                  <a:pt x="2339850" y="0"/>
                </a:lnTo>
                <a:lnTo>
                  <a:pt x="2339850" y="2381527"/>
                </a:lnTo>
                <a:lnTo>
                  <a:pt x="0" y="2381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Truyện Cổ Tích Việt Nam Hay Nhất Dành Cho Thiếu Nhi - Cây Tre Trăm Đốt |  Tiki">
            <a:extLst>
              <a:ext uri="{FF2B5EF4-FFF2-40B4-BE49-F238E27FC236}">
                <a16:creationId xmlns:a16="http://schemas.microsoft.com/office/drawing/2014/main" id="{8BAE0909-83C2-3DA0-C9C0-BBA5A2BE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6" y="1104900"/>
            <a:ext cx="3363120" cy="4497388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 descr="Công bố giá sách giáo khoa lớp 2, lớp 6 năm học 2021-2022">
            <a:extLst>
              <a:ext uri="{FF2B5EF4-FFF2-40B4-BE49-F238E27FC236}">
                <a16:creationId xmlns:a16="http://schemas.microsoft.com/office/drawing/2014/main" id="{6EE8BCDC-5456-6FA3-DF2D-BE06583F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03" y="1104900"/>
            <a:ext cx="3106397" cy="453004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B6">
            <a:extLst>
              <a:ext uri="{FF2B5EF4-FFF2-40B4-BE49-F238E27FC236}">
                <a16:creationId xmlns:a16="http://schemas.microsoft.com/office/drawing/2014/main" id="{B451F1DC-8DDE-3E1C-2A38-AB01145B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67174"/>
            <a:ext cx="3091768" cy="4260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100 Bìa sách ý tưởng | bìa sách, kid rock, tranh vẽ bằng than">
            <a:extLst>
              <a:ext uri="{FF2B5EF4-FFF2-40B4-BE49-F238E27FC236}">
                <a16:creationId xmlns:a16="http://schemas.microsoft.com/office/drawing/2014/main" id="{B140A625-C338-FA5D-8C86-CA3BFA8E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60478" y="1104900"/>
            <a:ext cx="2962275" cy="4482193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6" name="Picture 22" descr="Những cuốn sách hay về chính trị mà bạn nên đọc">
            <a:extLst>
              <a:ext uri="{FF2B5EF4-FFF2-40B4-BE49-F238E27FC236}">
                <a16:creationId xmlns:a16="http://schemas.microsoft.com/office/drawing/2014/main" id="{BA4617C0-E33C-6430-A6C8-EC2E9432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5636"/>
          <a:stretch>
            <a:fillRect/>
          </a:stretch>
        </p:blipFill>
        <p:spPr bwMode="auto">
          <a:xfrm>
            <a:off x="14739030" y="5829300"/>
            <a:ext cx="3106397" cy="422252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harry2">
            <a:extLst>
              <a:ext uri="{FF2B5EF4-FFF2-40B4-BE49-F238E27FC236}">
                <a16:creationId xmlns:a16="http://schemas.microsoft.com/office/drawing/2014/main" id="{40259034-A250-EAEC-0C63-C4FBA2F1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5867174"/>
            <a:ext cx="3281362" cy="4260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5" descr="Bia sach mai mai tuoi 20">
            <a:extLst>
              <a:ext uri="{FF2B5EF4-FFF2-40B4-BE49-F238E27FC236}">
                <a16:creationId xmlns:a16="http://schemas.microsoft.com/office/drawing/2014/main" id="{999FFA9C-BF95-0466-3614-3E2803C75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22000"/>
          </a:blip>
          <a:srcRect/>
          <a:stretch>
            <a:fillRect/>
          </a:stretch>
        </p:blipFill>
        <p:spPr bwMode="auto">
          <a:xfrm>
            <a:off x="14739030" y="1104900"/>
            <a:ext cx="3071134" cy="446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8" descr="Sách piano cổ điển được yêu thích phần 2 - Nhạc cụ Linh Nhi">
            <a:extLst>
              <a:ext uri="{FF2B5EF4-FFF2-40B4-BE49-F238E27FC236}">
                <a16:creationId xmlns:a16="http://schemas.microsoft.com/office/drawing/2014/main" id="{BF858163-B277-3D88-EE14-B3948BFA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2684" r="19060" b="3383"/>
          <a:stretch>
            <a:fillRect/>
          </a:stretch>
        </p:blipFill>
        <p:spPr bwMode="auto">
          <a:xfrm>
            <a:off x="7705724" y="5867174"/>
            <a:ext cx="3190876" cy="42608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Sách Alphabooks - Câu Chuyện Nghệ Thuật - The Story Of Art - P723696 | Sàn  thương mại điện tử của khách hàng Viettelpost">
            <a:extLst>
              <a:ext uri="{FF2B5EF4-FFF2-40B4-BE49-F238E27FC236}">
                <a16:creationId xmlns:a16="http://schemas.microsoft.com/office/drawing/2014/main" id="{3C0A0C9B-C250-0132-0CC9-48B3033D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1319" r="21510" b="4236"/>
          <a:stretch>
            <a:fillRect/>
          </a:stretch>
        </p:blipFill>
        <p:spPr bwMode="auto">
          <a:xfrm>
            <a:off x="11260478" y="5829300"/>
            <a:ext cx="2962274" cy="42608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Toán 9 Tập 1 - Giải bài tập SGK toán lớp 9 Tập 1 - Đầy đủ chi tiết nhất">
            <a:extLst>
              <a:ext uri="{FF2B5EF4-FFF2-40B4-BE49-F238E27FC236}">
                <a16:creationId xmlns:a16="http://schemas.microsoft.com/office/drawing/2014/main" id="{E5A3C9E5-D362-2298-621F-58BA424B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104900"/>
            <a:ext cx="3190876" cy="451915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43DF3F-6E68-E0C5-6CF6-DF70E87A5CC8}"/>
              </a:ext>
            </a:extLst>
          </p:cNvPr>
          <p:cNvSpPr txBox="1"/>
          <p:nvPr/>
        </p:nvSpPr>
        <p:spPr>
          <a:xfrm>
            <a:off x="5127851" y="176213"/>
            <a:ext cx="691174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MỘT SỐ BÌA SÁCH</a:t>
            </a:r>
          </a:p>
        </p:txBody>
      </p:sp>
    </p:spTree>
    <p:extLst>
      <p:ext uri="{BB962C8B-B14F-4D97-AF65-F5344CB8AC3E}">
        <p14:creationId xmlns:p14="http://schemas.microsoft.com/office/powerpoint/2010/main" val="24255210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5130B-F4F9-2939-5A1B-ABECF60FEBCF}"/>
              </a:ext>
            </a:extLst>
          </p:cNvPr>
          <p:cNvSpPr txBox="1"/>
          <p:nvPr/>
        </p:nvSpPr>
        <p:spPr>
          <a:xfrm>
            <a:off x="5867400" y="414098"/>
            <a:ext cx="6096000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06B51-C170-8E57-F7A0-3AAF80994DF8}"/>
              </a:ext>
            </a:extLst>
          </p:cNvPr>
          <p:cNvSpPr txBox="1"/>
          <p:nvPr/>
        </p:nvSpPr>
        <p:spPr>
          <a:xfrm>
            <a:off x="990600" y="1943100"/>
            <a:ext cx="16535400" cy="754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SGK/31,32.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*/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3,4).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83036720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14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003581" y="-163490"/>
            <a:ext cx="8991599" cy="7637436"/>
            <a:chOff x="-257376" y="-209550"/>
            <a:chExt cx="2471122" cy="1838507"/>
          </a:xfrm>
        </p:grpSpPr>
        <p:sp>
          <p:nvSpPr>
            <p:cNvPr id="7" name="Freeform 7"/>
            <p:cNvSpPr/>
            <p:nvPr/>
          </p:nvSpPr>
          <p:spPr>
            <a:xfrm>
              <a:off x="-257376" y="428261"/>
              <a:ext cx="2471122" cy="1200696"/>
            </a:xfrm>
            <a:custGeom>
              <a:avLst/>
              <a:gdLst/>
              <a:ahLst/>
              <a:cxnLst/>
              <a:rect l="l" t="t" r="r" b="b"/>
              <a:pathLst>
                <a:path w="1956371" h="350493">
                  <a:moveTo>
                    <a:pt x="53155" y="0"/>
                  </a:moveTo>
                  <a:lnTo>
                    <a:pt x="1903216" y="0"/>
                  </a:lnTo>
                  <a:cubicBezTo>
                    <a:pt x="1932573" y="0"/>
                    <a:pt x="1956371" y="23798"/>
                    <a:pt x="1956371" y="53155"/>
                  </a:cubicBezTo>
                  <a:lnTo>
                    <a:pt x="1956371" y="297338"/>
                  </a:lnTo>
                  <a:cubicBezTo>
                    <a:pt x="1956371" y="311436"/>
                    <a:pt x="1950770" y="324956"/>
                    <a:pt x="1940802" y="334924"/>
                  </a:cubicBezTo>
                  <a:cubicBezTo>
                    <a:pt x="1930834" y="344893"/>
                    <a:pt x="1917314" y="350493"/>
                    <a:pt x="1903216" y="350493"/>
                  </a:cubicBezTo>
                  <a:lnTo>
                    <a:pt x="53155" y="350493"/>
                  </a:lnTo>
                  <a:cubicBezTo>
                    <a:pt x="39057" y="350493"/>
                    <a:pt x="25537" y="344893"/>
                    <a:pt x="15569" y="334924"/>
                  </a:cubicBezTo>
                  <a:cubicBezTo>
                    <a:pt x="5600" y="324956"/>
                    <a:pt x="0" y="311436"/>
                    <a:pt x="0" y="297338"/>
                  </a:cubicBezTo>
                  <a:lnTo>
                    <a:pt x="0" y="53155"/>
                  </a:lnTo>
                  <a:cubicBezTo>
                    <a:pt x="0" y="39057"/>
                    <a:pt x="5600" y="25537"/>
                    <a:pt x="15569" y="15569"/>
                  </a:cubicBezTo>
                  <a:cubicBezTo>
                    <a:pt x="25537" y="5600"/>
                    <a:pt x="39057" y="0"/>
                    <a:pt x="53155" y="0"/>
                  </a:cubicBezTo>
                  <a:close/>
                </a:path>
              </a:pathLst>
            </a:custGeom>
            <a:solidFill>
              <a:srgbClr val="F9ECCF"/>
            </a:solidFill>
            <a:ln w="66675" cap="rnd">
              <a:solidFill>
                <a:srgbClr val="864417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1 (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1,2)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09550"/>
              <a:ext cx="1956371" cy="755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endPara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733DF7-6624-1857-5DB3-2DA15DE8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90600" y="571501"/>
            <a:ext cx="6172200" cy="86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34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382000" y="-723900"/>
            <a:ext cx="8991599" cy="7543797"/>
            <a:chOff x="-281610" y="-209550"/>
            <a:chExt cx="2471122" cy="1956209"/>
          </a:xfrm>
        </p:grpSpPr>
        <p:sp>
          <p:nvSpPr>
            <p:cNvPr id="7" name="Freeform 7"/>
            <p:cNvSpPr/>
            <p:nvPr/>
          </p:nvSpPr>
          <p:spPr>
            <a:xfrm>
              <a:off x="-281610" y="545963"/>
              <a:ext cx="2471122" cy="1200696"/>
            </a:xfrm>
            <a:custGeom>
              <a:avLst/>
              <a:gdLst/>
              <a:ahLst/>
              <a:cxnLst/>
              <a:rect l="l" t="t" r="r" b="b"/>
              <a:pathLst>
                <a:path w="1956371" h="350493">
                  <a:moveTo>
                    <a:pt x="53155" y="0"/>
                  </a:moveTo>
                  <a:lnTo>
                    <a:pt x="1903216" y="0"/>
                  </a:lnTo>
                  <a:cubicBezTo>
                    <a:pt x="1932573" y="0"/>
                    <a:pt x="1956371" y="23798"/>
                    <a:pt x="1956371" y="53155"/>
                  </a:cubicBezTo>
                  <a:lnTo>
                    <a:pt x="1956371" y="297338"/>
                  </a:lnTo>
                  <a:cubicBezTo>
                    <a:pt x="1956371" y="311436"/>
                    <a:pt x="1950770" y="324956"/>
                    <a:pt x="1940802" y="334924"/>
                  </a:cubicBezTo>
                  <a:cubicBezTo>
                    <a:pt x="1930834" y="344893"/>
                    <a:pt x="1917314" y="350493"/>
                    <a:pt x="1903216" y="350493"/>
                  </a:cubicBezTo>
                  <a:lnTo>
                    <a:pt x="53155" y="350493"/>
                  </a:lnTo>
                  <a:cubicBezTo>
                    <a:pt x="39057" y="350493"/>
                    <a:pt x="25537" y="344893"/>
                    <a:pt x="15569" y="334924"/>
                  </a:cubicBezTo>
                  <a:cubicBezTo>
                    <a:pt x="5600" y="324956"/>
                    <a:pt x="0" y="311436"/>
                    <a:pt x="0" y="297338"/>
                  </a:cubicBezTo>
                  <a:lnTo>
                    <a:pt x="0" y="53155"/>
                  </a:lnTo>
                  <a:cubicBezTo>
                    <a:pt x="0" y="39057"/>
                    <a:pt x="5600" y="25537"/>
                    <a:pt x="15569" y="15569"/>
                  </a:cubicBezTo>
                  <a:cubicBezTo>
                    <a:pt x="25537" y="5600"/>
                    <a:pt x="39057" y="0"/>
                    <a:pt x="53155" y="0"/>
                  </a:cubicBezTo>
                  <a:close/>
                </a:path>
              </a:pathLst>
            </a:custGeom>
            <a:solidFill>
              <a:srgbClr val="F9ECCF"/>
            </a:solidFill>
            <a:ln w="66675" cap="rnd">
              <a:solidFill>
                <a:srgbClr val="864417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2 (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3,4)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09550"/>
              <a:ext cx="1956371" cy="755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endPara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DE270FA-E496-982A-267D-46D45D7E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102351" y="723900"/>
            <a:ext cx="6365248" cy="847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66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56543-DF5E-413B-CC7C-BB59EC859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08" r="608"/>
          <a:stretch/>
        </p:blipFill>
        <p:spPr>
          <a:xfrm>
            <a:off x="972456" y="3477059"/>
            <a:ext cx="16343088" cy="47922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963656-F2CD-C5CB-F4DC-2324ABD34B08}"/>
              </a:ext>
            </a:extLst>
          </p:cNvPr>
          <p:cNvSpPr/>
          <p:nvPr/>
        </p:nvSpPr>
        <p:spPr>
          <a:xfrm>
            <a:off x="4905825" y="2449293"/>
            <a:ext cx="3066478" cy="856342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Bìa trước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B0AFBF-0ADD-A955-F0E2-5820E37F5DD8}"/>
              </a:ext>
            </a:extLst>
          </p:cNvPr>
          <p:cNvGrpSpPr/>
          <p:nvPr/>
        </p:nvGrpSpPr>
        <p:grpSpPr>
          <a:xfrm>
            <a:off x="1262745" y="2877463"/>
            <a:ext cx="4107542" cy="4869694"/>
            <a:chOff x="631372" y="1438731"/>
            <a:chExt cx="2053771" cy="24348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49F75-6D24-615C-7327-307E1E0EC751}"/>
                </a:ext>
              </a:extLst>
            </p:cNvPr>
            <p:cNvSpPr/>
            <p:nvPr/>
          </p:nvSpPr>
          <p:spPr>
            <a:xfrm>
              <a:off x="631372" y="2279905"/>
              <a:ext cx="2053771" cy="159367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55B57AC1-82EA-C96B-F4A4-CEA983B5557A}"/>
                </a:ext>
              </a:extLst>
            </p:cNvPr>
            <p:cNvCxnSpPr>
              <a:stCxn id="12" idx="1"/>
              <a:endCxn id="10" idx="0"/>
            </p:cNvCxnSpPr>
            <p:nvPr/>
          </p:nvCxnSpPr>
          <p:spPr>
            <a:xfrm rot="10800000" flipV="1">
              <a:off x="1658258" y="1438731"/>
              <a:ext cx="794654" cy="841173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ACD6E7-E473-C055-25D2-868A5B66F529}"/>
              </a:ext>
            </a:extLst>
          </p:cNvPr>
          <p:cNvGrpSpPr/>
          <p:nvPr/>
        </p:nvGrpSpPr>
        <p:grpSpPr>
          <a:xfrm>
            <a:off x="7972303" y="2877464"/>
            <a:ext cx="3232730" cy="5263900"/>
            <a:chOff x="3986151" y="1438732"/>
            <a:chExt cx="1616365" cy="26319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AF03B7-DC49-89BE-8123-18540415AED4}"/>
                </a:ext>
              </a:extLst>
            </p:cNvPr>
            <p:cNvSpPr/>
            <p:nvPr/>
          </p:nvSpPr>
          <p:spPr>
            <a:xfrm>
              <a:off x="4165602" y="2082800"/>
              <a:ext cx="1436914" cy="198788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F5FE2647-E251-DF29-1EDD-24A9871B3177}"/>
                </a:ext>
              </a:extLst>
            </p:cNvPr>
            <p:cNvCxnSpPr>
              <a:cxnSpLocks/>
              <a:stCxn id="12" idx="3"/>
              <a:endCxn id="11" idx="0"/>
            </p:cNvCxnSpPr>
            <p:nvPr/>
          </p:nvCxnSpPr>
          <p:spPr>
            <a:xfrm>
              <a:off x="3986151" y="1438732"/>
              <a:ext cx="897908" cy="644068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B0D81F-B9E8-D82C-E396-BE7BB41D62B4}"/>
              </a:ext>
            </a:extLst>
          </p:cNvPr>
          <p:cNvSpPr/>
          <p:nvPr/>
        </p:nvSpPr>
        <p:spPr>
          <a:xfrm>
            <a:off x="4905825" y="8440689"/>
            <a:ext cx="3066478" cy="856342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Gáy sách</a:t>
            </a:r>
          </a:p>
        </p:txBody>
      </p:sp>
      <p:cxnSp>
        <p:nvCxnSpPr>
          <p:cNvPr id="1602" name="Connector: Elbow 1601">
            <a:extLst>
              <a:ext uri="{FF2B5EF4-FFF2-40B4-BE49-F238E27FC236}">
                <a16:creationId xmlns:a16="http://schemas.microsoft.com/office/drawing/2014/main" id="{1EB9E3C2-7474-C24E-8DB5-85233F966553}"/>
              </a:ext>
            </a:extLst>
          </p:cNvPr>
          <p:cNvCxnSpPr>
            <a:cxnSpLocks/>
            <a:stCxn id="20" idx="0"/>
          </p:cNvCxnSpPr>
          <p:nvPr/>
        </p:nvCxnSpPr>
        <p:spPr>
          <a:xfrm rot="5400000" flipH="1" flipV="1">
            <a:off x="5837167" y="6178882"/>
            <a:ext cx="2863706" cy="1659908"/>
          </a:xfrm>
          <a:prstGeom prst="bentConnector3">
            <a:avLst>
              <a:gd name="adj1" fmla="val 99163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06" name="Rectangle 1605">
            <a:extLst>
              <a:ext uri="{FF2B5EF4-FFF2-40B4-BE49-F238E27FC236}">
                <a16:creationId xmlns:a16="http://schemas.microsoft.com/office/drawing/2014/main" id="{1C4EE214-079A-8F58-2C60-C0C6972D0CF4}"/>
              </a:ext>
            </a:extLst>
          </p:cNvPr>
          <p:cNvSpPr/>
          <p:nvPr/>
        </p:nvSpPr>
        <p:spPr>
          <a:xfrm>
            <a:off x="14060389" y="2449293"/>
            <a:ext cx="3066478" cy="856342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Bìa sau</a:t>
            </a:r>
          </a:p>
        </p:txBody>
      </p:sp>
      <p:grpSp>
        <p:nvGrpSpPr>
          <p:cNvPr id="1611" name="Group 1610">
            <a:extLst>
              <a:ext uri="{FF2B5EF4-FFF2-40B4-BE49-F238E27FC236}">
                <a16:creationId xmlns:a16="http://schemas.microsoft.com/office/drawing/2014/main" id="{B69C833E-8959-C279-2F7D-FF955A34FEB1}"/>
              </a:ext>
            </a:extLst>
          </p:cNvPr>
          <p:cNvGrpSpPr/>
          <p:nvPr/>
        </p:nvGrpSpPr>
        <p:grpSpPr>
          <a:xfrm>
            <a:off x="14253038" y="3305634"/>
            <a:ext cx="2873828" cy="4615944"/>
            <a:chOff x="7126519" y="1652817"/>
            <a:chExt cx="1436914" cy="2307972"/>
          </a:xfrm>
        </p:grpSpPr>
        <p:sp>
          <p:nvSpPr>
            <p:cNvPr id="1601" name="Rectangle 1600">
              <a:extLst>
                <a:ext uri="{FF2B5EF4-FFF2-40B4-BE49-F238E27FC236}">
                  <a16:creationId xmlns:a16="http://schemas.microsoft.com/office/drawing/2014/main" id="{B7422F83-7384-36EF-D725-16A1BD627D76}"/>
                </a:ext>
              </a:extLst>
            </p:cNvPr>
            <p:cNvSpPr/>
            <p:nvPr/>
          </p:nvSpPr>
          <p:spPr>
            <a:xfrm>
              <a:off x="7126519" y="1972907"/>
              <a:ext cx="1436914" cy="198788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cxnSp>
          <p:nvCxnSpPr>
            <p:cNvPr id="1608" name="Straight Arrow Connector 1607">
              <a:extLst>
                <a:ext uri="{FF2B5EF4-FFF2-40B4-BE49-F238E27FC236}">
                  <a16:creationId xmlns:a16="http://schemas.microsoft.com/office/drawing/2014/main" id="{6546E42B-1DF6-8760-4C31-C3D5034E33BF}"/>
                </a:ext>
              </a:extLst>
            </p:cNvPr>
            <p:cNvCxnSpPr>
              <a:stCxn id="1606" idx="2"/>
            </p:cNvCxnSpPr>
            <p:nvPr/>
          </p:nvCxnSpPr>
          <p:spPr>
            <a:xfrm flipH="1">
              <a:off x="7794171" y="1652817"/>
              <a:ext cx="2643" cy="3200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322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6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6035C-CEC1-C02A-A397-EC0722AE0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723900"/>
            <a:ext cx="6553200" cy="937116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95E13DB-39DF-CC51-CE4A-B3DE05667774}"/>
              </a:ext>
            </a:extLst>
          </p:cNvPr>
          <p:cNvSpPr/>
          <p:nvPr/>
        </p:nvSpPr>
        <p:spPr>
          <a:xfrm>
            <a:off x="5466960" y="2019300"/>
            <a:ext cx="6217920" cy="2324100"/>
          </a:xfrm>
          <a:prstGeom prst="ellipse">
            <a:avLst/>
          </a:prstGeom>
          <a:solidFill>
            <a:srgbClr val="E71224">
              <a:alpha val="5000"/>
            </a:srgbClr>
          </a:solidFill>
          <a:ln w="5715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224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497203-591A-585C-A0D5-EBD89B060330}"/>
              </a:ext>
            </a:extLst>
          </p:cNvPr>
          <p:cNvSpPr/>
          <p:nvPr/>
        </p:nvSpPr>
        <p:spPr>
          <a:xfrm>
            <a:off x="6400800" y="1158815"/>
            <a:ext cx="4343400" cy="801538"/>
          </a:xfrm>
          <a:prstGeom prst="ellipse">
            <a:avLst/>
          </a:prstGeom>
          <a:solidFill>
            <a:srgbClr val="E71224">
              <a:alpha val="5000"/>
            </a:srgbClr>
          </a:solidFill>
          <a:ln w="5715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224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D5A3B6-6393-D37A-E9B6-9999DD983F5E}"/>
              </a:ext>
            </a:extLst>
          </p:cNvPr>
          <p:cNvSpPr/>
          <p:nvPr/>
        </p:nvSpPr>
        <p:spPr>
          <a:xfrm>
            <a:off x="5715000" y="8801100"/>
            <a:ext cx="2743200" cy="1066800"/>
          </a:xfrm>
          <a:prstGeom prst="ellipse">
            <a:avLst/>
          </a:prstGeom>
          <a:solidFill>
            <a:srgbClr val="E71224">
              <a:alpha val="5000"/>
            </a:srgbClr>
          </a:solidFill>
          <a:ln w="5715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224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2FE6C5-C314-444D-0360-4F27734F84F8}"/>
              </a:ext>
            </a:extLst>
          </p:cNvPr>
          <p:cNvSpPr/>
          <p:nvPr/>
        </p:nvSpPr>
        <p:spPr>
          <a:xfrm>
            <a:off x="8494143" y="8801100"/>
            <a:ext cx="2743200" cy="1066800"/>
          </a:xfrm>
          <a:prstGeom prst="ellipse">
            <a:avLst/>
          </a:prstGeom>
          <a:solidFill>
            <a:srgbClr val="E71224">
              <a:alpha val="5000"/>
            </a:srgbClr>
          </a:solidFill>
          <a:ln w="5715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224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D1FE43-C0A8-3E84-825D-6D8A85B3559E}"/>
              </a:ext>
            </a:extLst>
          </p:cNvPr>
          <p:cNvSpPr/>
          <p:nvPr/>
        </p:nvSpPr>
        <p:spPr>
          <a:xfrm>
            <a:off x="5715000" y="1137968"/>
            <a:ext cx="1066800" cy="1066800"/>
          </a:xfrm>
          <a:prstGeom prst="ellipse">
            <a:avLst/>
          </a:prstGeom>
          <a:solidFill>
            <a:srgbClr val="E71224">
              <a:alpha val="5000"/>
            </a:srgbClr>
          </a:solidFill>
          <a:ln w="5715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224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82042A-C974-F4EC-1990-83A89C70B9DF}"/>
              </a:ext>
            </a:extLst>
          </p:cNvPr>
          <p:cNvCxnSpPr>
            <a:cxnSpLocks/>
          </p:cNvCxnSpPr>
          <p:nvPr/>
        </p:nvCxnSpPr>
        <p:spPr>
          <a:xfrm>
            <a:off x="11761080" y="3181350"/>
            <a:ext cx="157392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5745AB-B75D-B982-F757-E14B16BF2B2A}"/>
              </a:ext>
            </a:extLst>
          </p:cNvPr>
          <p:cNvCxnSpPr>
            <a:cxnSpLocks/>
          </p:cNvCxnSpPr>
          <p:nvPr/>
        </p:nvCxnSpPr>
        <p:spPr>
          <a:xfrm flipH="1" flipV="1">
            <a:off x="4630516" y="4402347"/>
            <a:ext cx="1620041" cy="456984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DBE981-70B4-29E1-6DC2-3D88C8271FF0}"/>
              </a:ext>
            </a:extLst>
          </p:cNvPr>
          <p:cNvCxnSpPr>
            <a:cxnSpLocks/>
          </p:cNvCxnSpPr>
          <p:nvPr/>
        </p:nvCxnSpPr>
        <p:spPr>
          <a:xfrm flipH="1" flipV="1">
            <a:off x="4630516" y="4120549"/>
            <a:ext cx="4151893" cy="481497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9772FF-38BB-F5DA-48F8-2EEC1E555E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630516" y="1671368"/>
            <a:ext cx="1084484" cy="23492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85D5D9-3A7D-2090-F994-9A567F6EE5D4}"/>
              </a:ext>
            </a:extLst>
          </p:cNvPr>
          <p:cNvCxnSpPr>
            <a:cxnSpLocks/>
          </p:cNvCxnSpPr>
          <p:nvPr/>
        </p:nvCxnSpPr>
        <p:spPr>
          <a:xfrm>
            <a:off x="10744200" y="1559584"/>
            <a:ext cx="25908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4D9D21-3C69-F720-8857-3429D12D6A5F}"/>
              </a:ext>
            </a:extLst>
          </p:cNvPr>
          <p:cNvCxnSpPr>
            <a:cxnSpLocks/>
          </p:cNvCxnSpPr>
          <p:nvPr/>
        </p:nvCxnSpPr>
        <p:spPr>
          <a:xfrm flipV="1">
            <a:off x="8591550" y="6717819"/>
            <a:ext cx="4591050" cy="53843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4142C6A-CFCF-3241-2A75-8B4166454B6A}"/>
              </a:ext>
            </a:extLst>
          </p:cNvPr>
          <p:cNvCxnSpPr>
            <a:cxnSpLocks/>
          </p:cNvCxnSpPr>
          <p:nvPr/>
        </p:nvCxnSpPr>
        <p:spPr>
          <a:xfrm flipV="1">
            <a:off x="11264024" y="6528038"/>
            <a:ext cx="1918576" cy="1761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F57B3E9-C5A6-868D-9986-2A78B94BCD64}"/>
              </a:ext>
            </a:extLst>
          </p:cNvPr>
          <p:cNvSpPr txBox="1"/>
          <p:nvPr/>
        </p:nvSpPr>
        <p:spPr>
          <a:xfrm>
            <a:off x="13487400" y="1183258"/>
            <a:ext cx="4038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TÁC GIẢ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8BBC6A-2F4D-694B-A624-D9004F2A50C3}"/>
              </a:ext>
            </a:extLst>
          </p:cNvPr>
          <p:cNvSpPr txBox="1"/>
          <p:nvPr/>
        </p:nvSpPr>
        <p:spPr>
          <a:xfrm>
            <a:off x="0" y="3101157"/>
            <a:ext cx="4459456" cy="230832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LOGO, TÊN NHÀ XUẤT BẢN,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ĐƠN VỊ PHÁT HÀNH SÁCH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2DB0CE-1988-7055-2ADC-092A85B171F5}"/>
              </a:ext>
            </a:extLst>
          </p:cNvPr>
          <p:cNvSpPr txBox="1"/>
          <p:nvPr/>
        </p:nvSpPr>
        <p:spPr>
          <a:xfrm>
            <a:off x="13494589" y="2839529"/>
            <a:ext cx="4038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CUỐN SÁCH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FB0FCE-6288-4CBB-6E68-DED0AA9102E1}"/>
              </a:ext>
            </a:extLst>
          </p:cNvPr>
          <p:cNvSpPr txBox="1"/>
          <p:nvPr/>
        </p:nvSpPr>
        <p:spPr>
          <a:xfrm>
            <a:off x="13581931" y="6222485"/>
            <a:ext cx="4038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MINH HỌA</a:t>
            </a:r>
          </a:p>
        </p:txBody>
      </p:sp>
    </p:spTree>
    <p:extLst>
      <p:ext uri="{BB962C8B-B14F-4D97-AF65-F5344CB8AC3E}">
        <p14:creationId xmlns:p14="http://schemas.microsoft.com/office/powerpoint/2010/main" val="418525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49" grpId="0" animBg="1"/>
      <p:bldP spid="50" grpId="0" animBg="1"/>
      <p:bldP spid="51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90" name="Picture 38" descr="theme-can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13716000" cy="102679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6A0CD"/>
              </a:gs>
            </a:gsLst>
            <a:lin ang="5400000" scaled="1"/>
          </a:gra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4771" name="Picture 19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9144000" y="7455228"/>
            <a:ext cx="6199414" cy="19006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4773" name="Picture 21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 bwMode="auto">
          <a:xfrm>
            <a:off x="704850" y="4610101"/>
            <a:ext cx="6567146" cy="18287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477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0328" y="4610101"/>
            <a:ext cx="6172200" cy="1828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4776" name="Picture 2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</a:blip>
          <a:srcRect/>
          <a:stretch>
            <a:fillRect/>
          </a:stretch>
        </p:blipFill>
        <p:spPr bwMode="auto">
          <a:xfrm>
            <a:off x="672193" y="1790700"/>
            <a:ext cx="2857500" cy="20366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4777" name="Picture 25"/>
          <p:cNvPicPr>
            <a:picLocks noChangeAspect="1" noChangeArrowheads="1"/>
          </p:cNvPicPr>
          <p:nvPr/>
        </p:nvPicPr>
        <p:blipFill>
          <a:blip r:embed="rId7">
            <a:lum bright="-12000" contrast="18000"/>
          </a:blip>
          <a:srcRect/>
          <a:stretch>
            <a:fillRect/>
          </a:stretch>
        </p:blipFill>
        <p:spPr bwMode="auto">
          <a:xfrm>
            <a:off x="4511448" y="1783996"/>
            <a:ext cx="2628900" cy="19879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4791" name="Picture 39"/>
          <p:cNvPicPr>
            <a:picLocks noChangeAspect="1" noChangeArrowheads="1"/>
          </p:cNvPicPr>
          <p:nvPr/>
        </p:nvPicPr>
        <p:blipFill>
          <a:blip r:embed="rId8"/>
          <a:srcRect l="3000" t="31334" r="2000" b="40666"/>
          <a:stretch>
            <a:fillRect/>
          </a:stretch>
        </p:blipFill>
        <p:spPr bwMode="auto">
          <a:xfrm>
            <a:off x="9141307" y="2034998"/>
            <a:ext cx="6172200" cy="1485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74792" name="Oval 40"/>
          <p:cNvSpPr>
            <a:spLocks noChangeArrowheads="1"/>
          </p:cNvSpPr>
          <p:nvPr/>
        </p:nvSpPr>
        <p:spPr bwMode="auto">
          <a:xfrm>
            <a:off x="4562475" y="12249"/>
            <a:ext cx="6743700" cy="1257300"/>
          </a:xfrm>
          <a:prstGeom prst="ellipse">
            <a:avLst/>
          </a:prstGeom>
          <a:gradFill rotWithShape="1">
            <a:gsLst>
              <a:gs pos="0">
                <a:srgbClr val="FEE7F2"/>
              </a:gs>
              <a:gs pos="17999">
                <a:srgbClr val="FBD49C"/>
              </a:gs>
              <a:gs pos="39000">
                <a:srgbClr val="FBA97D"/>
              </a:gs>
              <a:gs pos="64000">
                <a:srgbClr val="FAC77D"/>
              </a:gs>
              <a:gs pos="82001">
                <a:srgbClr val="FEE7F2"/>
              </a:gs>
              <a:gs pos="100000">
                <a:srgbClr val="FBEAC7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latin typeface="VNI-Times" pitchFamily="2" charset="0"/>
              </a:rPr>
              <a:t>LOGO, </a:t>
            </a:r>
            <a:r>
              <a:rPr lang="en-US" sz="4800" b="1" dirty="0">
                <a:latin typeface="Times New Roman" pitchFamily="18" charset="0"/>
              </a:rPr>
              <a:t>BIỂU TRƯNG</a:t>
            </a:r>
            <a:endParaRPr lang="en-US" sz="4800" b="1" dirty="0">
              <a:latin typeface="VNI-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FD54-995A-7D88-7629-0ED13C43C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1" y="7327216"/>
            <a:ext cx="2824843" cy="2312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2B071-467C-EFD6-4FB7-CD8021E3C0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1" y="7332073"/>
            <a:ext cx="2373796" cy="2307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7F841-7734-C710-A54D-85A10F86AF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42" y="7327216"/>
            <a:ext cx="2656458" cy="2312084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27" y="0"/>
            <a:ext cx="8842613" cy="10515600"/>
          </a:xfrm>
          <a:custGeom>
            <a:avLst/>
            <a:gdLst/>
            <a:ahLst/>
            <a:cxnLst/>
            <a:rect l="l" t="t" r="r" b="b"/>
            <a:pathLst>
              <a:path w="9726748" h="11058644">
                <a:moveTo>
                  <a:pt x="0" y="0"/>
                </a:moveTo>
                <a:lnTo>
                  <a:pt x="9726748" y="0"/>
                </a:lnTo>
                <a:lnTo>
                  <a:pt x="9726748" y="11058644"/>
                </a:lnTo>
                <a:lnTo>
                  <a:pt x="0" y="11058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83" r="-10509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16847" y="3174426"/>
            <a:ext cx="7258522" cy="7379274"/>
          </a:xfrm>
          <a:custGeom>
            <a:avLst/>
            <a:gdLst/>
            <a:ahLst/>
            <a:cxnLst/>
            <a:rect l="l" t="t" r="r" b="b"/>
            <a:pathLst>
              <a:path w="7258522" h="7379274">
                <a:moveTo>
                  <a:pt x="0" y="0"/>
                </a:moveTo>
                <a:lnTo>
                  <a:pt x="7258522" y="0"/>
                </a:lnTo>
                <a:lnTo>
                  <a:pt x="7258522" y="7379274"/>
                </a:lnTo>
                <a:lnTo>
                  <a:pt x="0" y="73792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118337" y="2390369"/>
            <a:ext cx="8893939" cy="2764998"/>
            <a:chOff x="-193033" y="-209550"/>
            <a:chExt cx="2342437" cy="728230"/>
          </a:xfrm>
        </p:grpSpPr>
        <p:sp>
          <p:nvSpPr>
            <p:cNvPr id="6" name="Freeform 6"/>
            <p:cNvSpPr/>
            <p:nvPr/>
          </p:nvSpPr>
          <p:spPr>
            <a:xfrm>
              <a:off x="-193033" y="29837"/>
              <a:ext cx="2342437" cy="350493"/>
            </a:xfrm>
            <a:custGeom>
              <a:avLst/>
              <a:gdLst/>
              <a:ahLst/>
              <a:cxnLst/>
              <a:rect l="l" t="t" r="r" b="b"/>
              <a:pathLst>
                <a:path w="1956371" h="350493">
                  <a:moveTo>
                    <a:pt x="53155" y="0"/>
                  </a:moveTo>
                  <a:lnTo>
                    <a:pt x="1903216" y="0"/>
                  </a:lnTo>
                  <a:cubicBezTo>
                    <a:pt x="1932573" y="0"/>
                    <a:pt x="1956371" y="23798"/>
                    <a:pt x="1956371" y="53155"/>
                  </a:cubicBezTo>
                  <a:lnTo>
                    <a:pt x="1956371" y="297338"/>
                  </a:lnTo>
                  <a:cubicBezTo>
                    <a:pt x="1956371" y="311436"/>
                    <a:pt x="1950770" y="324956"/>
                    <a:pt x="1940802" y="334924"/>
                  </a:cubicBezTo>
                  <a:cubicBezTo>
                    <a:pt x="1930834" y="344893"/>
                    <a:pt x="1917314" y="350493"/>
                    <a:pt x="1903216" y="350493"/>
                  </a:cubicBezTo>
                  <a:lnTo>
                    <a:pt x="53155" y="350493"/>
                  </a:lnTo>
                  <a:cubicBezTo>
                    <a:pt x="39057" y="350493"/>
                    <a:pt x="25537" y="344893"/>
                    <a:pt x="15569" y="334924"/>
                  </a:cubicBezTo>
                  <a:cubicBezTo>
                    <a:pt x="5600" y="324956"/>
                    <a:pt x="0" y="311436"/>
                    <a:pt x="0" y="297338"/>
                  </a:cubicBezTo>
                  <a:lnTo>
                    <a:pt x="0" y="53155"/>
                  </a:lnTo>
                  <a:cubicBezTo>
                    <a:pt x="0" y="39057"/>
                    <a:pt x="5600" y="25537"/>
                    <a:pt x="15569" y="15569"/>
                  </a:cubicBezTo>
                  <a:cubicBezTo>
                    <a:pt x="25537" y="5600"/>
                    <a:pt x="39057" y="0"/>
                    <a:pt x="53155" y="0"/>
                  </a:cubicBezTo>
                  <a:close/>
                </a:path>
              </a:pathLst>
            </a:custGeom>
            <a:solidFill>
              <a:srgbClr val="F9ECCF"/>
            </a:solidFill>
            <a:ln w="66675" cap="rnd">
              <a:solidFill>
                <a:srgbClr val="864417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</a:t>
              </a:r>
            </a:p>
            <a:p>
              <a:pPr algn="ctr"/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khỉ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nghịch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9550"/>
              <a:ext cx="1956371" cy="728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00"/>
                </a:lnSpc>
              </a:pPr>
              <a:endPara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859807" y="1646616"/>
            <a:ext cx="5411000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DC680B-14F1-040E-B0F0-DDCC17223689}"/>
              </a:ext>
            </a:extLst>
          </p:cNvPr>
          <p:cNvSpPr txBox="1"/>
          <p:nvPr/>
        </p:nvSpPr>
        <p:spPr>
          <a:xfrm>
            <a:off x="4114800" y="342900"/>
            <a:ext cx="10058400" cy="132343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 SÁCH KHÁC NHAU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HÌNH THỨC THIẾT KẾ KHÁC NHAU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3010A5-AB3A-6A44-ABD0-4CA2B6699F9D}"/>
              </a:ext>
            </a:extLst>
          </p:cNvPr>
          <p:cNvGrpSpPr/>
          <p:nvPr/>
        </p:nvGrpSpPr>
        <p:grpSpPr>
          <a:xfrm>
            <a:off x="762000" y="2324100"/>
            <a:ext cx="4953001" cy="7299375"/>
            <a:chOff x="466273" y="1203777"/>
            <a:chExt cx="2233384" cy="34827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1D9545-A399-E4A5-634F-DDBDD035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1" b="593"/>
            <a:stretch/>
          </p:blipFill>
          <p:spPr>
            <a:xfrm>
              <a:off x="478970" y="1203777"/>
              <a:ext cx="2220687" cy="29741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A15ADD-B783-3555-44BB-6CF2C2F6D119}"/>
                </a:ext>
              </a:extLst>
            </p:cNvPr>
            <p:cNvSpPr txBox="1"/>
            <p:nvPr/>
          </p:nvSpPr>
          <p:spPr>
            <a:xfrm>
              <a:off x="466273" y="4448892"/>
              <a:ext cx="2220687" cy="237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Sách văn học, nghệ thuật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EE5C93-CAEF-0E23-7C26-C2CCE9B9DC29}"/>
              </a:ext>
            </a:extLst>
          </p:cNvPr>
          <p:cNvGrpSpPr/>
          <p:nvPr/>
        </p:nvGrpSpPr>
        <p:grpSpPr>
          <a:xfrm>
            <a:off x="12115800" y="2324100"/>
            <a:ext cx="5450578" cy="7162800"/>
            <a:chOff x="478970" y="1203777"/>
            <a:chExt cx="2231646" cy="37990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EA0BCE-D43C-204A-7671-5E7140BF1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2336" b="2336"/>
            <a:stretch/>
          </p:blipFill>
          <p:spPr>
            <a:xfrm>
              <a:off x="478970" y="1203777"/>
              <a:ext cx="2220687" cy="33397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2E42B7-55F8-D0DE-3DD7-B710F33E4593}"/>
                </a:ext>
              </a:extLst>
            </p:cNvPr>
            <p:cNvSpPr txBox="1"/>
            <p:nvPr/>
          </p:nvSpPr>
          <p:spPr>
            <a:xfrm>
              <a:off x="489929" y="4750726"/>
              <a:ext cx="2220687" cy="25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Sách giáo khoa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1E92FC-171F-E948-98C3-6392B21BDC37}"/>
              </a:ext>
            </a:extLst>
          </p:cNvPr>
          <p:cNvGrpSpPr/>
          <p:nvPr/>
        </p:nvGrpSpPr>
        <p:grpSpPr>
          <a:xfrm>
            <a:off x="3886200" y="2324100"/>
            <a:ext cx="10058400" cy="7239000"/>
            <a:chOff x="-323950" y="1435875"/>
            <a:chExt cx="2220687" cy="46485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D9040-DFA0-77DA-A1C2-CBD687F02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33" b="2433"/>
            <a:stretch/>
          </p:blipFill>
          <p:spPr>
            <a:xfrm>
              <a:off x="237438" y="1435875"/>
              <a:ext cx="1087304" cy="40117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6EB6D8-689D-A90E-BF72-F52AD8331EF1}"/>
                </a:ext>
              </a:extLst>
            </p:cNvPr>
            <p:cNvSpPr txBox="1"/>
            <p:nvPr/>
          </p:nvSpPr>
          <p:spPr>
            <a:xfrm>
              <a:off x="-323950" y="5763898"/>
              <a:ext cx="2220687" cy="32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Sách chính trị, lí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7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9903-8151-5E9C-6483-D77003D1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571500"/>
            <a:ext cx="8763000" cy="1145400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DB552-F28A-EB60-17F0-F1E1BCE5D514}"/>
              </a:ext>
            </a:extLst>
          </p:cNvPr>
          <p:cNvSpPr txBox="1"/>
          <p:nvPr/>
        </p:nvSpPr>
        <p:spPr>
          <a:xfrm>
            <a:off x="762000" y="2552700"/>
            <a:ext cx="17221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logo,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7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5124" t="-5270" r="-109562" b="-6735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7123949">
            <a:off x="5670715" y="6884180"/>
            <a:ext cx="4625525" cy="6450471"/>
          </a:xfrm>
          <a:custGeom>
            <a:avLst/>
            <a:gdLst/>
            <a:ahLst/>
            <a:cxnLst/>
            <a:rect l="l" t="t" r="r" b="b"/>
            <a:pathLst>
              <a:path w="4625525" h="6450471">
                <a:moveTo>
                  <a:pt x="0" y="0"/>
                </a:moveTo>
                <a:lnTo>
                  <a:pt x="4625526" y="0"/>
                </a:lnTo>
                <a:lnTo>
                  <a:pt x="4625526" y="6450471"/>
                </a:lnTo>
                <a:lnTo>
                  <a:pt x="0" y="6450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863093">
            <a:off x="10897615" y="8143147"/>
            <a:ext cx="4917416" cy="5668491"/>
          </a:xfrm>
          <a:custGeom>
            <a:avLst/>
            <a:gdLst/>
            <a:ahLst/>
            <a:cxnLst/>
            <a:rect l="l" t="t" r="r" b="b"/>
            <a:pathLst>
              <a:path w="4917416" h="5668491">
                <a:moveTo>
                  <a:pt x="0" y="0"/>
                </a:moveTo>
                <a:lnTo>
                  <a:pt x="4917416" y="0"/>
                </a:lnTo>
                <a:lnTo>
                  <a:pt x="4917416" y="5668491"/>
                </a:lnTo>
                <a:lnTo>
                  <a:pt x="0" y="5668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241973">
            <a:off x="2317048" y="8584623"/>
            <a:ext cx="5370370" cy="4128472"/>
          </a:xfrm>
          <a:custGeom>
            <a:avLst/>
            <a:gdLst/>
            <a:ahLst/>
            <a:cxnLst/>
            <a:rect l="l" t="t" r="r" b="b"/>
            <a:pathLst>
              <a:path w="5370370" h="4128472">
                <a:moveTo>
                  <a:pt x="0" y="0"/>
                </a:moveTo>
                <a:lnTo>
                  <a:pt x="5370370" y="0"/>
                </a:lnTo>
                <a:lnTo>
                  <a:pt x="5370370" y="4128472"/>
                </a:lnTo>
                <a:lnTo>
                  <a:pt x="0" y="412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3102216">
            <a:off x="15137189" y="6867058"/>
            <a:ext cx="4739056" cy="5370035"/>
          </a:xfrm>
          <a:custGeom>
            <a:avLst/>
            <a:gdLst/>
            <a:ahLst/>
            <a:cxnLst/>
            <a:rect l="l" t="t" r="r" b="b"/>
            <a:pathLst>
              <a:path w="4739056" h="5370035">
                <a:moveTo>
                  <a:pt x="0" y="0"/>
                </a:moveTo>
                <a:lnTo>
                  <a:pt x="4739056" y="0"/>
                </a:lnTo>
                <a:lnTo>
                  <a:pt x="4739056" y="5370036"/>
                </a:lnTo>
                <a:lnTo>
                  <a:pt x="0" y="5370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963397">
            <a:off x="-260468" y="6261739"/>
            <a:ext cx="3643518" cy="5290045"/>
          </a:xfrm>
          <a:custGeom>
            <a:avLst/>
            <a:gdLst/>
            <a:ahLst/>
            <a:cxnLst/>
            <a:rect l="l" t="t" r="r" b="b"/>
            <a:pathLst>
              <a:path w="3643518" h="5290045">
                <a:moveTo>
                  <a:pt x="0" y="0"/>
                </a:moveTo>
                <a:lnTo>
                  <a:pt x="3643518" y="0"/>
                </a:lnTo>
                <a:lnTo>
                  <a:pt x="3643518" y="5290045"/>
                </a:lnTo>
                <a:lnTo>
                  <a:pt x="0" y="52900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476333">
            <a:off x="8168431" y="8579224"/>
            <a:ext cx="1696197" cy="2786361"/>
          </a:xfrm>
          <a:custGeom>
            <a:avLst/>
            <a:gdLst/>
            <a:ahLst/>
            <a:cxnLst/>
            <a:rect l="l" t="t" r="r" b="b"/>
            <a:pathLst>
              <a:path w="1696197" h="2786361">
                <a:moveTo>
                  <a:pt x="0" y="0"/>
                </a:moveTo>
                <a:lnTo>
                  <a:pt x="1696197" y="0"/>
                </a:lnTo>
                <a:lnTo>
                  <a:pt x="1696197" y="2786361"/>
                </a:lnTo>
                <a:lnTo>
                  <a:pt x="0" y="2786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825997" y="8737626"/>
            <a:ext cx="1725025" cy="2743578"/>
          </a:xfrm>
          <a:custGeom>
            <a:avLst/>
            <a:gdLst/>
            <a:ahLst/>
            <a:cxnLst/>
            <a:rect l="l" t="t" r="r" b="b"/>
            <a:pathLst>
              <a:path w="1725025" h="2743578">
                <a:moveTo>
                  <a:pt x="0" y="0"/>
                </a:moveTo>
                <a:lnTo>
                  <a:pt x="1725025" y="0"/>
                </a:lnTo>
                <a:lnTo>
                  <a:pt x="1725025" y="2743578"/>
                </a:lnTo>
                <a:lnTo>
                  <a:pt x="0" y="2743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71600" y="1895592"/>
            <a:ext cx="11593307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SÁNG TẠO</a:t>
            </a:r>
          </a:p>
        </p:txBody>
      </p:sp>
      <p:sp>
        <p:nvSpPr>
          <p:cNvPr id="11" name="Freeform 11"/>
          <p:cNvSpPr/>
          <p:nvPr/>
        </p:nvSpPr>
        <p:spPr>
          <a:xfrm rot="8460258">
            <a:off x="12412031" y="8823488"/>
            <a:ext cx="2339851" cy="2381528"/>
          </a:xfrm>
          <a:custGeom>
            <a:avLst/>
            <a:gdLst/>
            <a:ahLst/>
            <a:cxnLst/>
            <a:rect l="l" t="t" r="r" b="b"/>
            <a:pathLst>
              <a:path w="2339851" h="2381528">
                <a:moveTo>
                  <a:pt x="0" y="0"/>
                </a:moveTo>
                <a:lnTo>
                  <a:pt x="2339850" y="0"/>
                </a:lnTo>
                <a:lnTo>
                  <a:pt x="2339850" y="2381527"/>
                </a:lnTo>
                <a:lnTo>
                  <a:pt x="0" y="2381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345754"/>
            <a:ext cx="65151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C7DAB-24DC-E657-7D98-A1215EA9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47700"/>
            <a:ext cx="8077200" cy="9220199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>
            <a:off x="10972800" y="7157369"/>
            <a:ext cx="2131204" cy="2226121"/>
          </a:xfrm>
          <a:custGeom>
            <a:avLst/>
            <a:gdLst/>
            <a:ahLst/>
            <a:cxnLst/>
            <a:rect l="l" t="t" r="r" b="b"/>
            <a:pathLst>
              <a:path w="5419034" h="7347843">
                <a:moveTo>
                  <a:pt x="0" y="0"/>
                </a:moveTo>
                <a:lnTo>
                  <a:pt x="5419034" y="0"/>
                </a:lnTo>
                <a:lnTo>
                  <a:pt x="5419034" y="7347842"/>
                </a:lnTo>
                <a:lnTo>
                  <a:pt x="0" y="7347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11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5400000">
            <a:off x="4669035" y="-5428133"/>
            <a:ext cx="9175202" cy="19129527"/>
          </a:xfrm>
          <a:custGeom>
            <a:avLst/>
            <a:gdLst/>
            <a:ahLst/>
            <a:cxnLst/>
            <a:rect l="l" t="t" r="r" b="b"/>
            <a:pathLst>
              <a:path w="9175202" h="19129527">
                <a:moveTo>
                  <a:pt x="0" y="0"/>
                </a:moveTo>
                <a:lnTo>
                  <a:pt x="9175202" y="0"/>
                </a:lnTo>
                <a:lnTo>
                  <a:pt x="9175202" y="19129526"/>
                </a:lnTo>
                <a:lnTo>
                  <a:pt x="0" y="19129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911" r="-16877"/>
            </a:stretch>
          </a:blipFill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8517509">
            <a:off x="-1559738" y="-2752982"/>
            <a:ext cx="4574240" cy="5883267"/>
          </a:xfrm>
          <a:custGeom>
            <a:avLst/>
            <a:gdLst/>
            <a:ahLst/>
            <a:cxnLst/>
            <a:rect l="l" t="t" r="r" b="b"/>
            <a:pathLst>
              <a:path w="4574240" h="5883267">
                <a:moveTo>
                  <a:pt x="0" y="0"/>
                </a:moveTo>
                <a:lnTo>
                  <a:pt x="4574240" y="0"/>
                </a:lnTo>
                <a:lnTo>
                  <a:pt x="4574240" y="5883267"/>
                </a:lnTo>
                <a:lnTo>
                  <a:pt x="0" y="588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965991">
            <a:off x="3383316" y="-1779281"/>
            <a:ext cx="3698122" cy="3832251"/>
          </a:xfrm>
          <a:custGeom>
            <a:avLst/>
            <a:gdLst/>
            <a:ahLst/>
            <a:cxnLst/>
            <a:rect l="l" t="t" r="r" b="b"/>
            <a:pathLst>
              <a:path w="3698122" h="3832251">
                <a:moveTo>
                  <a:pt x="0" y="0"/>
                </a:moveTo>
                <a:lnTo>
                  <a:pt x="3698123" y="0"/>
                </a:lnTo>
                <a:lnTo>
                  <a:pt x="3698123" y="3832251"/>
                </a:lnTo>
                <a:lnTo>
                  <a:pt x="0" y="3832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9042932">
            <a:off x="1648227" y="-2399629"/>
            <a:ext cx="3243854" cy="5897916"/>
          </a:xfrm>
          <a:custGeom>
            <a:avLst/>
            <a:gdLst/>
            <a:ahLst/>
            <a:cxnLst/>
            <a:rect l="l" t="t" r="r" b="b"/>
            <a:pathLst>
              <a:path w="3243854" h="5897916">
                <a:moveTo>
                  <a:pt x="0" y="0"/>
                </a:moveTo>
                <a:lnTo>
                  <a:pt x="3243854" y="0"/>
                </a:lnTo>
                <a:lnTo>
                  <a:pt x="3243854" y="5897916"/>
                </a:lnTo>
                <a:lnTo>
                  <a:pt x="0" y="589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8338574" flipH="1">
            <a:off x="14451659" y="-1618168"/>
            <a:ext cx="5135902" cy="5618124"/>
          </a:xfrm>
          <a:custGeom>
            <a:avLst/>
            <a:gdLst/>
            <a:ahLst/>
            <a:cxnLst/>
            <a:rect l="l" t="t" r="r" b="b"/>
            <a:pathLst>
              <a:path w="5135902" h="5618124">
                <a:moveTo>
                  <a:pt x="5135902" y="0"/>
                </a:moveTo>
                <a:lnTo>
                  <a:pt x="0" y="0"/>
                </a:lnTo>
                <a:lnTo>
                  <a:pt x="0" y="5618125"/>
                </a:lnTo>
                <a:lnTo>
                  <a:pt x="5135902" y="5618125"/>
                </a:lnTo>
                <a:lnTo>
                  <a:pt x="51359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10726714" flipH="1">
            <a:off x="11129089" y="-1036550"/>
            <a:ext cx="4766910" cy="3706272"/>
          </a:xfrm>
          <a:custGeom>
            <a:avLst/>
            <a:gdLst/>
            <a:ahLst/>
            <a:cxnLst/>
            <a:rect l="l" t="t" r="r" b="b"/>
            <a:pathLst>
              <a:path w="4766910" h="3706272">
                <a:moveTo>
                  <a:pt x="4766910" y="0"/>
                </a:moveTo>
                <a:lnTo>
                  <a:pt x="0" y="0"/>
                </a:lnTo>
                <a:lnTo>
                  <a:pt x="0" y="3706273"/>
                </a:lnTo>
                <a:lnTo>
                  <a:pt x="4766910" y="3706273"/>
                </a:lnTo>
                <a:lnTo>
                  <a:pt x="476691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0573971">
            <a:off x="12702476" y="-1239392"/>
            <a:ext cx="1380657" cy="3448050"/>
          </a:xfrm>
          <a:custGeom>
            <a:avLst/>
            <a:gdLst/>
            <a:ahLst/>
            <a:cxnLst/>
            <a:rect l="l" t="t" r="r" b="b"/>
            <a:pathLst>
              <a:path w="1380657" h="3448050">
                <a:moveTo>
                  <a:pt x="0" y="0"/>
                </a:moveTo>
                <a:lnTo>
                  <a:pt x="1380657" y="0"/>
                </a:lnTo>
                <a:lnTo>
                  <a:pt x="1380657" y="3448050"/>
                </a:lnTo>
                <a:lnTo>
                  <a:pt x="0" y="34480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8320664">
            <a:off x="7252862" y="-2199061"/>
            <a:ext cx="4284965" cy="5367388"/>
          </a:xfrm>
          <a:custGeom>
            <a:avLst/>
            <a:gdLst/>
            <a:ahLst/>
            <a:cxnLst/>
            <a:rect l="l" t="t" r="r" b="b"/>
            <a:pathLst>
              <a:path w="4284965" h="5367388">
                <a:moveTo>
                  <a:pt x="0" y="0"/>
                </a:moveTo>
                <a:lnTo>
                  <a:pt x="4284965" y="0"/>
                </a:lnTo>
                <a:lnTo>
                  <a:pt x="4284965" y="5367388"/>
                </a:lnTo>
                <a:lnTo>
                  <a:pt x="0" y="5367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776104" y="5762426"/>
            <a:ext cx="4483196" cy="1640771"/>
            <a:chOff x="0" y="-161925"/>
            <a:chExt cx="5977594" cy="2187694"/>
          </a:xfrm>
        </p:grpSpPr>
        <p:sp>
          <p:nvSpPr>
            <p:cNvPr id="12" name="TextBox 12"/>
            <p:cNvSpPr txBox="1"/>
            <p:nvPr/>
          </p:nvSpPr>
          <p:spPr>
            <a:xfrm>
              <a:off x="383" y="-161925"/>
              <a:ext cx="5977211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endPara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92809"/>
              <a:ext cx="5977211" cy="113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2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02546" y="5799270"/>
            <a:ext cx="4870354" cy="1603928"/>
            <a:chOff x="0" y="-161925"/>
            <a:chExt cx="6493806" cy="213857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61925"/>
              <a:ext cx="6493806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endPara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43685"/>
              <a:ext cx="5977211" cy="113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2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5762426"/>
            <a:ext cx="4482909" cy="69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917425" y="2605367"/>
            <a:ext cx="12100133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6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6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66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6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66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6600" b="1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9D6932-2421-1C7D-460E-A3B5EF7A71F3}"/>
              </a:ext>
            </a:extLst>
          </p:cNvPr>
          <p:cNvSpPr/>
          <p:nvPr/>
        </p:nvSpPr>
        <p:spPr>
          <a:xfrm>
            <a:off x="229362" y="5264171"/>
            <a:ext cx="5714238" cy="3428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8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algn="ctr"/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9F2626-5DF0-D084-3FEB-55E23D7A9424}"/>
              </a:ext>
            </a:extLst>
          </p:cNvPr>
          <p:cNvSpPr/>
          <p:nvPr/>
        </p:nvSpPr>
        <p:spPr>
          <a:xfrm>
            <a:off x="6160770" y="4578681"/>
            <a:ext cx="5840527" cy="5460703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8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8AC6349-2301-5E1B-DC8F-216252AC498F}"/>
              </a:ext>
            </a:extLst>
          </p:cNvPr>
          <p:cNvSpPr/>
          <p:nvPr/>
        </p:nvSpPr>
        <p:spPr>
          <a:xfrm>
            <a:off x="12370867" y="4744828"/>
            <a:ext cx="5694159" cy="4227354"/>
          </a:xfrm>
          <a:prstGeom prst="roundRect">
            <a:avLst/>
          </a:prstGeom>
          <a:solidFill>
            <a:srgbClr val="5FD9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8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4800" b="1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28155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62100" y="1205934"/>
            <a:ext cx="6248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8843" y="2134707"/>
            <a:ext cx="8229600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ct val="150000"/>
              </a:lnSpc>
            </a:pP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8C7DAB-24DC-E657-7D98-A1215EA9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47700"/>
            <a:ext cx="8077200" cy="9220199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>
            <a:off x="10972800" y="7157369"/>
            <a:ext cx="2131204" cy="2226121"/>
          </a:xfrm>
          <a:custGeom>
            <a:avLst/>
            <a:gdLst/>
            <a:ahLst/>
            <a:cxnLst/>
            <a:rect l="l" t="t" r="r" b="b"/>
            <a:pathLst>
              <a:path w="5419034" h="7347843">
                <a:moveTo>
                  <a:pt x="0" y="0"/>
                </a:moveTo>
                <a:lnTo>
                  <a:pt x="5419034" y="0"/>
                </a:lnTo>
                <a:lnTo>
                  <a:pt x="5419034" y="7347842"/>
                </a:lnTo>
                <a:lnTo>
                  <a:pt x="0" y="7347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8103714-4194-F7B4-0AD5-AABFF927562F}"/>
              </a:ext>
            </a:extLst>
          </p:cNvPr>
          <p:cNvSpPr txBox="1"/>
          <p:nvPr/>
        </p:nvSpPr>
        <p:spPr>
          <a:xfrm>
            <a:off x="1676400" y="4681835"/>
            <a:ext cx="6248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74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D1BB4E-2BFC-9AAD-6AD6-23BDB7C55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85670" y="5510842"/>
            <a:ext cx="6446155" cy="4635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7449E-C831-C5B1-BC66-DC26D6B80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6902" y="5673251"/>
            <a:ext cx="6446155" cy="4473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F2F1F-2559-5D6C-B7A1-B2579BC61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15600" y="811757"/>
            <a:ext cx="6399881" cy="4484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C719F2-BC40-A4BD-0372-9E5134302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95400" y="843225"/>
            <a:ext cx="6427939" cy="4681275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F7624664-DF1D-3641-8627-066631FF3797}"/>
              </a:ext>
            </a:extLst>
          </p:cNvPr>
          <p:cNvSpPr txBox="1"/>
          <p:nvPr/>
        </p:nvSpPr>
        <p:spPr>
          <a:xfrm>
            <a:off x="-152400" y="-66102"/>
            <a:ext cx="1828800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CÁC BƯỚC THIẾT KẾ BÌA SÁCH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2F25FE-E0BD-9B23-74CE-B80D34505ED3}"/>
              </a:ext>
            </a:extLst>
          </p:cNvPr>
          <p:cNvSpPr/>
          <p:nvPr/>
        </p:nvSpPr>
        <p:spPr>
          <a:xfrm>
            <a:off x="4120224" y="692039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6F8285-BE24-3E6F-809B-A8BB5CF24342}"/>
              </a:ext>
            </a:extLst>
          </p:cNvPr>
          <p:cNvSpPr/>
          <p:nvPr/>
        </p:nvSpPr>
        <p:spPr>
          <a:xfrm>
            <a:off x="13335000" y="694482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3D3C31-1C8F-2876-D826-B84D1F0956A2}"/>
              </a:ext>
            </a:extLst>
          </p:cNvPr>
          <p:cNvSpPr/>
          <p:nvPr/>
        </p:nvSpPr>
        <p:spPr>
          <a:xfrm>
            <a:off x="4148979" y="5540905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1E0230-1CEC-3FC6-3D6B-E7FBA2D9F49D}"/>
              </a:ext>
            </a:extLst>
          </p:cNvPr>
          <p:cNvSpPr/>
          <p:nvPr/>
        </p:nvSpPr>
        <p:spPr>
          <a:xfrm>
            <a:off x="13411200" y="5372100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93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78229" y="7664908"/>
            <a:ext cx="19244458" cy="3460492"/>
          </a:xfrm>
          <a:custGeom>
            <a:avLst/>
            <a:gdLst/>
            <a:ahLst/>
            <a:cxnLst/>
            <a:rect l="l" t="t" r="r" b="b"/>
            <a:pathLst>
              <a:path w="19244458" h="3460492">
                <a:moveTo>
                  <a:pt x="0" y="0"/>
                </a:moveTo>
                <a:lnTo>
                  <a:pt x="19244458" y="0"/>
                </a:lnTo>
                <a:lnTo>
                  <a:pt x="19244458" y="3460491"/>
                </a:lnTo>
                <a:lnTo>
                  <a:pt x="0" y="346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0212" b="-345906"/>
            </a:stretch>
          </a:blipFill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19951" y="878027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5622085" y="861454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AutoShape 19"/>
          <p:cNvSpPr/>
          <p:nvPr/>
        </p:nvSpPr>
        <p:spPr>
          <a:xfrm>
            <a:off x="3771713" y="1207309"/>
            <a:ext cx="1850372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90465" y="900567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8140627" y="1284173"/>
            <a:ext cx="1849838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4358845" y="961106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7" name="AutoShape 27"/>
          <p:cNvSpPr/>
          <p:nvPr/>
        </p:nvSpPr>
        <p:spPr>
          <a:xfrm>
            <a:off x="12588762" y="1306713"/>
            <a:ext cx="1660904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871827E-1F0B-A614-44AC-D701A9395691}"/>
              </a:ext>
            </a:extLst>
          </p:cNvPr>
          <p:cNvSpPr txBox="1"/>
          <p:nvPr/>
        </p:nvSpPr>
        <p:spPr>
          <a:xfrm>
            <a:off x="0" y="-67427"/>
            <a:ext cx="1828800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THIẾT KẾ BÌA SÁCH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C3E3FB-C184-D8BD-B313-6CFF121FE9D2}"/>
              </a:ext>
            </a:extLst>
          </p:cNvPr>
          <p:cNvSpPr/>
          <p:nvPr/>
        </p:nvSpPr>
        <p:spPr>
          <a:xfrm>
            <a:off x="2286000" y="9182100"/>
            <a:ext cx="762000" cy="6193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6CBFAB-AB99-4828-D855-0979400FD8C8}"/>
              </a:ext>
            </a:extLst>
          </p:cNvPr>
          <p:cNvSpPr/>
          <p:nvPr/>
        </p:nvSpPr>
        <p:spPr>
          <a:xfrm>
            <a:off x="7036319" y="5638301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DABB80-7C99-0072-7BD3-45114010F9EB}"/>
              </a:ext>
            </a:extLst>
          </p:cNvPr>
          <p:cNvSpPr/>
          <p:nvPr/>
        </p:nvSpPr>
        <p:spPr>
          <a:xfrm>
            <a:off x="10717700" y="9716427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193DE8-C427-430F-DED7-6B8B750EBD66}"/>
              </a:ext>
            </a:extLst>
          </p:cNvPr>
          <p:cNvSpPr/>
          <p:nvPr/>
        </p:nvSpPr>
        <p:spPr>
          <a:xfrm>
            <a:off x="15618116" y="6016761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6BD33-DFE3-99EC-57A7-CDB45E073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51304" y="5936698"/>
            <a:ext cx="5175443" cy="37433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846973-D04C-13E4-5C72-B119FBB31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290057" y="2653226"/>
            <a:ext cx="4943168" cy="32580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AC1318-F86C-17B8-3739-96C33D368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40" y="5642941"/>
            <a:ext cx="5366241" cy="35507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B882A1-CF81-0C77-1296-27E982F4F1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97943" y="2495164"/>
            <a:ext cx="4603257" cy="30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5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BAB2-178B-7626-542F-DD58150F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524930-1887-FEB2-5686-E4F9C5C6F84A}"/>
              </a:ext>
            </a:extLst>
          </p:cNvPr>
          <p:cNvSpPr/>
          <p:nvPr/>
        </p:nvSpPr>
        <p:spPr>
          <a:xfrm>
            <a:off x="631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DAF2B2E-7356-D1F8-F2E7-510E6ABE72DE}"/>
              </a:ext>
            </a:extLst>
          </p:cNvPr>
          <p:cNvSpPr/>
          <p:nvPr/>
        </p:nvSpPr>
        <p:spPr>
          <a:xfrm>
            <a:off x="-478229" y="7664908"/>
            <a:ext cx="19244458" cy="3460492"/>
          </a:xfrm>
          <a:custGeom>
            <a:avLst/>
            <a:gdLst/>
            <a:ahLst/>
            <a:cxnLst/>
            <a:rect l="l" t="t" r="r" b="b"/>
            <a:pathLst>
              <a:path w="19244458" h="3460492">
                <a:moveTo>
                  <a:pt x="0" y="0"/>
                </a:moveTo>
                <a:lnTo>
                  <a:pt x="19244458" y="0"/>
                </a:lnTo>
                <a:lnTo>
                  <a:pt x="19244458" y="3460491"/>
                </a:lnTo>
                <a:lnTo>
                  <a:pt x="0" y="3460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0212" b="-345906"/>
            </a:stretch>
          </a:blipFill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8C9F3BD-B8C6-AF84-B851-49DE09D0C841}"/>
              </a:ext>
            </a:extLst>
          </p:cNvPr>
          <p:cNvSpPr/>
          <p:nvPr/>
        </p:nvSpPr>
        <p:spPr>
          <a:xfrm>
            <a:off x="1319951" y="878027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6DEAAE6-72D1-A0E6-C5BE-4B312982183F}"/>
              </a:ext>
            </a:extLst>
          </p:cNvPr>
          <p:cNvSpPr txBox="1"/>
          <p:nvPr/>
        </p:nvSpPr>
        <p:spPr>
          <a:xfrm>
            <a:off x="837871" y="1993701"/>
            <a:ext cx="3721552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021A6E4-DD10-0943-736E-E9D53A7B44C4}"/>
              </a:ext>
            </a:extLst>
          </p:cNvPr>
          <p:cNvSpPr txBox="1"/>
          <p:nvPr/>
        </p:nvSpPr>
        <p:spPr>
          <a:xfrm>
            <a:off x="5656591" y="1790700"/>
            <a:ext cx="281121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02C028F-B9DE-3480-86AC-CB5F705A4714}"/>
              </a:ext>
            </a:extLst>
          </p:cNvPr>
          <p:cNvSpPr txBox="1"/>
          <p:nvPr/>
        </p:nvSpPr>
        <p:spPr>
          <a:xfrm>
            <a:off x="9601200" y="4463868"/>
            <a:ext cx="334560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5E840F4-C928-F58F-51A6-B33725D84BDC}"/>
              </a:ext>
            </a:extLst>
          </p:cNvPr>
          <p:cNvSpPr txBox="1"/>
          <p:nvPr/>
        </p:nvSpPr>
        <p:spPr>
          <a:xfrm>
            <a:off x="13423527" y="1993701"/>
            <a:ext cx="48096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9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spc="9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68F700C-F7BA-63FD-161D-AC8F98D79112}"/>
              </a:ext>
            </a:extLst>
          </p:cNvPr>
          <p:cNvSpPr/>
          <p:nvPr/>
        </p:nvSpPr>
        <p:spPr>
          <a:xfrm>
            <a:off x="5622085" y="861454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7DCB1D45-1514-76AB-E6E9-35C19ED49F4B}"/>
              </a:ext>
            </a:extLst>
          </p:cNvPr>
          <p:cNvSpPr/>
          <p:nvPr/>
        </p:nvSpPr>
        <p:spPr>
          <a:xfrm>
            <a:off x="3771713" y="1207309"/>
            <a:ext cx="1850372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27072C8-749A-E5B7-56DF-A27F650FFED4}"/>
              </a:ext>
            </a:extLst>
          </p:cNvPr>
          <p:cNvSpPr/>
          <p:nvPr/>
        </p:nvSpPr>
        <p:spPr>
          <a:xfrm>
            <a:off x="9990465" y="900567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0C3F7574-A4FE-9AFC-01AE-F48437FDDF43}"/>
              </a:ext>
            </a:extLst>
          </p:cNvPr>
          <p:cNvSpPr/>
          <p:nvPr/>
        </p:nvSpPr>
        <p:spPr>
          <a:xfrm flipV="1">
            <a:off x="8140627" y="1284173"/>
            <a:ext cx="1849838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5FCF9C88-EFE3-01D4-E236-C0DBE0C7CA05}"/>
              </a:ext>
            </a:extLst>
          </p:cNvPr>
          <p:cNvSpPr/>
          <p:nvPr/>
        </p:nvSpPr>
        <p:spPr>
          <a:xfrm>
            <a:off x="14358845" y="961106"/>
            <a:ext cx="2518542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3600" b="1" spc="9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spc="9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03F6E5DD-A757-7850-FFB0-CBE2FFB0932D}"/>
              </a:ext>
            </a:extLst>
          </p:cNvPr>
          <p:cNvSpPr/>
          <p:nvPr/>
        </p:nvSpPr>
        <p:spPr>
          <a:xfrm>
            <a:off x="12588762" y="1306713"/>
            <a:ext cx="1660904" cy="0"/>
          </a:xfrm>
          <a:prstGeom prst="line">
            <a:avLst/>
          </a:prstGeom>
          <a:ln w="38100" cap="rnd">
            <a:solidFill>
              <a:srgbClr val="864417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EF833BDB-A03B-85B2-66AB-D5A044579F64}"/>
              </a:ext>
            </a:extLst>
          </p:cNvPr>
          <p:cNvSpPr txBox="1"/>
          <p:nvPr/>
        </p:nvSpPr>
        <p:spPr>
          <a:xfrm>
            <a:off x="0" y="-67427"/>
            <a:ext cx="1828800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THIẾT KẾ BÌA SÁCH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4CE821-802A-F46E-BCE3-C367B124BD86}"/>
              </a:ext>
            </a:extLst>
          </p:cNvPr>
          <p:cNvSpPr/>
          <p:nvPr/>
        </p:nvSpPr>
        <p:spPr>
          <a:xfrm>
            <a:off x="2286000" y="9182100"/>
            <a:ext cx="762000" cy="6193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9F0DAB-73C4-8524-65AA-BA2D083134F2}"/>
              </a:ext>
            </a:extLst>
          </p:cNvPr>
          <p:cNvSpPr/>
          <p:nvPr/>
        </p:nvSpPr>
        <p:spPr>
          <a:xfrm>
            <a:off x="7036319" y="5638301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E1953E-D6EF-9181-CA6E-0F8E875ED55E}"/>
              </a:ext>
            </a:extLst>
          </p:cNvPr>
          <p:cNvSpPr/>
          <p:nvPr/>
        </p:nvSpPr>
        <p:spPr>
          <a:xfrm>
            <a:off x="10717700" y="9716427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995EF3-7273-1559-C3C3-EA4E3A768302}"/>
              </a:ext>
            </a:extLst>
          </p:cNvPr>
          <p:cNvSpPr/>
          <p:nvPr/>
        </p:nvSpPr>
        <p:spPr>
          <a:xfrm>
            <a:off x="15618116" y="6016761"/>
            <a:ext cx="762000" cy="6390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06F711-98DC-5669-94AF-B6AA00B31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51304" y="5936698"/>
            <a:ext cx="5175443" cy="37433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2A808D-D201-2258-6F29-F2F008F46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290057" y="2653226"/>
            <a:ext cx="4943168" cy="32580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FD32CF-A74C-9512-BA20-EFB0F1422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40" y="5642941"/>
            <a:ext cx="5366241" cy="35507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D90065-497F-FE2C-641A-2627DEDF6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97943" y="2495164"/>
            <a:ext cx="4603257" cy="30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BAA5C-41ED-CA63-2913-2223A67B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33400"/>
            <a:ext cx="7467600" cy="92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12716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61706-C17E-EA1F-C64B-AC1DEB9397A1}"/>
              </a:ext>
            </a:extLst>
          </p:cNvPr>
          <p:cNvSpPr txBox="1"/>
          <p:nvPr/>
        </p:nvSpPr>
        <p:spPr>
          <a:xfrm>
            <a:off x="2705100" y="1866900"/>
            <a:ext cx="131445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8AFB1-D304-9F77-0792-BEF6F6AFE52F}"/>
              </a:ext>
            </a:extLst>
          </p:cNvPr>
          <p:cNvSpPr txBox="1"/>
          <p:nvPr/>
        </p:nvSpPr>
        <p:spPr>
          <a:xfrm>
            <a:off x="3695700" y="952500"/>
            <a:ext cx="113919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"NHỮNG CHÚ KHỈ TINH NGHỊCH"</a:t>
            </a:r>
          </a:p>
        </p:txBody>
      </p:sp>
    </p:spTree>
    <p:extLst>
      <p:ext uri="{BB962C8B-B14F-4D97-AF65-F5344CB8AC3E}">
        <p14:creationId xmlns:p14="http://schemas.microsoft.com/office/powerpoint/2010/main" val="2905842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50A84-CCE7-0444-E269-87A983DD9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23900"/>
            <a:ext cx="64770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7462"/>
      </p:ext>
    </p:extLst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CE164-3902-9627-646E-76DFF3EB1DC9}"/>
              </a:ext>
            </a:extLst>
          </p:cNvPr>
          <p:cNvSpPr txBox="1"/>
          <p:nvPr/>
        </p:nvSpPr>
        <p:spPr>
          <a:xfrm>
            <a:off x="4343400" y="487859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SẢN PHẨM CỦA HỌC SINH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2C9DA-E382-7374-06C5-982646215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398257"/>
            <a:ext cx="4631871" cy="612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2B2FC-9A7F-7714-FF15-2F5006C4E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23" y="2414586"/>
            <a:ext cx="4772025" cy="6124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2B6FE-6BE8-8B1F-F5F9-9BFD2718E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2398256"/>
            <a:ext cx="4601611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4146"/>
      </p:ext>
    </p:extLst>
  </p:cSld>
  <p:clrMapOvr>
    <a:masterClrMapping/>
  </p:clrMapOvr>
  <p:transition spd="med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DCB2-9C26-EE4B-4E51-BE484A89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3D9C0-4717-C89B-A1B2-CB78141C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33400"/>
            <a:ext cx="7467600" cy="9220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E1F60-7388-B387-6644-41920DA5205B}"/>
              </a:ext>
            </a:extLst>
          </p:cNvPr>
          <p:cNvSpPr txBox="1"/>
          <p:nvPr/>
        </p:nvSpPr>
        <p:spPr>
          <a:xfrm>
            <a:off x="1219200" y="272355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07044-FB13-8954-40B9-15EC6510AAD8}"/>
              </a:ext>
            </a:extLst>
          </p:cNvPr>
          <p:cNvSpPr txBox="1"/>
          <p:nvPr/>
        </p:nvSpPr>
        <p:spPr>
          <a:xfrm>
            <a:off x="1104900" y="1212014"/>
            <a:ext cx="960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56B1C-52DB-B7AB-23C9-97DF8E3C5A1E}"/>
              </a:ext>
            </a:extLst>
          </p:cNvPr>
          <p:cNvSpPr txBox="1"/>
          <p:nvPr/>
        </p:nvSpPr>
        <p:spPr>
          <a:xfrm>
            <a:off x="685800" y="3530441"/>
            <a:ext cx="10020300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(19x19cm)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(17x24cm).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3393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895600" y="271561"/>
            <a:ext cx="12151426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924563" y="1764820"/>
            <a:ext cx="14438874" cy="2894061"/>
          </a:xfrm>
          <a:custGeom>
            <a:avLst/>
            <a:gdLst/>
            <a:ahLst/>
            <a:cxnLst/>
            <a:rect l="l" t="t" r="r" b="b"/>
            <a:pathLst>
              <a:path w="3802831" h="274821">
                <a:moveTo>
                  <a:pt x="27345" y="0"/>
                </a:moveTo>
                <a:lnTo>
                  <a:pt x="3775485" y="0"/>
                </a:lnTo>
                <a:cubicBezTo>
                  <a:pt x="3782738" y="0"/>
                  <a:pt x="3789693" y="2881"/>
                  <a:pt x="3794822" y="8009"/>
                </a:cubicBezTo>
                <a:cubicBezTo>
                  <a:pt x="3799950" y="13138"/>
                  <a:pt x="3802831" y="20093"/>
                  <a:pt x="3802831" y="27345"/>
                </a:cubicBezTo>
                <a:lnTo>
                  <a:pt x="3802831" y="247476"/>
                </a:lnTo>
                <a:cubicBezTo>
                  <a:pt x="3802831" y="262578"/>
                  <a:pt x="3790588" y="274821"/>
                  <a:pt x="3775485" y="274821"/>
                </a:cubicBezTo>
                <a:lnTo>
                  <a:pt x="27345" y="274821"/>
                </a:lnTo>
                <a:cubicBezTo>
                  <a:pt x="20093" y="274821"/>
                  <a:pt x="13138" y="271940"/>
                  <a:pt x="8009" y="266812"/>
                </a:cubicBezTo>
                <a:cubicBezTo>
                  <a:pt x="2881" y="261684"/>
                  <a:pt x="0" y="254728"/>
                  <a:pt x="0" y="247476"/>
                </a:cubicBezTo>
                <a:lnTo>
                  <a:pt x="0" y="27345"/>
                </a:lnTo>
                <a:cubicBezTo>
                  <a:pt x="0" y="20093"/>
                  <a:pt x="2881" y="13138"/>
                  <a:pt x="8009" y="8009"/>
                </a:cubicBezTo>
                <a:cubicBezTo>
                  <a:pt x="13138" y="2881"/>
                  <a:pt x="20093" y="0"/>
                  <a:pt x="27345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Wed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Adobe InDesign, Adobe Spark, Canva…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7DBD96-473D-5D37-A893-4C03D66A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232" y="5452758"/>
            <a:ext cx="4812768" cy="381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D8B83-D411-53A6-91FF-C178066E3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295900"/>
            <a:ext cx="5193769" cy="4274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59DB2D-5C12-0105-7FDB-17691A201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72" y="5452758"/>
            <a:ext cx="4812768" cy="40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64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3EA8D-013B-8C64-CA46-FA0763FE2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A946FD6B-246A-DC01-E9C9-4D342C46D91D}"/>
              </a:ext>
            </a:extLst>
          </p:cNvPr>
          <p:cNvSpPr txBox="1"/>
          <p:nvPr/>
        </p:nvSpPr>
        <p:spPr>
          <a:xfrm>
            <a:off x="2895600" y="271561"/>
            <a:ext cx="12151426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HỌC TẬP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2597124-0F93-B835-F777-20948CB39C76}"/>
              </a:ext>
            </a:extLst>
          </p:cNvPr>
          <p:cNvSpPr/>
          <p:nvPr/>
        </p:nvSpPr>
        <p:spPr>
          <a:xfrm>
            <a:off x="1924563" y="1764820"/>
            <a:ext cx="14438874" cy="4064480"/>
          </a:xfrm>
          <a:custGeom>
            <a:avLst/>
            <a:gdLst/>
            <a:ahLst/>
            <a:cxnLst/>
            <a:rect l="l" t="t" r="r" b="b"/>
            <a:pathLst>
              <a:path w="3802831" h="274821">
                <a:moveTo>
                  <a:pt x="27345" y="0"/>
                </a:moveTo>
                <a:lnTo>
                  <a:pt x="3775485" y="0"/>
                </a:lnTo>
                <a:cubicBezTo>
                  <a:pt x="3782738" y="0"/>
                  <a:pt x="3789693" y="2881"/>
                  <a:pt x="3794822" y="8009"/>
                </a:cubicBezTo>
                <a:cubicBezTo>
                  <a:pt x="3799950" y="13138"/>
                  <a:pt x="3802831" y="20093"/>
                  <a:pt x="3802831" y="27345"/>
                </a:cubicBezTo>
                <a:lnTo>
                  <a:pt x="3802831" y="247476"/>
                </a:lnTo>
                <a:cubicBezTo>
                  <a:pt x="3802831" y="262578"/>
                  <a:pt x="3790588" y="274821"/>
                  <a:pt x="3775485" y="274821"/>
                </a:cubicBezTo>
                <a:lnTo>
                  <a:pt x="27345" y="274821"/>
                </a:lnTo>
                <a:cubicBezTo>
                  <a:pt x="20093" y="274821"/>
                  <a:pt x="13138" y="271940"/>
                  <a:pt x="8009" y="266812"/>
                </a:cubicBezTo>
                <a:cubicBezTo>
                  <a:pt x="2881" y="261684"/>
                  <a:pt x="0" y="254728"/>
                  <a:pt x="0" y="247476"/>
                </a:cubicBezTo>
                <a:lnTo>
                  <a:pt x="0" y="27345"/>
                </a:lnTo>
                <a:cubicBezTo>
                  <a:pt x="0" y="20093"/>
                  <a:pt x="2881" y="13138"/>
                  <a:pt x="8009" y="8009"/>
                </a:cubicBezTo>
                <a:cubicBezTo>
                  <a:pt x="13138" y="2881"/>
                  <a:pt x="20093" y="0"/>
                  <a:pt x="27345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marL="571500" indent="-571500">
              <a:buFontTx/>
              <a:buChar char="-"/>
            </a:pP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400" b="1" spc="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67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 bwMode="auto">
          <a:xfrm>
            <a:off x="0" y="1"/>
            <a:ext cx="18440400" cy="103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114695" y="5750866"/>
            <a:ext cx="2183238" cy="7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9" y="4167087"/>
            <a:ext cx="3269496" cy="45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185015" y="3993211"/>
            <a:ext cx="3322913" cy="35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9865411" y="3814482"/>
            <a:ext cx="4667050" cy="58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7567979" y="3674302"/>
            <a:ext cx="3303252" cy="3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14402128" y="5188041"/>
            <a:ext cx="3635254" cy="359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81200" y="3596453"/>
            <a:ext cx="838200" cy="861247"/>
          </a:xfrm>
          <a:prstGeom prst="ellipse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704901" y="7171543"/>
            <a:ext cx="872236" cy="762000"/>
          </a:xfrm>
          <a:prstGeom prst="ellipse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935057" y="6610134"/>
            <a:ext cx="872236" cy="762000"/>
          </a:xfrm>
          <a:prstGeom prst="ellipse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13011622" y="8341686"/>
            <a:ext cx="872236" cy="762000"/>
          </a:xfrm>
          <a:prstGeom prst="ellipse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6047790" y="5136804"/>
            <a:ext cx="872236" cy="762000"/>
          </a:xfrm>
          <a:prstGeom prst="ellipse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26245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49483"/>
            <a:ext cx="18375969" cy="103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649" y="220580"/>
            <a:ext cx="9122256" cy="8104561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9829758" y="3148658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9869579" y="1163915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9829758" y="5365268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9887177" y="7394507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1143000" y="36875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KHẨU HIỆU, BIỂU NGỮ THUỘC LOẠI HÌNH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MĨ THUẬT NÀO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059" y="2991890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97" y="5365268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718" y="1065197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478" y="733347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6907" y="2638585"/>
            <a:ext cx="5179632" cy="41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Khỉ Treo Trên Cây Nhân Vật Hoạt Hình Dễ Thương PNG , Con Khỉ, Con  Vượn, Cây PNG trong suốt và Vector để tải xuống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745B9E4E-7723-E27B-6A31-0020AEB3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7813" r="91250">
                        <a14:foregroundMark x1="7813" y1="25156" x2="7813" y2="25156"/>
                        <a14:foregroundMark x1="7813" y1="44531" x2="7813" y2="44531"/>
                        <a14:foregroundMark x1="91406" y1="15000" x2="91406" y2="15000"/>
                        <a14:foregroundMark x1="78438" y1="9375" x2="78438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" y="7777977"/>
            <a:ext cx="2739107" cy="27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7607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7C43E-916A-9D0C-B31D-D66D6568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156E0-1F50-F461-83C3-E71780C06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49483"/>
            <a:ext cx="18375969" cy="103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1B2E8-F18D-8D06-4B3D-C85A535C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814" y="954646"/>
            <a:ext cx="8926993" cy="7931082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3A0750CC-9D57-4F50-D855-02C23515A97A}"/>
              </a:ext>
            </a:extLst>
          </p:cNvPr>
          <p:cNvSpPr/>
          <p:nvPr/>
        </p:nvSpPr>
        <p:spPr>
          <a:xfrm>
            <a:off x="9144000" y="3823287"/>
            <a:ext cx="7350898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3AA05AD3-8A67-A25C-74B3-A1B7A8A30A20}"/>
              </a:ext>
            </a:extLst>
          </p:cNvPr>
          <p:cNvSpPr/>
          <p:nvPr/>
        </p:nvSpPr>
        <p:spPr>
          <a:xfrm>
            <a:off x="9144000" y="1829665"/>
            <a:ext cx="7297238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EA696433-F9C4-D4B0-7CB5-71B9FB77FAA7}"/>
              </a:ext>
            </a:extLst>
          </p:cNvPr>
          <p:cNvSpPr/>
          <p:nvPr/>
        </p:nvSpPr>
        <p:spPr>
          <a:xfrm>
            <a:off x="9144000" y="5771238"/>
            <a:ext cx="7312798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83670E41-ACBA-ECFB-A23F-14338918FD0D}"/>
              </a:ext>
            </a:extLst>
          </p:cNvPr>
          <p:cNvSpPr/>
          <p:nvPr/>
        </p:nvSpPr>
        <p:spPr>
          <a:xfrm>
            <a:off x="9144000" y="7566440"/>
            <a:ext cx="7315771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E7F58-C600-5B77-2F4B-E48561BC1533}"/>
              </a:ext>
            </a:extLst>
          </p:cNvPr>
          <p:cNvSpPr txBox="1"/>
          <p:nvPr/>
        </p:nvSpPr>
        <p:spPr>
          <a:xfrm>
            <a:off x="806547" y="4282394"/>
            <a:ext cx="6096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SẢN PHẨM CỦA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ĐỒ HỌA LÀ?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EB65454-4A82-58C3-B2BC-FEC109C7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3666519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929855EB-F236-156F-6F59-56ACF64D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677032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63CF90-A592-1AC7-C4E3-56166D1C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680" y="1730947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C98A5D59-0787-8EFC-F7B1-C41F7FE2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613" y="7519337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A6FA5C9-8A0D-D68E-7C66-E6C196A3CE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3896602"/>
            <a:ext cx="4068596" cy="32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Khỉ Treo Trên Cây Nhân Vật Hoạt Hình Dễ Thương PNG , Con Khỉ, Con  Vượn, Cây PNG trong suốt và Vector để tải xuống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B943CE2A-D3BC-80CE-A0F3-50A3A251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7813" r="91250">
                        <a14:foregroundMark x1="7813" y1="25156" x2="7813" y2="25156"/>
                        <a14:foregroundMark x1="7813" y1="44531" x2="7813" y2="44531"/>
                        <a14:foregroundMark x1="91406" y1="15000" x2="91406" y2="15000"/>
                        <a14:foregroundMark x1="78438" y1="9375" x2="78438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" y="7777977"/>
            <a:ext cx="2739107" cy="27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925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49483"/>
            <a:ext cx="18375969" cy="103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9" y="457112"/>
            <a:ext cx="8476330" cy="753069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8915400" y="1554878"/>
            <a:ext cx="7848599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>
              <a:buAutoNum type="alphaU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9525000" y="3301107"/>
            <a:ext cx="6884068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9701839" y="7211516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9601200" y="5108949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1524000" y="3843397"/>
            <a:ext cx="48008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CÂU HỎI 3</a:t>
            </a:r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MÀU SẮC TRONG KHẨU HIỆU, BIỂU NGỮ CÓ ĐẶC ĐIỂM GÌ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480" y="1398110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7124700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3202389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80" y="5047912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5149" y="3543925"/>
            <a:ext cx="4587379" cy="37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Khỉ Treo Trên Cây Nhân Vật Hoạt Hình Dễ Thương PNG , Con Khỉ, Con  Vượn, Cây PNG trong suốt và Vector để tải xuống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B3A72D1C-7DF6-671E-F518-055E1066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7813" r="91250">
                        <a14:foregroundMark x1="7813" y1="25156" x2="7813" y2="25156"/>
                        <a14:foregroundMark x1="7813" y1="44531" x2="7813" y2="44531"/>
                        <a14:foregroundMark x1="91406" y1="15000" x2="91406" y2="15000"/>
                        <a14:foregroundMark x1="78438" y1="9375" x2="78438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" y="7777977"/>
            <a:ext cx="2739107" cy="27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30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F55ED-E47A-5F7C-BEF7-1F48500EB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9744B-A5E4-9AC2-D599-0FBFF185A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49483"/>
            <a:ext cx="18375969" cy="103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11FDD-2A7F-0E3E-1CFA-167419E25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3399" y="409504"/>
            <a:ext cx="8305800" cy="7568478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ABE8D33F-F708-9EE4-D2F8-718D14AA5359}"/>
              </a:ext>
            </a:extLst>
          </p:cNvPr>
          <p:cNvSpPr/>
          <p:nvPr/>
        </p:nvSpPr>
        <p:spPr>
          <a:xfrm>
            <a:off x="10360654" y="3478490"/>
            <a:ext cx="5958301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Canva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48DAA777-3CC4-7E3E-2176-3FF04B99026C}"/>
              </a:ext>
            </a:extLst>
          </p:cNvPr>
          <p:cNvSpPr/>
          <p:nvPr/>
        </p:nvSpPr>
        <p:spPr>
          <a:xfrm>
            <a:off x="10213243" y="1485900"/>
            <a:ext cx="5958301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Unikey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4F2C103F-9687-496F-962A-DC65D48FFFE5}"/>
              </a:ext>
            </a:extLst>
          </p:cNvPr>
          <p:cNvSpPr/>
          <p:nvPr/>
        </p:nvSpPr>
        <p:spPr>
          <a:xfrm>
            <a:off x="10360654" y="5409452"/>
            <a:ext cx="5958301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Excel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7A97A738-F0CF-0676-3635-CA0D8CDE796B}"/>
              </a:ext>
            </a:extLst>
          </p:cNvPr>
          <p:cNvSpPr/>
          <p:nvPr/>
        </p:nvSpPr>
        <p:spPr>
          <a:xfrm>
            <a:off x="10251121" y="7159800"/>
            <a:ext cx="5958301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Avast.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E67E-3F30-471B-D1ED-BF5AB7D6F92E}"/>
              </a:ext>
            </a:extLst>
          </p:cNvPr>
          <p:cNvSpPr txBox="1"/>
          <p:nvPr/>
        </p:nvSpPr>
        <p:spPr>
          <a:xfrm>
            <a:off x="685800" y="3695700"/>
            <a:ext cx="5333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TRÊN MÁY TÍNH DÙNG ĐỂ THIẾT KẾ KHẨU HIỆU, BIỂU NGỮ LÀ: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32F37A2E-4567-3660-AE9D-23CB2BC86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140" y="340109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F74862CC-F470-CBF4-4CD5-7AC69BD8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78" y="548882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C7C578B-09B8-8EB9-23A9-1E378557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567" y="146655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12CC4CC2-9D0B-4536-2BCC-47C16D55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280" y="7178133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351E8AF4-0FB8-A1A0-555C-1C0496B507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2025" y="2433361"/>
            <a:ext cx="5469441" cy="44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Khỉ Treo Trên Cây Nhân Vật Hoạt Hình Dễ Thương PNG , Con Khỉ, Con  Vượn, Cây PNG trong suốt và Vector để tải xuống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248F3ACD-D152-244C-F17F-3D26B117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7813" r="91250">
                        <a14:foregroundMark x1="7813" y1="25156" x2="7813" y2="25156"/>
                        <a14:foregroundMark x1="7813" y1="44531" x2="7813" y2="44531"/>
                        <a14:foregroundMark x1="91406" y1="15000" x2="91406" y2="15000"/>
                        <a14:foregroundMark x1="78438" y1="9375" x2="78438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" y="7777977"/>
            <a:ext cx="2739107" cy="27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394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49483"/>
            <a:ext cx="18375969" cy="103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233" y="502777"/>
            <a:ext cx="7707111" cy="8069723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9701272" y="3675583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9548874" y="7479203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9620263" y="5560808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9701272" y="1694626"/>
            <a:ext cx="6896100" cy="1551714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948680" y="4087707"/>
            <a:ext cx="4994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NGHỆ THUẬT CHỮ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THIẾT KẾ KHẨU HIỆU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BIỂU NGỮ LÀ GÌ?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80" y="3518815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80" y="5560808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480" y="7380485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80" y="1633590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2830097"/>
            <a:ext cx="5733897" cy="46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Khỉ Treo Trên Cây Nhân Vật Hoạt Hình Dễ Thương PNG , Con Khỉ, Con  Vượn, Cây PNG trong suốt và Vector để tải xuống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01B23CC0-5983-2F65-93A9-DB1EC70E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7813" r="91250">
                        <a14:foregroundMark x1="7813" y1="25156" x2="7813" y2="25156"/>
                        <a14:foregroundMark x1="7813" y1="44531" x2="7813" y2="44531"/>
                        <a14:foregroundMark x1="91406" y1="15000" x2="91406" y2="15000"/>
                        <a14:foregroundMark x1="78438" y1="9375" x2="78438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" y="7777977"/>
            <a:ext cx="2739107" cy="27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683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1053</Words>
  <Application>Microsoft Office PowerPoint</Application>
  <PresentationFormat>Custom</PresentationFormat>
  <Paragraphs>154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Cambria</vt:lpstr>
      <vt:lpstr>Anaheim</vt:lpstr>
      <vt:lpstr>Alexandria</vt:lpstr>
      <vt:lpstr>Arial</vt:lpstr>
      <vt:lpstr>Calibri</vt:lpstr>
      <vt:lpstr>VNI-Times</vt:lpstr>
      <vt:lpstr>Assistant Light</vt:lpstr>
      <vt:lpstr>Nunito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kenhgiaovien_mi_thuat_hien_dai_b6_tim_hieu_nghe_thuat_hien_dai_the_gioi</dc:title>
  <dc:creator>Admin</dc:creator>
  <cp:lastModifiedBy>PC</cp:lastModifiedBy>
  <cp:revision>173</cp:revision>
  <dcterms:created xsi:type="dcterms:W3CDTF">2006-08-16T00:00:00Z</dcterms:created>
  <dcterms:modified xsi:type="dcterms:W3CDTF">2024-12-19T01:56:46Z</dcterms:modified>
  <dc:identifier>DAFu8xGeObs</dc:identifier>
</cp:coreProperties>
</file>