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337" r:id="rId4"/>
    <p:sldId id="296" r:id="rId5"/>
    <p:sldId id="334" r:id="rId6"/>
    <p:sldId id="284" r:id="rId7"/>
    <p:sldId id="295" r:id="rId8"/>
    <p:sldId id="294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7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15/12/2025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15/12/2025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15/12/2025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15/12/2025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15/12/2025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15/12/2025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15/12/2025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15/12/2025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15/12/2025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15/12/2025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15/12/2025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15/12/2025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4525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24525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86729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81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24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47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057400" y="4254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Trường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Tiểu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Đại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Bản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II</a:t>
            </a:r>
            <a:endParaRPr lang="en-US" altLang="en-US" sz="3600" b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1371600" y="76200"/>
            <a:ext cx="6496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+mj-lt"/>
                <a:ea typeface="+mn-lt"/>
                <a:cs typeface="+mn-lt"/>
              </a:rPr>
              <a:t>UBND PHƯỜNG HỒNG AN</a:t>
            </a:r>
            <a:endParaRPr lang="en-US" b="1" kern="10" dirty="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latin typeface="+mj-lt"/>
              <a:ea typeface="+mn-lt"/>
              <a:cs typeface="+mn-lt"/>
            </a:endParaRPr>
          </a:p>
        </p:txBody>
      </p:sp>
      <p:sp>
        <p:nvSpPr>
          <p:cNvPr id="4108" name="WordArt 12" descr="60%"/>
          <p:cNvSpPr>
            <a:spLocks noChangeArrowheads="1" noChangeShapeType="1" noTextEdit="1"/>
          </p:cNvSpPr>
          <p:nvPr/>
        </p:nvSpPr>
        <p:spPr bwMode="auto">
          <a:xfrm>
            <a:off x="1447800" y="5827295"/>
            <a:ext cx="6324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GV </a:t>
            </a:r>
            <a:r>
              <a:rPr lang="en-US" sz="36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Đỗ</a:t>
            </a:r>
            <a:r>
              <a:rPr lang="en-US" sz="36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Thị</a:t>
            </a:r>
            <a:r>
              <a:rPr lang="en-US" sz="36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Thu </a:t>
            </a:r>
            <a:r>
              <a:rPr lang="en-US" sz="36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Huấn</a:t>
            </a:r>
            <a:endParaRPr lang="en-US" sz="3600" b="1" i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381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VỀ DỰ TIẾT TIẾNG VIỆT CỦA LỚP 1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7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2057400" y="161925"/>
            <a:ext cx="5029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3083" name="Picture 24" descr="flowers_2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25" descr="002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26" descr="flowers_2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27" descr="flowers_2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28" descr="hoa 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9" descr="hoa 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154987" y="5868988"/>
            <a:ext cx="987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9906000" y="4038600"/>
            <a:ext cx="27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,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-28575" y="990600"/>
            <a:ext cx="1752600" cy="1158875"/>
          </a:xfrm>
          <a:prstGeom prst="notchedRightArrow">
            <a:avLst>
              <a:gd name="adj1" fmla="val 50000"/>
              <a:gd name="adj2" fmla="val 31941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Đọc</a:t>
            </a:r>
            <a:r>
              <a:rPr lang="en-US" altLang="en-US" sz="3000">
                <a:solidFill>
                  <a:srgbClr val="FF0000"/>
                </a:solidFill>
              </a:rPr>
              <a:t> </a:t>
            </a:r>
            <a:endParaRPr lang="vi-VN" altLang="en-US" sz="3000">
              <a:solidFill>
                <a:srgbClr val="FF0000"/>
              </a:solidFill>
            </a:endParaRP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7426" y="4149080"/>
            <a:ext cx="7089774" cy="17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7425" y="2174724"/>
            <a:ext cx="7089775" cy="17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u the ngoi">
            <a:extLst>
              <a:ext uri="{FF2B5EF4-FFF2-40B4-BE49-F238E27FC236}">
                <a16:creationId xmlns:a16="http://schemas.microsoft.com/office/drawing/2014/main" id="{0B3BE4BF-04C3-476C-A2FE-AA53C2083C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685800"/>
            <a:ext cx="4878388" cy="53340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79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14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714884"/>
            <a:ext cx="89297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5357818" y="4929198"/>
            <a:ext cx="500066" cy="714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178695" y="5536421"/>
            <a:ext cx="500860" cy="14367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786826" y="5500718"/>
            <a:ext cx="500066" cy="21428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500562" y="6215082"/>
            <a:ext cx="428628" cy="14287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85852" y="5214950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29586" y="5857892"/>
            <a:ext cx="4286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42</Words>
  <Application>Microsoft Office PowerPoint</Application>
  <PresentationFormat>On-screen Show (4:3)</PresentationFormat>
  <Paragraphs>10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Euphemia</vt:lpstr>
      <vt:lpstr>Tahoma</vt:lpstr>
      <vt:lpstr>Times New Roman</vt:lpstr>
      <vt:lpstr>Wingdings</vt:lpstr>
      <vt:lpstr>Office Theme</vt:lpstr>
      <vt:lpstr>1_Office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28</cp:revision>
  <dcterms:created xsi:type="dcterms:W3CDTF">2020-08-12T11:52:00Z</dcterms:created>
  <dcterms:modified xsi:type="dcterms:W3CDTF">2025-12-15T08:12:43Z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