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8"/>
  </p:notesMasterIdLst>
  <p:sldIdLst>
    <p:sldId id="258" r:id="rId2"/>
    <p:sldId id="285" r:id="rId3"/>
    <p:sldId id="314" r:id="rId4"/>
    <p:sldId id="315" r:id="rId5"/>
    <p:sldId id="270" r:id="rId6"/>
    <p:sldId id="267" r:id="rId7"/>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BFB1DB2-88B0-4034-AAF8-19EFC247D192}" type="datetimeFigureOut">
              <a:rPr kumimoji="0" lang="en-US" sz="1200" b="0" i="0" u="none" strike="noStrike" kern="1200" cap="none" spc="0" normalizeH="0" baseline="0" noProof="0">
                <a:ln>
                  <a:noFill/>
                </a:ln>
                <a:solidFill>
                  <a:schemeClr val="tx1"/>
                </a:solidFill>
                <a:effectLst/>
                <a:uLnTx/>
                <a:uFillTx/>
                <a:latin typeface="+mn-lt"/>
                <a:ea typeface="+mn-ea"/>
                <a:cs typeface="+mn-cs"/>
              </a:rPr>
              <a:t>15/12/2025</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buNone/>
            </a:pPr>
            <a:fld id="{9A0DB2DC-4C9A-4742-B13C-FB6460FD3503}" type="slidenum">
              <a:rPr lang="en-US" sz="1200" dirty="0"/>
              <a:t>‹#›</a:t>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Rectangle 18"/>
          <p:cNvSpPr/>
          <p:nvPr/>
        </p:nvSpPr>
        <p:spPr bwMode="auto">
          <a:xfrm>
            <a:off x="1141413" y="0"/>
            <a:ext cx="230188"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Straight Connector 1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1" name="Straight Connector 2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4" name="Straight Connector 23"/>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5" name="Straight Connector 24"/>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6" name="Straight Connector 25"/>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7" name="Straight Connector 26"/>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8" name="Rectangle 2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Oval 28"/>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Oval 29"/>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Oval 30"/>
          <p:cNvSpPr/>
          <p:nvPr/>
        </p:nvSpPr>
        <p:spPr bwMode="auto">
          <a:xfrm>
            <a:off x="1090613" y="5500688"/>
            <a:ext cx="138113"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Oval 31"/>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3" name="Oval 32"/>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4" name="Date Placeholder 27"/>
          <p:cNvSpPr>
            <a:spLocks noGrp="1"/>
          </p:cNvSpPr>
          <p:nvPr>
            <p:ph type="dt" sz="half" idx="2"/>
          </p:nvPr>
        </p:nvSpPr>
        <p:spPr bwMode="auto">
          <a:xfrm rot="5400000">
            <a:off x="7764463" y="1174750"/>
            <a:ext cx="2286000" cy="381000"/>
          </a:xfrm>
          <a:prstGeom prst="rect">
            <a:avLst/>
          </a:prstGeom>
        </p:spPr>
        <p:txBody>
          <a:bodyPr vert="horz"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35" name="Footer Placeholder 16"/>
          <p:cNvSpPr>
            <a:spLocks noGrp="1"/>
          </p:cNvSpPr>
          <p:nvPr>
            <p:ph type="ftr" sz="quarter" idx="3"/>
          </p:nvPr>
        </p:nvSpPr>
        <p:spPr bwMode="auto">
          <a:xfrm rot="5400000">
            <a:off x="7077075" y="4181475"/>
            <a:ext cx="3657600" cy="384175"/>
          </a:xfrm>
          <a:prstGeom prst="rect">
            <a:avLst/>
          </a:prstGeom>
        </p:spPr>
        <p:txBody>
          <a:bodyPr vert="horz"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36" name="Slide Number Placeholder 28"/>
          <p:cNvSpPr>
            <a:spLocks noGrp="1"/>
          </p:cNvSpPr>
          <p:nvPr>
            <p:ph type="sldNum" sz="quarter" idx="4"/>
          </p:nvPr>
        </p:nvSpPr>
        <p:spPr bwMode="auto">
          <a:xfrm>
            <a:off x="1325563" y="4929188"/>
            <a:ext cx="609600" cy="517525"/>
          </a:xfrm>
          <a:prstGeom prst="rect">
            <a:avLst/>
          </a:prstGeom>
        </p:spPr>
        <p:txBody>
          <a:bodyPr vert="horz" anchor="ctr"/>
          <a:lstStyle/>
          <a:p>
            <a:pPr algn="ctr">
              <a:buNone/>
            </a:pPr>
            <a:fld id="{9A0DB2DC-4C9A-4742-B13C-FB6460FD3503}"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5" name="Date Placeholder 3"/>
          <p:cNvSpPr>
            <a:spLocks noGrp="1"/>
          </p:cNvSpPr>
          <p:nvPr>
            <p:ph type="dt" sz="half" idx="2"/>
          </p:nvPr>
        </p:nvSpPr>
        <p:spPr>
          <a:xfrm rot="5400000">
            <a:off x="7589044" y="1081881"/>
            <a:ext cx="2011363" cy="384175"/>
          </a:xfrm>
          <a:prstGeom prst="rect">
            <a:avLst/>
          </a:prstGeom>
        </p:spPr>
        <p:txBody>
          <a:bodyPr vert="horz"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7" name="Footer Placeholder 4"/>
          <p:cNvSpPr>
            <a:spLocks noGrp="1"/>
          </p:cNvSpPr>
          <p:nvPr>
            <p:ph type="ftr" sz="quarter" idx="3"/>
          </p:nvPr>
        </p:nvSpPr>
        <p:spPr>
          <a:xfrm rot="5400000">
            <a:off x="6989763" y="3736975"/>
            <a:ext cx="3200400" cy="365125"/>
          </a:xfrm>
          <a:prstGeom prst="rect">
            <a:avLst/>
          </a:prstGeom>
        </p:spPr>
        <p:txBody>
          <a:bodyPr vert="horz"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8" name="Slide Number Placeholder 5"/>
          <p:cNvSpPr>
            <a:spLocks noGrp="1"/>
          </p:cNvSpPr>
          <p:nvPr>
            <p:ph type="sldNum" sz="quarter" idx="4"/>
          </p:nvPr>
        </p:nvSpPr>
        <p:spPr>
          <a:xfrm>
            <a:off x="8129588" y="5734050"/>
            <a:ext cx="609600" cy="520700"/>
          </a:xfrm>
          <a:prstGeom prst="rect">
            <a:avLst/>
          </a:prstGeom>
        </p:spPr>
        <p:txBody>
          <a:bodyPr vert="horz" anchor="ctr"/>
          <a:lstStyle/>
          <a:p>
            <a:pPr algn="ctr">
              <a:buNone/>
            </a:pPr>
            <a:fld id="{9A0DB2DC-4C9A-4742-B13C-FB6460FD350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5" name="Date Placeholder 3"/>
          <p:cNvSpPr>
            <a:spLocks noGrp="1"/>
          </p:cNvSpPr>
          <p:nvPr>
            <p:ph type="dt" sz="half" idx="2"/>
          </p:nvPr>
        </p:nvSpPr>
        <p:spPr>
          <a:xfrm rot="5400000">
            <a:off x="7589044" y="1081881"/>
            <a:ext cx="2011363" cy="384175"/>
          </a:xfrm>
          <a:prstGeom prst="rect">
            <a:avLst/>
          </a:prstGeom>
        </p:spPr>
        <p:txBody>
          <a:bodyPr vert="horz"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7" name="Footer Placeholder 4"/>
          <p:cNvSpPr>
            <a:spLocks noGrp="1"/>
          </p:cNvSpPr>
          <p:nvPr>
            <p:ph type="ftr" sz="quarter" idx="3"/>
          </p:nvPr>
        </p:nvSpPr>
        <p:spPr>
          <a:xfrm rot="5400000">
            <a:off x="6989763" y="3736975"/>
            <a:ext cx="3200400" cy="365125"/>
          </a:xfrm>
          <a:prstGeom prst="rect">
            <a:avLst/>
          </a:prstGeom>
        </p:spPr>
        <p:txBody>
          <a:bodyPr vert="horz"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8" name="Slide Number Placeholder 5"/>
          <p:cNvSpPr>
            <a:spLocks noGrp="1"/>
          </p:cNvSpPr>
          <p:nvPr>
            <p:ph type="sldNum" sz="quarter" idx="4"/>
          </p:nvPr>
        </p:nvSpPr>
        <p:spPr>
          <a:xfrm>
            <a:off x="8129588" y="5734050"/>
            <a:ext cx="609600" cy="520700"/>
          </a:xfrm>
          <a:prstGeom prst="rect">
            <a:avLst/>
          </a:prstGeom>
        </p:spPr>
        <p:txBody>
          <a:bodyPr vert="horz" anchor="ctr"/>
          <a:lstStyle/>
          <a:p>
            <a:pPr algn="ctr">
              <a:buNone/>
            </a:pPr>
            <a:fld id="{9A0DB2DC-4C9A-4742-B13C-FB6460FD350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5" name="Date Placeholder 6"/>
          <p:cNvSpPr>
            <a:spLocks noGrp="1"/>
          </p:cNvSpPr>
          <p:nvPr>
            <p:ph type="dt" sz="half" idx="2"/>
          </p:nvPr>
        </p:nvSpPr>
        <p:spPr>
          <a:xfrm rot="5400000">
            <a:off x="7589044" y="1081881"/>
            <a:ext cx="2011363" cy="384175"/>
          </a:xfrm>
          <a:prstGeom prst="rect">
            <a:avLst/>
          </a:prstGeom>
        </p:spPr>
        <p:txBody>
          <a:bodyPr vert="horz" rtlCol="0"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7" name="Slide Number Placeholder 8"/>
          <p:cNvSpPr>
            <a:spLocks noGrp="1"/>
          </p:cNvSpPr>
          <p:nvPr>
            <p:ph type="sldNum" sz="quarter" idx="4"/>
          </p:nvPr>
        </p:nvSpPr>
        <p:spPr>
          <a:xfrm>
            <a:off x="8129588" y="5734050"/>
            <a:ext cx="609600" cy="520700"/>
          </a:xfrm>
          <a:prstGeom prst="rect">
            <a:avLst/>
          </a:prstGeom>
        </p:spPr>
        <p:txBody>
          <a:bodyPr vert="horz" rtlCol="0" anchor="ctr"/>
          <a:lstStyle/>
          <a:p>
            <a:pPr algn="ctr">
              <a:buNone/>
            </a:pPr>
            <a:fld id="{9A0DB2DC-4C9A-4742-B13C-FB6460FD3503}" type="slidenum">
              <a:rPr lang="en-US" dirty="0"/>
              <a:t>‹#›</a:t>
            </a:fld>
            <a:endParaRPr lang="en-US" dirty="0"/>
          </a:p>
        </p:txBody>
      </p:sp>
      <p:sp>
        <p:nvSpPr>
          <p:cNvPr id="18" name="Footer Placeholder 9"/>
          <p:cNvSpPr>
            <a:spLocks noGrp="1"/>
          </p:cNvSpPr>
          <p:nvPr>
            <p:ph type="ftr" sz="quarter" idx="3"/>
          </p:nvPr>
        </p:nvSpPr>
        <p:spPr>
          <a:xfrm rot="5400000">
            <a:off x="6989763" y="3736975"/>
            <a:ext cx="3200400" cy="365125"/>
          </a:xfrm>
          <a:prstGeom prst="rect">
            <a:avLst/>
          </a:prstGeom>
        </p:spPr>
        <p:txBody>
          <a:bodyPr vert="horz" rtlCol="0"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5" name="Rectangle 14"/>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Rectangle 18"/>
          <p:cNvSpPr/>
          <p:nvPr/>
        </p:nvSpPr>
        <p:spPr bwMode="auto">
          <a:xfrm>
            <a:off x="1141413" y="0"/>
            <a:ext cx="230188"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Straight Connector 1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1" name="Straight Connector 2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4" name="Straight Connector 23"/>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5" name="Straight Connector 24"/>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6" name="Straight Connector 25"/>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Oval 27"/>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Oval 28"/>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Oval 29"/>
          <p:cNvSpPr/>
          <p:nvPr/>
        </p:nvSpPr>
        <p:spPr bwMode="auto">
          <a:xfrm>
            <a:off x="1090613" y="5500688"/>
            <a:ext cx="138113"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Oval 30"/>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Oval 31"/>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3" name="Straight Connector 32"/>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34" name="Date Placeholder 3"/>
          <p:cNvSpPr>
            <a:spLocks noGrp="1"/>
          </p:cNvSpPr>
          <p:nvPr>
            <p:ph type="dt" sz="half" idx="2"/>
          </p:nvPr>
        </p:nvSpPr>
        <p:spPr bwMode="auto">
          <a:xfrm rot="5400000">
            <a:off x="7762875" y="1169988"/>
            <a:ext cx="2286000" cy="381000"/>
          </a:xfrm>
          <a:prstGeom prst="rect">
            <a:avLst/>
          </a:prstGeom>
        </p:spPr>
        <p:txBody>
          <a:bodyPr vert="horz"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35" name="Footer Placeholder 4"/>
          <p:cNvSpPr>
            <a:spLocks noGrp="1"/>
          </p:cNvSpPr>
          <p:nvPr>
            <p:ph type="ftr" sz="quarter" idx="3"/>
          </p:nvPr>
        </p:nvSpPr>
        <p:spPr bwMode="auto">
          <a:xfrm rot="5400000">
            <a:off x="7077075" y="4178300"/>
            <a:ext cx="3657600" cy="384175"/>
          </a:xfrm>
          <a:prstGeom prst="rect">
            <a:avLst/>
          </a:prstGeom>
        </p:spPr>
        <p:txBody>
          <a:bodyPr vert="horz"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36" name="Slide Number Placeholder 5"/>
          <p:cNvSpPr>
            <a:spLocks noGrp="1"/>
          </p:cNvSpPr>
          <p:nvPr>
            <p:ph type="sldNum" sz="quarter" idx="4"/>
          </p:nvPr>
        </p:nvSpPr>
        <p:spPr bwMode="auto">
          <a:xfrm>
            <a:off x="1339850" y="4929188"/>
            <a:ext cx="609600" cy="517525"/>
          </a:xfrm>
          <a:prstGeom prst="rect">
            <a:avLst/>
          </a:prstGeom>
        </p:spPr>
        <p:txBody>
          <a:bodyPr vert="horz" anchor="ctr"/>
          <a:lstStyle/>
          <a:p>
            <a:pPr algn="ctr">
              <a:buNone/>
            </a:pPr>
            <a:fld id="{9A0DB2DC-4C9A-4742-B13C-FB6460FD3503}"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5" name="Date Placeholder 4"/>
          <p:cNvSpPr>
            <a:spLocks noGrp="1"/>
          </p:cNvSpPr>
          <p:nvPr>
            <p:ph type="dt" sz="half" idx="12"/>
          </p:nvPr>
        </p:nvSpPr>
        <p:spPr>
          <a:xfrm rot="5400000">
            <a:off x="7589044" y="1081881"/>
            <a:ext cx="2011363" cy="384175"/>
          </a:xfrm>
          <a:prstGeom prst="rect">
            <a:avLst/>
          </a:prstGeom>
        </p:spPr>
        <p:txBody>
          <a:bodyPr vert="horz"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7" name="Footer Placeholder 5"/>
          <p:cNvSpPr>
            <a:spLocks noGrp="1"/>
          </p:cNvSpPr>
          <p:nvPr>
            <p:ph type="ftr" sz="quarter" idx="3"/>
          </p:nvPr>
        </p:nvSpPr>
        <p:spPr>
          <a:xfrm rot="5400000">
            <a:off x="6989763" y="3736975"/>
            <a:ext cx="3200400" cy="365125"/>
          </a:xfrm>
          <a:prstGeom prst="rect">
            <a:avLst/>
          </a:prstGeom>
        </p:spPr>
        <p:txBody>
          <a:bodyPr vert="horz"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8" name="Slide Number Placeholder 6"/>
          <p:cNvSpPr>
            <a:spLocks noGrp="1"/>
          </p:cNvSpPr>
          <p:nvPr>
            <p:ph type="sldNum" sz="quarter" idx="4"/>
          </p:nvPr>
        </p:nvSpPr>
        <p:spPr>
          <a:xfrm>
            <a:off x="8129588" y="5734050"/>
            <a:ext cx="609600" cy="520700"/>
          </a:xfrm>
          <a:prstGeom prst="rect">
            <a:avLst/>
          </a:prstGeom>
        </p:spPr>
        <p:txBody>
          <a:bodyPr vert="horz" anchor="ctr"/>
          <a:lstStyle/>
          <a:p>
            <a:pPr algn="ctr">
              <a:buNone/>
            </a:pPr>
            <a:fld id="{9A0DB2DC-4C9A-4742-B13C-FB6460FD350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Date Placeholder 6"/>
          <p:cNvSpPr>
            <a:spLocks noGrp="1"/>
          </p:cNvSpPr>
          <p:nvPr>
            <p:ph type="dt" sz="half" idx="12"/>
          </p:nvPr>
        </p:nvSpPr>
        <p:spPr>
          <a:xfrm rot="5400000">
            <a:off x="7589044" y="1081881"/>
            <a:ext cx="2011363" cy="384175"/>
          </a:xfrm>
          <a:prstGeom prst="rect">
            <a:avLst/>
          </a:prstGeom>
        </p:spPr>
        <p:txBody>
          <a:bodyPr vert="horz"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7" name="Footer Placeholder 7"/>
          <p:cNvSpPr>
            <a:spLocks noGrp="1"/>
          </p:cNvSpPr>
          <p:nvPr>
            <p:ph type="ftr" sz="quarter" idx="13"/>
          </p:nvPr>
        </p:nvSpPr>
        <p:spPr>
          <a:xfrm rot="5400000">
            <a:off x="6989763" y="3736975"/>
            <a:ext cx="3200400" cy="365125"/>
          </a:xfrm>
          <a:prstGeom prst="rect">
            <a:avLst/>
          </a:prstGeom>
        </p:spPr>
        <p:txBody>
          <a:bodyPr vert="horz"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8" name="Slide Number Placeholder 8"/>
          <p:cNvSpPr>
            <a:spLocks noGrp="1"/>
          </p:cNvSpPr>
          <p:nvPr>
            <p:ph type="sldNum" sz="quarter" idx="14"/>
          </p:nvPr>
        </p:nvSpPr>
        <p:spPr>
          <a:xfrm>
            <a:off x="8129588" y="5734050"/>
            <a:ext cx="609600" cy="520700"/>
          </a:xfrm>
          <a:prstGeom prst="rect">
            <a:avLst/>
          </a:prstGeom>
        </p:spPr>
        <p:txBody>
          <a:bodyPr vert="horz" anchor="ctr"/>
          <a:lstStyle/>
          <a:p>
            <a:pPr algn="ctr">
              <a:buNone/>
            </a:pPr>
            <a:fld id="{9A0DB2DC-4C9A-4742-B13C-FB6460FD350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15" name="Date Placeholder 5"/>
          <p:cNvSpPr>
            <a:spLocks noGrp="1"/>
          </p:cNvSpPr>
          <p:nvPr>
            <p:ph type="dt" sz="half" idx="2"/>
          </p:nvPr>
        </p:nvSpPr>
        <p:spPr>
          <a:xfrm rot="5400000">
            <a:off x="7589044" y="1081881"/>
            <a:ext cx="2011363" cy="384175"/>
          </a:xfrm>
          <a:prstGeom prst="rect">
            <a:avLst/>
          </a:prstGeom>
        </p:spPr>
        <p:txBody>
          <a:bodyPr vert="horz" rtlCol="0"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7" name="Slide Number Placeholder 6"/>
          <p:cNvSpPr>
            <a:spLocks noGrp="1"/>
          </p:cNvSpPr>
          <p:nvPr>
            <p:ph type="sldNum" sz="quarter" idx="4"/>
          </p:nvPr>
        </p:nvSpPr>
        <p:spPr>
          <a:xfrm>
            <a:off x="8129588" y="5734050"/>
            <a:ext cx="609600" cy="520700"/>
          </a:xfrm>
          <a:prstGeom prst="rect">
            <a:avLst/>
          </a:prstGeom>
        </p:spPr>
        <p:txBody>
          <a:bodyPr vert="horz" rtlCol="0" anchor="ctr"/>
          <a:lstStyle/>
          <a:p>
            <a:pPr algn="ctr">
              <a:buNone/>
            </a:pPr>
            <a:fld id="{9A0DB2DC-4C9A-4742-B13C-FB6460FD3503}" type="slidenum">
              <a:rPr lang="en-US" dirty="0"/>
              <a:t>‹#›</a:t>
            </a:fld>
            <a:endParaRPr lang="en-US" dirty="0"/>
          </a:p>
        </p:txBody>
      </p:sp>
      <p:sp>
        <p:nvSpPr>
          <p:cNvPr id="18" name="Footer Placeholder 7"/>
          <p:cNvSpPr>
            <a:spLocks noGrp="1"/>
          </p:cNvSpPr>
          <p:nvPr>
            <p:ph type="ftr" sz="quarter" idx="3"/>
          </p:nvPr>
        </p:nvSpPr>
        <p:spPr>
          <a:xfrm rot="5400000">
            <a:off x="6989763" y="3736975"/>
            <a:ext cx="3200400" cy="365125"/>
          </a:xfrm>
          <a:prstGeom prst="rect">
            <a:avLst/>
          </a:prstGeom>
        </p:spPr>
        <p:txBody>
          <a:bodyPr vert="horz" rtlCol="0"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5" name="Date Placeholder 1"/>
          <p:cNvSpPr>
            <a:spLocks noGrp="1"/>
          </p:cNvSpPr>
          <p:nvPr>
            <p:ph type="dt" sz="half" idx="2"/>
          </p:nvPr>
        </p:nvSpPr>
        <p:spPr>
          <a:xfrm rot="5400000">
            <a:off x="7589044" y="1081881"/>
            <a:ext cx="2011363" cy="384175"/>
          </a:xfrm>
          <a:prstGeom prst="rect">
            <a:avLst/>
          </a:prstGeom>
        </p:spPr>
        <p:txBody>
          <a:bodyPr vert="horz"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7"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18" name="Slide Number Placeholder 3"/>
          <p:cNvSpPr>
            <a:spLocks noGrp="1"/>
          </p:cNvSpPr>
          <p:nvPr>
            <p:ph type="sldNum" sz="quarter" idx="4"/>
          </p:nvPr>
        </p:nvSpPr>
        <p:spPr>
          <a:xfrm>
            <a:off x="8129588" y="5734050"/>
            <a:ext cx="609600" cy="520700"/>
          </a:xfrm>
          <a:prstGeom prst="rect">
            <a:avLst/>
          </a:prstGeom>
        </p:spPr>
        <p:txBody>
          <a:bodyPr vert="horz" anchor="ctr"/>
          <a:lstStyle/>
          <a:p>
            <a:pPr algn="ctr">
              <a:buNone/>
            </a:pPr>
            <a:fld id="{9A0DB2DC-4C9A-4742-B13C-FB6460FD350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Straight Connector 1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7" name="Straight Connector 16"/>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0244" name="Straight Connector 17"/>
          <p:cNvSpPr/>
          <p:nvPr/>
        </p:nvSpPr>
        <p:spPr>
          <a:xfrm>
            <a:off x="6192838" y="0"/>
            <a:ext cx="0" cy="6858000"/>
          </a:xfrm>
          <a:prstGeom prst="line">
            <a:avLst/>
          </a:prstGeom>
          <a:ln w="12700" cap="flat" cmpd="sng">
            <a:solidFill>
              <a:schemeClr val="accent1"/>
            </a:solidFill>
            <a:prstDash val="solid"/>
            <a:headEnd type="none" w="med" len="med"/>
            <a:tailEnd type="none" w="med" len="med"/>
          </a:ln>
        </p:spPr>
      </p:sp>
      <p:sp>
        <p:nvSpPr>
          <p:cNvPr id="10245" name="Straight Connector 18"/>
          <p:cNvSpPr/>
          <p:nvPr/>
        </p:nvSpPr>
        <p:spPr>
          <a:xfrm>
            <a:off x="8991600" y="0"/>
            <a:ext cx="0" cy="6858000"/>
          </a:xfrm>
          <a:prstGeom prst="line">
            <a:avLst/>
          </a:prstGeom>
          <a:ln w="19050" cap="flat" cmpd="sng">
            <a:solidFill>
              <a:schemeClr val="accent1"/>
            </a:solidFill>
            <a:prstDash val="solid"/>
            <a:headEnd type="none" w="med" len="med"/>
            <a:tailEnd type="none" w="med" len="med"/>
          </a:ln>
        </p:spPr>
      </p:sp>
      <p:sp>
        <p:nvSpPr>
          <p:cNvPr id="20" name="Rectangle 1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47" name="Straight Connector 20"/>
          <p:cNvSpPr/>
          <p:nvPr/>
        </p:nvSpPr>
        <p:spPr>
          <a:xfrm>
            <a:off x="8915400" y="0"/>
            <a:ext cx="0" cy="6858000"/>
          </a:xfrm>
          <a:prstGeom prst="line">
            <a:avLst/>
          </a:prstGeom>
          <a:ln w="9525" cap="flat" cmpd="sng">
            <a:solidFill>
              <a:schemeClr val="accent1"/>
            </a:solidFill>
            <a:prstDash val="solid"/>
            <a:headEnd type="none" w="med" len="med"/>
            <a:tailEnd type="none" w="med" len="med"/>
          </a:ln>
        </p:spPr>
      </p:sp>
      <p:sp>
        <p:nvSpPr>
          <p:cNvPr id="24" name="Oval 2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0"/>
          <p:cNvSpPr>
            <a:spLocks noGrp="1"/>
          </p:cNvSpPr>
          <p:nvPr>
            <p:ph type="dt" sz="half" idx="12"/>
          </p:nvPr>
        </p:nvSpPr>
        <p:spPr>
          <a:xfrm rot="5400000">
            <a:off x="7589044" y="1081881"/>
            <a:ext cx="2011363" cy="384175"/>
          </a:xfrm>
          <a:prstGeom prst="rect">
            <a:avLst/>
          </a:prstGeom>
        </p:spPr>
        <p:txBody>
          <a:bodyPr vert="horz" rtlCol="0"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26" name="Slide Number Placeholder 21"/>
          <p:cNvSpPr>
            <a:spLocks noGrp="1"/>
          </p:cNvSpPr>
          <p:nvPr>
            <p:ph type="sldNum" sz="quarter" idx="4"/>
          </p:nvPr>
        </p:nvSpPr>
        <p:spPr>
          <a:xfrm>
            <a:off x="8129588" y="5734050"/>
            <a:ext cx="609600" cy="520700"/>
          </a:xfrm>
          <a:prstGeom prst="rect">
            <a:avLst/>
          </a:prstGeom>
        </p:spPr>
        <p:txBody>
          <a:bodyPr vert="horz" rtlCol="0" anchor="ctr"/>
          <a:lstStyle/>
          <a:p>
            <a:pPr algn="ctr">
              <a:buNone/>
            </a:pPr>
            <a:fld id="{9A0DB2DC-4C9A-4742-B13C-FB6460FD3503}" type="slidenum">
              <a:rPr lang="en-US" dirty="0"/>
              <a:t>‹#›</a:t>
            </a:fld>
            <a:endParaRPr lang="en-US" dirty="0"/>
          </a:p>
        </p:txBody>
      </p:sp>
      <p:sp>
        <p:nvSpPr>
          <p:cNvPr id="27" name="Footer Placeholder 22"/>
          <p:cNvSpPr>
            <a:spLocks noGrp="1"/>
          </p:cNvSpPr>
          <p:nvPr>
            <p:ph type="ftr" sz="quarter" idx="3"/>
          </p:nvPr>
        </p:nvSpPr>
        <p:spPr>
          <a:xfrm rot="5400000">
            <a:off x="6989763" y="3736975"/>
            <a:ext cx="3200400" cy="365125"/>
          </a:xfrm>
          <a:prstGeom prst="rect">
            <a:avLst/>
          </a:prstGeom>
        </p:spPr>
        <p:txBody>
          <a:bodyPr vert="horz" rtlCol="0"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Straight Connector 1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7" name="Oval 16"/>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268" name="Straight Connector 17"/>
          <p:cNvSpPr/>
          <p:nvPr/>
        </p:nvSpPr>
        <p:spPr>
          <a:xfrm>
            <a:off x="8991600" y="0"/>
            <a:ext cx="0" cy="6858000"/>
          </a:xfrm>
          <a:prstGeom prst="line">
            <a:avLst/>
          </a:prstGeom>
          <a:ln w="9525" cap="flat" cmpd="sng">
            <a:solidFill>
              <a:schemeClr val="tx1"/>
            </a:solidFill>
            <a:prstDash val="solid"/>
            <a:headEnd type="none" w="med" len="med"/>
            <a:tailEnd type="none" w="med" len="med"/>
          </a:ln>
        </p:spPr>
      </p:sp>
      <p:sp>
        <p:nvSpPr>
          <p:cNvPr id="19" name="Rectangle 18"/>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70" name="Straight Connector 19"/>
          <p:cNvSpPr/>
          <p:nvPr/>
        </p:nvSpPr>
        <p:spPr>
          <a:xfrm>
            <a:off x="8915400" y="0"/>
            <a:ext cx="0" cy="6858000"/>
          </a:xfrm>
          <a:prstGeom prst="line">
            <a:avLst/>
          </a:prstGeom>
          <a:ln w="9525" cap="flat" cmpd="sng">
            <a:solidFill>
              <a:schemeClr val="accent1"/>
            </a:solidFill>
            <a:prstDash val="solid"/>
            <a:headEnd type="none" w="med" len="med"/>
            <a:tailEnd type="none" w="med" len="med"/>
          </a:ln>
        </p:spPr>
      </p:sp>
      <p:sp>
        <p:nvSpPr>
          <p:cNvPr id="21" name="Straight Connector 20"/>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1272" name="Straight Connector 23"/>
          <p:cNvSpPr/>
          <p:nvPr/>
        </p:nvSpPr>
        <p:spPr>
          <a:xfrm>
            <a:off x="6192838" y="0"/>
            <a:ext cx="0" cy="6858000"/>
          </a:xfrm>
          <a:prstGeom prst="line">
            <a:avLst/>
          </a:prstGeom>
          <a:ln w="12700" cap="flat" cmpd="sng">
            <a:solidFill>
              <a:schemeClr val="accent1"/>
            </a:solidFill>
            <a:prstDash val="solid"/>
            <a:headEnd type="none" w="med" len="med"/>
            <a:tailEnd type="none" w="med" len="med"/>
          </a:ln>
        </p:spPr>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vert="horz">
            <a:normAutofit/>
          </a:bodyPr>
          <a:lstStyle>
            <a:lvl1pPr marL="0" indent="0">
              <a:buNone/>
              <a:defRPr sz="3200"/>
            </a:lvl1pPr>
          </a:lstStyle>
          <a:p>
            <a:pPr marL="0" marR="0" lvl="0" indent="0" algn="ctr" defTabSz="914400" rtl="0" eaLnBrk="1" fontAlgn="auto" latinLnBrk="0" hangingPunct="1">
              <a:lnSpc>
                <a:spcPct val="100000"/>
              </a:lnSpc>
              <a:spcBef>
                <a:spcPts val="600"/>
              </a:spcBef>
              <a:spcAft>
                <a:spcPts val="0"/>
              </a:spcAft>
              <a:buClr>
                <a:schemeClr val="accent1"/>
              </a:buClr>
              <a:buSzPct val="70000"/>
              <a:buFontTx/>
              <a:buNone/>
              <a:defRPr/>
            </a:pPr>
            <a:r>
              <a:rPr kumimoji="0" lang="en-US" sz="3200" b="0" i="0" u="none" strike="noStrike" kern="1200" cap="none" spc="0" normalizeH="0" baseline="0" noProof="0">
                <a:ln>
                  <a:noFill/>
                </a:ln>
                <a:solidFill>
                  <a:schemeClr val="lt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5" name="Date Placeholder 16"/>
          <p:cNvSpPr>
            <a:spLocks noGrp="1"/>
          </p:cNvSpPr>
          <p:nvPr>
            <p:ph type="dt" sz="half" idx="12"/>
          </p:nvPr>
        </p:nvSpPr>
        <p:spPr>
          <a:xfrm rot="5400000">
            <a:off x="7589044" y="1081881"/>
            <a:ext cx="2011363" cy="384175"/>
          </a:xfrm>
          <a:prstGeom prst="rect">
            <a:avLst/>
          </a:prstGeom>
        </p:spPr>
        <p:txBody>
          <a:bodyPr vert="horz" rtlCol="0" anchor="ctr" anchorCtr="0"/>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26" name="Slide Number Placeholder 17"/>
          <p:cNvSpPr>
            <a:spLocks noGrp="1"/>
          </p:cNvSpPr>
          <p:nvPr>
            <p:ph type="sldNum" sz="quarter" idx="4"/>
          </p:nvPr>
        </p:nvSpPr>
        <p:spPr>
          <a:xfrm>
            <a:off x="8129588" y="5734050"/>
            <a:ext cx="609600" cy="520700"/>
          </a:xfrm>
          <a:prstGeom prst="rect">
            <a:avLst/>
          </a:prstGeom>
        </p:spPr>
        <p:txBody>
          <a:bodyPr vert="horz" rtlCol="0" anchor="ctr"/>
          <a:lstStyle/>
          <a:p>
            <a:pPr algn="ctr">
              <a:buNone/>
            </a:pPr>
            <a:fld id="{9A0DB2DC-4C9A-4742-B13C-FB6460FD3503}" type="slidenum">
              <a:rPr lang="en-US" dirty="0"/>
              <a:t>‹#›</a:t>
            </a:fld>
            <a:endParaRPr lang="en-US" dirty="0"/>
          </a:p>
        </p:txBody>
      </p:sp>
      <p:sp>
        <p:nvSpPr>
          <p:cNvPr id="27" name="Footer Placeholder 20"/>
          <p:cNvSpPr>
            <a:spLocks noGrp="1"/>
          </p:cNvSpPr>
          <p:nvPr>
            <p:ph type="ftr" sz="quarter" idx="3"/>
          </p:nvPr>
        </p:nvSpPr>
        <p:spPr>
          <a:xfrm rot="5400000">
            <a:off x="6989763" y="3736975"/>
            <a:ext cx="3200400" cy="365125"/>
          </a:xfrm>
          <a:prstGeom prst="rect">
            <a:avLst/>
          </a:prstGeom>
        </p:spPr>
        <p:txBody>
          <a:bodyPr vert="horz" rtlCol="0" anchor="ctr" anchorCtr="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2052" name="Text Placeholder 12"/>
          <p:cNvSpPr>
            <a:spLocks noGrp="1"/>
          </p:cNvSpPr>
          <p:nvPr>
            <p:ph type="body" idx="1"/>
          </p:nvPr>
        </p:nvSpPr>
        <p:spPr>
          <a:xfrm>
            <a:off x="457200" y="1600200"/>
            <a:ext cx="7467600" cy="48736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4" name="Date Placeholder 13"/>
          <p:cNvSpPr>
            <a:spLocks noGrp="1"/>
          </p:cNvSpPr>
          <p:nvPr>
            <p:ph type="dt" sz="half" idx="2"/>
          </p:nvPr>
        </p:nvSpPr>
        <p:spPr>
          <a:xfrm rot="5400000">
            <a:off x="7589044" y="1081881"/>
            <a:ext cx="2011363" cy="384175"/>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016701-1F56-43DD-9489-5485639525F5}" type="datetimeFigureOut">
              <a:rPr kumimoji="0" lang="en-US" sz="1200" b="0" i="0" u="none" strike="noStrike" kern="1200" cap="none" spc="0" normalizeH="0" baseline="0" noProof="0" smtClean="0">
                <a:ln>
                  <a:noFill/>
                </a:ln>
                <a:solidFill>
                  <a:schemeClr val="tx2"/>
                </a:solidFill>
                <a:effectLst/>
                <a:uLnTx/>
                <a:uFillTx/>
                <a:latin typeface="Calibri" panose="020F0502020204030204" pitchFamily="34" charset="0"/>
                <a:ea typeface="+mn-ea"/>
                <a:cs typeface="Arial" panose="020B0604020202020204" pitchFamily="34" charset="0"/>
              </a:rPr>
              <a:t>15/12/2025</a:t>
            </a:fld>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Calibri" panose="020F0502020204030204" pitchFamily="34" charset="0"/>
              <a:ea typeface="+mn-ea"/>
              <a:cs typeface="Arial" panose="020B0604020202020204" pitchFamily="34"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2056" name="Straight Connector 8"/>
          <p:cNvSpPr/>
          <p:nvPr/>
        </p:nvSpPr>
        <p:spPr>
          <a:xfrm>
            <a:off x="8991600" y="0"/>
            <a:ext cx="0" cy="6858000"/>
          </a:xfrm>
          <a:prstGeom prst="line">
            <a:avLst/>
          </a:prstGeom>
          <a:ln w="19050" cap="flat" cmpd="sng">
            <a:solidFill>
              <a:schemeClr val="accent1"/>
            </a:solidFill>
            <a:prstDash val="solid"/>
            <a:headEnd type="none" w="med" len="med"/>
            <a:tailEnd type="none" w="med" len="med"/>
          </a:ln>
        </p:spPr>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58" name="Straight Connector 10"/>
          <p:cNvSpPr/>
          <p:nvPr/>
        </p:nvSpPr>
        <p:spPr>
          <a:xfrm>
            <a:off x="8915400" y="0"/>
            <a:ext cx="0" cy="6858000"/>
          </a:xfrm>
          <a:prstGeom prst="line">
            <a:avLst/>
          </a:prstGeom>
          <a:ln w="9525" cap="flat" cmpd="sng">
            <a:solidFill>
              <a:schemeClr val="accent1"/>
            </a:solidFill>
            <a:prstDash val="solid"/>
            <a:headEnd type="none" w="med" len="med"/>
            <a:tailEnd type="none" w="med" len="med"/>
          </a:ln>
        </p:spPr>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a:defRPr sz="1400" b="1">
                <a:solidFill>
                  <a:srgbClr val="FFFFFF"/>
                </a:solidFill>
              </a:defRPr>
            </a:lvl1p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noChangeArrowheads="1"/>
          </p:cNvSpPr>
          <p:nvPr>
            <p:ph type="title"/>
          </p:nvPr>
        </p:nvSpPr>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000" b="0" i="0" u="none" strike="noStrike" kern="1200" cap="small" spc="0" normalizeH="0" baseline="0" noProof="0">
              <a:ln>
                <a:noFill/>
              </a:ln>
              <a:solidFill>
                <a:schemeClr val="tx2"/>
              </a:solidFill>
              <a:effectLst/>
              <a:uLnTx/>
              <a:uFillTx/>
              <a:latin typeface="+mj-lt"/>
              <a:ea typeface="+mj-ea"/>
              <a:cs typeface="+mj-cs"/>
            </a:endParaRPr>
          </a:p>
        </p:txBody>
      </p:sp>
      <p:pic>
        <p:nvPicPr>
          <p:cNvPr id="15363" name="Picture 4" descr="Picture1"/>
          <p:cNvPicPr>
            <a:picLocks noChangeAspect="1"/>
          </p:cNvPicPr>
          <p:nvPr/>
        </p:nvPicPr>
        <p:blipFill>
          <a:blip r:embed="rId2"/>
          <a:stretch>
            <a:fillRect/>
          </a:stretch>
        </p:blipFill>
        <p:spPr>
          <a:xfrm>
            <a:off x="0" y="990600"/>
            <a:ext cx="9144000" cy="5867400"/>
          </a:xfrm>
          <a:prstGeom prst="rect">
            <a:avLst/>
          </a:prstGeom>
          <a:noFill/>
          <a:ln w="9525">
            <a:noFill/>
          </a:ln>
        </p:spPr>
      </p:pic>
      <p:sp>
        <p:nvSpPr>
          <p:cNvPr id="34821" name="Rectangle 5"/>
          <p:cNvSpPr/>
          <p:nvPr/>
        </p:nvSpPr>
        <p:spPr>
          <a:xfrm>
            <a:off x="0" y="0"/>
            <a:ext cx="9144000" cy="990600"/>
          </a:xfrm>
          <a:prstGeom prst="rect">
            <a:avLst/>
          </a:prstGeom>
          <a:solidFill>
            <a:srgbClr val="99FF33"/>
          </a:solidFill>
          <a:ln w="9525">
            <a:noFill/>
          </a:ln>
        </p:spPr>
        <p:txBody>
          <a:bodyPr anchor="ctr"/>
          <a:lstStyle/>
          <a:p>
            <a:pPr algn="ctr"/>
            <a:endParaRPr sz="4400" dirty="0">
              <a:solidFill>
                <a:srgbClr val="FF0000"/>
              </a:solidFill>
              <a:latin typeface=".VnTime" pitchFamily="34" charset="0"/>
            </a:endParaRPr>
          </a:p>
        </p:txBody>
      </p:sp>
      <p:sp>
        <p:nvSpPr>
          <p:cNvPr id="15365" name="TextBox 1"/>
          <p:cNvSpPr txBox="1">
            <a:spLocks noChangeArrowheads="1"/>
          </p:cNvSpPr>
          <p:nvPr/>
        </p:nvSpPr>
        <p:spPr bwMode="auto">
          <a:xfrm>
            <a:off x="1828800" y="2133600"/>
            <a:ext cx="44958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sz="4000" b="1" dirty="0">
                <a:latin typeface="Century Schoolbook" panose="02040604050505020304"/>
              </a:rPr>
              <a:t>A</a:t>
            </a:r>
            <a:r>
              <a:rPr sz="4000" b="1" dirty="0">
                <a:latin typeface="Times New Roman" panose="02020603050405020304" pitchFamily="18" charset="0"/>
                <a:cs typeface="Times New Roman" panose="02020603050405020304" pitchFamily="18" charset="0"/>
              </a:rPr>
              <a:t>. Ôn v</a:t>
            </a:r>
            <a:r>
              <a:rPr sz="4000" b="1" dirty="0">
                <a:latin typeface="Times New Roman" panose="02020603050405020304" pitchFamily="18" charset="0"/>
                <a:ea typeface="Times New Roman" panose="02020603050405020304" pitchFamily="18" charset="0"/>
              </a:rPr>
              <a:t>à</a:t>
            </a:r>
            <a:r>
              <a:rPr sz="4000" b="1" dirty="0">
                <a:latin typeface="Times New Roman" panose="02020603050405020304" pitchFamily="18" charset="0"/>
                <a:cs typeface="Times New Roman" panose="02020603050405020304" pitchFamily="18" charset="0"/>
              </a:rPr>
              <a:t> khởi động </a:t>
            </a:r>
            <a:endParaRPr sz="4000" dirty="0">
              <a:latin typeface="Times New Roman" panose="02020603050405020304" pitchFamily="18" charset="0"/>
              <a:cs typeface="Times New Roman" panose="02020603050405020304" pitchFamily="18" charset="0"/>
            </a:endParaRPr>
          </a:p>
          <a:p>
            <a:endParaRPr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34821"/>
                                        </p:tgtEl>
                                        <p:attrNameLst>
                                          <p:attrName>style.visibility</p:attrName>
                                        </p:attrNameLst>
                                      </p:cBhvr>
                                      <p:to>
                                        <p:strVal val="visible"/>
                                      </p:to>
                                    </p:set>
                                    <p:animEffect transition="in" filter="fade">
                                      <p:cBhvr>
                                        <p:cTn id="7" dur="768" decel="100000"/>
                                        <p:tgtEl>
                                          <p:spTgt spid="34821"/>
                                        </p:tgtEl>
                                      </p:cBhvr>
                                    </p:animEffect>
                                    <p:animScale>
                                      <p:cBhvr>
                                        <p:cTn id="8" dur="768" decel="100000"/>
                                        <p:tgtEl>
                                          <p:spTgt spid="34821"/>
                                        </p:tgtEl>
                                      </p:cBhvr>
                                      <p:from x="10000" y="10000"/>
                                      <p:to x="200000" y="450000"/>
                                    </p:animScale>
                                    <p:animScale>
                                      <p:cBhvr>
                                        <p:cTn id="9" dur="1230" accel="100000" fill="hold">
                                          <p:stCondLst>
                                            <p:cond delay="768"/>
                                          </p:stCondLst>
                                        </p:cTn>
                                        <p:tgtEl>
                                          <p:spTgt spid="34821"/>
                                        </p:tgtEl>
                                      </p:cBhvr>
                                      <p:from x="200000" y="450000"/>
                                      <p:to x="100000" y="100000"/>
                                    </p:animScale>
                                    <p:set>
                                      <p:cBhvr>
                                        <p:cTn id="10" dur="768" fill="hold"/>
                                        <p:tgtEl>
                                          <p:spTgt spid="34821"/>
                                        </p:tgtEl>
                                        <p:attrNameLst>
                                          <p:attrName>ppt_x</p:attrName>
                                        </p:attrNameLst>
                                      </p:cBhvr>
                                      <p:to>
                                        <p:strVal val="(0.5)"/>
                                      </p:to>
                                    </p:set>
                                    <p:anim from="(0.5)" to="(#ppt_x)" calcmode="lin" valueType="num">
                                      <p:cBhvr>
                                        <p:cTn id="11" dur="1230" accel="100000" fill="hold">
                                          <p:stCondLst>
                                            <p:cond delay="768"/>
                                          </p:stCondLst>
                                        </p:cTn>
                                        <p:tgtEl>
                                          <p:spTgt spid="34821"/>
                                        </p:tgtEl>
                                        <p:attrNameLst>
                                          <p:attrName>ppt_x</p:attrName>
                                        </p:attrNameLst>
                                      </p:cBhvr>
                                    </p:anim>
                                    <p:set>
                                      <p:cBhvr>
                                        <p:cTn id="12" dur="768" fill="hold"/>
                                        <p:tgtEl>
                                          <p:spTgt spid="34821"/>
                                        </p:tgtEl>
                                        <p:attrNameLst>
                                          <p:attrName>ppt_y</p:attrName>
                                        </p:attrNameLst>
                                      </p:cBhvr>
                                      <p:to>
                                        <p:strVal val="(#ppt_y+0.4)"/>
                                      </p:to>
                                    </p:set>
                                    <p:anim from="(#ppt_y+0.4)" to="(#ppt_y)" calcmode="lin" valueType="num">
                                      <p:cBhvr>
                                        <p:cTn id="13" dur="1230" accel="100000" fill="hold">
                                          <p:stCondLst>
                                            <p:cond delay="768"/>
                                          </p:stCondLst>
                                        </p:cTn>
                                        <p:tgtEl>
                                          <p:spTgt spid="3482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365"/>
                                        </p:tgtEl>
                                        <p:attrNameLst>
                                          <p:attrName>style.visibility</p:attrName>
                                        </p:attrNameLst>
                                      </p:cBhvr>
                                      <p:to>
                                        <p:strVal val="visible"/>
                                      </p:to>
                                    </p:set>
                                    <p:animEffect transition="in" filter="wipe(down)">
                                      <p:cBhvr>
                                        <p:cTn id="18"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15365" grpId="0"/>
      <p:bldP spid="1536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5">
            <a:extLst>
              <a:ext uri="{FF2B5EF4-FFF2-40B4-BE49-F238E27FC236}">
                <a16:creationId xmlns:a16="http://schemas.microsoft.com/office/drawing/2014/main" id="{0B1175A2-BA87-4056-9DB5-2F2DC9746CFD}"/>
              </a:ext>
            </a:extLst>
          </p:cNvPr>
          <p:cNvSpPr>
            <a:spLocks noChangeArrowheads="1" noChangeShapeType="1" noTextEdit="1"/>
          </p:cNvSpPr>
          <p:nvPr/>
        </p:nvSpPr>
        <p:spPr bwMode="auto">
          <a:xfrm>
            <a:off x="2359819" y="978694"/>
            <a:ext cx="3771900" cy="657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kern="10" dirty="0">
                <a:solidFill>
                  <a:srgbClr val="008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VÀ KHỞI ĐỘNG</a:t>
            </a:r>
          </a:p>
        </p:txBody>
      </p:sp>
      <p:grpSp>
        <p:nvGrpSpPr>
          <p:cNvPr id="5123" name="Group 23">
            <a:extLst>
              <a:ext uri="{FF2B5EF4-FFF2-40B4-BE49-F238E27FC236}">
                <a16:creationId xmlns:a16="http://schemas.microsoft.com/office/drawing/2014/main" id="{4E4199C0-2A2A-4E06-8A18-2A67123B60C9}"/>
              </a:ext>
            </a:extLst>
          </p:cNvPr>
          <p:cNvGrpSpPr>
            <a:grpSpLocks/>
          </p:cNvGrpSpPr>
          <p:nvPr/>
        </p:nvGrpSpPr>
        <p:grpSpPr bwMode="auto">
          <a:xfrm>
            <a:off x="2743200" y="5600700"/>
            <a:ext cx="3714750" cy="400050"/>
            <a:chOff x="1056" y="2208"/>
            <a:chExt cx="3648" cy="1014"/>
          </a:xfrm>
        </p:grpSpPr>
        <p:pic>
          <p:nvPicPr>
            <p:cNvPr id="5132" name="Picture 24" descr="flowers_209">
              <a:extLst>
                <a:ext uri="{FF2B5EF4-FFF2-40B4-BE49-F238E27FC236}">
                  <a16:creationId xmlns:a16="http://schemas.microsoft.com/office/drawing/2014/main" id="{BFA252FE-5E4B-42C5-9518-BA13EEAE3BA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2" y="2256"/>
              <a:ext cx="660"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5" descr="002-3">
              <a:extLst>
                <a:ext uri="{FF2B5EF4-FFF2-40B4-BE49-F238E27FC236}">
                  <a16:creationId xmlns:a16="http://schemas.microsoft.com/office/drawing/2014/main" id="{E54B4BF6-08A6-4BDA-983C-CF32661B4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208"/>
              <a:ext cx="3648"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6" descr="flowers_209">
              <a:extLst>
                <a:ext uri="{FF2B5EF4-FFF2-40B4-BE49-F238E27FC236}">
                  <a16:creationId xmlns:a16="http://schemas.microsoft.com/office/drawing/2014/main" id="{CF8A7C8A-2C47-48D4-AE0F-9336857327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2256"/>
              <a:ext cx="660"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7" descr="flowers_209">
              <a:extLst>
                <a:ext uri="{FF2B5EF4-FFF2-40B4-BE49-F238E27FC236}">
                  <a16:creationId xmlns:a16="http://schemas.microsoft.com/office/drawing/2014/main" id="{089F2AE4-F1DE-4A93-A42E-DB3E44ECBFB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64" y="2256"/>
              <a:ext cx="660"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4" name="Picture 28" descr="hoa ve">
            <a:extLst>
              <a:ext uri="{FF2B5EF4-FFF2-40B4-BE49-F238E27FC236}">
                <a16:creationId xmlns:a16="http://schemas.microsoft.com/office/drawing/2014/main" id="{C97328F7-767E-44A9-8F2C-6482103DCD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1" y="5314950"/>
            <a:ext cx="740569"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9" descr="hoa ve">
            <a:extLst>
              <a:ext uri="{FF2B5EF4-FFF2-40B4-BE49-F238E27FC236}">
                <a16:creationId xmlns:a16="http://schemas.microsoft.com/office/drawing/2014/main" id="{C95BAC2B-74E9-4ADF-B292-F948AEA94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259241" y="5258991"/>
            <a:ext cx="740569"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6">
            <a:extLst>
              <a:ext uri="{FF2B5EF4-FFF2-40B4-BE49-F238E27FC236}">
                <a16:creationId xmlns:a16="http://schemas.microsoft.com/office/drawing/2014/main" id="{976485BB-84CC-489E-B896-CF1C65600E46}"/>
              </a:ext>
            </a:extLst>
          </p:cNvPr>
          <p:cNvSpPr>
            <a:spLocks noChangeArrowheads="1"/>
          </p:cNvSpPr>
          <p:nvPr/>
        </p:nvSpPr>
        <p:spPr bwMode="auto">
          <a:xfrm>
            <a:off x="1121568" y="1440656"/>
            <a:ext cx="1471090" cy="1106003"/>
          </a:xfrm>
          <a:prstGeom prst="notchedRightArrow">
            <a:avLst>
              <a:gd name="adj1" fmla="val 50000"/>
              <a:gd name="adj2" fmla="val 31944"/>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700" b="1" dirty="0" err="1">
                <a:solidFill>
                  <a:srgbClr val="FF0000"/>
                </a:solidFill>
                <a:latin typeface="Times New Roman" panose="02020603050405020304" pitchFamily="18" charset="0"/>
              </a:rPr>
              <a:t>Đọc</a:t>
            </a:r>
            <a:r>
              <a:rPr lang="en-US" altLang="en-US" sz="2700" dirty="0">
                <a:solidFill>
                  <a:srgbClr val="FF0000"/>
                </a:solidFill>
                <a:latin typeface="Times New Roman" panose="02020603050405020304" pitchFamily="18" charset="0"/>
              </a:rPr>
              <a:t> </a:t>
            </a:r>
            <a:endParaRPr lang="vi-VN" altLang="en-US" sz="2700" dirty="0">
              <a:solidFill>
                <a:srgbClr val="FF0000"/>
              </a:solidFill>
              <a:latin typeface="Times New Roman" panose="02020603050405020304" pitchFamily="18" charset="0"/>
            </a:endParaRPr>
          </a:p>
        </p:txBody>
      </p:sp>
      <p:sp>
        <p:nvSpPr>
          <p:cNvPr id="19" name="Text Box 9">
            <a:extLst>
              <a:ext uri="{FF2B5EF4-FFF2-40B4-BE49-F238E27FC236}">
                <a16:creationId xmlns:a16="http://schemas.microsoft.com/office/drawing/2014/main" id="{579C37C3-AA0A-49C2-89B9-197560672369}"/>
              </a:ext>
            </a:extLst>
          </p:cNvPr>
          <p:cNvSpPr txBox="1">
            <a:spLocks noChangeArrowheads="1"/>
          </p:cNvSpPr>
          <p:nvPr/>
        </p:nvSpPr>
        <p:spPr bwMode="auto">
          <a:xfrm>
            <a:off x="871930" y="3697350"/>
            <a:ext cx="239928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50" b="1" dirty="0" err="1">
                <a:latin typeface="Times New Roman" panose="02020603050405020304" pitchFamily="18" charset="0"/>
                <a:cs typeface="Times New Roman" panose="02020603050405020304" pitchFamily="18" charset="0"/>
              </a:rPr>
              <a:t>dãy</a:t>
            </a:r>
            <a:r>
              <a:rPr lang="en-US" altLang="en-US" sz="4050" b="1" dirty="0">
                <a:latin typeface="Times New Roman" panose="02020603050405020304" pitchFamily="18" charset="0"/>
                <a:cs typeface="Times New Roman" panose="02020603050405020304" pitchFamily="18" charset="0"/>
              </a:rPr>
              <a:t> </a:t>
            </a:r>
            <a:r>
              <a:rPr lang="en-US" altLang="en-US" sz="4050" b="1" dirty="0" err="1">
                <a:latin typeface="Times New Roman" panose="02020603050405020304" pitchFamily="18" charset="0"/>
                <a:cs typeface="Times New Roman" panose="02020603050405020304" pitchFamily="18" charset="0"/>
              </a:rPr>
              <a:t>núi</a:t>
            </a:r>
            <a:endParaRPr lang="en-US" altLang="en-US" sz="4050" b="1" dirty="0">
              <a:latin typeface="Times New Roman" panose="02020603050405020304" pitchFamily="18" charset="0"/>
              <a:cs typeface="Times New Roman" panose="02020603050405020304" pitchFamily="18" charset="0"/>
            </a:endParaRPr>
          </a:p>
        </p:txBody>
      </p:sp>
      <p:sp>
        <p:nvSpPr>
          <p:cNvPr id="23" name="Text Box 9">
            <a:extLst>
              <a:ext uri="{FF2B5EF4-FFF2-40B4-BE49-F238E27FC236}">
                <a16:creationId xmlns:a16="http://schemas.microsoft.com/office/drawing/2014/main" id="{8AD2E0F7-DADB-4020-B53D-B1BA7023FA01}"/>
              </a:ext>
            </a:extLst>
          </p:cNvPr>
          <p:cNvSpPr txBox="1">
            <a:spLocks noChangeArrowheads="1"/>
          </p:cNvSpPr>
          <p:nvPr/>
        </p:nvSpPr>
        <p:spPr bwMode="auto">
          <a:xfrm>
            <a:off x="3574131" y="3658050"/>
            <a:ext cx="239928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50" b="1" dirty="0">
                <a:latin typeface="Times New Roman" panose="02020603050405020304" pitchFamily="18" charset="0"/>
                <a:cs typeface="Times New Roman" panose="02020603050405020304" pitchFamily="18" charset="0"/>
              </a:rPr>
              <a:t> </a:t>
            </a:r>
            <a:r>
              <a:rPr lang="en-US" altLang="en-US" sz="4050" b="1" dirty="0" err="1">
                <a:latin typeface="Times New Roman" panose="02020603050405020304" pitchFamily="18" charset="0"/>
                <a:cs typeface="Times New Roman" panose="02020603050405020304" pitchFamily="18" charset="0"/>
              </a:rPr>
              <a:t>bụi</a:t>
            </a:r>
            <a:r>
              <a:rPr lang="en-US" altLang="en-US" sz="4050" b="1" dirty="0">
                <a:latin typeface="Times New Roman" panose="02020603050405020304" pitchFamily="18" charset="0"/>
                <a:cs typeface="Times New Roman" panose="02020603050405020304" pitchFamily="18" charset="0"/>
              </a:rPr>
              <a:t> </a:t>
            </a:r>
            <a:r>
              <a:rPr lang="en-US" altLang="en-US" sz="4050" b="1" dirty="0" err="1">
                <a:latin typeface="Times New Roman" panose="02020603050405020304" pitchFamily="18" charset="0"/>
                <a:cs typeface="Times New Roman" panose="02020603050405020304" pitchFamily="18" charset="0"/>
              </a:rPr>
              <a:t>cỏ</a:t>
            </a:r>
            <a:endParaRPr lang="en-US" altLang="en-US" sz="4050" b="1" dirty="0">
              <a:latin typeface="Times New Roman" panose="02020603050405020304" pitchFamily="18" charset="0"/>
              <a:cs typeface="Times New Roman" panose="02020603050405020304" pitchFamily="18" charset="0"/>
            </a:endParaRPr>
          </a:p>
        </p:txBody>
      </p:sp>
      <p:sp>
        <p:nvSpPr>
          <p:cNvPr id="24" name="Text Box 9">
            <a:extLst>
              <a:ext uri="{FF2B5EF4-FFF2-40B4-BE49-F238E27FC236}">
                <a16:creationId xmlns:a16="http://schemas.microsoft.com/office/drawing/2014/main" id="{D8E8A65B-005E-461A-B387-81B957E00EF8}"/>
              </a:ext>
            </a:extLst>
          </p:cNvPr>
          <p:cNvSpPr txBox="1">
            <a:spLocks noChangeArrowheads="1"/>
          </p:cNvSpPr>
          <p:nvPr/>
        </p:nvSpPr>
        <p:spPr bwMode="auto">
          <a:xfrm>
            <a:off x="6276332" y="3658050"/>
            <a:ext cx="2332664"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50" b="1" dirty="0" err="1">
                <a:latin typeface="Times New Roman" panose="02020603050405020304" pitchFamily="18" charset="0"/>
                <a:cs typeface="Times New Roman" panose="02020603050405020304" pitchFamily="18" charset="0"/>
              </a:rPr>
              <a:t>gửi</a:t>
            </a:r>
            <a:r>
              <a:rPr lang="en-US" altLang="en-US" sz="4050" b="1" dirty="0">
                <a:latin typeface="Times New Roman" panose="02020603050405020304" pitchFamily="18" charset="0"/>
                <a:cs typeface="Times New Roman" panose="02020603050405020304" pitchFamily="18" charset="0"/>
              </a:rPr>
              <a:t> </a:t>
            </a:r>
            <a:r>
              <a:rPr lang="en-US" altLang="en-US" sz="4050" b="1" dirty="0" err="1">
                <a:latin typeface="Times New Roman" panose="02020603050405020304" pitchFamily="18" charset="0"/>
                <a:cs typeface="Times New Roman" panose="02020603050405020304" pitchFamily="18" charset="0"/>
              </a:rPr>
              <a:t>thư</a:t>
            </a:r>
            <a:endParaRPr lang="en-US" altLang="en-US" sz="4050" b="1" dirty="0">
              <a:latin typeface="Times New Roman" panose="02020603050405020304" pitchFamily="18" charset="0"/>
              <a:cs typeface="Times New Roman" panose="02020603050405020304" pitchFamily="18" charset="0"/>
            </a:endParaRPr>
          </a:p>
        </p:txBody>
      </p:sp>
      <p:sp>
        <p:nvSpPr>
          <p:cNvPr id="17" name="Text Box 9">
            <a:extLst>
              <a:ext uri="{FF2B5EF4-FFF2-40B4-BE49-F238E27FC236}">
                <a16:creationId xmlns:a16="http://schemas.microsoft.com/office/drawing/2014/main" id="{64F7DD11-7261-4FF0-AB4F-0AD776109F19}"/>
              </a:ext>
            </a:extLst>
          </p:cNvPr>
          <p:cNvSpPr txBox="1">
            <a:spLocks noChangeArrowheads="1"/>
          </p:cNvSpPr>
          <p:nvPr/>
        </p:nvSpPr>
        <p:spPr bwMode="auto">
          <a:xfrm>
            <a:off x="529030" y="2646984"/>
            <a:ext cx="853877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50" b="1" dirty="0">
                <a:latin typeface="Times New Roman" panose="02020603050405020304" pitchFamily="18" charset="0"/>
                <a:cs typeface="Times New Roman" panose="02020603050405020304" pitchFamily="18" charset="0"/>
              </a:rPr>
              <a:t> </a:t>
            </a:r>
            <a:r>
              <a:rPr lang="en-US" altLang="en-US" sz="4050" b="1" dirty="0" err="1">
                <a:latin typeface="Times New Roman" panose="02020603050405020304" pitchFamily="18" charset="0"/>
                <a:cs typeface="Times New Roman" panose="02020603050405020304" pitchFamily="18" charset="0"/>
              </a:rPr>
              <a:t>bùi</a:t>
            </a:r>
            <a:r>
              <a:rPr lang="en-US" altLang="en-US" sz="4050" b="1" dirty="0">
                <a:latin typeface="Times New Roman" panose="02020603050405020304" pitchFamily="18" charset="0"/>
                <a:cs typeface="Times New Roman" panose="02020603050405020304" pitchFamily="18" charset="0"/>
              </a:rPr>
              <a:t>     </a:t>
            </a:r>
            <a:r>
              <a:rPr lang="en-US" altLang="en-US" sz="4050" b="1" dirty="0" err="1">
                <a:latin typeface="Times New Roman" panose="02020603050405020304" pitchFamily="18" charset="0"/>
                <a:cs typeface="Times New Roman" panose="02020603050405020304" pitchFamily="18" charset="0"/>
              </a:rPr>
              <a:t>mũi</a:t>
            </a:r>
            <a:r>
              <a:rPr lang="en-US" altLang="en-US" sz="4050" b="1" dirty="0">
                <a:latin typeface="Times New Roman" panose="02020603050405020304" pitchFamily="18" charset="0"/>
                <a:cs typeface="Times New Roman" panose="02020603050405020304" pitchFamily="18" charset="0"/>
              </a:rPr>
              <a:t>     </a:t>
            </a:r>
            <a:r>
              <a:rPr lang="en-US" altLang="en-US" sz="4050" b="1" dirty="0" err="1">
                <a:latin typeface="Times New Roman" panose="02020603050405020304" pitchFamily="18" charset="0"/>
                <a:cs typeface="Times New Roman" panose="02020603050405020304" pitchFamily="18" charset="0"/>
              </a:rPr>
              <a:t>sủi</a:t>
            </a:r>
            <a:r>
              <a:rPr lang="en-US" altLang="en-US" sz="4050" b="1" dirty="0">
                <a:latin typeface="Times New Roman" panose="02020603050405020304" pitchFamily="18" charset="0"/>
                <a:cs typeface="Times New Roman" panose="02020603050405020304" pitchFamily="18" charset="0"/>
              </a:rPr>
              <a:t>     </a:t>
            </a:r>
            <a:r>
              <a:rPr lang="en-US" altLang="en-US" sz="4050" b="1" dirty="0" err="1">
                <a:latin typeface="Times New Roman" panose="02020603050405020304" pitchFamily="18" charset="0"/>
                <a:cs typeface="Times New Roman" panose="02020603050405020304" pitchFamily="18" charset="0"/>
              </a:rPr>
              <a:t>cửi</a:t>
            </a:r>
            <a:r>
              <a:rPr lang="en-US" altLang="en-US" sz="4050" b="1" dirty="0">
                <a:latin typeface="Times New Roman" panose="02020603050405020304" pitchFamily="18" charset="0"/>
                <a:cs typeface="Times New Roman" panose="02020603050405020304" pitchFamily="18" charset="0"/>
              </a:rPr>
              <a:t>     </a:t>
            </a:r>
            <a:r>
              <a:rPr lang="en-US" altLang="en-US" sz="4050" b="1" dirty="0" err="1">
                <a:latin typeface="Times New Roman" panose="02020603050405020304" pitchFamily="18" charset="0"/>
                <a:cs typeface="Times New Roman" panose="02020603050405020304" pitchFamily="18" charset="0"/>
              </a:rPr>
              <a:t>gửi</a:t>
            </a:r>
            <a:r>
              <a:rPr lang="en-US" altLang="en-US" sz="4050" b="1" dirty="0">
                <a:latin typeface="Times New Roman" panose="02020603050405020304" pitchFamily="18" charset="0"/>
                <a:cs typeface="Times New Roman" panose="02020603050405020304" pitchFamily="18" charset="0"/>
              </a:rPr>
              <a:t>      </a:t>
            </a:r>
            <a:r>
              <a:rPr lang="en-US" altLang="en-US" sz="4050" b="1" dirty="0" err="1">
                <a:latin typeface="Times New Roman" panose="02020603050405020304" pitchFamily="18" charset="0"/>
                <a:cs typeface="Times New Roman" panose="02020603050405020304" pitchFamily="18" charset="0"/>
              </a:rPr>
              <a:t>ngửi</a:t>
            </a:r>
            <a:endParaRPr lang="en-US" altLang="en-US" sz="4050" b="1"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barn(inVertical)">
                                      <p:cBhvr>
                                        <p:cTn id="14" dur="500"/>
                                        <p:tgtEl>
                                          <p:spTgt spid="614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animBg="1"/>
      <p:bldP spid="19" grpId="0"/>
      <p:bldP spid="23" grpId="0"/>
      <p:bldP spid="2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6248400" cy="667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105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20782"/>
            <a:ext cx="8001000" cy="4074268"/>
          </a:xfrm>
          <a:prstGeom prst="rect">
            <a:avLst/>
          </a:prstGeom>
        </p:spPr>
      </p:pic>
      <p:sp>
        <p:nvSpPr>
          <p:cNvPr id="5" name="TextBox 4"/>
          <p:cNvSpPr txBox="1"/>
          <p:nvPr/>
        </p:nvSpPr>
        <p:spPr>
          <a:xfrm>
            <a:off x="228600" y="4095050"/>
            <a:ext cx="8686800" cy="2308324"/>
          </a:xfrm>
          <a:prstGeom prst="rect">
            <a:avLst/>
          </a:prstGeom>
          <a:noFill/>
        </p:spPr>
        <p:txBody>
          <a:bodyPr wrap="square" rtlCol="0">
            <a:spAutoFit/>
          </a:bodyPr>
          <a:lstStyle/>
          <a:p>
            <a:r>
              <a:rPr lang="vi-VN" sz="3600" dirty="0">
                <a:latin typeface="Arial" panose="020B0604020202020204" pitchFamily="34" charset="0"/>
                <a:cs typeface="Arial" panose="020B0604020202020204" pitchFamily="34" charset="0"/>
              </a:rPr>
              <a:t>   Trên cây cao, đàn chào mào bay đi, bay lại. Mấy chú sáo đen vui ca véo von. Còn chim ri vẫn chăm chỉ. Chú tha rơm khô về khéo léo làm tổ.</a:t>
            </a: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a:off x="775855" y="4426525"/>
            <a:ext cx="381000" cy="1015663"/>
          </a:xfrm>
          <a:prstGeom prst="rect">
            <a:avLst/>
          </a:prstGeom>
          <a:noFill/>
        </p:spPr>
        <p:txBody>
          <a:bodyPr wrap="square" rtlCol="0">
            <a:spAutoFit/>
          </a:bodyPr>
          <a:lstStyle/>
          <a:p>
            <a:r>
              <a:rPr lang="vi-VN" sz="6000" dirty="0">
                <a:solidFill>
                  <a:srgbClr val="FF0000"/>
                </a:solidFill>
                <a:latin typeface="Arial" panose="020B0604020202020204" pitchFamily="34" charset="0"/>
                <a:cs typeface="Arial" panose="020B0604020202020204" pitchFamily="34" charset="0"/>
              </a:rPr>
              <a:t>/</a:t>
            </a:r>
            <a:endParaRPr lang="en-US" sz="6000"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7571510" y="4440379"/>
            <a:ext cx="381000" cy="1015663"/>
          </a:xfrm>
          <a:prstGeom prst="rect">
            <a:avLst/>
          </a:prstGeom>
          <a:noFill/>
        </p:spPr>
        <p:txBody>
          <a:bodyPr wrap="square" rtlCol="0">
            <a:spAutoFit/>
          </a:bodyPr>
          <a:lstStyle/>
          <a:p>
            <a:r>
              <a:rPr lang="vi-VN" sz="6000" dirty="0">
                <a:solidFill>
                  <a:srgbClr val="FF0000"/>
                </a:solidFill>
                <a:latin typeface="Arial" panose="020B0604020202020204" pitchFamily="34" charset="0"/>
                <a:cs typeface="Arial" panose="020B0604020202020204" pitchFamily="34" charset="0"/>
              </a:rPr>
              <a:t>/</a:t>
            </a:r>
            <a:endParaRPr lang="en-US" sz="60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4488875" y="4953000"/>
            <a:ext cx="381000" cy="1015663"/>
          </a:xfrm>
          <a:prstGeom prst="rect">
            <a:avLst/>
          </a:prstGeom>
          <a:noFill/>
        </p:spPr>
        <p:txBody>
          <a:bodyPr wrap="square" rtlCol="0">
            <a:spAutoFit/>
          </a:bodyPr>
          <a:lstStyle/>
          <a:p>
            <a:r>
              <a:rPr lang="vi-VN" sz="6000" dirty="0">
                <a:solidFill>
                  <a:srgbClr val="FF0000"/>
                </a:solidFill>
                <a:latin typeface="Arial" panose="020B0604020202020204" pitchFamily="34" charset="0"/>
                <a:cs typeface="Arial" panose="020B0604020202020204" pitchFamily="34" charset="0"/>
              </a:rPr>
              <a:t>/</a:t>
            </a:r>
            <a:endParaRPr lang="en-US" sz="60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3467100" y="5495946"/>
            <a:ext cx="381000" cy="1015663"/>
          </a:xfrm>
          <a:prstGeom prst="rect">
            <a:avLst/>
          </a:prstGeom>
          <a:noFill/>
        </p:spPr>
        <p:txBody>
          <a:bodyPr wrap="square" rtlCol="0">
            <a:spAutoFit/>
          </a:bodyPr>
          <a:lstStyle/>
          <a:p>
            <a:r>
              <a:rPr lang="vi-VN" sz="6000" dirty="0">
                <a:solidFill>
                  <a:srgbClr val="FF0000"/>
                </a:solidFill>
                <a:latin typeface="Arial" panose="020B0604020202020204" pitchFamily="34" charset="0"/>
                <a:cs typeface="Arial" panose="020B0604020202020204" pitchFamily="34" charset="0"/>
              </a:rPr>
              <a:t>/</a:t>
            </a:r>
            <a:endParaRPr lang="en-US" sz="6000"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2722415" y="4085731"/>
            <a:ext cx="838200" cy="646331"/>
          </a:xfrm>
          <a:prstGeom prst="rect">
            <a:avLst/>
          </a:prstGeom>
          <a:noFill/>
        </p:spPr>
        <p:txBody>
          <a:bodyPr wrap="square" rtlCol="0">
            <a:spAutoFit/>
          </a:bodyPr>
          <a:lstStyle/>
          <a:p>
            <a:r>
              <a:rPr lang="vi-VN" sz="3600" dirty="0">
                <a:solidFill>
                  <a:srgbClr val="FF0000"/>
                </a:solidFill>
                <a:latin typeface="Arial" panose="020B0604020202020204" pitchFamily="34" charset="0"/>
                <a:cs typeface="Arial" panose="020B0604020202020204" pitchFamily="34" charset="0"/>
              </a:rPr>
              <a:t>ao</a:t>
            </a:r>
            <a:endParaRPr lang="en-US" sz="36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4849092" y="4090391"/>
            <a:ext cx="838200" cy="646331"/>
          </a:xfrm>
          <a:prstGeom prst="rect">
            <a:avLst/>
          </a:prstGeom>
          <a:noFill/>
        </p:spPr>
        <p:txBody>
          <a:bodyPr wrap="square" rtlCol="0">
            <a:spAutoFit/>
          </a:bodyPr>
          <a:lstStyle/>
          <a:p>
            <a:r>
              <a:rPr lang="vi-VN" sz="3600" dirty="0">
                <a:solidFill>
                  <a:srgbClr val="FF0000"/>
                </a:solidFill>
                <a:latin typeface="Arial" panose="020B0604020202020204" pitchFamily="34" charset="0"/>
                <a:cs typeface="Arial" panose="020B0604020202020204" pitchFamily="34" charset="0"/>
              </a:rPr>
              <a:t>ao</a:t>
            </a:r>
            <a:endParaRPr lang="en-US" sz="3600"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5860472" y="4076536"/>
            <a:ext cx="838200" cy="646331"/>
          </a:xfrm>
          <a:prstGeom prst="rect">
            <a:avLst/>
          </a:prstGeom>
          <a:noFill/>
        </p:spPr>
        <p:txBody>
          <a:bodyPr wrap="square" rtlCol="0">
            <a:spAutoFit/>
          </a:bodyPr>
          <a:lstStyle/>
          <a:p>
            <a:r>
              <a:rPr lang="vi-VN" sz="3600" dirty="0">
                <a:solidFill>
                  <a:srgbClr val="FF0000"/>
                </a:solidFill>
                <a:latin typeface="Arial" panose="020B0604020202020204" pitchFamily="34" charset="0"/>
                <a:cs typeface="Arial" panose="020B0604020202020204" pitchFamily="34" charset="0"/>
              </a:rPr>
              <a:t>ao</a:t>
            </a:r>
            <a:endParaRPr lang="en-US" sz="3600"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020290" y="4638899"/>
            <a:ext cx="838200" cy="646331"/>
          </a:xfrm>
          <a:prstGeom prst="rect">
            <a:avLst/>
          </a:prstGeom>
          <a:noFill/>
        </p:spPr>
        <p:txBody>
          <a:bodyPr wrap="square" rtlCol="0">
            <a:spAutoFit/>
          </a:bodyPr>
          <a:lstStyle/>
          <a:p>
            <a:r>
              <a:rPr lang="vi-VN" sz="3600" dirty="0">
                <a:solidFill>
                  <a:srgbClr val="FF0000"/>
                </a:solidFill>
                <a:latin typeface="Arial" panose="020B0604020202020204" pitchFamily="34" charset="0"/>
                <a:cs typeface="Arial" panose="020B0604020202020204" pitchFamily="34" charset="0"/>
              </a:rPr>
              <a:t>ao</a:t>
            </a:r>
            <a:endParaRPr lang="en-US" sz="3600"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6102928" y="4651767"/>
            <a:ext cx="838200" cy="646331"/>
          </a:xfrm>
          <a:prstGeom prst="rect">
            <a:avLst/>
          </a:prstGeom>
          <a:noFill/>
        </p:spPr>
        <p:txBody>
          <a:bodyPr wrap="square" rtlCol="0">
            <a:spAutoFit/>
          </a:bodyPr>
          <a:lstStyle/>
          <a:p>
            <a:r>
              <a:rPr lang="vi-VN" sz="3600" dirty="0">
                <a:solidFill>
                  <a:srgbClr val="FF0000"/>
                </a:solidFill>
                <a:latin typeface="Arial" panose="020B0604020202020204" pitchFamily="34" charset="0"/>
                <a:cs typeface="Arial" panose="020B0604020202020204" pitchFamily="34" charset="0"/>
              </a:rPr>
              <a:t>eo</a:t>
            </a:r>
            <a:endParaRPr lang="en-US" sz="36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723900" y="5749674"/>
            <a:ext cx="838200" cy="646331"/>
          </a:xfrm>
          <a:prstGeom prst="rect">
            <a:avLst/>
          </a:prstGeom>
          <a:noFill/>
        </p:spPr>
        <p:txBody>
          <a:bodyPr wrap="square" rtlCol="0">
            <a:spAutoFit/>
          </a:bodyPr>
          <a:lstStyle/>
          <a:p>
            <a:r>
              <a:rPr lang="vi-VN" sz="3600" dirty="0">
                <a:solidFill>
                  <a:srgbClr val="FF0000"/>
                </a:solidFill>
                <a:latin typeface="Arial" panose="020B0604020202020204" pitchFamily="34" charset="0"/>
                <a:cs typeface="Arial" panose="020B0604020202020204" pitchFamily="34" charset="0"/>
              </a:rPr>
              <a:t>eo</a:t>
            </a:r>
            <a:endParaRPr lang="en-US" sz="3600" dirty="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a:off x="1449533" y="5735819"/>
            <a:ext cx="838200" cy="646331"/>
          </a:xfrm>
          <a:prstGeom prst="rect">
            <a:avLst/>
          </a:prstGeom>
          <a:noFill/>
        </p:spPr>
        <p:txBody>
          <a:bodyPr wrap="square" rtlCol="0">
            <a:spAutoFit/>
          </a:bodyPr>
          <a:lstStyle/>
          <a:p>
            <a:r>
              <a:rPr lang="vi-VN" sz="3600" dirty="0">
                <a:solidFill>
                  <a:srgbClr val="FF0000"/>
                </a:solidFill>
                <a:latin typeface="Arial" panose="020B0604020202020204" pitchFamily="34" charset="0"/>
                <a:cs typeface="Arial" panose="020B0604020202020204" pitchFamily="34" charset="0"/>
              </a:rPr>
              <a:t>eo</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01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barn(inVertical)">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arn(inVertical)">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arn(inVertical)">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title"/>
          </p:nvPr>
        </p:nvSpPr>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000" b="0" i="0" u="none" strike="noStrike" kern="1200" cap="small" spc="0" normalizeH="0" baseline="0" noProof="0">
              <a:ln>
                <a:noFill/>
              </a:ln>
              <a:solidFill>
                <a:schemeClr val="tx2"/>
              </a:solidFill>
              <a:effectLst/>
              <a:uLnTx/>
              <a:uFillTx/>
              <a:latin typeface="+mj-lt"/>
              <a:ea typeface="+mj-ea"/>
              <a:cs typeface="+mj-cs"/>
            </a:endParaRPr>
          </a:p>
        </p:txBody>
      </p:sp>
      <p:pic>
        <p:nvPicPr>
          <p:cNvPr id="22531" name="Picture 4" descr="Picture1"/>
          <p:cNvPicPr>
            <a:picLocks noChangeAspect="1"/>
          </p:cNvPicPr>
          <p:nvPr/>
        </p:nvPicPr>
        <p:blipFill>
          <a:blip r:embed="rId2"/>
          <a:stretch>
            <a:fillRect/>
          </a:stretch>
        </p:blipFill>
        <p:spPr>
          <a:xfrm>
            <a:off x="0" y="990600"/>
            <a:ext cx="9144000" cy="5867400"/>
          </a:xfrm>
          <a:prstGeom prst="rect">
            <a:avLst/>
          </a:prstGeom>
          <a:noFill/>
          <a:ln w="9525">
            <a:noFill/>
          </a:ln>
        </p:spPr>
      </p:pic>
      <p:sp>
        <p:nvSpPr>
          <p:cNvPr id="34821" name="Rectangle 5"/>
          <p:cNvSpPr/>
          <p:nvPr/>
        </p:nvSpPr>
        <p:spPr>
          <a:xfrm>
            <a:off x="0" y="0"/>
            <a:ext cx="9144000" cy="990600"/>
          </a:xfrm>
          <a:prstGeom prst="rect">
            <a:avLst/>
          </a:prstGeom>
          <a:solidFill>
            <a:srgbClr val="99FF33"/>
          </a:solidFill>
          <a:ln w="9525">
            <a:noFill/>
          </a:ln>
        </p:spPr>
        <p:txBody>
          <a:bodyPr anchor="ctr"/>
          <a:lstStyle/>
          <a:p>
            <a:pPr algn="ctr"/>
            <a:endParaRPr sz="4400" dirty="0">
              <a:solidFill>
                <a:srgbClr val="FF0000"/>
              </a:solidFill>
              <a:latin typeface=".VnTime" pitchFamily="34" charset="0"/>
            </a:endParaRPr>
          </a:p>
        </p:txBody>
      </p:sp>
      <p:pic>
        <p:nvPicPr>
          <p:cNvPr id="22533" name="Picture 2"/>
          <p:cNvPicPr>
            <a:picLocks noChangeAspect="1"/>
          </p:cNvPicPr>
          <p:nvPr/>
        </p:nvPicPr>
        <p:blipFill>
          <a:blip r:embed="rId3"/>
          <a:stretch>
            <a:fillRect/>
          </a:stretch>
        </p:blipFill>
        <p:spPr>
          <a:xfrm>
            <a:off x="228600" y="495300"/>
            <a:ext cx="8686800" cy="5341938"/>
          </a:xfrm>
          <a:prstGeom prst="rect">
            <a:avLst/>
          </a:prstGeom>
          <a:noFill/>
          <a:ln w="9525">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34821"/>
                                        </p:tgtEl>
                                        <p:attrNameLst>
                                          <p:attrName>style.visibility</p:attrName>
                                        </p:attrNameLst>
                                      </p:cBhvr>
                                      <p:to>
                                        <p:strVal val="visible"/>
                                      </p:to>
                                    </p:set>
                                    <p:animEffect transition="in" filter="fade">
                                      <p:cBhvr>
                                        <p:cTn id="7" dur="768" decel="100000"/>
                                        <p:tgtEl>
                                          <p:spTgt spid="34821"/>
                                        </p:tgtEl>
                                      </p:cBhvr>
                                    </p:animEffect>
                                    <p:animScale>
                                      <p:cBhvr>
                                        <p:cTn id="8" dur="768" decel="100000"/>
                                        <p:tgtEl>
                                          <p:spTgt spid="34821"/>
                                        </p:tgtEl>
                                      </p:cBhvr>
                                      <p:from x="10000" y="10000"/>
                                      <p:to x="200000" y="450000"/>
                                    </p:animScale>
                                    <p:animScale>
                                      <p:cBhvr>
                                        <p:cTn id="9" dur="1230" accel="100000" fill="hold">
                                          <p:stCondLst>
                                            <p:cond delay="768"/>
                                          </p:stCondLst>
                                        </p:cTn>
                                        <p:tgtEl>
                                          <p:spTgt spid="34821"/>
                                        </p:tgtEl>
                                      </p:cBhvr>
                                      <p:from x="200000" y="450000"/>
                                      <p:to x="100000" y="100000"/>
                                    </p:animScale>
                                    <p:set>
                                      <p:cBhvr>
                                        <p:cTn id="10" dur="768" fill="hold"/>
                                        <p:tgtEl>
                                          <p:spTgt spid="34821"/>
                                        </p:tgtEl>
                                        <p:attrNameLst>
                                          <p:attrName>ppt_x</p:attrName>
                                        </p:attrNameLst>
                                      </p:cBhvr>
                                      <p:to>
                                        <p:strVal val="(0.5)"/>
                                      </p:to>
                                    </p:set>
                                    <p:anim from="(0.5)" to="(#ppt_x)" calcmode="lin" valueType="num">
                                      <p:cBhvr>
                                        <p:cTn id="11" dur="1230" accel="100000" fill="hold">
                                          <p:stCondLst>
                                            <p:cond delay="768"/>
                                          </p:stCondLst>
                                        </p:cTn>
                                        <p:tgtEl>
                                          <p:spTgt spid="34821"/>
                                        </p:tgtEl>
                                        <p:attrNameLst>
                                          <p:attrName>ppt_x</p:attrName>
                                        </p:attrNameLst>
                                      </p:cBhvr>
                                    </p:anim>
                                    <p:set>
                                      <p:cBhvr>
                                        <p:cTn id="12" dur="768" fill="hold"/>
                                        <p:tgtEl>
                                          <p:spTgt spid="34821"/>
                                        </p:tgtEl>
                                        <p:attrNameLst>
                                          <p:attrName>ppt_y</p:attrName>
                                        </p:attrNameLst>
                                      </p:cBhvr>
                                      <p:to>
                                        <p:strVal val="(#ppt_y+0.4)"/>
                                      </p:to>
                                    </p:set>
                                    <p:anim from="(#ppt_y+0.4)" to="(#ppt_y)" calcmode="lin" valueType="num">
                                      <p:cBhvr>
                                        <p:cTn id="13" dur="1230" accel="100000" fill="hold">
                                          <p:stCondLst>
                                            <p:cond delay="768"/>
                                          </p:stCondLst>
                                        </p:cTn>
                                        <p:tgtEl>
                                          <p:spTgt spid="3482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000" b="0" i="0" u="none" strike="noStrike" kern="1200" cap="small" spc="0" normalizeH="0" baseline="0" noProof="0">
              <a:ln>
                <a:noFill/>
              </a:ln>
              <a:solidFill>
                <a:schemeClr val="tx2"/>
              </a:solidFill>
              <a:effectLst/>
              <a:uLnTx/>
              <a:uFillTx/>
              <a:latin typeface="+mj-lt"/>
              <a:ea typeface="+mj-ea"/>
              <a:cs typeface="+mj-cs"/>
            </a:endParaRPr>
          </a:p>
        </p:txBody>
      </p:sp>
      <p:sp>
        <p:nvSpPr>
          <p:cNvPr id="23555" name="Rectangle 3"/>
          <p:cNvSpPr>
            <a:spLocks noGrp="1"/>
          </p:cNvSpPr>
          <p:nvPr>
            <p:ph sz="quarter" idx="1"/>
          </p:nvPr>
        </p:nvSpPr>
        <p:spPr>
          <a:ln/>
        </p:spPr>
        <p:txBody>
          <a:bodyPr vert="horz" wrap="square" anchor="t"/>
          <a:lstStyle/>
          <a:p>
            <a:pPr>
              <a:buClr>
                <a:schemeClr val="accent1"/>
              </a:buClr>
              <a:buSzPct val="70000"/>
              <a:buFont typeface="Wingdings" panose="05000000000000000000" pitchFamily="2" charset="2"/>
            </a:pPr>
            <a:endParaRPr dirty="0"/>
          </a:p>
        </p:txBody>
      </p:sp>
      <p:pic>
        <p:nvPicPr>
          <p:cNvPr id="23556" name="Picture 4" descr="bfnb"/>
          <p:cNvPicPr>
            <a:picLocks noChangeAspect="1"/>
          </p:cNvPicPr>
          <p:nvPr/>
        </p:nvPicPr>
        <p:blipFill>
          <a:blip r:embed="rId2"/>
          <a:stretch>
            <a:fillRect/>
          </a:stretch>
        </p:blipFill>
        <p:spPr>
          <a:xfrm>
            <a:off x="0" y="4763"/>
            <a:ext cx="9144000" cy="6848475"/>
          </a:xfrm>
          <a:prstGeom prst="rect">
            <a:avLst/>
          </a:prstGeom>
          <a:noFill/>
          <a:ln w="9525">
            <a:noFill/>
          </a:ln>
        </p:spPr>
      </p:pic>
      <p:pic>
        <p:nvPicPr>
          <p:cNvPr id="23557" name="Picture 5" descr="8"/>
          <p:cNvPicPr>
            <a:picLocks noChangeAspect="1"/>
          </p:cNvPicPr>
          <p:nvPr/>
        </p:nvPicPr>
        <p:blipFill>
          <a:blip r:embed="rId3"/>
          <a:stretch>
            <a:fillRect/>
          </a:stretch>
        </p:blipFill>
        <p:spPr>
          <a:xfrm>
            <a:off x="4895850" y="5334000"/>
            <a:ext cx="1428750" cy="1428750"/>
          </a:xfrm>
          <a:prstGeom prst="rect">
            <a:avLst/>
          </a:prstGeom>
          <a:noFill/>
          <a:ln w="9525">
            <a:noFill/>
          </a:ln>
        </p:spPr>
      </p:pic>
      <p:pic>
        <p:nvPicPr>
          <p:cNvPr id="23558" name="Picture 6" descr="8"/>
          <p:cNvPicPr>
            <a:picLocks noChangeAspect="1"/>
          </p:cNvPicPr>
          <p:nvPr/>
        </p:nvPicPr>
        <p:blipFill>
          <a:blip r:embed="rId3"/>
          <a:stretch>
            <a:fillRect/>
          </a:stretch>
        </p:blipFill>
        <p:spPr>
          <a:xfrm>
            <a:off x="2381250" y="5334000"/>
            <a:ext cx="1428750" cy="1428750"/>
          </a:xfrm>
          <a:prstGeom prst="rect">
            <a:avLst/>
          </a:prstGeom>
          <a:noFill/>
          <a:ln w="9525">
            <a:noFill/>
          </a:ln>
        </p:spPr>
      </p:pic>
      <p:sp>
        <p:nvSpPr>
          <p:cNvPr id="23559" name="WordArt 7"/>
          <p:cNvSpPr>
            <a:spLocks noTextEdit="1"/>
          </p:cNvSpPr>
          <p:nvPr/>
        </p:nvSpPr>
        <p:spPr>
          <a:xfrm>
            <a:off x="228600" y="1219200"/>
            <a:ext cx="8458200" cy="2667000"/>
          </a:xfrm>
          <a:prstGeom prst="rect">
            <a:avLst/>
          </a:prstGeom>
        </p:spPr>
        <p:txBody>
          <a:bodyPr wrap="none" fromWordArt="1">
            <a:prstTxWarp prst="textWave1">
              <a:avLst>
                <a:gd name="adj1" fmla="val 13005"/>
                <a:gd name="adj2" fmla="val 0"/>
              </a:avLst>
            </a:prstTxWarp>
            <a:normAutofit/>
          </a:bodyPr>
          <a:lstStyle/>
          <a:p>
            <a:pPr algn="ctr"/>
            <a:r>
              <a:rPr lang="en-US" sz="5400" b="1">
                <a:ln w="3175" cap="flat" cmpd="sng">
                  <a:solidFill>
                    <a:srgbClr val="CC0099"/>
                  </a:solidFill>
                  <a:prstDash val="solid"/>
                  <a:headEnd type="none" w="med" len="med"/>
                  <a:tailEnd type="none" w="med" len="med"/>
                </a:ln>
                <a:gradFill rotWithShape="1">
                  <a:gsLst>
                    <a:gs pos="0">
                      <a:srgbClr val="FF57FF"/>
                    </a:gs>
                    <a:gs pos="100000">
                      <a:srgbClr val="C40091"/>
                    </a:gs>
                  </a:gsLst>
                  <a:lin ang="5400000" scaled="1"/>
                  <a:tileRect/>
                </a:gradFill>
                <a:effectLst>
                  <a:outerShdw dist="107763" dir="2699999" algn="ctr" rotWithShape="0">
                    <a:srgbClr val="000000">
                      <a:alpha val="50000"/>
                    </a:srgbClr>
                  </a:outerShdw>
                </a:effectLst>
                <a:latin typeface="Verdana" panose="020B0604030504040204" charset="0"/>
                <a:ea typeface="Verdana" panose="020B0604030504040204" charset="0"/>
              </a:rPr>
              <a:t>CẢM ƠN THẦY CÔ</a:t>
            </a:r>
          </a:p>
          <a:p>
            <a:pPr algn="ctr"/>
            <a:r>
              <a:rPr lang="en-US" sz="5400" b="1">
                <a:ln w="3175" cap="flat" cmpd="sng">
                  <a:solidFill>
                    <a:srgbClr val="CC0099"/>
                  </a:solidFill>
                  <a:prstDash val="solid"/>
                  <a:headEnd type="none" w="med" len="med"/>
                  <a:tailEnd type="none" w="med" len="med"/>
                </a:ln>
                <a:gradFill rotWithShape="1">
                  <a:gsLst>
                    <a:gs pos="0">
                      <a:srgbClr val="FF57FF"/>
                    </a:gs>
                    <a:gs pos="100000">
                      <a:srgbClr val="C40091"/>
                    </a:gs>
                  </a:gsLst>
                  <a:lin ang="5400000" scaled="1"/>
                  <a:tileRect/>
                </a:gradFill>
                <a:effectLst>
                  <a:outerShdw dist="107763" dir="2699999" algn="ctr" rotWithShape="0">
                    <a:srgbClr val="000000">
                      <a:alpha val="50000"/>
                    </a:srgbClr>
                  </a:outerShdw>
                </a:effectLst>
                <a:latin typeface="Verdana" panose="020B0604030504040204" charset="0"/>
                <a:ea typeface="Verdana" panose="020B0604030504040204" charset="0"/>
              </a:rPr>
              <a:t> VÀ CÁC EM HỌC SINH</a:t>
            </a:r>
          </a:p>
        </p:txBody>
      </p:sp>
      <p:sp>
        <p:nvSpPr>
          <p:cNvPr id="23560" name="WordArt 8"/>
          <p:cNvSpPr>
            <a:spLocks noTextEdit="1"/>
          </p:cNvSpPr>
          <p:nvPr/>
        </p:nvSpPr>
        <p:spPr>
          <a:xfrm rot="494338">
            <a:off x="7515225" y="5562600"/>
            <a:ext cx="1476375" cy="1414463"/>
          </a:xfrm>
          <a:prstGeom prst="rect">
            <a:avLst/>
          </a:prstGeom>
        </p:spPr>
        <p:txBody>
          <a:bodyPr wrap="none" fromWordArt="1">
            <a:prstTxWarp prst="textSlantUp">
              <a:avLst>
                <a:gd name="adj" fmla="val 55556"/>
              </a:avLst>
            </a:prstTxWarp>
            <a:normAutofit/>
          </a:bodyPr>
          <a:lstStyle/>
          <a:p>
            <a:pPr algn="ctr"/>
            <a:r>
              <a:rPr lang="en-US" sz="3600">
                <a:ln w="9525" cap="flat" cmpd="sng">
                  <a:solidFill>
                    <a:srgbClr val="800080"/>
                  </a:solidFill>
                  <a:prstDash val="solid"/>
                  <a:headEnd type="none" w="med" len="med"/>
                  <a:tailEnd type="none" w="med" len="med"/>
                </a:ln>
                <a:solidFill>
                  <a:srgbClr val="C40091"/>
                </a:solidFill>
                <a:latin typeface="VNI-Brush" charset="0"/>
                <a:ea typeface="VNI-Brush" charset="0"/>
              </a:rPr>
              <a:t>The end</a:t>
            </a:r>
          </a:p>
        </p:txBody>
      </p:sp>
      <p:pic>
        <p:nvPicPr>
          <p:cNvPr id="23561" name="Picture 9" descr="8"/>
          <p:cNvPicPr>
            <a:picLocks noChangeAspect="1"/>
          </p:cNvPicPr>
          <p:nvPr/>
        </p:nvPicPr>
        <p:blipFill>
          <a:blip r:embed="rId3"/>
          <a:stretch>
            <a:fillRect/>
          </a:stretch>
        </p:blipFill>
        <p:spPr>
          <a:xfrm>
            <a:off x="3505200" y="4800600"/>
            <a:ext cx="1981200" cy="1857375"/>
          </a:xfrm>
          <a:prstGeom prst="rect">
            <a:avLst/>
          </a:prstGeom>
          <a:noFill/>
          <a:ln w="9525">
            <a:noFill/>
          </a:ln>
        </p:spPr>
      </p:pic>
      <p:pic>
        <p:nvPicPr>
          <p:cNvPr id="23562" name="Picture 10" descr="DSTARS-P"/>
          <p:cNvPicPr>
            <a:picLocks noChangeAspect="1"/>
          </p:cNvPicPr>
          <p:nvPr/>
        </p:nvPicPr>
        <p:blipFill>
          <a:blip r:embed="rId4">
            <a:lum contrast="-6000"/>
          </a:blip>
          <a:stretch>
            <a:fillRect/>
          </a:stretch>
        </p:blipFill>
        <p:spPr>
          <a:xfrm>
            <a:off x="1066800" y="1981200"/>
            <a:ext cx="1314450" cy="1162050"/>
          </a:xfrm>
          <a:prstGeom prst="rect">
            <a:avLst/>
          </a:prstGeom>
          <a:noFill/>
          <a:ln w="9525">
            <a:noFill/>
          </a:ln>
        </p:spPr>
      </p:pic>
      <p:pic>
        <p:nvPicPr>
          <p:cNvPr id="23563" name="Picture 11" descr="DSTARS-P"/>
          <p:cNvPicPr>
            <a:picLocks noChangeAspect="1"/>
          </p:cNvPicPr>
          <p:nvPr/>
        </p:nvPicPr>
        <p:blipFill>
          <a:blip r:embed="rId4">
            <a:lum contrast="-6000"/>
          </a:blip>
          <a:stretch>
            <a:fillRect/>
          </a:stretch>
        </p:blipFill>
        <p:spPr>
          <a:xfrm>
            <a:off x="2057400" y="1219200"/>
            <a:ext cx="1314450" cy="1162050"/>
          </a:xfrm>
          <a:prstGeom prst="rect">
            <a:avLst/>
          </a:prstGeom>
          <a:noFill/>
          <a:ln w="9525">
            <a:noFill/>
          </a:ln>
        </p:spPr>
      </p:pic>
      <p:pic>
        <p:nvPicPr>
          <p:cNvPr id="23564" name="Picture 12" descr="DSTARS-P"/>
          <p:cNvPicPr>
            <a:picLocks noChangeAspect="1"/>
          </p:cNvPicPr>
          <p:nvPr/>
        </p:nvPicPr>
        <p:blipFill>
          <a:blip r:embed="rId4">
            <a:lum contrast="-6000"/>
          </a:blip>
          <a:stretch>
            <a:fillRect/>
          </a:stretch>
        </p:blipFill>
        <p:spPr>
          <a:xfrm>
            <a:off x="7829550" y="3200400"/>
            <a:ext cx="1314450" cy="1162050"/>
          </a:xfrm>
          <a:prstGeom prst="rect">
            <a:avLst/>
          </a:prstGeom>
          <a:noFill/>
          <a:ln w="9525">
            <a:noFill/>
          </a:ln>
        </p:spPr>
      </p:pic>
      <p:pic>
        <p:nvPicPr>
          <p:cNvPr id="23565" name="Picture 13" descr="DSTARS-P"/>
          <p:cNvPicPr>
            <a:picLocks noChangeAspect="1"/>
          </p:cNvPicPr>
          <p:nvPr/>
        </p:nvPicPr>
        <p:blipFill>
          <a:blip r:embed="rId4">
            <a:lum contrast="-6000"/>
          </a:blip>
          <a:stretch>
            <a:fillRect/>
          </a:stretch>
        </p:blipFill>
        <p:spPr>
          <a:xfrm>
            <a:off x="381000" y="3581400"/>
            <a:ext cx="2362200" cy="2087563"/>
          </a:xfrm>
          <a:prstGeom prst="rect">
            <a:avLst/>
          </a:prstGeom>
          <a:noFill/>
          <a:ln w="9525">
            <a:noFill/>
          </a:ln>
        </p:spPr>
      </p:pic>
      <p:pic>
        <p:nvPicPr>
          <p:cNvPr id="23566" name="Picture 14" descr="DSTARS-P"/>
          <p:cNvPicPr>
            <a:picLocks noChangeAspect="1"/>
          </p:cNvPicPr>
          <p:nvPr/>
        </p:nvPicPr>
        <p:blipFill>
          <a:blip r:embed="rId4">
            <a:lum contrast="-6000"/>
          </a:blip>
          <a:stretch>
            <a:fillRect/>
          </a:stretch>
        </p:blipFill>
        <p:spPr>
          <a:xfrm>
            <a:off x="4114800" y="609600"/>
            <a:ext cx="914400" cy="808038"/>
          </a:xfrm>
          <a:prstGeom prst="rect">
            <a:avLst/>
          </a:prstGeom>
          <a:noFill/>
          <a:ln w="9525">
            <a:noFill/>
          </a:ln>
        </p:spPr>
      </p:pic>
      <p:pic>
        <p:nvPicPr>
          <p:cNvPr id="23567" name="Picture 15" descr="gman02"/>
          <p:cNvPicPr>
            <a:picLocks noChangeAspect="1"/>
          </p:cNvPicPr>
          <p:nvPr/>
        </p:nvPicPr>
        <p:blipFill>
          <a:blip r:embed="rId5"/>
          <a:stretch>
            <a:fillRect/>
          </a:stretch>
        </p:blipFill>
        <p:spPr>
          <a:xfrm>
            <a:off x="3886200" y="4267200"/>
            <a:ext cx="762000" cy="1828800"/>
          </a:xfrm>
          <a:prstGeom prst="rect">
            <a:avLst/>
          </a:prstGeom>
          <a:noFill/>
          <a:ln w="9525">
            <a:noFill/>
          </a:ln>
        </p:spPr>
      </p:pic>
      <p:pic>
        <p:nvPicPr>
          <p:cNvPr id="23568" name="Picture 16" descr="gman08"/>
          <p:cNvPicPr>
            <a:picLocks noChangeAspect="1"/>
          </p:cNvPicPr>
          <p:nvPr/>
        </p:nvPicPr>
        <p:blipFill>
          <a:blip r:embed="rId6"/>
          <a:stretch>
            <a:fillRect/>
          </a:stretch>
        </p:blipFill>
        <p:spPr>
          <a:xfrm>
            <a:off x="1752600" y="3886200"/>
            <a:ext cx="1219200" cy="2209800"/>
          </a:xfrm>
          <a:prstGeom prst="rect">
            <a:avLst/>
          </a:prstGeom>
          <a:noFill/>
          <a:ln w="9525">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88</Words>
  <Application>Microsoft Office PowerPoint</Application>
  <PresentationFormat>On-screen Show (4:3)</PresentationFormat>
  <Paragraphs>22</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.VnTime</vt:lpstr>
      <vt:lpstr>Arial</vt:lpstr>
      <vt:lpstr>Calibri</vt:lpstr>
      <vt:lpstr>Century Schoolbook</vt:lpstr>
      <vt:lpstr>Times New Roman</vt:lpstr>
      <vt:lpstr>Verdana</vt:lpstr>
      <vt:lpstr>VNI-Brush</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30</cp:revision>
  <dcterms:created xsi:type="dcterms:W3CDTF">2020-08-18T11:40:23Z</dcterms:created>
  <dcterms:modified xsi:type="dcterms:W3CDTF">2025-12-15T08:11:35Z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