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68" r:id="rId3"/>
    <p:sldId id="269" r:id="rId4"/>
    <p:sldId id="270" r:id="rId5"/>
    <p:sldId id="271" r:id="rId6"/>
    <p:sldId id="273" r:id="rId7"/>
    <p:sldId id="272" r:id="rId8"/>
    <p:sldId id="276" r:id="rId9"/>
    <p:sldId id="277" r:id="rId10"/>
    <p:sldId id="278" r:id="rId11"/>
    <p:sldId id="279" r:id="rId12"/>
    <p:sldId id="275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510235" y="5436408"/>
            <a:ext cx="4352141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Phạm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Quyên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57766"/>
            <a:ext cx="8232593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4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E29F2-7E4A-43EA-BC9A-44D2515EE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8" y="276673"/>
            <a:ext cx="8496015" cy="2952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D52EC9-50F2-43CD-AA38-9C9FBCE2A42C}"/>
              </a:ext>
            </a:extLst>
          </p:cNvPr>
          <p:cNvSpPr txBox="1"/>
          <p:nvPr/>
        </p:nvSpPr>
        <p:spPr>
          <a:xfrm>
            <a:off x="0" y="3212977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DCFB60-9643-4182-9E0F-11A686A60504}"/>
              </a:ext>
            </a:extLst>
          </p:cNvPr>
          <p:cNvSpPr txBox="1"/>
          <p:nvPr/>
        </p:nvSpPr>
        <p:spPr>
          <a:xfrm>
            <a:off x="7250364" y="306896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7D26C-B8E5-4FF2-B465-540AE9492727}"/>
              </a:ext>
            </a:extLst>
          </p:cNvPr>
          <p:cNvSpPr txBox="1"/>
          <p:nvPr/>
        </p:nvSpPr>
        <p:spPr>
          <a:xfrm>
            <a:off x="1361444" y="362900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37016-96C5-4F72-A2F4-EC5EAA17D039}"/>
              </a:ext>
            </a:extLst>
          </p:cNvPr>
          <p:cNvSpPr txBox="1"/>
          <p:nvPr/>
        </p:nvSpPr>
        <p:spPr>
          <a:xfrm>
            <a:off x="785380" y="4236596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46B45-10A0-41A8-A506-B5BA4F294D12}"/>
              </a:ext>
            </a:extLst>
          </p:cNvPr>
          <p:cNvSpPr txBox="1"/>
          <p:nvPr/>
        </p:nvSpPr>
        <p:spPr>
          <a:xfrm>
            <a:off x="2887310" y="3094931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52735-EB3F-4A85-83ED-66BFAB01DFF2}"/>
              </a:ext>
            </a:extLst>
          </p:cNvPr>
          <p:cNvSpPr txBox="1"/>
          <p:nvPr/>
        </p:nvSpPr>
        <p:spPr>
          <a:xfrm>
            <a:off x="5711728" y="4207005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02C59-7A56-41DF-B202-25B459F787E9}"/>
              </a:ext>
            </a:extLst>
          </p:cNvPr>
          <p:cNvSpPr txBox="1"/>
          <p:nvPr/>
        </p:nvSpPr>
        <p:spPr>
          <a:xfrm>
            <a:off x="2366214" y="5373216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5F2BC4-0C5F-4CA7-B14C-5535D8D8D964}"/>
              </a:ext>
            </a:extLst>
          </p:cNvPr>
          <p:cNvSpPr txBox="1"/>
          <p:nvPr/>
        </p:nvSpPr>
        <p:spPr>
          <a:xfrm>
            <a:off x="1475656" y="586001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03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988586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DA99B2-70F2-414B-86A8-E13827824E2A}"/>
              </a:ext>
            </a:extLst>
          </p:cNvPr>
          <p:cNvSpPr txBox="1"/>
          <p:nvPr/>
        </p:nvSpPr>
        <p:spPr>
          <a:xfrm>
            <a:off x="827584" y="908720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A75F9-60A4-44EA-95D6-24E42D27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5" y="692696"/>
            <a:ext cx="9505056" cy="3456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F4FC1-3FE5-4620-841F-84CD6119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9120"/>
            <a:ext cx="892120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EDE0D-F2AD-4849-A8F5-6C4A963B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32656"/>
            <a:ext cx="6264696" cy="1392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50E03D-C9DE-44DB-900B-8379DA8E0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921633"/>
            <a:ext cx="4927404" cy="2299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C1F4B-E41B-430B-931B-B1C8C8EBB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880" y="4207799"/>
            <a:ext cx="9549547" cy="18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961F3-FE97-4716-A9B1-0D2F1C1A9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9" y="958840"/>
            <a:ext cx="1987399" cy="1730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B0331D-54D3-471F-AFF0-4DF0737D4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787" y="2774167"/>
            <a:ext cx="3176612" cy="1265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C51F6B-E1BF-4C34-965D-8061ECCC6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434" y="981804"/>
            <a:ext cx="1823799" cy="1685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29C746-F3DF-4547-BB8D-A1FE3B4C7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792" y="2774168"/>
            <a:ext cx="3708408" cy="1148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82DE5-EFB5-4094-8CFC-6C9FE204D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1072769"/>
            <a:ext cx="2181525" cy="1594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895248-0FF8-401C-864E-A4E25A4F2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8611" y="2775659"/>
            <a:ext cx="3845993" cy="12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3C296-FC99-4103-9120-240C9F45F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937" y="188640"/>
            <a:ext cx="951987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3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6984776" cy="71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0267"/>
            <a:ext cx="7416824" cy="68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9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6632"/>
            <a:ext cx="791646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101</Words>
  <Application>Microsoft Office PowerPoint</Application>
  <PresentationFormat>On-screen Show (4:3)</PresentationFormat>
  <Paragraphs>19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</cp:revision>
  <dcterms:created xsi:type="dcterms:W3CDTF">2020-08-22T03:34:00Z</dcterms:created>
  <dcterms:modified xsi:type="dcterms:W3CDTF">2025-12-15T12:14:12Z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