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7" r:id="rId4"/>
    <p:sldId id="268" r:id="rId5"/>
    <p:sldId id="281" r:id="rId6"/>
    <p:sldId id="282" r:id="rId7"/>
    <p:sldId id="283" r:id="rId8"/>
    <p:sldId id="284"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p:scale>
          <a:sx n="66" d="100"/>
          <a:sy n="66" d="100"/>
        </p:scale>
        <p:origin x="-10" y="-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p:cNvGrpSpPr/>
          <p:nvPr userDrawn="1"/>
        </p:nvGrpSpPr>
        <p:grpSpPr>
          <a:xfrm>
            <a:off x="2204474" y="3886315"/>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p:cNvGrpSpPr/>
          <p:nvPr userDrawn="1"/>
        </p:nvGrpSpPr>
        <p:grpSpPr>
          <a:xfrm>
            <a:off x="7672546" y="3622312"/>
            <a:ext cx="1309691" cy="2486166"/>
            <a:chOff x="961250" y="234750"/>
            <a:chExt cx="1222525" cy="2320700"/>
          </a:xfrm>
        </p:grpSpPr>
        <p:sp>
          <p:nvSpPr>
            <p:cNvPr id="203"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3911" y="106016"/>
            <a:ext cx="2190751" cy="980661"/>
            <a:chOff x="1523998" y="0"/>
            <a:chExt cx="2190751"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
        <p:nvSpPr>
          <p:cNvPr id="9" name="Text Box 8"/>
          <p:cNvSpPr txBox="1"/>
          <p:nvPr/>
        </p:nvSpPr>
        <p:spPr>
          <a:xfrm>
            <a:off x="4959753" y="4434391"/>
            <a:ext cx="5200892" cy="1200329"/>
          </a:xfrm>
          <a:prstGeom prst="rect">
            <a:avLst/>
          </a:prstGeom>
          <a:noFill/>
        </p:spPr>
        <p:txBody>
          <a:bodyPr wrap="square" rtlCol="0">
            <a:spAutoFit/>
          </a:bodyPr>
          <a:lstStyle/>
          <a:p>
            <a:r>
              <a:rPr lang="vi-VN" altLang="en-US" sz="2400" dirty="0"/>
              <a:t>Giáo Viên : </a:t>
            </a:r>
            <a:r>
              <a:rPr lang="vi-VN" altLang="en-US" sz="2400" dirty="0" smtClean="0"/>
              <a:t>Đào</a:t>
            </a:r>
            <a:r>
              <a:rPr lang="en-US" altLang="en-US" sz="2400" dirty="0" smtClean="0"/>
              <a:t> </a:t>
            </a:r>
            <a:r>
              <a:rPr lang="en-US" altLang="en-US" sz="2400" dirty="0" err="1" smtClean="0"/>
              <a:t>Thị</a:t>
            </a:r>
            <a:r>
              <a:rPr lang="en-US" altLang="en-US" sz="2400" dirty="0" smtClean="0"/>
              <a:t> </a:t>
            </a:r>
            <a:r>
              <a:rPr lang="en-US" altLang="en-US" sz="2400" dirty="0" err="1" smtClean="0"/>
              <a:t>Hằng</a:t>
            </a:r>
            <a:r>
              <a:rPr lang="en-US" altLang="en-US" sz="2400" dirty="0" smtClean="0"/>
              <a:t> </a:t>
            </a:r>
          </a:p>
          <a:p>
            <a:r>
              <a:rPr lang="en-US" altLang="en-US" sz="2400" dirty="0" err="1" smtClean="0"/>
              <a:t>Lớp</a:t>
            </a:r>
            <a:r>
              <a:rPr lang="en-US" altLang="en-US" sz="2400" dirty="0" smtClean="0"/>
              <a:t> 2A5</a:t>
            </a:r>
            <a:endParaRPr lang="vi-VN" altLang="en-US" sz="2400" dirty="0"/>
          </a:p>
          <a:p>
            <a:r>
              <a:rPr lang="vi-VN" altLang="en-US" sz="2400" dirty="0"/>
              <a:t>Trường Tiểu học Hưng Đạo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p:cNvGrpSpPr/>
          <p:nvPr/>
        </p:nvGrpSpPr>
        <p:grpSpPr>
          <a:xfrm>
            <a:off x="3622083" y="579442"/>
            <a:ext cx="7616049" cy="658838"/>
            <a:chOff x="1824226" y="3918823"/>
            <a:chExt cx="7616049" cy="658838"/>
          </a:xfrm>
        </p:grpSpPr>
        <p:sp>
          <p:nvSpPr>
            <p:cNvPr id="32" name="Rectangle 31"/>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p:cNvGrpSpPr/>
          <p:nvPr/>
        </p:nvGrpSpPr>
        <p:grpSpPr>
          <a:xfrm>
            <a:off x="3721630" y="1082085"/>
            <a:ext cx="837249" cy="1312215"/>
            <a:chOff x="1933616" y="4498692"/>
            <a:chExt cx="837249" cy="1312215"/>
          </a:xfrm>
        </p:grpSpPr>
        <p:sp>
          <p:nvSpPr>
            <p:cNvPr id="37" name="TextBox 36"/>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804471" y="1075035"/>
            <a:ext cx="837249" cy="1312215"/>
            <a:chOff x="1933616" y="4498692"/>
            <a:chExt cx="837249" cy="1312215"/>
          </a:xfrm>
        </p:grpSpPr>
        <p:sp>
          <p:nvSpPr>
            <p:cNvPr id="58" name="TextBox 57"/>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7887312" y="1082085"/>
            <a:ext cx="837249" cy="1312215"/>
            <a:chOff x="1933616" y="4498692"/>
            <a:chExt cx="837249" cy="1312215"/>
          </a:xfrm>
        </p:grpSpPr>
        <p:sp>
          <p:nvSpPr>
            <p:cNvPr id="65" name="TextBox 64"/>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970153" y="1075035"/>
            <a:ext cx="837249" cy="1312215"/>
            <a:chOff x="1933616" y="4498692"/>
            <a:chExt cx="837249" cy="1312215"/>
          </a:xfrm>
        </p:grpSpPr>
        <p:sp>
          <p:nvSpPr>
            <p:cNvPr id="69" name="TextBox 68"/>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p:cNvGrpSpPr/>
          <p:nvPr/>
        </p:nvGrpSpPr>
        <p:grpSpPr>
          <a:xfrm>
            <a:off x="1504046" y="3145159"/>
            <a:ext cx="1116312" cy="461666"/>
            <a:chOff x="1870518" y="1440653"/>
            <a:chExt cx="1116312" cy="461666"/>
          </a:xfrm>
        </p:grpSpPr>
        <p:grpSp>
          <p:nvGrpSpPr>
            <p:cNvPr id="84" name="Group 83"/>
            <p:cNvGrpSpPr/>
            <p:nvPr/>
          </p:nvGrpSpPr>
          <p:grpSpPr>
            <a:xfrm>
              <a:off x="1870518" y="1440654"/>
              <a:ext cx="758382" cy="461665"/>
              <a:chOff x="1870518" y="1440654"/>
              <a:chExt cx="758382" cy="461665"/>
            </a:xfrm>
          </p:grpSpPr>
          <p:sp>
            <p:nvSpPr>
              <p:cNvPr id="86" name="Rectangle: Rounded Corners 85"/>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p:cNvGrpSpPr/>
          <p:nvPr/>
        </p:nvGrpSpPr>
        <p:grpSpPr>
          <a:xfrm>
            <a:off x="1774155" y="3838500"/>
            <a:ext cx="8676309" cy="1332547"/>
            <a:chOff x="1774155" y="3838500"/>
            <a:chExt cx="8676309" cy="1332547"/>
          </a:xfrm>
        </p:grpSpPr>
        <p:sp>
          <p:nvSpPr>
            <p:cNvPr id="5" name="Oval 4"/>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5446643" y="349176"/>
            <a:ext cx="5667375" cy="3810000"/>
          </a:xfrm>
          <a:prstGeom prst="rect">
            <a:avLst/>
          </a:prstGeom>
        </p:spPr>
      </p:pic>
      <p:sp>
        <p:nvSpPr>
          <p:cNvPr id="25" name="TextBox 24"/>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457820" y="2163657"/>
            <a:ext cx="7307954" cy="4304551"/>
          </a:xfrm>
          <a:prstGeom prst="rect">
            <a:avLst/>
          </a:prstGeom>
        </p:spPr>
      </p:pic>
      <p:grpSp>
        <p:nvGrpSpPr>
          <p:cNvPr id="25" name="Group 24"/>
          <p:cNvGrpSpPr/>
          <p:nvPr/>
        </p:nvGrpSpPr>
        <p:grpSpPr>
          <a:xfrm>
            <a:off x="866165" y="1527300"/>
            <a:ext cx="2101771" cy="957566"/>
            <a:chOff x="2641600" y="2733430"/>
            <a:chExt cx="1553428" cy="957566"/>
          </a:xfrm>
        </p:grpSpPr>
        <p:sp>
          <p:nvSpPr>
            <p:cNvPr id="28" name="Speech Bubble: Oval 27"/>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p:cNvGrpSpPr/>
          <p:nvPr/>
        </p:nvGrpSpPr>
        <p:grpSpPr>
          <a:xfrm>
            <a:off x="3239129" y="1328634"/>
            <a:ext cx="2101771" cy="957566"/>
            <a:chOff x="2641600" y="2733430"/>
            <a:chExt cx="1553428" cy="957566"/>
          </a:xfrm>
        </p:grpSpPr>
        <p:sp>
          <p:nvSpPr>
            <p:cNvPr id="33" name="Speech Bubble: Oval 32"/>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p:cNvGrpSpPr/>
          <p:nvPr/>
        </p:nvGrpSpPr>
        <p:grpSpPr>
          <a:xfrm>
            <a:off x="5666271" y="1095893"/>
            <a:ext cx="3066108" cy="1890424"/>
            <a:chOff x="2641599" y="2733429"/>
            <a:chExt cx="2266174" cy="1890424"/>
          </a:xfrm>
        </p:grpSpPr>
        <p:sp>
          <p:nvSpPr>
            <p:cNvPr id="36" name="Speech Bubble: Oval 35"/>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p:cNvGrpSpPr/>
          <p:nvPr/>
        </p:nvGrpSpPr>
        <p:grpSpPr>
          <a:xfrm>
            <a:off x="9513036" y="4258981"/>
            <a:ext cx="793899" cy="585121"/>
            <a:chOff x="1750173" y="2926500"/>
            <a:chExt cx="793899" cy="585121"/>
          </a:xfrm>
        </p:grpSpPr>
        <p:sp>
          <p:nvSpPr>
            <p:cNvPr id="45" name="Oval 44"/>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p:cNvGrpSpPr/>
          <p:nvPr/>
        </p:nvGrpSpPr>
        <p:grpSpPr>
          <a:xfrm>
            <a:off x="9526287" y="4988226"/>
            <a:ext cx="793899" cy="585121"/>
            <a:chOff x="1750173" y="2926500"/>
            <a:chExt cx="793899" cy="585121"/>
          </a:xfrm>
        </p:grpSpPr>
        <p:sp>
          <p:nvSpPr>
            <p:cNvPr id="48" name="Oval 47"/>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p:cNvGrpSpPr/>
          <p:nvPr/>
        </p:nvGrpSpPr>
        <p:grpSpPr>
          <a:xfrm>
            <a:off x="9539538" y="5693286"/>
            <a:ext cx="793899" cy="585121"/>
            <a:chOff x="1750173" y="2926500"/>
            <a:chExt cx="793899" cy="585121"/>
          </a:xfrm>
        </p:grpSpPr>
        <p:sp>
          <p:nvSpPr>
            <p:cNvPr id="55" name="Oval 54"/>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6908043" y="635001"/>
            <a:ext cx="4488558" cy="3452078"/>
          </a:xfrm>
          <a:prstGeom prst="rect">
            <a:avLst/>
          </a:prstGeom>
        </p:spPr>
      </p:pic>
      <p:sp>
        <p:nvSpPr>
          <p:cNvPr id="5" name="Rectangle: Rounded Corners 4"/>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200000"/>
                    </a14:imgEffect>
                    <a14:imgEffect>
                      <a14:sharpenSoften amount="25000"/>
                    </a14:imgEffect>
                  </a14:imgLayer>
                </a14:imgProps>
              </a:ext>
              <a:ext uri="{28A0092B-C50C-407E-A947-70E740481C1C}">
                <a14:useLocalDpi xmlns:a14="http://schemas.microsoft.com/office/drawing/2010/main" val="0"/>
              </a:ext>
            </a:extLst>
          </a:blip>
          <a:srcRect b="22677"/>
          <a:stretch>
            <a:fillRect/>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4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4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4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5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6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7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7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7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8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Words>
  <Application>Microsoft Office PowerPoint</Application>
  <PresentationFormat>Custom</PresentationFormat>
  <Paragraphs>84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Dao Thuy</cp:lastModifiedBy>
  <cp:revision>86</cp:revision>
  <dcterms:created xsi:type="dcterms:W3CDTF">2025-12-07T12:58:43Z</dcterms:created>
  <dcterms:modified xsi:type="dcterms:W3CDTF">2025-12-10T14:33:48Z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ies>
</file>