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69" r:id="rId2"/>
    <p:sldMasterId id="2147483681" r:id="rId3"/>
    <p:sldMasterId id="2147483693" r:id="rId4"/>
  </p:sldMasterIdLst>
  <p:notesMasterIdLst>
    <p:notesMasterId r:id="rId26"/>
  </p:notesMasterIdLst>
  <p:sldIdLst>
    <p:sldId id="293" r:id="rId5"/>
    <p:sldId id="259" r:id="rId6"/>
    <p:sldId id="277" r:id="rId7"/>
    <p:sldId id="256" r:id="rId8"/>
    <p:sldId id="272" r:id="rId9"/>
    <p:sldId id="278" r:id="rId10"/>
    <p:sldId id="261" r:id="rId11"/>
    <p:sldId id="262" r:id="rId12"/>
    <p:sldId id="263" r:id="rId13"/>
    <p:sldId id="279" r:id="rId14"/>
    <p:sldId id="291" r:id="rId15"/>
    <p:sldId id="526" r:id="rId16"/>
    <p:sldId id="264" r:id="rId17"/>
    <p:sldId id="316" r:id="rId18"/>
    <p:sldId id="525" r:id="rId19"/>
    <p:sldId id="274" r:id="rId20"/>
    <p:sldId id="282" r:id="rId21"/>
    <p:sldId id="284" r:id="rId22"/>
    <p:sldId id="286" r:id="rId23"/>
    <p:sldId id="287" r:id="rId24"/>
    <p:sldId id="26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66FF"/>
    <a:srgbClr val="FFE5FF"/>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0" d="100"/>
          <a:sy n="70" d="100"/>
        </p:scale>
        <p:origin x="62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p:spPr>
        <p:txBody>
          <a:bodyPr/>
          <a:lstStyle/>
          <a:p>
            <a:fld id="{82F288E0-7875-42C4-84C8-98DBBD3BF4D2}" type="datetimeFigureOut">
              <a:rPr lang="zh-CN" altLang="en-US" smtClean="0"/>
              <a:t>2025/12/10</a:t>
            </a:fld>
            <a:endParaRPr lang="zh-CN" altLang="en-US"/>
          </a:p>
        </p:txBody>
      </p:sp>
      <p:sp>
        <p:nvSpPr>
          <p:cNvPr id="5" name="页脚占位符 4"/>
          <p:cNvSpPr>
            <a:spLocks noGrp="1"/>
          </p:cNvSpPr>
          <p:nvPr>
            <p:ph type="ftr" sz="quarter" idx="11"/>
          </p:nvPr>
        </p:nvSpPr>
        <p:spPr>
          <a:xfrm>
            <a:off x="4038600" y="6356352"/>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30097213"/>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3966661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2421716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1753689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3893319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4542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073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383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308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366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4989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p:spPr>
        <p:txBody>
          <a:bodyPr/>
          <a:lstStyle/>
          <a:p>
            <a:fld id="{82F288E0-7875-42C4-84C8-98DBBD3BF4D2}" type="datetimeFigureOut">
              <a:rPr lang="zh-CN" altLang="en-US" smtClean="0"/>
              <a:t>2025/12/10</a:t>
            </a:fld>
            <a:endParaRPr lang="zh-CN" altLang="en-US"/>
          </a:p>
        </p:txBody>
      </p:sp>
      <p:sp>
        <p:nvSpPr>
          <p:cNvPr id="3" name="页脚占位符 2"/>
          <p:cNvSpPr>
            <a:spLocks noGrp="1"/>
          </p:cNvSpPr>
          <p:nvPr>
            <p:ph type="ftr" sz="quarter" idx="11"/>
          </p:nvPr>
        </p:nvSpPr>
        <p:spPr>
          <a:xfrm>
            <a:off x="4038600" y="6356352"/>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1828854"/>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2939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21207903">
            <a:off x="-118968" y="40755"/>
            <a:ext cx="784545" cy="1196454"/>
          </a:xfrm>
          <a:prstGeom prst="rect">
            <a:avLst/>
          </a:prstGeom>
        </p:spPr>
      </p:pic>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3021035">
            <a:off x="11313375" y="3002617"/>
            <a:ext cx="784545" cy="1196454"/>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37938"/>
          <a:stretch/>
        </p:blipFill>
        <p:spPr>
          <a:xfrm rot="1797207">
            <a:off x="11125060" y="5301632"/>
            <a:ext cx="1514099" cy="2309042"/>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r="37938"/>
          <a:stretch/>
        </p:blipFill>
        <p:spPr>
          <a:xfrm rot="414619">
            <a:off x="-113055" y="4896319"/>
            <a:ext cx="1241848" cy="1893853"/>
          </a:xfrm>
          <a:prstGeom prst="rect">
            <a:avLst/>
          </a:pr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21207903">
            <a:off x="11489837" y="40756"/>
            <a:ext cx="784545" cy="1196454"/>
          </a:xfrm>
          <a:prstGeom prst="rect">
            <a:avLst/>
          </a:prstGeom>
        </p:spPr>
      </p:pic>
      <p:sp>
        <p:nvSpPr>
          <p:cNvPr id="2" name="Rectangle 1"/>
          <p:cNvSpPr/>
          <p:nvPr userDrawn="1"/>
        </p:nvSpPr>
        <p:spPr>
          <a:xfrm>
            <a:off x="177800" y="0"/>
            <a:ext cx="11811000" cy="6858000"/>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41820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anim calcmode="lin" valueType="num">
                                      <p:cBhvr>
                                        <p:cTn id="18" dur="250" fill="hold"/>
                                        <p:tgtEl>
                                          <p:spTgt spid="7"/>
                                        </p:tgtEl>
                                        <p:attrNameLst>
                                          <p:attrName>ppt_x</p:attrName>
                                        </p:attrNameLst>
                                      </p:cBhvr>
                                      <p:tavLst>
                                        <p:tav tm="0">
                                          <p:val>
                                            <p:strVal val="#ppt_x"/>
                                          </p:val>
                                        </p:tav>
                                        <p:tav tm="100000">
                                          <p:val>
                                            <p:strVal val="#ppt_x"/>
                                          </p:val>
                                        </p:tav>
                                      </p:tavLst>
                                    </p:anim>
                                    <p:anim calcmode="lin" valueType="num">
                                      <p:cBhvr>
                                        <p:cTn id="19" dur="25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21207903">
            <a:off x="-118968" y="40755"/>
            <a:ext cx="784545" cy="1196454"/>
          </a:xfrm>
          <a:prstGeom prst="rect">
            <a:avLst/>
          </a:prstGeom>
        </p:spPr>
      </p:pic>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3021035">
            <a:off x="11313375" y="3002617"/>
            <a:ext cx="784545" cy="1196454"/>
          </a:xfrm>
          <a:prstGeom prst="rect">
            <a:avLst/>
          </a:prstGeom>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r="37938"/>
          <a:stretch/>
        </p:blipFill>
        <p:spPr>
          <a:xfrm rot="1797207">
            <a:off x="11125060" y="5301632"/>
            <a:ext cx="1514099" cy="2309042"/>
          </a:xfrm>
          <a:prstGeom prst="rect">
            <a:avLst/>
          </a:prstGeom>
        </p:spPr>
      </p:pic>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r="37938"/>
          <a:stretch/>
        </p:blipFill>
        <p:spPr>
          <a:xfrm rot="414619">
            <a:off x="-113055" y="4896319"/>
            <a:ext cx="1241848" cy="1893853"/>
          </a:xfrm>
          <a:prstGeom prst="rect">
            <a:avLst/>
          </a:prstGeom>
        </p:spPr>
      </p:pic>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21207903">
            <a:off x="11489837" y="40756"/>
            <a:ext cx="784545" cy="1196454"/>
          </a:xfrm>
          <a:prstGeom prst="rect">
            <a:avLst/>
          </a:prstGeom>
        </p:spPr>
      </p:pic>
      <p:sp>
        <p:nvSpPr>
          <p:cNvPr id="7" name="Rectangle 6"/>
          <p:cNvSpPr/>
          <p:nvPr userDrawn="1"/>
        </p:nvSpPr>
        <p:spPr>
          <a:xfrm>
            <a:off x="410332" y="247650"/>
            <a:ext cx="11372850" cy="6362700"/>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1480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anim calcmode="lin" valueType="num">
                                      <p:cBhvr>
                                        <p:cTn id="13" dur="250" fill="hold"/>
                                        <p:tgtEl>
                                          <p:spTgt spid="4"/>
                                        </p:tgtEl>
                                        <p:attrNameLst>
                                          <p:attrName>ppt_x</p:attrName>
                                        </p:attrNameLst>
                                      </p:cBhvr>
                                      <p:tavLst>
                                        <p:tav tm="0">
                                          <p:val>
                                            <p:strVal val="#ppt_x"/>
                                          </p:val>
                                        </p:tav>
                                        <p:tav tm="100000">
                                          <p:val>
                                            <p:strVal val="#ppt_x"/>
                                          </p:val>
                                        </p:tav>
                                      </p:tavLst>
                                    </p:anim>
                                    <p:anim calcmode="lin" valueType="num">
                                      <p:cBhvr>
                                        <p:cTn id="14" dur="2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anim calcmode="lin" valueType="num">
                                      <p:cBhvr>
                                        <p:cTn id="18" dur="250" fill="hold"/>
                                        <p:tgtEl>
                                          <p:spTgt spid="6"/>
                                        </p:tgtEl>
                                        <p:attrNameLst>
                                          <p:attrName>ppt_x</p:attrName>
                                        </p:attrNameLst>
                                      </p:cBhvr>
                                      <p:tavLst>
                                        <p:tav tm="0">
                                          <p:val>
                                            <p:strVal val="#ppt_x"/>
                                          </p:val>
                                        </p:tav>
                                        <p:tav tm="100000">
                                          <p:val>
                                            <p:strVal val="#ppt_x"/>
                                          </p:val>
                                        </p:tav>
                                      </p:tavLst>
                                    </p:anim>
                                    <p:anim calcmode="lin" valueType="num">
                                      <p:cBhvr>
                                        <p:cTn id="19" dur="2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21207903">
            <a:off x="-118968" y="40755"/>
            <a:ext cx="784545" cy="1196454"/>
          </a:xfrm>
          <a:prstGeom prst="rect">
            <a:avLst/>
          </a:prstGeom>
        </p:spPr>
      </p:pic>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3021035">
            <a:off x="11313375" y="3002617"/>
            <a:ext cx="784545" cy="1196454"/>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r="37938"/>
          <a:stretch/>
        </p:blipFill>
        <p:spPr>
          <a:xfrm rot="1797207">
            <a:off x="11125060" y="5301632"/>
            <a:ext cx="1514099" cy="2309042"/>
          </a:xfrm>
          <a:prstGeom prst="rect">
            <a:avLst/>
          </a:prstGeom>
        </p:spPr>
      </p:pic>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r="37938"/>
          <a:stretch/>
        </p:blipFill>
        <p:spPr>
          <a:xfrm rot="414619">
            <a:off x="-113055" y="4896319"/>
            <a:ext cx="1241848" cy="1893853"/>
          </a:xfrm>
          <a:prstGeom prst="rect">
            <a:avLst/>
          </a:prstGeom>
        </p:spPr>
      </p:pic>
      <p:grpSp>
        <p:nvGrpSpPr>
          <p:cNvPr id="2" name="组合 2"/>
          <p:cNvGrpSpPr/>
          <p:nvPr userDrawn="1"/>
        </p:nvGrpSpPr>
        <p:grpSpPr>
          <a:xfrm>
            <a:off x="0" y="-217492"/>
            <a:ext cx="12031579" cy="6874965"/>
            <a:chOff x="280219" y="102086"/>
            <a:chExt cx="11631561" cy="6184490"/>
          </a:xfrm>
        </p:grpSpPr>
        <p:pic>
          <p:nvPicPr>
            <p:cNvPr id="3"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4"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21207903">
            <a:off x="11489837" y="40756"/>
            <a:ext cx="784545" cy="1196454"/>
          </a:xfrm>
          <a:prstGeom prst="rect">
            <a:avLst/>
          </a:prstGeom>
        </p:spPr>
      </p:pic>
    </p:spTree>
    <p:extLst>
      <p:ext uri="{BB962C8B-B14F-4D97-AF65-F5344CB8AC3E}">
        <p14:creationId xmlns:p14="http://schemas.microsoft.com/office/powerpoint/2010/main" val="32861588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75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anim calcmode="lin" valueType="num">
                                      <p:cBhvr>
                                        <p:cTn id="19" dur="250" fill="hold"/>
                                        <p:tgtEl>
                                          <p:spTgt spid="6"/>
                                        </p:tgtEl>
                                        <p:attrNameLst>
                                          <p:attrName>ppt_x</p:attrName>
                                        </p:attrNameLst>
                                      </p:cBhvr>
                                      <p:tavLst>
                                        <p:tav tm="0">
                                          <p:val>
                                            <p:strVal val="#ppt_x"/>
                                          </p:val>
                                        </p:tav>
                                        <p:tav tm="100000">
                                          <p:val>
                                            <p:strVal val="#ppt_x"/>
                                          </p:val>
                                        </p:tav>
                                      </p:tavLst>
                                    </p:anim>
                                    <p:anim calcmode="lin" valueType="num">
                                      <p:cBhvr>
                                        <p:cTn id="20" dur="25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7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anim calcmode="lin" valueType="num">
                                      <p:cBhvr>
                                        <p:cTn id="24" dur="250" fill="hold"/>
                                        <p:tgtEl>
                                          <p:spTgt spid="7"/>
                                        </p:tgtEl>
                                        <p:attrNameLst>
                                          <p:attrName>ppt_x</p:attrName>
                                        </p:attrNameLst>
                                      </p:cBhvr>
                                      <p:tavLst>
                                        <p:tav tm="0">
                                          <p:val>
                                            <p:strVal val="#ppt_x"/>
                                          </p:val>
                                        </p:tav>
                                        <p:tav tm="100000">
                                          <p:val>
                                            <p:strVal val="#ppt_x"/>
                                          </p:val>
                                        </p:tav>
                                      </p:tavLst>
                                    </p:anim>
                                    <p:anim calcmode="lin" valueType="num">
                                      <p:cBhvr>
                                        <p:cTn id="25" dur="25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7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75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grpSp>
        <p:nvGrpSpPr>
          <p:cNvPr id="2" name="组合 3"/>
          <p:cNvGrpSpPr/>
          <p:nvPr userDrawn="1"/>
        </p:nvGrpSpPr>
        <p:grpSpPr>
          <a:xfrm>
            <a:off x="158519" y="0"/>
            <a:ext cx="11631561" cy="6319253"/>
            <a:chOff x="280219" y="157316"/>
            <a:chExt cx="11631561" cy="6319253"/>
          </a:xfrm>
        </p:grpSpPr>
        <p:pic>
          <p:nvPicPr>
            <p:cNvPr id="3"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4"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sp>
        <p:nvSpPr>
          <p:cNvPr id="5" name="Rectangle 4"/>
          <p:cNvSpPr/>
          <p:nvPr userDrawn="1"/>
        </p:nvSpPr>
        <p:spPr>
          <a:xfrm>
            <a:off x="1122719" y="851437"/>
            <a:ext cx="9871788" cy="4963885"/>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r="37938"/>
          <a:stretch/>
        </p:blipFill>
        <p:spPr>
          <a:xfrm rot="21185381" flipH="1">
            <a:off x="-80969" y="3152778"/>
            <a:ext cx="1241848" cy="1893853"/>
          </a:xfrm>
          <a:prstGeom prst="rect">
            <a:avLst/>
          </a:prstGeom>
        </p:spPr>
      </p:pic>
      <p:pic>
        <p:nvPicPr>
          <p:cNvPr id="7" name="Picture 6"/>
          <p:cNvPicPr>
            <a:picLocks noChangeAspect="1"/>
          </p:cNvPicPr>
          <p:nvPr userDrawn="1"/>
        </p:nvPicPr>
        <p:blipFill rotWithShape="1">
          <a:blip r:embed="rId5" cstate="print">
            <a:extLst>
              <a:ext uri="{28A0092B-C50C-407E-A947-70E740481C1C}">
                <a14:useLocalDpi xmlns:a14="http://schemas.microsoft.com/office/drawing/2010/main" val="0"/>
              </a:ext>
            </a:extLst>
          </a:blip>
          <a:srcRect r="37938"/>
          <a:stretch/>
        </p:blipFill>
        <p:spPr>
          <a:xfrm rot="19802793" flipH="1">
            <a:off x="10734806" y="1971572"/>
            <a:ext cx="1514099" cy="2309042"/>
          </a:xfrm>
          <a:prstGeom prst="rect">
            <a:avLst/>
          </a:prstGeom>
        </p:spPr>
      </p:pic>
      <p:sp>
        <p:nvSpPr>
          <p:cNvPr id="8" name="TextBox 7"/>
          <p:cNvSpPr txBox="1"/>
          <p:nvPr userDrawn="1"/>
        </p:nvSpPr>
        <p:spPr>
          <a:xfrm>
            <a:off x="2640563" y="1576873"/>
            <a:ext cx="4851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8"/>
          <p:cNvPicPr>
            <a:picLocks noChangeAspect="1"/>
          </p:cNvPicPr>
          <p:nvPr userDrawn="1"/>
        </p:nvPicPr>
        <p:blipFill rotWithShape="1">
          <a:blip r:embed="rId6" cstate="print">
            <a:extLst>
              <a:ext uri="{28A0092B-C50C-407E-A947-70E740481C1C}">
                <a14:useLocalDpi xmlns:a14="http://schemas.microsoft.com/office/drawing/2010/main" val="0"/>
              </a:ext>
            </a:extLst>
          </a:blip>
          <a:srcRect r="37938"/>
          <a:stretch/>
        </p:blipFill>
        <p:spPr>
          <a:xfrm rot="2909703">
            <a:off x="981038" y="3810171"/>
            <a:ext cx="636646" cy="970903"/>
          </a:xfrm>
          <a:prstGeom prst="rect">
            <a:avLst/>
          </a:prstGeom>
        </p:spPr>
      </p:pic>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val="0"/>
              </a:ext>
            </a:extLst>
          </a:blip>
          <a:srcRect r="37938"/>
          <a:stretch/>
        </p:blipFill>
        <p:spPr>
          <a:xfrm rot="2909703">
            <a:off x="2896741" y="4861437"/>
            <a:ext cx="636646" cy="970903"/>
          </a:xfrm>
          <a:prstGeom prst="rect">
            <a:avLst/>
          </a:prstGeom>
        </p:spPr>
      </p:pic>
      <p:pic>
        <p:nvPicPr>
          <p:cNvPr id="11" name="Picture 10"/>
          <p:cNvPicPr>
            <a:picLocks noChangeAspect="1"/>
          </p:cNvPicPr>
          <p:nvPr userDrawn="1"/>
        </p:nvPicPr>
        <p:blipFill rotWithShape="1">
          <a:blip r:embed="rId7" cstate="print">
            <a:extLst>
              <a:ext uri="{28A0092B-C50C-407E-A947-70E740481C1C}">
                <a14:useLocalDpi xmlns:a14="http://schemas.microsoft.com/office/drawing/2010/main" val="0"/>
              </a:ext>
            </a:extLst>
          </a:blip>
          <a:srcRect r="37938"/>
          <a:stretch/>
        </p:blipFill>
        <p:spPr>
          <a:xfrm rot="21199850" flipH="1">
            <a:off x="3562923" y="4144805"/>
            <a:ext cx="1014732" cy="1547495"/>
          </a:xfrm>
          <a:prstGeom prst="rect">
            <a:avLst/>
          </a:prstGeom>
        </p:spPr>
      </p:pic>
      <p:pic>
        <p:nvPicPr>
          <p:cNvPr id="12" name="Picture 11"/>
          <p:cNvPicPr>
            <a:picLocks noChangeAspect="1"/>
          </p:cNvPicPr>
          <p:nvPr userDrawn="1"/>
        </p:nvPicPr>
        <p:blipFill rotWithShape="1">
          <a:blip r:embed="rId7" cstate="print">
            <a:extLst>
              <a:ext uri="{28A0092B-C50C-407E-A947-70E740481C1C}">
                <a14:useLocalDpi xmlns:a14="http://schemas.microsoft.com/office/drawing/2010/main" val="0"/>
              </a:ext>
            </a:extLst>
          </a:blip>
          <a:srcRect r="37938"/>
          <a:stretch/>
        </p:blipFill>
        <p:spPr>
          <a:xfrm rot="21199850" flipH="1">
            <a:off x="5547897" y="4909403"/>
            <a:ext cx="1014732" cy="1547495"/>
          </a:xfrm>
          <a:prstGeom prst="rect">
            <a:avLst/>
          </a:prstGeom>
        </p:spPr>
      </p:pic>
      <p:pic>
        <p:nvPicPr>
          <p:cNvPr id="13" name="Picture 12"/>
          <p:cNvPicPr>
            <a:picLocks noChangeAspect="1"/>
          </p:cNvPicPr>
          <p:nvPr userDrawn="1"/>
        </p:nvPicPr>
        <p:blipFill rotWithShape="1">
          <a:blip r:embed="rId8" cstate="print">
            <a:extLst>
              <a:ext uri="{28A0092B-C50C-407E-A947-70E740481C1C}">
                <a14:useLocalDpi xmlns:a14="http://schemas.microsoft.com/office/drawing/2010/main" val="0"/>
              </a:ext>
            </a:extLst>
          </a:blip>
          <a:srcRect r="37938"/>
          <a:stretch/>
        </p:blipFill>
        <p:spPr>
          <a:xfrm rot="21207903">
            <a:off x="7200004" y="3776173"/>
            <a:ext cx="1381091" cy="2106203"/>
          </a:xfrm>
          <a:prstGeom prst="rect">
            <a:avLst/>
          </a:prstGeom>
        </p:spPr>
      </p:pic>
      <p:pic>
        <p:nvPicPr>
          <p:cNvPr id="14" name="Picture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37938"/>
          <a:stretch/>
        </p:blipFill>
        <p:spPr>
          <a:xfrm rot="392097" flipH="1">
            <a:off x="8608068" y="4705357"/>
            <a:ext cx="784545" cy="1196454"/>
          </a:xfrm>
          <a:prstGeom prst="rect">
            <a:avLst/>
          </a:prstGeom>
        </p:spPr>
      </p:pic>
      <p:pic>
        <p:nvPicPr>
          <p:cNvPr id="15" name="Picture 14"/>
          <p:cNvPicPr>
            <a:picLocks noChangeAspect="1"/>
          </p:cNvPicPr>
          <p:nvPr userDrawn="1"/>
        </p:nvPicPr>
        <p:blipFill rotWithShape="1">
          <a:blip r:embed="rId9" cstate="print">
            <a:extLst>
              <a:ext uri="{28A0092B-C50C-407E-A947-70E740481C1C}">
                <a14:useLocalDpi xmlns:a14="http://schemas.microsoft.com/office/drawing/2010/main" val="0"/>
              </a:ext>
            </a:extLst>
          </a:blip>
          <a:srcRect r="37938"/>
          <a:stretch/>
        </p:blipFill>
        <p:spPr>
          <a:xfrm rot="21207903">
            <a:off x="10425148" y="3592063"/>
            <a:ext cx="784545" cy="1196454"/>
          </a:xfrm>
          <a:prstGeom prst="rect">
            <a:avLst/>
          </a:prstGeom>
        </p:spPr>
      </p:pic>
      <p:pic>
        <p:nvPicPr>
          <p:cNvPr id="16" name="图片 3"/>
          <p:cNvPicPr>
            <a:picLocks noChangeAspect="1"/>
          </p:cNvPicPr>
          <p:nvPr userDrawn="1"/>
        </p:nvPicPr>
        <p:blipFill rotWithShape="1">
          <a:blip r:embed="rId10">
            <a:extLst>
              <a:ext uri="{28A0092B-C50C-407E-A947-70E740481C1C}">
                <a14:useLocalDpi xmlns:a14="http://schemas.microsoft.com/office/drawing/2010/main" val="0"/>
              </a:ext>
            </a:extLst>
          </a:blip>
          <a:srcRect t="21750"/>
          <a:stretch>
            <a:fillRect/>
          </a:stretch>
        </p:blipFill>
        <p:spPr>
          <a:xfrm>
            <a:off x="0" y="3827188"/>
            <a:ext cx="12428326" cy="3016662"/>
          </a:xfrm>
          <a:prstGeom prst="rect">
            <a:avLst/>
          </a:prstGeom>
        </p:spPr>
      </p:pic>
    </p:spTree>
    <p:extLst>
      <p:ext uri="{BB962C8B-B14F-4D97-AF65-F5344CB8AC3E}">
        <p14:creationId xmlns:p14="http://schemas.microsoft.com/office/powerpoint/2010/main" val="19247628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25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anim calcmode="lin" valueType="num">
                                      <p:cBhvr>
                                        <p:cTn id="35" dur="500" fill="hold"/>
                                        <p:tgtEl>
                                          <p:spTgt spid="11"/>
                                        </p:tgtEl>
                                        <p:attrNameLst>
                                          <p:attrName>ppt_x</p:attrName>
                                        </p:attrNameLst>
                                      </p:cBhvr>
                                      <p:tavLst>
                                        <p:tav tm="0">
                                          <p:val>
                                            <p:strVal val="#ppt_x"/>
                                          </p:val>
                                        </p:tav>
                                        <p:tav tm="100000">
                                          <p:val>
                                            <p:strVal val="#ppt_x"/>
                                          </p:val>
                                        </p:tav>
                                      </p:tavLst>
                                    </p:anim>
                                    <p:anim calcmode="lin" valueType="num">
                                      <p:cBhvr>
                                        <p:cTn id="36" dur="5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5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anim calcmode="lin" valueType="num">
                                      <p:cBhvr>
                                        <p:cTn id="45" dur="500" fill="hold"/>
                                        <p:tgtEl>
                                          <p:spTgt spid="13"/>
                                        </p:tgtEl>
                                        <p:attrNameLst>
                                          <p:attrName>ppt_x</p:attrName>
                                        </p:attrNameLst>
                                      </p:cBhvr>
                                      <p:tavLst>
                                        <p:tav tm="0">
                                          <p:val>
                                            <p:strVal val="#ppt_x"/>
                                          </p:val>
                                        </p:tav>
                                        <p:tav tm="100000">
                                          <p:val>
                                            <p:strVal val="#ppt_x"/>
                                          </p:val>
                                        </p:tav>
                                      </p:tavLst>
                                    </p:anim>
                                    <p:anim calcmode="lin" valueType="num">
                                      <p:cBhvr>
                                        <p:cTn id="46" dur="5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50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anim calcmode="lin" valueType="num">
                                      <p:cBhvr>
                                        <p:cTn id="50" dur="500" fill="hold"/>
                                        <p:tgtEl>
                                          <p:spTgt spid="14"/>
                                        </p:tgtEl>
                                        <p:attrNameLst>
                                          <p:attrName>ppt_x</p:attrName>
                                        </p:attrNameLst>
                                      </p:cBhvr>
                                      <p:tavLst>
                                        <p:tav tm="0">
                                          <p:val>
                                            <p:strVal val="#ppt_x"/>
                                          </p:val>
                                        </p:tav>
                                        <p:tav tm="100000">
                                          <p:val>
                                            <p:strVal val="#ppt_x"/>
                                          </p:val>
                                        </p:tav>
                                      </p:tavLst>
                                    </p:anim>
                                    <p:anim calcmode="lin" valueType="num">
                                      <p:cBhvr>
                                        <p:cTn id="51" dur="5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75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anim calcmode="lin" valueType="num">
                                      <p:cBhvr>
                                        <p:cTn id="55" dur="500" fill="hold"/>
                                        <p:tgtEl>
                                          <p:spTgt spid="15"/>
                                        </p:tgtEl>
                                        <p:attrNameLst>
                                          <p:attrName>ppt_x</p:attrName>
                                        </p:attrNameLst>
                                      </p:cBhvr>
                                      <p:tavLst>
                                        <p:tav tm="0">
                                          <p:val>
                                            <p:strVal val="#ppt_x"/>
                                          </p:val>
                                        </p:tav>
                                        <p:tav tm="100000">
                                          <p:val>
                                            <p:strVal val="#ppt_x"/>
                                          </p:val>
                                        </p:tav>
                                      </p:tavLst>
                                    </p:anim>
                                    <p:anim calcmode="lin" valueType="num">
                                      <p:cBhvr>
                                        <p:cTn id="56" dur="500" fill="hold"/>
                                        <p:tgtEl>
                                          <p:spTgt spid="15"/>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75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anim calcmode="lin" valueType="num">
                                      <p:cBhvr>
                                        <p:cTn id="60" dur="500" fill="hold"/>
                                        <p:tgtEl>
                                          <p:spTgt spid="7"/>
                                        </p:tgtEl>
                                        <p:attrNameLst>
                                          <p:attrName>ppt_x</p:attrName>
                                        </p:attrNameLst>
                                      </p:cBhvr>
                                      <p:tavLst>
                                        <p:tav tm="0">
                                          <p:val>
                                            <p:strVal val="#ppt_x"/>
                                          </p:val>
                                        </p:tav>
                                        <p:tav tm="100000">
                                          <p:val>
                                            <p:strVal val="#ppt_x"/>
                                          </p:val>
                                        </p:tav>
                                      </p:tavLst>
                                    </p:anim>
                                    <p:anim calcmode="lin" valueType="num">
                                      <p:cBhvr>
                                        <p:cTn id="61" dur="500" fill="hold"/>
                                        <p:tgtEl>
                                          <p:spTgt spid="7"/>
                                        </p:tgtEl>
                                        <p:attrNameLst>
                                          <p:attrName>ppt_y</p:attrName>
                                        </p:attrNameLst>
                                      </p:cBhvr>
                                      <p:tavLst>
                                        <p:tav tm="0">
                                          <p:val>
                                            <p:strVal val="#ppt_y+.1"/>
                                          </p:val>
                                        </p:tav>
                                        <p:tav tm="100000">
                                          <p:val>
                                            <p:strVal val="#ppt_y"/>
                                          </p:val>
                                        </p:tav>
                                      </p:tavLst>
                                    </p:anim>
                                  </p:childTnLst>
                                </p:cTn>
                              </p:par>
                            </p:childTnLst>
                          </p:cTn>
                        </p:par>
                        <p:par>
                          <p:cTn id="62" fill="hold">
                            <p:stCondLst>
                              <p:cond delay="2250"/>
                            </p:stCondLst>
                            <p:childTnLst>
                              <p:par>
                                <p:cTn id="63" presetID="10" presetClass="entr" presetSubtype="0" fill="hold" grpId="0" nodeType="after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82D6-BA2B-871F-9BC0-CAEBE16298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4D70BE-87FE-EA5B-DE58-E906F63AB3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88C6B-7ADB-3249-72CB-22CD9EE82446}"/>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12/10/2025</a:t>
            </a:fld>
            <a:endParaRPr lang="en-US"/>
          </a:p>
        </p:txBody>
      </p:sp>
      <p:sp>
        <p:nvSpPr>
          <p:cNvPr id="5" name="Footer Placeholder 4">
            <a:extLst>
              <a:ext uri="{FF2B5EF4-FFF2-40B4-BE49-F238E27FC236}">
                <a16:creationId xmlns:a16="http://schemas.microsoft.com/office/drawing/2014/main" id="{ADBC3E1F-F1B6-0AE9-194D-29A6C9A4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8EB51D-08BC-DC52-7877-91CE232A6D2F}"/>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1328382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0A22-3E45-995F-37A2-EFAED8E01A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354FC29-09CB-08B3-3F97-C8EFE184E8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97835-B05C-16CA-C7EA-473BA8FE735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12/10/2025</a:t>
            </a:fld>
            <a:endParaRPr lang="en-US"/>
          </a:p>
        </p:txBody>
      </p:sp>
      <p:sp>
        <p:nvSpPr>
          <p:cNvPr id="5" name="Footer Placeholder 4">
            <a:extLst>
              <a:ext uri="{FF2B5EF4-FFF2-40B4-BE49-F238E27FC236}">
                <a16:creationId xmlns:a16="http://schemas.microsoft.com/office/drawing/2014/main" id="{B38426B3-87FB-006A-896D-26E6E19393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B4B9F5-0050-CCA1-D131-795E6A5B957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429272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2AFC-69D2-28B2-AAC0-0C68501B92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7C8103-2F8B-2166-E873-88A22033842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B909F5-0747-24F1-127E-E94DB91FA94D}"/>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12/10/2025</a:t>
            </a:fld>
            <a:endParaRPr lang="en-US"/>
          </a:p>
        </p:txBody>
      </p:sp>
      <p:sp>
        <p:nvSpPr>
          <p:cNvPr id="5" name="Footer Placeholder 4">
            <a:extLst>
              <a:ext uri="{FF2B5EF4-FFF2-40B4-BE49-F238E27FC236}">
                <a16:creationId xmlns:a16="http://schemas.microsoft.com/office/drawing/2014/main" id="{84537C5C-B9EA-2CD0-5A92-6F2C410E5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B29931-E4A4-BB5E-F150-0385031F657C}"/>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925252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9BBE-24DD-D05C-5A16-94F3C3E3AA4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D71A52-6446-3B26-1499-21C31422E80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497D5C-F752-4123-7426-21FAFA2E73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9AB35D-3B6E-1FB6-9699-392210544B63}"/>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12/10/2025</a:t>
            </a:fld>
            <a:endParaRPr lang="en-US"/>
          </a:p>
        </p:txBody>
      </p:sp>
      <p:sp>
        <p:nvSpPr>
          <p:cNvPr id="6" name="Footer Placeholder 5">
            <a:extLst>
              <a:ext uri="{FF2B5EF4-FFF2-40B4-BE49-F238E27FC236}">
                <a16:creationId xmlns:a16="http://schemas.microsoft.com/office/drawing/2014/main" id="{C8DEEB45-7384-D4BD-BE82-AED739486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667783-B7DC-50E6-0205-FF09242EA860}"/>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150582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24DF-DEFB-6E8A-19DA-32EE4987B2F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7F838E-C903-2B1B-85E7-39ACEC5233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72413E-BD88-A9ED-3735-099577E56D4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26E50B-52A2-2601-AC8D-35661920A6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63E2D8-5D8D-6B7F-A197-64E8758CFCE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91E0F-4FB8-D6C1-9F12-D34987148697}"/>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12/10/2025</a:t>
            </a:fld>
            <a:endParaRPr lang="en-US"/>
          </a:p>
        </p:txBody>
      </p:sp>
      <p:sp>
        <p:nvSpPr>
          <p:cNvPr id="8" name="Footer Placeholder 7">
            <a:extLst>
              <a:ext uri="{FF2B5EF4-FFF2-40B4-BE49-F238E27FC236}">
                <a16:creationId xmlns:a16="http://schemas.microsoft.com/office/drawing/2014/main" id="{466A4BFD-8A84-C89E-8810-43632BE13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0FFB9BD-3050-E205-2FDC-6357689135B6}"/>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80116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4275BAC8-C212-4684-ABBA-BFFF28605D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8" name="图片 13">
            <a:extLst>
              <a:ext uri="{FF2B5EF4-FFF2-40B4-BE49-F238E27FC236}">
                <a16:creationId xmlns:a16="http://schemas.microsoft.com/office/drawing/2014/main" id="{547BC6D0-8814-48D9-A5B6-14D8767D31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9" name="图片 9">
            <a:extLst>
              <a:ext uri="{FF2B5EF4-FFF2-40B4-BE49-F238E27FC236}">
                <a16:creationId xmlns:a16="http://schemas.microsoft.com/office/drawing/2014/main" id="{C16F7F9A-D2EB-493C-8A13-92B2600EC6E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pic>
        <p:nvPicPr>
          <p:cNvPr id="10" name="图片 11">
            <a:extLst>
              <a:ext uri="{FF2B5EF4-FFF2-40B4-BE49-F238E27FC236}">
                <a16:creationId xmlns:a16="http://schemas.microsoft.com/office/drawing/2014/main" id="{1C06225F-66DD-4B78-A4BC-E7153F94BA6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pic>
        <p:nvPicPr>
          <p:cNvPr id="11" name="图片 17">
            <a:extLst>
              <a:ext uri="{FF2B5EF4-FFF2-40B4-BE49-F238E27FC236}">
                <a16:creationId xmlns:a16="http://schemas.microsoft.com/office/drawing/2014/main" id="{FCF8BFB5-8A8A-4F3A-A37D-C20945CF48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6232" y="4895850"/>
            <a:ext cx="4200925" cy="1776977"/>
          </a:xfrm>
          <a:prstGeom prst="rect">
            <a:avLst/>
          </a:prstGeom>
        </p:spPr>
      </p:pic>
      <p:pic>
        <p:nvPicPr>
          <p:cNvPr id="12" name="图片 28">
            <a:extLst>
              <a:ext uri="{FF2B5EF4-FFF2-40B4-BE49-F238E27FC236}">
                <a16:creationId xmlns:a16="http://schemas.microsoft.com/office/drawing/2014/main" id="{85F8BDFC-1AAD-4033-8373-2DAFE6F490A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63150" y="764424"/>
            <a:ext cx="2159794" cy="1263437"/>
          </a:xfrm>
          <a:prstGeom prst="rect">
            <a:avLst/>
          </a:prstGeom>
        </p:spPr>
      </p:pic>
      <p:pic>
        <p:nvPicPr>
          <p:cNvPr id="13" name="图片 29">
            <a:extLst>
              <a:ext uri="{FF2B5EF4-FFF2-40B4-BE49-F238E27FC236}">
                <a16:creationId xmlns:a16="http://schemas.microsoft.com/office/drawing/2014/main" id="{9B46DF67-4740-472E-9DCF-9D2DD8B2EC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72898" y="3065533"/>
            <a:ext cx="1028280" cy="726933"/>
          </a:xfrm>
          <a:prstGeom prst="rect">
            <a:avLst/>
          </a:prstGeom>
        </p:spPr>
      </p:pic>
      <p:pic>
        <p:nvPicPr>
          <p:cNvPr id="14" name="图片 30">
            <a:extLst>
              <a:ext uri="{FF2B5EF4-FFF2-40B4-BE49-F238E27FC236}">
                <a16:creationId xmlns:a16="http://schemas.microsoft.com/office/drawing/2014/main" id="{AF8926CC-8663-49C6-AD68-BE5FE45084D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spTree>
    <p:extLst>
      <p:ext uri="{BB962C8B-B14F-4D97-AF65-F5344CB8AC3E}">
        <p14:creationId xmlns:p14="http://schemas.microsoft.com/office/powerpoint/2010/main" val="85820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style.rotation</p:attrName>
                                        </p:attrNameLst>
                                      </p:cBhvr>
                                      <p:tavLst>
                                        <p:tav tm="0">
                                          <p:val>
                                            <p:fltVal val="90"/>
                                          </p:val>
                                        </p:tav>
                                        <p:tav tm="100000">
                                          <p:val>
                                            <p:fltVal val="0"/>
                                          </p:val>
                                        </p:tav>
                                      </p:tavLst>
                                    </p:anim>
                                    <p:animEffect transition="in" filter="fade">
                                      <p:cBhvr>
                                        <p:cTn id="14" dur="1000"/>
                                        <p:tgtEl>
                                          <p:spTgt spid="14"/>
                                        </p:tgtEl>
                                      </p:cBhvr>
                                    </p:animEffect>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8A922-F9B6-8A10-2CF1-D725F43A91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076881-B1A7-3256-4FCF-C21A22B8BF78}"/>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12/10/2025</a:t>
            </a:fld>
            <a:endParaRPr lang="en-US"/>
          </a:p>
        </p:txBody>
      </p:sp>
      <p:sp>
        <p:nvSpPr>
          <p:cNvPr id="4" name="Footer Placeholder 3">
            <a:extLst>
              <a:ext uri="{FF2B5EF4-FFF2-40B4-BE49-F238E27FC236}">
                <a16:creationId xmlns:a16="http://schemas.microsoft.com/office/drawing/2014/main" id="{A357F255-D5D8-D645-A8CF-144178F8D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4FF8D2-BA4D-68C7-B66B-54A4CB3A4A5E}"/>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98858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DABFD-4E65-13C8-E780-7FCCA87EFC8B}"/>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12/10/2025</a:t>
            </a:fld>
            <a:endParaRPr lang="en-US"/>
          </a:p>
        </p:txBody>
      </p:sp>
      <p:sp>
        <p:nvSpPr>
          <p:cNvPr id="3" name="Footer Placeholder 2">
            <a:extLst>
              <a:ext uri="{FF2B5EF4-FFF2-40B4-BE49-F238E27FC236}">
                <a16:creationId xmlns:a16="http://schemas.microsoft.com/office/drawing/2014/main" id="{95CEBD42-27FF-3574-EB5D-0667F7586D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A39BB-71FD-8950-98B7-85D87DA9EA2B}"/>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1527471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9C6C-429A-B125-E38B-75110BBBE9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FE31B-A735-5AAB-62D4-DD21B59501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7B4914-9FD3-3FE6-2344-7695C05CD0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DA540-505D-7C48-90CF-20D0F5A85DE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12/10/2025</a:t>
            </a:fld>
            <a:endParaRPr lang="en-US"/>
          </a:p>
        </p:txBody>
      </p:sp>
      <p:sp>
        <p:nvSpPr>
          <p:cNvPr id="6" name="Footer Placeholder 5">
            <a:extLst>
              <a:ext uri="{FF2B5EF4-FFF2-40B4-BE49-F238E27FC236}">
                <a16:creationId xmlns:a16="http://schemas.microsoft.com/office/drawing/2014/main" id="{4B0FBDA5-13AD-B4B3-E66F-60DDBA1287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E910C8-33BA-980A-F4E7-817909FAC45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997585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E18D-9B84-5F05-FD3B-3870C09181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F97AC-DDA8-B885-E06D-54876BC42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926FF-D5E3-4585-A24E-B51EA45EC3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99B1E2-5FE6-6C3B-2814-7E21F6AF23E9}"/>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12/10/2025</a:t>
            </a:fld>
            <a:endParaRPr lang="en-US"/>
          </a:p>
        </p:txBody>
      </p:sp>
      <p:sp>
        <p:nvSpPr>
          <p:cNvPr id="6" name="Footer Placeholder 5">
            <a:extLst>
              <a:ext uri="{FF2B5EF4-FFF2-40B4-BE49-F238E27FC236}">
                <a16:creationId xmlns:a16="http://schemas.microsoft.com/office/drawing/2014/main" id="{4C791A17-38C6-172C-7B95-FA1CCA78C7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6C3793-688E-0391-6213-5DBE76610B44}"/>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745440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FD9F-182F-9AB5-4CF4-C7A342178F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5E535-58C2-3B68-230E-85CAC7AF9D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4BB80-8B6B-6B79-36AF-06038AFB89CF}"/>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12/10/2025</a:t>
            </a:fld>
            <a:endParaRPr lang="en-US"/>
          </a:p>
        </p:txBody>
      </p:sp>
      <p:sp>
        <p:nvSpPr>
          <p:cNvPr id="5" name="Footer Placeholder 4">
            <a:extLst>
              <a:ext uri="{FF2B5EF4-FFF2-40B4-BE49-F238E27FC236}">
                <a16:creationId xmlns:a16="http://schemas.microsoft.com/office/drawing/2014/main" id="{95EBCEE7-8AF3-A2EF-67CD-A3B513E06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548F62-3074-620F-1638-46F2691CB38B}"/>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31641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45B0E2-7EA3-D6AE-02E0-926D61EB35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0DB66B-62F7-28B7-72A2-C058900E6A6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02753-F040-ADE3-5C16-4D03D8AD68A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12/10/2025</a:t>
            </a:fld>
            <a:endParaRPr lang="en-US"/>
          </a:p>
        </p:txBody>
      </p:sp>
      <p:sp>
        <p:nvSpPr>
          <p:cNvPr id="5" name="Footer Placeholder 4">
            <a:extLst>
              <a:ext uri="{FF2B5EF4-FFF2-40B4-BE49-F238E27FC236}">
                <a16:creationId xmlns:a16="http://schemas.microsoft.com/office/drawing/2014/main" id="{CA1351A1-FDE5-1533-4EE6-A752B8537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EDBE20-61DC-961D-B0EE-106ECF15646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144706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CB25C38-B88C-42C4-90A6-D2E84C7132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spTree>
    <p:extLst>
      <p:ext uri="{BB962C8B-B14F-4D97-AF65-F5344CB8AC3E}">
        <p14:creationId xmlns:p14="http://schemas.microsoft.com/office/powerpoint/2010/main" val="3101264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CEC24A3-9170-4F4A-9A70-1E070370AF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3" name="图片 6">
            <a:extLst>
              <a:ext uri="{FF2B5EF4-FFF2-40B4-BE49-F238E27FC236}">
                <a16:creationId xmlns:a16="http://schemas.microsoft.com/office/drawing/2014/main" id="{DAE51E96-8AC6-4E71-9C0A-DDB7222B97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4" name="图片 7">
            <a:extLst>
              <a:ext uri="{FF2B5EF4-FFF2-40B4-BE49-F238E27FC236}">
                <a16:creationId xmlns:a16="http://schemas.microsoft.com/office/drawing/2014/main" id="{450D5714-9E31-49D7-899F-5ED270FD6E2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sp>
        <p:nvSpPr>
          <p:cNvPr id="5" name="矩形 5">
            <a:extLst>
              <a:ext uri="{FF2B5EF4-FFF2-40B4-BE49-F238E27FC236}">
                <a16:creationId xmlns:a16="http://schemas.microsoft.com/office/drawing/2014/main" id="{0B903FBE-72B8-4BCB-9D4D-779C7FF529A3}"/>
              </a:ext>
            </a:extLst>
          </p:cNvPr>
          <p:cNvSpPr/>
          <p:nvPr userDrawn="1"/>
        </p:nvSpPr>
        <p:spPr>
          <a:xfrm>
            <a:off x="419100" y="400050"/>
            <a:ext cx="113919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8">
            <a:extLst>
              <a:ext uri="{FF2B5EF4-FFF2-40B4-BE49-F238E27FC236}">
                <a16:creationId xmlns:a16="http://schemas.microsoft.com/office/drawing/2014/main" id="{898DCD13-9A47-4340-ABF6-8CC70335EDB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spTree>
    <p:extLst>
      <p:ext uri="{BB962C8B-B14F-4D97-AF65-F5344CB8AC3E}">
        <p14:creationId xmlns:p14="http://schemas.microsoft.com/office/powerpoint/2010/main" val="537773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2986954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88360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2636699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55C85D0-BC33-47D0-B7DA-5E5B4FC284BB}" type="datetimeFigureOut">
              <a:rPr lang="en-US" smtClean="0"/>
              <a:t>12/10/2025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EC1D934-54DD-48D2-9B8A-0DB6E238A327}" type="slidenum">
              <a:rPr lang="en-US" smtClean="0"/>
              <a:t>‹#›</a:t>
            </a:fld>
            <a:endParaRPr lang="en-US"/>
          </a:p>
        </p:txBody>
      </p:sp>
    </p:spTree>
    <p:extLst>
      <p:ext uri="{BB962C8B-B14F-4D97-AF65-F5344CB8AC3E}">
        <p14:creationId xmlns:p14="http://schemas.microsoft.com/office/powerpoint/2010/main" val="39434930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4"/>
          <a:srcRect l="175" t="7976" r="26157" b="73624"/>
          <a:stretch>
            <a:fillRect/>
          </a:stretch>
        </p:blipFill>
        <p:spPr>
          <a:xfrm flipH="1">
            <a:off x="-56514" y="-109220"/>
            <a:ext cx="12305665" cy="1455420"/>
          </a:xfrm>
          <a:prstGeom prst="rect">
            <a:avLst/>
          </a:prstGeom>
        </p:spPr>
      </p:pic>
    </p:spTree>
    <p:extLst>
      <p:ext uri="{BB962C8B-B14F-4D97-AF65-F5344CB8AC3E}">
        <p14:creationId xmlns:p14="http://schemas.microsoft.com/office/powerpoint/2010/main" val="1229617135"/>
      </p:ext>
    </p:extLst>
  </p:cSld>
  <p:clrMap bg1="lt1" tx1="dk1" bg2="lt2" tx2="dk2" accent1="accent1" accent2="accent2" accent3="accent3" accent4="accent4" accent5="accent5" accent6="accent6" hlink="hlink" folHlink="folHlink"/>
  <p:sldLayoutIdLst>
    <p:sldLayoutId id="2147483667" r:id="rId1"/>
    <p:sldLayoutId id="2147483668" r:id="rId2"/>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0746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90">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45742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086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4.mp3"/><Relationship Id="rId7" Type="http://schemas.openxmlformats.org/officeDocument/2006/relationships/image" Target="../media/image14.png"/><Relationship Id="rId12" Type="http://schemas.openxmlformats.org/officeDocument/2006/relationships/image" Target="../media/image4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11" Type="http://schemas.openxmlformats.org/officeDocument/2006/relationships/image" Target="../media/image43.png"/><Relationship Id="rId5" Type="http://schemas.openxmlformats.org/officeDocument/2006/relationships/slideLayout" Target="../slideLayouts/slideLayout14.xml"/><Relationship Id="rId10" Type="http://schemas.openxmlformats.org/officeDocument/2006/relationships/image" Target="../media/image42.png"/><Relationship Id="rId4" Type="http://schemas.openxmlformats.org/officeDocument/2006/relationships/audio" Target="../media/media4.mp3"/><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4.mp3"/><Relationship Id="rId7" Type="http://schemas.openxmlformats.org/officeDocument/2006/relationships/image" Target="../media/image14.png"/><Relationship Id="rId12" Type="http://schemas.openxmlformats.org/officeDocument/2006/relationships/image" Target="../media/image4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11" Type="http://schemas.openxmlformats.org/officeDocument/2006/relationships/image" Target="../media/image43.png"/><Relationship Id="rId5" Type="http://schemas.openxmlformats.org/officeDocument/2006/relationships/slideLayout" Target="../slideLayouts/slideLayout14.xml"/><Relationship Id="rId10" Type="http://schemas.openxmlformats.org/officeDocument/2006/relationships/image" Target="../media/image45.png"/><Relationship Id="rId4" Type="http://schemas.openxmlformats.org/officeDocument/2006/relationships/audio" Target="../media/media4.mp3"/><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9.png"/><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4.xml"/><Relationship Id="rId21" Type="http://schemas.openxmlformats.org/officeDocument/2006/relationships/image" Target="../media/image54.png"/><Relationship Id="rId7" Type="http://schemas.openxmlformats.org/officeDocument/2006/relationships/image" Target="../media/image11.png"/><Relationship Id="rId12" Type="http://schemas.openxmlformats.org/officeDocument/2006/relationships/image" Target="../media/image48.png"/><Relationship Id="rId17" Type="http://schemas.openxmlformats.org/officeDocument/2006/relationships/image" Target="../media/image52.png"/><Relationship Id="rId25" Type="http://schemas.openxmlformats.org/officeDocument/2006/relationships/image" Target="../media/image56.png"/><Relationship Id="rId2" Type="http://schemas.openxmlformats.org/officeDocument/2006/relationships/audio" Target="../media/media3.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3.mp3"/><Relationship Id="rId6" Type="http://schemas.openxmlformats.org/officeDocument/2006/relationships/image" Target="../media/image46.png"/><Relationship Id="rId11" Type="http://schemas.microsoft.com/office/2007/relationships/hdphoto" Target="../media/hdphoto2.wdp"/><Relationship Id="rId24" Type="http://schemas.microsoft.com/office/2007/relationships/hdphoto" Target="../media/hdphoto7.wdp"/><Relationship Id="rId5" Type="http://schemas.openxmlformats.org/officeDocument/2006/relationships/image" Target="../media/image13.png"/><Relationship Id="rId15" Type="http://schemas.openxmlformats.org/officeDocument/2006/relationships/image" Target="../media/image51.png"/><Relationship Id="rId23" Type="http://schemas.openxmlformats.org/officeDocument/2006/relationships/image" Target="../media/image55.png"/><Relationship Id="rId28" Type="http://schemas.openxmlformats.org/officeDocument/2006/relationships/image" Target="../media/image43.png"/><Relationship Id="rId10" Type="http://schemas.openxmlformats.org/officeDocument/2006/relationships/image" Target="../media/image47.png"/><Relationship Id="rId19" Type="http://schemas.openxmlformats.org/officeDocument/2006/relationships/image" Target="../media/image53.png"/><Relationship Id="rId4" Type="http://schemas.openxmlformats.org/officeDocument/2006/relationships/image" Target="../media/image14.png"/><Relationship Id="rId9" Type="http://schemas.openxmlformats.org/officeDocument/2006/relationships/image" Target="../media/image10.png"/><Relationship Id="rId14" Type="http://schemas.openxmlformats.org/officeDocument/2006/relationships/image" Target="../media/image50.png"/><Relationship Id="rId22" Type="http://schemas.microsoft.com/office/2007/relationships/hdphoto" Target="../media/hdphoto6.wdp"/><Relationship Id="rId27"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6195" y="1503784"/>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Microsoft YaHei" panose="020B0503020204020204" charset="-122"/>
              <a:cs typeface="+mn-cs"/>
            </a:endParaRPr>
          </a:p>
        </p:txBody>
      </p:sp>
      <p:grpSp>
        <p:nvGrpSpPr>
          <p:cNvPr id="67" name="组合 66"/>
          <p:cNvGrpSpPr/>
          <p:nvPr/>
        </p:nvGrpSpPr>
        <p:grpSpPr>
          <a:xfrm>
            <a:off x="0" y="159119"/>
            <a:ext cx="12232005" cy="6858000"/>
            <a:chOff x="-31" y="0"/>
            <a:chExt cx="19263" cy="10800"/>
          </a:xfrm>
        </p:grpSpPr>
        <p:pic>
          <p:nvPicPr>
            <p:cNvPr id="23" name="图片 22" descr="E:\PPT\千库网\资料\素材\组 9.png组 9"/>
            <p:cNvPicPr>
              <a:picLocks noChangeAspect="1"/>
            </p:cNvPicPr>
            <p:nvPr/>
          </p:nvPicPr>
          <p:blipFill>
            <a:blip r:embed="rId3"/>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4"/>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5"/>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6"/>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7"/>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8"/>
          <a:stretch>
            <a:fillRect/>
          </a:stretch>
        </p:blipFill>
        <p:spPr>
          <a:xfrm rot="360000">
            <a:off x="907028" y="1643621"/>
            <a:ext cx="1060450" cy="3361055"/>
          </a:xfrm>
          <a:prstGeom prst="rect">
            <a:avLst/>
          </a:prstGeom>
        </p:spPr>
      </p:pic>
      <p:sp>
        <p:nvSpPr>
          <p:cNvPr id="3" name="Rectangle 2">
            <a:extLst>
              <a:ext uri="{FF2B5EF4-FFF2-40B4-BE49-F238E27FC236}">
                <a16:creationId xmlns:a16="http://schemas.microsoft.com/office/drawing/2014/main" id="{C8F97730-EA21-E106-E5ED-33700E7229B0}"/>
              </a:ext>
            </a:extLst>
          </p:cNvPr>
          <p:cNvSpPr/>
          <p:nvPr/>
        </p:nvSpPr>
        <p:spPr>
          <a:xfrm>
            <a:off x="5117582" y="2647275"/>
            <a:ext cx="7074418" cy="11208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Giáo</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viên</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Đào</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Thị</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Tuyết</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Lan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Lớp</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2A3</a:t>
            </a:r>
          </a:p>
        </p:txBody>
      </p:sp>
      <p:sp>
        <p:nvSpPr>
          <p:cNvPr id="4" name="Rectangle 3">
            <a:extLst>
              <a:ext uri="{FF2B5EF4-FFF2-40B4-BE49-F238E27FC236}">
                <a16:creationId xmlns:a16="http://schemas.microsoft.com/office/drawing/2014/main" id="{32E8C32F-7E04-382B-5135-528D7377344D}"/>
              </a:ext>
            </a:extLst>
          </p:cNvPr>
          <p:cNvSpPr/>
          <p:nvPr/>
        </p:nvSpPr>
        <p:spPr>
          <a:xfrm>
            <a:off x="2892286" y="382137"/>
            <a:ext cx="6811272" cy="16288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TRƯỜNG TIỂU HỌC HƯNG ĐẠO</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V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00931" cy="6858000"/>
          </a:xfrm>
          <a:prstGeom prst="rect">
            <a:avLst/>
          </a:prstGeom>
        </p:spPr>
      </p:pic>
    </p:spTree>
    <p:extLst>
      <p:ext uri="{BB962C8B-B14F-4D97-AF65-F5344CB8AC3E}">
        <p14:creationId xmlns:p14="http://schemas.microsoft.com/office/powerpoint/2010/main" val="3107967648"/>
      </p:ext>
    </p:extLst>
  </p:cSld>
  <p:clrMapOvr>
    <a:masterClrMapping/>
  </p:clrMapOvr>
  <p:transition>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3070" y="1055528"/>
            <a:ext cx="2628900" cy="326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Kể</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em</a:t>
            </a:r>
            <a:endParaRPr kumimoji="0" lang="en-US" sz="3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5" name="Straight Connector 4"/>
          <p:cNvCxnSpPr>
            <a:stCxn id="3" idx="6"/>
            <a:endCxn id="6" idx="1"/>
          </p:cNvCxnSpPr>
          <p:nvPr/>
        </p:nvCxnSpPr>
        <p:spPr>
          <a:xfrm flipV="1">
            <a:off x="3061970" y="1678246"/>
            <a:ext cx="1409700" cy="10108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4471670" y="1279406"/>
            <a:ext cx="3638550" cy="79767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Giới</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thiệu</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thân</a:t>
            </a:r>
            <a:endPar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Rounded Rectangle 6"/>
          <p:cNvSpPr/>
          <p:nvPr/>
        </p:nvSpPr>
        <p:spPr>
          <a:xfrm>
            <a:off x="4471670" y="2290227"/>
            <a:ext cx="3638550" cy="79767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em</a:t>
            </a:r>
            <a:endPar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ounded Rectangle 7"/>
          <p:cNvSpPr/>
          <p:nvPr/>
        </p:nvSpPr>
        <p:spPr>
          <a:xfrm>
            <a:off x="4471670" y="3270072"/>
            <a:ext cx="3638550" cy="79767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thân</a:t>
            </a:r>
            <a:endPar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 name="Rounded Rectangle 8"/>
          <p:cNvSpPr/>
          <p:nvPr/>
        </p:nvSpPr>
        <p:spPr>
          <a:xfrm>
            <a:off x="9338945" y="1894958"/>
            <a:ext cx="2314575" cy="79767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thứ</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nhất</a:t>
            </a:r>
            <a:endPar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Rounded Rectangle 9"/>
          <p:cNvSpPr/>
          <p:nvPr/>
        </p:nvSpPr>
        <p:spPr>
          <a:xfrm>
            <a:off x="9338945" y="2778442"/>
            <a:ext cx="2314575" cy="79767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thứ</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hai</a:t>
            </a:r>
            <a:r>
              <a:rPr kumimoji="0" lang="en-US" sz="24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p:txBody>
      </p:sp>
      <p:cxnSp>
        <p:nvCxnSpPr>
          <p:cNvPr id="12" name="Straight Connector 11"/>
          <p:cNvCxnSpPr>
            <a:stCxn id="3" idx="6"/>
            <a:endCxn id="8" idx="1"/>
          </p:cNvCxnSpPr>
          <p:nvPr/>
        </p:nvCxnSpPr>
        <p:spPr>
          <a:xfrm>
            <a:off x="3061970" y="2689066"/>
            <a:ext cx="1409700" cy="97984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3" idx="6"/>
          </p:cNvCxnSpPr>
          <p:nvPr/>
        </p:nvCxnSpPr>
        <p:spPr>
          <a:xfrm>
            <a:off x="3061970" y="2689066"/>
            <a:ext cx="1409700"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9" idx="1"/>
          </p:cNvCxnSpPr>
          <p:nvPr/>
        </p:nvCxnSpPr>
        <p:spPr>
          <a:xfrm flipV="1">
            <a:off x="8110220" y="2293798"/>
            <a:ext cx="1228725" cy="39356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7" idx="3"/>
          </p:cNvCxnSpPr>
          <p:nvPr/>
        </p:nvCxnSpPr>
        <p:spPr>
          <a:xfrm>
            <a:off x="8110220" y="2689067"/>
            <a:ext cx="1228725" cy="4934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137296"/>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2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languages&#10;&#10;Description automatically generated">
            <a:extLst>
              <a:ext uri="{FF2B5EF4-FFF2-40B4-BE49-F238E27FC236}">
                <a16:creationId xmlns:a16="http://schemas.microsoft.com/office/drawing/2014/main" id="{3338FFC2-DF2F-95E0-5286-D699BAAD77C6}"/>
              </a:ext>
            </a:extLst>
          </p:cNvPr>
          <p:cNvPicPr>
            <a:picLocks noChangeAspect="1"/>
          </p:cNvPicPr>
          <p:nvPr/>
        </p:nvPicPr>
        <p:blipFill>
          <a:blip r:embed="rId2"/>
          <a:stretch>
            <a:fillRect/>
          </a:stretch>
        </p:blipFill>
        <p:spPr>
          <a:xfrm>
            <a:off x="1997539" y="68263"/>
            <a:ext cx="8196921" cy="6721475"/>
          </a:xfrm>
          <a:prstGeom prst="rect">
            <a:avLst/>
          </a:prstGeom>
          <a:noFill/>
        </p:spPr>
      </p:pic>
    </p:spTree>
    <p:extLst>
      <p:ext uri="{BB962C8B-B14F-4D97-AF65-F5344CB8AC3E}">
        <p14:creationId xmlns:p14="http://schemas.microsoft.com/office/powerpoint/2010/main" val="3776965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84399" y="797916"/>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3C9823-8208-410D-A57C-116DAF019551}"/>
              </a:ext>
            </a:extLst>
          </p:cNvPr>
          <p:cNvSpPr txBox="1"/>
          <p:nvPr/>
        </p:nvSpPr>
        <p:spPr>
          <a:xfrm>
            <a:off x="1171986" y="1259932"/>
            <a:ext cx="105120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 4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thân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7B3C9823-8208-410D-A57C-116DAF019551}"/>
              </a:ext>
            </a:extLst>
          </p:cNvPr>
          <p:cNvSpPr txBox="1"/>
          <p:nvPr/>
        </p:nvSpPr>
        <p:spPr>
          <a:xfrm>
            <a:off x="1171987" y="2164715"/>
            <a:ext cx="9020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 </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B3C9823-8208-410D-A57C-116DAF019551}"/>
              </a:ext>
            </a:extLst>
          </p:cNvPr>
          <p:cNvSpPr txBox="1"/>
          <p:nvPr/>
        </p:nvSpPr>
        <p:spPr>
          <a:xfrm>
            <a:off x="708242" y="2569671"/>
            <a:ext cx="10841784" cy="175432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Người thân mà em muốn kể là ai?</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Người thân của em đã làm việc gì cho em?</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Em có suy nghĩ gì về việc người thân đã làm?</a:t>
            </a:r>
            <a:endParaRPr kumimoji="0" lang="vi-VN" sz="36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53450216"/>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flower, picture frame&#10;&#10;Description automatically generated">
            <a:extLst>
              <a:ext uri="{FF2B5EF4-FFF2-40B4-BE49-F238E27FC236}">
                <a16:creationId xmlns:a16="http://schemas.microsoft.com/office/drawing/2014/main" id="{B5C67748-C1A3-4DA2-9D5B-67EF8B53D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7" name="TextBox 16">
            <a:extLst>
              <a:ext uri="{FF2B5EF4-FFF2-40B4-BE49-F238E27FC236}">
                <a16:creationId xmlns:a16="http://schemas.microsoft.com/office/drawing/2014/main" id="{743B13A0-9F11-4358-A4A0-0F234D6152E0}"/>
              </a:ext>
            </a:extLst>
          </p:cNvPr>
          <p:cNvSpPr txBox="1"/>
          <p:nvPr/>
        </p:nvSpPr>
        <p:spPr>
          <a:xfrm>
            <a:off x="2914015" y="1436876"/>
            <a:ext cx="8753475"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luôn là người yêu thương em hết mực. Sức khỏe em yếu nên là hay bị ốm lắm, mỗi lúc như vậy mẹ thường phải nghỉ làm để chăm sóc cho em. Lần nào cũng vậy, mẹ thức trắng đêm để trông coi em. Mẹ nấu cháo cho em ăn, mua thuốc cho em uống. Mẹ còn ở bên cạnh để đọc truyện cho em nghe, ru em ngủ. Em cảm thấy biết ơn và yêu mẹ rất nhiều.</a:t>
            </a:r>
          </a:p>
        </p:txBody>
      </p:sp>
      <p:sp>
        <p:nvSpPr>
          <p:cNvPr id="18" name="TextBox 17">
            <a:extLst>
              <a:ext uri="{FF2B5EF4-FFF2-40B4-BE49-F238E27FC236}">
                <a16:creationId xmlns:a16="http://schemas.microsoft.com/office/drawing/2014/main" id="{9D59D199-EE7C-4EAC-B14B-90AD6F37287E}"/>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76412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750"/>
                                        <p:tgtEl>
                                          <p:spTgt spid="16"/>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flower, picture frame&#10;&#10;Description automatically generated">
            <a:extLst>
              <a:ext uri="{FF2B5EF4-FFF2-40B4-BE49-F238E27FC236}">
                <a16:creationId xmlns:a16="http://schemas.microsoft.com/office/drawing/2014/main" id="{B5C67748-C1A3-4DA2-9D5B-67EF8B53D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7" name="TextBox 16">
            <a:extLst>
              <a:ext uri="{FF2B5EF4-FFF2-40B4-BE49-F238E27FC236}">
                <a16:creationId xmlns:a16="http://schemas.microsoft.com/office/drawing/2014/main" id="{743B13A0-9F11-4358-A4A0-0F234D6152E0}"/>
              </a:ext>
            </a:extLst>
          </p:cNvPr>
          <p:cNvSpPr txBox="1"/>
          <p:nvPr/>
        </p:nvSpPr>
        <p:spPr>
          <a:xfrm>
            <a:off x="2914015" y="1436876"/>
            <a:ext cx="8753475"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 nội là người rất thân với em. Ngày nhỏ em thường ở nhà bà. Hằng ngày bà chải tóc cho em. Bà kể cho em biết bao nhiêu câu chuyện bổ ích. Bà kể về thời bà còn trẻ và kể cả những câu chuyện từ xa xưa. Em rất yêu quý bà, em mong bà sống lâu trăm tuổi.</a:t>
            </a:r>
          </a:p>
        </p:txBody>
      </p:sp>
      <p:sp>
        <p:nvSpPr>
          <p:cNvPr id="18" name="TextBox 17">
            <a:extLst>
              <a:ext uri="{FF2B5EF4-FFF2-40B4-BE49-F238E27FC236}">
                <a16:creationId xmlns:a16="http://schemas.microsoft.com/office/drawing/2014/main" id="{9D59D199-EE7C-4EAC-B14B-90AD6F37287E}"/>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305070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750"/>
                                        <p:tgtEl>
                                          <p:spTgt spid="16"/>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7">
            <a:extLst>
              <a:ext uri="{FF2B5EF4-FFF2-40B4-BE49-F238E27FC236}">
                <a16:creationId xmlns:a16="http://schemas.microsoft.com/office/drawing/2014/main" id="{30C19D93-01BF-457C-94FC-257D6F06D2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483"/>
          <a:stretch/>
        </p:blipFill>
        <p:spPr>
          <a:xfrm flipH="1">
            <a:off x="0" y="4876800"/>
            <a:ext cx="12192000" cy="1981200"/>
          </a:xfrm>
          <a:prstGeom prst="rect">
            <a:avLst/>
          </a:prstGeom>
        </p:spPr>
      </p:pic>
      <p:pic>
        <p:nvPicPr>
          <p:cNvPr id="3" name="图片 2">
            <a:extLst>
              <a:ext uri="{FF2B5EF4-FFF2-40B4-BE49-F238E27FC236}">
                <a16:creationId xmlns:a16="http://schemas.microsoft.com/office/drawing/2014/main" id="{81E46D6D-3952-430C-8D72-778C9ED0C2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87"/>
          <a:stretch/>
        </p:blipFill>
        <p:spPr>
          <a:xfrm>
            <a:off x="-1" y="0"/>
            <a:ext cx="6125071" cy="6722474"/>
          </a:xfrm>
          <a:prstGeom prst="rect">
            <a:avLst/>
          </a:prstGeom>
        </p:spPr>
      </p:pic>
      <p:pic>
        <p:nvPicPr>
          <p:cNvPr id="4" name="图片 39">
            <a:extLst>
              <a:ext uri="{FF2B5EF4-FFF2-40B4-BE49-F238E27FC236}">
                <a16:creationId xmlns:a16="http://schemas.microsoft.com/office/drawing/2014/main" id="{4D9A14BD-2198-49BF-A916-30CDFA863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257" t="12891" b="71103"/>
          <a:stretch/>
        </p:blipFill>
        <p:spPr>
          <a:xfrm>
            <a:off x="5341257" y="-22838"/>
            <a:ext cx="1327209" cy="1076025"/>
          </a:xfrm>
          <a:prstGeom prst="rect">
            <a:avLst/>
          </a:prstGeom>
        </p:spPr>
      </p:pic>
      <p:pic>
        <p:nvPicPr>
          <p:cNvPr id="5" name="图片 22">
            <a:extLst>
              <a:ext uri="{FF2B5EF4-FFF2-40B4-BE49-F238E27FC236}">
                <a16:creationId xmlns:a16="http://schemas.microsoft.com/office/drawing/2014/main" id="{898496B2-916B-4FB3-8D2F-6F10607E8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6834" y="3635751"/>
            <a:ext cx="3210019" cy="3210019"/>
          </a:xfrm>
          <a:prstGeom prst="rect">
            <a:avLst/>
          </a:prstGeom>
        </p:spPr>
      </p:pic>
      <p:pic>
        <p:nvPicPr>
          <p:cNvPr id="6" name="图片 44">
            <a:extLst>
              <a:ext uri="{FF2B5EF4-FFF2-40B4-BE49-F238E27FC236}">
                <a16:creationId xmlns:a16="http://schemas.microsoft.com/office/drawing/2014/main" id="{9257F97D-BF93-46DB-A659-A1EB2F977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150" y="399643"/>
            <a:ext cx="2159794" cy="1263437"/>
          </a:xfrm>
          <a:prstGeom prst="rect">
            <a:avLst/>
          </a:prstGeom>
        </p:spPr>
      </p:pic>
      <p:pic>
        <p:nvPicPr>
          <p:cNvPr id="7" name="图片 45">
            <a:extLst>
              <a:ext uri="{FF2B5EF4-FFF2-40B4-BE49-F238E27FC236}">
                <a16:creationId xmlns:a16="http://schemas.microsoft.com/office/drawing/2014/main" id="{E5DB2E20-ACA2-4A4B-B8A6-04E8B4F326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3063249"/>
            <a:ext cx="1028280" cy="726933"/>
          </a:xfrm>
          <a:prstGeom prst="rect">
            <a:avLst/>
          </a:prstGeom>
        </p:spPr>
      </p:pic>
      <p:pic>
        <p:nvPicPr>
          <p:cNvPr id="8" name="图片 46">
            <a:extLst>
              <a:ext uri="{FF2B5EF4-FFF2-40B4-BE49-F238E27FC236}">
                <a16:creationId xmlns:a16="http://schemas.microsoft.com/office/drawing/2014/main" id="{351C2F3A-A100-471B-A2B2-F7FB3D04C5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pic>
        <p:nvPicPr>
          <p:cNvPr id="11" name="Picture 10">
            <a:extLst>
              <a:ext uri="{FF2B5EF4-FFF2-40B4-BE49-F238E27FC236}">
                <a16:creationId xmlns:a16="http://schemas.microsoft.com/office/drawing/2014/main" id="{6E5F6F84-A1E6-F358-60CB-0EE0AC9F739B}"/>
              </a:ext>
            </a:extLst>
          </p:cNvPr>
          <p:cNvPicPr>
            <a:picLocks noChangeAspect="1"/>
          </p:cNvPicPr>
          <p:nvPr/>
        </p:nvPicPr>
        <p:blipFill>
          <a:blip r:embed="rId8"/>
          <a:stretch>
            <a:fillRect/>
          </a:stretch>
        </p:blipFill>
        <p:spPr>
          <a:xfrm>
            <a:off x="2335343" y="756706"/>
            <a:ext cx="10162913" cy="4938188"/>
          </a:xfrm>
          <a:prstGeom prst="rect">
            <a:avLst/>
          </a:prstGeom>
        </p:spPr>
      </p:pic>
    </p:spTree>
    <p:extLst>
      <p:ext uri="{BB962C8B-B14F-4D97-AF65-F5344CB8AC3E}">
        <p14:creationId xmlns:p14="http://schemas.microsoft.com/office/powerpoint/2010/main" val="3906515806"/>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58519" y="0"/>
            <a:ext cx="11631561" cy="6319253"/>
            <a:chOff x="280219" y="157316"/>
            <a:chExt cx="11631561" cy="6319253"/>
          </a:xfrm>
        </p:grpSpPr>
        <p:pic>
          <p:nvPicPr>
            <p:cNvPr id="3"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4"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sp>
        <p:nvSpPr>
          <p:cNvPr id="5" name="Rectangle 4"/>
          <p:cNvSpPr/>
          <p:nvPr/>
        </p:nvSpPr>
        <p:spPr>
          <a:xfrm>
            <a:off x="1122719" y="851437"/>
            <a:ext cx="9871788" cy="4963885"/>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37938"/>
          <a:stretch/>
        </p:blipFill>
        <p:spPr>
          <a:xfrm rot="21185381" flipH="1">
            <a:off x="1606834" y="2458883"/>
            <a:ext cx="1974923" cy="3011813"/>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37938"/>
          <a:stretch/>
        </p:blipFill>
        <p:spPr>
          <a:xfrm rot="19802793" flipH="1">
            <a:off x="10654676" y="1985323"/>
            <a:ext cx="1514099" cy="2309042"/>
          </a:xfrm>
          <a:prstGeom prst="rect">
            <a:avLst/>
          </a:prstGeom>
        </p:spPr>
      </p:pic>
      <p:sp>
        <p:nvSpPr>
          <p:cNvPr id="8" name="TextBox 7"/>
          <p:cNvSpPr txBox="1"/>
          <p:nvPr/>
        </p:nvSpPr>
        <p:spPr>
          <a:xfrm>
            <a:off x="2640563" y="1576873"/>
            <a:ext cx="4851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37938"/>
          <a:stretch/>
        </p:blipFill>
        <p:spPr>
          <a:xfrm rot="2909703">
            <a:off x="981038" y="3810171"/>
            <a:ext cx="636646" cy="970903"/>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37938"/>
          <a:stretch/>
        </p:blipFill>
        <p:spPr>
          <a:xfrm rot="2909703">
            <a:off x="2896741" y="4861437"/>
            <a:ext cx="636646" cy="970903"/>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r="37938"/>
          <a:stretch/>
        </p:blipFill>
        <p:spPr>
          <a:xfrm rot="21199850" flipH="1">
            <a:off x="3768869" y="3901661"/>
            <a:ext cx="1384837" cy="2111916"/>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r="37938"/>
          <a:stretch/>
        </p:blipFill>
        <p:spPr>
          <a:xfrm rot="21199850" flipH="1">
            <a:off x="5547897" y="4909403"/>
            <a:ext cx="1014732" cy="1547495"/>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r="37938"/>
          <a:stretch/>
        </p:blipFill>
        <p:spPr>
          <a:xfrm rot="21207903">
            <a:off x="6321614" y="3197380"/>
            <a:ext cx="1660100" cy="2531699"/>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r="37938"/>
          <a:stretch/>
        </p:blipFill>
        <p:spPr>
          <a:xfrm rot="392097" flipH="1">
            <a:off x="8608068" y="4705357"/>
            <a:ext cx="784545" cy="1196454"/>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r="37938"/>
          <a:stretch/>
        </p:blipFill>
        <p:spPr>
          <a:xfrm rot="21207903">
            <a:off x="10425148" y="3592063"/>
            <a:ext cx="784545" cy="1196454"/>
          </a:xfrm>
          <a:prstGeom prst="rect">
            <a:avLst/>
          </a:prstGeom>
        </p:spPr>
      </p:pic>
      <p:pic>
        <p:nvPicPr>
          <p:cNvPr id="16" name="图片 3"/>
          <p:cNvPicPr>
            <a:picLocks noChangeAspect="1"/>
          </p:cNvPicPr>
          <p:nvPr/>
        </p:nvPicPr>
        <p:blipFill rotWithShape="1">
          <a:blip r:embed="rId10">
            <a:extLst>
              <a:ext uri="{28A0092B-C50C-407E-A947-70E740481C1C}">
                <a14:useLocalDpi xmlns:a14="http://schemas.microsoft.com/office/drawing/2010/main" val="0"/>
              </a:ext>
            </a:extLst>
          </a:blip>
          <a:srcRect t="21750"/>
          <a:stretch>
            <a:fillRect/>
          </a:stretch>
        </p:blipFill>
        <p:spPr>
          <a:xfrm>
            <a:off x="-239864" y="3849838"/>
            <a:ext cx="12428326" cy="3016662"/>
          </a:xfrm>
          <a:prstGeom prst="rect">
            <a:avLst/>
          </a:prstGeom>
        </p:spPr>
      </p:pic>
      <p:sp>
        <p:nvSpPr>
          <p:cNvPr id="17" name="矩形 6"/>
          <p:cNvSpPr/>
          <p:nvPr/>
        </p:nvSpPr>
        <p:spPr>
          <a:xfrm>
            <a:off x="2640562" y="1090863"/>
            <a:ext cx="6964005"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w="19050">
                  <a:solidFill>
                    <a:prstClr val="white">
                      <a:alpha val="85000"/>
                    </a:prstClr>
                  </a:solidFill>
                </a:ln>
                <a:solidFill>
                  <a:srgbClr val="FF0066"/>
                </a:solidFill>
                <a:effectLst>
                  <a:outerShdw blurRad="50800" dist="50800" dir="5400000" algn="ctr" rotWithShape="0">
                    <a:prstClr val="black">
                      <a:alpha val="23000"/>
                    </a:prstClr>
                  </a:outerShdw>
                </a:effectLst>
                <a:uLnTx/>
                <a:uFillTx/>
                <a:latin typeface="UTM Showcard" panose="02040603050506020204" pitchFamily="18" charset="0"/>
                <a:ea typeface="微软雅黑" panose="020B0503020204020204" pitchFamily="34" charset="-122"/>
                <a:cs typeface="+mn-cs"/>
              </a:rPr>
              <a:t>CỎ MAY MẮN</a:t>
            </a:r>
            <a:endParaRPr kumimoji="0" lang="zh-CN" altLang="en-US" sz="8800" b="0" i="0" u="none" strike="noStrike" kern="1200" cap="none" spc="0" normalizeH="0" baseline="0" noProof="0" dirty="0">
              <a:ln w="19050">
                <a:solidFill>
                  <a:prstClr val="white">
                    <a:alpha val="85000"/>
                  </a:prstClr>
                </a:solidFill>
              </a:ln>
              <a:solidFill>
                <a:srgbClr val="FF0066"/>
              </a:solidFill>
              <a:effectLst>
                <a:outerShdw blurRad="50800" dist="50800" dir="5400000" algn="ctr" rotWithShape="0">
                  <a:prstClr val="black">
                    <a:alpha val="23000"/>
                  </a:prstClr>
                </a:outerShdw>
              </a:effectLst>
              <a:uLnTx/>
              <a:uFillTx/>
              <a:latin typeface="UTM Showcard" panose="02040603050506020204" pitchFamily="18" charset="0"/>
              <a:ea typeface="微软雅黑" panose="020B0503020204020204" pitchFamily="34" charset="-122"/>
              <a:cs typeface="+mn-cs"/>
            </a:endParaRPr>
          </a:p>
        </p:txBody>
      </p:sp>
    </p:spTree>
    <p:extLst>
      <p:ext uri="{BB962C8B-B14F-4D97-AF65-F5344CB8AC3E}">
        <p14:creationId xmlns:p14="http://schemas.microsoft.com/office/powerpoint/2010/main" val="351507387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par>
                          <p:cTn id="64" fill="hold">
                            <p:stCondLst>
                              <p:cond delay="1500"/>
                            </p:stCondLst>
                            <p:childTnLst>
                              <p:par>
                                <p:cTn id="65" presetID="16" presetClass="entr" presetSubtype="21"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64586" y="0"/>
            <a:ext cx="12739094" cy="6319253"/>
            <a:chOff x="-42886" y="157316"/>
            <a:chExt cx="12739094" cy="6319253"/>
          </a:xfrm>
        </p:grpSpPr>
        <p:pic>
          <p:nvPicPr>
            <p:cNvPr id="3" name="图片 6"/>
            <p:cNvPicPr>
              <a:picLocks noChangeAspect="1"/>
            </p:cNvPicPr>
            <p:nvPr/>
          </p:nvPicPr>
          <p:blipFill rotWithShape="1">
            <a:blip r:embed="rId6"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5" name="图片 13"/>
            <p:cNvPicPr>
              <a:picLocks noChangeAspect="1"/>
            </p:cNvPicPr>
            <p:nvPr/>
          </p:nvPicPr>
          <p:blipFill rotWithShape="1">
            <a:blip r:embed="rId8" cstate="print">
              <a:extLst>
                <a:ext uri="{28A0092B-C50C-407E-A947-70E740481C1C}">
                  <a14:useLocalDpi xmlns:a14="http://schemas.microsoft.com/office/drawing/2010/main" val="0"/>
                </a:ext>
              </a:extLst>
            </a:blip>
            <a:srcRect t="37500" r="51893" b="32813"/>
            <a:stretch>
              <a:fillRect/>
            </a:stretch>
          </p:blipFill>
          <p:spPr>
            <a:xfrm>
              <a:off x="-42886" y="4146590"/>
              <a:ext cx="1673771" cy="1032901"/>
            </a:xfrm>
            <a:prstGeom prst="rect">
              <a:avLst/>
            </a:prstGeom>
          </p:spPr>
        </p:pic>
        <p:pic>
          <p:nvPicPr>
            <p:cNvPr id="6" name="图片 12"/>
            <p:cNvPicPr>
              <a:picLocks noChangeAspect="1"/>
            </p:cNvPicPr>
            <p:nvPr/>
          </p:nvPicPr>
          <p:blipFill rotWithShape="1">
            <a:blip r:embed="rId8" cstate="print">
              <a:extLst>
                <a:ext uri="{28A0092B-C50C-407E-A947-70E740481C1C}">
                  <a14:useLocalDpi xmlns:a14="http://schemas.microsoft.com/office/drawing/2010/main" val="0"/>
                </a:ext>
              </a:extLst>
            </a:blip>
            <a:srcRect t="37500" r="51893" b="32813"/>
            <a:stretch>
              <a:fillRect/>
            </a:stretch>
          </p:blipFill>
          <p:spPr>
            <a:xfrm>
              <a:off x="9398972" y="157316"/>
              <a:ext cx="3297236" cy="2034758"/>
            </a:xfrm>
            <a:prstGeom prst="rect">
              <a:avLst/>
            </a:prstGeom>
          </p:spPr>
        </p:pic>
      </p:gr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3792" y="2635559"/>
            <a:ext cx="1870166" cy="1870166"/>
          </a:xfrm>
          <a:prstGeom prst="rect">
            <a:avLst/>
          </a:prstGeom>
        </p:spPr>
      </p:pic>
      <p:sp>
        <p:nvSpPr>
          <p:cNvPr id="8" name="Rectangle 7"/>
          <p:cNvSpPr/>
          <p:nvPr/>
        </p:nvSpPr>
        <p:spPr>
          <a:xfrm>
            <a:off x="1119368" y="851438"/>
            <a:ext cx="9871788" cy="1530828"/>
          </a:xfrm>
          <a:prstGeom prst="rect">
            <a:avLst/>
          </a:prstGeom>
          <a:solidFill>
            <a:srgbClr val="7030A0">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nào</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sau</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đây</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thể</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hiện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việc</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làm</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người</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thân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dành</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cho</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a:t>
            </a:r>
          </a:p>
        </p:txBody>
      </p:sp>
      <p:sp>
        <p:nvSpPr>
          <p:cNvPr id="9" name="Rectangle 8"/>
          <p:cNvSpPr/>
          <p:nvPr/>
        </p:nvSpPr>
        <p:spPr>
          <a:xfrm>
            <a:off x="1119368" y="2512966"/>
            <a:ext cx="9871788" cy="737465"/>
          </a:xfrm>
          <a:prstGeom prst="rect">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thương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nhất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0" name="Rectangle 9"/>
          <p:cNvSpPr/>
          <p:nvPr/>
        </p:nvSpPr>
        <p:spPr>
          <a:xfrm>
            <a:off x="1119368" y="3406996"/>
            <a:ext cx="9871788" cy="737465"/>
          </a:xfrm>
          <a:prstGeom prst="rect">
            <a:avLst/>
          </a:prstGeom>
          <a:solidFill>
            <a:srgbClr val="FFBF86">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nghe</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truyện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cổ</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tích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Rectangle 10"/>
          <p:cNvSpPr/>
          <p:nvPr/>
        </p:nvSpPr>
        <p:spPr>
          <a:xfrm>
            <a:off x="1119368" y="4299024"/>
            <a:ext cx="9871788" cy="737465"/>
          </a:xfrm>
          <a:prstGeom prst="rect">
            <a:avLst/>
          </a:prstGeom>
          <a:solidFill>
            <a:srgbClr val="FFF47D">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thương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quý</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mến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r="37938"/>
          <a:stretch/>
        </p:blipFill>
        <p:spPr>
          <a:xfrm rot="914437" flipH="1">
            <a:off x="9518981" y="2056936"/>
            <a:ext cx="2456991" cy="3687033"/>
          </a:xfrm>
          <a:prstGeom prst="rect">
            <a:avLst/>
          </a:prstGeom>
        </p:spPr>
      </p:pic>
      <p:pic>
        <p:nvPicPr>
          <p:cNvPr id="14"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89" y="-562252"/>
            <a:ext cx="487363" cy="487363"/>
          </a:xfrm>
          <a:prstGeom prst="rect">
            <a:avLst/>
          </a:prstGeom>
        </p:spPr>
      </p:pic>
      <p:pic>
        <p:nvPicPr>
          <p:cNvPr id="1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75686" y="-565647"/>
            <a:ext cx="487363" cy="487363"/>
          </a:xfrm>
          <a:prstGeom prst="rect">
            <a:avLst/>
          </a:prstGeom>
        </p:spPr>
      </p:pic>
      <p:pic>
        <p:nvPicPr>
          <p:cNvPr id="1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6283" y="-565647"/>
            <a:ext cx="487363" cy="487363"/>
          </a:xfrm>
          <a:prstGeom prst="rect">
            <a:avLst/>
          </a:prstGeom>
        </p:spPr>
      </p:pic>
      <p:pic>
        <p:nvPicPr>
          <p:cNvPr id="17"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416870" y="-553512"/>
            <a:ext cx="487363" cy="487363"/>
          </a:xfrm>
          <a:prstGeom prst="rect">
            <a:avLst/>
          </a:prstGeom>
        </p:spPr>
      </p:pic>
      <p:grpSp>
        <p:nvGrpSpPr>
          <p:cNvPr id="18" name="Group 17"/>
          <p:cNvGrpSpPr/>
          <p:nvPr/>
        </p:nvGrpSpPr>
        <p:grpSpPr>
          <a:xfrm>
            <a:off x="-306853" y="5418637"/>
            <a:ext cx="14502335" cy="1439832"/>
            <a:chOff x="-306853" y="5418637"/>
            <a:chExt cx="14502335" cy="1439832"/>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Tree>
    <p:extLst>
      <p:ext uri="{BB962C8B-B14F-4D97-AF65-F5344CB8AC3E}">
        <p14:creationId xmlns:p14="http://schemas.microsoft.com/office/powerpoint/2010/main" val="201212566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0" presetClass="entr" presetSubtype="0" decel="100000" fill="hold" grpId="1"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ppt_w+.3"/>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animEffect transition="in" filter="fade">
                                      <p:cBhvr>
                                        <p:cTn id="25" dur="500"/>
                                        <p:tgtEl>
                                          <p:spTgt spid="9"/>
                                        </p:tgtEl>
                                      </p:cBhvr>
                                    </p:animEffect>
                                  </p:childTnLst>
                                </p:cTn>
                              </p:par>
                            </p:childTnLst>
                          </p:cTn>
                        </p:par>
                        <p:par>
                          <p:cTn id="26" fill="hold">
                            <p:stCondLst>
                              <p:cond delay="2000"/>
                            </p:stCondLst>
                            <p:childTnLst>
                              <p:par>
                                <p:cTn id="27" presetID="50" presetClass="entr" presetSubtype="0" decel="10000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3"/>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cTn>
                              </p:par>
                            </p:childTnLst>
                          </p:cTn>
                        </p:par>
                        <p:par>
                          <p:cTn id="32" fill="hold">
                            <p:stCondLst>
                              <p:cond delay="2500"/>
                            </p:stCondLst>
                            <p:childTnLst>
                              <p:par>
                                <p:cTn id="33" presetID="50" presetClass="entr" presetSubtype="0" decel="100000" fill="hold" grpId="1"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strVal val="#ppt_w+.3"/>
                                          </p:val>
                                        </p:tav>
                                        <p:tav tm="100000">
                                          <p:val>
                                            <p:strVal val="#ppt_w"/>
                                          </p:val>
                                        </p:tav>
                                      </p:tavLst>
                                    </p:anim>
                                    <p:anim calcmode="lin" valueType="num">
                                      <p:cBhvr>
                                        <p:cTn id="36" dur="500" fill="hold"/>
                                        <p:tgtEl>
                                          <p:spTgt spid="11"/>
                                        </p:tgtEl>
                                        <p:attrNameLst>
                                          <p:attrName>ppt_h</p:attrName>
                                        </p:attrNameLst>
                                      </p:cBhvr>
                                      <p:tavLst>
                                        <p:tav tm="0">
                                          <p:val>
                                            <p:strVal val="#ppt_h"/>
                                          </p:val>
                                        </p:tav>
                                        <p:tav tm="100000">
                                          <p:val>
                                            <p:strVal val="#ppt_h"/>
                                          </p:val>
                                        </p:tav>
                                      </p:tavLst>
                                    </p:anim>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8150" fill="hold"/>
                                        <p:tgtEl>
                                          <p:spTgt spid="16"/>
                                        </p:tgtEl>
                                      </p:cBhvr>
                                    </p:cmd>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8150" fill="hold"/>
                                        <p:tgtEl>
                                          <p:spTgt spid="17"/>
                                        </p:tgtEl>
                                      </p:cBhvr>
                                    </p:cmd>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8085" fill="hold"/>
                                        <p:tgtEl>
                                          <p:spTgt spid="14"/>
                                        </p:tgtEl>
                                      </p:cBhvr>
                                    </p:cmd>
                                  </p:childTnLst>
                                </p:cTn>
                              </p:par>
                              <p:par>
                                <p:cTn id="53" presetID="2" presetClass="entr" presetSubtype="12"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0-#ppt_w/2"/>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1" presetClass="exit"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61" fill="hold" display="0">
                  <p:stCondLst>
                    <p:cond delay="indefinite"/>
                  </p:stCondLst>
                  <p:endCondLst>
                    <p:cond evt="onStopAudio" delay="0">
                      <p:tgtEl>
                        <p:sldTgt/>
                      </p:tgtEl>
                    </p:cond>
                  </p:endCondLst>
                </p:cTn>
                <p:tgtEl>
                  <p:spTgt spid="14"/>
                </p:tgtEl>
              </p:cMediaNode>
            </p:audio>
            <p:audio>
              <p:cMediaNode vol="80000">
                <p:cTn id="62" fill="hold" display="0">
                  <p:stCondLst>
                    <p:cond delay="indefinite"/>
                  </p:stCondLst>
                  <p:endCondLst>
                    <p:cond evt="onStopAudio" delay="0">
                      <p:tgtEl>
                        <p:sldTgt/>
                      </p:tgtEl>
                    </p:cond>
                  </p:endCondLst>
                </p:cTn>
                <p:tgtEl>
                  <p:spTgt spid="15"/>
                </p:tgtEl>
              </p:cMediaNode>
            </p:audio>
            <p:audio>
              <p:cMediaNode vol="80000">
                <p:cTn id="63" fill="hold" display="0">
                  <p:stCondLst>
                    <p:cond delay="indefinite"/>
                  </p:stCondLst>
                  <p:endCondLst>
                    <p:cond evt="onStopAudio" delay="0">
                      <p:tgtEl>
                        <p:sldTgt/>
                      </p:tgtEl>
                    </p:cond>
                  </p:endCondLst>
                </p:cTn>
                <p:tgtEl>
                  <p:spTgt spid="16"/>
                </p:tgtEl>
              </p:cMediaNode>
            </p:audio>
            <p:audio>
              <p:cMediaNode vol="80000">
                <p:cTn id="64" fill="hold" display="0">
                  <p:stCondLst>
                    <p:cond delay="indefinite"/>
                  </p:stCondLst>
                  <p:endCondLst>
                    <p:cond evt="onStopAudio" delay="0">
                      <p:tgtEl>
                        <p:sldTgt/>
                      </p:tgtEl>
                    </p:cond>
                  </p:endCondLst>
                </p:cTn>
                <p:tgtEl>
                  <p:spTgt spid="17"/>
                </p:tgtEl>
              </p:cMediaNode>
            </p:audio>
          </p:childTnLst>
        </p:cTn>
      </p:par>
    </p:tnLst>
    <p:bldLst>
      <p:bldP spid="8" grpId="0" animBg="1"/>
      <p:bldP spid="9" grpId="0" animBg="1"/>
      <p:bldP spid="9" grpId="1" animBg="1"/>
      <p:bldP spid="10" grpId="0" animBg="1"/>
      <p:bldP spid="11" grpId="0" animBg="1"/>
      <p:bldP spid="1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64586" y="0"/>
            <a:ext cx="12739094" cy="6319253"/>
            <a:chOff x="-42886" y="157316"/>
            <a:chExt cx="12739094" cy="6319253"/>
          </a:xfrm>
        </p:grpSpPr>
        <p:pic>
          <p:nvPicPr>
            <p:cNvPr id="3" name="图片 6"/>
            <p:cNvPicPr>
              <a:picLocks noChangeAspect="1"/>
            </p:cNvPicPr>
            <p:nvPr/>
          </p:nvPicPr>
          <p:blipFill rotWithShape="1">
            <a:blip r:embed="rId6"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5" name="图片 13"/>
            <p:cNvPicPr>
              <a:picLocks noChangeAspect="1"/>
            </p:cNvPicPr>
            <p:nvPr/>
          </p:nvPicPr>
          <p:blipFill rotWithShape="1">
            <a:blip r:embed="rId8" cstate="print">
              <a:extLst>
                <a:ext uri="{28A0092B-C50C-407E-A947-70E740481C1C}">
                  <a14:useLocalDpi xmlns:a14="http://schemas.microsoft.com/office/drawing/2010/main" val="0"/>
                </a:ext>
              </a:extLst>
            </a:blip>
            <a:srcRect t="37500" r="51893" b="32813"/>
            <a:stretch>
              <a:fillRect/>
            </a:stretch>
          </p:blipFill>
          <p:spPr>
            <a:xfrm>
              <a:off x="-42886" y="4146590"/>
              <a:ext cx="1673771" cy="1032901"/>
            </a:xfrm>
            <a:prstGeom prst="rect">
              <a:avLst/>
            </a:prstGeom>
          </p:spPr>
        </p:pic>
        <p:pic>
          <p:nvPicPr>
            <p:cNvPr id="6" name="图片 12"/>
            <p:cNvPicPr>
              <a:picLocks noChangeAspect="1"/>
            </p:cNvPicPr>
            <p:nvPr/>
          </p:nvPicPr>
          <p:blipFill rotWithShape="1">
            <a:blip r:embed="rId8" cstate="print">
              <a:extLst>
                <a:ext uri="{28A0092B-C50C-407E-A947-70E740481C1C}">
                  <a14:useLocalDpi xmlns:a14="http://schemas.microsoft.com/office/drawing/2010/main" val="0"/>
                </a:ext>
              </a:extLst>
            </a:blip>
            <a:srcRect t="37500" r="51893" b="32813"/>
            <a:stretch>
              <a:fillRect/>
            </a:stretch>
          </p:blipFill>
          <p:spPr>
            <a:xfrm>
              <a:off x="9398972" y="157316"/>
              <a:ext cx="3297236" cy="2034758"/>
            </a:xfrm>
            <a:prstGeom prst="rect">
              <a:avLst/>
            </a:prstGeom>
          </p:spPr>
        </p:pic>
      </p:gr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3792" y="2635559"/>
            <a:ext cx="1870166" cy="1870166"/>
          </a:xfrm>
          <a:prstGeom prst="rect">
            <a:avLst/>
          </a:prstGeom>
        </p:spPr>
      </p:pic>
      <p:sp>
        <p:nvSpPr>
          <p:cNvPr id="8" name="Rectangle 7"/>
          <p:cNvSpPr/>
          <p:nvPr/>
        </p:nvSpPr>
        <p:spPr>
          <a:xfrm>
            <a:off x="1119368" y="851438"/>
            <a:ext cx="9871788" cy="1366229"/>
          </a:xfrm>
          <a:prstGeom prst="rect">
            <a:avLst/>
          </a:prstGeom>
          <a:solidFill>
            <a:srgbClr val="7030A0">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nào</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sau</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đây</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thể</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hiện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dành</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cho</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người</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thân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1119368" y="2343494"/>
            <a:ext cx="9871788" cy="737465"/>
          </a:xfrm>
          <a:prstGeom prst="rect">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quý</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0" name="Rectangle 9"/>
          <p:cNvSpPr/>
          <p:nvPr/>
        </p:nvSpPr>
        <p:spPr>
          <a:xfrm>
            <a:off x="1119368" y="3217204"/>
            <a:ext cx="9871788" cy="737465"/>
          </a:xfrm>
          <a:prstGeom prst="rect">
            <a:avLst/>
          </a:prstGeom>
          <a:solidFill>
            <a:srgbClr val="FFBF86">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viên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Rectangle 10"/>
          <p:cNvSpPr/>
          <p:nvPr/>
        </p:nvSpPr>
        <p:spPr>
          <a:xfrm>
            <a:off x="1119368" y="4084251"/>
            <a:ext cx="9871788" cy="737465"/>
          </a:xfrm>
          <a:prstGeom prst="rect">
            <a:avLst/>
          </a:prstGeom>
          <a:solidFill>
            <a:srgbClr val="FFF47D">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lễ</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r="37938"/>
          <a:stretch/>
        </p:blipFill>
        <p:spPr>
          <a:xfrm rot="1059292" flipH="1">
            <a:off x="9279569" y="1552683"/>
            <a:ext cx="2792017" cy="4257905"/>
          </a:xfrm>
          <a:prstGeom prst="rect">
            <a:avLst/>
          </a:prstGeom>
        </p:spPr>
      </p:pic>
      <p:pic>
        <p:nvPicPr>
          <p:cNvPr id="14"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89" y="-562252"/>
            <a:ext cx="487363" cy="487363"/>
          </a:xfrm>
          <a:prstGeom prst="rect">
            <a:avLst/>
          </a:prstGeom>
        </p:spPr>
      </p:pic>
      <p:pic>
        <p:nvPicPr>
          <p:cNvPr id="1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75686" y="-565647"/>
            <a:ext cx="487363" cy="487363"/>
          </a:xfrm>
          <a:prstGeom prst="rect">
            <a:avLst/>
          </a:prstGeom>
        </p:spPr>
      </p:pic>
      <p:pic>
        <p:nvPicPr>
          <p:cNvPr id="1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6283" y="-565647"/>
            <a:ext cx="487363" cy="487363"/>
          </a:xfrm>
          <a:prstGeom prst="rect">
            <a:avLst/>
          </a:prstGeom>
        </p:spPr>
      </p:pic>
      <p:pic>
        <p:nvPicPr>
          <p:cNvPr id="17"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416870" y="-553512"/>
            <a:ext cx="487363" cy="487363"/>
          </a:xfrm>
          <a:prstGeom prst="rect">
            <a:avLst/>
          </a:prstGeom>
        </p:spPr>
      </p:pic>
      <p:grpSp>
        <p:nvGrpSpPr>
          <p:cNvPr id="18" name="Group 17"/>
          <p:cNvGrpSpPr/>
          <p:nvPr/>
        </p:nvGrpSpPr>
        <p:grpSpPr>
          <a:xfrm>
            <a:off x="-306853" y="5418637"/>
            <a:ext cx="14502335" cy="1439832"/>
            <a:chOff x="-306853" y="5418637"/>
            <a:chExt cx="14502335" cy="1439832"/>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Tree>
    <p:extLst>
      <p:ext uri="{BB962C8B-B14F-4D97-AF65-F5344CB8AC3E}">
        <p14:creationId xmlns:p14="http://schemas.microsoft.com/office/powerpoint/2010/main" val="139173009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0" presetClass="entr" presetSubtype="0" decel="10000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ppt_w+.3"/>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animEffect transition="in" filter="fade">
                                      <p:cBhvr>
                                        <p:cTn id="25" dur="500"/>
                                        <p:tgtEl>
                                          <p:spTgt spid="9"/>
                                        </p:tgtEl>
                                      </p:cBhvr>
                                    </p:animEffect>
                                  </p:childTnLst>
                                </p:cTn>
                              </p:par>
                            </p:childTnLst>
                          </p:cTn>
                        </p:par>
                        <p:par>
                          <p:cTn id="26" fill="hold">
                            <p:stCondLst>
                              <p:cond delay="2000"/>
                            </p:stCondLst>
                            <p:childTnLst>
                              <p:par>
                                <p:cTn id="27" presetID="50" presetClass="entr" presetSubtype="0" decel="10000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3"/>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cTn>
                              </p:par>
                            </p:childTnLst>
                          </p:cTn>
                        </p:par>
                        <p:par>
                          <p:cTn id="32" fill="hold">
                            <p:stCondLst>
                              <p:cond delay="2500"/>
                            </p:stCondLst>
                            <p:childTnLst>
                              <p:par>
                                <p:cTn id="33" presetID="50" presetClass="entr" presetSubtype="0" decel="10000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strVal val="#ppt_w+.3"/>
                                          </p:val>
                                        </p:tav>
                                        <p:tav tm="100000">
                                          <p:val>
                                            <p:strVal val="#ppt_w"/>
                                          </p:val>
                                        </p:tav>
                                      </p:tavLst>
                                    </p:anim>
                                    <p:anim calcmode="lin" valueType="num">
                                      <p:cBhvr>
                                        <p:cTn id="36" dur="500" fill="hold"/>
                                        <p:tgtEl>
                                          <p:spTgt spid="11"/>
                                        </p:tgtEl>
                                        <p:attrNameLst>
                                          <p:attrName>ppt_h</p:attrName>
                                        </p:attrNameLst>
                                      </p:cBhvr>
                                      <p:tavLst>
                                        <p:tav tm="0">
                                          <p:val>
                                            <p:strVal val="#ppt_h"/>
                                          </p:val>
                                        </p:tav>
                                        <p:tav tm="100000">
                                          <p:val>
                                            <p:strVal val="#ppt_h"/>
                                          </p:val>
                                        </p:tav>
                                      </p:tavLst>
                                    </p:anim>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8085" fill="hold"/>
                                        <p:tgtEl>
                                          <p:spTgt spid="14"/>
                                        </p:tgtEl>
                                      </p:cBhvr>
                                    </p:cmd>
                                  </p:childTnLst>
                                </p:cTn>
                              </p:par>
                              <p:par>
                                <p:cTn id="43" presetID="2" presetClass="entr" presetSubtype="12"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0-#ppt_w/2"/>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1" presetClass="exit" presetSubtype="0" fill="hold" grpId="1"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150" fill="hold"/>
                                        <p:tgtEl>
                                          <p:spTgt spid="16"/>
                                        </p:tgtEl>
                                      </p:cBhvr>
                                    </p:cmd>
                                  </p:childTnLst>
                                </p:cTn>
                              </p:par>
                            </p:childTnLst>
                          </p:cTn>
                        </p:par>
                      </p:childTnLst>
                    </p:cTn>
                  </p:par>
                </p:childTnLst>
              </p:cTn>
              <p:nextCondLst>
                <p:cond evt="onClick" delay="0">
                  <p:tgtEl>
                    <p:spTgt spid="10"/>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8150" fill="hold"/>
                                        <p:tgtEl>
                                          <p:spTgt spid="17"/>
                                        </p:tgtEl>
                                      </p:cBhvr>
                                    </p:cmd>
                                  </p:childTnLst>
                                </p:cTn>
                              </p:par>
                            </p:childTnLst>
                          </p:cTn>
                        </p:par>
                      </p:childTnLst>
                    </p:cTn>
                  </p:par>
                </p:childTnLst>
              </p:cTn>
              <p:nextCondLst>
                <p:cond evt="onClick" delay="0">
                  <p:tgtEl>
                    <p:spTgt spid="11"/>
                  </p:tgtEl>
                </p:cond>
              </p:nextCondLst>
            </p:seq>
            <p:audio>
              <p:cMediaNode vol="80000">
                <p:cTn id="61" fill="hold" display="0">
                  <p:stCondLst>
                    <p:cond delay="indefinite"/>
                  </p:stCondLst>
                  <p:endCondLst>
                    <p:cond evt="onStopAudio" delay="0">
                      <p:tgtEl>
                        <p:sldTgt/>
                      </p:tgtEl>
                    </p:cond>
                  </p:endCondLst>
                </p:cTn>
                <p:tgtEl>
                  <p:spTgt spid="14"/>
                </p:tgtEl>
              </p:cMediaNode>
            </p:audio>
            <p:audio>
              <p:cMediaNode vol="80000">
                <p:cTn id="62" fill="hold" display="0">
                  <p:stCondLst>
                    <p:cond delay="indefinite"/>
                  </p:stCondLst>
                  <p:endCondLst>
                    <p:cond evt="onStopAudio" delay="0">
                      <p:tgtEl>
                        <p:sldTgt/>
                      </p:tgtEl>
                    </p:cond>
                  </p:endCondLst>
                </p:cTn>
                <p:tgtEl>
                  <p:spTgt spid="15"/>
                </p:tgtEl>
              </p:cMediaNode>
            </p:audio>
            <p:audio>
              <p:cMediaNode vol="80000">
                <p:cTn id="63" fill="hold" display="0">
                  <p:stCondLst>
                    <p:cond delay="indefinite"/>
                  </p:stCondLst>
                  <p:endCondLst>
                    <p:cond evt="onStopAudio" delay="0">
                      <p:tgtEl>
                        <p:sldTgt/>
                      </p:tgtEl>
                    </p:cond>
                  </p:endCondLst>
                </p:cTn>
                <p:tgtEl>
                  <p:spTgt spid="16"/>
                </p:tgtEl>
              </p:cMediaNode>
            </p:audio>
            <p:audio>
              <p:cMediaNode vol="80000">
                <p:cTn id="64" fill="hold" display="0">
                  <p:stCondLst>
                    <p:cond delay="indefinite"/>
                  </p:stCondLst>
                  <p:endCondLst>
                    <p:cond evt="onStopAudio" delay="0">
                      <p:tgtEl>
                        <p:sldTgt/>
                      </p:tgtEl>
                    </p:cond>
                  </p:endCondLst>
                </p:cTn>
                <p:tgtEl>
                  <p:spTgt spid="17"/>
                </p:tgtEl>
              </p:cMediaNode>
            </p:audio>
          </p:childTnLst>
        </p:cTn>
      </p:par>
    </p:tnLst>
    <p:bldLst>
      <p:bldP spid="8" grpId="0" animBg="1"/>
      <p:bldP spid="9" grpId="0" animBg="1"/>
      <p:bldP spid="10" grpId="0" animBg="1"/>
      <p:bldP spid="10" grpId="1"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7">
            <a:extLst>
              <a:ext uri="{FF2B5EF4-FFF2-40B4-BE49-F238E27FC236}">
                <a16:creationId xmlns:a16="http://schemas.microsoft.com/office/drawing/2014/main" id="{30C19D93-01BF-457C-94FC-257D6F06D2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483"/>
          <a:stretch/>
        </p:blipFill>
        <p:spPr>
          <a:xfrm flipH="1">
            <a:off x="0" y="4876800"/>
            <a:ext cx="12192000" cy="1981200"/>
          </a:xfrm>
          <a:prstGeom prst="rect">
            <a:avLst/>
          </a:prstGeom>
        </p:spPr>
      </p:pic>
      <p:pic>
        <p:nvPicPr>
          <p:cNvPr id="3" name="图片 2">
            <a:extLst>
              <a:ext uri="{FF2B5EF4-FFF2-40B4-BE49-F238E27FC236}">
                <a16:creationId xmlns:a16="http://schemas.microsoft.com/office/drawing/2014/main" id="{81E46D6D-3952-430C-8D72-778C9ED0C2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87"/>
          <a:stretch/>
        </p:blipFill>
        <p:spPr>
          <a:xfrm>
            <a:off x="-1" y="0"/>
            <a:ext cx="6125071" cy="6722474"/>
          </a:xfrm>
          <a:prstGeom prst="rect">
            <a:avLst/>
          </a:prstGeom>
        </p:spPr>
      </p:pic>
      <p:pic>
        <p:nvPicPr>
          <p:cNvPr id="4" name="图片 39">
            <a:extLst>
              <a:ext uri="{FF2B5EF4-FFF2-40B4-BE49-F238E27FC236}">
                <a16:creationId xmlns:a16="http://schemas.microsoft.com/office/drawing/2014/main" id="{4D9A14BD-2198-49BF-A916-30CDFA863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257" t="12891" b="71103"/>
          <a:stretch/>
        </p:blipFill>
        <p:spPr>
          <a:xfrm>
            <a:off x="5341257" y="-22838"/>
            <a:ext cx="1327209" cy="1076025"/>
          </a:xfrm>
          <a:prstGeom prst="rect">
            <a:avLst/>
          </a:prstGeom>
        </p:spPr>
      </p:pic>
      <p:pic>
        <p:nvPicPr>
          <p:cNvPr id="5" name="图片 22">
            <a:extLst>
              <a:ext uri="{FF2B5EF4-FFF2-40B4-BE49-F238E27FC236}">
                <a16:creationId xmlns:a16="http://schemas.microsoft.com/office/drawing/2014/main" id="{898496B2-916B-4FB3-8D2F-6F10607E8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6834" y="3635751"/>
            <a:ext cx="3210019" cy="3210019"/>
          </a:xfrm>
          <a:prstGeom prst="rect">
            <a:avLst/>
          </a:prstGeom>
        </p:spPr>
      </p:pic>
      <p:pic>
        <p:nvPicPr>
          <p:cNvPr id="6" name="图片 44">
            <a:extLst>
              <a:ext uri="{FF2B5EF4-FFF2-40B4-BE49-F238E27FC236}">
                <a16:creationId xmlns:a16="http://schemas.microsoft.com/office/drawing/2014/main" id="{9257F97D-BF93-46DB-A659-A1EB2F977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150" y="399643"/>
            <a:ext cx="2159794" cy="1263437"/>
          </a:xfrm>
          <a:prstGeom prst="rect">
            <a:avLst/>
          </a:prstGeom>
        </p:spPr>
      </p:pic>
      <p:pic>
        <p:nvPicPr>
          <p:cNvPr id="7" name="图片 45">
            <a:extLst>
              <a:ext uri="{FF2B5EF4-FFF2-40B4-BE49-F238E27FC236}">
                <a16:creationId xmlns:a16="http://schemas.microsoft.com/office/drawing/2014/main" id="{E5DB2E20-ACA2-4A4B-B8A6-04E8B4F326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3063249"/>
            <a:ext cx="1028280" cy="726933"/>
          </a:xfrm>
          <a:prstGeom prst="rect">
            <a:avLst/>
          </a:prstGeom>
        </p:spPr>
      </p:pic>
      <p:pic>
        <p:nvPicPr>
          <p:cNvPr id="8" name="图片 46">
            <a:extLst>
              <a:ext uri="{FF2B5EF4-FFF2-40B4-BE49-F238E27FC236}">
                <a16:creationId xmlns:a16="http://schemas.microsoft.com/office/drawing/2014/main" id="{351C2F3A-A100-471B-A2B2-F7FB3D04C5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pic>
        <p:nvPicPr>
          <p:cNvPr id="11" name="Picture 10">
            <a:extLst>
              <a:ext uri="{FF2B5EF4-FFF2-40B4-BE49-F238E27FC236}">
                <a16:creationId xmlns:a16="http://schemas.microsoft.com/office/drawing/2014/main" id="{EF1E7F93-7746-D531-9349-7B954C389BFD}"/>
              </a:ext>
            </a:extLst>
          </p:cNvPr>
          <p:cNvPicPr>
            <a:picLocks noChangeAspect="1"/>
          </p:cNvPicPr>
          <p:nvPr/>
        </p:nvPicPr>
        <p:blipFill>
          <a:blip r:embed="rId8"/>
          <a:stretch>
            <a:fillRect/>
          </a:stretch>
        </p:blipFill>
        <p:spPr>
          <a:xfrm>
            <a:off x="2904348" y="1270837"/>
            <a:ext cx="9126503" cy="4133446"/>
          </a:xfrm>
          <a:prstGeom prst="rect">
            <a:avLst/>
          </a:prstGeom>
        </p:spPr>
      </p:pic>
    </p:spTree>
    <p:extLst>
      <p:ext uri="{BB962C8B-B14F-4D97-AF65-F5344CB8AC3E}">
        <p14:creationId xmlns:p14="http://schemas.microsoft.com/office/powerpoint/2010/main" val="146507853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58519" y="0"/>
            <a:ext cx="11631561" cy="6319253"/>
            <a:chOff x="280219" y="157316"/>
            <a:chExt cx="11631561" cy="6319253"/>
          </a:xfrm>
        </p:grpSpPr>
        <p:pic>
          <p:nvPicPr>
            <p:cNvPr id="3"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4"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r="37938"/>
          <a:stretch/>
        </p:blipFill>
        <p:spPr>
          <a:xfrm rot="414619">
            <a:off x="24232" y="1857390"/>
            <a:ext cx="2017536" cy="3076799"/>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37938"/>
          <a:stretch/>
        </p:blipFill>
        <p:spPr>
          <a:xfrm rot="19802793" flipH="1">
            <a:off x="10734806" y="1971572"/>
            <a:ext cx="1514099" cy="2309042"/>
          </a:xfrm>
          <a:prstGeom prst="rect">
            <a:avLst/>
          </a:prstGeom>
        </p:spPr>
      </p:pic>
      <p:sp>
        <p:nvSpPr>
          <p:cNvPr id="7" name="TextBox 6"/>
          <p:cNvSpPr txBox="1"/>
          <p:nvPr/>
        </p:nvSpPr>
        <p:spPr>
          <a:xfrm>
            <a:off x="2640563" y="1576873"/>
            <a:ext cx="4851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r="37938"/>
          <a:stretch/>
        </p:blipFill>
        <p:spPr>
          <a:xfrm rot="2909703">
            <a:off x="1545591" y="3870747"/>
            <a:ext cx="636646" cy="970903"/>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r="37938"/>
          <a:stretch/>
        </p:blipFill>
        <p:spPr>
          <a:xfrm rot="21207903">
            <a:off x="10425148" y="3560982"/>
            <a:ext cx="784545" cy="1196454"/>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11">
                    <a14:imgEffect>
                      <a14:backgroundRemoval t="2878" b="29736" l="48882" r="77157"/>
                    </a14:imgEffect>
                  </a14:imgLayer>
                </a14:imgProps>
              </a:ext>
              <a:ext uri="{28A0092B-C50C-407E-A947-70E740481C1C}">
                <a14:useLocalDpi xmlns:a14="http://schemas.microsoft.com/office/drawing/2010/main" val="0"/>
              </a:ext>
            </a:extLst>
          </a:blip>
          <a:srcRect l="49471" r="23031" b="69648"/>
          <a:stretch/>
        </p:blipFill>
        <p:spPr>
          <a:xfrm>
            <a:off x="-13569" y="-73655"/>
            <a:ext cx="2059444" cy="1514260"/>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1">
                    <a14:imgEffect>
                      <a14:backgroundRemoval t="70264" b="96643" l="3834" r="40256"/>
                    </a14:imgEffect>
                  </a14:imgLayer>
                </a14:imgProps>
              </a:ext>
              <a:ext uri="{28A0092B-C50C-407E-A947-70E740481C1C}">
                <a14:useLocalDpi xmlns:a14="http://schemas.microsoft.com/office/drawing/2010/main" val="0"/>
              </a:ext>
            </a:extLst>
          </a:blip>
          <a:srcRect t="70309" r="60400"/>
          <a:stretch/>
        </p:blipFill>
        <p:spPr>
          <a:xfrm flipH="1">
            <a:off x="9811979" y="273811"/>
            <a:ext cx="2616347" cy="1306717"/>
          </a:xfrm>
          <a:prstGeom prst="rect">
            <a:avLst/>
          </a:prstGeom>
        </p:spPr>
      </p:pic>
      <p:pic>
        <p:nvPicPr>
          <p:cNvPr id="12" name="Picture 11"/>
          <p:cNvPicPr>
            <a:picLocks noChangeAspect="1"/>
          </p:cNvPicPr>
          <p:nvPr/>
        </p:nvPicPr>
        <p:blipFill rotWithShape="1">
          <a:blip r:embed="rId13">
            <a:extLst>
              <a:ext uri="{BEBA8EAE-BF5A-486C-A8C5-ECC9F3942E4B}">
                <a14:imgProps xmlns:a14="http://schemas.microsoft.com/office/drawing/2010/main">
                  <a14:imgLayer r:embed="rId11">
                    <a14:imgEffect>
                      <a14:backgroundRemoval t="2398" b="23981" l="79073" r="97923"/>
                    </a14:imgEffect>
                  </a14:imgLayer>
                </a14:imgProps>
              </a:ext>
              <a:ext uri="{28A0092B-C50C-407E-A947-70E740481C1C}">
                <a14:useLocalDpi xmlns:a14="http://schemas.microsoft.com/office/drawing/2010/main" val="0"/>
              </a:ext>
            </a:extLst>
          </a:blip>
          <a:srcRect l="79261" b="73882"/>
          <a:stretch/>
        </p:blipFill>
        <p:spPr>
          <a:xfrm>
            <a:off x="1628782" y="-612378"/>
            <a:ext cx="2023559" cy="1697586"/>
          </a:xfrm>
          <a:prstGeom prst="rect">
            <a:avLst/>
          </a:prstGeom>
        </p:spPr>
      </p:pic>
      <p:pic>
        <p:nvPicPr>
          <p:cNvPr id="13" name="Picture 12"/>
          <p:cNvPicPr>
            <a:picLocks noChangeAspect="1"/>
          </p:cNvPicPr>
          <p:nvPr/>
        </p:nvPicPr>
        <p:blipFill rotWithShape="1">
          <a:blip r:embed="rId14">
            <a:extLst>
              <a:ext uri="{BEBA8EAE-BF5A-486C-A8C5-ECC9F3942E4B}">
                <a14:imgProps xmlns:a14="http://schemas.microsoft.com/office/drawing/2010/main">
                  <a14:imgLayer r:embed="rId11">
                    <a14:imgEffect>
                      <a14:backgroundRemoval t="41487" b="56115" l="2236" r="26677"/>
                    </a14:imgEffect>
                  </a14:imgLayer>
                </a14:imgProps>
              </a:ext>
              <a:ext uri="{28A0092B-C50C-407E-A947-70E740481C1C}">
                <a14:useLocalDpi xmlns:a14="http://schemas.microsoft.com/office/drawing/2010/main" val="0"/>
              </a:ext>
            </a:extLst>
          </a:blip>
          <a:srcRect t="39505" r="76101" b="41807"/>
          <a:stretch/>
        </p:blipFill>
        <p:spPr>
          <a:xfrm>
            <a:off x="8580271" y="-47705"/>
            <a:ext cx="2020902" cy="1052644"/>
          </a:xfrm>
          <a:prstGeom prst="rect">
            <a:avLst/>
          </a:prstGeom>
        </p:spPr>
      </p:pic>
      <p:pic>
        <p:nvPicPr>
          <p:cNvPr id="14" name="Picture 1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28807" y1="20133" x2="38749" y2="30746"/>
                        <a14:foregroundMark x1="50824" y1="71922" x2="60233" y2="77562"/>
                        <a14:foregroundMark x1="32881" y1="70528" x2="38894" y2="76167"/>
                        <a14:foregroundMark x1="44908" y1="78775" x2="49321" y2="81807"/>
                        <a14:foregroundMark x1="76237" y1="28684" x2="79680" y2="35840"/>
                        <a14:foregroundMark x1="18671" y1="44391" x2="18138" y2="46089"/>
                        <a14:foregroundMark x1="16052" y1="61310" x2="15519" y2="66101"/>
                        <a14:foregroundMark x1="27158" y1="80776" x2="27158" y2="84233"/>
                        <a14:foregroundMark x1="33851" y1="72953" x2="33172" y2="81140"/>
                        <a14:foregroundMark x1="16052" y1="31595" x2="16489" y2="34142"/>
                        <a14:foregroundMark x1="20466" y1="26804" x2="20854" y2="28138"/>
                        <a14:foregroundMark x1="21823" y1="36871" x2="21969" y2="37538"/>
                        <a14:foregroundMark x1="76770" y1="19951" x2="76673" y2="23529"/>
                        <a14:foregroundMark x1="77352" y1="45240" x2="77061" y2="47787"/>
                        <a14:foregroundMark x1="19884" y1="80776" x2="20175" y2="82171"/>
                        <a14:foregroundMark x1="13628" y1="55185" x2="14403" y2="56701"/>
                        <a14:foregroundMark x1="73084" y1="26804" x2="73521" y2="27835"/>
                        <a14:foregroundMark x1="79777" y1="39600" x2="80068" y2="40631"/>
                      </a14:backgroundRemoval>
                    </a14:imgEffect>
                  </a14:imgLayer>
                </a14:imgProps>
              </a:ext>
              <a:ext uri="{28A0092B-C50C-407E-A947-70E740481C1C}">
                <a14:useLocalDpi xmlns:a14="http://schemas.microsoft.com/office/drawing/2010/main" val="0"/>
              </a:ext>
            </a:extLst>
          </a:blip>
          <a:stretch>
            <a:fillRect/>
          </a:stretch>
        </p:blipFill>
        <p:spPr>
          <a:xfrm>
            <a:off x="2750469" y="1311903"/>
            <a:ext cx="6669400" cy="5335519"/>
          </a:xfrm>
          <a:prstGeom prst="rect">
            <a:avLst/>
          </a:prstGeom>
        </p:spPr>
      </p:pic>
      <p:pic>
        <p:nvPicPr>
          <p:cNvPr id="15" name="Picture 14"/>
          <p:cNvPicPr>
            <a:picLocks noChangeAspect="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93267" y="813878"/>
            <a:ext cx="1182137" cy="1229259"/>
          </a:xfrm>
          <a:prstGeom prst="rect">
            <a:avLst/>
          </a:prstGeom>
        </p:spPr>
      </p:pic>
      <p:pic>
        <p:nvPicPr>
          <p:cNvPr id="16" name="Picture 15"/>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04225" y="1220051"/>
            <a:ext cx="867403" cy="901979"/>
          </a:xfrm>
          <a:prstGeom prst="rect">
            <a:avLst/>
          </a:prstGeom>
        </p:spPr>
      </p:pic>
      <p:pic>
        <p:nvPicPr>
          <p:cNvPr id="17" name="Picture 16"/>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280711" y="1652813"/>
            <a:ext cx="1396899" cy="1452582"/>
          </a:xfrm>
          <a:prstGeom prst="rect">
            <a:avLst/>
          </a:prstGeom>
        </p:spPr>
      </p:pic>
      <p:pic>
        <p:nvPicPr>
          <p:cNvPr id="18" name="Picture 17"/>
          <p:cNvPicPr>
            <a:picLocks noChangeAspect="1"/>
          </p:cNvPicPr>
          <p:nvPr/>
        </p:nvPicPr>
        <p:blipFill>
          <a:blip r:embed="rId23" cstate="print">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03518" y="1522854"/>
            <a:ext cx="1182137" cy="1229259"/>
          </a:xfrm>
          <a:prstGeom prst="rect">
            <a:avLst/>
          </a:prstGeom>
        </p:spPr>
      </p:pic>
      <p:pic>
        <p:nvPicPr>
          <p:cNvPr id="19" name="Picture 18"/>
          <p:cNvPicPr>
            <a:picLocks noChangeAspect="1"/>
          </p:cNvPicPr>
          <p:nvPr/>
        </p:nvPicPr>
        <p:blipFill>
          <a:blip r:embed="rId25" cstate="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621207" y="1249831"/>
            <a:ext cx="828239" cy="861254"/>
          </a:xfrm>
          <a:prstGeom prst="rect">
            <a:avLst/>
          </a:prstGeom>
        </p:spPr>
      </p:pic>
      <p:pic>
        <p:nvPicPr>
          <p:cNvPr id="20" name="图片 3"/>
          <p:cNvPicPr>
            <a:picLocks noChangeAspect="1"/>
          </p:cNvPicPr>
          <p:nvPr/>
        </p:nvPicPr>
        <p:blipFill rotWithShape="1">
          <a:blip r:embed="rId27">
            <a:extLst>
              <a:ext uri="{28A0092B-C50C-407E-A947-70E740481C1C}">
                <a14:useLocalDpi xmlns:a14="http://schemas.microsoft.com/office/drawing/2010/main" val="0"/>
              </a:ext>
            </a:extLst>
          </a:blip>
          <a:srcRect t="21750"/>
          <a:stretch>
            <a:fillRect/>
          </a:stretch>
        </p:blipFill>
        <p:spPr>
          <a:xfrm>
            <a:off x="0" y="3827188"/>
            <a:ext cx="12428326" cy="3016662"/>
          </a:xfrm>
          <a:prstGeom prst="rect">
            <a:avLst/>
          </a:prstGeom>
        </p:spPr>
      </p:pic>
      <p:pic>
        <p:nvPicPr>
          <p:cNvPr id="21" name="Picture 20"/>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97701" y="2200852"/>
            <a:ext cx="1396899" cy="1452582"/>
          </a:xfrm>
          <a:prstGeom prst="rect">
            <a:avLst/>
          </a:prstGeom>
        </p:spPr>
      </p:pic>
      <p:pic>
        <p:nvPicPr>
          <p:cNvPr id="22"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85089" y="-562252"/>
            <a:ext cx="487363" cy="487363"/>
          </a:xfrm>
          <a:prstGeom prst="rect">
            <a:avLst/>
          </a:prstGeom>
        </p:spPr>
      </p:pic>
    </p:spTree>
    <p:extLst>
      <p:ext uri="{BB962C8B-B14F-4D97-AF65-F5344CB8AC3E}">
        <p14:creationId xmlns:p14="http://schemas.microsoft.com/office/powerpoint/2010/main" val="3046126894"/>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8085" fill="hold"/>
                                        <p:tgtEl>
                                          <p:spTgt spid="22"/>
                                        </p:tgtEl>
                                      </p:cBhvr>
                                    </p:cmd>
                                  </p:childTnLst>
                                </p:cTn>
                              </p:par>
                              <p:par>
                                <p:cTn id="51" presetID="30"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800" decel="100000"/>
                                        <p:tgtEl>
                                          <p:spTgt spid="14"/>
                                        </p:tgtEl>
                                      </p:cBhvr>
                                    </p:animEffect>
                                    <p:anim calcmode="lin" valueType="num">
                                      <p:cBhvr>
                                        <p:cTn id="54" dur="800" decel="100000" fill="hold"/>
                                        <p:tgtEl>
                                          <p:spTgt spid="14"/>
                                        </p:tgtEl>
                                        <p:attrNameLst>
                                          <p:attrName>style.rotation</p:attrName>
                                        </p:attrNameLst>
                                      </p:cBhvr>
                                      <p:tavLst>
                                        <p:tav tm="0">
                                          <p:val>
                                            <p:fltVal val="-90"/>
                                          </p:val>
                                        </p:tav>
                                        <p:tav tm="100000">
                                          <p:val>
                                            <p:fltVal val="0"/>
                                          </p:val>
                                        </p:tav>
                                      </p:tavLst>
                                    </p:anim>
                                    <p:anim calcmode="lin" valueType="num">
                                      <p:cBhvr>
                                        <p:cTn id="55" dur="800" decel="100000" fill="hold"/>
                                        <p:tgtEl>
                                          <p:spTgt spid="14"/>
                                        </p:tgtEl>
                                        <p:attrNameLst>
                                          <p:attrName>ppt_x</p:attrName>
                                        </p:attrNameLst>
                                      </p:cBhvr>
                                      <p:tavLst>
                                        <p:tav tm="0">
                                          <p:val>
                                            <p:strVal val="#ppt_x+0.4"/>
                                          </p:val>
                                        </p:tav>
                                        <p:tav tm="100000">
                                          <p:val>
                                            <p:strVal val="#ppt_x-0.05"/>
                                          </p:val>
                                        </p:tav>
                                      </p:tavLst>
                                    </p:anim>
                                    <p:anim calcmode="lin" valueType="num">
                                      <p:cBhvr>
                                        <p:cTn id="56" dur="800" decel="100000" fill="hold"/>
                                        <p:tgtEl>
                                          <p:spTgt spid="14"/>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59" fill="hold">
                            <p:stCondLst>
                              <p:cond delay="8085"/>
                            </p:stCondLst>
                            <p:childTnLst>
                              <p:par>
                                <p:cTn id="60" presetID="45" presetClass="entr" presetSubtype="0" repeatCount="indefinite" fill="hold"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ppt_w</p:attrName>
                                        </p:attrNameLst>
                                      </p:cBhvr>
                                      <p:tavLst>
                                        <p:tav tm="0" fmla="#ppt_w*sin(2.5*pi*$)">
                                          <p:val>
                                            <p:fltVal val="0"/>
                                          </p:val>
                                        </p:tav>
                                        <p:tav tm="100000">
                                          <p:val>
                                            <p:fltVal val="1"/>
                                          </p:val>
                                        </p:tav>
                                      </p:tavLst>
                                    </p:anim>
                                    <p:anim calcmode="lin" valueType="num">
                                      <p:cBhvr>
                                        <p:cTn id="64" dur="1000" fill="hold"/>
                                        <p:tgtEl>
                                          <p:spTgt spid="15"/>
                                        </p:tgtEl>
                                        <p:attrNameLst>
                                          <p:attrName>ppt_h</p:attrName>
                                        </p:attrNameLst>
                                      </p:cBhvr>
                                      <p:tavLst>
                                        <p:tav tm="0">
                                          <p:val>
                                            <p:strVal val="#ppt_h"/>
                                          </p:val>
                                        </p:tav>
                                        <p:tav tm="100000">
                                          <p:val>
                                            <p:strVal val="#ppt_h"/>
                                          </p:val>
                                        </p:tav>
                                      </p:tavLst>
                                    </p:anim>
                                  </p:childTnLst>
                                </p:cTn>
                              </p:par>
                              <p:par>
                                <p:cTn id="65" presetID="45" presetClass="entr" presetSubtype="0" repeatCount="indefinite" fill="hold" nodeType="withEffect">
                                  <p:stCondLst>
                                    <p:cond delay="50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ppt_w</p:attrName>
                                        </p:attrNameLst>
                                      </p:cBhvr>
                                      <p:tavLst>
                                        <p:tav tm="0" fmla="#ppt_w*sin(2.5*pi*$)">
                                          <p:val>
                                            <p:fltVal val="0"/>
                                          </p:val>
                                        </p:tav>
                                        <p:tav tm="100000">
                                          <p:val>
                                            <p:fltVal val="1"/>
                                          </p:val>
                                        </p:tav>
                                      </p:tavLst>
                                    </p:anim>
                                    <p:anim calcmode="lin" valueType="num">
                                      <p:cBhvr>
                                        <p:cTn id="69" dur="1000" fill="hold"/>
                                        <p:tgtEl>
                                          <p:spTgt spid="17"/>
                                        </p:tgtEl>
                                        <p:attrNameLst>
                                          <p:attrName>ppt_h</p:attrName>
                                        </p:attrNameLst>
                                      </p:cBhvr>
                                      <p:tavLst>
                                        <p:tav tm="0">
                                          <p:val>
                                            <p:strVal val="#ppt_h"/>
                                          </p:val>
                                        </p:tav>
                                        <p:tav tm="100000">
                                          <p:val>
                                            <p:strVal val="#ppt_h"/>
                                          </p:val>
                                        </p:tav>
                                      </p:tavLst>
                                    </p:anim>
                                  </p:childTnLst>
                                </p:cTn>
                              </p:par>
                              <p:par>
                                <p:cTn id="70" presetID="45" presetClass="entr" presetSubtype="0" repeatCount="indefinite" fill="hold" nodeType="withEffect">
                                  <p:stCondLst>
                                    <p:cond delay="25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ppt_w</p:attrName>
                                        </p:attrNameLst>
                                      </p:cBhvr>
                                      <p:tavLst>
                                        <p:tav tm="0" fmla="#ppt_w*sin(2.5*pi*$)">
                                          <p:val>
                                            <p:fltVal val="0"/>
                                          </p:val>
                                        </p:tav>
                                        <p:tav tm="100000">
                                          <p:val>
                                            <p:fltVal val="1"/>
                                          </p:val>
                                        </p:tav>
                                      </p:tavLst>
                                    </p:anim>
                                    <p:anim calcmode="lin" valueType="num">
                                      <p:cBhvr>
                                        <p:cTn id="74" dur="1000" fill="hold"/>
                                        <p:tgtEl>
                                          <p:spTgt spid="16"/>
                                        </p:tgtEl>
                                        <p:attrNameLst>
                                          <p:attrName>ppt_h</p:attrName>
                                        </p:attrNameLst>
                                      </p:cBhvr>
                                      <p:tavLst>
                                        <p:tav tm="0">
                                          <p:val>
                                            <p:strVal val="#ppt_h"/>
                                          </p:val>
                                        </p:tav>
                                        <p:tav tm="100000">
                                          <p:val>
                                            <p:strVal val="#ppt_h"/>
                                          </p:val>
                                        </p:tav>
                                      </p:tavLst>
                                    </p:anim>
                                  </p:childTnLst>
                                </p:cTn>
                              </p:par>
                              <p:par>
                                <p:cTn id="75" presetID="45" presetClass="entr" presetSubtype="0" repeatCount="indefinite" fill="hold" nodeType="withEffect">
                                  <p:stCondLst>
                                    <p:cond delay="25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1000"/>
                                        <p:tgtEl>
                                          <p:spTgt spid="19"/>
                                        </p:tgtEl>
                                      </p:cBhvr>
                                    </p:animEffect>
                                    <p:anim calcmode="lin" valueType="num">
                                      <p:cBhvr>
                                        <p:cTn id="78" dur="1000" fill="hold"/>
                                        <p:tgtEl>
                                          <p:spTgt spid="19"/>
                                        </p:tgtEl>
                                        <p:attrNameLst>
                                          <p:attrName>ppt_w</p:attrName>
                                        </p:attrNameLst>
                                      </p:cBhvr>
                                      <p:tavLst>
                                        <p:tav tm="0" fmla="#ppt_w*sin(2.5*pi*$)">
                                          <p:val>
                                            <p:fltVal val="0"/>
                                          </p:val>
                                        </p:tav>
                                        <p:tav tm="100000">
                                          <p:val>
                                            <p:fltVal val="1"/>
                                          </p:val>
                                        </p:tav>
                                      </p:tavLst>
                                    </p:anim>
                                    <p:anim calcmode="lin" valueType="num">
                                      <p:cBhvr>
                                        <p:cTn id="79" dur="1000" fill="hold"/>
                                        <p:tgtEl>
                                          <p:spTgt spid="19"/>
                                        </p:tgtEl>
                                        <p:attrNameLst>
                                          <p:attrName>ppt_h</p:attrName>
                                        </p:attrNameLst>
                                      </p:cBhvr>
                                      <p:tavLst>
                                        <p:tav tm="0">
                                          <p:val>
                                            <p:strVal val="#ppt_h"/>
                                          </p:val>
                                        </p:tav>
                                        <p:tav tm="100000">
                                          <p:val>
                                            <p:strVal val="#ppt_h"/>
                                          </p:val>
                                        </p:tav>
                                      </p:tavLst>
                                    </p:anim>
                                  </p:childTnLst>
                                </p:cTn>
                              </p:par>
                              <p:par>
                                <p:cTn id="80" presetID="45" presetClass="entr" presetSubtype="0" repeatCount="indefinite" fill="hold" nodeType="withEffect">
                                  <p:stCondLst>
                                    <p:cond delay="75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ppt_w</p:attrName>
                                        </p:attrNameLst>
                                      </p:cBhvr>
                                      <p:tavLst>
                                        <p:tav tm="0" fmla="#ppt_w*sin(2.5*pi*$)">
                                          <p:val>
                                            <p:fltVal val="0"/>
                                          </p:val>
                                        </p:tav>
                                        <p:tav tm="100000">
                                          <p:val>
                                            <p:fltVal val="1"/>
                                          </p:val>
                                        </p:tav>
                                      </p:tavLst>
                                    </p:anim>
                                    <p:anim calcmode="lin" valueType="num">
                                      <p:cBhvr>
                                        <p:cTn id="84" dur="1000" fill="hold"/>
                                        <p:tgtEl>
                                          <p:spTgt spid="18"/>
                                        </p:tgtEl>
                                        <p:attrNameLst>
                                          <p:attrName>ppt_h</p:attrName>
                                        </p:attrNameLst>
                                      </p:cBhvr>
                                      <p:tavLst>
                                        <p:tav tm="0">
                                          <p:val>
                                            <p:strVal val="#ppt_h"/>
                                          </p:val>
                                        </p:tav>
                                        <p:tav tm="100000">
                                          <p:val>
                                            <p:strVal val="#ppt_h"/>
                                          </p:val>
                                        </p:tav>
                                      </p:tavLst>
                                    </p:anim>
                                  </p:childTnLst>
                                </p:cTn>
                              </p:par>
                              <p:par>
                                <p:cTn id="85" presetID="45" presetClass="entr" presetSubtype="0" repeatCount="indefinite" fill="hold" nodeType="withEffect">
                                  <p:stCondLst>
                                    <p:cond delay="50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1000"/>
                                        <p:tgtEl>
                                          <p:spTgt spid="21"/>
                                        </p:tgtEl>
                                      </p:cBhvr>
                                    </p:animEffect>
                                    <p:anim calcmode="lin" valueType="num">
                                      <p:cBhvr>
                                        <p:cTn id="88" dur="1000" fill="hold"/>
                                        <p:tgtEl>
                                          <p:spTgt spid="21"/>
                                        </p:tgtEl>
                                        <p:attrNameLst>
                                          <p:attrName>ppt_w</p:attrName>
                                        </p:attrNameLst>
                                      </p:cBhvr>
                                      <p:tavLst>
                                        <p:tav tm="0" fmla="#ppt_w*sin(2.5*pi*$)">
                                          <p:val>
                                            <p:fltVal val="0"/>
                                          </p:val>
                                        </p:tav>
                                        <p:tav tm="100000">
                                          <p:val>
                                            <p:fltVal val="1"/>
                                          </p:val>
                                        </p:tav>
                                      </p:tavLst>
                                    </p:anim>
                                    <p:anim calcmode="lin" valueType="num">
                                      <p:cBhvr>
                                        <p:cTn id="89" dur="1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2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7">
            <a:extLst>
              <a:ext uri="{FF2B5EF4-FFF2-40B4-BE49-F238E27FC236}">
                <a16:creationId xmlns:a16="http://schemas.microsoft.com/office/drawing/2014/main" id="{30C19D93-01BF-457C-94FC-257D6F06D2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483"/>
          <a:stretch/>
        </p:blipFill>
        <p:spPr>
          <a:xfrm flipH="1">
            <a:off x="0" y="4876800"/>
            <a:ext cx="12192000" cy="1981200"/>
          </a:xfrm>
          <a:prstGeom prst="rect">
            <a:avLst/>
          </a:prstGeom>
        </p:spPr>
      </p:pic>
      <p:pic>
        <p:nvPicPr>
          <p:cNvPr id="3" name="图片 2">
            <a:extLst>
              <a:ext uri="{FF2B5EF4-FFF2-40B4-BE49-F238E27FC236}">
                <a16:creationId xmlns:a16="http://schemas.microsoft.com/office/drawing/2014/main" id="{81E46D6D-3952-430C-8D72-778C9ED0C2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87"/>
          <a:stretch/>
        </p:blipFill>
        <p:spPr>
          <a:xfrm>
            <a:off x="-1" y="0"/>
            <a:ext cx="6125071" cy="6722474"/>
          </a:xfrm>
          <a:prstGeom prst="rect">
            <a:avLst/>
          </a:prstGeom>
        </p:spPr>
      </p:pic>
      <p:pic>
        <p:nvPicPr>
          <p:cNvPr id="4" name="图片 39">
            <a:extLst>
              <a:ext uri="{FF2B5EF4-FFF2-40B4-BE49-F238E27FC236}">
                <a16:creationId xmlns:a16="http://schemas.microsoft.com/office/drawing/2014/main" id="{4D9A14BD-2198-49BF-A916-30CDFA863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257" t="12891" b="71103"/>
          <a:stretch/>
        </p:blipFill>
        <p:spPr>
          <a:xfrm>
            <a:off x="5341257" y="-22838"/>
            <a:ext cx="1327209" cy="1076025"/>
          </a:xfrm>
          <a:prstGeom prst="rect">
            <a:avLst/>
          </a:prstGeom>
        </p:spPr>
      </p:pic>
      <p:pic>
        <p:nvPicPr>
          <p:cNvPr id="5" name="图片 22">
            <a:extLst>
              <a:ext uri="{FF2B5EF4-FFF2-40B4-BE49-F238E27FC236}">
                <a16:creationId xmlns:a16="http://schemas.microsoft.com/office/drawing/2014/main" id="{898496B2-916B-4FB3-8D2F-6F10607E8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6834" y="3635751"/>
            <a:ext cx="3210019" cy="3210019"/>
          </a:xfrm>
          <a:prstGeom prst="rect">
            <a:avLst/>
          </a:prstGeom>
        </p:spPr>
      </p:pic>
      <p:pic>
        <p:nvPicPr>
          <p:cNvPr id="6" name="图片 44">
            <a:extLst>
              <a:ext uri="{FF2B5EF4-FFF2-40B4-BE49-F238E27FC236}">
                <a16:creationId xmlns:a16="http://schemas.microsoft.com/office/drawing/2014/main" id="{9257F97D-BF93-46DB-A659-A1EB2F977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150" y="399643"/>
            <a:ext cx="2159794" cy="1263437"/>
          </a:xfrm>
          <a:prstGeom prst="rect">
            <a:avLst/>
          </a:prstGeom>
        </p:spPr>
      </p:pic>
      <p:pic>
        <p:nvPicPr>
          <p:cNvPr id="7" name="图片 45">
            <a:extLst>
              <a:ext uri="{FF2B5EF4-FFF2-40B4-BE49-F238E27FC236}">
                <a16:creationId xmlns:a16="http://schemas.microsoft.com/office/drawing/2014/main" id="{E5DB2E20-ACA2-4A4B-B8A6-04E8B4F326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3063249"/>
            <a:ext cx="1028280" cy="726933"/>
          </a:xfrm>
          <a:prstGeom prst="rect">
            <a:avLst/>
          </a:prstGeom>
        </p:spPr>
      </p:pic>
      <p:pic>
        <p:nvPicPr>
          <p:cNvPr id="8" name="图片 46">
            <a:extLst>
              <a:ext uri="{FF2B5EF4-FFF2-40B4-BE49-F238E27FC236}">
                <a16:creationId xmlns:a16="http://schemas.microsoft.com/office/drawing/2014/main" id="{351C2F3A-A100-471B-A2B2-F7FB3D04C5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pic>
        <p:nvPicPr>
          <p:cNvPr id="9" name="Picture 8">
            <a:extLst>
              <a:ext uri="{FF2B5EF4-FFF2-40B4-BE49-F238E27FC236}">
                <a16:creationId xmlns:a16="http://schemas.microsoft.com/office/drawing/2014/main" id="{A7A0B6F7-85A2-F415-E832-760766B69279}"/>
              </a:ext>
            </a:extLst>
          </p:cNvPr>
          <p:cNvPicPr>
            <a:picLocks noChangeAspect="1"/>
          </p:cNvPicPr>
          <p:nvPr/>
        </p:nvPicPr>
        <p:blipFill>
          <a:blip r:embed="rId8"/>
          <a:stretch>
            <a:fillRect/>
          </a:stretch>
        </p:blipFill>
        <p:spPr>
          <a:xfrm>
            <a:off x="2753997" y="1908958"/>
            <a:ext cx="8736325" cy="2450804"/>
          </a:xfrm>
          <a:prstGeom prst="rect">
            <a:avLst/>
          </a:prstGeom>
        </p:spPr>
      </p:pic>
    </p:spTree>
    <p:extLst>
      <p:ext uri="{BB962C8B-B14F-4D97-AF65-F5344CB8AC3E}">
        <p14:creationId xmlns:p14="http://schemas.microsoft.com/office/powerpoint/2010/main" val="397752610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ớp chúng ta đoàn kế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00930" cy="6858000"/>
          </a:xfrm>
          <a:prstGeom prst="rect">
            <a:avLst/>
          </a:prstGeom>
        </p:spPr>
      </p:pic>
    </p:spTree>
    <p:extLst>
      <p:ext uri="{BB962C8B-B14F-4D97-AF65-F5344CB8AC3E}">
        <p14:creationId xmlns:p14="http://schemas.microsoft.com/office/powerpoint/2010/main" val="791971798"/>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19A522AD-CE5B-4347-BA6F-D7BDC19EC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9675" y="6000750"/>
            <a:ext cx="903762" cy="696840"/>
          </a:xfrm>
          <a:prstGeom prst="rect">
            <a:avLst/>
          </a:prstGeom>
        </p:spPr>
      </p:pic>
      <p:pic>
        <p:nvPicPr>
          <p:cNvPr id="16" name="图片 28">
            <a:extLst>
              <a:ext uri="{FF2B5EF4-FFF2-40B4-BE49-F238E27FC236}">
                <a16:creationId xmlns:a16="http://schemas.microsoft.com/office/drawing/2014/main" id="{A426C731-D80B-4CE1-B5F8-BDA250868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406" y="4568258"/>
            <a:ext cx="2915437" cy="2305149"/>
          </a:xfrm>
          <a:prstGeom prst="rect">
            <a:avLst/>
          </a:prstGeom>
        </p:spPr>
      </p:pic>
      <p:pic>
        <p:nvPicPr>
          <p:cNvPr id="17" name="Picture 16"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6396" y="-25077"/>
            <a:ext cx="1271130" cy="1271130"/>
          </a:xfrm>
          <a:prstGeom prst="rect">
            <a:avLst/>
          </a:prstGeom>
        </p:spPr>
      </p:pic>
      <p:grpSp>
        <p:nvGrpSpPr>
          <p:cNvPr id="18" name="Group 17"/>
          <p:cNvGrpSpPr/>
          <p:nvPr/>
        </p:nvGrpSpPr>
        <p:grpSpPr>
          <a:xfrm>
            <a:off x="9246201" y="693299"/>
            <a:ext cx="2811440" cy="1105510"/>
            <a:chOff x="-856881" y="1091821"/>
            <a:chExt cx="2811440" cy="1105510"/>
          </a:xfrm>
        </p:grpSpPr>
        <p:sp>
          <p:nvSpPr>
            <p:cNvPr id="1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0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0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grpSp>
      <p:sp>
        <p:nvSpPr>
          <p:cNvPr id="27" name="矩形: 圆角 16">
            <a:extLst>
              <a:ext uri="{FF2B5EF4-FFF2-40B4-BE49-F238E27FC236}">
                <a16:creationId xmlns:a16="http://schemas.microsoft.com/office/drawing/2014/main" id="{8C14046D-F732-340D-BCF3-B7773A69F385}"/>
              </a:ext>
            </a:extLst>
          </p:cNvPr>
          <p:cNvSpPr/>
          <p:nvPr/>
        </p:nvSpPr>
        <p:spPr>
          <a:xfrm>
            <a:off x="4189695" y="5349683"/>
            <a:ext cx="2490004" cy="742297"/>
          </a:xfrm>
          <a:prstGeom prst="roundRect">
            <a:avLst>
              <a:gd name="adj" fmla="val 5000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5B9BD5">
                    <a:lumMod val="75000"/>
                  </a:srgbClr>
                </a:solidFill>
                <a:effectLst/>
                <a:uLnTx/>
                <a:uFillTx/>
                <a:latin typeface="#9Slide04 Goku" panose="02000503000000020004" pitchFamily="2" charset="0"/>
                <a:ea typeface="字魂131号-酷乐潮玩体" panose="00000500000000000000" pitchFamily="2" charset="-122"/>
                <a:cs typeface="+mn-cs"/>
                <a:sym typeface="Arial" panose="020B0604020202020204" pitchFamily="34" charset="0"/>
              </a:rPr>
              <a:t>Trang</a:t>
            </a:r>
            <a:r>
              <a:rPr kumimoji="0" lang="en-US" altLang="zh-CN" sz="4000" b="0" i="0" u="none" strike="noStrike" kern="1200" cap="none" spc="0" normalizeH="0" baseline="0" noProof="0" dirty="0">
                <a:ln>
                  <a:noFill/>
                </a:ln>
                <a:solidFill>
                  <a:srgbClr val="5B9BD5">
                    <a:lumMod val="75000"/>
                  </a:srgbClr>
                </a:solidFill>
                <a:effectLst/>
                <a:uLnTx/>
                <a:uFillTx/>
                <a:latin typeface="#9Slide04 Goku" panose="02000503000000020004" pitchFamily="2" charset="0"/>
                <a:ea typeface="字魂131号-酷乐潮玩体" panose="00000500000000000000" pitchFamily="2" charset="-122"/>
                <a:cs typeface="+mn-cs"/>
                <a:sym typeface="Arial" panose="020B0604020202020204" pitchFamily="34" charset="0"/>
              </a:rPr>
              <a:t> 115</a:t>
            </a:r>
            <a:endParaRPr kumimoji="0" lang="zh-CN" altLang="en-US" sz="4000" b="0" i="0" u="none" strike="noStrike" kern="1200" cap="none" spc="0" normalizeH="0" baseline="0" noProof="0" dirty="0">
              <a:ln>
                <a:noFill/>
              </a:ln>
              <a:solidFill>
                <a:srgbClr val="5B9BD5">
                  <a:lumMod val="75000"/>
                </a:srgbClr>
              </a:solidFill>
              <a:effectLst/>
              <a:uLnTx/>
              <a:uFillTx/>
              <a:latin typeface="#9Slide04 Goku" panose="02000503000000020004" pitchFamily="2" charset="0"/>
              <a:ea typeface="字魂131号-酷乐潮玩体" panose="00000500000000000000" pitchFamily="2" charset="-122"/>
              <a:cs typeface="+mn-cs"/>
              <a:sym typeface="Arial" panose="020B0604020202020204" pitchFamily="34" charset="0"/>
            </a:endParaRPr>
          </a:p>
        </p:txBody>
      </p:sp>
      <p:pic>
        <p:nvPicPr>
          <p:cNvPr id="2" name="Picture 1">
            <a:extLst>
              <a:ext uri="{FF2B5EF4-FFF2-40B4-BE49-F238E27FC236}">
                <a16:creationId xmlns:a16="http://schemas.microsoft.com/office/drawing/2014/main" id="{DECE41A4-F6D0-CF5D-246B-7D9B7F808799}"/>
              </a:ext>
            </a:extLst>
          </p:cNvPr>
          <p:cNvPicPr>
            <a:picLocks noChangeAspect="1"/>
          </p:cNvPicPr>
          <p:nvPr/>
        </p:nvPicPr>
        <p:blipFill>
          <a:blip r:embed="rId5"/>
          <a:stretch>
            <a:fillRect/>
          </a:stretch>
        </p:blipFill>
        <p:spPr>
          <a:xfrm>
            <a:off x="520727" y="1951657"/>
            <a:ext cx="11089585" cy="1816765"/>
          </a:xfrm>
          <a:prstGeom prst="rect">
            <a:avLst/>
          </a:prstGeom>
        </p:spPr>
      </p:pic>
      <p:pic>
        <p:nvPicPr>
          <p:cNvPr id="3" name="Picture 2">
            <a:extLst>
              <a:ext uri="{FF2B5EF4-FFF2-40B4-BE49-F238E27FC236}">
                <a16:creationId xmlns:a16="http://schemas.microsoft.com/office/drawing/2014/main" id="{59F5EB77-1AB3-78EB-3C2A-D0CE49E10D53}"/>
              </a:ext>
            </a:extLst>
          </p:cNvPr>
          <p:cNvPicPr>
            <a:picLocks noChangeAspect="1"/>
          </p:cNvPicPr>
          <p:nvPr/>
        </p:nvPicPr>
        <p:blipFill>
          <a:blip r:embed="rId6"/>
          <a:stretch>
            <a:fillRect/>
          </a:stretch>
        </p:blipFill>
        <p:spPr>
          <a:xfrm>
            <a:off x="2972505" y="295569"/>
            <a:ext cx="7181710" cy="1999661"/>
          </a:xfrm>
          <a:prstGeom prst="rect">
            <a:avLst/>
          </a:prstGeom>
        </p:spPr>
      </p:pic>
    </p:spTree>
    <p:extLst>
      <p:ext uri="{BB962C8B-B14F-4D97-AF65-F5344CB8AC3E}">
        <p14:creationId xmlns:p14="http://schemas.microsoft.com/office/powerpoint/2010/main" val="386610917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7">
            <a:extLst>
              <a:ext uri="{FF2B5EF4-FFF2-40B4-BE49-F238E27FC236}">
                <a16:creationId xmlns:a16="http://schemas.microsoft.com/office/drawing/2014/main" id="{30C19D93-01BF-457C-94FC-257D6F06D2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483"/>
          <a:stretch/>
        </p:blipFill>
        <p:spPr>
          <a:xfrm flipH="1">
            <a:off x="0" y="4876800"/>
            <a:ext cx="12192000" cy="1981200"/>
          </a:xfrm>
          <a:prstGeom prst="rect">
            <a:avLst/>
          </a:prstGeom>
        </p:spPr>
      </p:pic>
      <p:pic>
        <p:nvPicPr>
          <p:cNvPr id="3" name="图片 2">
            <a:extLst>
              <a:ext uri="{FF2B5EF4-FFF2-40B4-BE49-F238E27FC236}">
                <a16:creationId xmlns:a16="http://schemas.microsoft.com/office/drawing/2014/main" id="{81E46D6D-3952-430C-8D72-778C9ED0C2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87"/>
          <a:stretch/>
        </p:blipFill>
        <p:spPr>
          <a:xfrm>
            <a:off x="-1" y="0"/>
            <a:ext cx="6125071" cy="6722474"/>
          </a:xfrm>
          <a:prstGeom prst="rect">
            <a:avLst/>
          </a:prstGeom>
        </p:spPr>
      </p:pic>
      <p:pic>
        <p:nvPicPr>
          <p:cNvPr id="4" name="图片 39">
            <a:extLst>
              <a:ext uri="{FF2B5EF4-FFF2-40B4-BE49-F238E27FC236}">
                <a16:creationId xmlns:a16="http://schemas.microsoft.com/office/drawing/2014/main" id="{4D9A14BD-2198-49BF-A916-30CDFA863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257" t="12891" b="71103"/>
          <a:stretch/>
        </p:blipFill>
        <p:spPr>
          <a:xfrm>
            <a:off x="5341257" y="-22838"/>
            <a:ext cx="1327209" cy="1076025"/>
          </a:xfrm>
          <a:prstGeom prst="rect">
            <a:avLst/>
          </a:prstGeom>
        </p:spPr>
      </p:pic>
      <p:pic>
        <p:nvPicPr>
          <p:cNvPr id="5" name="图片 22">
            <a:extLst>
              <a:ext uri="{FF2B5EF4-FFF2-40B4-BE49-F238E27FC236}">
                <a16:creationId xmlns:a16="http://schemas.microsoft.com/office/drawing/2014/main" id="{898496B2-916B-4FB3-8D2F-6F10607E8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6834" y="3635751"/>
            <a:ext cx="3210019" cy="3210019"/>
          </a:xfrm>
          <a:prstGeom prst="rect">
            <a:avLst/>
          </a:prstGeom>
        </p:spPr>
      </p:pic>
      <p:pic>
        <p:nvPicPr>
          <p:cNvPr id="6" name="图片 44">
            <a:extLst>
              <a:ext uri="{FF2B5EF4-FFF2-40B4-BE49-F238E27FC236}">
                <a16:creationId xmlns:a16="http://schemas.microsoft.com/office/drawing/2014/main" id="{9257F97D-BF93-46DB-A659-A1EB2F977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150" y="399643"/>
            <a:ext cx="2159794" cy="1263437"/>
          </a:xfrm>
          <a:prstGeom prst="rect">
            <a:avLst/>
          </a:prstGeom>
        </p:spPr>
      </p:pic>
      <p:pic>
        <p:nvPicPr>
          <p:cNvPr id="7" name="图片 45">
            <a:extLst>
              <a:ext uri="{FF2B5EF4-FFF2-40B4-BE49-F238E27FC236}">
                <a16:creationId xmlns:a16="http://schemas.microsoft.com/office/drawing/2014/main" id="{E5DB2E20-ACA2-4A4B-B8A6-04E8B4F326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3063249"/>
            <a:ext cx="1028280" cy="726933"/>
          </a:xfrm>
          <a:prstGeom prst="rect">
            <a:avLst/>
          </a:prstGeom>
        </p:spPr>
      </p:pic>
      <p:pic>
        <p:nvPicPr>
          <p:cNvPr id="8" name="图片 46">
            <a:extLst>
              <a:ext uri="{FF2B5EF4-FFF2-40B4-BE49-F238E27FC236}">
                <a16:creationId xmlns:a16="http://schemas.microsoft.com/office/drawing/2014/main" id="{351C2F3A-A100-471B-A2B2-F7FB3D04C5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pic>
        <p:nvPicPr>
          <p:cNvPr id="11" name="Picture 10">
            <a:extLst>
              <a:ext uri="{FF2B5EF4-FFF2-40B4-BE49-F238E27FC236}">
                <a16:creationId xmlns:a16="http://schemas.microsoft.com/office/drawing/2014/main" id="{33851635-823D-6167-289B-C4DD336689D1}"/>
              </a:ext>
            </a:extLst>
          </p:cNvPr>
          <p:cNvPicPr>
            <a:picLocks noChangeAspect="1"/>
          </p:cNvPicPr>
          <p:nvPr/>
        </p:nvPicPr>
        <p:blipFill>
          <a:blip r:embed="rId8"/>
          <a:stretch>
            <a:fillRect/>
          </a:stretch>
        </p:blipFill>
        <p:spPr>
          <a:xfrm>
            <a:off x="2165698" y="1280997"/>
            <a:ext cx="9547163" cy="4133446"/>
          </a:xfrm>
          <a:prstGeom prst="rect">
            <a:avLst/>
          </a:prstGeom>
        </p:spPr>
      </p:pic>
    </p:spTree>
    <p:extLst>
      <p:ext uri="{BB962C8B-B14F-4D97-AF65-F5344CB8AC3E}">
        <p14:creationId xmlns:p14="http://schemas.microsoft.com/office/powerpoint/2010/main" val="1501123198"/>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49270" y="173994"/>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3C9823-8208-410D-A57C-116DAF019551}"/>
              </a:ext>
            </a:extLst>
          </p:cNvPr>
          <p:cNvSpPr txBox="1"/>
          <p:nvPr/>
        </p:nvSpPr>
        <p:spPr>
          <a:xfrm>
            <a:off x="1296883" y="414331"/>
            <a:ext cx="101690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văn</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hỏi</a:t>
            </a:r>
            <a:r>
              <a:rPr kumimoji="0" lang="en-US"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endParaRPr kumimoji="0" lang="vi-VN"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574766" y="892969"/>
            <a:ext cx="1101198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nghe</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tích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voi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hươu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nai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sóc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dòng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thuyền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nhớ</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sớm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trở</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9" name="TextBox 8"/>
          <p:cNvSpPr txBox="1"/>
          <p:nvPr/>
        </p:nvSpPr>
        <p:spPr>
          <a:xfrm>
            <a:off x="494306" y="3876019"/>
            <a:ext cx="11237446" cy="2308324"/>
          </a:xfrm>
          <a:prstGeom prst="rect">
            <a:avLst/>
          </a:prstGeom>
          <a:solidFill>
            <a:srgbClr val="FFFF99"/>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đoạn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văn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nhỏ</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kể</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ai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đã</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gì</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nhỏ</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nào</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hiện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rõ</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nhất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nhỏ</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đối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989096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49270" y="173994"/>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3C9823-8208-410D-A57C-116DAF019551}"/>
              </a:ext>
            </a:extLst>
          </p:cNvPr>
          <p:cNvSpPr txBox="1"/>
          <p:nvPr/>
        </p:nvSpPr>
        <p:spPr>
          <a:xfrm>
            <a:off x="1296883" y="502880"/>
            <a:ext cx="101690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1. Đọc đoạn văn sau và trả lời câu hỏi </a:t>
            </a:r>
            <a:endParaRPr kumimoji="0" lang="vi-VN"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574766" y="1207294"/>
            <a:ext cx="1101198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tôi.</a:t>
            </a:r>
          </a:p>
        </p:txBody>
      </p:sp>
      <p:sp>
        <p:nvSpPr>
          <p:cNvPr id="8" name="Rounded Rectangular Callout 7"/>
          <p:cNvSpPr/>
          <p:nvPr/>
        </p:nvSpPr>
        <p:spPr>
          <a:xfrm>
            <a:off x="773076" y="4400048"/>
            <a:ext cx="9102444" cy="1007975"/>
          </a:xfrm>
          <a:prstGeom prst="wedgeRoundRectCallout">
            <a:avLst>
              <a:gd name="adj1" fmla="val -34142"/>
              <a:gd name="adj2" fmla="val 83491"/>
              <a:gd name="adj3" fmla="val 16667"/>
            </a:avLst>
          </a:prstGeom>
          <a:solidFill>
            <a:schemeClr val="accent2">
              <a:lumMod val="20000"/>
              <a:lumOff val="80000"/>
            </a:schemeClr>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942892" y="4580869"/>
            <a:ext cx="8881827"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mn-cs"/>
              </a:rPr>
              <a:t>a. Trong đoạn văn trên bạn nhỏ kể về ai?</a:t>
            </a:r>
            <a:endParaRPr kumimoji="0" lang="en-US" sz="5400" b="1"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mn-cs"/>
            </a:endParaRPr>
          </a:p>
        </p:txBody>
      </p:sp>
      <p:cxnSp>
        <p:nvCxnSpPr>
          <p:cNvPr id="10" name="Straight Connector 9">
            <a:extLst>
              <a:ext uri="{FF2B5EF4-FFF2-40B4-BE49-F238E27FC236}">
                <a16:creationId xmlns:a16="http://schemas.microsoft.com/office/drawing/2014/main" id="{02E0CADE-1CD5-4611-ABC0-B045C21FAA2D}"/>
              </a:ext>
            </a:extLst>
          </p:cNvPr>
          <p:cNvCxnSpPr>
            <a:cxnSpLocks/>
          </p:cNvCxnSpPr>
          <p:nvPr/>
        </p:nvCxnSpPr>
        <p:spPr>
          <a:xfrm>
            <a:off x="6943609" y="1739617"/>
            <a:ext cx="1799902" cy="0"/>
          </a:xfrm>
          <a:prstGeom prst="line">
            <a:avLst/>
          </a:prstGeom>
          <a:ln w="57150"/>
        </p:spPr>
        <p:style>
          <a:lnRef idx="3">
            <a:schemeClr val="accent1"/>
          </a:lnRef>
          <a:fillRef idx="0">
            <a:schemeClr val="accent1"/>
          </a:fillRef>
          <a:effectRef idx="2">
            <a:schemeClr val="accent1"/>
          </a:effectRef>
          <a:fontRef idx="minor">
            <a:schemeClr val="tx1"/>
          </a:fontRef>
        </p:style>
      </p:cxnSp>
      <p:grpSp>
        <p:nvGrpSpPr>
          <p:cNvPr id="11" name="Group 10">
            <a:extLst>
              <a:ext uri="{FF2B5EF4-FFF2-40B4-BE49-F238E27FC236}">
                <a16:creationId xmlns:a16="http://schemas.microsoft.com/office/drawing/2014/main" id="{E4B86D33-0E2C-4799-A9B4-3CFA82D34800}"/>
              </a:ext>
            </a:extLst>
          </p:cNvPr>
          <p:cNvGrpSpPr/>
          <p:nvPr/>
        </p:nvGrpSpPr>
        <p:grpSpPr>
          <a:xfrm>
            <a:off x="4362994" y="5588844"/>
            <a:ext cx="7406641" cy="721340"/>
            <a:chOff x="-180829" y="2659031"/>
            <a:chExt cx="2993004" cy="2574629"/>
          </a:xfrm>
        </p:grpSpPr>
        <p:sp>
          <p:nvSpPr>
            <p:cNvPr id="12" name="TextBox 11">
              <a:extLst>
                <a:ext uri="{FF2B5EF4-FFF2-40B4-BE49-F238E27FC236}">
                  <a16:creationId xmlns:a16="http://schemas.microsoft.com/office/drawing/2014/main" id="{C153C45A-B5D6-449D-95DE-B5F4E0CA7A2A}"/>
                </a:ext>
              </a:extLst>
            </p:cNvPr>
            <p:cNvSpPr txBox="1"/>
            <p:nvPr/>
          </p:nvSpPr>
          <p:spPr>
            <a:xfrm>
              <a:off x="-180829" y="2659031"/>
              <a:ext cx="2993004" cy="2574629"/>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Bạn nhỏ kể về ông ngoại của mình</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14"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15"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grpSp>
      </p:grpSp>
    </p:spTree>
    <p:extLst>
      <p:ext uri="{BB962C8B-B14F-4D97-AF65-F5344CB8AC3E}">
        <p14:creationId xmlns:p14="http://schemas.microsoft.com/office/powerpoint/2010/main" val="366087117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49270" y="173994"/>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3C9823-8208-410D-A57C-116DAF019551}"/>
              </a:ext>
            </a:extLst>
          </p:cNvPr>
          <p:cNvSpPr txBox="1"/>
          <p:nvPr/>
        </p:nvSpPr>
        <p:spPr>
          <a:xfrm>
            <a:off x="1296883" y="502880"/>
            <a:ext cx="101690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1. Đọc đoạn văn sau và trả lời câu hỏi </a:t>
            </a:r>
            <a:endParaRPr kumimoji="0" lang="vi-VN"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574766" y="1207294"/>
            <a:ext cx="1101198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tôi.</a:t>
            </a:r>
          </a:p>
        </p:txBody>
      </p:sp>
      <p:sp>
        <p:nvSpPr>
          <p:cNvPr id="8" name="Rounded Rectangular Callout 7"/>
          <p:cNvSpPr/>
          <p:nvPr/>
        </p:nvSpPr>
        <p:spPr>
          <a:xfrm>
            <a:off x="355064" y="4295850"/>
            <a:ext cx="9102444" cy="823815"/>
          </a:xfrm>
          <a:prstGeom prst="wedgeRoundRectCallout">
            <a:avLst>
              <a:gd name="adj1" fmla="val -34142"/>
              <a:gd name="adj2" fmla="val 83491"/>
              <a:gd name="adj3" fmla="val 16667"/>
            </a:avLst>
          </a:prstGeom>
          <a:solidFill>
            <a:schemeClr val="accent2">
              <a:lumMod val="20000"/>
              <a:lumOff val="80000"/>
            </a:schemeClr>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524881" y="4429682"/>
            <a:ext cx="893262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đã</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gì</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nhỏ</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E4B86D33-0E2C-4799-A9B4-3CFA82D34800}"/>
              </a:ext>
            </a:extLst>
          </p:cNvPr>
          <p:cNvGrpSpPr/>
          <p:nvPr/>
        </p:nvGrpSpPr>
        <p:grpSpPr>
          <a:xfrm>
            <a:off x="4362994" y="5253497"/>
            <a:ext cx="7406641" cy="1339632"/>
            <a:chOff x="-180829" y="2659031"/>
            <a:chExt cx="2993004" cy="4781457"/>
          </a:xfrm>
        </p:grpSpPr>
        <p:sp>
          <p:nvSpPr>
            <p:cNvPr id="12" name="TextBox 11">
              <a:extLst>
                <a:ext uri="{FF2B5EF4-FFF2-40B4-BE49-F238E27FC236}">
                  <a16:creationId xmlns:a16="http://schemas.microsoft.com/office/drawing/2014/main" id="{C153C45A-B5D6-449D-95DE-B5F4E0CA7A2A}"/>
                </a:ext>
              </a:extLst>
            </p:cNvPr>
            <p:cNvSpPr txBox="1"/>
            <p:nvPr/>
          </p:nvSpPr>
          <p:spPr>
            <a:xfrm>
              <a:off x="-180829" y="2659031"/>
              <a:ext cx="2993004" cy="4781457"/>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rPr>
                <a:t>Ông ngoại thường kể cho bạn nghe truyện cổ tích, dạy bạn vẽ.</a:t>
              </a:r>
              <a:endParaRPr kumimoji="0" lang="en-US" sz="6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14"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15"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grpSp>
      </p:grpSp>
      <p:cxnSp>
        <p:nvCxnSpPr>
          <p:cNvPr id="16" name="Straight Connector 15">
            <a:extLst>
              <a:ext uri="{FF2B5EF4-FFF2-40B4-BE49-F238E27FC236}">
                <a16:creationId xmlns:a16="http://schemas.microsoft.com/office/drawing/2014/main" id="{02E0CADE-1CD5-4611-ABC0-B045C21FAA2D}"/>
              </a:ext>
            </a:extLst>
          </p:cNvPr>
          <p:cNvCxnSpPr>
            <a:cxnSpLocks/>
          </p:cNvCxnSpPr>
          <p:nvPr/>
        </p:nvCxnSpPr>
        <p:spPr>
          <a:xfrm>
            <a:off x="2889769" y="2192463"/>
            <a:ext cx="8503920"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02E0CADE-1CD5-4611-ABC0-B045C21FAA2D}"/>
              </a:ext>
            </a:extLst>
          </p:cNvPr>
          <p:cNvCxnSpPr>
            <a:cxnSpLocks/>
          </p:cNvCxnSpPr>
          <p:nvPr/>
        </p:nvCxnSpPr>
        <p:spPr>
          <a:xfrm>
            <a:off x="733887" y="2684497"/>
            <a:ext cx="2560320"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943831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49270" y="173994"/>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3C9823-8208-410D-A57C-116DAF019551}"/>
              </a:ext>
            </a:extLst>
          </p:cNvPr>
          <p:cNvSpPr txBox="1"/>
          <p:nvPr/>
        </p:nvSpPr>
        <p:spPr>
          <a:xfrm>
            <a:off x="1296883" y="502880"/>
            <a:ext cx="101690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1. Đọc đoạn văn sau và trả lời câu hỏi </a:t>
            </a:r>
            <a:endParaRPr kumimoji="0" lang="vi-VN"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574766" y="1207294"/>
            <a:ext cx="1101198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Khi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nghe</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tích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voi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hươu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nai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sóc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dòng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thuyền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nhớ</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sớm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trở</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8" name="Rounded Rectangular Callout 7"/>
          <p:cNvSpPr/>
          <p:nvPr/>
        </p:nvSpPr>
        <p:spPr>
          <a:xfrm>
            <a:off x="574766" y="4266216"/>
            <a:ext cx="9102444" cy="1504059"/>
          </a:xfrm>
          <a:prstGeom prst="wedgeRoundRectCallout">
            <a:avLst>
              <a:gd name="adj1" fmla="val -34142"/>
              <a:gd name="adj2" fmla="val 83491"/>
              <a:gd name="adj3" fmla="val 16667"/>
            </a:avLst>
          </a:prstGeom>
          <a:solidFill>
            <a:schemeClr val="accent2">
              <a:lumMod val="20000"/>
              <a:lumOff val="80000"/>
            </a:schemeClr>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744583" y="4400048"/>
            <a:ext cx="893262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nào</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hiện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rõ</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nhất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nhỏ</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đối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18" name="Straight Connector 17">
            <a:extLst>
              <a:ext uri="{FF2B5EF4-FFF2-40B4-BE49-F238E27FC236}">
                <a16:creationId xmlns:a16="http://schemas.microsoft.com/office/drawing/2014/main" id="{02E0CADE-1CD5-4611-ABC0-B045C21FAA2D}"/>
              </a:ext>
            </a:extLst>
          </p:cNvPr>
          <p:cNvCxnSpPr>
            <a:cxnSpLocks/>
          </p:cNvCxnSpPr>
          <p:nvPr/>
        </p:nvCxnSpPr>
        <p:spPr>
          <a:xfrm>
            <a:off x="705394" y="3681629"/>
            <a:ext cx="10789920"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02E0CADE-1CD5-4611-ABC0-B045C21FAA2D}"/>
              </a:ext>
            </a:extLst>
          </p:cNvPr>
          <p:cNvCxnSpPr>
            <a:cxnSpLocks/>
          </p:cNvCxnSpPr>
          <p:nvPr/>
        </p:nvCxnSpPr>
        <p:spPr>
          <a:xfrm>
            <a:off x="692331" y="4156390"/>
            <a:ext cx="3371669"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673916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873</Words>
  <Application>Microsoft Office PowerPoint</Application>
  <PresentationFormat>Widescreen</PresentationFormat>
  <Paragraphs>47</Paragraphs>
  <Slides>21</Slides>
  <Notes>0</Notes>
  <HiddenSlides>0</HiddenSlides>
  <MMClips>11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#9Slide04 Goku</vt:lpstr>
      <vt:lpstr>#9Slide05 Aphrodite Pro</vt:lpstr>
      <vt:lpstr>Aptos Narrow</vt:lpstr>
      <vt:lpstr>Arial</vt:lpstr>
      <vt:lpstr>Arial-Rounded</vt:lpstr>
      <vt:lpstr>Calibri</vt:lpstr>
      <vt:lpstr>Cambria</vt:lpstr>
      <vt:lpstr>Chango</vt:lpstr>
      <vt:lpstr>SVN-Redressed</vt:lpstr>
      <vt:lpstr>Times New Roman</vt:lpstr>
      <vt:lpstr>UTM Avo</vt:lpstr>
      <vt:lpstr>UTM Showcard</vt:lpstr>
      <vt:lpstr>自定义设计方案</vt:lpstr>
      <vt:lpstr>Office Theme</vt:lpstr>
      <vt:lpstr>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49</cp:revision>
  <dcterms:created xsi:type="dcterms:W3CDTF">2021-07-20T01:55:21Z</dcterms:created>
  <dcterms:modified xsi:type="dcterms:W3CDTF">2025-12-10T05:12:56Z</dcterms:modified>
</cp:coreProperties>
</file>