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5"/>
  </p:notesMasterIdLst>
  <p:sldIdLst>
    <p:sldId id="328" r:id="rId4"/>
    <p:sldId id="282" r:id="rId6"/>
    <p:sldId id="283" r:id="rId7"/>
    <p:sldId id="299" r:id="rId8"/>
    <p:sldId id="300" r:id="rId9"/>
    <p:sldId id="302" r:id="rId10"/>
    <p:sldId id="303" r:id="rId11"/>
    <p:sldId id="304" r:id="rId12"/>
    <p:sldId id="30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AF7F3-363A-44C6-8AEB-105E31C851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B1D56-741A-47C0-9E81-09881E299F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header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" name="Rectangle 3"/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5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US" sz="1065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62940" y="842708"/>
            <a:ext cx="8304973" cy="181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3735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TRƯỜNG: TIỂU HỌC HƯNG ĐẠO</a:t>
            </a:r>
            <a:endParaRPr lang="vi-VN" sz="3735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vi-VN" sz="3735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LỚP 2A1</a:t>
            </a:r>
            <a:endParaRPr lang="vi-VN" sz="3735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10" y="3567430"/>
            <a:ext cx="8159768" cy="107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4265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GV: </a:t>
            </a:r>
            <a:r>
              <a:rPr lang="vi-VN" altLang="en-US" sz="4265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ĐÀO ANH </a:t>
            </a:r>
            <a:r>
              <a:rPr lang="vi-VN" altLang="en-US" sz="4265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THƯ</a:t>
            </a:r>
            <a:endParaRPr lang="vi-VN" altLang="en-US" sz="4265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6967" y="223582"/>
            <a:ext cx="2192020" cy="980661"/>
            <a:chOff x="1523363" y="0"/>
            <a:chExt cx="2192020" cy="980661"/>
          </a:xfrm>
        </p:grpSpPr>
        <p:grpSp>
          <p:nvGrpSpPr>
            <p:cNvPr id="3" name="Group 2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23363" y="207645"/>
              <a:ext cx="219202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8041" y="1993612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  <a:endParaRPr lang="en-US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  <a:endParaRPr lang="en-US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>
                <a:fillRect/>
              </a:stretch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</a:t>
            </a:r>
            <a:r>
              <a:rPr lang="en-US" sz="2000" dirty="0" err="1"/>
              <a:t>Cầu</a:t>
            </a:r>
            <a:r>
              <a:rPr lang="en-US" sz="2000" dirty="0"/>
              <a:t> thang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Bạc</a:t>
            </a:r>
            <a:r>
              <a:rPr lang="en-US" sz="2000" dirty="0"/>
              <a:t> (Sa Pa)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khúc</a:t>
            </a:r>
            <a:r>
              <a:rPr lang="en-US" sz="2000" dirty="0"/>
              <a:t>.</a:t>
            </a:r>
            <a:endParaRPr lang="en-US" sz="20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M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P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N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Q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      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gồm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: MN, NP, PQ.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tổng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 MN, NP, PQ: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2cm + 5cm + 3cm = 10cm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>
              <a:fillRect/>
            </a:stretch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cũng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  <a:endParaRPr lang="en-US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  <a:endParaRPr lang="en-US" sz="2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/>
              <a:t>Trong</a:t>
            </a:r>
            <a:r>
              <a:rPr lang="en-US" sz="2500" i="1" dirty="0"/>
              <a:t> </a:t>
            </a:r>
            <a:r>
              <a:rPr lang="en-US" sz="2500" i="1" dirty="0" err="1"/>
              <a:t>bức</a:t>
            </a:r>
            <a:r>
              <a:rPr lang="en-US" sz="2500" i="1" dirty="0"/>
              <a:t> </a:t>
            </a:r>
            <a:r>
              <a:rPr lang="en-US" sz="2500" i="1" dirty="0" err="1"/>
              <a:t>tranh</a:t>
            </a:r>
            <a:r>
              <a:rPr lang="en-US" sz="2500" i="1" dirty="0"/>
              <a:t> </a:t>
            </a:r>
            <a:r>
              <a:rPr lang="en-US" sz="2500" i="1" dirty="0" err="1"/>
              <a:t>này</a:t>
            </a:r>
            <a:r>
              <a:rPr lang="en-US" sz="2500" i="1" dirty="0"/>
              <a:t> </a:t>
            </a:r>
            <a:r>
              <a:rPr lang="en-US" sz="2500" i="1" dirty="0" err="1"/>
              <a:t>có</a:t>
            </a:r>
            <a:r>
              <a:rPr lang="en-US" sz="2500" i="1" dirty="0"/>
              <a:t> </a:t>
            </a:r>
            <a:r>
              <a:rPr lang="en-US" sz="2500" i="1" dirty="0" err="1"/>
              <a:t>rất</a:t>
            </a:r>
            <a:r>
              <a:rPr lang="en-US" sz="2500" i="1" dirty="0"/>
              <a:t> </a:t>
            </a:r>
            <a:r>
              <a:rPr lang="en-US" sz="2500" i="1" dirty="0" err="1"/>
              <a:t>nhiều</a:t>
            </a:r>
            <a:r>
              <a:rPr lang="en-US" sz="2500" i="1" dirty="0"/>
              <a:t> </a:t>
            </a:r>
            <a:r>
              <a:rPr lang="en-US" sz="2500" i="1" dirty="0" err="1"/>
              <a:t>hình</a:t>
            </a:r>
            <a:r>
              <a:rPr lang="en-US" sz="2500" i="1" dirty="0"/>
              <a:t> </a:t>
            </a:r>
            <a:r>
              <a:rPr lang="en-US" sz="2500" i="1" dirty="0" err="1"/>
              <a:t>tứ</a:t>
            </a:r>
            <a:r>
              <a:rPr lang="en-US" sz="2500" i="1" dirty="0"/>
              <a:t> </a:t>
            </a:r>
            <a:r>
              <a:rPr lang="en-US" sz="2500" i="1" dirty="0" err="1"/>
              <a:t>giác</a:t>
            </a:r>
            <a:r>
              <a:rPr lang="en-US" sz="2500" i="1" dirty="0"/>
              <a:t>.</a:t>
            </a:r>
            <a:endParaRPr lang="en-US" sz="2500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4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khép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r>
              <a:rPr lang="en-US" sz="2400" dirty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  <a:endParaRPr lang="en-US" sz="4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  b)</a:t>
              </a:r>
              <a:endParaRPr lang="en-US" sz="28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en-US" sz="28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en-US" sz="2800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  <a:endParaRPr lang="en-US" sz="28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ABC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DEGH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  <a:endParaRPr lang="en-US" sz="4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bãi</a:t>
              </a:r>
              <a:r>
                <a:rPr lang="en-US" sz="2800" dirty="0"/>
                <a:t> </a:t>
              </a:r>
              <a:r>
                <a:rPr lang="en-US" sz="2800" dirty="0" err="1"/>
                <a:t>cỏ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  <a:endParaRPr lang="en-US" sz="4000" b="1" dirty="0"/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endParaRPr lang="en-US" sz="2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  <a:endParaRPr lang="en-US" sz="40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  <a:endParaRPr lang="en-US" sz="28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</a:t>
                </a:r>
                <a:endParaRPr lang="en-US" sz="28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</a:t>
                </a:r>
                <a:endParaRPr lang="en-US" sz="28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en-US" sz="2800" dirty="0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5cm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/>
                <a:t>Bài</a:t>
              </a:r>
              <a:r>
                <a:rPr lang="en-US" sz="2800" dirty="0"/>
                <a:t> </a:t>
              </a:r>
              <a:r>
                <a:rPr lang="en-US" sz="2800" dirty="0" err="1"/>
                <a:t>giải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 </a:t>
              </a:r>
              <a:r>
                <a:rPr lang="en-US" sz="2800" dirty="0" err="1"/>
                <a:t>là</a:t>
              </a:r>
              <a:r>
                <a:rPr lang="en-US" sz="2800" dirty="0"/>
                <a:t>: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+       +       =        (cm)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    </a:t>
              </a:r>
              <a:r>
                <a:rPr lang="en-US" sz="2800" dirty="0" err="1"/>
                <a:t>Đáp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       cm.</a:t>
              </a:r>
              <a:endParaRPr lang="en-US" sz="28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WPS Spreadsheets</Application>
  <PresentationFormat>Widescreen</PresentationFormat>
  <Paragraphs>163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SimSun</vt:lpstr>
      <vt:lpstr>Wingdings</vt:lpstr>
      <vt:lpstr>Arial</vt:lpstr>
      <vt:lpstr>Kalam</vt:lpstr>
      <vt:lpstr>Thonburi</vt:lpstr>
      <vt:lpstr>Montserrat</vt:lpstr>
      <vt:lpstr>Times New Roman</vt:lpstr>
      <vt:lpstr>Microsoft YaHei</vt:lpstr>
      <vt:lpstr>汉仪旗黑</vt:lpstr>
      <vt:lpstr>Arial Unicode MS</vt:lpstr>
      <vt:lpstr>UTM Cookies</vt:lpstr>
      <vt:lpstr>苹方-简</vt:lpstr>
      <vt:lpstr>Calibri</vt:lpstr>
      <vt:lpstr>Helvetica Neue</vt:lpstr>
      <vt:lpstr>宋体-简</vt:lpstr>
      <vt:lpstr>Office Theme</vt:lpstr>
      <vt:lpstr>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87</cp:revision>
  <dcterms:created xsi:type="dcterms:W3CDTF">2025-12-11T03:07:21Z</dcterms:created>
  <dcterms:modified xsi:type="dcterms:W3CDTF">2025-12-11T03:07:21Z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