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</p:sldMasterIdLst>
  <p:notesMasterIdLst>
    <p:notesMasterId r:id="rId12"/>
  </p:notesMasterIdLst>
  <p:sldIdLst>
    <p:sldId id="328" r:id="rId3"/>
    <p:sldId id="282" r:id="rId4"/>
    <p:sldId id="283" r:id="rId5"/>
    <p:sldId id="299" r:id="rId6"/>
    <p:sldId id="300" r:id="rId7"/>
    <p:sldId id="302" r:id="rId8"/>
    <p:sldId id="303" r:id="rId9"/>
    <p:sldId id="304" r:id="rId10"/>
    <p:sldId id="30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FECE4E"/>
    <a:srgbClr val="2F804B"/>
    <a:srgbClr val="E3B77A"/>
    <a:srgbClr val="FFEAB5"/>
    <a:srgbClr val="D6E391"/>
    <a:srgbClr val="4F6228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AF7F3-363A-44C6-8AEB-105E31C8510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B1D56-741A-47C0-9E81-09881E299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1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13663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40600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948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05542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7171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86434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0781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03984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6461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040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4838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76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E5DAAE-91A0-284C-B08E-88839CF51C3C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06228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1196E3B-EFCC-A54A-A28B-44926BAC7CD6}"/>
              </a:ext>
            </a:extLst>
          </p:cNvPr>
          <p:cNvSpPr txBox="1"/>
          <p:nvPr/>
        </p:nvSpPr>
        <p:spPr>
          <a:xfrm>
            <a:off x="2162940" y="842708"/>
            <a:ext cx="8304973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733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TRƯỜNG: TIỂU HỌC HƯNG ĐẠO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733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 2A4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EFC25-634E-7F4A-9573-D823ABEB2652}"/>
              </a:ext>
            </a:extLst>
          </p:cNvPr>
          <p:cNvSpPr txBox="1"/>
          <p:nvPr/>
        </p:nvSpPr>
        <p:spPr>
          <a:xfrm>
            <a:off x="2162940" y="3543300"/>
            <a:ext cx="8159768" cy="95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2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GV: TRẦN THỊ BÍCH HƯỜNG</a:t>
            </a:r>
            <a:endParaRPr lang="vi-VN" sz="4267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8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88041" y="1993612"/>
            <a:ext cx="6363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26:</a:t>
            </a: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GẤP KHÚC.</a:t>
            </a: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HÌNH TỨ GIÁC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/>
        </p:nvSpPr>
        <p:spPr>
          <a:xfrm rot="172959">
            <a:off x="3083682" y="1723863"/>
            <a:ext cx="56000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11087" y="928913"/>
            <a:ext cx="8911773" cy="5511784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635376" y="1451430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29122" y="170498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29122" y="2085975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74394" y="2803525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8205" y="3562516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</a:t>
            </a:r>
            <a:r>
              <a:rPr lang="en-US" sz="2000" dirty="0" err="1"/>
              <a:t>Cầu</a:t>
            </a:r>
            <a:r>
              <a:rPr lang="en-US" sz="2000" dirty="0"/>
              <a:t> thang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Bạc</a:t>
            </a:r>
            <a:r>
              <a:rPr lang="en-US" sz="2000" dirty="0"/>
              <a:t> (Sa Pa)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khúc</a:t>
            </a:r>
            <a:r>
              <a:rPr lang="en-US" sz="2000" dirty="0"/>
              <a:t>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647669" y="1498474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N</a:t>
                  </a: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2cm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5cm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3cm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12109" y="3378480"/>
            <a:ext cx="548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      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gồm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daif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tổng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dài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2cm + 5cm + 3cm = 10cm</a:t>
            </a:r>
          </a:p>
        </p:txBody>
      </p:sp>
    </p:spTree>
    <p:extLst>
      <p:ext uri="{BB962C8B-B14F-4D97-AF65-F5344CB8AC3E}">
        <p14:creationId xmlns:p14="http://schemas.microsoft.com/office/powerpoint/2010/main" val="31318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tứ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giác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726" y="783771"/>
            <a:ext cx="10376686" cy="5526298"/>
            <a:chOff x="889726" y="783771"/>
            <a:chExt cx="10376686" cy="5526298"/>
          </a:xfrm>
        </p:grpSpPr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64027" r="12090" b="8798"/>
            <a:stretch/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31359" y="1184700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cũng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9211" y="2706876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1359" y="4933225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/>
              <a:t>Trong</a:t>
            </a:r>
            <a:r>
              <a:rPr lang="en-US" sz="2500" i="1" dirty="0"/>
              <a:t> </a:t>
            </a:r>
            <a:r>
              <a:rPr lang="en-US" sz="2500" i="1" dirty="0" err="1"/>
              <a:t>bức</a:t>
            </a:r>
            <a:r>
              <a:rPr lang="en-US" sz="2500" i="1" dirty="0"/>
              <a:t> </a:t>
            </a:r>
            <a:r>
              <a:rPr lang="en-US" sz="2500" i="1" dirty="0" err="1"/>
              <a:t>tranh</a:t>
            </a:r>
            <a:r>
              <a:rPr lang="en-US" sz="2500" i="1" dirty="0"/>
              <a:t> </a:t>
            </a:r>
            <a:r>
              <a:rPr lang="en-US" sz="2500" i="1" dirty="0" err="1"/>
              <a:t>này</a:t>
            </a:r>
            <a:r>
              <a:rPr lang="en-US" sz="2500" i="1" dirty="0"/>
              <a:t> </a:t>
            </a:r>
            <a:r>
              <a:rPr lang="en-US" sz="2500" i="1" dirty="0" err="1"/>
              <a:t>có</a:t>
            </a:r>
            <a:r>
              <a:rPr lang="en-US" sz="2500" i="1" dirty="0"/>
              <a:t> </a:t>
            </a:r>
            <a:r>
              <a:rPr lang="en-US" sz="2500" i="1" dirty="0" err="1"/>
              <a:t>rất</a:t>
            </a:r>
            <a:r>
              <a:rPr lang="en-US" sz="2500" i="1" dirty="0"/>
              <a:t> </a:t>
            </a:r>
            <a:r>
              <a:rPr lang="en-US" sz="2500" i="1" dirty="0" err="1"/>
              <a:t>nhiều</a:t>
            </a:r>
            <a:r>
              <a:rPr lang="en-US" sz="2500" i="1" dirty="0"/>
              <a:t> </a:t>
            </a:r>
            <a:r>
              <a:rPr lang="en-US" sz="2500" i="1" dirty="0" err="1"/>
              <a:t>hình</a:t>
            </a:r>
            <a:r>
              <a:rPr lang="en-US" sz="2500" i="1" dirty="0"/>
              <a:t> </a:t>
            </a:r>
            <a:r>
              <a:rPr lang="en-US" sz="2500" i="1" dirty="0" err="1"/>
              <a:t>tứ</a:t>
            </a:r>
            <a:r>
              <a:rPr lang="en-US" sz="2500" i="1" dirty="0"/>
              <a:t> </a:t>
            </a:r>
            <a:r>
              <a:rPr lang="en-US" sz="2500" i="1" dirty="0" err="1"/>
              <a:t>giác</a:t>
            </a:r>
            <a:r>
              <a:rPr lang="en-US" sz="2500" i="1" dirty="0"/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97188" y="623761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4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khép</a:t>
            </a:r>
            <a:r>
              <a:rPr lang="en-US" sz="2400" dirty="0"/>
              <a:t> </a:t>
            </a:r>
            <a:r>
              <a:rPr lang="en-US" sz="2400" dirty="0" err="1"/>
              <a:t>kín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1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25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1579320" y="3023206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74653" y="1439440"/>
            <a:ext cx="9958959" cy="1431057"/>
            <a:chOff x="857087" y="446662"/>
            <a:chExt cx="9958959" cy="1431057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  b)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7745761" y="2551660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22456" y="3690669"/>
            <a:ext cx="665403" cy="646331"/>
            <a:chOff x="904890" y="2778718"/>
            <a:chExt cx="665403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972405" y="3023206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36541" y="2461250"/>
            <a:ext cx="423514" cy="736741"/>
            <a:chOff x="3474126" y="1300240"/>
            <a:chExt cx="423514" cy="736741"/>
          </a:xfrm>
        </p:grpSpPr>
        <p:sp>
          <p:nvSpPr>
            <p:cNvPr id="8" name="TextBox 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3208" y="3608761"/>
            <a:ext cx="600296" cy="694191"/>
            <a:chOff x="3576640" y="3804008"/>
            <a:chExt cx="600296" cy="694191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7267575" y="4093400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058400" y="2542135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09900" y="2007699"/>
            <a:ext cx="444352" cy="736741"/>
            <a:chOff x="3474126" y="1300240"/>
            <a:chExt cx="444352" cy="736741"/>
          </a:xfrm>
        </p:grpSpPr>
        <p:sp>
          <p:nvSpPr>
            <p:cNvPr id="35" name="TextBox 3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808543" y="2007699"/>
            <a:ext cx="423514" cy="736741"/>
            <a:chOff x="3474126" y="1300240"/>
            <a:chExt cx="423514" cy="736741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11057" y="3632767"/>
            <a:ext cx="463588" cy="976603"/>
            <a:chOff x="3576640" y="1390650"/>
            <a:chExt cx="463588" cy="976603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33463" y="3632767"/>
            <a:ext cx="444352" cy="976603"/>
            <a:chOff x="3576640" y="1390650"/>
            <a:chExt cx="444352" cy="976603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25879" y="4648630"/>
            <a:ext cx="37676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ABC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51270" y="4648630"/>
            <a:ext cx="4104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DEGH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9" name="Oval 4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,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Mai </a:t>
              </a:r>
              <a:r>
                <a:rPr lang="en-US" sz="2800" dirty="0" err="1"/>
                <a:t>chạy</a:t>
              </a:r>
              <a:r>
                <a:rPr lang="en-US" sz="2800" dirty="0"/>
                <a:t> qua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bãi</a:t>
              </a:r>
              <a:r>
                <a:rPr lang="en-US" sz="2800" dirty="0"/>
                <a:t> </a:t>
              </a:r>
              <a:r>
                <a:rPr lang="en-US" sz="2800" dirty="0" err="1"/>
                <a:t>cỏ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7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6" name="Isosceles Triangle 5"/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90457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05371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7885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85201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751395" y="661222"/>
            <a:ext cx="994403" cy="994403"/>
            <a:chOff x="5751395" y="464780"/>
            <a:chExt cx="994403" cy="994403"/>
          </a:xfrm>
        </p:grpSpPr>
        <p:sp>
          <p:nvSpPr>
            <p:cNvPr id="18" name="TextBox 17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4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5cm</a:t>
            </a:r>
          </a:p>
        </p:txBody>
      </p:sp>
      <p:sp>
        <p:nvSpPr>
          <p:cNvPr id="26" name="TextBox 25"/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sp>
        <p:nvSpPr>
          <p:cNvPr id="27" name="TextBox 26"/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/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/>
                <a:t>Bài</a:t>
              </a:r>
              <a:r>
                <a:rPr lang="en-US" sz="2800" dirty="0"/>
                <a:t> </a:t>
              </a:r>
              <a:r>
                <a:rPr lang="en-US" sz="2800" dirty="0" err="1"/>
                <a:t>giải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 </a:t>
              </a:r>
              <a:r>
                <a:rPr lang="en-US" sz="2800" dirty="0" err="1"/>
                <a:t>là</a:t>
              </a:r>
              <a:r>
                <a:rPr lang="en-US" sz="2800" dirty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+       +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    </a:t>
              </a:r>
              <a:r>
                <a:rPr lang="en-US" sz="2800" dirty="0" err="1"/>
                <a:t>Đáp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:        cm.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923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287</Words>
  <Application>Microsoft Office PowerPoint</Application>
  <PresentationFormat>Widescreen</PresentationFormat>
  <Paragraphs>86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Kalam</vt:lpstr>
      <vt:lpstr>Montserrat</vt:lpstr>
      <vt:lpstr>Times New Roman</vt:lpstr>
      <vt:lpstr>UTM Cookies</vt:lpstr>
      <vt:lpstr>Office Theme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86</cp:revision>
  <dcterms:created xsi:type="dcterms:W3CDTF">2021-06-02T01:34:28Z</dcterms:created>
  <dcterms:modified xsi:type="dcterms:W3CDTF">2025-12-11T02:13:33Z</dcterms:modified>
</cp:coreProperties>
</file>