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3" r:id="rId3"/>
    <p:sldId id="264" r:id="rId4"/>
    <p:sldId id="258" r:id="rId5"/>
    <p:sldId id="259" r:id="rId6"/>
    <p:sldId id="265" r:id="rId7"/>
    <p:sldId id="260" r:id="rId8"/>
    <p:sldId id="267" r:id="rId9"/>
    <p:sldId id="266" r:id="rId10"/>
    <p:sldId id="269" r:id="rId11"/>
    <p:sldId id="270" r:id="rId12"/>
    <p:sldId id="261" r:id="rId13"/>
    <p:sldId id="271" r:id="rId14"/>
    <p:sldId id="272" r:id="rId1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62" d="100"/>
          <a:sy n="62" d="100"/>
        </p:scale>
        <p:origin x="72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58870-4B66-4E4C-8550-20DC6C24920B}" type="datetimeFigureOut">
              <a:rPr lang="vi-VN" smtClean="0"/>
              <a:t>12/12/2025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7CACD-B541-4B3E-8851-C758289D30B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98013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58870-4B66-4E4C-8550-20DC6C24920B}" type="datetimeFigureOut">
              <a:rPr lang="vi-VN" smtClean="0"/>
              <a:t>12/12/2025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7CACD-B541-4B3E-8851-C758289D30B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60648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58870-4B66-4E4C-8550-20DC6C24920B}" type="datetimeFigureOut">
              <a:rPr lang="vi-VN" smtClean="0"/>
              <a:t>12/12/2025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7CACD-B541-4B3E-8851-C758289D30B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05473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userDrawn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255488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042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58870-4B66-4E4C-8550-20DC6C24920B}" type="datetimeFigureOut">
              <a:rPr lang="vi-VN" smtClean="0"/>
              <a:t>12/12/2025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7CACD-B541-4B3E-8851-C758289D30B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8755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58870-4B66-4E4C-8550-20DC6C24920B}" type="datetimeFigureOut">
              <a:rPr lang="vi-VN" smtClean="0"/>
              <a:t>12/12/2025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7CACD-B541-4B3E-8851-C758289D30B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7191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58870-4B66-4E4C-8550-20DC6C24920B}" type="datetimeFigureOut">
              <a:rPr lang="vi-VN" smtClean="0"/>
              <a:t>12/12/2025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7CACD-B541-4B3E-8851-C758289D30B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8703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58870-4B66-4E4C-8550-20DC6C24920B}" type="datetimeFigureOut">
              <a:rPr lang="vi-VN" smtClean="0"/>
              <a:t>12/12/2025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7CACD-B541-4B3E-8851-C758289D30B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81073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58870-4B66-4E4C-8550-20DC6C24920B}" type="datetimeFigureOut">
              <a:rPr lang="vi-VN" smtClean="0"/>
              <a:t>12/12/2025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7CACD-B541-4B3E-8851-C758289D30B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999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58870-4B66-4E4C-8550-20DC6C24920B}" type="datetimeFigureOut">
              <a:rPr lang="vi-VN" smtClean="0"/>
              <a:t>12/12/2025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7CACD-B541-4B3E-8851-C758289D30B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6727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58870-4B66-4E4C-8550-20DC6C24920B}" type="datetimeFigureOut">
              <a:rPr lang="vi-VN" smtClean="0"/>
              <a:t>12/12/2025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7CACD-B541-4B3E-8851-C758289D30B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891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58870-4B66-4E4C-8550-20DC6C24920B}" type="datetimeFigureOut">
              <a:rPr lang="vi-VN" smtClean="0"/>
              <a:t>12/12/2025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7CACD-B541-4B3E-8851-C758289D30B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6413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58870-4B66-4E4C-8550-20DC6C24920B}" type="datetimeFigureOut">
              <a:rPr lang="vi-VN" smtClean="0"/>
              <a:t>12/12/2025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F7CACD-B541-4B3E-8851-C758289D30B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77214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5" Type="http://schemas.openxmlformats.org/officeDocument/2006/relationships/image" Target="../media/image20.jp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7"/>
          <p:cNvSpPr txBox="1"/>
          <p:nvPr/>
        </p:nvSpPr>
        <p:spPr>
          <a:xfrm>
            <a:off x="1761565" y="1183341"/>
            <a:ext cx="8942293" cy="4658659"/>
          </a:xfrm>
          <a:prstGeom prst="rect">
            <a:avLst/>
          </a:prstGeom>
          <a:noFill/>
        </p:spPr>
        <p:txBody>
          <a:bodyPr wrap="square" numCol="1">
            <a:prstTxWarp prst="textInflat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Cabaret" panose="02040603050506020204" pitchFamily="18" charset="0"/>
                <a:cs typeface="Times New Roman" panose="02020603050405020304" pitchFamily="18" charset="0"/>
              </a:rPr>
              <a:t>Chào </a:t>
            </a:r>
            <a:r>
              <a:rPr lang="en-US" sz="4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Cabaret" panose="02040603050506020204" pitchFamily="18" charset="0"/>
                <a:cs typeface="Times New Roman" panose="02020603050405020304" pitchFamily="18" charset="0"/>
              </a:rPr>
              <a:t>mừng</a:t>
            </a:r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Cabare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Cabaret" panose="02040603050506020204" pitchFamily="18" charset="0"/>
                <a:cs typeface="Times New Roman" panose="02020603050405020304" pitchFamily="18" charset="0"/>
              </a:rPr>
              <a:t>quý</a:t>
            </a:r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Cabaret" panose="02040603050506020204" pitchFamily="18" charset="0"/>
                <a:cs typeface="Times New Roman" panose="02020603050405020304" pitchFamily="18" charset="0"/>
              </a:rPr>
              <a:t> thầy, cô giáo </a:t>
            </a:r>
          </a:p>
          <a:p>
            <a:pPr algn="ctr" eaLnBrk="1" fontAlgn="auto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Cabaret" panose="02040603050506020204" pitchFamily="18" charset="0"/>
                <a:cs typeface="Times New Roman" panose="02020603050405020304" pitchFamily="18" charset="0"/>
              </a:rPr>
              <a:t>tới dự giờ </a:t>
            </a:r>
          </a:p>
          <a:p>
            <a:pPr algn="ctr" eaLnBrk="1" fontAlgn="auto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Cabaret" panose="02040603050506020204" pitchFamily="18" charset="0"/>
                <a:cs typeface="Times New Roman" panose="02020603050405020304" pitchFamily="18" charset="0"/>
              </a:rPr>
              <a:t>Môn: TIẾNG VIỆT</a:t>
            </a:r>
          </a:p>
          <a:p>
            <a:pPr algn="ctr" eaLnBrk="1" fontAlgn="auto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Cabaret" panose="02040603050506020204" pitchFamily="18" charset="0"/>
                <a:cs typeface="Times New Roman" panose="02020603050405020304" pitchFamily="18" charset="0"/>
              </a:rPr>
              <a:t>NÓI VÀ NGHE</a:t>
            </a:r>
          </a:p>
          <a:p>
            <a:pPr algn="ctr" eaLnBrk="1" fontAlgn="auto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Cabaret" panose="02040603050506020204" pitchFamily="18" charset="0"/>
                <a:cs typeface="Times New Roman" panose="02020603050405020304" pitchFamily="18" charset="0"/>
              </a:rPr>
              <a:t>LỚP 2A2</a:t>
            </a:r>
          </a:p>
        </p:txBody>
      </p:sp>
    </p:spTree>
    <p:extLst>
      <p:ext uri="{BB962C8B-B14F-4D97-AF65-F5344CB8AC3E}">
        <p14:creationId xmlns:p14="http://schemas.microsoft.com/office/powerpoint/2010/main" val="42034471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Cloud 1"/>
          <p:cNvSpPr/>
          <p:nvPr/>
        </p:nvSpPr>
        <p:spPr>
          <a:xfrm>
            <a:off x="8110330" y="198783"/>
            <a:ext cx="3697356" cy="2186608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</a:t>
            </a:r>
          </a:p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PHÚT</a:t>
            </a:r>
            <a:endParaRPr lang="vi-V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724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623930" y="1527313"/>
            <a:ext cx="6944140" cy="380337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 LƯU KỂ CHUYỆN</a:t>
            </a:r>
          </a:p>
          <a:p>
            <a:pPr algn="ctr"/>
            <a:endParaRPr lang="vi-VN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9615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0FA49F85-6526-4935-9921-81037CE1B6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2656323" y="5498777"/>
            <a:ext cx="787155" cy="67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52"/>
            <a:ext cx="12192000" cy="682354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55235" y="980661"/>
            <a:ext cx="6321287" cy="41081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FF0000"/>
                </a:solidFill>
              </a:rPr>
              <a:t> </a:t>
            </a:r>
            <a:r>
              <a:rPr lang="vi-VN" sz="4800" b="1" dirty="0">
                <a:solidFill>
                  <a:srgbClr val="FF0000"/>
                </a:solidFill>
                <a:latin typeface="+mj-lt"/>
              </a:rPr>
              <a:t>Nêu tóm tắt nội dung câu chuyện.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6259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00273"/>
            <a:ext cx="12201525" cy="3257727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56125"/>
            <a:ext cx="2219960" cy="230187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0D428472-0E28-A454-3D4A-7926CD3420A4}"/>
              </a:ext>
            </a:extLst>
          </p:cNvPr>
          <p:cNvGrpSpPr/>
          <p:nvPr/>
        </p:nvGrpSpPr>
        <p:grpSpPr>
          <a:xfrm>
            <a:off x="8042610" y="2828659"/>
            <a:ext cx="3651887" cy="2720951"/>
            <a:chOff x="6811109" y="1411158"/>
            <a:chExt cx="3768132" cy="376813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317B94-1E05-2BCC-C215-37F499316B01}"/>
                </a:ext>
              </a:extLst>
            </p:cNvPr>
            <p:cNvGrpSpPr/>
            <p:nvPr/>
          </p:nvGrpSpPr>
          <p:grpSpPr>
            <a:xfrm>
              <a:off x="6811109" y="1411158"/>
              <a:ext cx="3768132" cy="3768132"/>
              <a:chOff x="1055077" y="1727704"/>
              <a:chExt cx="3768132" cy="3768132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04354A8A-5E78-4D95-5727-B4DFD0854A6E}"/>
                  </a:ext>
                </a:extLst>
              </p:cNvPr>
              <p:cNvSpPr/>
              <p:nvPr/>
            </p:nvSpPr>
            <p:spPr>
              <a:xfrm>
                <a:off x="1055077" y="1727704"/>
                <a:ext cx="3768132" cy="3768132"/>
              </a:xfrm>
              <a:prstGeom prst="ellipse">
                <a:avLst/>
              </a:prstGeom>
              <a:solidFill>
                <a:srgbClr val="4BA3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907EDFCE-1999-C412-8CD0-A62B2CCE141C}"/>
                  </a:ext>
                </a:extLst>
              </p:cNvPr>
              <p:cNvSpPr/>
              <p:nvPr/>
            </p:nvSpPr>
            <p:spPr>
              <a:xfrm>
                <a:off x="1219361" y="1868994"/>
                <a:ext cx="3439564" cy="3439564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39D75CD-C297-97AF-9FAF-C2CF35CE8E26}"/>
                </a:ext>
              </a:extLst>
            </p:cNvPr>
            <p:cNvSpPr txBox="1"/>
            <p:nvPr/>
          </p:nvSpPr>
          <p:spPr>
            <a:xfrm>
              <a:off x="6975392" y="2409313"/>
              <a:ext cx="3452030" cy="13254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Chuẩn bị bài tiếp theo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ACB02BA2-41EF-6AB5-AD63-0E2C385491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54" y="2730307"/>
            <a:ext cx="3768132" cy="29176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C5BD18-E860-C227-B570-25281FB341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87735" y="6157343"/>
            <a:ext cx="2188654" cy="890093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20F16130-C03A-EC4B-B032-D9E24E2259CB}"/>
              </a:ext>
            </a:extLst>
          </p:cNvPr>
          <p:cNvGrpSpPr/>
          <p:nvPr/>
        </p:nvGrpSpPr>
        <p:grpSpPr>
          <a:xfrm>
            <a:off x="4507050" y="647703"/>
            <a:ext cx="3696731" cy="2720950"/>
            <a:chOff x="6811109" y="1411158"/>
            <a:chExt cx="3768132" cy="376813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C8F936F-68DB-B74E-9787-908A2D0A4EAD}"/>
                </a:ext>
              </a:extLst>
            </p:cNvPr>
            <p:cNvGrpSpPr/>
            <p:nvPr/>
          </p:nvGrpSpPr>
          <p:grpSpPr>
            <a:xfrm>
              <a:off x="6811109" y="1411158"/>
              <a:ext cx="3768132" cy="3768132"/>
              <a:chOff x="1055077" y="1727704"/>
              <a:chExt cx="3768132" cy="3768132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46ADE0AA-F66A-E841-BD36-40AF57431B09}"/>
                  </a:ext>
                </a:extLst>
              </p:cNvPr>
              <p:cNvSpPr/>
              <p:nvPr/>
            </p:nvSpPr>
            <p:spPr>
              <a:xfrm>
                <a:off x="1055077" y="1727704"/>
                <a:ext cx="3768132" cy="3768132"/>
              </a:xfrm>
              <a:prstGeom prst="ellipse">
                <a:avLst/>
              </a:prstGeom>
              <a:solidFill>
                <a:srgbClr val="4BA3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F442ECAE-AC7D-2F46-A941-F66BD59D950A}"/>
                  </a:ext>
                </a:extLst>
              </p:cNvPr>
              <p:cNvSpPr/>
              <p:nvPr/>
            </p:nvSpPr>
            <p:spPr>
              <a:xfrm>
                <a:off x="1219361" y="1868994"/>
                <a:ext cx="3439564" cy="3439564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E9417A1-9481-1B42-9A10-EAA02D950136}"/>
                </a:ext>
              </a:extLst>
            </p:cNvPr>
            <p:cNvSpPr txBox="1"/>
            <p:nvPr/>
          </p:nvSpPr>
          <p:spPr>
            <a:xfrm>
              <a:off x="6975393" y="2245578"/>
              <a:ext cx="3452030" cy="25829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Kể lại</a:t>
              </a:r>
              <a:r>
                <a:rPr kumimoji="0" lang="vi-VN" sz="3200" b="1" i="0" u="none" strike="noStrike" kern="120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câu chuyện cho người thân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672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303179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88002"/>
            <a:ext cx="12182475" cy="3664585"/>
          </a:xfrm>
          <a:prstGeom prst="rect">
            <a:avLst/>
          </a:prstGeom>
        </p:spPr>
      </p:pic>
      <p:pic>
        <p:nvPicPr>
          <p:cNvPr id="6" name="图片 5" descr="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102" y="2162919"/>
            <a:ext cx="5656408" cy="4695082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556125"/>
            <a:ext cx="2219960" cy="2301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7E0C4C-86EA-3F8C-AABA-EFF057B044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3493" y="3596442"/>
            <a:ext cx="2017408" cy="339768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0552448-00A0-3AF6-DD03-88B0EBE729A5}"/>
              </a:ext>
            </a:extLst>
          </p:cNvPr>
          <p:cNvGrpSpPr/>
          <p:nvPr/>
        </p:nvGrpSpPr>
        <p:grpSpPr>
          <a:xfrm>
            <a:off x="488751" y="3690298"/>
            <a:ext cx="3408091" cy="3310254"/>
            <a:chOff x="488751" y="3690298"/>
            <a:chExt cx="3408091" cy="331025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55952B6-EF6F-AC4C-D4D7-ADDB9E59FC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58E0AF7-BEDB-A79B-F11A-540E1E9579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0579191-0543-0BC9-D8F1-C1D0DB2CE35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511" y="4114685"/>
            <a:ext cx="2017408" cy="286232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4BB32AD-1AFC-A4F5-BAA9-6164CCB66AE3}"/>
              </a:ext>
            </a:extLst>
          </p:cNvPr>
          <p:cNvGrpSpPr/>
          <p:nvPr/>
        </p:nvGrpSpPr>
        <p:grpSpPr>
          <a:xfrm>
            <a:off x="1368287" y="767118"/>
            <a:ext cx="9147063" cy="3054119"/>
            <a:chOff x="1116283" y="827782"/>
            <a:chExt cx="9533125" cy="1846397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B8CAA13-C5FC-9199-E1FB-7C3587E21195}"/>
                </a:ext>
              </a:extLst>
            </p:cNvPr>
            <p:cNvSpPr txBox="1"/>
            <p:nvPr/>
          </p:nvSpPr>
          <p:spPr>
            <a:xfrm>
              <a:off x="1130803" y="827782"/>
              <a:ext cx="9518605" cy="18420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dirty="0">
                  <a:ln w="228600">
                    <a:solidFill>
                      <a:srgbClr val="3F938B"/>
                    </a:solidFill>
                  </a:ln>
                  <a:solidFill>
                    <a:srgbClr val="3F938B"/>
                  </a:solidFill>
                  <a:latin typeface="#9Slide07 Cadena" panose="02000503000000020004" pitchFamily="2" charset="0"/>
                </a:rPr>
                <a:t>CHÚC CÁC EM HỌC TỐT!</a:t>
              </a:r>
              <a:endParaRPr kumimoji="0" lang="vi-VN" sz="9600" b="0" i="0" u="none" strike="noStrike" kern="1200" cap="none" spc="0" normalizeH="0" baseline="0" noProof="0" dirty="0">
                <a:ln w="228600">
                  <a:solidFill>
                    <a:srgbClr val="3F938B"/>
                  </a:solidFill>
                </a:ln>
                <a:solidFill>
                  <a:srgbClr val="3F938B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67BAC0A-CD1A-052B-BD97-B989FFBE54F4}"/>
                </a:ext>
              </a:extLst>
            </p:cNvPr>
            <p:cNvSpPr txBox="1"/>
            <p:nvPr/>
          </p:nvSpPr>
          <p:spPr>
            <a:xfrm>
              <a:off x="1116283" y="870893"/>
              <a:ext cx="9518605" cy="18420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</a:rPr>
                <a:t>CHÚC CÁC EM HỌC TỐT!</a:t>
              </a:r>
              <a:endParaRPr kumimoji="0" lang="vi-VN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Cadena" panose="02000503000000020004" pitchFamily="2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9F58F7A-BA9A-EF9C-BE65-B3CC68EDAE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87735" y="615734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59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18936" y="3284368"/>
            <a:ext cx="6991643" cy="9179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063287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MẸ ƠI CÓ BIẾT - HÁT MẪU - CHỦ ĐỀ 6 - LỚP 2 - SGK KẾT NỐI TRI THỨC VỚI CUỘC SỐNG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375400"/>
          </a:xfrm>
        </p:spPr>
      </p:pic>
    </p:spTree>
    <p:extLst>
      <p:ext uri="{BB962C8B-B14F-4D97-AF65-F5344CB8AC3E}">
        <p14:creationId xmlns:p14="http://schemas.microsoft.com/office/powerpoint/2010/main" val="1816818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867ED03-53B7-4142-8802-FFFD68C69C18}"/>
              </a:ext>
            </a:extLst>
          </p:cNvPr>
          <p:cNvGrpSpPr/>
          <p:nvPr/>
        </p:nvGrpSpPr>
        <p:grpSpPr>
          <a:xfrm>
            <a:off x="230814" y="-264997"/>
            <a:ext cx="11324450" cy="7122997"/>
            <a:chOff x="825296" y="1401452"/>
            <a:chExt cx="5138014" cy="363681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D3C9991-985C-4937-AE1A-78BA230C039F}"/>
                </a:ext>
              </a:extLst>
            </p:cNvPr>
            <p:cNvGrpSpPr/>
            <p:nvPr/>
          </p:nvGrpSpPr>
          <p:grpSpPr>
            <a:xfrm>
              <a:off x="825296" y="1401452"/>
              <a:ext cx="4405927" cy="3318271"/>
              <a:chOff x="1417547" y="1264224"/>
              <a:chExt cx="4405927" cy="3318271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F5AE010C-58E9-4508-9F8B-ED997989F2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H="1">
                <a:off x="1417547" y="1264224"/>
                <a:ext cx="4405927" cy="3318271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7933ABA-1877-4F11-820F-8A6C446E2CEA}"/>
                  </a:ext>
                </a:extLst>
              </p:cNvPr>
              <p:cNvSpPr txBox="1"/>
              <p:nvPr/>
            </p:nvSpPr>
            <p:spPr>
              <a:xfrm>
                <a:off x="1902700" y="2743698"/>
                <a:ext cx="3745069" cy="11785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4800" b="1" dirty="0">
                    <a:latin typeface="UTM Avo" panose="02040603050506020204" pitchFamily="18" charset="0"/>
                  </a:rPr>
                  <a:t>NÓI VÀ NGHE 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vi-VN" sz="4800" b="1" dirty="0">
                    <a:solidFill>
                      <a:srgbClr val="17479D"/>
                    </a:solidFill>
                    <a:latin typeface="UTM Avo" panose="02040603050506020204" pitchFamily="18" charset="0"/>
                  </a:rPr>
                  <a:t>Kể chuyện: Sự tích cây vú sữa</a:t>
                </a:r>
                <a:endParaRPr lang="en-US" sz="4800" b="1" dirty="0">
                  <a:solidFill>
                    <a:srgbClr val="17479D"/>
                  </a:solidFill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AEAB7076-3122-42A9-A525-8F5CB5D801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4841" y="3690059"/>
              <a:ext cx="1288469" cy="1348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6345089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B8D56EF-8FB5-4BB1-8C84-62C1945909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9"/>
          <a:stretch/>
        </p:blipFill>
        <p:spPr>
          <a:xfrm>
            <a:off x="867001" y="360315"/>
            <a:ext cx="2020135" cy="1885176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925" y="1031053"/>
            <a:ext cx="3790950" cy="24288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839" y="1031053"/>
            <a:ext cx="3743325" cy="2362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550" y="3755231"/>
            <a:ext cx="3895725" cy="24479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348" y="3707606"/>
            <a:ext cx="3838575" cy="2495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Cloud 14"/>
          <p:cNvSpPr/>
          <p:nvPr/>
        </p:nvSpPr>
        <p:spPr>
          <a:xfrm>
            <a:off x="443706" y="2245491"/>
            <a:ext cx="2443429" cy="1462115"/>
          </a:xfrm>
          <a:prstGeom prst="cloud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vẽ gì?</a:t>
            </a:r>
            <a:endParaRPr lang="vi-V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1210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503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780" y="3459976"/>
            <a:ext cx="4103515" cy="2847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961" y="425781"/>
            <a:ext cx="3808187" cy="28098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261" y="471555"/>
            <a:ext cx="3924818" cy="2718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8D56EF-8FB5-4BB1-8C84-62C1945909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39"/>
          <a:stretch/>
        </p:blipFill>
        <p:spPr>
          <a:xfrm>
            <a:off x="734480" y="331452"/>
            <a:ext cx="2020135" cy="1885176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010" y="3459976"/>
            <a:ext cx="3970552" cy="2895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Oval 3"/>
          <p:cNvSpPr/>
          <p:nvPr/>
        </p:nvSpPr>
        <p:spPr>
          <a:xfrm>
            <a:off x="9497304" y="4108173"/>
            <a:ext cx="2257375" cy="129871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</a:t>
            </a:r>
          </a:p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PHÚT</a:t>
            </a:r>
            <a:endParaRPr lang="vi-VN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156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780" y="3459976"/>
            <a:ext cx="4103515" cy="2847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961" y="425781"/>
            <a:ext cx="3808187" cy="28098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261" y="471555"/>
            <a:ext cx="3924818" cy="2718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010" y="3459976"/>
            <a:ext cx="3970552" cy="2895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Oval 3"/>
          <p:cNvSpPr/>
          <p:nvPr/>
        </p:nvSpPr>
        <p:spPr>
          <a:xfrm>
            <a:off x="583096" y="331303"/>
            <a:ext cx="2382752" cy="189506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CHUYỆN</a:t>
            </a:r>
            <a:endParaRPr lang="vi-VN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0535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ể chuyện- SỰ TÍCH CÂY VÚ SỮA - Tuần 15 Tiếng Việt Lớp 2 - Bộ Kết nối tri thức với cuộc sống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270" y="0"/>
            <a:ext cx="120727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857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643</TotalTime>
  <Words>83</Words>
  <Application>Microsoft Office PowerPoint</Application>
  <PresentationFormat>Widescreen</PresentationFormat>
  <Paragraphs>20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等线</vt:lpstr>
      <vt:lpstr>#9Slide07 Cadena</vt:lpstr>
      <vt:lpstr>Arial</vt:lpstr>
      <vt:lpstr>Calibri</vt:lpstr>
      <vt:lpstr>Calibri Light</vt:lpstr>
      <vt:lpstr>Cambria</vt:lpstr>
      <vt:lpstr>Times New Roman</vt:lpstr>
      <vt:lpstr>UTM Avo</vt:lpstr>
      <vt:lpstr>UTM Cabaret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MyPC</dc:creator>
  <cp:lastModifiedBy>HP</cp:lastModifiedBy>
  <cp:revision>9</cp:revision>
  <dcterms:created xsi:type="dcterms:W3CDTF">2024-12-12T12:25:37Z</dcterms:created>
  <dcterms:modified xsi:type="dcterms:W3CDTF">2025-12-12T02:14:56Z</dcterms:modified>
</cp:coreProperties>
</file>