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72" r:id="rId3"/>
    <p:sldId id="356" r:id="rId4"/>
    <p:sldId id="359" r:id="rId5"/>
    <p:sldId id="360" r:id="rId6"/>
    <p:sldId id="361" r:id="rId7"/>
    <p:sldId id="302" r:id="rId8"/>
    <p:sldId id="329" r:id="rId9"/>
    <p:sldId id="309" r:id="rId10"/>
    <p:sldId id="310" r:id="rId11"/>
    <p:sldId id="311" r:id="rId12"/>
    <p:sldId id="325" r:id="rId13"/>
    <p:sldId id="327" r:id="rId14"/>
    <p:sldId id="331" r:id="rId15"/>
    <p:sldId id="314" r:id="rId16"/>
    <p:sldId id="337" r:id="rId17"/>
    <p:sldId id="347" r:id="rId18"/>
    <p:sldId id="338" r:id="rId19"/>
    <p:sldId id="348" r:id="rId20"/>
    <p:sldId id="339" r:id="rId21"/>
    <p:sldId id="349" r:id="rId22"/>
    <p:sldId id="341" r:id="rId23"/>
    <p:sldId id="351" r:id="rId24"/>
    <p:sldId id="343" r:id="rId25"/>
    <p:sldId id="340" r:id="rId26"/>
    <p:sldId id="342" r:id="rId27"/>
    <p:sldId id="352" r:id="rId28"/>
    <p:sldId id="322" r:id="rId29"/>
    <p:sldId id="367" r:id="rId30"/>
    <p:sldId id="368" r:id="rId31"/>
    <p:sldId id="362" r:id="rId32"/>
    <p:sldId id="363" r:id="rId33"/>
    <p:sldId id="364" r:id="rId34"/>
    <p:sldId id="365" r:id="rId35"/>
    <p:sldId id="366" r:id="rId36"/>
    <p:sldId id="324" r:id="rId3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FFCC"/>
    <a:srgbClr val="FFFF99"/>
    <a:srgbClr val="FFFFFF"/>
    <a:srgbClr val="FF3300"/>
    <a:srgbClr val="FF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A60D718-B6AC-4D16-A562-21C09CBC59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audio" Target="../media/audio1.wav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732650-5ADE-4436-A1B8-EDA8B7AFF84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sndAc>
      <p:stSnd>
        <p:snd r:embed="rId13" name="click.wav"/>
      </p:stSnd>
    </p:sndAc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GIF"/><Relationship Id="rId8" Type="http://schemas.openxmlformats.org/officeDocument/2006/relationships/hyperlink" Target="http://room-9x.tk/" TargetMode="External"/><Relationship Id="rId7" Type="http://schemas.openxmlformats.org/officeDocument/2006/relationships/image" Target="../media/image3.png"/><Relationship Id="rId6" Type="http://schemas.microsoft.com/office/2007/relationships/media" Target="file:///D:\My%20Music\8%20-%20A%20Better%20Day.wav" TargetMode="External"/><Relationship Id="rId5" Type="http://schemas.openxmlformats.org/officeDocument/2006/relationships/audio" Target="file:///D:\My%20Music\8%20-%20A%20Better%20Day.wav" TargetMode="External"/><Relationship Id="rId4" Type="http://schemas.openxmlformats.org/officeDocument/2006/relationships/image" Target="../media/image2.png"/><Relationship Id="rId3" Type="http://schemas.microsoft.com/office/2007/relationships/media" Target="file:///D:\anh%20thao\Nhac\Nhacdao.mp3" TargetMode="External"/><Relationship Id="rId2" Type="http://schemas.openxmlformats.org/officeDocument/2006/relationships/audio" Target="file:///D:\anh%20thao\Nhac\Nhacdao.mp3" TargetMode="Externa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11" Type="http://schemas.openxmlformats.org/officeDocument/2006/relationships/image" Target="../media/image6.GIF"/><Relationship Id="rId10" Type="http://schemas.openxmlformats.org/officeDocument/2006/relationships/image" Target="../media/image5.GIF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.wav"/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png"/><Relationship Id="rId3" Type="http://schemas.microsoft.com/office/2007/relationships/media" Target="file:///E:\titi\YEN\YenGDMN07B\doc%20lan1.wav" TargetMode="External"/><Relationship Id="rId2" Type="http://schemas.openxmlformats.org/officeDocument/2006/relationships/audio" Target="file:///E:\titi\YEN\YenGDMN07B\doc%20lan1.wav" TargetMode="External"/><Relationship Id="rId1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12.jpeg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audio" Target="../media/audio1.wav"/><Relationship Id="rId5" Type="http://schemas.openxmlformats.org/officeDocument/2006/relationships/image" Target="../media/image24.GIF"/><Relationship Id="rId4" Type="http://schemas.openxmlformats.org/officeDocument/2006/relationships/image" Target="../media/image23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4" Type="http://schemas.openxmlformats.org/officeDocument/2006/relationships/image" Target="../media/image24.GIF"/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audio" Target="../media/audio7.wav"/><Relationship Id="rId5" Type="http://schemas.openxmlformats.org/officeDocument/2006/relationships/audio" Target="../media/audio1.wav"/><Relationship Id="rId4" Type="http://schemas.openxmlformats.org/officeDocument/2006/relationships/image" Target="../media/image24.GIF"/><Relationship Id="rId3" Type="http://schemas.openxmlformats.org/officeDocument/2006/relationships/image" Target="../media/image2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1.wav"/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9.jpe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6.GIF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8.png"/><Relationship Id="rId3" Type="http://schemas.microsoft.com/office/2007/relationships/media" Target="file:///D:\download\M&#192;U%20HOA%20karaoke%20nh&#7841;c%20d&#224;nh%20cho%20c&#244;%20d&#7841;y%20c&#225;c%20b&#233;%20h&#225;t%20Korg%20PA%20700%20PA%201000%20organ%20kh&#244;ng%20l&#7901;i%20,nh&#7841;c%20s&#7889;ng.mp3" TargetMode="External"/><Relationship Id="rId2" Type="http://schemas.openxmlformats.org/officeDocument/2006/relationships/audio" Target="file:///D:\download\M&#192;U%20HOA%20karaoke%20nh&#7841;c%20d&#224;nh%20cho%20c&#244;%20d&#7841;y%20c&#225;c%20b&#233;%20h&#225;t%20Korg%20PA%20700%20PA%201000%20organ%20kh&#244;ng%20l&#7901;i%20,nh&#7841;c%20s&#7889;ng.mp3" TargetMode="External"/><Relationship Id="rId1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8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15.jpeg"/><Relationship Id="rId1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074" name="Group 2"/>
          <p:cNvGrpSpPr/>
          <p:nvPr/>
        </p:nvGrpSpPr>
        <p:grpSpPr>
          <a:xfrm>
            <a:off x="0" y="0"/>
            <a:ext cx="9448800" cy="7086600"/>
            <a:chOff x="0" y="-19"/>
            <a:chExt cx="5760" cy="4377"/>
          </a:xfrm>
        </p:grpSpPr>
        <p:pic>
          <p:nvPicPr>
            <p:cNvPr id="3093" name="Picture 3" descr="flower[1][1][1]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5400000">
              <a:off x="3458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94" name="Picture 4" descr="flower[1][1][1]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-5400000">
              <a:off x="-1996" y="2018"/>
              <a:ext cx="4320" cy="28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95" name="Picture 5" descr="flower[1][1][1]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397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96" name="Picture 6" descr="flower[1][1][1][1]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-19"/>
              <a:ext cx="5760" cy="3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8439" name="Nhacdao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8 - A Better Day.wav">
            <a:hlinkClick r:id=""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3246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WordArt 10"/>
          <p:cNvSpPr>
            <a:spLocks noTextEdit="1"/>
          </p:cNvSpPr>
          <p:nvPr/>
        </p:nvSpPr>
        <p:spPr>
          <a:xfrm>
            <a:off x="1328738" y="731838"/>
            <a:ext cx="6400800" cy="4191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endParaRPr lang="en-GB" altLang="en-US" sz="3600" b="1">
              <a:ln w="9525" cap="flat" cmpd="sng">
                <a:solidFill>
                  <a:srgbClr val="00FF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43" name="Picture 11" descr="2075144j7mxkg61l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200" y="5029200"/>
            <a:ext cx="457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12" descr="2075144j7mxkg61l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3733800"/>
            <a:ext cx="457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2075144j7mxkg61l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5334000"/>
            <a:ext cx="457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Picture 14" descr="2075144j7mxkg61l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7800" y="5715000"/>
            <a:ext cx="457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2075144j7mxkg61l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4191000"/>
            <a:ext cx="457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8" name="Picture 16" descr="2075144j7mxkg61l4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200" y="4267200"/>
            <a:ext cx="457200" cy="152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0" name="Picture 18" descr="657765pwysle0n6i">
            <a:hlinkClick r:id="rId8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1400" y="3276600"/>
            <a:ext cx="1038225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19" descr="657765pwysle0n6i">
            <a:hlinkClick r:id="rId8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429000"/>
            <a:ext cx="1038225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2" name="Picture 20" descr="657765pwysle0n6i">
            <a:hlinkClick r:id="rId8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600" y="5181600"/>
            <a:ext cx="1038225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3" name="Picture 21" descr="657765pwysle0n6i">
            <a:hlinkClick r:id="rId8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775" y="4619625"/>
            <a:ext cx="1038225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4" name="Picture 22" descr="347541yj6iwigpkn">
            <a:hlinkClick r:id="rId8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0" y="1219200"/>
            <a:ext cx="762000" cy="2076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9" name="WordArt 23"/>
          <p:cNvSpPr>
            <a:spLocks noTextEdit="1"/>
          </p:cNvSpPr>
          <p:nvPr/>
        </p:nvSpPr>
        <p:spPr>
          <a:xfrm>
            <a:off x="2819400" y="1700213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GB" altLang="en-US" sz="3600" b="1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Phát triển ngôn ngữ: </a:t>
            </a:r>
            <a:endParaRPr lang="en-GB" altLang="en-US" sz="3600" b="1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90" name="WordArt 24"/>
          <p:cNvSpPr>
            <a:spLocks noTextEdit="1"/>
          </p:cNvSpPr>
          <p:nvPr/>
        </p:nvSpPr>
        <p:spPr>
          <a:xfrm>
            <a:off x="2354263" y="2827338"/>
            <a:ext cx="4740275" cy="820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GB" altLang="en-US" sz="3600" b="1">
                <a:ln w="19050" cap="flat" cmpd="sng">
                  <a:solidFill>
                    <a:srgbClr val="99CC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Thơ: Hoa cúc vàng</a:t>
            </a:r>
            <a:endParaRPr lang="en-GB" altLang="en-US" sz="3600" b="1">
              <a:ln w="19050" cap="flat" cmpd="sng">
                <a:solidFill>
                  <a:srgbClr val="99CC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475" y="599112"/>
            <a:ext cx="9114755" cy="8299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i="0" u="none" strike="noStrike" kern="1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UBND QUẬN KIẾN AN</a:t>
            </a:r>
            <a:endParaRPr kumimoji="0" lang="en-US" sz="2400" i="0" u="none" strike="noStrike" kern="1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all" spc="0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MN QUÁN TRỮ</a:t>
            </a:r>
            <a:endParaRPr kumimoji="0" lang="en-US" sz="24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92" name="WordArt 24"/>
          <p:cNvSpPr>
            <a:spLocks noTextEdit="1"/>
          </p:cNvSpPr>
          <p:nvPr/>
        </p:nvSpPr>
        <p:spPr>
          <a:xfrm>
            <a:off x="2354263" y="3962400"/>
            <a:ext cx="4656137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l"/>
            <a:r>
              <a:rPr lang="en-GB" altLang="en-US" sz="1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 tượng: 5  tuổi</a:t>
            </a:r>
            <a:endParaRPr lang="en-GB" altLang="en-US" sz="18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en-GB" altLang="en-US" sz="18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 gian: 30-35 phút</a:t>
            </a:r>
            <a:endParaRPr lang="en-GB" altLang="en-US" sz="18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GB" altLang="en-US" sz="1800" b="1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1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9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0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000" showWhenStopped="0">
                <p:cTn id="1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9"/>
                </p:tgtEl>
              </p:cMediaNode>
            </p:audio>
            <p:audio>
              <p:cMediaNode>
                <p:cTn id="1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4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0" descr="D:\Năm học 2018-2019\gv giỏi\tải xuống (3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67800" cy="679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3" descr="D:\Năm học 2018-2019\gv giỏi\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2225"/>
            <a:ext cx="6324600" cy="4665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4" descr="D:\Năm học 2018-2019\gv giỏi\tải xuố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78225"/>
            <a:ext cx="6781800" cy="3279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257799" y="5042118"/>
            <a:ext cx="387894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gom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biếc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5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6866" name="Picture 2" descr="D:\Năm học 2018-2019\gv giỏi\te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4068763"/>
            <a:ext cx="2895600" cy="276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2250"/>
            <a:ext cx="3048000" cy="276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38" y="4068763"/>
            <a:ext cx="3146425" cy="2762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5268686" y="5840393"/>
            <a:ext cx="387894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Chờ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bung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13315" name="Picture 2" descr="D:\Năm học 2018-2019\gv giỏi\tet-co-truyen-1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17462" y="115888"/>
            <a:ext cx="9067800" cy="6705600"/>
          </a:xfrm>
        </p:spPr>
      </p:pic>
      <p:sp>
        <p:nvSpPr>
          <p:cNvPr id="4" name="Rectangle 3"/>
          <p:cNvSpPr/>
          <p:nvPr/>
        </p:nvSpPr>
        <p:spPr>
          <a:xfrm>
            <a:off x="4661932" y="5411450"/>
            <a:ext cx="4456667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Rực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Ấm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0033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1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91600" cy="673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7391400" cy="521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524002" y="56874"/>
            <a:ext cx="6447598" cy="14157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2D2D8A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2466" name="Picture 4" descr="EJ14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67" name="doc lan1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WordArt 4"/>
          <p:cNvSpPr>
            <a:spLocks noTextEdit="1"/>
          </p:cNvSpPr>
          <p:nvPr/>
        </p:nvSpPr>
        <p:spPr>
          <a:xfrm>
            <a:off x="1295400" y="2590800"/>
            <a:ext cx="64770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GB" altLang="en-US" sz="3600" b="1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Đàm thoại</a:t>
            </a:r>
            <a:endParaRPr lang="en-GB" altLang="en-US" sz="3600" b="1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8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46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0" y="3200400"/>
            <a:ext cx="9198072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ví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đông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0418" name="Picture 2" descr="D:\Năm học 2018-2019\gv giỏi\hat-giong-hoa-hong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" y="14288"/>
            <a:ext cx="9144000" cy="688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Group 4"/>
          <p:cNvGrpSpPr/>
          <p:nvPr/>
        </p:nvGrpSpPr>
        <p:grpSpPr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6" name="Oval 5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1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99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 các con!</a:t>
              </a:r>
              <a:endParaRPr lang="en-US" altLang="en-US" sz="1800" b="1" dirty="0">
                <a:solidFill>
                  <a:srgbClr val="99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0486" name="Picture 6" descr="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8" name="Picture 2" descr="HÃ¬nh áº£nh cÃ³ liÃªn q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5257799" y="5042118"/>
            <a:ext cx="387894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dâu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miết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dắp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713 0.43507 -0.16343 0.47135 -0.29491 C 0.50833 -0.42639 0.37882 -0.6882 0.36041 -0.7666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662131" y="2967335"/>
            <a:ext cx="78197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45" name="Picture 5" descr="D:\Năm học 2018-2019\gv giỏi\hinh-anh-y-nghia-cua-hoa-huong-duo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" y="3175"/>
            <a:ext cx="9109075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HÃ¬nh áº£nh cÃ³ liÃªn q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8" y="1524000"/>
            <a:ext cx="4724400" cy="3790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37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88" y="1524000"/>
            <a:ext cx="4427537" cy="3776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39914" y="5562600"/>
            <a:ext cx="4455886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44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340350"/>
            <a:ext cx="4456113" cy="12128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7" name="Oval 6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solidFill>
                    <a:srgbClr val="FF0066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>
                  <a:solidFill>
                    <a:srgbClr val="9900FF"/>
                  </a:solidFill>
                  <a:latin typeface="Century Gothic" panose="020B0502020202020204" charset="0"/>
                  <a:cs typeface="Century Gothic" panose="020B0502020202020204" charset="0"/>
                </a:rPr>
                <a:t>ch</a:t>
              </a:r>
              <a:r>
                <a:rPr lang="en-US" altLang="en-US" sz="2400" b="1" dirty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</a:t>
              </a:r>
              <a:r>
                <a:rPr lang="en-US" altLang="en-US" sz="2400" b="1" dirty="0">
                  <a:solidFill>
                    <a:srgbClr val="9900FF"/>
                  </a:solidFill>
                  <a:latin typeface="Century Gothic" panose="020B0502020202020204" charset="0"/>
                  <a:cs typeface="Century Gothic" panose="020B0502020202020204" charset="0"/>
                </a:rPr>
                <a:t>c mừng bạn</a:t>
              </a:r>
              <a:r>
                <a:rPr lang="en-US" altLang="en-US" sz="2400" b="1" dirty="0">
                  <a:solidFill>
                    <a:srgbClr val="9900FF"/>
                  </a:solidFill>
                  <a:latin typeface="VNI-Ariston" pitchFamily="2" charset="0"/>
                  <a:cs typeface="Arial" panose="020B0604020202020204" pitchFamily="34" charset="0"/>
                </a:rPr>
                <a:t> </a:t>
              </a:r>
              <a:endParaRPr lang="en-US" altLang="en-US" sz="1800" b="1" dirty="0">
                <a:solidFill>
                  <a:srgbClr val="9900FF"/>
                </a:solidFill>
                <a:ea typeface="Arial" panose="020B0604020202020204" pitchFamily="34" charset="0"/>
              </a:endParaRPr>
            </a:p>
          </p:txBody>
        </p:sp>
        <p:pic>
          <p:nvPicPr>
            <p:cNvPr id="22536" name="Picture 7" descr="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ndAc>
      <p:stSnd>
        <p:snd r:embed="rId6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713 0.43507 -0.16343 0.47135 -0.29491 C 0.50833 -0.42639 0.37882 -0.6882 0.36041 -0.7666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62000" y="1447800"/>
            <a:ext cx="85791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nhưthế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466" name="Picture 2" descr="D:\Năm học 2018-2019\gv giỏi\3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 descr="D:\Năm học 2018-2019\gv giỏi\hat-giong-hoa-hong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00"/>
            <a:ext cx="4572000" cy="344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72000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2" descr="D:\Năm học 2018-2019\gv giỏi\3_709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6150"/>
            <a:ext cx="4572000" cy="3371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6" name="Picture 2" descr="C:\Users\Administrator\Downloads\hoa-tim-p1-16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46475"/>
            <a:ext cx="4572000" cy="3311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Picture 10" descr="D:\Năm học 2018-2019\gv giỏi\tải xuống (3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067800" cy="679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4" descr="D:\Năm học 2018-2019\gv giỏi\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57200"/>
            <a:ext cx="8077200" cy="57912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6" name="Oval 5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solidFill>
                    <a:srgbClr val="FF0066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>
                  <a:solidFill>
                    <a:srgbClr val="9900FF"/>
                  </a:solidFill>
                  <a:latin typeface="Century Gothic" panose="020B0502020202020204" charset="0"/>
                  <a:cs typeface="Century Gothic" panose="020B0502020202020204" charset="0"/>
                </a:rPr>
                <a:t>C</a:t>
              </a:r>
              <a:r>
                <a:rPr lang="en-US" altLang="en-US" sz="2400" b="1" dirty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hú</a:t>
              </a:r>
              <a:r>
                <a:rPr lang="en-US" altLang="en-US" sz="2400" b="1" dirty="0">
                  <a:solidFill>
                    <a:srgbClr val="9900FF"/>
                  </a:solidFill>
                  <a:latin typeface="Century Gothic" panose="020B0502020202020204" charset="0"/>
                  <a:cs typeface="Century Gothic" panose="020B0502020202020204" charset="0"/>
                </a:rPr>
                <a:t>c mừng các bạn</a:t>
              </a:r>
              <a:endParaRPr lang="en-US" altLang="en-US" sz="1800" b="1" dirty="0">
                <a:solidFill>
                  <a:srgbClr val="9900FF"/>
                </a:solidFill>
                <a:latin typeface="Century Gothic" panose="020B0502020202020204" charset="0"/>
                <a:ea typeface="Arial" panose="020B0604020202020204" pitchFamily="34" charset="0"/>
                <a:cs typeface="Century Gothic" panose="020B0502020202020204" charset="0"/>
              </a:endParaRPr>
            </a:p>
          </p:txBody>
        </p:sp>
        <p:pic>
          <p:nvPicPr>
            <p:cNvPr id="24582" name="Picture 6" descr="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713 0.43507 -0.16343 0.47135 -0.29491 C 0.50833 -0.42639 0.37882 -0.6882 0.36041 -0.76667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1857448" y="2362200"/>
            <a:ext cx="5392824" cy="646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514" name="Picture 2" descr="D:\Năm học 2018-2019\gv giỏi\cuc-dong-tien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225"/>
            <a:ext cx="9144000" cy="67675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4" name="Oval 3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solidFill>
                    <a:srgbClr val="FF0066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>
                  <a:solidFill>
                    <a:srgbClr val="FF0066"/>
                  </a:solidFill>
                  <a:latin typeface="Century Gothic" panose="020B0502020202020204" charset="0"/>
                  <a:cs typeface="Century Gothic" panose="020B0502020202020204" charset="0"/>
                </a:rPr>
                <a:t>Ch</a:t>
              </a:r>
              <a:r>
                <a:rPr lang="en-US" altLang="en-US" sz="24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ú</a:t>
              </a:r>
              <a:r>
                <a:rPr lang="en-US" altLang="en-US" sz="2400" b="1" dirty="0">
                  <a:solidFill>
                    <a:srgbClr val="FF0066"/>
                  </a:solidFill>
                  <a:latin typeface="Century Gothic" panose="020B0502020202020204" charset="0"/>
                  <a:cs typeface="Century Gothic" panose="020B0502020202020204" charset="0"/>
                </a:rPr>
                <a:t>c mừng các bạn</a:t>
              </a:r>
              <a:endParaRPr lang="en-US" altLang="en-US" sz="2400" b="1" dirty="0">
                <a:solidFill>
                  <a:srgbClr val="FF0066"/>
                </a:solidFill>
                <a:latin typeface="Century Gothic" panose="020B0502020202020204" charset="0"/>
                <a:ea typeface="Arial" panose="020B0604020202020204" pitchFamily="34" charset="0"/>
                <a:cs typeface="Century Gothic" panose="020B0502020202020204" charset="0"/>
              </a:endParaRPr>
            </a:p>
          </p:txBody>
        </p:sp>
        <p:pic>
          <p:nvPicPr>
            <p:cNvPr id="26629" name="Picture 4" descr="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713 0.43507 -0.16343 0.47135 -0.29491 C 0.50833 -0.42639 0.37882 -0.6882 0.36041 -0.76667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819973" y="1981200"/>
            <a:ext cx="786682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6562" name="Picture 2" descr="D:\Năm học 2018-2019\gv giỏi\3_7099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0" y="0"/>
            <a:ext cx="9144000" cy="701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627406" y="1143000"/>
            <a:ext cx="74959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như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thế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en-US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490" name="Picture 2" descr="D:\Năm học 2018-2019\gv giỏi\maxresdefault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83" y="2540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063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6" name="Oval 5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1800" b="1" dirty="0">
                  <a:solidFill>
                    <a:srgbClr val="9900FF"/>
                  </a:solidFill>
                  <a:latin typeface="Century Gothic" panose="020B0502020202020204" charset="0"/>
                  <a:ea typeface="Arial" panose="020B0604020202020204" pitchFamily="34" charset="0"/>
                  <a:cs typeface="Century Gothic" panose="020B0502020202020204" charset="0"/>
                </a:rPr>
                <a:t>Ch</a:t>
              </a:r>
              <a:r>
                <a:rPr lang="en-US" altLang="en-US" sz="1800" b="1" dirty="0">
                  <a:solidFill>
                    <a:srgbClr val="9900FF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ú</a:t>
              </a:r>
              <a:r>
                <a:rPr lang="en-US" altLang="en-US" sz="1800" b="1" dirty="0">
                  <a:solidFill>
                    <a:srgbClr val="9900FF"/>
                  </a:solidFill>
                  <a:latin typeface="Century Gothic" panose="020B0502020202020204" charset="0"/>
                  <a:ea typeface="Arial" panose="020B0604020202020204" pitchFamily="34" charset="0"/>
                  <a:cs typeface="Century Gothic" panose="020B0502020202020204" charset="0"/>
                </a:rPr>
                <a:t>c mừng các bạn</a:t>
              </a:r>
              <a:endParaRPr lang="en-US" altLang="en-US" sz="1800" b="1" dirty="0">
                <a:solidFill>
                  <a:srgbClr val="9900FF"/>
                </a:solidFill>
                <a:latin typeface="Century Gothic" panose="020B0502020202020204" charset="0"/>
                <a:ea typeface="Arial" panose="020B0604020202020204" pitchFamily="34" charset="0"/>
                <a:cs typeface="Century Gothic" panose="020B0502020202020204" charset="0"/>
              </a:endParaRPr>
            </a:p>
          </p:txBody>
        </p:sp>
        <p:pic>
          <p:nvPicPr>
            <p:cNvPr id="28679" name="Picture 6" descr="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713 0.43507 -0.16343 0.47135 -0.29491 C 0.50833 -0.42639 0.37882 -0.6882 0.36041 -0.76667 " pathEditMode="relative" rAng="0" ptsTypes="a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819972" y="1981200"/>
            <a:ext cx="8171627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5538" name="Picture 2" descr="D:\Năm học 2018-2019\gv giỏi\hoa cuc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-17462"/>
            <a:ext cx="9177337" cy="6864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58370" name="Picture 2" descr="D:\Năm học 2018-2019\gv giỏi\tet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grpSp>
        <p:nvGrpSpPr>
          <p:cNvPr id="4" name="Group 3"/>
          <p:cNvGrpSpPr/>
          <p:nvPr/>
        </p:nvGrpSpPr>
        <p:grpSpPr>
          <a:xfrm>
            <a:off x="2514600" y="5638800"/>
            <a:ext cx="3962400" cy="914400"/>
            <a:chOff x="2352" y="2496"/>
            <a:chExt cx="2352" cy="528"/>
          </a:xfrm>
        </p:grpSpPr>
        <p:sp>
          <p:nvSpPr>
            <p:cNvPr id="5" name="Oval 4" descr="Water droplets"/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en-US" sz="2400" b="1" dirty="0">
                  <a:solidFill>
                    <a:srgbClr val="FF0066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>
                  <a:solidFill>
                    <a:srgbClr val="9900FF"/>
                  </a:solidFill>
                  <a:latin typeface="VNI-Ariston" pitchFamily="2" charset="0"/>
                  <a:cs typeface="Arial" panose="020B0604020202020204" pitchFamily="34" charset="0"/>
                </a:rPr>
                <a:t>Chuùc möøng caùc b</a:t>
              </a:r>
              <a:r>
                <a:rPr lang="en-US" altLang="en-US" sz="2400" b="1" i="1" dirty="0">
                  <a:solidFill>
                    <a:srgbClr val="9900FF"/>
                  </a:solidFill>
                  <a:latin typeface="VNI-Ariston" pitchFamily="2" charset="0"/>
                  <a:cs typeface="Arial" panose="020B0604020202020204" pitchFamily="34" charset="0"/>
                </a:rPr>
                <a:t>ạ</a:t>
              </a:r>
              <a:r>
                <a:rPr lang="en-US" altLang="en-US" sz="2400" b="1" dirty="0">
                  <a:solidFill>
                    <a:srgbClr val="9900FF"/>
                  </a:solidFill>
                  <a:latin typeface="VNI-Ariston" pitchFamily="2" charset="0"/>
                  <a:cs typeface="Arial" panose="020B0604020202020204" pitchFamily="34" charset="0"/>
                </a:rPr>
                <a:t>n</a:t>
              </a:r>
              <a:r>
                <a:rPr lang="en-US" altLang="en-US" sz="1800" b="1" dirty="0">
                  <a:solidFill>
                    <a:srgbClr val="9900FF"/>
                  </a:solidFill>
                  <a:latin typeface="VNI-Ariston" pitchFamily="2" charset="0"/>
                  <a:cs typeface="Arial" panose="020B0604020202020204" pitchFamily="34" charset="0"/>
                </a:rPr>
                <a:t>!</a:t>
              </a:r>
              <a:endParaRPr lang="en-US" altLang="en-US" sz="1800" b="1" dirty="0">
                <a:solidFill>
                  <a:srgbClr val="9900FF"/>
                </a:solidFill>
                <a:ea typeface="Arial" panose="020B0604020202020204" pitchFamily="34" charset="0"/>
              </a:endParaRPr>
            </a:p>
          </p:txBody>
        </p:sp>
        <p:pic>
          <p:nvPicPr>
            <p:cNvPr id="30726" name="Picture 5" descr="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28" y="2496"/>
              <a:ext cx="576" cy="48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 spd="slow"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6 0.02222 C 0.28802 -0.0713 0.43507 -0.16343 0.47135 -0.29491 C 0.50833 -0.42639 0.37882 -0.6882 0.36041 -0.76667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6" name="Picture 2" descr="SZ16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94" t="2061" r="10156" b="515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WordArt 3"/>
          <p:cNvSpPr>
            <a:spLocks noTextEdit="1"/>
          </p:cNvSpPr>
          <p:nvPr/>
        </p:nvSpPr>
        <p:spPr>
          <a:xfrm>
            <a:off x="1447800" y="1981200"/>
            <a:ext cx="56388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GB" altLang="en-US" sz="3600" b="1">
                <a:ln w="12700" cap="flat" cmpd="sng">
                  <a:solidFill>
                    <a:srgbClr val="3333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808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 đọc thơ</a:t>
            </a:r>
            <a:endParaRPr lang="en-GB" altLang="en-US" sz="3600" b="1">
              <a:ln w="12700" cap="flat" cmpd="sng">
                <a:solidFill>
                  <a:srgbClr val="3333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808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Rectangle 4"/>
          <p:cNvSpPr/>
          <p:nvPr/>
        </p:nvSpPr>
        <p:spPr>
          <a:xfrm>
            <a:off x="3171618" y="762000"/>
            <a:ext cx="28007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Chịu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rét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33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2209800"/>
            <a:ext cx="6096000" cy="426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2955255" y="1089136"/>
            <a:ext cx="336502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Lá</a:t>
            </a:r>
            <a:r>
              <a:rPr kumimoji="0" lang="en-US" sz="7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biếc</a:t>
            </a:r>
            <a:endParaRPr kumimoji="0" lang="en-US" sz="7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795" name="Picture 2" descr="C:\Users\SVN - Team\Desktop\tải xuống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238" y="3276600"/>
            <a:ext cx="3763962" cy="3709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6" name="AutoShape 4" descr="Káº¿t quáº£ hÃ¬nh áº£nh cho lÃ¡ hoa cÃºc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3379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838" y="3276600"/>
            <a:ext cx="4551362" cy="3552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3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91600" cy="673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800"/>
            <a:ext cx="7391400" cy="521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524002" y="56874"/>
            <a:ext cx="6447598" cy="141577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2D2D8A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2D2D8A">
                  <a:tint val="15000"/>
                  <a:satMod val="200000"/>
                </a:srgb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54274" name="Picture 2" descr="D:\Năm học 2018-2019\gv giỏi\trong-hoa-cuc-nong-dan-da-thanh-bo-tui-hon-300-trieu-dong-dip-tet-hoa-2-1517994012-width640height480-1643575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" y="-136525"/>
            <a:ext cx="9021763" cy="6994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56322" name="Picture 2" descr="D:\Năm học 2018-2019\gv giỏi\hinh-anh-dep-ve-mua-dong-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" y="-28575"/>
            <a:ext cx="9115425" cy="5010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3" name="Picture 3" descr="D:\Năm học 2018-2019\gv giỏi\Anh_2_gui_zing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429000"/>
            <a:ext cx="8886825" cy="337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Picture 2" descr="D:\Năm học 2018-2019\gv giỏi\pngtree-Rapeseed-Oilseed-Seed-Field-photo-32908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-22225"/>
            <a:ext cx="92964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7" name="Picture 3" descr="D:\Năm học 2018-2019\gv giỏi\20161231095305-942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3406775"/>
            <a:ext cx="4829175" cy="3427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D:\Năm học 2018-2019\gv giỏi\20161231095305-942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138" y="3432175"/>
            <a:ext cx="4611687" cy="3425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58370" name="Picture 2" descr="D:\Năm học 2018-2019\gv giỏi\tet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p>
            <a:endParaRPr lang="en-US" altLang="en-US" dirty="0"/>
          </a:p>
        </p:txBody>
      </p:sp>
      <p:pic>
        <p:nvPicPr>
          <p:cNvPr id="59394" name="Picture 2" descr="D:\Năm học 2018-2019\gv giỏi\images (1)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4643438" y="-152400"/>
            <a:ext cx="4500562" cy="3833813"/>
          </a:xfrm>
        </p:spPr>
      </p:pic>
      <p:pic>
        <p:nvPicPr>
          <p:cNvPr id="59395" name="Picture 3" descr="D:\Năm học 2018-2019\gv giỏi\tải xuống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8" y="-17462"/>
            <a:ext cx="4392612" cy="383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6" name="Picture 4" descr="D:\Năm học 2018-2019\gv giỏi\ee67321f9c891e014d4030b39e8c2dda1368074508.n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833813"/>
            <a:ext cx="5334000" cy="3024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Picture 6" descr="D:\Năm học 2018-2019\gv giỏi\9bde1335efa9b3ac409c22195e52a0bd_500_500_500_0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4876800"/>
            <a:ext cx="1612900" cy="195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Picture 6" descr="D:\Năm học 2018-2019\gv giỏi\9bde1335efa9b3ac409c22195e52a0bd_500_500_500_0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905375"/>
            <a:ext cx="1689100" cy="195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8" name="Picture 3" descr="GICAOC56GKCAUIT8NXCARICXOSCAYSUJ0YCAJY3S1HCA4TV5SGCA90VUARCA7OT2RPCA1HCQJQCA4QM3MICA4UCT7RCAKC8E1CCA0S4IRICA1POVLTCAHOE6YHCAX2AM4HCALY3ADHCAJX56MBCADRWOR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0"/>
            <a:ext cx="89154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9" name="Rectangle 5"/>
          <p:cNvSpPr/>
          <p:nvPr/>
        </p:nvSpPr>
        <p:spPr>
          <a:xfrm>
            <a:off x="2286000" y="2514600"/>
            <a:ext cx="4572000" cy="1555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</a:rPr>
              <a:t>Bài hát</a:t>
            </a:r>
            <a:endParaRPr lang="en-US" altLang="en-US" sz="4800" b="1" dirty="0">
              <a:latin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800" b="1" dirty="0">
                <a:latin typeface="Times New Roman" panose="02020603050405020304" pitchFamily="18" charset="0"/>
              </a:rPr>
              <a:t>Màu hoa</a:t>
            </a:r>
            <a:endParaRPr lang="en-US" altLang="en-US" sz="4800" b="1" dirty="0">
              <a:latin typeface="Times New Roman" panose="02020603050405020304" pitchFamily="18" charset="0"/>
            </a:endParaRPr>
          </a:p>
        </p:txBody>
      </p:sp>
      <p:pic>
        <p:nvPicPr>
          <p:cNvPr id="2" name="MÀU HOA karaoke nhạc dành cho cô dạy các bé hát Korg PA 700 PA 1000 organ không lời ,nhạc sống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0063" y="4648200"/>
            <a:ext cx="6096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2114550" y="228600"/>
            <a:ext cx="491490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1066800"/>
            <a:ext cx="38487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Suốt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1759803"/>
            <a:ext cx="353695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miết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88960" y="2438400"/>
            <a:ext cx="41459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đắp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bông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3200400"/>
            <a:ext cx="348297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chịu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rét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3893403"/>
            <a:ext cx="32791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nở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hết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4579203"/>
            <a:ext cx="37515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sân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cúc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vàng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265003"/>
            <a:ext cx="404177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xuân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0800" y="5950803"/>
            <a:ext cx="37217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chăng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Tm="25184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2530830" y="304800"/>
            <a:ext cx="39268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Ồ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chẳng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8786" y="1074003"/>
            <a:ext cx="36449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ít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2858" y="1836003"/>
            <a:ext cx="42513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ú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gom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vàng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2674203"/>
            <a:ext cx="35801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biếc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3436203"/>
            <a:ext cx="346011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Chờ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tết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0800" y="4274403"/>
            <a:ext cx="40373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Nở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b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ng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hoa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0800" y="5112603"/>
            <a:ext cx="38595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Rực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vàng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cúc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90800" y="5874603"/>
            <a:ext cx="325628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Ấm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v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mọi</a:t>
            </a:r>
            <a:r>
              <a:rPr kumimoji="0" lang="en-US" sz="3200" b="1" i="0" u="none" strike="noStrike" kern="1200" cap="none" spc="0" normalizeH="0" baseline="0" noProof="0" dirty="0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8000">
                  <a:solidFill>
                    <a:srgbClr val="333399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entury Gothic" panose="020B0502020202020204" charset="0"/>
                <a:ea typeface="+mn-ea"/>
                <a:cs typeface="Century Gothic" panose="020B050202020202020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18000">
                <a:solidFill>
                  <a:srgbClr val="333399">
                    <a:satMod val="140000"/>
                  </a:srgb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entury Gothic" panose="020B0502020202020204" charset="0"/>
              <a:ea typeface="+mn-ea"/>
              <a:cs typeface="Century Gothic" panose="020B0502020202020204" charset="0"/>
            </a:endParaRPr>
          </a:p>
        </p:txBody>
      </p:sp>
    </p:spTree>
  </p:cSld>
  <p:clrMapOvr>
    <a:masterClrMapping/>
  </p:clrMapOvr>
  <p:transition spd="slow">
    <p:sndAc>
      <p:stSnd>
        <p:snd r:embed="rId1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2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8991600" cy="6735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55738"/>
            <a:ext cx="7391400" cy="5219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524000" y="518332"/>
            <a:ext cx="644759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Thơ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cúc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vàng</a:t>
            </a:r>
            <a:endParaRPr kumimoji="0" lang="en-US" sz="5400" b="1" i="0" u="none" strike="noStrike" kern="1200" cap="none" spc="0" normalizeH="0" baseline="0" noProof="0" dirty="0">
              <a:ln w="31550" cmpd="sng">
                <a:solidFill>
                  <a:srgbClr val="00B0F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70" name="Picture 2" descr="HÃ¬nh áº£nh cÃ³ liÃªn qu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805" y="-317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Picture 3" descr="D:\Năm học 2018-2019\gv giỏi\24a47d3430ff6101587680fb27e64b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88" y="1033463"/>
            <a:ext cx="1393825" cy="104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5257799" y="5042118"/>
            <a:ext cx="3878943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endParaRPr kumimoji="0" lang="en-US" sz="28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dâu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miết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dắp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endParaRPr kumimoji="0" lang="en-US" sz="2800" b="1" i="0" u="none" strike="noStrike" kern="1200" cap="none" spc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endParaRPr kumimoji="0" lang="en-US" sz="2800" b="1" i="0" u="none" strike="noStrike" kern="1200" cap="none" spc="0" normalizeH="0" baseline="0" noProof="0" dirty="0" err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4624E-7 C 0.01389 0.00948 0.06389 0.01896 0.08125 0.01896 C 0.19167 0.01896 0.30521 -0.12555 0.30521 -0.2689 C 0.30521 -0.19676 0.36215 -0.12509 0.41563 -0.12509 C 0.47257 -0.12509 0.52622 -0.19792 0.52622 -0.2689 C 0.52622 -0.23306 0.55451 -0.19676 0.58281 -0.19676 C 0.61128 -0.19676 0.63976 -0.23168 0.63976 -0.2689 C 0.63976 -0.25017 0.65382 -0.23306 0.66806 -0.23306 C 0.68229 -0.23306 0.69635 -0.25156 0.69635 -0.2689 C 0.69635 -0.25942 0.70399 -0.25017 0.71059 -0.25017 C 0.71441 -0.25017 0.72483 -0.25988 0.72483 -0.2689 C 0.72483 -0.26428 0.72865 -0.25942 0.73212 -0.25942 C 0.73212 -0.26035 0.73976 -0.26381 0.73976 -0.2689 C 0.73976 -0.26636 0.73976 -0.26428 0.7434 -0.26428 C 0.7434 -0.26543 0.74705 -0.26659 0.74705 -0.2689 C 0.74705 -0.26775 0.74705 -0.26636 0.74705 -0.26543 C 0.75069 -0.26543 0.75069 -0.26636 0.75069 -0.26775 C 0.75451 -0.26775 0.75451 -0.26659 0.75451 -0.26543 C 0.75833 -0.26543 0.75833 -0.26636 0.75833 -0.26775 " pathEditMode="relative" rAng="0" ptsTypes="fffffffffffffffffff">
                                      <p:cBhvr>
                                        <p:cTn id="9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Picture 4" descr="D:\Năm học 2018-2019\gv giỏi\553238.gi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75" y="33338"/>
            <a:ext cx="9147175" cy="2862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3" descr="D:\Năm học 2018-2019\gv giỏi\images413412_h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5283199" y="24485"/>
            <a:ext cx="387894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7" name="Picture 3" descr="D:\Năm học 2018-2019\gv giỏi\nhung-hinh-anh-thien-nhien-tuyet-dep-va-am-ap-khi-mua-xuan-den-1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5275943" y="-3421"/>
            <a:ext cx="3878943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chăng</a:t>
            </a: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TIMING" val="|2.5|7.5|2|1.8|2|1.6|2.1|1.4|1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1193</Words>
  <Application>WPS Presentation</Application>
  <PresentationFormat>On-screen Show (4:3)</PresentationFormat>
  <Paragraphs>119</Paragraphs>
  <Slides>35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SimSun</vt:lpstr>
      <vt:lpstr>Wingdings</vt:lpstr>
      <vt:lpstr>Times New Roman</vt:lpstr>
      <vt:lpstr>Times New Roman</vt:lpstr>
      <vt:lpstr>Century Gothic</vt:lpstr>
      <vt:lpstr>Microsoft YaHei</vt:lpstr>
      <vt:lpstr>Arial Unicode MS</vt:lpstr>
      <vt:lpstr>VNI-Ariston</vt:lpstr>
      <vt:lpstr>Segoe Print</vt:lpstr>
      <vt:lpstr>Kunstler Script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&lt;arabianhorse&gt;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Hieu</dc:creator>
  <cp:lastModifiedBy>NDC</cp:lastModifiedBy>
  <cp:revision>105</cp:revision>
  <dcterms:created xsi:type="dcterms:W3CDTF">2011-10-27T09:48:00Z</dcterms:created>
  <dcterms:modified xsi:type="dcterms:W3CDTF">2023-11-24T01:57:33Z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CC307E6CC2BC4A5F9617544A07A5A20E_12</vt:lpwstr>
  </property>
  <property fmtid="{D5CDD505-2E9C-101B-9397-08002B2CF9AE}" pid="3" name="KSOProductBuildVer">
    <vt:lpwstr>2057-12.2.0.13306</vt:lpwstr>
  </property>
</Properties>
</file>