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gif" ContentType="image/gif"/>
  <Default Extension="wmf" ContentType="image/x-w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17" r:id="rId3"/>
    <p:sldId id="260" r:id="rId4"/>
    <p:sldId id="316" r:id="rId5"/>
    <p:sldId id="305" r:id="rId6"/>
    <p:sldId id="287" r:id="rId7"/>
    <p:sldId id="289" r:id="rId8"/>
    <p:sldId id="272" r:id="rId9"/>
    <p:sldId id="273" r:id="rId10"/>
    <p:sldId id="293" r:id="rId11"/>
    <p:sldId id="290" r:id="rId12"/>
    <p:sldId id="296" r:id="rId13"/>
    <p:sldId id="288" r:id="rId14"/>
    <p:sldId id="303" r:id="rId15"/>
    <p:sldId id="282" r:id="rId16"/>
    <p:sldId id="300" r:id="rId17"/>
    <p:sldId id="315" r:id="rId18"/>
    <p:sldId id="281" r:id="rId19"/>
    <p:sldId id="280" r:id="rId20"/>
    <p:sldId id="304" r:id="rId21"/>
  </p:sldIdLst>
  <p:sldSz cx="9144000" cy="6858000" type="screen4x3"/>
  <p:notesSz cx="6858000" cy="9144000"/>
  <p:custDataLst>
    <p:tags r:id="rId25"/>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4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9900"/>
    <a:srgbClr val="0066FF"/>
    <a:srgbClr val="0099FF"/>
    <a:srgbClr val="FFFF66"/>
    <a:srgbClr val="FF66CC"/>
    <a:srgbClr val="8080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1" autoAdjust="0"/>
    <p:restoredTop sz="94660"/>
  </p:normalViewPr>
  <p:slideViewPr>
    <p:cSldViewPr showGuides="1">
      <p:cViewPr>
        <p:scale>
          <a:sx n="70" d="100"/>
          <a:sy n="70" d="100"/>
        </p:scale>
        <p:origin x="-804" y="-66"/>
      </p:cViewPr>
      <p:guideLst>
        <p:guide orient="horz" pos="2142"/>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88B9EB52-0CA8-4DBD-AD27-030854E28BA3}"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30F29A7-CF7B-45E4-B620-60CA1637970D}"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F6EA649-8A1A-426E-9FFA-5525C6E1912B}" type="slidenum">
              <a:rPr lang="en-US" altLang="en-US"/>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6D7CD03-9967-4B41-A7EF-81312ED84361}"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77C052A-CD55-419F-809F-8D0A65E9C2AE}"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C360ECDC-E70A-4E65-A082-D1D0F5760C5B}"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49AEE2EF-CA8C-412A-A8E4-F7FF808DA5BB}"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F753A846-BB22-4C28-A538-D46771FE28BC}"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5ECBCC47-45BB-4416-AEC6-583593909DEA}"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4C169B97-6775-4D6D-941E-1405E073CCCC}"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EF59E3A-213E-44A6-9008-A56A5A0760EA}"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fld id="{FDDEB875-E722-409B-BD43-F7A79557FB61}"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2.xml"/><Relationship Id="rId3" Type="http://schemas.openxmlformats.org/officeDocument/2006/relationships/image" Target="../media/image2.wmf"/><Relationship Id="rId2" Type="http://schemas.openxmlformats.org/officeDocument/2006/relationships/oleObject" Target="../embeddings/oleObject1.bin"/><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image" Target="../media/image25.jpeg"/></Relationships>
</file>

<file path=ppt/slides/_rels/slide11.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25.jpeg"/><Relationship Id="rId6" Type="http://schemas.openxmlformats.org/officeDocument/2006/relationships/image" Target="../media/image30.png"/><Relationship Id="rId5" Type="http://schemas.openxmlformats.org/officeDocument/2006/relationships/image" Target="../media/image11.png"/><Relationship Id="rId4" Type="http://schemas.openxmlformats.org/officeDocument/2006/relationships/image" Target="../media/image13.png"/><Relationship Id="rId3" Type="http://schemas.openxmlformats.org/officeDocument/2006/relationships/image" Target="../media/image29.png"/><Relationship Id="rId2" Type="http://schemas.openxmlformats.org/officeDocument/2006/relationships/image" Target="../media/image28.png"/><Relationship Id="rId15" Type="http://schemas.openxmlformats.org/officeDocument/2006/relationships/slideLayout" Target="../slideLayouts/slideLayout7.xml"/><Relationship Id="rId14" Type="http://schemas.openxmlformats.org/officeDocument/2006/relationships/image" Target="../media/image27.png"/><Relationship Id="rId13" Type="http://schemas.openxmlformats.org/officeDocument/2006/relationships/image" Target="../media/image26.GIF"/><Relationship Id="rId12" Type="http://schemas.openxmlformats.org/officeDocument/2006/relationships/image" Target="../media/image23.png"/><Relationship Id="rId11" Type="http://schemas.openxmlformats.org/officeDocument/2006/relationships/image" Target="../media/image15.jpeg"/><Relationship Id="rId10" Type="http://schemas.openxmlformats.org/officeDocument/2006/relationships/image" Target="../media/image16.jpeg"/><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wmf"/><Relationship Id="rId2" Type="http://schemas.openxmlformats.org/officeDocument/2006/relationships/image" Target="../media/image6.GIF"/><Relationship Id="rId1" Type="http://schemas.openxmlformats.org/officeDocument/2006/relationships/image" Target="../media/image32.jpe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1.wav"/><Relationship Id="rId7" Type="http://schemas.openxmlformats.org/officeDocument/2006/relationships/image" Target="../media/image37.png"/><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wmf"/><Relationship Id="rId2" Type="http://schemas.openxmlformats.org/officeDocument/2006/relationships/image" Target="../media/image6.GIF"/><Relationship Id="rId1" Type="http://schemas.openxmlformats.org/officeDocument/2006/relationships/image" Target="../media/image32.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audio" Target="../media/audio1.wav"/><Relationship Id="rId7" Type="http://schemas.openxmlformats.org/officeDocument/2006/relationships/image" Target="../media/image39.png"/><Relationship Id="rId6" Type="http://schemas.openxmlformats.org/officeDocument/2006/relationships/image" Target="../media/image38.jpe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wmf"/><Relationship Id="rId2" Type="http://schemas.openxmlformats.org/officeDocument/2006/relationships/image" Target="../media/image6.GIF"/><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2.xml"/><Relationship Id="rId2" Type="http://schemas.openxmlformats.org/officeDocument/2006/relationships/image" Target="../media/image2.wmf"/><Relationship Id="rId1"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GIF"/><Relationship Id="rId3" Type="http://schemas.openxmlformats.org/officeDocument/2006/relationships/image" Target="../media/image40.GIF"/><Relationship Id="rId2" Type="http://schemas.openxmlformats.org/officeDocument/2006/relationships/image" Target="../media/image5.wmf"/><Relationship Id="rId1" Type="http://schemas.openxmlformats.org/officeDocument/2006/relationships/image" Target="../media/image4.wmf"/></Relationships>
</file>

<file path=ppt/slides/_rels/slide18.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image" Target="../media/image48.jpeg"/><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3" Type="http://schemas.openxmlformats.org/officeDocument/2006/relationships/slideLayout" Target="../slideLayouts/slideLayout2.xml"/><Relationship Id="rId12" Type="http://schemas.openxmlformats.org/officeDocument/2006/relationships/image" Target="../media/image51.jpeg"/><Relationship Id="rId11" Type="http://schemas.openxmlformats.org/officeDocument/2006/relationships/image" Target="../media/image26.GIF"/><Relationship Id="rId10" Type="http://schemas.openxmlformats.org/officeDocument/2006/relationships/image" Target="../media/image50.jpeg"/><Relationship Id="rId1" Type="http://schemas.openxmlformats.org/officeDocument/2006/relationships/image" Target="../media/image41.jpeg"/></Relationships>
</file>

<file path=ppt/slides/_rels/slide19.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53.png"/><Relationship Id="rId6" Type="http://schemas.openxmlformats.org/officeDocument/2006/relationships/image" Target="../media/image52.GIF"/><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wmf"/><Relationship Id="rId2" Type="http://schemas.openxmlformats.org/officeDocument/2006/relationships/image" Target="../media/image6.GIF"/><Relationship Id="rId15" Type="http://schemas.openxmlformats.org/officeDocument/2006/relationships/slideLayout" Target="../slideLayouts/slideLayout2.xml"/><Relationship Id="rId14" Type="http://schemas.microsoft.com/office/2007/relationships/media" Target="../media/media3.mp3"/><Relationship Id="rId13" Type="http://schemas.openxmlformats.org/officeDocument/2006/relationships/audio" Target="../media/media3.mp3"/><Relationship Id="rId12" Type="http://schemas.microsoft.com/office/2007/relationships/media" Target="../media/media2.mp3"/><Relationship Id="rId11" Type="http://schemas.openxmlformats.org/officeDocument/2006/relationships/audio" Target="../media/media2.mp3"/><Relationship Id="rId10" Type="http://schemas.openxmlformats.org/officeDocument/2006/relationships/image" Target="../media/image3.png"/><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media/media1.mp3"/></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wmf"/><Relationship Id="rId3" Type="http://schemas.openxmlformats.org/officeDocument/2006/relationships/image" Target="../media/image6.GIF"/><Relationship Id="rId2" Type="http://schemas.openxmlformats.org/officeDocument/2006/relationships/image" Target="../media/image5.wmf"/><Relationship Id="rId1" Type="http://schemas.openxmlformats.org/officeDocument/2006/relationships/image" Target="../media/image4.wmf"/></Relationships>
</file>

<file path=ppt/slides/_rels/slide4.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2.xml"/><Relationship Id="rId3" Type="http://schemas.openxmlformats.org/officeDocument/2006/relationships/image" Target="../media/image2.wmf"/><Relationship Id="rId2" Type="http://schemas.openxmlformats.org/officeDocument/2006/relationships/oleObject" Target="../embeddings/oleObject2.bin"/><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4.GIF"/><Relationship Id="rId6" Type="http://schemas.openxmlformats.org/officeDocument/2006/relationships/image" Target="../media/image5.wmf"/><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CCFF"/>
            </a:gs>
            <a:gs pos="50000">
              <a:srgbClr val="FFFF66"/>
            </a:gs>
            <a:gs pos="100000">
              <a:srgbClr val="00CCFF"/>
            </a:gs>
          </a:gsLst>
          <a:lin ang="5400000" scaled="1"/>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15240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 name="Text Box 2"/>
          <p:cNvSpPr txBox="1">
            <a:spLocks noChangeArrowheads="1"/>
          </p:cNvSpPr>
          <p:nvPr/>
        </p:nvSpPr>
        <p:spPr bwMode="auto">
          <a:xfrm>
            <a:off x="1752600" y="2209800"/>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solidFill>
                <a:srgbClr val="000000"/>
              </a:solidFill>
            </a:endParaRPr>
          </a:p>
        </p:txBody>
      </p:sp>
      <p:sp>
        <p:nvSpPr>
          <p:cNvPr id="92164" name="WordArt 4"/>
          <p:cNvSpPr>
            <a:spLocks noChangeArrowheads="1" noChangeShapeType="1" noTextEdit="1"/>
          </p:cNvSpPr>
          <p:nvPr/>
        </p:nvSpPr>
        <p:spPr bwMode="auto">
          <a:xfrm>
            <a:off x="228600" y="490538"/>
            <a:ext cx="8610600" cy="957262"/>
          </a:xfrm>
          <a:prstGeom prst="rect">
            <a:avLst/>
          </a:prstGeom>
        </p:spPr>
        <p:txBody>
          <a:bodyPr wrap="none" fromWordArt="1">
            <a:prstTxWarp prst="textPlain">
              <a:avLst>
                <a:gd name="adj" fmla="val 50000"/>
              </a:avLst>
            </a:prstTxWarp>
          </a:bodyPr>
          <a:lstStyle/>
          <a:p>
            <a:pPr algn="ctr"/>
            <a:r>
              <a:rPr lang="vi-VN" sz="3600" kern="10">
                <a:ln w="12700">
                  <a:solidFill>
                    <a:srgbClr val="000080"/>
                  </a:solidFill>
                  <a:rou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TRƯỜNG MẦM </a:t>
            </a:r>
            <a:r>
              <a:rPr lang="vi-VN" sz="3600" kern="10" smtClean="0">
                <a:ln w="12700">
                  <a:solidFill>
                    <a:srgbClr val="000080"/>
                  </a:solidFill>
                  <a:rou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NON </a:t>
            </a:r>
            <a:r>
              <a:rPr lang="en-US" altLang="vi-VN" sz="3600" kern="10" smtClean="0">
                <a:ln w="12700">
                  <a:solidFill>
                    <a:srgbClr val="000080"/>
                  </a:solidFill>
                  <a:rou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QUÁN TRỮ</a:t>
            </a:r>
            <a:endParaRPr lang="en-US" altLang="vi-VN" sz="3600" kern="10" smtClean="0">
              <a:ln w="12700">
                <a:solidFill>
                  <a:srgbClr val="000080"/>
                </a:solidFill>
                <a:rou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graphicFrame>
        <p:nvGraphicFramePr>
          <p:cNvPr id="12293" name="Object 5"/>
          <p:cNvGraphicFramePr>
            <a:graphicFrameLocks noChangeAspect="1"/>
          </p:cNvGraphicFramePr>
          <p:nvPr/>
        </p:nvGraphicFramePr>
        <p:xfrm>
          <a:off x="3276600" y="1892300"/>
          <a:ext cx="914400" cy="198438"/>
        </p:xfrm>
        <a:graphic>
          <a:graphicData uri="http://schemas.openxmlformats.org/presentationml/2006/ole">
            <mc:AlternateContent xmlns:mc="http://schemas.openxmlformats.org/markup-compatibility/2006">
              <mc:Choice xmlns:v="urn:schemas-microsoft-com:vml" Requires="v">
                <p:oleObj spid="_x0000_s1030" name="Equation" r:id="rId2" imgW="2743200" imgH="4267200" progId="Equation.DSMT4">
                  <p:embed/>
                </p:oleObj>
              </mc:Choice>
              <mc:Fallback>
                <p:oleObj name="Equation" r:id="rId2" imgW="2743200" imgH="4267200" progId="Equation.DSMT4">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8923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WordArt 4"/>
          <p:cNvSpPr>
            <a:spLocks noChangeArrowheads="1" noChangeShapeType="1" noTextEdit="1"/>
          </p:cNvSpPr>
          <p:nvPr/>
        </p:nvSpPr>
        <p:spPr bwMode="auto">
          <a:xfrm>
            <a:off x="2133600" y="4700588"/>
            <a:ext cx="5184775" cy="685800"/>
          </a:xfrm>
          <a:prstGeom prst="rect">
            <a:avLst/>
          </a:prstGeom>
        </p:spPr>
        <p:txBody>
          <a:bodyPr wrap="none" fromWordArt="1">
            <a:prstTxWarp prst="textPlain">
              <a:avLst>
                <a:gd name="adj" fmla="val 50000"/>
              </a:avLst>
            </a:prstTxWarp>
          </a:bodyPr>
          <a:lstStyle/>
          <a:p>
            <a:pPr algn="ctr"/>
            <a:endParaRPr lang="en-US" sz="3600" kern="10">
              <a:ln w="12700">
                <a:solidFill>
                  <a:srgbClr val="000080"/>
                </a:solidFill>
                <a:round/>
              </a:ln>
              <a:solidFill>
                <a:srgbClr val="FF0000">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sp>
        <p:nvSpPr>
          <p:cNvPr id="7" name="WordArt 4"/>
          <p:cNvSpPr>
            <a:spLocks noChangeArrowheads="1" noChangeShapeType="1" noTextEdit="1"/>
          </p:cNvSpPr>
          <p:nvPr/>
        </p:nvSpPr>
        <p:spPr bwMode="auto">
          <a:xfrm>
            <a:off x="1941513" y="1744663"/>
            <a:ext cx="4840287" cy="574675"/>
          </a:xfrm>
          <a:prstGeom prst="rect">
            <a:avLst/>
          </a:prstGeom>
        </p:spPr>
        <p:txBody>
          <a:bodyPr wrap="none" fromWordArt="1">
            <a:prstTxWarp prst="textPlain">
              <a:avLst>
                <a:gd name="adj" fmla="val 50000"/>
              </a:avLst>
            </a:prstTxWarp>
          </a:bodyPr>
          <a:lstStyle/>
          <a:p>
            <a:pPr algn="ctr"/>
            <a:r>
              <a:rPr lang="en-US" altLang="vi-VN" sz="3600" kern="10">
                <a:ln w="12700">
                  <a:solidFill>
                    <a:srgbClr val="000080"/>
                  </a:solidFill>
                  <a:round/>
                </a:ln>
                <a:solidFill>
                  <a:srgbClr val="FF33CC">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 BÀI </a:t>
            </a:r>
            <a:r>
              <a:rPr lang="vi-VN" sz="3600" kern="10">
                <a:ln w="12700">
                  <a:solidFill>
                    <a:srgbClr val="000080"/>
                  </a:solidFill>
                  <a:round/>
                </a:ln>
                <a:solidFill>
                  <a:srgbClr val="FF33CC">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THƠ</a:t>
            </a:r>
            <a:endParaRPr lang="en-US" sz="3600" kern="10">
              <a:ln w="12700">
                <a:solidFill>
                  <a:srgbClr val="000080"/>
                </a:solidFill>
                <a:round/>
              </a:ln>
              <a:solidFill>
                <a:srgbClr val="FF33CC">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sp>
        <p:nvSpPr>
          <p:cNvPr id="8" name="WordArt 4"/>
          <p:cNvSpPr>
            <a:spLocks noChangeArrowheads="1" noChangeShapeType="1" noTextEdit="1"/>
          </p:cNvSpPr>
          <p:nvPr/>
        </p:nvSpPr>
        <p:spPr bwMode="auto">
          <a:xfrm>
            <a:off x="1941513" y="2990850"/>
            <a:ext cx="5184775" cy="1295400"/>
          </a:xfrm>
          <a:prstGeom prst="rect">
            <a:avLst/>
          </a:prstGeom>
        </p:spPr>
        <p:txBody>
          <a:bodyPr wrap="none" fromWordArt="1">
            <a:prstTxWarp prst="textPlain">
              <a:avLst>
                <a:gd name="adj" fmla="val 50000"/>
              </a:avLst>
            </a:prstTxWarp>
          </a:bodyPr>
          <a:lstStyle/>
          <a:p>
            <a:pPr algn="ctr"/>
            <a:r>
              <a:rPr lang="en-US" sz="3600" kern="10">
                <a:ln w="12700">
                  <a:solidFill>
                    <a:srgbClr val="000080"/>
                  </a:solidFill>
                  <a:rou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EM YÊU NHÀ EM</a:t>
            </a:r>
            <a:endParaRPr lang="en-US" sz="3600" kern="10">
              <a:ln w="12700">
                <a:solidFill>
                  <a:srgbClr val="000080"/>
                </a:solidFill>
                <a:rou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wheel(4)">
                                      <p:cBhvr>
                                        <p:cTn id="7" dur="3000"/>
                                        <p:tgtEl>
                                          <p:spTgt spid="92164"/>
                                        </p:tgtEl>
                                      </p:cBhvr>
                                    </p:animEffect>
                                  </p:childTnLst>
                                </p:cTn>
                              </p:par>
                            </p:childTnLst>
                          </p:cTn>
                        </p:par>
                        <p:par>
                          <p:cTn id="8" fill="hold">
                            <p:stCondLst>
                              <p:cond delay="3000"/>
                            </p:stCondLst>
                            <p:childTnLst>
                              <p:par>
                                <p:cTn id="9" presetID="21"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4)">
                                      <p:cBhvr>
                                        <p:cTn id="11" dur="3000"/>
                                        <p:tgtEl>
                                          <p:spTgt spid="6"/>
                                        </p:tgtEl>
                                      </p:cBhvr>
                                    </p:animEffect>
                                  </p:childTnLst>
                                </p:cTn>
                              </p:par>
                            </p:childTnLst>
                          </p:cTn>
                        </p:par>
                        <p:par>
                          <p:cTn id="12" fill="hold">
                            <p:stCondLst>
                              <p:cond delay="6000"/>
                            </p:stCondLst>
                            <p:childTnLst>
                              <p:par>
                                <p:cTn id="13" presetID="21"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4)">
                                      <p:cBhvr>
                                        <p:cTn id="15" dur="3000"/>
                                        <p:tgtEl>
                                          <p:spTgt spid="7"/>
                                        </p:tgtEl>
                                      </p:cBhvr>
                                    </p:animEffect>
                                  </p:childTnLst>
                                </p:cTn>
                              </p:par>
                            </p:childTnLst>
                          </p:cTn>
                        </p:par>
                        <p:par>
                          <p:cTn id="16" fill="hold">
                            <p:stCondLst>
                              <p:cond delay="9000"/>
                            </p:stCondLst>
                            <p:childTnLst>
                              <p:par>
                                <p:cTn id="17" presetID="21"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4)">
                                      <p:cBhvr>
                                        <p:cTn id="1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6_resiz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256-frogrockw"/>
          <p:cNvPicPr>
            <a:picLocks noChangeAspect="1" noChangeArrowheads="1" noCrop="1"/>
          </p:cNvPicPr>
          <p:nvPr/>
        </p:nvPicPr>
        <p:blipFill>
          <a:blip r:embed="rId2"/>
          <a:srcRect/>
          <a:stretch>
            <a:fillRect/>
          </a:stretch>
        </p:blipFill>
        <p:spPr bwMode="auto">
          <a:xfrm>
            <a:off x="1447800" y="2743200"/>
            <a:ext cx="28384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de men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42493" flipH="1">
            <a:off x="6038850" y="2743200"/>
            <a:ext cx="310515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6"/>
          <p:cNvSpPr txBox="1">
            <a:spLocks noChangeArrowheads="1"/>
          </p:cNvSpPr>
          <p:nvPr/>
        </p:nvSpPr>
        <p:spPr bwMode="auto">
          <a:xfrm>
            <a:off x="0" y="6324600"/>
            <a:ext cx="7924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chemeClr val="bg1"/>
                </a:solidFill>
              </a:rPr>
              <a:t>Ếch con học nhạc dế mèn ngâm thơ</a:t>
            </a:r>
            <a:endParaRPr lang="en-US" altLang="en-US" sz="2400">
              <a:solidFill>
                <a:schemeClr val="bg1"/>
              </a:solidFill>
            </a:endParaRPr>
          </a:p>
        </p:txBody>
      </p:sp>
      <p:sp>
        <p:nvSpPr>
          <p:cNvPr id="49159" name="Text Box 7"/>
          <p:cNvSpPr txBox="1">
            <a:spLocks noChangeArrowheads="1"/>
          </p:cNvSpPr>
          <p:nvPr/>
        </p:nvSpPr>
        <p:spPr bwMode="auto">
          <a:xfrm>
            <a:off x="0" y="5829300"/>
            <a:ext cx="7315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chemeClr val="bg1"/>
                </a:solidFill>
              </a:rPr>
              <a:t>Có đầm ngào ngạt hương sen</a:t>
            </a:r>
            <a:endParaRPr lang="en-US" altLang="en-US" sz="240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dissolve">
                                      <p:cBhvr>
                                        <p:cTn id="7" dur="1000"/>
                                        <p:tgtEl>
                                          <p:spTgt spid="49154"/>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49159"/>
                                        </p:tgtEl>
                                        <p:attrNameLst>
                                          <p:attrName>style.visibility</p:attrName>
                                        </p:attrNameLst>
                                      </p:cBhvr>
                                      <p:to>
                                        <p:strVal val="visible"/>
                                      </p:to>
                                    </p:set>
                                    <p:animEffect transition="in" filter="blinds(horizontal)">
                                      <p:cBhvr>
                                        <p:cTn id="11" dur="500"/>
                                        <p:tgtEl>
                                          <p:spTgt spid="4915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9156"/>
                                        </p:tgtEl>
                                        <p:attrNameLst>
                                          <p:attrName>style.visibility</p:attrName>
                                        </p:attrNameLst>
                                      </p:cBhvr>
                                      <p:to>
                                        <p:strVal val="visible"/>
                                      </p:to>
                                    </p:set>
                                    <p:anim calcmode="lin" valueType="num">
                                      <p:cBhvr additive="base">
                                        <p:cTn id="16" dur="500" fill="hold"/>
                                        <p:tgtEl>
                                          <p:spTgt spid="49156"/>
                                        </p:tgtEl>
                                        <p:attrNameLst>
                                          <p:attrName>ppt_x</p:attrName>
                                        </p:attrNameLst>
                                      </p:cBhvr>
                                      <p:tavLst>
                                        <p:tav tm="0">
                                          <p:val>
                                            <p:strVal val="#ppt_x"/>
                                          </p:val>
                                        </p:tav>
                                        <p:tav tm="100000">
                                          <p:val>
                                            <p:strVal val="#ppt_x"/>
                                          </p:val>
                                        </p:tav>
                                      </p:tavLst>
                                    </p:anim>
                                    <p:anim calcmode="lin" valueType="num">
                                      <p:cBhvr additive="base">
                                        <p:cTn id="17" dur="500" fill="hold"/>
                                        <p:tgtEl>
                                          <p:spTgt spid="49156"/>
                                        </p:tgtEl>
                                        <p:attrNameLst>
                                          <p:attrName>ppt_y</p:attrName>
                                        </p:attrNameLst>
                                      </p:cBhvr>
                                      <p:tavLst>
                                        <p:tav tm="0">
                                          <p:val>
                                            <p:strVal val="1+#ppt_h/2"/>
                                          </p:val>
                                        </p:tav>
                                        <p:tav tm="100000">
                                          <p:val>
                                            <p:strVal val="#ppt_y"/>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49158"/>
                                        </p:tgtEl>
                                        <p:attrNameLst>
                                          <p:attrName>style.visibility</p:attrName>
                                        </p:attrNameLst>
                                      </p:cBhvr>
                                      <p:to>
                                        <p:strVal val="visible"/>
                                      </p:to>
                                    </p:set>
                                    <p:animEffect transition="in" filter="blinds(horizontal)">
                                      <p:cBhvr>
                                        <p:cTn id="20" dur="500"/>
                                        <p:tgtEl>
                                          <p:spTgt spid="49158"/>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49157"/>
                                        </p:tgtEl>
                                        <p:attrNameLst>
                                          <p:attrName>style.visibility</p:attrName>
                                        </p:attrNameLst>
                                      </p:cBhvr>
                                      <p:to>
                                        <p:strVal val="visible"/>
                                      </p:to>
                                    </p:set>
                                    <p:animEffect transition="in" filter="box(in)">
                                      <p:cBhvr>
                                        <p:cTn id="25" dur="1000"/>
                                        <p:tgtEl>
                                          <p:spTgt spid="49157"/>
                                        </p:tgtEl>
                                      </p:cBhvr>
                                    </p:animEffect>
                                  </p:childTnLst>
                                </p:cTn>
                              </p:par>
                            </p:childTnLst>
                          </p:cTn>
                        </p:par>
                        <p:par>
                          <p:cTn id="26" fill="hold">
                            <p:stCondLst>
                              <p:cond delay="1000"/>
                            </p:stCondLst>
                            <p:childTnLst>
                              <p:par>
                                <p:cTn id="27" presetID="8" presetClass="emph" presetSubtype="0" fill="hold" nodeType="afterEffect">
                                  <p:stCondLst>
                                    <p:cond delay="0"/>
                                  </p:stCondLst>
                                  <p:childTnLst>
                                    <p:animRot by="21600000">
                                      <p:cBhvr>
                                        <p:cTn id="28" dur="2000" fill="hold"/>
                                        <p:tgtEl>
                                          <p:spTgt spid="491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8" grpId="0"/>
      <p:bldP spid="491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ha-Truong-Chinh-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7315200" y="1752600"/>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solidFill>
                  <a:srgbClr val="FF0000"/>
                </a:solidFill>
              </a:rPr>
              <a:t>Cục</a:t>
            </a:r>
            <a:endParaRPr lang="en-US" altLang="en-US" sz="1600">
              <a:solidFill>
                <a:srgbClr val="FF0000"/>
              </a:solidFill>
            </a:endParaRPr>
          </a:p>
        </p:txBody>
      </p:sp>
      <p:pic>
        <p:nvPicPr>
          <p:cNvPr id="55300" name="Picture 4" descr="Ga-do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447800"/>
            <a:ext cx="13716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chim se 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09800"/>
            <a:ext cx="61595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7" descr="chim se4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18568">
            <a:off x="5181600" y="2667000"/>
            <a:ext cx="776288"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8" descr="chim se4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76790">
            <a:off x="4572000" y="2362200"/>
            <a:ext cx="8143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9" descr="chim se 3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981200"/>
            <a:ext cx="3571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0" descr="chim se 1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667000"/>
            <a:ext cx="6445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p:nvPr/>
        </p:nvGrpSpPr>
        <p:grpSpPr bwMode="auto">
          <a:xfrm>
            <a:off x="7924800" y="2667000"/>
            <a:ext cx="1219200" cy="685800"/>
            <a:chOff x="4176" y="3456"/>
            <a:chExt cx="1584" cy="864"/>
          </a:xfrm>
        </p:grpSpPr>
        <p:sp>
          <p:nvSpPr>
            <p:cNvPr id="26649" name="Oval 15"/>
            <p:cNvSpPr>
              <a:spLocks noChangeArrowheads="1"/>
            </p:cNvSpPr>
            <p:nvPr/>
          </p:nvSpPr>
          <p:spPr bwMode="auto">
            <a:xfrm>
              <a:off x="4176" y="3456"/>
              <a:ext cx="1584" cy="864"/>
            </a:xfrm>
            <a:prstGeom prst="ellipse">
              <a:avLst/>
            </a:prstGeom>
            <a:solidFill>
              <a:schemeClr val="bg2"/>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0" name="Oval 16"/>
            <p:cNvSpPr>
              <a:spLocks noChangeArrowheads="1"/>
            </p:cNvSpPr>
            <p:nvPr/>
          </p:nvSpPr>
          <p:spPr bwMode="auto">
            <a:xfrm>
              <a:off x="4560" y="369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1" name="Oval 17"/>
            <p:cNvSpPr>
              <a:spLocks noChangeArrowheads="1"/>
            </p:cNvSpPr>
            <p:nvPr/>
          </p:nvSpPr>
          <p:spPr bwMode="auto">
            <a:xfrm>
              <a:off x="4800" y="3552"/>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2" name="Oval 18"/>
            <p:cNvSpPr>
              <a:spLocks noChangeArrowheads="1"/>
            </p:cNvSpPr>
            <p:nvPr/>
          </p:nvSpPr>
          <p:spPr bwMode="auto">
            <a:xfrm>
              <a:off x="4560" y="3840"/>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3" name="Oval 19"/>
            <p:cNvSpPr>
              <a:spLocks noChangeArrowheads="1"/>
            </p:cNvSpPr>
            <p:nvPr/>
          </p:nvSpPr>
          <p:spPr bwMode="auto">
            <a:xfrm>
              <a:off x="5040" y="3648"/>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4" name="Oval 20"/>
            <p:cNvSpPr>
              <a:spLocks noChangeArrowheads="1"/>
            </p:cNvSpPr>
            <p:nvPr/>
          </p:nvSpPr>
          <p:spPr bwMode="auto">
            <a:xfrm>
              <a:off x="4848" y="3888"/>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5" name="Oval 21"/>
            <p:cNvSpPr>
              <a:spLocks noChangeArrowheads="1"/>
            </p:cNvSpPr>
            <p:nvPr/>
          </p:nvSpPr>
          <p:spPr bwMode="auto">
            <a:xfrm>
              <a:off x="5136" y="3792"/>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6" name="Oval 22"/>
            <p:cNvSpPr>
              <a:spLocks noChangeArrowheads="1"/>
            </p:cNvSpPr>
            <p:nvPr/>
          </p:nvSpPr>
          <p:spPr bwMode="auto">
            <a:xfrm>
              <a:off x="4368" y="3744"/>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7" name="Oval 23"/>
            <p:cNvSpPr>
              <a:spLocks noChangeArrowheads="1"/>
            </p:cNvSpPr>
            <p:nvPr/>
          </p:nvSpPr>
          <p:spPr bwMode="auto">
            <a:xfrm>
              <a:off x="4704" y="3984"/>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8" name="Oval 24"/>
            <p:cNvSpPr>
              <a:spLocks noChangeArrowheads="1"/>
            </p:cNvSpPr>
            <p:nvPr/>
          </p:nvSpPr>
          <p:spPr bwMode="auto">
            <a:xfrm>
              <a:off x="5088" y="393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9" name="Oval 25"/>
            <p:cNvSpPr>
              <a:spLocks noChangeArrowheads="1"/>
            </p:cNvSpPr>
            <p:nvPr/>
          </p:nvSpPr>
          <p:spPr bwMode="auto">
            <a:xfrm>
              <a:off x="4704" y="369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55322" name="Oval 26"/>
          <p:cNvSpPr>
            <a:spLocks noChangeArrowheads="1"/>
          </p:cNvSpPr>
          <p:nvPr/>
        </p:nvSpPr>
        <p:spPr bwMode="auto">
          <a:xfrm rot="3838225">
            <a:off x="8495506" y="2248694"/>
            <a:ext cx="230188" cy="152400"/>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6636" name="Picture 31" descr="6_resiz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32" descr="hoa rau mu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3429000"/>
            <a:ext cx="228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8" name="Group 33"/>
          <p:cNvGrpSpPr/>
          <p:nvPr/>
        </p:nvGrpSpPr>
        <p:grpSpPr bwMode="auto">
          <a:xfrm>
            <a:off x="8001000" y="3429000"/>
            <a:ext cx="1143000" cy="3429000"/>
            <a:chOff x="3360" y="0"/>
            <a:chExt cx="2400" cy="4320"/>
          </a:xfrm>
        </p:grpSpPr>
        <p:pic>
          <p:nvPicPr>
            <p:cNvPr id="26646" name="Picture 34" descr="ca c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60" y="2784"/>
              <a:ext cx="240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7" name="Picture 35" descr="ca c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60" y="1296"/>
              <a:ext cx="24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8" name="Picture 36" descr="ca c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60" y="0"/>
              <a:ext cx="24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39" name="Picture 37" descr="cay n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403600"/>
            <a:ext cx="228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38" descr="cay chuo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7400" y="3429000"/>
            <a:ext cx="2514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39"/>
          <p:cNvPicPr>
            <a:picLocks noChangeAspect="1" noChangeArrowheads="1"/>
          </p:cNvPicPr>
          <p:nvPr/>
        </p:nvPicPr>
        <p:blipFill>
          <a:blip r:embed="rId12">
            <a:clrChange>
              <a:clrFrom>
                <a:srgbClr val="FFC19E"/>
              </a:clrFrom>
              <a:clrTo>
                <a:srgbClr val="FFC19E">
                  <a:alpha val="0"/>
                </a:srgbClr>
              </a:clrTo>
            </a:clrChange>
            <a:extLst>
              <a:ext uri="{28A0092B-C50C-407E-A947-70E740481C1C}">
                <a14:useLocalDpi xmlns:a14="http://schemas.microsoft.com/office/drawing/2010/main" val="0"/>
              </a:ext>
            </a:extLst>
          </a:blip>
          <a:srcRect/>
          <a:stretch>
            <a:fillRect/>
          </a:stretch>
        </p:blipFill>
        <p:spPr bwMode="auto">
          <a:xfrm>
            <a:off x="3886200" y="3200400"/>
            <a:ext cx="4181475"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43" name="Text Box 47"/>
          <p:cNvSpPr txBox="1">
            <a:spLocks noChangeArrowheads="1"/>
          </p:cNvSpPr>
          <p:nvPr/>
        </p:nvSpPr>
        <p:spPr bwMode="auto">
          <a:xfrm>
            <a:off x="-76200" y="5943600"/>
            <a:ext cx="4038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chemeClr val="bg1"/>
                </a:solidFill>
              </a:rPr>
              <a:t>Dù đi xa thât là xa</a:t>
            </a:r>
            <a:endParaRPr lang="en-US" altLang="en-US" sz="2400">
              <a:solidFill>
                <a:schemeClr val="bg1"/>
              </a:solidFill>
            </a:endParaRPr>
          </a:p>
        </p:txBody>
      </p:sp>
      <p:sp>
        <p:nvSpPr>
          <p:cNvPr id="55344" name="Text Box 48"/>
          <p:cNvSpPr txBox="1">
            <a:spLocks noChangeArrowheads="1"/>
          </p:cNvSpPr>
          <p:nvPr/>
        </p:nvSpPr>
        <p:spPr bwMode="auto">
          <a:xfrm>
            <a:off x="-85725" y="6324600"/>
            <a:ext cx="8305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chemeClr val="bg1"/>
                </a:solidFill>
              </a:rPr>
              <a:t>Chẳng đâu vui được như nhà của</a:t>
            </a:r>
            <a:r>
              <a:rPr lang="en-US" altLang="en-US" sz="2400">
                <a:solidFill>
                  <a:schemeClr val="tx1"/>
                </a:solidFill>
              </a:rPr>
              <a:t> em</a:t>
            </a:r>
            <a:endParaRPr lang="en-US" altLang="en-US" sz="2400">
              <a:solidFill>
                <a:schemeClr val="tx1"/>
              </a:solidFill>
            </a:endParaRPr>
          </a:p>
        </p:txBody>
      </p:sp>
      <p:pic>
        <p:nvPicPr>
          <p:cNvPr id="55345" name="Picture 49" descr="256-frogrockw"/>
          <p:cNvPicPr>
            <a:picLocks noChangeAspect="1" noChangeArrowheads="1" noCrop="1"/>
          </p:cNvPicPr>
          <p:nvPr/>
        </p:nvPicPr>
        <p:blipFill>
          <a:blip r:embed="rId13"/>
          <a:srcRect/>
          <a:stretch>
            <a:fillRect/>
          </a:stretch>
        </p:blipFill>
        <p:spPr bwMode="auto">
          <a:xfrm>
            <a:off x="0" y="1447800"/>
            <a:ext cx="149225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6" name="Picture 50" descr="de men cop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942493" flipH="1">
            <a:off x="2368550" y="1069975"/>
            <a:ext cx="1563688"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5303"/>
                                        </p:tgtEl>
                                        <p:attrNameLst>
                                          <p:attrName>style.visibility</p:attrName>
                                        </p:attrNameLst>
                                      </p:cBhvr>
                                      <p:to>
                                        <p:strVal val="visible"/>
                                      </p:to>
                                    </p:set>
                                    <p:animEffect transition="in" filter="randombar(horizontal)">
                                      <p:cBhvr>
                                        <p:cTn id="7" dur="500"/>
                                        <p:tgtEl>
                                          <p:spTgt spid="55303"/>
                                        </p:tgtEl>
                                      </p:cBhvr>
                                    </p:animEffect>
                                  </p:childTnLst>
                                </p:cTn>
                              </p:par>
                              <p:par>
                                <p:cTn id="8" presetID="14" presetClass="entr" presetSubtype="10" fill="hold" nodeType="withEffect">
                                  <p:stCondLst>
                                    <p:cond delay="0"/>
                                  </p:stCondLst>
                                  <p:childTnLst>
                                    <p:set>
                                      <p:cBhvr>
                                        <p:cTn id="9" dur="1" fill="hold">
                                          <p:stCondLst>
                                            <p:cond delay="0"/>
                                          </p:stCondLst>
                                        </p:cTn>
                                        <p:tgtEl>
                                          <p:spTgt spid="55304"/>
                                        </p:tgtEl>
                                        <p:attrNameLst>
                                          <p:attrName>style.visibility</p:attrName>
                                        </p:attrNameLst>
                                      </p:cBhvr>
                                      <p:to>
                                        <p:strVal val="visible"/>
                                      </p:to>
                                    </p:set>
                                    <p:animEffect transition="in" filter="randombar(horizontal)">
                                      <p:cBhvr>
                                        <p:cTn id="10" dur="500"/>
                                        <p:tgtEl>
                                          <p:spTgt spid="55304"/>
                                        </p:tgtEl>
                                      </p:cBhvr>
                                    </p:animEffect>
                                  </p:childTnLst>
                                </p:cTn>
                              </p:par>
                              <p:par>
                                <p:cTn id="11" presetID="14" presetClass="entr" presetSubtype="10" fill="hold" nodeType="withEffect">
                                  <p:stCondLst>
                                    <p:cond delay="0"/>
                                  </p:stCondLst>
                                  <p:childTnLst>
                                    <p:set>
                                      <p:cBhvr>
                                        <p:cTn id="12" dur="1" fill="hold">
                                          <p:stCondLst>
                                            <p:cond delay="0"/>
                                          </p:stCondLst>
                                        </p:cTn>
                                        <p:tgtEl>
                                          <p:spTgt spid="55302"/>
                                        </p:tgtEl>
                                        <p:attrNameLst>
                                          <p:attrName>style.visibility</p:attrName>
                                        </p:attrNameLst>
                                      </p:cBhvr>
                                      <p:to>
                                        <p:strVal val="visible"/>
                                      </p:to>
                                    </p:set>
                                    <p:animEffect transition="in" filter="randombar(horizontal)">
                                      <p:cBhvr>
                                        <p:cTn id="13" dur="500"/>
                                        <p:tgtEl>
                                          <p:spTgt spid="55302"/>
                                        </p:tgtEl>
                                      </p:cBhvr>
                                    </p:animEffect>
                                  </p:childTnLst>
                                </p:cTn>
                              </p:par>
                              <p:par>
                                <p:cTn id="14" presetID="14" presetClass="entr" presetSubtype="10" fill="hold" nodeType="withEffect">
                                  <p:stCondLst>
                                    <p:cond delay="0"/>
                                  </p:stCondLst>
                                  <p:childTnLst>
                                    <p:set>
                                      <p:cBhvr>
                                        <p:cTn id="15" dur="1" fill="hold">
                                          <p:stCondLst>
                                            <p:cond delay="0"/>
                                          </p:stCondLst>
                                        </p:cTn>
                                        <p:tgtEl>
                                          <p:spTgt spid="55306"/>
                                        </p:tgtEl>
                                        <p:attrNameLst>
                                          <p:attrName>style.visibility</p:attrName>
                                        </p:attrNameLst>
                                      </p:cBhvr>
                                      <p:to>
                                        <p:strVal val="visible"/>
                                      </p:to>
                                    </p:set>
                                    <p:animEffect transition="in" filter="randombar(horizontal)">
                                      <p:cBhvr>
                                        <p:cTn id="16" dur="500"/>
                                        <p:tgtEl>
                                          <p:spTgt spid="55306"/>
                                        </p:tgtEl>
                                      </p:cBhvr>
                                    </p:animEffect>
                                  </p:childTnLst>
                                </p:cTn>
                              </p:par>
                              <p:par>
                                <p:cTn id="17" presetID="14" presetClass="entr" presetSubtype="10" fill="hold" nodeType="withEffect">
                                  <p:stCondLst>
                                    <p:cond delay="0"/>
                                  </p:stCondLst>
                                  <p:childTnLst>
                                    <p:set>
                                      <p:cBhvr>
                                        <p:cTn id="18" dur="1" fill="hold">
                                          <p:stCondLst>
                                            <p:cond delay="0"/>
                                          </p:stCondLst>
                                        </p:cTn>
                                        <p:tgtEl>
                                          <p:spTgt spid="55305"/>
                                        </p:tgtEl>
                                        <p:attrNameLst>
                                          <p:attrName>style.visibility</p:attrName>
                                        </p:attrNameLst>
                                      </p:cBhvr>
                                      <p:to>
                                        <p:strVal val="visible"/>
                                      </p:to>
                                    </p:set>
                                    <p:animEffect transition="in" filter="randombar(horizontal)">
                                      <p:cBhvr>
                                        <p:cTn id="19" dur="500"/>
                                        <p:tgtEl>
                                          <p:spTgt spid="55305"/>
                                        </p:tgtEl>
                                      </p:cBhvr>
                                    </p:animEffect>
                                  </p:childTnLst>
                                </p:cTn>
                              </p:par>
                            </p:childTnLst>
                          </p:cTn>
                        </p:par>
                        <p:par>
                          <p:cTn id="20" fill="hold">
                            <p:stCondLst>
                              <p:cond delay="500"/>
                            </p:stCondLst>
                            <p:childTnLst>
                              <p:par>
                                <p:cTn id="21" presetID="6" presetClass="emph" presetSubtype="0" repeatCount="indefinite" fill="hold" nodeType="afterEffect">
                                  <p:stCondLst>
                                    <p:cond delay="0"/>
                                  </p:stCondLst>
                                  <p:childTnLst>
                                    <p:animScale>
                                      <p:cBhvr>
                                        <p:cTn id="22" dur="2000" fill="hold"/>
                                        <p:tgtEl>
                                          <p:spTgt spid="55306"/>
                                        </p:tgtEl>
                                      </p:cBhvr>
                                      <p:by x="150000" y="150000"/>
                                    </p:animScale>
                                  </p:childTnLst>
                                </p:cTn>
                              </p:par>
                              <p:par>
                                <p:cTn id="23" presetID="6" presetClass="emph" presetSubtype="0" repeatCount="indefinite" fill="hold" nodeType="withEffect">
                                  <p:stCondLst>
                                    <p:cond delay="0"/>
                                  </p:stCondLst>
                                  <p:childTnLst>
                                    <p:animScale>
                                      <p:cBhvr>
                                        <p:cTn id="24" dur="2000" fill="hold"/>
                                        <p:tgtEl>
                                          <p:spTgt spid="55305"/>
                                        </p:tgtEl>
                                      </p:cBhvr>
                                      <p:by x="150000" y="150000"/>
                                    </p:animScale>
                                  </p:childTnLst>
                                </p:cTn>
                              </p:par>
                              <p:par>
                                <p:cTn id="25" presetID="6" presetClass="emph" presetSubtype="0" repeatCount="indefinite" fill="hold" nodeType="withEffect">
                                  <p:stCondLst>
                                    <p:cond delay="0"/>
                                  </p:stCondLst>
                                  <p:childTnLst>
                                    <p:animScale>
                                      <p:cBhvr>
                                        <p:cTn id="26" dur="2000" fill="hold"/>
                                        <p:tgtEl>
                                          <p:spTgt spid="55303"/>
                                        </p:tgtEl>
                                      </p:cBhvr>
                                      <p:by x="150000" y="150000"/>
                                    </p:animScale>
                                  </p:childTnLst>
                                </p:cTn>
                              </p:par>
                              <p:par>
                                <p:cTn id="27" presetID="6" presetClass="emph" presetSubtype="0" repeatCount="indefinite" fill="hold" nodeType="withEffect">
                                  <p:stCondLst>
                                    <p:cond delay="0"/>
                                  </p:stCondLst>
                                  <p:childTnLst>
                                    <p:animScale>
                                      <p:cBhvr>
                                        <p:cTn id="28" dur="2000" fill="hold"/>
                                        <p:tgtEl>
                                          <p:spTgt spid="55304"/>
                                        </p:tgtEl>
                                      </p:cBhvr>
                                      <p:by x="150000" y="150000"/>
                                    </p:animScale>
                                  </p:childTnLst>
                                </p:cTn>
                              </p:par>
                              <p:par>
                                <p:cTn id="29" presetID="6" presetClass="emph" presetSubtype="0" repeatCount="indefinite" fill="hold" nodeType="withEffect">
                                  <p:stCondLst>
                                    <p:cond delay="0"/>
                                  </p:stCondLst>
                                  <p:childTnLst>
                                    <p:animScale>
                                      <p:cBhvr>
                                        <p:cTn id="30" dur="2000" fill="hold"/>
                                        <p:tgtEl>
                                          <p:spTgt spid="55302"/>
                                        </p:tgtEl>
                                      </p:cBhvr>
                                      <p:by x="150000" y="150000"/>
                                    </p:animScale>
                                  </p:childTnLst>
                                </p:cTn>
                              </p:par>
                              <p:par>
                                <p:cTn id="31" presetID="55" presetClass="entr" presetSubtype="0" fill="hold" nodeType="withEffect">
                                  <p:stCondLst>
                                    <p:cond delay="0"/>
                                  </p:stCondLst>
                                  <p:childTnLst>
                                    <p:set>
                                      <p:cBhvr>
                                        <p:cTn id="32" dur="1" fill="hold">
                                          <p:stCondLst>
                                            <p:cond delay="0"/>
                                          </p:stCondLst>
                                        </p:cTn>
                                        <p:tgtEl>
                                          <p:spTgt spid="55300"/>
                                        </p:tgtEl>
                                        <p:attrNameLst>
                                          <p:attrName>style.visibility</p:attrName>
                                        </p:attrNameLst>
                                      </p:cBhvr>
                                      <p:to>
                                        <p:strVal val="visible"/>
                                      </p:to>
                                    </p:set>
                                    <p:anim calcmode="lin" valueType="num">
                                      <p:cBhvr>
                                        <p:cTn id="33" dur="1000" fill="hold"/>
                                        <p:tgtEl>
                                          <p:spTgt spid="55300"/>
                                        </p:tgtEl>
                                        <p:attrNameLst>
                                          <p:attrName>ppt_w</p:attrName>
                                        </p:attrNameLst>
                                      </p:cBhvr>
                                      <p:tavLst>
                                        <p:tav tm="0">
                                          <p:val>
                                            <p:strVal val="#ppt_w*0.70"/>
                                          </p:val>
                                        </p:tav>
                                        <p:tav tm="100000">
                                          <p:val>
                                            <p:strVal val="#ppt_w"/>
                                          </p:val>
                                        </p:tav>
                                      </p:tavLst>
                                    </p:anim>
                                    <p:anim calcmode="lin" valueType="num">
                                      <p:cBhvr>
                                        <p:cTn id="34" dur="1000" fill="hold"/>
                                        <p:tgtEl>
                                          <p:spTgt spid="55300"/>
                                        </p:tgtEl>
                                        <p:attrNameLst>
                                          <p:attrName>ppt_h</p:attrName>
                                        </p:attrNameLst>
                                      </p:cBhvr>
                                      <p:tavLst>
                                        <p:tav tm="0">
                                          <p:val>
                                            <p:strVal val="#ppt_h"/>
                                          </p:val>
                                        </p:tav>
                                        <p:tav tm="100000">
                                          <p:val>
                                            <p:strVal val="#ppt_h"/>
                                          </p:val>
                                        </p:tav>
                                      </p:tavLst>
                                    </p:anim>
                                    <p:animEffect transition="in" filter="fade">
                                      <p:cBhvr>
                                        <p:cTn id="35" dur="1000"/>
                                        <p:tgtEl>
                                          <p:spTgt spid="55300"/>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55299"/>
                                        </p:tgtEl>
                                        <p:attrNameLst>
                                          <p:attrName>style.visibility</p:attrName>
                                        </p:attrNameLst>
                                      </p:cBhvr>
                                      <p:to>
                                        <p:strVal val="visible"/>
                                      </p:to>
                                    </p:set>
                                    <p:animEffect transition="in" filter="box(in)">
                                      <p:cBhvr>
                                        <p:cTn id="38" dur="2000"/>
                                        <p:tgtEl>
                                          <p:spTgt spid="55299"/>
                                        </p:tgtEl>
                                      </p:cBhvr>
                                    </p:animEffect>
                                  </p:childTnLst>
                                </p:cTn>
                              </p:par>
                            </p:childTnLst>
                          </p:cTn>
                        </p:par>
                        <p:par>
                          <p:cTn id="39" fill="hold">
                            <p:stCondLst>
                              <p:cond delay="2500"/>
                            </p:stCondLst>
                            <p:childTnLst>
                              <p:par>
                                <p:cTn id="40" presetID="0" presetClass="path" presetSubtype="0" repeatCount="indefinite" accel="50000" decel="50000" fill="hold" nodeType="afterEffect">
                                  <p:stCondLst>
                                    <p:cond delay="0"/>
                                  </p:stCondLst>
                                  <p:childTnLst>
                                    <p:animMotion origin="layout" path="M -0.00278 -0.00347 C 0.01059 -0.0213 -0.00417 -0.00417 0.00868 -0.01296 C 0.0099 -0.01389 0.01042 -0.01597 0.01146 -0.0169 C 0.01319 -0.01852 0.01528 -0.01945 0.01719 -0.0206 C 0.02153 -0.02639 0.02691 -0.03056 0.0316 -0.03588 C 0.03507 -0.04005 0.0375 -0.04607 0.04149 -0.04931 C 0.04583 -0.05278 0.05226 -0.05509 0.05729 -0.05671 C 0.06788 -0.05278 0.07795 -0.04699 0.08872 -0.04352 C 0.09826 -0.04653 0.10764 -0.0507 0.11719 -0.05301 C 0.12378 -0.05463 0.13715 -0.05671 0.13715 -0.05648 C 0.13924 -0.06435 0.14149 -0.06574 0.14722 -0.06829 C 0.15503 -0.07871 0.16528 -0.09028 0.17587 -0.09491 C 0.18281 -0.10116 0.18646 -0.11042 0.19444 -0.11389 C 0.20139 -0.12361 0.20816 -0.12755 0.21719 -0.1331 C 0.22778 -0.13959 0.23698 -0.14584 0.24861 -0.14838 C 0.25156 -0.14769 0.25469 -0.14815 0.25729 -0.14653 C 0.26128 -0.14421 0.26424 -0.13542 0.26719 -0.13102 C 0.28073 -0.13287 0.29375 -0.13658 0.30729 -0.13889 C 0.31979 -0.14468 0.33264 -0.15 0.34583 -0.15232 C 0.3526 -0.1581 0.35677 -0.16806 0.36441 -0.1713 C 0.36997 -0.18287 0.36389 -0.17199 0.37153 -0.18079 C 0.3776 -0.18773 0.37882 -0.19306 0.38576 -0.19607 C 0.39063 -0.18959 0.3974 -0.17778 0.40434 -0.17315 C 0.40868 -0.17014 0.41406 -0.17037 0.41858 -0.16759 C 0.42865 -0.16158 0.43819 -0.15695 0.44861 -0.15232 C 0.45417 -0.14722 0.46076 -0.14375 0.46719 -0.14097 C 0.47413 -0.14537 0.48142 -0.14746 0.48872 -0.15046 C 0.49149 -0.15162 0.49722 -0.15417 0.49722 -0.15394 C 0.5026 -0.16134 0.51128 -0.16296 0.51858 -0.16551 C 0.52622 -0.1757 0.53594 -0.17847 0.54444 -0.18658 C 0.54635 -0.18843 0.54809 -0.19074 0.55017 -0.19236 C 0.55191 -0.19375 0.55399 -0.19445 0.55573 -0.19607 C 0.56528 -0.20463 0.55139 -0.19491 0.56146 -0.20556 C 0.56198 -0.20602 0.56962 -0.20926 0.57014 -0.20949 C 0.57205 -0.21134 0.57378 -0.21343 0.57587 -0.21505 C 0.57708 -0.21597 0.57882 -0.21621 0.58003 -0.21713 C 0.58264 -0.21921 0.58576 -0.22662 0.58576 -0.22639 " pathEditMode="relative" rAng="0" ptsTypes="ffffffffffffffffffffffffffffffffffffA">
                                      <p:cBhvr>
                                        <p:cTn id="41" dur="3000" fill="hold"/>
                                        <p:tgtEl>
                                          <p:spTgt spid="55299"/>
                                        </p:tgtEl>
                                        <p:attrNameLst>
                                          <p:attrName>ppt_x</p:attrName>
                                          <p:attrName>ppt_y</p:attrName>
                                        </p:attrNameLst>
                                      </p:cBhvr>
                                      <p:rCtr x="29358" y="-11157"/>
                                    </p:animMotion>
                                  </p:childTnLst>
                                </p:cTn>
                              </p:par>
                              <p:par>
                                <p:cTn id="42" presetID="8" presetClass="entr" presetSubtype="16"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diamond(in)">
                                      <p:cBhvr>
                                        <p:cTn id="44" dur="2000"/>
                                        <p:tgtEl>
                                          <p:spTgt spid="2"/>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55322"/>
                                        </p:tgtEl>
                                        <p:attrNameLst>
                                          <p:attrName>style.visibility</p:attrName>
                                        </p:attrNameLst>
                                      </p:cBhvr>
                                      <p:to>
                                        <p:strVal val="visible"/>
                                      </p:to>
                                    </p:set>
                                    <p:animEffect transition="in" filter="box(in)">
                                      <p:cBhvr>
                                        <p:cTn id="47" dur="500"/>
                                        <p:tgtEl>
                                          <p:spTgt spid="55322"/>
                                        </p:tgtEl>
                                      </p:cBhvr>
                                    </p:animEffect>
                                  </p:childTnLst>
                                </p:cTn>
                              </p:par>
                              <p:par>
                                <p:cTn id="48" presetID="42" presetClass="path" presetSubtype="0" repeatCount="indefinite" accel="50000" decel="50000" fill="hold" grpId="1" nodeType="withEffect">
                                  <p:stCondLst>
                                    <p:cond delay="0"/>
                                  </p:stCondLst>
                                  <p:childTnLst>
                                    <p:animMotion origin="layout" path="M 3.33333E-6 2.89017E-6 L 3.33333E-6 0.09433 " pathEditMode="relative" rAng="0" ptsTypes="AA">
                                      <p:cBhvr>
                                        <p:cTn id="49" dur="2000" fill="hold"/>
                                        <p:tgtEl>
                                          <p:spTgt spid="55322"/>
                                        </p:tgtEl>
                                        <p:attrNameLst>
                                          <p:attrName>ppt_x</p:attrName>
                                          <p:attrName>ppt_y</p:attrName>
                                        </p:attrNameLst>
                                      </p:cBhvr>
                                      <p:rCtr x="0" y="4717"/>
                                    </p:animMotion>
                                  </p:childTnLst>
                                </p:cTn>
                              </p:par>
                            </p:childTnLst>
                          </p:cTn>
                        </p:par>
                        <p:par>
                          <p:cTn id="50" fill="hold">
                            <p:stCondLst>
                              <p:cond delay="5500"/>
                            </p:stCondLst>
                            <p:childTnLst>
                              <p:par>
                                <p:cTn id="51" presetID="2" presetClass="entr" presetSubtype="4" fill="hold" nodeType="afterEffect">
                                  <p:stCondLst>
                                    <p:cond delay="0"/>
                                  </p:stCondLst>
                                  <p:childTnLst>
                                    <p:set>
                                      <p:cBhvr>
                                        <p:cTn id="52" dur="1" fill="hold">
                                          <p:stCondLst>
                                            <p:cond delay="0"/>
                                          </p:stCondLst>
                                        </p:cTn>
                                        <p:tgtEl>
                                          <p:spTgt spid="55345"/>
                                        </p:tgtEl>
                                        <p:attrNameLst>
                                          <p:attrName>style.visibility</p:attrName>
                                        </p:attrNameLst>
                                      </p:cBhvr>
                                      <p:to>
                                        <p:strVal val="visible"/>
                                      </p:to>
                                    </p:set>
                                    <p:anim calcmode="lin" valueType="num">
                                      <p:cBhvr additive="base">
                                        <p:cTn id="53" dur="500" fill="hold"/>
                                        <p:tgtEl>
                                          <p:spTgt spid="55345"/>
                                        </p:tgtEl>
                                        <p:attrNameLst>
                                          <p:attrName>ppt_x</p:attrName>
                                        </p:attrNameLst>
                                      </p:cBhvr>
                                      <p:tavLst>
                                        <p:tav tm="0">
                                          <p:val>
                                            <p:strVal val="#ppt_x"/>
                                          </p:val>
                                        </p:tav>
                                        <p:tav tm="100000">
                                          <p:val>
                                            <p:strVal val="#ppt_x"/>
                                          </p:val>
                                        </p:tav>
                                      </p:tavLst>
                                    </p:anim>
                                    <p:anim calcmode="lin" valueType="num">
                                      <p:cBhvr additive="base">
                                        <p:cTn id="54" dur="500" fill="hold"/>
                                        <p:tgtEl>
                                          <p:spTgt spid="55345"/>
                                        </p:tgtEl>
                                        <p:attrNameLst>
                                          <p:attrName>ppt_y</p:attrName>
                                        </p:attrNameLst>
                                      </p:cBhvr>
                                      <p:tavLst>
                                        <p:tav tm="0">
                                          <p:val>
                                            <p:strVal val="1+#ppt_h/2"/>
                                          </p:val>
                                        </p:tav>
                                        <p:tav tm="100000">
                                          <p:val>
                                            <p:strVal val="#ppt_y"/>
                                          </p:val>
                                        </p:tav>
                                      </p:tavLst>
                                    </p:anim>
                                  </p:childTnLst>
                                </p:cTn>
                              </p:par>
                            </p:childTnLst>
                          </p:cTn>
                        </p:par>
                        <p:par>
                          <p:cTn id="55" fill="hold">
                            <p:stCondLst>
                              <p:cond delay="6000"/>
                            </p:stCondLst>
                            <p:childTnLst>
                              <p:par>
                                <p:cTn id="56" presetID="4" presetClass="entr" presetSubtype="16" fill="hold" nodeType="afterEffect">
                                  <p:stCondLst>
                                    <p:cond delay="0"/>
                                  </p:stCondLst>
                                  <p:childTnLst>
                                    <p:set>
                                      <p:cBhvr>
                                        <p:cTn id="57" dur="1" fill="hold">
                                          <p:stCondLst>
                                            <p:cond delay="0"/>
                                          </p:stCondLst>
                                        </p:cTn>
                                        <p:tgtEl>
                                          <p:spTgt spid="55346"/>
                                        </p:tgtEl>
                                        <p:attrNameLst>
                                          <p:attrName>style.visibility</p:attrName>
                                        </p:attrNameLst>
                                      </p:cBhvr>
                                      <p:to>
                                        <p:strVal val="visible"/>
                                      </p:to>
                                    </p:set>
                                    <p:animEffect transition="in" filter="box(in)">
                                      <p:cBhvr>
                                        <p:cTn id="58" dur="1000"/>
                                        <p:tgtEl>
                                          <p:spTgt spid="55346"/>
                                        </p:tgtEl>
                                      </p:cBhvr>
                                    </p:animEffect>
                                  </p:childTnLst>
                                </p:cTn>
                              </p:par>
                            </p:childTnLst>
                          </p:cTn>
                        </p:par>
                        <p:par>
                          <p:cTn id="59" fill="hold">
                            <p:stCondLst>
                              <p:cond delay="7000"/>
                            </p:stCondLst>
                            <p:childTnLst>
                              <p:par>
                                <p:cTn id="60" presetID="8" presetClass="emph" presetSubtype="0" fill="hold" nodeType="afterEffect">
                                  <p:stCondLst>
                                    <p:cond delay="0"/>
                                  </p:stCondLst>
                                  <p:childTnLst>
                                    <p:animRot by="21600000">
                                      <p:cBhvr>
                                        <p:cTn id="61" dur="2000" fill="hold"/>
                                        <p:tgtEl>
                                          <p:spTgt spid="55346"/>
                                        </p:tgtEl>
                                        <p:attrNameLst>
                                          <p:attrName>r</p:attrName>
                                        </p:attrNameLst>
                                      </p:cBhvr>
                                    </p:animRot>
                                  </p:childTnLst>
                                </p:cTn>
                              </p:par>
                              <p:par>
                                <p:cTn id="62" presetID="3" presetClass="entr" presetSubtype="10" fill="hold" nodeType="withEffect">
                                  <p:stCondLst>
                                    <p:cond delay="0"/>
                                  </p:stCondLst>
                                  <p:childTnLst>
                                    <p:set>
                                      <p:cBhvr>
                                        <p:cTn id="63" dur="1" fill="hold">
                                          <p:stCondLst>
                                            <p:cond delay="0"/>
                                          </p:stCondLst>
                                        </p:cTn>
                                        <p:tgtEl>
                                          <p:spTgt spid="55343"/>
                                        </p:tgtEl>
                                        <p:attrNameLst>
                                          <p:attrName>style.visibility</p:attrName>
                                        </p:attrNameLst>
                                      </p:cBhvr>
                                      <p:to>
                                        <p:strVal val="visible"/>
                                      </p:to>
                                    </p:set>
                                    <p:animEffect transition="in" filter="blinds(horizontal)">
                                      <p:cBhvr>
                                        <p:cTn id="64" dur="500"/>
                                        <p:tgtEl>
                                          <p:spTgt spid="55343"/>
                                        </p:tgtEl>
                                      </p:cBhvr>
                                    </p:animEffect>
                                  </p:childTnLst>
                                </p:cTn>
                              </p:par>
                              <p:par>
                                <p:cTn id="65" presetID="3" presetClass="entr" presetSubtype="10" fill="hold" nodeType="withEffect">
                                  <p:stCondLst>
                                    <p:cond delay="0"/>
                                  </p:stCondLst>
                                  <p:childTnLst>
                                    <p:set>
                                      <p:cBhvr>
                                        <p:cTn id="66" dur="1" fill="hold">
                                          <p:stCondLst>
                                            <p:cond delay="0"/>
                                          </p:stCondLst>
                                        </p:cTn>
                                        <p:tgtEl>
                                          <p:spTgt spid="55344"/>
                                        </p:tgtEl>
                                        <p:attrNameLst>
                                          <p:attrName>style.visibility</p:attrName>
                                        </p:attrNameLst>
                                      </p:cBhvr>
                                      <p:to>
                                        <p:strVal val="visible"/>
                                      </p:to>
                                    </p:set>
                                    <p:animEffect transition="in" filter="blinds(horizontal)">
                                      <p:cBhvr>
                                        <p:cTn id="67" dur="500"/>
                                        <p:tgtEl>
                                          <p:spTgt spid="55344"/>
                                        </p:tgtEl>
                                      </p:cBhvr>
                                    </p:animEffect>
                                  </p:childTnLst>
                                </p:cTn>
                              </p:par>
                            </p:childTnLst>
                          </p:cTn>
                        </p:par>
                        <p:par>
                          <p:cTn id="68" fill="hold">
                            <p:stCondLst>
                              <p:cond delay="9000"/>
                            </p:stCondLst>
                            <p:childTnLst>
                              <p:par>
                                <p:cTn id="69" presetID="4" presetClass="entr" presetSubtype="16" fill="hold" nodeType="afterEffect">
                                  <p:stCondLst>
                                    <p:cond delay="0"/>
                                  </p:stCondLst>
                                  <p:childTnLst>
                                    <p:set>
                                      <p:cBhvr>
                                        <p:cTn id="70" dur="1" fill="hold">
                                          <p:stCondLst>
                                            <p:cond delay="0"/>
                                          </p:stCondLst>
                                        </p:cTn>
                                        <p:tgtEl>
                                          <p:spTgt spid="55299"/>
                                        </p:tgtEl>
                                        <p:attrNameLst>
                                          <p:attrName>style.visibility</p:attrName>
                                        </p:attrNameLst>
                                      </p:cBhvr>
                                      <p:to>
                                        <p:strVal val="visible"/>
                                      </p:to>
                                    </p:set>
                                    <p:animEffect transition="in" filter="box(in)">
                                      <p:cBhvr>
                                        <p:cTn id="71" dur="10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p:bldP spid="55322" grpId="0" animBg="1"/>
      <p:bldP spid="5532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rame_celebrat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62000" y="2666821"/>
            <a:ext cx="7772400" cy="1200329"/>
          </a:xfrm>
          <a:prstGeom prst="rect">
            <a:avLst/>
          </a:prstGeom>
        </p:spPr>
        <p:txBody>
          <a:bodyPr wrap="square">
            <a:spAutoFit/>
          </a:bodyPr>
          <a:lstStyle/>
          <a:p>
            <a:r>
              <a:rPr lang="vi-VN"/>
              <a:t>- GND: Xung quanh nhà của bạn nhỏ có rất nhiều cảnh vật như: đàn chim sẻ, gà mái hoa mơ, chuối mật, ngô bắp, ao muống, đầm hoa sen…tất cả đều được bạn nhỏ xem như những người bạn rất thân thiết, dù cho có đi đâu chăng nữa, bạn nhỏ vẫn luôn nhớ về ngôi nhà thân yêu của mình.</a:t>
            </a:r>
            <a:endParaRPr lang="vi-VN"/>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400050" y="381000"/>
            <a:ext cx="8382000" cy="6096000"/>
          </a:xfrm>
          <a:prstGeom prst="rect">
            <a:avLst/>
          </a:prstGeom>
          <a:gradFill rotWithShape="1">
            <a:gsLst>
              <a:gs pos="0">
                <a:srgbClr val="000099"/>
              </a:gs>
              <a:gs pos="50000">
                <a:srgbClr val="0000FF"/>
              </a:gs>
              <a:gs pos="100000">
                <a:srgbClr val="000099"/>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75" name="Picture 3" descr="Nen trong do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119380"/>
            <a:ext cx="9144000" cy="68580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63494" name="WordArt 6"/>
          <p:cNvSpPr>
            <a:spLocks noChangeArrowheads="1" noChangeShapeType="1" noTextEdit="1"/>
          </p:cNvSpPr>
          <p:nvPr/>
        </p:nvSpPr>
        <p:spPr bwMode="auto">
          <a:xfrm>
            <a:off x="2209800" y="533400"/>
            <a:ext cx="4800600" cy="1143000"/>
          </a:xfrm>
          <a:prstGeom prst="rect">
            <a:avLst/>
          </a:prstGeom>
        </p:spPr>
        <p:txBody>
          <a:bodyPr wrap="none" fromWordArt="1">
            <a:prstTxWarp prst="textCurveDown">
              <a:avLst>
                <a:gd name="adj" fmla="val 43477"/>
              </a:avLst>
            </a:prstTxWarp>
            <a:scene3d>
              <a:camera prst="legacyPerspectiveFront">
                <a:rot lat="20519995" lon="1080000" rev="0"/>
              </a:camera>
              <a:lightRig rig="legacyHarsh2" dir="b"/>
            </a:scene3d>
            <a:sp3d extrusionH="430200" prstMaterial="legacyMatte">
              <a:extrusionClr>
                <a:srgbClr val="FF6600"/>
              </a:extrusionClr>
              <a:contourClr>
                <a:schemeClr val="tx2"/>
              </a:contourClr>
            </a:sp3d>
          </a:bodyPr>
          <a:lstStyle/>
          <a:p>
            <a:pPr algn="ctr"/>
            <a:r>
              <a:rPr lang="en-US" sz="3600" kern="10">
                <a:ln w="9525">
                  <a:round/>
                </a:ln>
                <a:gradFill rotWithShape="1">
                  <a:gsLst>
                    <a:gs pos="0">
                      <a:schemeClr val="tx2"/>
                    </a:gs>
                    <a:gs pos="100000">
                      <a:srgbClr val="FFFF00"/>
                    </a:gs>
                  </a:gsLst>
                  <a:path path="rect">
                    <a:fillToRect l="50000" t="50000" r="50000" b="50000"/>
                  </a:path>
                </a:gradFill>
                <a:latin typeface="Times New Roman" panose="02020603050405020304" pitchFamily="18" charset="0"/>
                <a:cs typeface="Times New Roman" panose="02020603050405020304" pitchFamily="18" charset="0"/>
              </a:rPr>
              <a:t>Đàm thoại</a:t>
            </a:r>
            <a:endParaRPr lang="en-US" sz="3600" kern="10">
              <a:ln w="9525">
                <a:round/>
              </a:ln>
              <a:gradFill rotWithShape="1">
                <a:gsLst>
                  <a:gs pos="0">
                    <a:schemeClr val="tx2"/>
                  </a:gs>
                  <a:gs pos="100000">
                    <a:srgbClr val="FFFF00"/>
                  </a:gs>
                </a:gsLst>
                <a:path path="rect">
                  <a:fillToRect l="50000" t="50000" r="50000" b="50000"/>
                </a:path>
              </a:gradFill>
              <a:latin typeface="Times New Roman" panose="02020603050405020304" pitchFamily="18" charset="0"/>
              <a:cs typeface="Times New Roman" panose="02020603050405020304" pitchFamily="18" charset="0"/>
            </a:endParaRPr>
          </a:p>
        </p:txBody>
      </p:sp>
      <p:pic>
        <p:nvPicPr>
          <p:cNvPr id="28679" name="Picture 7" descr="DSTARS-P"/>
          <p:cNvPicPr>
            <a:picLocks noChangeAspect="1" noChangeArrowheads="1" noCrop="1"/>
          </p:cNvPicPr>
          <p:nvPr/>
        </p:nvPicPr>
        <p:blipFill>
          <a:blip r:embed="rId2"/>
          <a:srcRect/>
          <a:stretch>
            <a:fillRect/>
          </a:stretch>
        </p:blipFill>
        <p:spPr bwMode="auto">
          <a:xfrm>
            <a:off x="7620000" y="121920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8" descr="BIRDSW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613" y="0"/>
            <a:ext cx="811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0" descr="ghi ch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04800"/>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12" descr="Teu dung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8654">
            <a:off x="600075" y="-1989138"/>
            <a:ext cx="1347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5" name="WordArt 17"/>
          <p:cNvSpPr>
            <a:spLocks noChangeArrowheads="1" noChangeShapeType="1" noTextEdit="1"/>
          </p:cNvSpPr>
          <p:nvPr/>
        </p:nvSpPr>
        <p:spPr bwMode="auto">
          <a:xfrm>
            <a:off x="724535" y="2667000"/>
            <a:ext cx="7847330" cy="1057910"/>
          </a:xfrm>
          <a:prstGeom prst="rect">
            <a:avLst/>
          </a:prstGeom>
        </p:spPr>
        <p:txBody>
          <a:bodyPr wrap="none" fromWordArt="1">
            <a:prstTxWarp prst="textPlain">
              <a:avLst>
                <a:gd name="adj" fmla="val 50000"/>
              </a:avLst>
            </a:prstTxWarp>
          </a:bodyPr>
          <a:lstStyle/>
          <a:p>
            <a:pPr algn="ctr"/>
            <a:r>
              <a:rPr lang="en-US" sz="3600" b="1" kern="10">
                <a:ln w="9525">
                  <a:solidFill>
                    <a:schemeClr val="bg1"/>
                  </a:solidFill>
                  <a:round/>
                </a:ln>
                <a:solidFill>
                  <a:schemeClr val="bg1"/>
                </a:solidFill>
                <a:latin typeface="Times New Roman" panose="02020603050405020304" pitchFamily="18" charset="0"/>
                <a:cs typeface="Times New Roman" panose="02020603050405020304" pitchFamily="18" charset="0"/>
              </a:rPr>
              <a:t>Con </a:t>
            </a:r>
            <a:r>
              <a:rPr lang="en-US" sz="3600" b="1" kern="10">
                <a:ln w="9525">
                  <a:solidFill>
                    <a:schemeClr val="bg1"/>
                  </a:solidFill>
                  <a:round/>
                </a:ln>
                <a:solidFill>
                  <a:schemeClr val="bg1"/>
                </a:solidFill>
                <a:latin typeface="Roboto" panose="02000000000000000000" charset="0"/>
                <a:cs typeface="Roboto" panose="02000000000000000000" charset="0"/>
              </a:rPr>
              <a:t>vừa đọc bài thơ gì?</a:t>
            </a:r>
            <a:endParaRPr lang="en-US" sz="3600" b="1" kern="10">
              <a:ln w="9525">
                <a:solidFill>
                  <a:schemeClr val="bg1"/>
                </a:solidFill>
                <a:round/>
              </a:ln>
              <a:solidFill>
                <a:schemeClr val="bg1"/>
              </a:solidFill>
              <a:latin typeface="Roboto" panose="02000000000000000000" charset="0"/>
              <a:cs typeface="Roboto" panose="02000000000000000000" charset="0"/>
            </a:endParaRPr>
          </a:p>
        </p:txBody>
      </p:sp>
      <p:sp>
        <p:nvSpPr>
          <p:cNvPr id="63506" name="WordArt 18"/>
          <p:cNvSpPr>
            <a:spLocks noChangeArrowheads="1" noChangeShapeType="1" noTextEdit="1"/>
          </p:cNvSpPr>
          <p:nvPr/>
        </p:nvSpPr>
        <p:spPr bwMode="auto">
          <a:xfrm>
            <a:off x="1371600" y="4572000"/>
            <a:ext cx="6248400" cy="762000"/>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ln>
                <a:solidFill>
                  <a:schemeClr val="bg1"/>
                </a:solidFill>
                <a:latin typeface="Roboto" panose="02000000000000000000" charset="0"/>
                <a:cs typeface="Roboto" panose="02000000000000000000" charset="0"/>
              </a:rPr>
              <a:t>Do ai sáng tác?</a:t>
            </a:r>
            <a:endParaRPr lang="en-US" sz="3600" kern="10">
              <a:ln w="9525">
                <a:solidFill>
                  <a:schemeClr val="bg1"/>
                </a:solidFill>
                <a:round/>
              </a:ln>
              <a:solidFill>
                <a:schemeClr val="bg1"/>
              </a:solidFill>
              <a:latin typeface="Roboto" panose="02000000000000000000" charset="0"/>
              <a:cs typeface="Roboto" panose="02000000000000000000"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8.88889E-6 7.77778E-6 C -0.00624 0.00278 -0.01249 0.00556 -0.01874 0.00834 C -0.02499 0.01112 8.88889E-6 0.01667 8.88889E-6 0.01667 C 0.00626 0.01528 0.01251 0.01251 0.01876 0.01251 C 0.02205 0.01251 0.01268 0.01667 0.00938 0.01667 C 0.00712 0.01667 0.01355 0.0139 0.01563 0.01251 " pathEditMode="relative" ptsTypes="fffffA">
                                      <p:cBhvr>
                                        <p:cTn id="6" dur="2000" fill="hold"/>
                                        <p:tgtEl>
                                          <p:spTgt spid="63496"/>
                                        </p:tgtEl>
                                        <p:attrNameLst>
                                          <p:attrName>ppt_x</p:attrName>
                                          <p:attrName>ppt_y</p:attrName>
                                        </p:attrNameLst>
                                      </p:cBhvr>
                                    </p:animMotion>
                                  </p:childTnLst>
                                </p:cTn>
                              </p:par>
                              <p:par>
                                <p:cTn id="7" presetID="26" presetClass="entr" presetSubtype="0" fill="hold" nodeType="withEffect">
                                  <p:stCondLst>
                                    <p:cond delay="0"/>
                                  </p:stCondLst>
                                  <p:childTnLst>
                                    <p:set>
                                      <p:cBhvr>
                                        <p:cTn id="8" dur="1" fill="hold">
                                          <p:stCondLst>
                                            <p:cond delay="0"/>
                                          </p:stCondLst>
                                        </p:cTn>
                                        <p:tgtEl>
                                          <p:spTgt spid="63494"/>
                                        </p:tgtEl>
                                        <p:attrNameLst>
                                          <p:attrName>style.visibility</p:attrName>
                                        </p:attrNameLst>
                                      </p:cBhvr>
                                      <p:to>
                                        <p:strVal val="visible"/>
                                      </p:to>
                                    </p:set>
                                    <p:animEffect transition="in" filter="wipe(down)">
                                      <p:cBhvr>
                                        <p:cTn id="9" dur="870">
                                          <p:stCondLst>
                                            <p:cond delay="0"/>
                                          </p:stCondLst>
                                        </p:cTn>
                                        <p:tgtEl>
                                          <p:spTgt spid="63494"/>
                                        </p:tgtEl>
                                      </p:cBhvr>
                                    </p:animEffect>
                                    <p:anim calcmode="lin" valueType="num">
                                      <p:cBhvr>
                                        <p:cTn id="10" dur="2733" tmFilter="0,0; 0.14,0.36; 0.43,0.73; 0.71,0.91; 1.0,1.0">
                                          <p:stCondLst>
                                            <p:cond delay="0"/>
                                          </p:stCondLst>
                                        </p:cTn>
                                        <p:tgtEl>
                                          <p:spTgt spid="63494"/>
                                        </p:tgtEl>
                                        <p:attrNameLst>
                                          <p:attrName>ppt_x</p:attrName>
                                        </p:attrNameLst>
                                      </p:cBhvr>
                                      <p:tavLst>
                                        <p:tav tm="0">
                                          <p:val>
                                            <p:strVal val="#ppt_x-0.25"/>
                                          </p:val>
                                        </p:tav>
                                        <p:tav tm="100000">
                                          <p:val>
                                            <p:strVal val="#ppt_x"/>
                                          </p:val>
                                        </p:tav>
                                      </p:tavLst>
                                    </p:anim>
                                    <p:anim calcmode="lin" valueType="num">
                                      <p:cBhvr>
                                        <p:cTn id="11" dur="996" tmFilter="0.0,0.0; 0.25,0.07; 0.50,0.2; 0.75,0.467; 1.0,1.0">
                                          <p:stCondLst>
                                            <p:cond delay="0"/>
                                          </p:stCondLst>
                                        </p:cTn>
                                        <p:tgtEl>
                                          <p:spTgt spid="63494"/>
                                        </p:tgtEl>
                                        <p:attrNameLst>
                                          <p:attrName>ppt_y</p:attrName>
                                        </p:attrNameLst>
                                      </p:cBhvr>
                                      <p:tavLst>
                                        <p:tav tm="0" fmla="#ppt_y-sin(pi*$)/3">
                                          <p:val>
                                            <p:fltVal val="0.5"/>
                                          </p:val>
                                        </p:tav>
                                        <p:tav tm="100000">
                                          <p:val>
                                            <p:fltVal val="1"/>
                                          </p:val>
                                        </p:tav>
                                      </p:tavLst>
                                    </p:anim>
                                    <p:anim calcmode="lin" valueType="num">
                                      <p:cBhvr>
                                        <p:cTn id="12" dur="996" tmFilter="0, 0; 0.125,0.2665; 0.25,0.4; 0.375,0.465; 0.5,0.5;  0.625,0.535; 0.75,0.6; 0.875,0.7335; 1,1">
                                          <p:stCondLst>
                                            <p:cond delay="996"/>
                                          </p:stCondLst>
                                        </p:cTn>
                                        <p:tgtEl>
                                          <p:spTgt spid="63494"/>
                                        </p:tgtEl>
                                        <p:attrNameLst>
                                          <p:attrName>ppt_y</p:attrName>
                                        </p:attrNameLst>
                                      </p:cBhvr>
                                      <p:tavLst>
                                        <p:tav tm="0" fmla="#ppt_y-sin(pi*$)/9">
                                          <p:val>
                                            <p:fltVal val="0"/>
                                          </p:val>
                                        </p:tav>
                                        <p:tav tm="100000">
                                          <p:val>
                                            <p:fltVal val="1"/>
                                          </p:val>
                                        </p:tav>
                                      </p:tavLst>
                                    </p:anim>
                                    <p:anim calcmode="lin" valueType="num">
                                      <p:cBhvr>
                                        <p:cTn id="13" dur="498" tmFilter="0, 0; 0.125,0.2665; 0.25,0.4; 0.375,0.465; 0.5,0.5;  0.625,0.535; 0.75,0.6; 0.875,0.7335; 1,1">
                                          <p:stCondLst>
                                            <p:cond delay="1986"/>
                                          </p:stCondLst>
                                        </p:cTn>
                                        <p:tgtEl>
                                          <p:spTgt spid="63494"/>
                                        </p:tgtEl>
                                        <p:attrNameLst>
                                          <p:attrName>ppt_y</p:attrName>
                                        </p:attrNameLst>
                                      </p:cBhvr>
                                      <p:tavLst>
                                        <p:tav tm="0" fmla="#ppt_y-sin(pi*$)/27">
                                          <p:val>
                                            <p:fltVal val="0"/>
                                          </p:val>
                                        </p:tav>
                                        <p:tav tm="100000">
                                          <p:val>
                                            <p:fltVal val="1"/>
                                          </p:val>
                                        </p:tav>
                                      </p:tavLst>
                                    </p:anim>
                                    <p:anim calcmode="lin" valueType="num">
                                      <p:cBhvr>
                                        <p:cTn id="14" dur="246" tmFilter="0, 0; 0.125,0.2665; 0.25,0.4; 0.375,0.465; 0.5,0.5;  0.625,0.535; 0.75,0.6; 0.875,0.7335; 1,1">
                                          <p:stCondLst>
                                            <p:cond delay="2484"/>
                                          </p:stCondLst>
                                        </p:cTn>
                                        <p:tgtEl>
                                          <p:spTgt spid="63494"/>
                                        </p:tgtEl>
                                        <p:attrNameLst>
                                          <p:attrName>ppt_y</p:attrName>
                                        </p:attrNameLst>
                                      </p:cBhvr>
                                      <p:tavLst>
                                        <p:tav tm="0" fmla="#ppt_y-sin(pi*$)/81">
                                          <p:val>
                                            <p:fltVal val="0"/>
                                          </p:val>
                                        </p:tav>
                                        <p:tav tm="100000">
                                          <p:val>
                                            <p:fltVal val="1"/>
                                          </p:val>
                                        </p:tav>
                                      </p:tavLst>
                                    </p:anim>
                                    <p:animScale>
                                      <p:cBhvr>
                                        <p:cTn id="15" dur="39">
                                          <p:stCondLst>
                                            <p:cond delay="975"/>
                                          </p:stCondLst>
                                        </p:cTn>
                                        <p:tgtEl>
                                          <p:spTgt spid="63494"/>
                                        </p:tgtEl>
                                      </p:cBhvr>
                                      <p:to x="100000" y="60000"/>
                                    </p:animScale>
                                    <p:animScale>
                                      <p:cBhvr>
                                        <p:cTn id="16" dur="249" decel="50000">
                                          <p:stCondLst>
                                            <p:cond delay="1014"/>
                                          </p:stCondLst>
                                        </p:cTn>
                                        <p:tgtEl>
                                          <p:spTgt spid="63494"/>
                                        </p:tgtEl>
                                      </p:cBhvr>
                                      <p:to x="100000" y="100000"/>
                                    </p:animScale>
                                    <p:animScale>
                                      <p:cBhvr>
                                        <p:cTn id="17" dur="39">
                                          <p:stCondLst>
                                            <p:cond delay="1968"/>
                                          </p:stCondLst>
                                        </p:cTn>
                                        <p:tgtEl>
                                          <p:spTgt spid="63494"/>
                                        </p:tgtEl>
                                      </p:cBhvr>
                                      <p:to x="100000" y="80000"/>
                                    </p:animScale>
                                    <p:animScale>
                                      <p:cBhvr>
                                        <p:cTn id="18" dur="249" decel="50000">
                                          <p:stCondLst>
                                            <p:cond delay="2007"/>
                                          </p:stCondLst>
                                        </p:cTn>
                                        <p:tgtEl>
                                          <p:spTgt spid="63494"/>
                                        </p:tgtEl>
                                      </p:cBhvr>
                                      <p:to x="100000" y="100000"/>
                                    </p:animScale>
                                    <p:animScale>
                                      <p:cBhvr>
                                        <p:cTn id="19" dur="39">
                                          <p:stCondLst>
                                            <p:cond delay="2463"/>
                                          </p:stCondLst>
                                        </p:cTn>
                                        <p:tgtEl>
                                          <p:spTgt spid="63494"/>
                                        </p:tgtEl>
                                      </p:cBhvr>
                                      <p:to x="100000" y="90000"/>
                                    </p:animScale>
                                    <p:animScale>
                                      <p:cBhvr>
                                        <p:cTn id="20" dur="249" decel="50000">
                                          <p:stCondLst>
                                            <p:cond delay="2502"/>
                                          </p:stCondLst>
                                        </p:cTn>
                                        <p:tgtEl>
                                          <p:spTgt spid="63494"/>
                                        </p:tgtEl>
                                      </p:cBhvr>
                                      <p:to x="100000" y="100000"/>
                                    </p:animScale>
                                    <p:animScale>
                                      <p:cBhvr>
                                        <p:cTn id="21" dur="39">
                                          <p:stCondLst>
                                            <p:cond delay="2712"/>
                                          </p:stCondLst>
                                        </p:cTn>
                                        <p:tgtEl>
                                          <p:spTgt spid="63494"/>
                                        </p:tgtEl>
                                      </p:cBhvr>
                                      <p:to x="100000" y="95000"/>
                                    </p:animScale>
                                    <p:animScale>
                                      <p:cBhvr>
                                        <p:cTn id="22" dur="249" decel="50000">
                                          <p:stCondLst>
                                            <p:cond delay="2751"/>
                                          </p:stCondLst>
                                        </p:cTn>
                                        <p:tgtEl>
                                          <p:spTgt spid="63494"/>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6" name="chimes.wav"/>
                                        </p:tgtEl>
                                      </p:cMediaNode>
                                    </p:audio>
                                  </p:subTnLst>
                                </p:cTn>
                              </p:par>
                            </p:childTnLst>
                          </p:cTn>
                        </p:par>
                        <p:par>
                          <p:cTn id="23" fill="hold">
                            <p:stCondLst>
                              <p:cond delay="2000"/>
                            </p:stCondLst>
                            <p:childTnLst>
                              <p:par>
                                <p:cTn id="24" presetID="0" presetClass="path" presetSubtype="0" accel="50000" decel="50000" fill="hold" nodeType="afterEffect">
                                  <p:stCondLst>
                                    <p:cond delay="0"/>
                                  </p:stCondLst>
                                  <p:childTnLst>
                                    <p:animMotion origin="layout" path="M 3.05556E-6 -2.96296E-6 C -0.00486 0.01968 -0.01788 0.0338 -0.02187 0.05 C -0.02396 0.05833 -0.02448 0.06759 -0.02812 0.075 C -0.03021 0.07917 -0.03281 0.08287 -0.03437 0.0875 C -0.04427 0.11713 -0.04549 0.14884 -0.05312 0.17917 C -0.05278 0.18704 -0.05434 0.23426 -0.04687 0.25417 C -0.04514 0.25856 -0.04219 0.26204 -0.04062 0.26667 C -0.03073 0.2963 -0.03351 0.3213 -0.00625 0.33333 C 0.00625 0.33194 0.01892 0.33218 0.03125 0.32917 C 0.04288 0.32616 0.05955 0.30208 0.06875 0.29167 C 0.07674 0.28264 0.07795 0.27639 0.0875 0.27083 C 0.09358 0.26736 0.10625 0.2625 0.10625 0.2625 C 0.13524 0.26597 0.14392 0.26273 0.1625 0.2875 C 0.16632 0.3081 0.17413 0.31829 0.18125 0.3375 C 0.18681 0.35255 0.18628 0.36412 0.19375 0.37917 C 0.19601 0.39468 0.20087 0.40949 0.20313 0.425 C 0.20417 0.43194 0.20538 0.43889 0.20625 0.44583 C 0.20747 0.45556 0.20799 0.46528 0.20938 0.475 C 0.21007 0.48056 0.2092 0.48796 0.2125 0.49167 C 0.21753 0.49745 0.23125 0.5 0.23125 0.5 C 0.24757 0.49444 0.25035 0.49537 0.2625 0.47917 C 0.26719 0.46042 0.27622 0.4456 0.28438 0.42917 C 0.28958 0.41898 0.29323 0.40255 0.29688 0.39167 C 0.30347 0.37153 0.31372 0.35139 0.32188 0.33333 C 0.32361 0.32963 0.32378 0.32477 0.325 0.32083 C 0.33229 0.29838 0.33663 0.27454 0.34688 0.25417 C 0.34792 0.24861 0.34792 0.24236 0.35 0.2375 C 0.35226 0.23241 0.3566 0.22963 0.35938 0.225 C 0.36181 0.22106 0.36302 0.21597 0.36563 0.2125 C 0.36823 0.20903 0.37188 0.20718 0.375 0.20417 C 0.37917 0.20023 0.38281 0.19468 0.3875 0.19167 C 0.3934 0.18773 0.40625 0.18333 0.40625 0.18333 C 0.42517 0.18704 0.43368 0.18912 0.45 0.2 C 0.45208 0.20417 0.4533 0.20949 0.45625 0.2125 C 0.46927 0.22569 0.48368 0.22708 0.49375 0.24583 C 0.49948 0.25648 0.50347 0.27616 0.50625 0.2875 C 0.51128 0.30741 0.51944 0.32847 0.52813 0.34583 C 0.53177 0.37014 0.53785 0.39306 0.54375 0.41667 C 0.54514 0.42199 0.54514 0.42801 0.54688 0.43333 C 0.54844 0.43796 0.55139 0.44144 0.55313 0.44583 C 0.55451 0.44977 0.55417 0.45486 0.55625 0.45833 C 0.56111 0.46644 0.57726 0.47292 0.58438 0.47917 C 0.59167 0.47778 0.59913 0.47778 0.60625 0.475 C 0.62049 0.46921 0.61719 0.45208 0.62188 0.4375 C 0.62344 0.43287 0.62604 0.42917 0.62813 0.425 C 0.6342 0.38472 0.62674 0.42037 0.6375 0.39167 C 0.63889 0.38773 0.63854 0.38264 0.64063 0.37917 C 0.64306 0.37523 0.64688 0.37361 0.65 0.37083 C 0.65538 0.34954 0.64965 0.36574 0.6625 0.34583 C 0.67188 0.33125 0.67552 0.31898 0.6875 0.30833 C 0.71441 0.33218 0.68281 0.30046 0.7 0.32917 C 0.70243 0.3331 0.70625 0.33472 0.70938 0.3375 C 0.71493 0.34884 0.71788 0.35347 0.72188 0.36667 C 0.72431 0.37477 0.72813 0.39167 0.72813 0.39167 C 0.72517 0.45046 0.73316 0.44699 0.7125 0.47917 C 0.69896 0.50046 0.70955 0.49306 0.69375 0.5 C 0.68698 0.50903 0.68177 0.52014 0.675 0.52917 C 0.65174 0.56019 0.60486 0.55602 0.57813 0.55833 C 0.56354 0.55949 0.54896 0.56111 0.53438 0.5625 C 0.42257 0.55787 0.42569 0.55556 0.30625 0.5625 C 0.28351 0.56389 0.2592 0.575 0.2375 0.58333 C 0.22986 0.58634 0.22344 0.59398 0.21563 0.59583 C 0.2033 0.59884 0.19063 0.59861 0.17813 0.6 C 0.17396 0.60139 0.16927 0.60093 0.16563 0.60417 C 0.1625 0.60694 0.16128 0.61227 0.1592 0.61667 C 0.1474 0.64468 0.14757 0.67708 0.14375 0.70833 C 0.14479 0.73194 0.14549 0.75556 0.14688 0.77917 C 0.14757 0.79028 0.14844 0.80139 0.15 0.8125 C 0.15052 0.8169 0.15052 0.82222 0.15313 0.825 C 0.15903 0.83125 0.16788 0.83009 0.175 0.83333 C 0.17604 0.8375 0.17587 0.84282 0.17813 0.84583 C 0.1849 0.85486 0.20851 0.84699 0.21563 0.84583 C 0.22726 0.83032 0.23941 0.80787 0.25313 0.79583 C 0.25521 0.79167 0.25764 0.78773 0.25938 0.78333 C 0.26076 0.7794 0.26059 0.77454 0.2625 0.77083 C 0.26493 0.76597 0.26927 0.76319 0.27188 0.75833 C 0.27465 0.75324 0.27535 0.74676 0.27813 0.74167 C 0.28073 0.73681 0.28455 0.73356 0.2875 0.72917 C 0.29913 0.71111 0.30382 0.70486 0.31875 0.69167 C 0.32726 0.67477 0.3342 0.67292 0.34688 0.6625 C 0.35122 0.6588 0.35538 0.65463 0.35938 0.65 C 0.36267 0.64606 0.3651 0.64074 0.36875 0.6375 C 0.37535 0.63148 0.40208 0.6294 0.40313 0.62917 C 0.4125 0.63102 0.43056 0.6338 0.44063 0.6375 C 0.44705 0.63981 0.45938 0.64583 0.45938 0.64583 C 0.46146 0.65 0.46302 0.65486 0.46563 0.65833 C 0.46823 0.66181 0.47309 0.6625 0.475 0.66667 C 0.47847 0.67407 0.47917 0.68333 0.48125 0.69167 C 0.48472 0.70532 0.48889 0.71921 0.49063 0.73333 C 0.49201 0.74444 0.49201 0.75579 0.49375 0.76667 C 0.49635 0.7831 0.50226 0.80046 0.50625 0.81667 C 0.50747 0.82153 0.5125 0.82222 0.51563 0.825 C 0.5217 0.84931 0.51406 0.82708 0.52813 0.84583 C 0.54219 0.86458 0.52552 0.8544 0.54375 0.8625 C 0.5566 0.88819 0.5625 0.8787 0.5875 0.875 C 0.60417 0.86019 0.60226 0.84954 0.6125 0.82917 C 0.61354 0.82361 0.61406 0.81782 0.61563 0.8125 C 0.61719 0.80671 0.62049 0.80162 0.62188 0.79583 C 0.62361 0.78912 0.62309 0.78171 0.625 0.775 C 0.62639 0.77037 0.62934 0.7669 0.63125 0.7625 C 0.64253 0.73611 0.64201 0.7287 0.66563 0.72083 C 0.675 0.72222 0.68455 0.72199 0.69375 0.725 C 0.70365 0.72824 0.70625 0.74167 0.7125 0.75 C 0.7151 0.75347 0.71875 0.75556 0.72188 0.75833 C 0.72396 0.7625 0.72552 0.76736 0.72813 0.77083 C 0.73073 0.77431 0.73559 0.775 0.7375 0.77917 C 0.74097 0.78657 0.7401 0.79676 0.74375 0.80417 C 0.74583 0.80833 0.74792 0.8125 0.75 0.81667 C 0.74896 0.83611 0.75139 0.85648 0.74688 0.875 C 0.74375 0.88819 0.73438 0.89722 0.72813 0.90833 C 0.7158 0.93009 0.70451 0.95556 0.6875 0.97083 C 0.68542 0.975 0.6842 0.98009 0.68125 0.98333 C 0.67517 0.98981 0.65087 0.99398 0.64375 0.99583 C 0.60938 1.01875 0.64253 1 0.5625 1 C 0.54375 1 0.525 1.00278 0.50625 1.00417 C 0.36267 1.00139 0.23316 0.99653 0.09063 1 C 0.0375 0.99722 -0.00434 0.99676 -0.05312 0.975 C -0.05625 0.97083 -0.0625 0.9625 -0.0625 0.9625 " pathEditMode="relative" ptsTypes="fffffffffffffffffffffffffffffffffffffffffffffffffffffffffffffffffffffffffffffffffffffffffffffffffffffffffffffffffffffA">
                                      <p:cBhvr>
                                        <p:cTn id="25" dur="2000" fill="hold"/>
                                        <p:tgtEl>
                                          <p:spTgt spid="63500"/>
                                        </p:tgtEl>
                                        <p:attrNameLst>
                                          <p:attrName>ppt_x</p:attrName>
                                          <p:attrName>ppt_y</p:attrName>
                                        </p:attrNameLst>
                                      </p:cBhvr>
                                    </p:animMotion>
                                  </p:childTnLst>
                                </p:cTn>
                              </p:par>
                            </p:childTnLst>
                          </p:cTn>
                        </p:par>
                        <p:par>
                          <p:cTn id="26" fill="hold">
                            <p:stCondLst>
                              <p:cond delay="4000"/>
                            </p:stCondLst>
                            <p:childTnLst>
                              <p:par>
                                <p:cTn id="27" presetID="29" presetClass="entr" presetSubtype="0" fill="hold" nodeType="afterEffect">
                                  <p:stCondLst>
                                    <p:cond delay="0"/>
                                  </p:stCondLst>
                                  <p:childTnLst>
                                    <p:set>
                                      <p:cBhvr>
                                        <p:cTn id="28" dur="1" fill="hold">
                                          <p:stCondLst>
                                            <p:cond delay="0"/>
                                          </p:stCondLst>
                                        </p:cTn>
                                        <p:tgtEl>
                                          <p:spTgt spid="63505"/>
                                        </p:tgtEl>
                                        <p:attrNameLst>
                                          <p:attrName>style.visibility</p:attrName>
                                        </p:attrNameLst>
                                      </p:cBhvr>
                                      <p:to>
                                        <p:strVal val="visible"/>
                                      </p:to>
                                    </p:set>
                                    <p:anim calcmode="lin" valueType="num">
                                      <p:cBhvr>
                                        <p:cTn id="29" dur="1000" fill="hold"/>
                                        <p:tgtEl>
                                          <p:spTgt spid="63505"/>
                                        </p:tgtEl>
                                        <p:attrNameLst>
                                          <p:attrName>ppt_x</p:attrName>
                                        </p:attrNameLst>
                                      </p:cBhvr>
                                      <p:tavLst>
                                        <p:tav tm="0">
                                          <p:val>
                                            <p:strVal val="#ppt_x-.2"/>
                                          </p:val>
                                        </p:tav>
                                        <p:tav tm="100000">
                                          <p:val>
                                            <p:strVal val="#ppt_x"/>
                                          </p:val>
                                        </p:tav>
                                      </p:tavLst>
                                    </p:anim>
                                    <p:anim calcmode="lin" valueType="num">
                                      <p:cBhvr>
                                        <p:cTn id="30" dur="1000" fill="hold"/>
                                        <p:tgtEl>
                                          <p:spTgt spid="6350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63505"/>
                                        </p:tgtEl>
                                      </p:cBhvr>
                                    </p:animEffect>
                                  </p:childTnLst>
                                </p:cTn>
                              </p:par>
                            </p:childTnLst>
                          </p:cTn>
                        </p:par>
                        <p:par>
                          <p:cTn id="32" fill="hold">
                            <p:stCondLst>
                              <p:cond delay="5000"/>
                            </p:stCondLst>
                            <p:childTnLst>
                              <p:par>
                                <p:cTn id="33" presetID="17" presetClass="entr" presetSubtype="10" fill="hold" nodeType="afterEffect">
                                  <p:stCondLst>
                                    <p:cond delay="0"/>
                                  </p:stCondLst>
                                  <p:childTnLst>
                                    <p:set>
                                      <p:cBhvr>
                                        <p:cTn id="34" dur="1" fill="hold">
                                          <p:stCondLst>
                                            <p:cond delay="0"/>
                                          </p:stCondLst>
                                        </p:cTn>
                                        <p:tgtEl>
                                          <p:spTgt spid="63506"/>
                                        </p:tgtEl>
                                        <p:attrNameLst>
                                          <p:attrName>style.visibility</p:attrName>
                                        </p:attrNameLst>
                                      </p:cBhvr>
                                      <p:to>
                                        <p:strVal val="visible"/>
                                      </p:to>
                                    </p:set>
                                    <p:anim calcmode="lin" valueType="num">
                                      <p:cBhvr>
                                        <p:cTn id="35" dur="1000" fill="hold"/>
                                        <p:tgtEl>
                                          <p:spTgt spid="63506"/>
                                        </p:tgtEl>
                                        <p:attrNameLst>
                                          <p:attrName>ppt_w</p:attrName>
                                        </p:attrNameLst>
                                      </p:cBhvr>
                                      <p:tavLst>
                                        <p:tav tm="0">
                                          <p:val>
                                            <p:fltVal val="0"/>
                                          </p:val>
                                        </p:tav>
                                        <p:tav tm="100000">
                                          <p:val>
                                            <p:strVal val="#ppt_w"/>
                                          </p:val>
                                        </p:tav>
                                      </p:tavLst>
                                    </p:anim>
                                    <p:anim calcmode="lin" valueType="num">
                                      <p:cBhvr>
                                        <p:cTn id="36" dur="1000" fill="hold"/>
                                        <p:tgtEl>
                                          <p:spTgt spid="635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400050" y="381000"/>
            <a:ext cx="8382000" cy="6096000"/>
          </a:xfrm>
          <a:prstGeom prst="rect">
            <a:avLst/>
          </a:prstGeom>
          <a:gradFill rotWithShape="1">
            <a:gsLst>
              <a:gs pos="0">
                <a:srgbClr val="000099"/>
              </a:gs>
              <a:gs pos="50000">
                <a:srgbClr val="0000FF"/>
              </a:gs>
              <a:gs pos="100000">
                <a:srgbClr val="000099"/>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9699" name="Picture 3" descr="Nen trong do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9942" name="WordArt 6"/>
          <p:cNvSpPr>
            <a:spLocks noChangeArrowheads="1" noChangeShapeType="1" noTextEdit="1"/>
          </p:cNvSpPr>
          <p:nvPr/>
        </p:nvSpPr>
        <p:spPr bwMode="auto">
          <a:xfrm>
            <a:off x="2438400" y="381000"/>
            <a:ext cx="4800600" cy="1143000"/>
          </a:xfrm>
          <a:prstGeom prst="rect">
            <a:avLst/>
          </a:prstGeom>
        </p:spPr>
        <p:txBody>
          <a:bodyPr wrap="none" fromWordArt="1">
            <a:prstTxWarp prst="textCurveDown">
              <a:avLst>
                <a:gd name="adj" fmla="val 43477"/>
              </a:avLst>
            </a:prstTxWarp>
            <a:scene3d>
              <a:camera prst="legacyPerspectiveFront">
                <a:rot lat="20519995" lon="1080000" rev="0"/>
              </a:camera>
              <a:lightRig rig="legacyHarsh2" dir="b"/>
            </a:scene3d>
            <a:sp3d extrusionH="430200" prstMaterial="legacyMatte">
              <a:extrusionClr>
                <a:srgbClr val="FF6600"/>
              </a:extrusionClr>
              <a:contourClr>
                <a:schemeClr val="tx2"/>
              </a:contourClr>
            </a:sp3d>
          </a:bodyPr>
          <a:lstStyle/>
          <a:p>
            <a:pPr algn="ctr"/>
            <a:r>
              <a:rPr lang="en-US" sz="3600" kern="10">
                <a:ln w="9525">
                  <a:round/>
                </a:ln>
                <a:gradFill rotWithShape="1">
                  <a:gsLst>
                    <a:gs pos="0">
                      <a:schemeClr val="tx2"/>
                    </a:gs>
                    <a:gs pos="100000">
                      <a:srgbClr val="FFFF00"/>
                    </a:gs>
                  </a:gsLst>
                  <a:path path="rect">
                    <a:fillToRect l="50000" t="50000" r="50000" b="50000"/>
                  </a:path>
                </a:gradFill>
                <a:latin typeface="Times New Roman" panose="02020603050405020304" pitchFamily="18" charset="0"/>
                <a:cs typeface="Times New Roman" panose="02020603050405020304" pitchFamily="18" charset="0"/>
              </a:rPr>
              <a:t>Đàm thoại</a:t>
            </a:r>
            <a:endParaRPr lang="en-US" sz="3600" kern="10">
              <a:ln w="9525">
                <a:round/>
              </a:ln>
              <a:gradFill rotWithShape="1">
                <a:gsLst>
                  <a:gs pos="0">
                    <a:schemeClr val="tx2"/>
                  </a:gs>
                  <a:gs pos="100000">
                    <a:srgbClr val="FFFF00"/>
                  </a:gs>
                </a:gsLst>
                <a:path path="rect">
                  <a:fillToRect l="50000" t="50000" r="50000" b="50000"/>
                </a:path>
              </a:gradFill>
              <a:latin typeface="Times New Roman" panose="02020603050405020304" pitchFamily="18" charset="0"/>
              <a:cs typeface="Times New Roman" panose="02020603050405020304" pitchFamily="18" charset="0"/>
            </a:endParaRPr>
          </a:p>
        </p:txBody>
      </p:sp>
      <p:pic>
        <p:nvPicPr>
          <p:cNvPr id="29703" name="Picture 7" descr="DSTARS-P"/>
          <p:cNvPicPr>
            <a:picLocks noChangeAspect="1" noChangeArrowheads="1" noCrop="1"/>
          </p:cNvPicPr>
          <p:nvPr/>
        </p:nvPicPr>
        <p:blipFill>
          <a:blip r:embed="rId2"/>
          <a:srcRect/>
          <a:stretch>
            <a:fillRect/>
          </a:stretch>
        </p:blipFill>
        <p:spPr bwMode="auto">
          <a:xfrm>
            <a:off x="7620000" y="121920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8" descr="BIRDSW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613" y="0"/>
            <a:ext cx="811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5" name="Group 9"/>
          <p:cNvGrpSpPr/>
          <p:nvPr/>
        </p:nvGrpSpPr>
        <p:grpSpPr bwMode="auto">
          <a:xfrm>
            <a:off x="304638" y="228600"/>
            <a:ext cx="1143000" cy="3171217"/>
            <a:chOff x="338" y="-966"/>
            <a:chExt cx="1178" cy="2934"/>
          </a:xfrm>
        </p:grpSpPr>
        <p:pic>
          <p:nvPicPr>
            <p:cNvPr id="29711" name="Picture 10" descr="ghi ch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 y="-966"/>
              <a:ext cx="1178" cy="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WordArt 11"/>
            <p:cNvSpPr>
              <a:spLocks noChangeArrowheads="1" noChangeShapeType="1" noTextEdit="1"/>
            </p:cNvSpPr>
            <p:nvPr/>
          </p:nvSpPr>
          <p:spPr bwMode="auto">
            <a:xfrm>
              <a:off x="480" y="1296"/>
              <a:ext cx="672" cy="672"/>
            </a:xfrm>
            <a:prstGeom prst="rect">
              <a:avLst/>
            </a:prstGeom>
          </p:spPr>
          <p:txBody>
            <a:bodyPr wrap="none" fromWordArt="1">
              <a:prstTxWarp prst="textPlain">
                <a:avLst>
                  <a:gd name="adj" fmla="val 50000"/>
                </a:avLst>
              </a:prstTxWarp>
            </a:bodyPr>
            <a:lstStyle/>
            <a:p>
              <a:pPr algn="ctr"/>
              <a:endParaRPr lang="en-US" sz="3600" kern="10">
                <a:ln w="9525">
                  <a:solidFill>
                    <a:srgbClr val="FF0000"/>
                  </a:solidFill>
                  <a:round/>
                  <a:headEnd type="none" w="sm" len="sm"/>
                  <a:tailEnd type="none" w="sm" len="sm"/>
                </a:ln>
                <a:solidFill>
                  <a:srgbClr val="FF0000"/>
                </a:solidFill>
                <a:effectLst>
                  <a:outerShdw dist="35921" dir="2700000" algn="ctr" rotWithShape="0">
                    <a:schemeClr val="bg1"/>
                  </a:outerShdw>
                </a:effectLst>
                <a:latin typeface=".VnArial"/>
              </a:endParaRPr>
            </a:p>
          </p:txBody>
        </p:sp>
      </p:grpSp>
      <p:pic>
        <p:nvPicPr>
          <p:cNvPr id="39948" name="Picture 12" descr="Teu dung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8654">
            <a:off x="600075" y="-1989138"/>
            <a:ext cx="1347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7" name="Picture 31" descr="Cac con v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828800"/>
            <a:ext cx="6934200" cy="4854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36"/>
          <p:cNvGrpSpPr/>
          <p:nvPr/>
        </p:nvGrpSpPr>
        <p:grpSpPr bwMode="auto">
          <a:xfrm>
            <a:off x="2743200" y="1752600"/>
            <a:ext cx="4876800" cy="4876800"/>
            <a:chOff x="3312" y="1248"/>
            <a:chExt cx="1536" cy="1452"/>
          </a:xfrm>
        </p:grpSpPr>
        <p:pic>
          <p:nvPicPr>
            <p:cNvPr id="29709" name="Picture 37" descr="Vu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2" y="1248"/>
              <a:ext cx="1536" cy="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WordArt 38"/>
            <p:cNvSpPr>
              <a:spLocks noChangeArrowheads="1" noChangeShapeType="1" noTextEdit="1"/>
            </p:cNvSpPr>
            <p:nvPr/>
          </p:nvSpPr>
          <p:spPr bwMode="auto">
            <a:xfrm>
              <a:off x="3492" y="1680"/>
              <a:ext cx="1152" cy="60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sz="3600" b="1" kern="10">
                  <a:solidFill>
                    <a:srgbClr val="FFFF00"/>
                  </a:solidFill>
                  <a:effectLst>
                    <a:outerShdw dist="45791" dir="2021404" algn="ctr" rotWithShape="0">
                      <a:schemeClr val="bg1">
                        <a:alpha val="79999"/>
                      </a:schemeClr>
                    </a:outerShdw>
                  </a:effectLst>
                  <a:latin typeface="Roboto" panose="02000000000000000000" charset="0"/>
                  <a:cs typeface="Roboto" panose="02000000000000000000" charset="0"/>
                </a:rPr>
                <a:t>Bài thơ nói về điều gì?</a:t>
              </a:r>
              <a:r>
                <a:rPr lang="en-US" sz="3600" b="1" kern="10">
                  <a:solidFill>
                    <a:srgbClr val="FFFF00"/>
                  </a:solidFill>
                  <a:effectLst>
                    <a:outerShdw dist="45791" dir="2021404" algn="ctr" rotWithShape="0">
                      <a:schemeClr val="bg1">
                        <a:alpha val="79999"/>
                      </a:schemeClr>
                    </a:outerShdw>
                  </a:effectLst>
                  <a:latin typeface=".VnArial"/>
                </a:rPr>
                <a:t> </a:t>
              </a:r>
              <a:endParaRPr lang="en-US" sz="3600" b="1" kern="10">
                <a:solidFill>
                  <a:srgbClr val="FFFF00"/>
                </a:solidFill>
                <a:effectLst>
                  <a:outerShdw dist="45791" dir="2021404" algn="ctr" rotWithShape="0">
                    <a:schemeClr val="bg1">
                      <a:alpha val="79999"/>
                    </a:schemeClr>
                  </a:outerShdw>
                </a:effectLst>
                <a:latin typeface=".VnArial"/>
              </a:endParaRPr>
            </a:p>
            <a:p>
              <a:pPr algn="ctr"/>
              <a:r>
                <a:rPr lang="en-US" sz="3600" b="1" kern="10">
                  <a:solidFill>
                    <a:srgbClr val="FFFF00"/>
                  </a:solidFill>
                  <a:effectLst>
                    <a:outerShdw dist="45791" dir="2021404" algn="ctr" rotWithShape="0">
                      <a:schemeClr val="bg1">
                        <a:alpha val="79999"/>
                      </a:schemeClr>
                    </a:outerShdw>
                  </a:effectLst>
                  <a:latin typeface="Roboto" panose="02000000000000000000" charset="0"/>
                  <a:cs typeface="Roboto" panose="02000000000000000000" charset="0"/>
                </a:rPr>
                <a:t>Nhà bạn nhỏ có gì?</a:t>
              </a:r>
              <a:endParaRPr lang="en-US" sz="3600" b="1" kern="10">
                <a:solidFill>
                  <a:srgbClr val="FFFF00"/>
                </a:solidFill>
                <a:effectLst>
                  <a:outerShdw dist="45791" dir="2021404" algn="ctr" rotWithShape="0">
                    <a:schemeClr val="bg1">
                      <a:alpha val="79999"/>
                    </a:schemeClr>
                  </a:outerShdw>
                </a:effectLst>
                <a:latin typeface="Roboto" panose="02000000000000000000" charset="0"/>
                <a:cs typeface="Roboto" panose="02000000000000000000" charset="0"/>
              </a:endParaRPr>
            </a:p>
          </p:txBody>
        </p:sp>
      </p:gr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8.88889E-6 7.77778E-6 C -0.00624 0.00278 -0.01249 0.00556 -0.01874 0.00834 C -0.02499 0.01112 8.88889E-6 0.01667 8.88889E-6 0.01667 C 0.00626 0.01528 0.01251 0.01251 0.01876 0.01251 C 0.02205 0.01251 0.01268 0.01667 0.00938 0.01667 C 0.00712 0.01667 0.01355 0.0139 0.01563 0.01251 " pathEditMode="relative" ptsTypes="fffffA">
                                      <p:cBhvr>
                                        <p:cTn id="6" dur="2000" fill="hold"/>
                                        <p:tgtEl>
                                          <p:spTgt spid="39944"/>
                                        </p:tgtEl>
                                        <p:attrNameLst>
                                          <p:attrName>ppt_x</p:attrName>
                                          <p:attrName>ppt_y</p:attrName>
                                        </p:attrNameLst>
                                      </p:cBhvr>
                                    </p:animMotion>
                                  </p:childTnLst>
                                </p:cTn>
                              </p:par>
                              <p:par>
                                <p:cTn id="7" presetID="26" presetClass="entr" presetSubtype="0" fill="hold" nodeType="withEffect">
                                  <p:stCondLst>
                                    <p:cond delay="0"/>
                                  </p:stCondLst>
                                  <p:childTnLst>
                                    <p:set>
                                      <p:cBhvr>
                                        <p:cTn id="8" dur="1" fill="hold">
                                          <p:stCondLst>
                                            <p:cond delay="0"/>
                                          </p:stCondLst>
                                        </p:cTn>
                                        <p:tgtEl>
                                          <p:spTgt spid="39942"/>
                                        </p:tgtEl>
                                        <p:attrNameLst>
                                          <p:attrName>style.visibility</p:attrName>
                                        </p:attrNameLst>
                                      </p:cBhvr>
                                      <p:to>
                                        <p:strVal val="visible"/>
                                      </p:to>
                                    </p:set>
                                    <p:animEffect transition="in" filter="wipe(down)">
                                      <p:cBhvr>
                                        <p:cTn id="9" dur="870">
                                          <p:stCondLst>
                                            <p:cond delay="0"/>
                                          </p:stCondLst>
                                        </p:cTn>
                                        <p:tgtEl>
                                          <p:spTgt spid="39942"/>
                                        </p:tgtEl>
                                      </p:cBhvr>
                                    </p:animEffect>
                                    <p:anim calcmode="lin" valueType="num">
                                      <p:cBhvr>
                                        <p:cTn id="10" dur="2733" tmFilter="0,0; 0.14,0.36; 0.43,0.73; 0.71,0.91; 1.0,1.0">
                                          <p:stCondLst>
                                            <p:cond delay="0"/>
                                          </p:stCondLst>
                                        </p:cTn>
                                        <p:tgtEl>
                                          <p:spTgt spid="39942"/>
                                        </p:tgtEl>
                                        <p:attrNameLst>
                                          <p:attrName>ppt_x</p:attrName>
                                        </p:attrNameLst>
                                      </p:cBhvr>
                                      <p:tavLst>
                                        <p:tav tm="0">
                                          <p:val>
                                            <p:strVal val="#ppt_x-0.25"/>
                                          </p:val>
                                        </p:tav>
                                        <p:tav tm="100000">
                                          <p:val>
                                            <p:strVal val="#ppt_x"/>
                                          </p:val>
                                        </p:tav>
                                      </p:tavLst>
                                    </p:anim>
                                    <p:anim calcmode="lin" valueType="num">
                                      <p:cBhvr>
                                        <p:cTn id="11" dur="996" tmFilter="0.0,0.0; 0.25,0.07; 0.50,0.2; 0.75,0.467; 1.0,1.0">
                                          <p:stCondLst>
                                            <p:cond delay="0"/>
                                          </p:stCondLst>
                                        </p:cTn>
                                        <p:tgtEl>
                                          <p:spTgt spid="39942"/>
                                        </p:tgtEl>
                                        <p:attrNameLst>
                                          <p:attrName>ppt_y</p:attrName>
                                        </p:attrNameLst>
                                      </p:cBhvr>
                                      <p:tavLst>
                                        <p:tav tm="0" fmla="#ppt_y-sin(pi*$)/3">
                                          <p:val>
                                            <p:fltVal val="0.5"/>
                                          </p:val>
                                        </p:tav>
                                        <p:tav tm="100000">
                                          <p:val>
                                            <p:fltVal val="1"/>
                                          </p:val>
                                        </p:tav>
                                      </p:tavLst>
                                    </p:anim>
                                    <p:anim calcmode="lin" valueType="num">
                                      <p:cBhvr>
                                        <p:cTn id="12" dur="996" tmFilter="0, 0; 0.125,0.2665; 0.25,0.4; 0.375,0.465; 0.5,0.5;  0.625,0.535; 0.75,0.6; 0.875,0.7335; 1,1">
                                          <p:stCondLst>
                                            <p:cond delay="996"/>
                                          </p:stCondLst>
                                        </p:cTn>
                                        <p:tgtEl>
                                          <p:spTgt spid="39942"/>
                                        </p:tgtEl>
                                        <p:attrNameLst>
                                          <p:attrName>ppt_y</p:attrName>
                                        </p:attrNameLst>
                                      </p:cBhvr>
                                      <p:tavLst>
                                        <p:tav tm="0" fmla="#ppt_y-sin(pi*$)/9">
                                          <p:val>
                                            <p:fltVal val="0"/>
                                          </p:val>
                                        </p:tav>
                                        <p:tav tm="100000">
                                          <p:val>
                                            <p:fltVal val="1"/>
                                          </p:val>
                                        </p:tav>
                                      </p:tavLst>
                                    </p:anim>
                                    <p:anim calcmode="lin" valueType="num">
                                      <p:cBhvr>
                                        <p:cTn id="13" dur="498" tmFilter="0, 0; 0.125,0.2665; 0.25,0.4; 0.375,0.465; 0.5,0.5;  0.625,0.535; 0.75,0.6; 0.875,0.7335; 1,1">
                                          <p:stCondLst>
                                            <p:cond delay="1986"/>
                                          </p:stCondLst>
                                        </p:cTn>
                                        <p:tgtEl>
                                          <p:spTgt spid="39942"/>
                                        </p:tgtEl>
                                        <p:attrNameLst>
                                          <p:attrName>ppt_y</p:attrName>
                                        </p:attrNameLst>
                                      </p:cBhvr>
                                      <p:tavLst>
                                        <p:tav tm="0" fmla="#ppt_y-sin(pi*$)/27">
                                          <p:val>
                                            <p:fltVal val="0"/>
                                          </p:val>
                                        </p:tav>
                                        <p:tav tm="100000">
                                          <p:val>
                                            <p:fltVal val="1"/>
                                          </p:val>
                                        </p:tav>
                                      </p:tavLst>
                                    </p:anim>
                                    <p:anim calcmode="lin" valueType="num">
                                      <p:cBhvr>
                                        <p:cTn id="14" dur="246" tmFilter="0, 0; 0.125,0.2665; 0.25,0.4; 0.375,0.465; 0.5,0.5;  0.625,0.535; 0.75,0.6; 0.875,0.7335; 1,1">
                                          <p:stCondLst>
                                            <p:cond delay="2484"/>
                                          </p:stCondLst>
                                        </p:cTn>
                                        <p:tgtEl>
                                          <p:spTgt spid="39942"/>
                                        </p:tgtEl>
                                        <p:attrNameLst>
                                          <p:attrName>ppt_y</p:attrName>
                                        </p:attrNameLst>
                                      </p:cBhvr>
                                      <p:tavLst>
                                        <p:tav tm="0" fmla="#ppt_y-sin(pi*$)/81">
                                          <p:val>
                                            <p:fltVal val="0"/>
                                          </p:val>
                                        </p:tav>
                                        <p:tav tm="100000">
                                          <p:val>
                                            <p:fltVal val="1"/>
                                          </p:val>
                                        </p:tav>
                                      </p:tavLst>
                                    </p:anim>
                                    <p:animScale>
                                      <p:cBhvr>
                                        <p:cTn id="15" dur="39">
                                          <p:stCondLst>
                                            <p:cond delay="975"/>
                                          </p:stCondLst>
                                        </p:cTn>
                                        <p:tgtEl>
                                          <p:spTgt spid="39942"/>
                                        </p:tgtEl>
                                      </p:cBhvr>
                                      <p:to x="100000" y="60000"/>
                                    </p:animScale>
                                    <p:animScale>
                                      <p:cBhvr>
                                        <p:cTn id="16" dur="249" decel="50000">
                                          <p:stCondLst>
                                            <p:cond delay="1014"/>
                                          </p:stCondLst>
                                        </p:cTn>
                                        <p:tgtEl>
                                          <p:spTgt spid="39942"/>
                                        </p:tgtEl>
                                      </p:cBhvr>
                                      <p:to x="100000" y="100000"/>
                                    </p:animScale>
                                    <p:animScale>
                                      <p:cBhvr>
                                        <p:cTn id="17" dur="39">
                                          <p:stCondLst>
                                            <p:cond delay="1968"/>
                                          </p:stCondLst>
                                        </p:cTn>
                                        <p:tgtEl>
                                          <p:spTgt spid="39942"/>
                                        </p:tgtEl>
                                      </p:cBhvr>
                                      <p:to x="100000" y="80000"/>
                                    </p:animScale>
                                    <p:animScale>
                                      <p:cBhvr>
                                        <p:cTn id="18" dur="249" decel="50000">
                                          <p:stCondLst>
                                            <p:cond delay="2007"/>
                                          </p:stCondLst>
                                        </p:cTn>
                                        <p:tgtEl>
                                          <p:spTgt spid="39942"/>
                                        </p:tgtEl>
                                      </p:cBhvr>
                                      <p:to x="100000" y="100000"/>
                                    </p:animScale>
                                    <p:animScale>
                                      <p:cBhvr>
                                        <p:cTn id="19" dur="39">
                                          <p:stCondLst>
                                            <p:cond delay="2463"/>
                                          </p:stCondLst>
                                        </p:cTn>
                                        <p:tgtEl>
                                          <p:spTgt spid="39942"/>
                                        </p:tgtEl>
                                      </p:cBhvr>
                                      <p:to x="100000" y="90000"/>
                                    </p:animScale>
                                    <p:animScale>
                                      <p:cBhvr>
                                        <p:cTn id="20" dur="249" decel="50000">
                                          <p:stCondLst>
                                            <p:cond delay="2502"/>
                                          </p:stCondLst>
                                        </p:cTn>
                                        <p:tgtEl>
                                          <p:spTgt spid="39942"/>
                                        </p:tgtEl>
                                      </p:cBhvr>
                                      <p:to x="100000" y="100000"/>
                                    </p:animScale>
                                    <p:animScale>
                                      <p:cBhvr>
                                        <p:cTn id="21" dur="39">
                                          <p:stCondLst>
                                            <p:cond delay="2712"/>
                                          </p:stCondLst>
                                        </p:cTn>
                                        <p:tgtEl>
                                          <p:spTgt spid="39942"/>
                                        </p:tgtEl>
                                      </p:cBhvr>
                                      <p:to x="100000" y="95000"/>
                                    </p:animScale>
                                    <p:animScale>
                                      <p:cBhvr>
                                        <p:cTn id="22" dur="249" decel="50000">
                                          <p:stCondLst>
                                            <p:cond delay="2751"/>
                                          </p:stCondLst>
                                        </p:cTn>
                                        <p:tgtEl>
                                          <p:spTgt spid="39942"/>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8" name="chimes.wav"/>
                                        </p:tgtEl>
                                      </p:cMediaNode>
                                    </p:audio>
                                  </p:subTnLst>
                                </p:cTn>
                              </p:par>
                            </p:childTnLst>
                          </p:cTn>
                        </p:par>
                        <p:par>
                          <p:cTn id="23" fill="hold">
                            <p:stCondLst>
                              <p:cond delay="2000"/>
                            </p:stCondLst>
                            <p:childTnLst>
                              <p:par>
                                <p:cTn id="24" presetID="0" presetClass="path" presetSubtype="0" accel="50000" decel="50000" fill="hold" nodeType="afterEffect">
                                  <p:stCondLst>
                                    <p:cond delay="0"/>
                                  </p:stCondLst>
                                  <p:childTnLst>
                                    <p:animMotion origin="layout" path="M 3.05556E-6 -2.96296E-6 C -0.00486 0.01968 -0.01788 0.0338 -0.02187 0.05 C -0.02396 0.05833 -0.02448 0.06759 -0.02812 0.075 C -0.03021 0.07917 -0.03281 0.08287 -0.03437 0.0875 C -0.04427 0.11713 -0.04549 0.14884 -0.05312 0.17917 C -0.05278 0.18704 -0.05434 0.23426 -0.04687 0.25417 C -0.04514 0.25856 -0.04219 0.26204 -0.04062 0.26667 C -0.03073 0.2963 -0.03351 0.3213 -0.00625 0.33333 C 0.00625 0.33194 0.01892 0.33218 0.03125 0.32917 C 0.04288 0.32616 0.05955 0.30208 0.06875 0.29167 C 0.07674 0.28264 0.07795 0.27639 0.0875 0.27083 C 0.09358 0.26736 0.10625 0.2625 0.10625 0.2625 C 0.13524 0.26597 0.14392 0.26273 0.1625 0.2875 C 0.16632 0.3081 0.17413 0.31829 0.18125 0.3375 C 0.18681 0.35255 0.18628 0.36412 0.19375 0.37917 C 0.19601 0.39468 0.20087 0.40949 0.20313 0.425 C 0.20417 0.43194 0.20538 0.43889 0.20625 0.44583 C 0.20747 0.45556 0.20799 0.46528 0.20938 0.475 C 0.21007 0.48056 0.2092 0.48796 0.2125 0.49167 C 0.21753 0.49745 0.23125 0.5 0.23125 0.5 C 0.24757 0.49444 0.25035 0.49537 0.2625 0.47917 C 0.26719 0.46042 0.27622 0.4456 0.28438 0.42917 C 0.28958 0.41898 0.29323 0.40255 0.29688 0.39167 C 0.30347 0.37153 0.31372 0.35139 0.32188 0.33333 C 0.32361 0.32963 0.32378 0.32477 0.325 0.32083 C 0.33229 0.29838 0.33663 0.27454 0.34688 0.25417 C 0.34792 0.24861 0.34792 0.24236 0.35 0.2375 C 0.35226 0.23241 0.3566 0.22963 0.35938 0.225 C 0.36181 0.22106 0.36302 0.21597 0.36563 0.2125 C 0.36823 0.20903 0.37188 0.20718 0.375 0.20417 C 0.37917 0.20023 0.38281 0.19468 0.3875 0.19167 C 0.3934 0.18773 0.40625 0.18333 0.40625 0.18333 C 0.42517 0.18704 0.43368 0.18912 0.45 0.2 C 0.45208 0.20417 0.4533 0.20949 0.45625 0.2125 C 0.46927 0.22569 0.48368 0.22708 0.49375 0.24583 C 0.49948 0.25648 0.50347 0.27616 0.50625 0.2875 C 0.51128 0.30741 0.51944 0.32847 0.52813 0.34583 C 0.53177 0.37014 0.53785 0.39306 0.54375 0.41667 C 0.54514 0.42199 0.54514 0.42801 0.54688 0.43333 C 0.54844 0.43796 0.55139 0.44144 0.55313 0.44583 C 0.55451 0.44977 0.55417 0.45486 0.55625 0.45833 C 0.56111 0.46644 0.57726 0.47292 0.58438 0.47917 C 0.59167 0.47778 0.59913 0.47778 0.60625 0.475 C 0.62049 0.46921 0.61719 0.45208 0.62188 0.4375 C 0.62344 0.43287 0.62604 0.42917 0.62813 0.425 C 0.6342 0.38472 0.62674 0.42037 0.6375 0.39167 C 0.63889 0.38773 0.63854 0.38264 0.64063 0.37917 C 0.64306 0.37523 0.64688 0.37361 0.65 0.37083 C 0.65538 0.34954 0.64965 0.36574 0.6625 0.34583 C 0.67188 0.33125 0.67552 0.31898 0.6875 0.30833 C 0.71441 0.33218 0.68281 0.30046 0.7 0.32917 C 0.70243 0.3331 0.70625 0.33472 0.70938 0.3375 C 0.71493 0.34884 0.71788 0.35347 0.72188 0.36667 C 0.72431 0.37477 0.72813 0.39167 0.72813 0.39167 C 0.72517 0.45046 0.73316 0.44699 0.7125 0.47917 C 0.69896 0.50046 0.70955 0.49306 0.69375 0.5 C 0.68698 0.50903 0.68177 0.52014 0.675 0.52917 C 0.65174 0.56019 0.60486 0.55602 0.57813 0.55833 C 0.56354 0.55949 0.54896 0.56111 0.53438 0.5625 C 0.42257 0.55787 0.42569 0.55556 0.30625 0.5625 C 0.28351 0.56389 0.2592 0.575 0.2375 0.58333 C 0.22986 0.58634 0.22344 0.59398 0.21563 0.59583 C 0.2033 0.59884 0.19063 0.59861 0.17813 0.6 C 0.17396 0.60139 0.16927 0.60093 0.16563 0.60417 C 0.1625 0.60694 0.16128 0.61227 0.1592 0.61667 C 0.1474 0.64468 0.14757 0.67708 0.14375 0.70833 C 0.14479 0.73194 0.14549 0.75556 0.14688 0.77917 C 0.14757 0.79028 0.14844 0.80139 0.15 0.8125 C 0.15052 0.8169 0.15052 0.82222 0.15313 0.825 C 0.15903 0.83125 0.16788 0.83009 0.175 0.83333 C 0.17604 0.8375 0.17587 0.84282 0.17813 0.84583 C 0.1849 0.85486 0.20851 0.84699 0.21563 0.84583 C 0.22726 0.83032 0.23941 0.80787 0.25313 0.79583 C 0.25521 0.79167 0.25764 0.78773 0.25938 0.78333 C 0.26076 0.7794 0.26059 0.77454 0.2625 0.77083 C 0.26493 0.76597 0.26927 0.76319 0.27188 0.75833 C 0.27465 0.75324 0.27535 0.74676 0.27813 0.74167 C 0.28073 0.73681 0.28455 0.73356 0.2875 0.72917 C 0.29913 0.71111 0.30382 0.70486 0.31875 0.69167 C 0.32726 0.67477 0.3342 0.67292 0.34688 0.6625 C 0.35122 0.6588 0.35538 0.65463 0.35938 0.65 C 0.36267 0.64606 0.3651 0.64074 0.36875 0.6375 C 0.37535 0.63148 0.40208 0.6294 0.40313 0.62917 C 0.4125 0.63102 0.43056 0.6338 0.44063 0.6375 C 0.44705 0.63981 0.45938 0.64583 0.45938 0.64583 C 0.46146 0.65 0.46302 0.65486 0.46563 0.65833 C 0.46823 0.66181 0.47309 0.6625 0.475 0.66667 C 0.47847 0.67407 0.47917 0.68333 0.48125 0.69167 C 0.48472 0.70532 0.48889 0.71921 0.49063 0.73333 C 0.49201 0.74444 0.49201 0.75579 0.49375 0.76667 C 0.49635 0.7831 0.50226 0.80046 0.50625 0.81667 C 0.50747 0.82153 0.5125 0.82222 0.51563 0.825 C 0.5217 0.84931 0.51406 0.82708 0.52813 0.84583 C 0.54219 0.86458 0.52552 0.8544 0.54375 0.8625 C 0.5566 0.88819 0.5625 0.8787 0.5875 0.875 C 0.60417 0.86019 0.60226 0.84954 0.6125 0.82917 C 0.61354 0.82361 0.61406 0.81782 0.61563 0.8125 C 0.61719 0.80671 0.62049 0.80162 0.62188 0.79583 C 0.62361 0.78912 0.62309 0.78171 0.625 0.775 C 0.62639 0.77037 0.62934 0.7669 0.63125 0.7625 C 0.64253 0.73611 0.64201 0.7287 0.66563 0.72083 C 0.675 0.72222 0.68455 0.72199 0.69375 0.725 C 0.70365 0.72824 0.70625 0.74167 0.7125 0.75 C 0.7151 0.75347 0.71875 0.75556 0.72188 0.75833 C 0.72396 0.7625 0.72552 0.76736 0.72813 0.77083 C 0.73073 0.77431 0.73559 0.775 0.7375 0.77917 C 0.74097 0.78657 0.7401 0.79676 0.74375 0.80417 C 0.74583 0.80833 0.74792 0.8125 0.75 0.81667 C 0.74896 0.83611 0.75139 0.85648 0.74688 0.875 C 0.74375 0.88819 0.73438 0.89722 0.72813 0.90833 C 0.7158 0.93009 0.70451 0.95556 0.6875 0.97083 C 0.68542 0.975 0.6842 0.98009 0.68125 0.98333 C 0.67517 0.98981 0.65087 0.99398 0.64375 0.99583 C 0.60938 1.01875 0.64253 1 0.5625 1 C 0.54375 1 0.525 1.00278 0.50625 1.00417 C 0.36267 1.00139 0.23316 0.99653 0.09063 1 C 0.0375 0.99722 -0.00434 0.99676 -0.05312 0.975 C -0.05625 0.97083 -0.0625 0.9625 -0.0625 0.9625 " pathEditMode="relative" ptsTypes="fffffffffffffffffffffffffffffffffffffffffffffffffffffffffffffffffffffffffffffffffffffffffffffffffffffffffffffffffffffA">
                                      <p:cBhvr>
                                        <p:cTn id="25" dur="2000" fill="hold"/>
                                        <p:tgtEl>
                                          <p:spTgt spid="39948"/>
                                        </p:tgtEl>
                                        <p:attrNameLst>
                                          <p:attrName>ppt_x</p:attrName>
                                          <p:attrName>ppt_y</p:attrName>
                                        </p:attrNameLst>
                                      </p:cBhvr>
                                    </p:animMotion>
                                  </p:childTnLst>
                                </p:cTn>
                              </p:par>
                              <p:par>
                                <p:cTn id="26" presetID="53"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2000" fill="hold"/>
                                        <p:tgtEl>
                                          <p:spTgt spid="3"/>
                                        </p:tgtEl>
                                        <p:attrNameLst>
                                          <p:attrName>ppt_w</p:attrName>
                                        </p:attrNameLst>
                                      </p:cBhvr>
                                      <p:tavLst>
                                        <p:tav tm="0">
                                          <p:val>
                                            <p:fltVal val="0"/>
                                          </p:val>
                                        </p:tav>
                                        <p:tav tm="100000">
                                          <p:val>
                                            <p:strVal val="#ppt_w"/>
                                          </p:val>
                                        </p:tav>
                                      </p:tavLst>
                                    </p:anim>
                                    <p:anim calcmode="lin" valueType="num">
                                      <p:cBhvr>
                                        <p:cTn id="29" dur="2000" fill="hold"/>
                                        <p:tgtEl>
                                          <p:spTgt spid="3"/>
                                        </p:tgtEl>
                                        <p:attrNameLst>
                                          <p:attrName>ppt_h</p:attrName>
                                        </p:attrNameLst>
                                      </p:cBhvr>
                                      <p:tavLst>
                                        <p:tav tm="0">
                                          <p:val>
                                            <p:fltVal val="0"/>
                                          </p:val>
                                        </p:tav>
                                        <p:tav tm="100000">
                                          <p:val>
                                            <p:strVal val="#ppt_h"/>
                                          </p:val>
                                        </p:tav>
                                      </p:tavLst>
                                    </p:anim>
                                    <p:animEffect transition="in" filter="fade">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4" presetClass="exit" presetSubtype="16" fill="hold" nodeType="clickEffect">
                                  <p:stCondLst>
                                    <p:cond delay="0"/>
                                  </p:stCondLst>
                                  <p:childTnLst>
                                    <p:animEffect transition="out" filter="box(in)">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par>
                          <p:cTn id="37" fill="hold">
                            <p:stCondLst>
                              <p:cond delay="500"/>
                            </p:stCondLst>
                            <p:childTnLst>
                              <p:par>
                                <p:cTn id="38" presetID="4" presetClass="entr" presetSubtype="16" fill="hold" nodeType="afterEffect">
                                  <p:stCondLst>
                                    <p:cond delay="0"/>
                                  </p:stCondLst>
                                  <p:childTnLst>
                                    <p:set>
                                      <p:cBhvr>
                                        <p:cTn id="39" dur="1" fill="hold">
                                          <p:stCondLst>
                                            <p:cond delay="0"/>
                                          </p:stCondLst>
                                        </p:cTn>
                                        <p:tgtEl>
                                          <p:spTgt spid="39967"/>
                                        </p:tgtEl>
                                        <p:attrNameLst>
                                          <p:attrName>style.visibility</p:attrName>
                                        </p:attrNameLst>
                                      </p:cBhvr>
                                      <p:to>
                                        <p:strVal val="visible"/>
                                      </p:to>
                                    </p:set>
                                    <p:animEffect transition="in" filter="box(in)">
                                      <p:cBhvr>
                                        <p:cTn id="40" dur="1000"/>
                                        <p:tgtEl>
                                          <p:spTgt spid="39967"/>
                                        </p:tgtEl>
                                      </p:cBhvr>
                                    </p:animEffect>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400050" y="381000"/>
            <a:ext cx="8382000" cy="6096000"/>
          </a:xfrm>
          <a:prstGeom prst="rect">
            <a:avLst/>
          </a:prstGeom>
          <a:gradFill rotWithShape="1">
            <a:gsLst>
              <a:gs pos="0">
                <a:srgbClr val="000099"/>
              </a:gs>
              <a:gs pos="50000">
                <a:srgbClr val="0000FF"/>
              </a:gs>
              <a:gs pos="100000">
                <a:srgbClr val="000099"/>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0963" name="Picture 3" descr="Nen trong do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60422" name="WordArt 6"/>
          <p:cNvSpPr>
            <a:spLocks noChangeArrowheads="1" noChangeShapeType="1" noTextEdit="1"/>
          </p:cNvSpPr>
          <p:nvPr/>
        </p:nvSpPr>
        <p:spPr bwMode="auto">
          <a:xfrm>
            <a:off x="2438400" y="381000"/>
            <a:ext cx="4800600" cy="1143000"/>
          </a:xfrm>
          <a:prstGeom prst="rect">
            <a:avLst/>
          </a:prstGeom>
        </p:spPr>
        <p:txBody>
          <a:bodyPr wrap="none" fromWordArt="1">
            <a:prstTxWarp prst="textCurveDown">
              <a:avLst>
                <a:gd name="adj" fmla="val 43477"/>
              </a:avLst>
            </a:prstTxWarp>
            <a:scene3d>
              <a:camera prst="legacyPerspectiveFront">
                <a:rot lat="20519995" lon="1080000" rev="0"/>
              </a:camera>
              <a:lightRig rig="legacyHarsh2" dir="b"/>
            </a:scene3d>
            <a:sp3d extrusionH="430200" prstMaterial="legacyMatte">
              <a:extrusionClr>
                <a:srgbClr val="FF6600"/>
              </a:extrusionClr>
              <a:contourClr>
                <a:schemeClr val="tx2"/>
              </a:contourClr>
            </a:sp3d>
          </a:bodyPr>
          <a:lstStyle/>
          <a:p>
            <a:pPr algn="ctr"/>
            <a:r>
              <a:rPr lang="en-US" sz="3600" kern="10">
                <a:ln w="9525">
                  <a:round/>
                </a:ln>
                <a:gradFill rotWithShape="1">
                  <a:gsLst>
                    <a:gs pos="0">
                      <a:schemeClr val="tx2"/>
                    </a:gs>
                    <a:gs pos="100000">
                      <a:srgbClr val="FFFF00"/>
                    </a:gs>
                  </a:gsLst>
                  <a:path path="rect">
                    <a:fillToRect l="50000" t="50000" r="50000" b="50000"/>
                  </a:path>
                </a:gradFill>
                <a:latin typeface="Times New Roman" panose="02020603050405020304" pitchFamily="18" charset="0"/>
                <a:cs typeface="Times New Roman" panose="02020603050405020304" pitchFamily="18" charset="0"/>
              </a:rPr>
              <a:t>Đàm thoại</a:t>
            </a:r>
            <a:endParaRPr lang="en-US" sz="3600" kern="10">
              <a:ln w="9525">
                <a:round/>
              </a:ln>
              <a:gradFill rotWithShape="1">
                <a:gsLst>
                  <a:gs pos="0">
                    <a:schemeClr val="tx2"/>
                  </a:gs>
                  <a:gs pos="100000">
                    <a:srgbClr val="FFFF00"/>
                  </a:gs>
                </a:gsLst>
                <a:path path="rect">
                  <a:fillToRect l="50000" t="50000" r="50000" b="50000"/>
                </a:path>
              </a:gradFill>
              <a:latin typeface="Times New Roman" panose="02020603050405020304" pitchFamily="18" charset="0"/>
              <a:cs typeface="Times New Roman" panose="02020603050405020304" pitchFamily="18" charset="0"/>
            </a:endParaRPr>
          </a:p>
        </p:txBody>
      </p:sp>
      <p:pic>
        <p:nvPicPr>
          <p:cNvPr id="40967" name="Picture 7" descr="DSTARS-P"/>
          <p:cNvPicPr>
            <a:picLocks noChangeAspect="1" noChangeArrowheads="1" noCrop="1"/>
          </p:cNvPicPr>
          <p:nvPr/>
        </p:nvPicPr>
        <p:blipFill>
          <a:blip r:embed="rId2"/>
          <a:srcRect/>
          <a:stretch>
            <a:fillRect/>
          </a:stretch>
        </p:blipFill>
        <p:spPr bwMode="auto">
          <a:xfrm>
            <a:off x="7620000" y="121920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8" descr="BIRDSW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613" y="0"/>
            <a:ext cx="811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0" descr="ghi ch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05435"/>
            <a:ext cx="936625" cy="124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12" descr="Teu dung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8654">
            <a:off x="600075" y="-1989138"/>
            <a:ext cx="1347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2" name="Picture 26" descr="NHA-NONG-TH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1828800"/>
            <a:ext cx="701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7"/>
          <p:cNvGrpSpPr/>
          <p:nvPr/>
        </p:nvGrpSpPr>
        <p:grpSpPr bwMode="auto">
          <a:xfrm>
            <a:off x="1447800" y="1905000"/>
            <a:ext cx="7315200" cy="4024313"/>
            <a:chOff x="864" y="1248"/>
            <a:chExt cx="4608" cy="2535"/>
          </a:xfrm>
        </p:grpSpPr>
        <p:pic>
          <p:nvPicPr>
            <p:cNvPr id="40973" name="Picture 28" descr="Tam gia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 y="1248"/>
              <a:ext cx="4608" cy="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4" name="WordArt 29"/>
            <p:cNvSpPr>
              <a:spLocks noChangeArrowheads="1" noChangeShapeType="1" noTextEdit="1"/>
            </p:cNvSpPr>
            <p:nvPr/>
          </p:nvSpPr>
          <p:spPr bwMode="auto">
            <a:xfrm>
              <a:off x="1824" y="1920"/>
              <a:ext cx="2496" cy="1680"/>
            </a:xfrm>
            <a:prstGeom prst="rect">
              <a:avLst/>
            </a:prstGeom>
          </p:spPr>
          <p:txBody>
            <a:bodyPr wrap="none" fromWordArt="1">
              <a:prstTxWarp prst="textPlain">
                <a:avLst>
                  <a:gd name="adj" fmla="val 50000"/>
                </a:avLst>
              </a:prstTxWarp>
            </a:bodyPr>
            <a:lstStyle/>
            <a:p>
              <a:pPr algn="ctr"/>
              <a:r>
                <a:rPr lang="en-US" sz="36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Tình cảm </a:t>
              </a:r>
              <a:endParaRPr lang="en-US" sz="36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endParaRPr>
            </a:p>
            <a:p>
              <a:pPr algn="ctr"/>
              <a:r>
                <a:rPr lang="en-US" sz="36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của bạn nhỏ</a:t>
              </a:r>
              <a:endParaRPr lang="en-US" sz="36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endParaRPr>
            </a:p>
            <a:p>
              <a:pPr algn="ctr"/>
              <a:r>
                <a:rPr lang="en-US" sz="36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đối với ngôi nhà </a:t>
              </a:r>
              <a:endParaRPr lang="en-US" sz="36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endParaRPr>
            </a:p>
            <a:p>
              <a:pPr algn="ctr"/>
              <a:r>
                <a:rPr lang="en-US" sz="36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rPr>
                <a:t>như thế nào ?</a:t>
              </a:r>
              <a:endParaRPr lang="en-US" sz="3600" kern="10">
                <a:ln w="9525">
                  <a:solidFill>
                    <a:schemeClr val="bg1"/>
                  </a:solidFill>
                  <a:round/>
                  <a:headEnd type="none" w="sm" len="sm"/>
                  <a:tailEnd type="none" w="sm" len="sm"/>
                </a:ln>
                <a:solidFill>
                  <a:srgbClr val="FFFF66"/>
                </a:solidFill>
                <a:latin typeface="Roboto" panose="02000000000000000000" charset="0"/>
                <a:cs typeface="Roboto" panose="02000000000000000000" charset="0"/>
              </a:endParaRPr>
            </a:p>
          </p:txBody>
        </p:sp>
      </p:gr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8.88889E-6 7.77778E-6 C -0.00624 0.00278 -0.01249 0.00556 -0.01874 0.00834 C -0.02499 0.01112 8.88889E-6 0.01667 8.88889E-6 0.01667 C 0.00626 0.01528 0.01251 0.01251 0.01876 0.01251 C 0.02205 0.01251 0.01268 0.01667 0.00938 0.01667 C 0.00712 0.01667 0.01355 0.0139 0.01563 0.01251 " pathEditMode="relative" ptsTypes="fffffA">
                                      <p:cBhvr>
                                        <p:cTn id="6" dur="2000" fill="hold"/>
                                        <p:tgtEl>
                                          <p:spTgt spid="60424"/>
                                        </p:tgtEl>
                                        <p:attrNameLst>
                                          <p:attrName>ppt_x</p:attrName>
                                          <p:attrName>ppt_y</p:attrName>
                                        </p:attrNameLst>
                                      </p:cBhvr>
                                    </p:animMotion>
                                  </p:childTnLst>
                                </p:cTn>
                              </p:par>
                              <p:par>
                                <p:cTn id="7" presetID="26" presetClass="entr" presetSubtype="0" fill="hold" nodeType="withEffect">
                                  <p:stCondLst>
                                    <p:cond delay="0"/>
                                  </p:stCondLst>
                                  <p:childTnLst>
                                    <p:set>
                                      <p:cBhvr>
                                        <p:cTn id="8" dur="1" fill="hold">
                                          <p:stCondLst>
                                            <p:cond delay="0"/>
                                          </p:stCondLst>
                                        </p:cTn>
                                        <p:tgtEl>
                                          <p:spTgt spid="60422"/>
                                        </p:tgtEl>
                                        <p:attrNameLst>
                                          <p:attrName>style.visibility</p:attrName>
                                        </p:attrNameLst>
                                      </p:cBhvr>
                                      <p:to>
                                        <p:strVal val="visible"/>
                                      </p:to>
                                    </p:set>
                                    <p:animEffect transition="in" filter="wipe(down)">
                                      <p:cBhvr>
                                        <p:cTn id="9" dur="870">
                                          <p:stCondLst>
                                            <p:cond delay="0"/>
                                          </p:stCondLst>
                                        </p:cTn>
                                        <p:tgtEl>
                                          <p:spTgt spid="60422"/>
                                        </p:tgtEl>
                                      </p:cBhvr>
                                    </p:animEffect>
                                    <p:anim calcmode="lin" valueType="num">
                                      <p:cBhvr>
                                        <p:cTn id="10" dur="2733" tmFilter="0,0; 0.14,0.36; 0.43,0.73; 0.71,0.91; 1.0,1.0">
                                          <p:stCondLst>
                                            <p:cond delay="0"/>
                                          </p:stCondLst>
                                        </p:cTn>
                                        <p:tgtEl>
                                          <p:spTgt spid="60422"/>
                                        </p:tgtEl>
                                        <p:attrNameLst>
                                          <p:attrName>ppt_x</p:attrName>
                                        </p:attrNameLst>
                                      </p:cBhvr>
                                      <p:tavLst>
                                        <p:tav tm="0">
                                          <p:val>
                                            <p:strVal val="#ppt_x-0.25"/>
                                          </p:val>
                                        </p:tav>
                                        <p:tav tm="100000">
                                          <p:val>
                                            <p:strVal val="#ppt_x"/>
                                          </p:val>
                                        </p:tav>
                                      </p:tavLst>
                                    </p:anim>
                                    <p:anim calcmode="lin" valueType="num">
                                      <p:cBhvr>
                                        <p:cTn id="11" dur="996" tmFilter="0.0,0.0; 0.25,0.07; 0.50,0.2; 0.75,0.467; 1.0,1.0">
                                          <p:stCondLst>
                                            <p:cond delay="0"/>
                                          </p:stCondLst>
                                        </p:cTn>
                                        <p:tgtEl>
                                          <p:spTgt spid="60422"/>
                                        </p:tgtEl>
                                        <p:attrNameLst>
                                          <p:attrName>ppt_y</p:attrName>
                                        </p:attrNameLst>
                                      </p:cBhvr>
                                      <p:tavLst>
                                        <p:tav tm="0" fmla="#ppt_y-sin(pi*$)/3">
                                          <p:val>
                                            <p:fltVal val="0.5"/>
                                          </p:val>
                                        </p:tav>
                                        <p:tav tm="100000">
                                          <p:val>
                                            <p:fltVal val="1"/>
                                          </p:val>
                                        </p:tav>
                                      </p:tavLst>
                                    </p:anim>
                                    <p:anim calcmode="lin" valueType="num">
                                      <p:cBhvr>
                                        <p:cTn id="12" dur="996" tmFilter="0, 0; 0.125,0.2665; 0.25,0.4; 0.375,0.465; 0.5,0.5;  0.625,0.535; 0.75,0.6; 0.875,0.7335; 1,1">
                                          <p:stCondLst>
                                            <p:cond delay="996"/>
                                          </p:stCondLst>
                                        </p:cTn>
                                        <p:tgtEl>
                                          <p:spTgt spid="60422"/>
                                        </p:tgtEl>
                                        <p:attrNameLst>
                                          <p:attrName>ppt_y</p:attrName>
                                        </p:attrNameLst>
                                      </p:cBhvr>
                                      <p:tavLst>
                                        <p:tav tm="0" fmla="#ppt_y-sin(pi*$)/9">
                                          <p:val>
                                            <p:fltVal val="0"/>
                                          </p:val>
                                        </p:tav>
                                        <p:tav tm="100000">
                                          <p:val>
                                            <p:fltVal val="1"/>
                                          </p:val>
                                        </p:tav>
                                      </p:tavLst>
                                    </p:anim>
                                    <p:anim calcmode="lin" valueType="num">
                                      <p:cBhvr>
                                        <p:cTn id="13" dur="498" tmFilter="0, 0; 0.125,0.2665; 0.25,0.4; 0.375,0.465; 0.5,0.5;  0.625,0.535; 0.75,0.6; 0.875,0.7335; 1,1">
                                          <p:stCondLst>
                                            <p:cond delay="1986"/>
                                          </p:stCondLst>
                                        </p:cTn>
                                        <p:tgtEl>
                                          <p:spTgt spid="60422"/>
                                        </p:tgtEl>
                                        <p:attrNameLst>
                                          <p:attrName>ppt_y</p:attrName>
                                        </p:attrNameLst>
                                      </p:cBhvr>
                                      <p:tavLst>
                                        <p:tav tm="0" fmla="#ppt_y-sin(pi*$)/27">
                                          <p:val>
                                            <p:fltVal val="0"/>
                                          </p:val>
                                        </p:tav>
                                        <p:tav tm="100000">
                                          <p:val>
                                            <p:fltVal val="1"/>
                                          </p:val>
                                        </p:tav>
                                      </p:tavLst>
                                    </p:anim>
                                    <p:anim calcmode="lin" valueType="num">
                                      <p:cBhvr>
                                        <p:cTn id="14" dur="246" tmFilter="0, 0; 0.125,0.2665; 0.25,0.4; 0.375,0.465; 0.5,0.5;  0.625,0.535; 0.75,0.6; 0.875,0.7335; 1,1">
                                          <p:stCondLst>
                                            <p:cond delay="2484"/>
                                          </p:stCondLst>
                                        </p:cTn>
                                        <p:tgtEl>
                                          <p:spTgt spid="60422"/>
                                        </p:tgtEl>
                                        <p:attrNameLst>
                                          <p:attrName>ppt_y</p:attrName>
                                        </p:attrNameLst>
                                      </p:cBhvr>
                                      <p:tavLst>
                                        <p:tav tm="0" fmla="#ppt_y-sin(pi*$)/81">
                                          <p:val>
                                            <p:fltVal val="0"/>
                                          </p:val>
                                        </p:tav>
                                        <p:tav tm="100000">
                                          <p:val>
                                            <p:fltVal val="1"/>
                                          </p:val>
                                        </p:tav>
                                      </p:tavLst>
                                    </p:anim>
                                    <p:animScale>
                                      <p:cBhvr>
                                        <p:cTn id="15" dur="39">
                                          <p:stCondLst>
                                            <p:cond delay="975"/>
                                          </p:stCondLst>
                                        </p:cTn>
                                        <p:tgtEl>
                                          <p:spTgt spid="60422"/>
                                        </p:tgtEl>
                                      </p:cBhvr>
                                      <p:to x="100000" y="60000"/>
                                    </p:animScale>
                                    <p:animScale>
                                      <p:cBhvr>
                                        <p:cTn id="16" dur="249" decel="50000">
                                          <p:stCondLst>
                                            <p:cond delay="1014"/>
                                          </p:stCondLst>
                                        </p:cTn>
                                        <p:tgtEl>
                                          <p:spTgt spid="60422"/>
                                        </p:tgtEl>
                                      </p:cBhvr>
                                      <p:to x="100000" y="100000"/>
                                    </p:animScale>
                                    <p:animScale>
                                      <p:cBhvr>
                                        <p:cTn id="17" dur="39">
                                          <p:stCondLst>
                                            <p:cond delay="1968"/>
                                          </p:stCondLst>
                                        </p:cTn>
                                        <p:tgtEl>
                                          <p:spTgt spid="60422"/>
                                        </p:tgtEl>
                                      </p:cBhvr>
                                      <p:to x="100000" y="80000"/>
                                    </p:animScale>
                                    <p:animScale>
                                      <p:cBhvr>
                                        <p:cTn id="18" dur="249" decel="50000">
                                          <p:stCondLst>
                                            <p:cond delay="2007"/>
                                          </p:stCondLst>
                                        </p:cTn>
                                        <p:tgtEl>
                                          <p:spTgt spid="60422"/>
                                        </p:tgtEl>
                                      </p:cBhvr>
                                      <p:to x="100000" y="100000"/>
                                    </p:animScale>
                                    <p:animScale>
                                      <p:cBhvr>
                                        <p:cTn id="19" dur="39">
                                          <p:stCondLst>
                                            <p:cond delay="2463"/>
                                          </p:stCondLst>
                                        </p:cTn>
                                        <p:tgtEl>
                                          <p:spTgt spid="60422"/>
                                        </p:tgtEl>
                                      </p:cBhvr>
                                      <p:to x="100000" y="90000"/>
                                    </p:animScale>
                                    <p:animScale>
                                      <p:cBhvr>
                                        <p:cTn id="20" dur="249" decel="50000">
                                          <p:stCondLst>
                                            <p:cond delay="2502"/>
                                          </p:stCondLst>
                                        </p:cTn>
                                        <p:tgtEl>
                                          <p:spTgt spid="60422"/>
                                        </p:tgtEl>
                                      </p:cBhvr>
                                      <p:to x="100000" y="100000"/>
                                    </p:animScale>
                                    <p:animScale>
                                      <p:cBhvr>
                                        <p:cTn id="21" dur="39">
                                          <p:stCondLst>
                                            <p:cond delay="2712"/>
                                          </p:stCondLst>
                                        </p:cTn>
                                        <p:tgtEl>
                                          <p:spTgt spid="60422"/>
                                        </p:tgtEl>
                                      </p:cBhvr>
                                      <p:to x="100000" y="95000"/>
                                    </p:animScale>
                                    <p:animScale>
                                      <p:cBhvr>
                                        <p:cTn id="22" dur="249" decel="50000">
                                          <p:stCondLst>
                                            <p:cond delay="2751"/>
                                          </p:stCondLst>
                                        </p:cTn>
                                        <p:tgtEl>
                                          <p:spTgt spid="60422"/>
                                        </p:tgtEl>
                                      </p:cBhvr>
                                      <p:to x="100000" y="100000"/>
                                    </p:animScale>
                                  </p:childTnLst>
                                  <p:subTnLst>
                                    <p:audio>
                                      <p:cMediaNode>
                                        <p:cTn display="0" masterRel="sameClick">
                                          <p:stCondLst>
                                            <p:cond evt="begin" delay="0">
                                              <p:tn val="7"/>
                                            </p:cond>
                                          </p:stCondLst>
                                          <p:endCondLst>
                                            <p:cond evt="onStopAudio" delay="0">
                                              <p:tgtEl>
                                                <p:sldTgt/>
                                              </p:tgtEl>
                                            </p:cond>
                                          </p:endCondLst>
                                        </p:cTn>
                                        <p:tgtEl>
                                          <p:sndTgt r:embed="rId8" name="chimes.wav"/>
                                        </p:tgtEl>
                                      </p:cMediaNode>
                                    </p:audio>
                                  </p:subTnLst>
                                </p:cTn>
                              </p:par>
                            </p:childTnLst>
                          </p:cTn>
                        </p:par>
                        <p:par>
                          <p:cTn id="23" fill="hold">
                            <p:stCondLst>
                              <p:cond delay="2000"/>
                            </p:stCondLst>
                            <p:childTnLst>
                              <p:par>
                                <p:cTn id="24" presetID="0" presetClass="path" presetSubtype="0" accel="50000" decel="50000" fill="hold" nodeType="afterEffect">
                                  <p:stCondLst>
                                    <p:cond delay="0"/>
                                  </p:stCondLst>
                                  <p:childTnLst>
                                    <p:animMotion origin="layout" path="M 3.05556E-6 -2.96296E-6 C -0.00486 0.01968 -0.01788 0.0338 -0.02187 0.05 C -0.02396 0.05833 -0.02448 0.06759 -0.02812 0.075 C -0.03021 0.07917 -0.03281 0.08287 -0.03437 0.0875 C -0.04427 0.11713 -0.04549 0.14884 -0.05312 0.17917 C -0.05278 0.18704 -0.05434 0.23426 -0.04687 0.25417 C -0.04514 0.25856 -0.04219 0.26204 -0.04062 0.26667 C -0.03073 0.2963 -0.03351 0.3213 -0.00625 0.33333 C 0.00625 0.33194 0.01892 0.33218 0.03125 0.32917 C 0.04288 0.32616 0.05955 0.30208 0.06875 0.29167 C 0.07674 0.28264 0.07795 0.27639 0.0875 0.27083 C 0.09358 0.26736 0.10625 0.2625 0.10625 0.2625 C 0.13524 0.26597 0.14392 0.26273 0.1625 0.2875 C 0.16632 0.3081 0.17413 0.31829 0.18125 0.3375 C 0.18681 0.35255 0.18628 0.36412 0.19375 0.37917 C 0.19601 0.39468 0.20087 0.40949 0.20313 0.425 C 0.20417 0.43194 0.20538 0.43889 0.20625 0.44583 C 0.20747 0.45556 0.20799 0.46528 0.20938 0.475 C 0.21007 0.48056 0.2092 0.48796 0.2125 0.49167 C 0.21753 0.49745 0.23125 0.5 0.23125 0.5 C 0.24757 0.49444 0.25035 0.49537 0.2625 0.47917 C 0.26719 0.46042 0.27622 0.4456 0.28438 0.42917 C 0.28958 0.41898 0.29323 0.40255 0.29688 0.39167 C 0.30347 0.37153 0.31372 0.35139 0.32188 0.33333 C 0.32361 0.32963 0.32378 0.32477 0.325 0.32083 C 0.33229 0.29838 0.33663 0.27454 0.34688 0.25417 C 0.34792 0.24861 0.34792 0.24236 0.35 0.2375 C 0.35226 0.23241 0.3566 0.22963 0.35938 0.225 C 0.36181 0.22106 0.36302 0.21597 0.36563 0.2125 C 0.36823 0.20903 0.37188 0.20718 0.375 0.20417 C 0.37917 0.20023 0.38281 0.19468 0.3875 0.19167 C 0.3934 0.18773 0.40625 0.18333 0.40625 0.18333 C 0.42517 0.18704 0.43368 0.18912 0.45 0.2 C 0.45208 0.20417 0.4533 0.20949 0.45625 0.2125 C 0.46927 0.22569 0.48368 0.22708 0.49375 0.24583 C 0.49948 0.25648 0.50347 0.27616 0.50625 0.2875 C 0.51128 0.30741 0.51944 0.32847 0.52813 0.34583 C 0.53177 0.37014 0.53785 0.39306 0.54375 0.41667 C 0.54514 0.42199 0.54514 0.42801 0.54688 0.43333 C 0.54844 0.43796 0.55139 0.44144 0.55313 0.44583 C 0.55451 0.44977 0.55417 0.45486 0.55625 0.45833 C 0.56111 0.46644 0.57726 0.47292 0.58438 0.47917 C 0.59167 0.47778 0.59913 0.47778 0.60625 0.475 C 0.62049 0.46921 0.61719 0.45208 0.62188 0.4375 C 0.62344 0.43287 0.62604 0.42917 0.62813 0.425 C 0.6342 0.38472 0.62674 0.42037 0.6375 0.39167 C 0.63889 0.38773 0.63854 0.38264 0.64063 0.37917 C 0.64306 0.37523 0.64688 0.37361 0.65 0.37083 C 0.65538 0.34954 0.64965 0.36574 0.6625 0.34583 C 0.67188 0.33125 0.67552 0.31898 0.6875 0.30833 C 0.71441 0.33218 0.68281 0.30046 0.7 0.32917 C 0.70243 0.3331 0.70625 0.33472 0.70938 0.3375 C 0.71493 0.34884 0.71788 0.35347 0.72188 0.36667 C 0.72431 0.37477 0.72813 0.39167 0.72813 0.39167 C 0.72517 0.45046 0.73316 0.44699 0.7125 0.47917 C 0.69896 0.50046 0.70955 0.49306 0.69375 0.5 C 0.68698 0.50903 0.68177 0.52014 0.675 0.52917 C 0.65174 0.56019 0.60486 0.55602 0.57813 0.55833 C 0.56354 0.55949 0.54896 0.56111 0.53438 0.5625 C 0.42257 0.55787 0.42569 0.55556 0.30625 0.5625 C 0.28351 0.56389 0.2592 0.575 0.2375 0.58333 C 0.22986 0.58634 0.22344 0.59398 0.21563 0.59583 C 0.2033 0.59884 0.19063 0.59861 0.17813 0.6 C 0.17396 0.60139 0.16927 0.60093 0.16563 0.60417 C 0.1625 0.60694 0.16128 0.61227 0.1592 0.61667 C 0.1474 0.64468 0.14757 0.67708 0.14375 0.70833 C 0.14479 0.73194 0.14549 0.75556 0.14688 0.77917 C 0.14757 0.79028 0.14844 0.80139 0.15 0.8125 C 0.15052 0.8169 0.15052 0.82222 0.15313 0.825 C 0.15903 0.83125 0.16788 0.83009 0.175 0.83333 C 0.17604 0.8375 0.17587 0.84282 0.17813 0.84583 C 0.1849 0.85486 0.20851 0.84699 0.21563 0.84583 C 0.22726 0.83032 0.23941 0.80787 0.25313 0.79583 C 0.25521 0.79167 0.25764 0.78773 0.25938 0.78333 C 0.26076 0.7794 0.26059 0.77454 0.2625 0.77083 C 0.26493 0.76597 0.26927 0.76319 0.27188 0.75833 C 0.27465 0.75324 0.27535 0.74676 0.27813 0.74167 C 0.28073 0.73681 0.28455 0.73356 0.2875 0.72917 C 0.29913 0.71111 0.30382 0.70486 0.31875 0.69167 C 0.32726 0.67477 0.3342 0.67292 0.34688 0.6625 C 0.35122 0.6588 0.35538 0.65463 0.35938 0.65 C 0.36267 0.64606 0.3651 0.64074 0.36875 0.6375 C 0.37535 0.63148 0.40208 0.6294 0.40313 0.62917 C 0.4125 0.63102 0.43056 0.6338 0.44063 0.6375 C 0.44705 0.63981 0.45938 0.64583 0.45938 0.64583 C 0.46146 0.65 0.46302 0.65486 0.46563 0.65833 C 0.46823 0.66181 0.47309 0.6625 0.475 0.66667 C 0.47847 0.67407 0.47917 0.68333 0.48125 0.69167 C 0.48472 0.70532 0.48889 0.71921 0.49063 0.73333 C 0.49201 0.74444 0.49201 0.75579 0.49375 0.76667 C 0.49635 0.7831 0.50226 0.80046 0.50625 0.81667 C 0.50747 0.82153 0.5125 0.82222 0.51563 0.825 C 0.5217 0.84931 0.51406 0.82708 0.52813 0.84583 C 0.54219 0.86458 0.52552 0.8544 0.54375 0.8625 C 0.5566 0.88819 0.5625 0.8787 0.5875 0.875 C 0.60417 0.86019 0.60226 0.84954 0.6125 0.82917 C 0.61354 0.82361 0.61406 0.81782 0.61563 0.8125 C 0.61719 0.80671 0.62049 0.80162 0.62188 0.79583 C 0.62361 0.78912 0.62309 0.78171 0.625 0.775 C 0.62639 0.77037 0.62934 0.7669 0.63125 0.7625 C 0.64253 0.73611 0.64201 0.7287 0.66563 0.72083 C 0.675 0.72222 0.68455 0.72199 0.69375 0.725 C 0.70365 0.72824 0.70625 0.74167 0.7125 0.75 C 0.7151 0.75347 0.71875 0.75556 0.72188 0.75833 C 0.72396 0.7625 0.72552 0.76736 0.72813 0.77083 C 0.73073 0.77431 0.73559 0.775 0.7375 0.77917 C 0.74097 0.78657 0.7401 0.79676 0.74375 0.80417 C 0.74583 0.80833 0.74792 0.8125 0.75 0.81667 C 0.74896 0.83611 0.75139 0.85648 0.74688 0.875 C 0.74375 0.88819 0.73438 0.89722 0.72813 0.90833 C 0.7158 0.93009 0.70451 0.95556 0.6875 0.97083 C 0.68542 0.975 0.6842 0.98009 0.68125 0.98333 C 0.67517 0.98981 0.65087 0.99398 0.64375 0.99583 C 0.60938 1.01875 0.64253 1 0.5625 1 C 0.54375 1 0.525 1.00278 0.50625 1.00417 C 0.36267 1.00139 0.23316 0.99653 0.09063 1 C 0.0375 0.99722 -0.00434 0.99676 -0.05312 0.975 C -0.05625 0.97083 -0.0625 0.9625 -0.0625 0.9625 " pathEditMode="relative" ptsTypes="fffffffffffffffffffffffffffffffffffffffffffffffffffffffffffffffffffffffffffffffffffffffffffffffffffffffffffffffffffffA">
                                      <p:cBhvr>
                                        <p:cTn id="25" dur="2000" fill="hold"/>
                                        <p:tgtEl>
                                          <p:spTgt spid="60428"/>
                                        </p:tgtEl>
                                        <p:attrNameLst>
                                          <p:attrName>ppt_x</p:attrName>
                                          <p:attrName>ppt_y</p:attrName>
                                        </p:attrNameLst>
                                      </p:cBhvr>
                                    </p:animMotion>
                                  </p:childTnLst>
                                </p:cTn>
                              </p:par>
                              <p:par>
                                <p:cTn id="26" presetID="2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edge">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21" presetClass="exit" presetSubtype="4" fill="hold" nodeType="clickEffect">
                                  <p:stCondLst>
                                    <p:cond delay="0"/>
                                  </p:stCondLst>
                                  <p:childTnLst>
                                    <p:animEffect transition="out" filter="wheel(4)">
                                      <p:cBhvr>
                                        <p:cTn id="33" dur="2000"/>
                                        <p:tgtEl>
                                          <p:spTgt spid="3"/>
                                        </p:tgtEl>
                                      </p:cBhvr>
                                    </p:animEffect>
                                    <p:set>
                                      <p:cBhvr>
                                        <p:cTn id="34" dur="1" fill="hold">
                                          <p:stCondLst>
                                            <p:cond delay="1999"/>
                                          </p:stCondLst>
                                        </p:cTn>
                                        <p:tgtEl>
                                          <p:spTgt spid="3"/>
                                        </p:tgtEl>
                                        <p:attrNameLst>
                                          <p:attrName>style.visibility</p:attrName>
                                        </p:attrNameLst>
                                      </p:cBhvr>
                                      <p:to>
                                        <p:strVal val="hidden"/>
                                      </p:to>
                                    </p:set>
                                  </p:childTnLst>
                                </p:cTn>
                              </p:par>
                            </p:childTnLst>
                          </p:cTn>
                        </p:par>
                        <p:par>
                          <p:cTn id="35" fill="hold">
                            <p:stCondLst>
                              <p:cond delay="2000"/>
                            </p:stCondLst>
                            <p:childTnLst>
                              <p:par>
                                <p:cTn id="36" presetID="29" presetClass="entr" presetSubtype="0" fill="hold" nodeType="afterEffect">
                                  <p:stCondLst>
                                    <p:cond delay="0"/>
                                  </p:stCondLst>
                                  <p:childTnLst>
                                    <p:set>
                                      <p:cBhvr>
                                        <p:cTn id="37" dur="1" fill="hold">
                                          <p:stCondLst>
                                            <p:cond delay="0"/>
                                          </p:stCondLst>
                                        </p:cTn>
                                        <p:tgtEl>
                                          <p:spTgt spid="60442"/>
                                        </p:tgtEl>
                                        <p:attrNameLst>
                                          <p:attrName>style.visibility</p:attrName>
                                        </p:attrNameLst>
                                      </p:cBhvr>
                                      <p:to>
                                        <p:strVal val="visible"/>
                                      </p:to>
                                    </p:set>
                                    <p:anim calcmode="lin" valueType="num">
                                      <p:cBhvr>
                                        <p:cTn id="38" dur="1000" fill="hold"/>
                                        <p:tgtEl>
                                          <p:spTgt spid="60442"/>
                                        </p:tgtEl>
                                        <p:attrNameLst>
                                          <p:attrName>ppt_x</p:attrName>
                                        </p:attrNameLst>
                                      </p:cBhvr>
                                      <p:tavLst>
                                        <p:tav tm="0">
                                          <p:val>
                                            <p:strVal val="#ppt_x-.2"/>
                                          </p:val>
                                        </p:tav>
                                        <p:tav tm="100000">
                                          <p:val>
                                            <p:strVal val="#ppt_x"/>
                                          </p:val>
                                        </p:tav>
                                      </p:tavLst>
                                    </p:anim>
                                    <p:anim calcmode="lin" valueType="num">
                                      <p:cBhvr>
                                        <p:cTn id="39" dur="1000" fill="hold"/>
                                        <p:tgtEl>
                                          <p:spTgt spid="6044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60442"/>
                                        </p:tgtEl>
                                      </p:cBhvr>
                                    </p:animEffect>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CCFF"/>
            </a:gs>
            <a:gs pos="50000">
              <a:srgbClr val="FFFF66"/>
            </a:gs>
            <a:gs pos="100000">
              <a:srgbClr val="00CCFF"/>
            </a:gs>
          </a:gsLst>
          <a:lin ang="5400000" scaled="1"/>
        </a:gra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752600" y="2209800"/>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92164" name="WordArt 4"/>
          <p:cNvSpPr>
            <a:spLocks noChangeArrowheads="1" noChangeShapeType="1" noTextEdit="1"/>
          </p:cNvSpPr>
          <p:nvPr/>
        </p:nvSpPr>
        <p:spPr bwMode="auto">
          <a:xfrm>
            <a:off x="304800" y="2576830"/>
            <a:ext cx="8303260" cy="1349375"/>
          </a:xfrm>
          <a:prstGeom prst="rect">
            <a:avLst/>
          </a:prstGeom>
        </p:spPr>
        <p:txBody>
          <a:bodyPr wrap="none" fromWordArt="1">
            <a:prstTxWarp prst="textPlain">
              <a:avLst>
                <a:gd name="adj" fmla="val 50000"/>
              </a:avLst>
            </a:prstTxWarp>
          </a:bodyPr>
          <a:lstStyle/>
          <a:p>
            <a:pPr algn="ctr"/>
            <a:r>
              <a:rPr lang="en-US" sz="3600" kern="10">
                <a:ln w="12700">
                  <a:solidFill>
                    <a:srgbClr val="000080"/>
                  </a:solidFill>
                  <a:round/>
                </a:ln>
                <a:solidFill>
                  <a:srgbClr val="0000FF">
                    <a:alpha val="50195"/>
                  </a:srgbClr>
                </a:solidFill>
                <a:effectLst>
                  <a:outerShdw dist="45791" dir="2021404" algn="ctr" rotWithShape="0">
                    <a:srgbClr val="9999FF"/>
                  </a:outerShdw>
                </a:effectLst>
                <a:latin typeface="Century Gothic" panose="020B0502020202020204" charset="0"/>
                <a:cs typeface="Century Gothic" panose="020B0502020202020204" charset="0"/>
              </a:rPr>
              <a:t>Em yêu nhà em</a:t>
            </a:r>
            <a:endParaRPr lang="en-US" sz="3600" kern="10">
              <a:ln w="12700">
                <a:solidFill>
                  <a:srgbClr val="000080"/>
                </a:solidFill>
                <a:round/>
              </a:ln>
              <a:solidFill>
                <a:srgbClr val="0000FF">
                  <a:alpha val="50195"/>
                </a:srgbClr>
              </a:solidFill>
              <a:effectLst>
                <a:outerShdw dist="45791" dir="2021404" algn="ctr" rotWithShape="0">
                  <a:srgbClr val="9999FF"/>
                </a:outerShdw>
              </a:effectLst>
              <a:latin typeface="Century Gothic" panose="020B0502020202020204" charset="0"/>
              <a:cs typeface="Century Gothic" panose="020B0502020202020204" charset="0"/>
            </a:endParaRPr>
          </a:p>
        </p:txBody>
      </p:sp>
      <p:graphicFrame>
        <p:nvGraphicFramePr>
          <p:cNvPr id="41989" name="Object 5"/>
          <p:cNvGraphicFramePr>
            <a:graphicFrameLocks noChangeAspect="1"/>
          </p:cNvGraphicFramePr>
          <p:nvPr/>
        </p:nvGraphicFramePr>
        <p:xfrm>
          <a:off x="3276600" y="1892300"/>
          <a:ext cx="914400" cy="198438"/>
        </p:xfrm>
        <a:graphic>
          <a:graphicData uri="http://schemas.openxmlformats.org/presentationml/2006/ole">
            <mc:AlternateContent xmlns:mc="http://schemas.openxmlformats.org/markup-compatibility/2006">
              <mc:Choice xmlns:v="urn:schemas-microsoft-com:vml" Requires="v">
                <p:oleObj spid="_x0000_s4099" name="Equation" r:id="rId1" imgW="2743200" imgH="4267200" progId="Equation.DSMT4">
                  <p:embed/>
                </p:oleObj>
              </mc:Choice>
              <mc:Fallback>
                <p:oleObj name="Equation" r:id="rId1" imgW="2743200" imgH="4267200" progId="Equation.DSMT4">
                  <p:embed/>
                  <p:pic>
                    <p:nvPicPr>
                      <p:cNvPr id="0" name="Object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8923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wheel(4)">
                                      <p:cBhvr>
                                        <p:cTn id="7" dur="30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3495" y="76200"/>
            <a:ext cx="9166860" cy="6415405"/>
          </a:xfrm>
          <a:prstGeom prst="rect">
            <a:avLst/>
          </a:prstGeom>
          <a:gradFill rotWithShape="1">
            <a:gsLst>
              <a:gs pos="0">
                <a:srgbClr val="000099"/>
              </a:gs>
              <a:gs pos="50000">
                <a:srgbClr val="0000FF"/>
              </a:gs>
              <a:gs pos="100000">
                <a:srgbClr val="000099"/>
              </a:gs>
            </a:gsLst>
            <a:lin ang="5400000" scaled="1"/>
          </a:gradFill>
          <a:ln w="9525">
            <a:miter lim="800000"/>
          </a:ln>
          <a:scene3d>
            <a:camera prst="legacyObliqueTopRight"/>
            <a:lightRig rig="legacyFlat3" dir="b"/>
          </a:scene3d>
          <a:sp3d extrusionH="430200" prstMaterial="legacyMatte">
            <a:bevelT w="13500" h="13500" prst="angle"/>
            <a:bevelB w="13500" h="13500" prst="angle"/>
            <a:extrusionClr>
              <a:srgbClr val="0000FF"/>
            </a:extrusionClr>
            <a:contourClr>
              <a:srgbClr val="000099"/>
            </a:contourClr>
          </a:sp3d>
        </p:spPr>
        <p:txBody>
          <a:bodyPr wrap="none" anchor="ctr">
            <a:flatTx/>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 Hoạt động 3: Trẻ đọc thơ</a:t>
            </a:r>
            <a:endParaRPr lang="en-US" altLang="en-US" sz="1800"/>
          </a:p>
        </p:txBody>
      </p:sp>
      <p:sp>
        <p:nvSpPr>
          <p:cNvPr id="43012" name="Rectangle 4"/>
          <p:cNvSpPr>
            <a:spLocks noChangeArrowheads="1"/>
          </p:cNvSpPr>
          <p:nvPr/>
        </p:nvSpPr>
        <p:spPr bwMode="auto">
          <a:xfrm>
            <a:off x="17145" y="6248400"/>
            <a:ext cx="8898255" cy="609600"/>
          </a:xfrm>
          <a:prstGeom prst="rect">
            <a:avLst/>
          </a:prstGeom>
          <a:gradFill rotWithShape="1">
            <a:gsLst>
              <a:gs pos="0">
                <a:srgbClr val="00FF00"/>
              </a:gs>
              <a:gs pos="100000">
                <a:srgbClr val="008000"/>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8917" name="Picture 5" descr="BL00122_"/>
          <p:cNvPicPr>
            <a:picLocks noChangeAspect="1" noChangeArrowheads="1"/>
          </p:cNvPicPr>
          <p:nvPr/>
        </p:nvPicPr>
        <p:blipFill>
          <a:blip r:embed="rId1" cstate="print">
            <a:lum contrast="-18000"/>
            <a:extLst>
              <a:ext uri="{28A0092B-C50C-407E-A947-70E740481C1C}">
                <a14:useLocalDpi xmlns:a14="http://schemas.microsoft.com/office/drawing/2010/main" val="0"/>
              </a:ext>
            </a:extLst>
          </a:blip>
          <a:srcRect/>
          <a:stretch>
            <a:fillRect/>
          </a:stretch>
        </p:blipFill>
        <p:spPr bwMode="auto">
          <a:xfrm>
            <a:off x="534035" y="3200400"/>
            <a:ext cx="2818765" cy="317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FLOWERS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867400"/>
            <a:ext cx="4540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FLOWERS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58674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8" descr="FLOWERS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6238" y="5868988"/>
            <a:ext cx="45402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9" descr="FLOWERS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58674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0" descr="FLOWERS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58674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1" descr="FLOWERS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9436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12" descr="FLOWERS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59436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13" descr="FLOWERS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5867400"/>
            <a:ext cx="45402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2" name="WordArt 14"/>
          <p:cNvSpPr>
            <a:spLocks noChangeArrowheads="1" noChangeShapeType="1" noTextEdit="1"/>
          </p:cNvSpPr>
          <p:nvPr/>
        </p:nvSpPr>
        <p:spPr bwMode="auto">
          <a:xfrm>
            <a:off x="3670300" y="5252085"/>
            <a:ext cx="5090795" cy="47434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sz="3600" b="1" i="1" kern="10">
                <a:solidFill>
                  <a:srgbClr val="FFFFFF"/>
                </a:solidFill>
                <a:effectLst>
                  <a:outerShdw dist="35921" dir="2700000" algn="ctr" rotWithShape="0">
                    <a:schemeClr val="bg1">
                      <a:alpha val="79999"/>
                    </a:schemeClr>
                  </a:outerShdw>
                </a:effectLst>
                <a:latin typeface="VNI-Avo" charset="0"/>
                <a:cs typeface="VNI-Avo" charset="0"/>
              </a:rPr>
              <a:t>Taùc giaû: Ñoaøn Thò Lam Luyeán</a:t>
            </a:r>
            <a:endParaRPr lang="en-US" sz="3600" b="1" i="1" kern="10">
              <a:solidFill>
                <a:srgbClr val="FFFFFF"/>
              </a:solidFill>
              <a:effectLst>
                <a:outerShdw dist="35921" dir="2700000" algn="ctr" rotWithShape="0">
                  <a:schemeClr val="bg1">
                    <a:alpha val="79999"/>
                  </a:schemeClr>
                </a:outerShdw>
              </a:effectLst>
              <a:latin typeface="VNI-Avo" charset="0"/>
              <a:cs typeface="VNI-Avo" charset="0"/>
            </a:endParaRPr>
          </a:p>
        </p:txBody>
      </p:sp>
      <p:pic>
        <p:nvPicPr>
          <p:cNvPr id="43023" name="Picture 15" descr="2"/>
          <p:cNvPicPr>
            <a:picLocks noChangeAspect="1" noChangeArrowheads="1" noCrop="1"/>
          </p:cNvPicPr>
          <p:nvPr/>
        </p:nvPicPr>
        <p:blipFill>
          <a:blip r:embed="rId3"/>
          <a:srcRect/>
          <a:stretch>
            <a:fillRect/>
          </a:stretch>
        </p:blipFill>
        <p:spPr bwMode="auto">
          <a:xfrm>
            <a:off x="2457450" y="1447800"/>
            <a:ext cx="554355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16" descr="DSTARS-P"/>
          <p:cNvPicPr>
            <a:picLocks noChangeAspect="1" noChangeArrowheads="1" noCrop="1"/>
          </p:cNvPicPr>
          <p:nvPr/>
        </p:nvPicPr>
        <p:blipFill>
          <a:blip r:embed="rId4"/>
          <a:srcRect/>
          <a:stretch>
            <a:fillRect/>
          </a:stretch>
        </p:blipFill>
        <p:spPr bwMode="auto">
          <a:xfrm flipH="1">
            <a:off x="7620000" y="6858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17" descr="DSTARS-P"/>
          <p:cNvPicPr>
            <a:picLocks noChangeAspect="1" noChangeArrowheads="1" noCrop="1"/>
          </p:cNvPicPr>
          <p:nvPr/>
        </p:nvPicPr>
        <p:blipFill>
          <a:blip r:embed="rId4"/>
          <a:srcRect/>
          <a:stretch>
            <a:fillRect/>
          </a:stretch>
        </p:blipFill>
        <p:spPr bwMode="auto">
          <a:xfrm flipH="1">
            <a:off x="685800" y="6096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18" descr="DSTARS-P"/>
          <p:cNvPicPr>
            <a:picLocks noChangeAspect="1" noChangeArrowheads="1" noCrop="1"/>
          </p:cNvPicPr>
          <p:nvPr/>
        </p:nvPicPr>
        <p:blipFill>
          <a:blip r:embed="rId4"/>
          <a:srcRect/>
          <a:stretch>
            <a:fillRect/>
          </a:stretch>
        </p:blipFill>
        <p:spPr bwMode="auto">
          <a:xfrm flipH="1">
            <a:off x="4267200" y="457200"/>
            <a:ext cx="45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2000"/>
                                        <p:tgtEl>
                                          <p:spTgt spid="38917"/>
                                        </p:tgtEl>
                                      </p:cBhvr>
                                    </p:animEffect>
                                  </p:childTnLst>
                                </p:cTn>
                              </p:par>
                              <p:par>
                                <p:cTn id="8" presetID="12" presetClass="entr" presetSubtype="4" fill="hold" nodeType="withEffect">
                                  <p:stCondLst>
                                    <p:cond delay="0"/>
                                  </p:stCondLst>
                                  <p:childTnLst>
                                    <p:set>
                                      <p:cBhvr>
                                        <p:cTn id="9" dur="1" fill="hold">
                                          <p:stCondLst>
                                            <p:cond delay="0"/>
                                          </p:stCondLst>
                                        </p:cTn>
                                        <p:tgtEl>
                                          <p:spTgt spid="38918"/>
                                        </p:tgtEl>
                                        <p:attrNameLst>
                                          <p:attrName>style.visibility</p:attrName>
                                        </p:attrNameLst>
                                      </p:cBhvr>
                                      <p:to>
                                        <p:strVal val="visible"/>
                                      </p:to>
                                    </p:set>
                                    <p:animEffect transition="in" filter="slide(fromBottom)">
                                      <p:cBhvr>
                                        <p:cTn id="10" dur="1000"/>
                                        <p:tgtEl>
                                          <p:spTgt spid="38918"/>
                                        </p:tgtEl>
                                      </p:cBhvr>
                                    </p:animEffect>
                                  </p:childTnLst>
                                </p:cTn>
                              </p:par>
                              <p:par>
                                <p:cTn id="11" presetID="12" presetClass="entr" presetSubtype="4" fill="hold" nodeType="withEffect">
                                  <p:stCondLst>
                                    <p:cond delay="0"/>
                                  </p:stCondLst>
                                  <p:childTnLst>
                                    <p:set>
                                      <p:cBhvr>
                                        <p:cTn id="12" dur="1" fill="hold">
                                          <p:stCondLst>
                                            <p:cond delay="0"/>
                                          </p:stCondLst>
                                        </p:cTn>
                                        <p:tgtEl>
                                          <p:spTgt spid="38919"/>
                                        </p:tgtEl>
                                        <p:attrNameLst>
                                          <p:attrName>style.visibility</p:attrName>
                                        </p:attrNameLst>
                                      </p:cBhvr>
                                      <p:to>
                                        <p:strVal val="visible"/>
                                      </p:to>
                                    </p:set>
                                    <p:animEffect transition="in" filter="slide(fromBottom)">
                                      <p:cBhvr>
                                        <p:cTn id="13" dur="1000"/>
                                        <p:tgtEl>
                                          <p:spTgt spid="38919"/>
                                        </p:tgtEl>
                                      </p:cBhvr>
                                    </p:animEffect>
                                  </p:childTnLst>
                                </p:cTn>
                              </p:par>
                              <p:par>
                                <p:cTn id="14" presetID="12" presetClass="entr" presetSubtype="4" fill="hold" nodeType="withEffect">
                                  <p:stCondLst>
                                    <p:cond delay="0"/>
                                  </p:stCondLst>
                                  <p:childTnLst>
                                    <p:set>
                                      <p:cBhvr>
                                        <p:cTn id="15" dur="1" fill="hold">
                                          <p:stCondLst>
                                            <p:cond delay="0"/>
                                          </p:stCondLst>
                                        </p:cTn>
                                        <p:tgtEl>
                                          <p:spTgt spid="38920"/>
                                        </p:tgtEl>
                                        <p:attrNameLst>
                                          <p:attrName>style.visibility</p:attrName>
                                        </p:attrNameLst>
                                      </p:cBhvr>
                                      <p:to>
                                        <p:strVal val="visible"/>
                                      </p:to>
                                    </p:set>
                                    <p:animEffect transition="in" filter="slide(fromBottom)">
                                      <p:cBhvr>
                                        <p:cTn id="16" dur="1000"/>
                                        <p:tgtEl>
                                          <p:spTgt spid="38920"/>
                                        </p:tgtEl>
                                      </p:cBhvr>
                                    </p:animEffect>
                                  </p:childTnLst>
                                </p:cTn>
                              </p:par>
                              <p:par>
                                <p:cTn id="17" presetID="12" presetClass="entr" presetSubtype="4" fill="hold" nodeType="withEffect">
                                  <p:stCondLst>
                                    <p:cond delay="0"/>
                                  </p:stCondLst>
                                  <p:childTnLst>
                                    <p:set>
                                      <p:cBhvr>
                                        <p:cTn id="18" dur="1" fill="hold">
                                          <p:stCondLst>
                                            <p:cond delay="0"/>
                                          </p:stCondLst>
                                        </p:cTn>
                                        <p:tgtEl>
                                          <p:spTgt spid="38921"/>
                                        </p:tgtEl>
                                        <p:attrNameLst>
                                          <p:attrName>style.visibility</p:attrName>
                                        </p:attrNameLst>
                                      </p:cBhvr>
                                      <p:to>
                                        <p:strVal val="visible"/>
                                      </p:to>
                                    </p:set>
                                    <p:animEffect transition="in" filter="slide(fromBottom)">
                                      <p:cBhvr>
                                        <p:cTn id="19" dur="1000"/>
                                        <p:tgtEl>
                                          <p:spTgt spid="38921"/>
                                        </p:tgtEl>
                                      </p:cBhvr>
                                    </p:animEffect>
                                  </p:childTnLst>
                                </p:cTn>
                              </p:par>
                              <p:par>
                                <p:cTn id="20" presetID="12" presetClass="entr" presetSubtype="4" fill="hold" nodeType="withEffect">
                                  <p:stCondLst>
                                    <p:cond delay="0"/>
                                  </p:stCondLst>
                                  <p:childTnLst>
                                    <p:set>
                                      <p:cBhvr>
                                        <p:cTn id="21" dur="1" fill="hold">
                                          <p:stCondLst>
                                            <p:cond delay="0"/>
                                          </p:stCondLst>
                                        </p:cTn>
                                        <p:tgtEl>
                                          <p:spTgt spid="38922"/>
                                        </p:tgtEl>
                                        <p:attrNameLst>
                                          <p:attrName>style.visibility</p:attrName>
                                        </p:attrNameLst>
                                      </p:cBhvr>
                                      <p:to>
                                        <p:strVal val="visible"/>
                                      </p:to>
                                    </p:set>
                                    <p:animEffect transition="in" filter="slide(fromBottom)">
                                      <p:cBhvr>
                                        <p:cTn id="22" dur="1000"/>
                                        <p:tgtEl>
                                          <p:spTgt spid="38922"/>
                                        </p:tgtEl>
                                      </p:cBhvr>
                                    </p:animEffect>
                                  </p:childTnLst>
                                </p:cTn>
                              </p:par>
                              <p:par>
                                <p:cTn id="23" presetID="12" presetClass="entr" presetSubtype="4" fill="hold" nodeType="withEffect">
                                  <p:stCondLst>
                                    <p:cond delay="0"/>
                                  </p:stCondLst>
                                  <p:childTnLst>
                                    <p:set>
                                      <p:cBhvr>
                                        <p:cTn id="24" dur="1" fill="hold">
                                          <p:stCondLst>
                                            <p:cond delay="0"/>
                                          </p:stCondLst>
                                        </p:cTn>
                                        <p:tgtEl>
                                          <p:spTgt spid="38923"/>
                                        </p:tgtEl>
                                        <p:attrNameLst>
                                          <p:attrName>style.visibility</p:attrName>
                                        </p:attrNameLst>
                                      </p:cBhvr>
                                      <p:to>
                                        <p:strVal val="visible"/>
                                      </p:to>
                                    </p:set>
                                    <p:animEffect transition="in" filter="slide(fromBottom)">
                                      <p:cBhvr>
                                        <p:cTn id="25" dur="1000"/>
                                        <p:tgtEl>
                                          <p:spTgt spid="38923"/>
                                        </p:tgtEl>
                                      </p:cBhvr>
                                    </p:animEffect>
                                  </p:childTnLst>
                                </p:cTn>
                              </p:par>
                              <p:par>
                                <p:cTn id="26" presetID="12" presetClass="entr" presetSubtype="4" fill="hold" nodeType="withEffect">
                                  <p:stCondLst>
                                    <p:cond delay="0"/>
                                  </p:stCondLst>
                                  <p:childTnLst>
                                    <p:set>
                                      <p:cBhvr>
                                        <p:cTn id="27" dur="1" fill="hold">
                                          <p:stCondLst>
                                            <p:cond delay="0"/>
                                          </p:stCondLst>
                                        </p:cTn>
                                        <p:tgtEl>
                                          <p:spTgt spid="38924"/>
                                        </p:tgtEl>
                                        <p:attrNameLst>
                                          <p:attrName>style.visibility</p:attrName>
                                        </p:attrNameLst>
                                      </p:cBhvr>
                                      <p:to>
                                        <p:strVal val="visible"/>
                                      </p:to>
                                    </p:set>
                                    <p:animEffect transition="in" filter="slide(fromBottom)">
                                      <p:cBhvr>
                                        <p:cTn id="28" dur="1000"/>
                                        <p:tgtEl>
                                          <p:spTgt spid="38924"/>
                                        </p:tgtEl>
                                      </p:cBhvr>
                                    </p:animEffect>
                                  </p:childTnLst>
                                </p:cTn>
                              </p:par>
                              <p:par>
                                <p:cTn id="29" presetID="12" presetClass="entr" presetSubtype="4" fill="hold" nodeType="withEffect">
                                  <p:stCondLst>
                                    <p:cond delay="0"/>
                                  </p:stCondLst>
                                  <p:childTnLst>
                                    <p:set>
                                      <p:cBhvr>
                                        <p:cTn id="30" dur="1" fill="hold">
                                          <p:stCondLst>
                                            <p:cond delay="0"/>
                                          </p:stCondLst>
                                        </p:cTn>
                                        <p:tgtEl>
                                          <p:spTgt spid="38925"/>
                                        </p:tgtEl>
                                        <p:attrNameLst>
                                          <p:attrName>style.visibility</p:attrName>
                                        </p:attrNameLst>
                                      </p:cBhvr>
                                      <p:to>
                                        <p:strVal val="visible"/>
                                      </p:to>
                                    </p:set>
                                    <p:animEffect transition="in" filter="slide(fromBottom)">
                                      <p:cBhvr>
                                        <p:cTn id="31" dur="1000"/>
                                        <p:tgtEl>
                                          <p:spTgt spid="38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CCFF"/>
            </a:gs>
            <a:gs pos="100000">
              <a:srgbClr val="FFFF66"/>
            </a:gs>
          </a:gsLst>
          <a:path path="shape">
            <a:fillToRect l="50000" t="50000" r="50000" b="50000"/>
          </a:path>
        </a:gra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180975" y="0"/>
            <a:ext cx="9144000" cy="7173913"/>
          </a:xfrm>
        </p:spPr>
        <p:txBody>
          <a:bodyPr/>
          <a:lstStyle/>
          <a:p>
            <a:pPr lvl="2" algn="ctr" eaLnBrk="1" hangingPunct="1">
              <a:lnSpc>
                <a:spcPct val="90000"/>
              </a:lnSpc>
              <a:buFontTx/>
              <a:buNone/>
            </a:pPr>
            <a:r>
              <a:rPr lang="pt-BR" altLang="en-US" sz="3200" b="1">
                <a:solidFill>
                  <a:srgbClr val="FF3300"/>
                </a:solidFill>
              </a:rPr>
              <a:t>EM YÊU NHÀ EM</a:t>
            </a:r>
            <a:endParaRPr lang="pt-BR" altLang="en-US" sz="3200" b="1">
              <a:solidFill>
                <a:srgbClr val="FF3300"/>
              </a:solidFill>
            </a:endParaRPr>
          </a:p>
          <a:p>
            <a:pPr lvl="2" algn="ctr" eaLnBrk="1" hangingPunct="1">
              <a:lnSpc>
                <a:spcPct val="90000"/>
              </a:lnSpc>
              <a:buFontTx/>
              <a:buNone/>
            </a:pPr>
            <a:r>
              <a:rPr lang="pt-BR" altLang="en-US" sz="2800" b="1">
                <a:solidFill>
                  <a:srgbClr val="000099"/>
                </a:solidFill>
              </a:rPr>
              <a:t>Chẳng đâu bằng chính         em</a:t>
            </a:r>
            <a:endParaRPr lang="pt-BR" altLang="en-US" sz="2800" b="1">
              <a:solidFill>
                <a:srgbClr val="000099"/>
              </a:solidFill>
            </a:endParaRPr>
          </a:p>
          <a:p>
            <a:pPr lvl="2" algn="ctr" eaLnBrk="1" hangingPunct="1">
              <a:lnSpc>
                <a:spcPct val="90000"/>
              </a:lnSpc>
              <a:buFontTx/>
              <a:buNone/>
            </a:pPr>
            <a:r>
              <a:rPr lang="pt-BR" altLang="en-US" sz="2800" b="1">
                <a:solidFill>
                  <a:srgbClr val="000099"/>
                </a:solidFill>
              </a:rPr>
              <a:t>Có đàn           sẻ bên thềm líu lo</a:t>
            </a:r>
            <a:endParaRPr lang="pt-BR" altLang="en-US" sz="2800" b="1">
              <a:solidFill>
                <a:srgbClr val="000099"/>
              </a:solidFill>
            </a:endParaRPr>
          </a:p>
          <a:p>
            <a:pPr lvl="2" algn="ctr" eaLnBrk="1" hangingPunct="1">
              <a:lnSpc>
                <a:spcPct val="90000"/>
              </a:lnSpc>
              <a:buFontTx/>
              <a:buNone/>
            </a:pPr>
            <a:r>
              <a:rPr lang="pt-BR" altLang="en-US" sz="2800" b="1">
                <a:solidFill>
                  <a:srgbClr val="000099"/>
                </a:solidFill>
              </a:rPr>
              <a:t>Có nàng         mái hoa mơ</a:t>
            </a:r>
            <a:endParaRPr lang="en-US" altLang="en-US" sz="2800" b="1">
              <a:solidFill>
                <a:srgbClr val="000099"/>
              </a:solidFill>
            </a:endParaRPr>
          </a:p>
          <a:p>
            <a:pPr lvl="2" algn="ctr" eaLnBrk="1" hangingPunct="1">
              <a:lnSpc>
                <a:spcPct val="90000"/>
              </a:lnSpc>
              <a:buFontTx/>
              <a:buNone/>
            </a:pPr>
            <a:r>
              <a:rPr lang="en-US" altLang="en-US" sz="2800" b="1">
                <a:solidFill>
                  <a:srgbClr val="000099"/>
                </a:solidFill>
              </a:rPr>
              <a:t>Cục ta, cục tác khi vừa đẻ xong</a:t>
            </a:r>
            <a:endParaRPr lang="en-US" altLang="en-US" sz="2800" b="1">
              <a:solidFill>
                <a:srgbClr val="000099"/>
              </a:solidFill>
            </a:endParaRPr>
          </a:p>
          <a:p>
            <a:pPr lvl="2" algn="ctr" eaLnBrk="1" hangingPunct="1">
              <a:lnSpc>
                <a:spcPct val="90000"/>
              </a:lnSpc>
              <a:buFontTx/>
              <a:buNone/>
            </a:pPr>
            <a:r>
              <a:rPr lang="en-US" altLang="en-US" sz="2800" b="1">
                <a:solidFill>
                  <a:srgbClr val="000099"/>
                </a:solidFill>
              </a:rPr>
              <a:t>Có bà          mật lưng ong</a:t>
            </a:r>
            <a:endParaRPr lang="en-US" altLang="en-US" sz="2800" b="1">
              <a:solidFill>
                <a:srgbClr val="000099"/>
              </a:solidFill>
            </a:endParaRPr>
          </a:p>
          <a:p>
            <a:pPr lvl="2" algn="ctr" eaLnBrk="1" hangingPunct="1">
              <a:lnSpc>
                <a:spcPct val="90000"/>
              </a:lnSpc>
              <a:buFontTx/>
              <a:buNone/>
            </a:pPr>
            <a:r>
              <a:rPr lang="en-US" altLang="en-US" sz="2800" b="1">
                <a:solidFill>
                  <a:srgbClr val="000099"/>
                </a:solidFill>
              </a:rPr>
              <a:t>Có ông          bắp râu hồng như tơ</a:t>
            </a:r>
            <a:endParaRPr lang="pt-BR" altLang="en-US" sz="2800" b="1">
              <a:solidFill>
                <a:srgbClr val="000099"/>
              </a:solidFill>
            </a:endParaRPr>
          </a:p>
          <a:p>
            <a:pPr lvl="2" algn="ctr" eaLnBrk="1" hangingPunct="1">
              <a:lnSpc>
                <a:spcPct val="90000"/>
              </a:lnSpc>
              <a:buFontTx/>
              <a:buNone/>
            </a:pPr>
            <a:r>
              <a:rPr lang="pt-BR" altLang="en-US" sz="2800" b="1">
                <a:solidFill>
                  <a:srgbClr val="000099"/>
                </a:solidFill>
              </a:rPr>
              <a:t>Có ao          với           cờ</a:t>
            </a:r>
            <a:endParaRPr lang="pt-BR" altLang="en-US" sz="2800" b="1">
              <a:solidFill>
                <a:srgbClr val="000099"/>
              </a:solidFill>
            </a:endParaRPr>
          </a:p>
          <a:p>
            <a:pPr lvl="2" algn="ctr" eaLnBrk="1" hangingPunct="1">
              <a:lnSpc>
                <a:spcPct val="90000"/>
              </a:lnSpc>
              <a:buFontTx/>
              <a:buNone/>
            </a:pPr>
            <a:r>
              <a:rPr lang="pt-BR" altLang="en-US" sz="2800" b="1">
                <a:solidFill>
                  <a:srgbClr val="000099"/>
                </a:solidFill>
              </a:rPr>
              <a:t>Em là chị tấm đợi chờ bóng lên</a:t>
            </a:r>
            <a:endParaRPr lang="pt-BR" altLang="en-US" sz="2800" b="1">
              <a:solidFill>
                <a:srgbClr val="000099"/>
              </a:solidFill>
            </a:endParaRPr>
          </a:p>
          <a:p>
            <a:pPr lvl="2" algn="ctr" eaLnBrk="1" hangingPunct="1">
              <a:lnSpc>
                <a:spcPct val="90000"/>
              </a:lnSpc>
              <a:buFontTx/>
              <a:buNone/>
            </a:pPr>
            <a:r>
              <a:rPr lang="pt-BR" altLang="en-US" sz="2800" b="1">
                <a:solidFill>
                  <a:srgbClr val="000099"/>
                </a:solidFill>
              </a:rPr>
              <a:t>Có đầm ngào ngạt </a:t>
            </a:r>
            <a:r>
              <a:rPr lang="pt-BR" altLang="en-US" sz="2800" b="1">
                <a:solidFill>
                  <a:srgbClr val="000099"/>
                </a:solidFill>
                <a:latin typeface="VNI-Avo" charset="0"/>
                <a:cs typeface="VNI-Avo" charset="0"/>
              </a:rPr>
              <a:t>h</a:t>
            </a:r>
            <a:r>
              <a:rPr lang="en-US" altLang="pt-BR" sz="2800" b="1">
                <a:solidFill>
                  <a:srgbClr val="000099"/>
                </a:solidFill>
                <a:latin typeface="VNI-Avo" charset="0"/>
                <a:cs typeface="VNI-Avo" charset="0"/>
              </a:rPr>
              <a:t>öông</a:t>
            </a:r>
            <a:r>
              <a:rPr lang="en-US" altLang="pt-BR" sz="2800" b="1">
                <a:solidFill>
                  <a:srgbClr val="000099"/>
                </a:solidFill>
              </a:rPr>
              <a:t> </a:t>
            </a:r>
            <a:endParaRPr lang="pt-BR" altLang="en-US" sz="2800" b="1">
              <a:solidFill>
                <a:srgbClr val="000099"/>
              </a:solidFill>
            </a:endParaRPr>
          </a:p>
          <a:p>
            <a:pPr lvl="2" algn="ctr" eaLnBrk="1" hangingPunct="1">
              <a:lnSpc>
                <a:spcPct val="90000"/>
              </a:lnSpc>
              <a:buFontTx/>
              <a:buNone/>
            </a:pPr>
            <a:r>
              <a:rPr lang="pt-BR" altLang="en-US" sz="2800" b="1">
                <a:solidFill>
                  <a:srgbClr val="000099"/>
                </a:solidFill>
              </a:rPr>
              <a:t>        con học nhạc,       mèn ngâm thơ</a:t>
            </a:r>
            <a:endParaRPr lang="pt-BR" altLang="en-US" sz="2800" b="1">
              <a:solidFill>
                <a:srgbClr val="000099"/>
              </a:solidFill>
            </a:endParaRPr>
          </a:p>
          <a:p>
            <a:pPr lvl="2" algn="ctr" eaLnBrk="1" hangingPunct="1">
              <a:lnSpc>
                <a:spcPct val="90000"/>
              </a:lnSpc>
              <a:buFontTx/>
              <a:buNone/>
            </a:pPr>
            <a:r>
              <a:rPr lang="pt-BR" altLang="en-US" sz="2800" b="1">
                <a:solidFill>
                  <a:srgbClr val="000099"/>
                </a:solidFill>
              </a:rPr>
              <a:t>Dù đi xa thật là xa</a:t>
            </a:r>
            <a:endParaRPr lang="pt-BR" altLang="en-US" sz="2800" b="1">
              <a:solidFill>
                <a:srgbClr val="000099"/>
              </a:solidFill>
            </a:endParaRPr>
          </a:p>
          <a:p>
            <a:pPr lvl="2" algn="ctr" eaLnBrk="1" hangingPunct="1">
              <a:lnSpc>
                <a:spcPct val="90000"/>
              </a:lnSpc>
              <a:buFontTx/>
              <a:buNone/>
            </a:pPr>
            <a:r>
              <a:rPr lang="pt-BR" altLang="en-US" sz="2800" b="1">
                <a:solidFill>
                  <a:srgbClr val="000099"/>
                </a:solidFill>
              </a:rPr>
              <a:t>Chẳng đâu vui được như      của </a:t>
            </a:r>
            <a:endParaRPr lang="pt-BR" altLang="en-US" sz="2800" b="1">
              <a:solidFill>
                <a:srgbClr val="000099"/>
              </a:solidFill>
            </a:endParaRPr>
          </a:p>
          <a:p>
            <a:pPr lvl="2" algn="r" eaLnBrk="1" hangingPunct="1">
              <a:lnSpc>
                <a:spcPct val="90000"/>
              </a:lnSpc>
              <a:buFontTx/>
              <a:buNone/>
            </a:pPr>
            <a:r>
              <a:rPr lang="pt-BR" altLang="en-US" sz="2800" b="1">
                <a:solidFill>
                  <a:srgbClr val="FF3300"/>
                </a:solidFill>
              </a:rPr>
              <a:t>Đoàn Thị Lam Luyến</a:t>
            </a:r>
            <a:endParaRPr lang="en-US" altLang="en-US" sz="2800" b="1">
              <a:solidFill>
                <a:srgbClr val="FF3300"/>
              </a:solidFill>
            </a:endParaRPr>
          </a:p>
        </p:txBody>
      </p:sp>
      <p:pic>
        <p:nvPicPr>
          <p:cNvPr id="37891" name="Picture 3" descr="bietthu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27763" y="404813"/>
            <a:ext cx="50006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16695_chim%20se_03_65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908050"/>
            <a:ext cx="5762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IMG_1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1327150"/>
            <a:ext cx="54133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chuô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2713" y="2349500"/>
            <a:ext cx="5778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ngô"/>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2852738"/>
            <a:ext cx="64928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rau-muong_8-91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8588" y="3284538"/>
            <a:ext cx="720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0" descr="tamtay.vn - photo - Ao S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283" y="4149725"/>
            <a:ext cx="7921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1" descr="bietthu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2075" y="5473700"/>
            <a:ext cx="5064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imgb" descr="1DeNauVaCayDanP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3800" y="4724400"/>
            <a:ext cx="4191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14" descr="P101008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34288" y="5502275"/>
            <a:ext cx="409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15" descr="256-frogrockw"/>
          <p:cNvPicPr>
            <a:picLocks noChangeAspect="1" noChangeArrowheads="1" noCrop="1"/>
          </p:cNvPicPr>
          <p:nvPr/>
        </p:nvPicPr>
        <p:blipFill>
          <a:blip r:embed="rId11"/>
          <a:srcRect/>
          <a:stretch>
            <a:fillRect/>
          </a:stretch>
        </p:blipFill>
        <p:spPr bwMode="auto">
          <a:xfrm>
            <a:off x="1524000" y="4343400"/>
            <a:ext cx="8524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18" descr="ca c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0" y="3352800"/>
            <a:ext cx="990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p:cTn id="7" dur="2000" fill="hold"/>
                                        <p:tgtEl>
                                          <p:spTgt spid="37890">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7890">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37890">
                                            <p:txEl>
                                              <p:pRg st="0" end="0"/>
                                            </p:txEl>
                                          </p:spTgt>
                                        </p:tgtEl>
                                        <p:attrNameLst>
                                          <p:attrName>style.rotation</p:attrName>
                                        </p:attrNameLst>
                                      </p:cBhvr>
                                      <p:tavLst>
                                        <p:tav tm="0">
                                          <p:val>
                                            <p:fltVal val="90"/>
                                          </p:val>
                                        </p:tav>
                                        <p:tav tm="100000">
                                          <p:val>
                                            <p:fltVal val="0"/>
                                          </p:val>
                                        </p:tav>
                                      </p:tavLst>
                                    </p:anim>
                                    <p:animEffect transition="in" filter="fade">
                                      <p:cBhvr>
                                        <p:cTn id="10" dur="2000"/>
                                        <p:tgtEl>
                                          <p:spTgt spid="37890">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37890">
                                            <p:txEl>
                                              <p:pRg st="1" end="1"/>
                                            </p:txEl>
                                          </p:spTgt>
                                        </p:tgtEl>
                                        <p:attrNameLst>
                                          <p:attrName>style.visibility</p:attrName>
                                        </p:attrNameLst>
                                      </p:cBhvr>
                                      <p:to>
                                        <p:strVal val="visible"/>
                                      </p:to>
                                    </p:set>
                                    <p:anim calcmode="lin" valueType="num">
                                      <p:cBhvr>
                                        <p:cTn id="13" dur="2000" fill="hold"/>
                                        <p:tgtEl>
                                          <p:spTgt spid="37890">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37890">
                                            <p:txEl>
                                              <p:pRg st="1" end="1"/>
                                            </p:txEl>
                                          </p:spTgt>
                                        </p:tgtEl>
                                        <p:attrNameLst>
                                          <p:attrName>ppt_h</p:attrName>
                                        </p:attrNameLst>
                                      </p:cBhvr>
                                      <p:tavLst>
                                        <p:tav tm="0">
                                          <p:val>
                                            <p:fltVal val="0"/>
                                          </p:val>
                                        </p:tav>
                                        <p:tav tm="100000">
                                          <p:val>
                                            <p:strVal val="#ppt_h"/>
                                          </p:val>
                                        </p:tav>
                                      </p:tavLst>
                                    </p:anim>
                                    <p:anim calcmode="lin" valueType="num">
                                      <p:cBhvr>
                                        <p:cTn id="15" dur="2000" fill="hold"/>
                                        <p:tgtEl>
                                          <p:spTgt spid="37890">
                                            <p:txEl>
                                              <p:pRg st="1" end="1"/>
                                            </p:txEl>
                                          </p:spTgt>
                                        </p:tgtEl>
                                        <p:attrNameLst>
                                          <p:attrName>style.rotation</p:attrName>
                                        </p:attrNameLst>
                                      </p:cBhvr>
                                      <p:tavLst>
                                        <p:tav tm="0">
                                          <p:val>
                                            <p:fltVal val="90"/>
                                          </p:val>
                                        </p:tav>
                                        <p:tav tm="100000">
                                          <p:val>
                                            <p:fltVal val="0"/>
                                          </p:val>
                                        </p:tav>
                                      </p:tavLst>
                                    </p:anim>
                                    <p:animEffect transition="in" filter="fade">
                                      <p:cBhvr>
                                        <p:cTn id="16" dur="2000"/>
                                        <p:tgtEl>
                                          <p:spTgt spid="37890">
                                            <p:txEl>
                                              <p:pRg st="1" end="1"/>
                                            </p:txEl>
                                          </p:spTgt>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37890">
                                            <p:txEl>
                                              <p:pRg st="2" end="2"/>
                                            </p:txEl>
                                          </p:spTgt>
                                        </p:tgtEl>
                                        <p:attrNameLst>
                                          <p:attrName>style.visibility</p:attrName>
                                        </p:attrNameLst>
                                      </p:cBhvr>
                                      <p:to>
                                        <p:strVal val="visible"/>
                                      </p:to>
                                    </p:set>
                                    <p:anim calcmode="lin" valueType="num">
                                      <p:cBhvr>
                                        <p:cTn id="19" dur="2000" fill="hold"/>
                                        <p:tgtEl>
                                          <p:spTgt spid="37890">
                                            <p:txEl>
                                              <p:pRg st="2" end="2"/>
                                            </p:txEl>
                                          </p:spTgt>
                                        </p:tgtEl>
                                        <p:attrNameLst>
                                          <p:attrName>ppt_w</p:attrName>
                                        </p:attrNameLst>
                                      </p:cBhvr>
                                      <p:tavLst>
                                        <p:tav tm="0">
                                          <p:val>
                                            <p:fltVal val="0"/>
                                          </p:val>
                                        </p:tav>
                                        <p:tav tm="100000">
                                          <p:val>
                                            <p:strVal val="#ppt_w"/>
                                          </p:val>
                                        </p:tav>
                                      </p:tavLst>
                                    </p:anim>
                                    <p:anim calcmode="lin" valueType="num">
                                      <p:cBhvr>
                                        <p:cTn id="20" dur="2000" fill="hold"/>
                                        <p:tgtEl>
                                          <p:spTgt spid="37890">
                                            <p:txEl>
                                              <p:pRg st="2" end="2"/>
                                            </p:txEl>
                                          </p:spTgt>
                                        </p:tgtEl>
                                        <p:attrNameLst>
                                          <p:attrName>ppt_h</p:attrName>
                                        </p:attrNameLst>
                                      </p:cBhvr>
                                      <p:tavLst>
                                        <p:tav tm="0">
                                          <p:val>
                                            <p:fltVal val="0"/>
                                          </p:val>
                                        </p:tav>
                                        <p:tav tm="100000">
                                          <p:val>
                                            <p:strVal val="#ppt_h"/>
                                          </p:val>
                                        </p:tav>
                                      </p:tavLst>
                                    </p:anim>
                                    <p:anim calcmode="lin" valueType="num">
                                      <p:cBhvr>
                                        <p:cTn id="21" dur="2000" fill="hold"/>
                                        <p:tgtEl>
                                          <p:spTgt spid="37890">
                                            <p:txEl>
                                              <p:pRg st="2" end="2"/>
                                            </p:txEl>
                                          </p:spTgt>
                                        </p:tgtEl>
                                        <p:attrNameLst>
                                          <p:attrName>style.rotation</p:attrName>
                                        </p:attrNameLst>
                                      </p:cBhvr>
                                      <p:tavLst>
                                        <p:tav tm="0">
                                          <p:val>
                                            <p:fltVal val="90"/>
                                          </p:val>
                                        </p:tav>
                                        <p:tav tm="100000">
                                          <p:val>
                                            <p:fltVal val="0"/>
                                          </p:val>
                                        </p:tav>
                                      </p:tavLst>
                                    </p:anim>
                                    <p:animEffect transition="in" filter="fade">
                                      <p:cBhvr>
                                        <p:cTn id="22" dur="2000"/>
                                        <p:tgtEl>
                                          <p:spTgt spid="37890">
                                            <p:txEl>
                                              <p:pRg st="2" end="2"/>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37890">
                                            <p:txEl>
                                              <p:pRg st="3" end="3"/>
                                            </p:txEl>
                                          </p:spTgt>
                                        </p:tgtEl>
                                        <p:attrNameLst>
                                          <p:attrName>style.visibility</p:attrName>
                                        </p:attrNameLst>
                                      </p:cBhvr>
                                      <p:to>
                                        <p:strVal val="visible"/>
                                      </p:to>
                                    </p:set>
                                    <p:anim calcmode="lin" valueType="num">
                                      <p:cBhvr>
                                        <p:cTn id="25" dur="2000" fill="hold"/>
                                        <p:tgtEl>
                                          <p:spTgt spid="37890">
                                            <p:txEl>
                                              <p:pRg st="3" end="3"/>
                                            </p:txEl>
                                          </p:spTgt>
                                        </p:tgtEl>
                                        <p:attrNameLst>
                                          <p:attrName>ppt_w</p:attrName>
                                        </p:attrNameLst>
                                      </p:cBhvr>
                                      <p:tavLst>
                                        <p:tav tm="0">
                                          <p:val>
                                            <p:fltVal val="0"/>
                                          </p:val>
                                        </p:tav>
                                        <p:tav tm="100000">
                                          <p:val>
                                            <p:strVal val="#ppt_w"/>
                                          </p:val>
                                        </p:tav>
                                      </p:tavLst>
                                    </p:anim>
                                    <p:anim calcmode="lin" valueType="num">
                                      <p:cBhvr>
                                        <p:cTn id="26" dur="2000" fill="hold"/>
                                        <p:tgtEl>
                                          <p:spTgt spid="37890">
                                            <p:txEl>
                                              <p:pRg st="3" end="3"/>
                                            </p:txEl>
                                          </p:spTgt>
                                        </p:tgtEl>
                                        <p:attrNameLst>
                                          <p:attrName>ppt_h</p:attrName>
                                        </p:attrNameLst>
                                      </p:cBhvr>
                                      <p:tavLst>
                                        <p:tav tm="0">
                                          <p:val>
                                            <p:fltVal val="0"/>
                                          </p:val>
                                        </p:tav>
                                        <p:tav tm="100000">
                                          <p:val>
                                            <p:strVal val="#ppt_h"/>
                                          </p:val>
                                        </p:tav>
                                      </p:tavLst>
                                    </p:anim>
                                    <p:anim calcmode="lin" valueType="num">
                                      <p:cBhvr>
                                        <p:cTn id="27" dur="2000" fill="hold"/>
                                        <p:tgtEl>
                                          <p:spTgt spid="37890">
                                            <p:txEl>
                                              <p:pRg st="3" end="3"/>
                                            </p:txEl>
                                          </p:spTgt>
                                        </p:tgtEl>
                                        <p:attrNameLst>
                                          <p:attrName>style.rotation</p:attrName>
                                        </p:attrNameLst>
                                      </p:cBhvr>
                                      <p:tavLst>
                                        <p:tav tm="0">
                                          <p:val>
                                            <p:fltVal val="90"/>
                                          </p:val>
                                        </p:tav>
                                        <p:tav tm="100000">
                                          <p:val>
                                            <p:fltVal val="0"/>
                                          </p:val>
                                        </p:tav>
                                      </p:tavLst>
                                    </p:anim>
                                    <p:animEffect transition="in" filter="fade">
                                      <p:cBhvr>
                                        <p:cTn id="28" dur="2000"/>
                                        <p:tgtEl>
                                          <p:spTgt spid="37890">
                                            <p:txEl>
                                              <p:pRg st="3" end="3"/>
                                            </p:txEl>
                                          </p:spTgt>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37890">
                                            <p:txEl>
                                              <p:pRg st="4" end="4"/>
                                            </p:txEl>
                                          </p:spTgt>
                                        </p:tgtEl>
                                        <p:attrNameLst>
                                          <p:attrName>style.visibility</p:attrName>
                                        </p:attrNameLst>
                                      </p:cBhvr>
                                      <p:to>
                                        <p:strVal val="visible"/>
                                      </p:to>
                                    </p:set>
                                    <p:anim calcmode="lin" valueType="num">
                                      <p:cBhvr>
                                        <p:cTn id="31" dur="2000" fill="hold"/>
                                        <p:tgtEl>
                                          <p:spTgt spid="37890">
                                            <p:txEl>
                                              <p:pRg st="4" end="4"/>
                                            </p:txEl>
                                          </p:spTgt>
                                        </p:tgtEl>
                                        <p:attrNameLst>
                                          <p:attrName>ppt_w</p:attrName>
                                        </p:attrNameLst>
                                      </p:cBhvr>
                                      <p:tavLst>
                                        <p:tav tm="0">
                                          <p:val>
                                            <p:fltVal val="0"/>
                                          </p:val>
                                        </p:tav>
                                        <p:tav tm="100000">
                                          <p:val>
                                            <p:strVal val="#ppt_w"/>
                                          </p:val>
                                        </p:tav>
                                      </p:tavLst>
                                    </p:anim>
                                    <p:anim calcmode="lin" valueType="num">
                                      <p:cBhvr>
                                        <p:cTn id="32" dur="2000" fill="hold"/>
                                        <p:tgtEl>
                                          <p:spTgt spid="37890">
                                            <p:txEl>
                                              <p:pRg st="4" end="4"/>
                                            </p:txEl>
                                          </p:spTgt>
                                        </p:tgtEl>
                                        <p:attrNameLst>
                                          <p:attrName>ppt_h</p:attrName>
                                        </p:attrNameLst>
                                      </p:cBhvr>
                                      <p:tavLst>
                                        <p:tav tm="0">
                                          <p:val>
                                            <p:fltVal val="0"/>
                                          </p:val>
                                        </p:tav>
                                        <p:tav tm="100000">
                                          <p:val>
                                            <p:strVal val="#ppt_h"/>
                                          </p:val>
                                        </p:tav>
                                      </p:tavLst>
                                    </p:anim>
                                    <p:anim calcmode="lin" valueType="num">
                                      <p:cBhvr>
                                        <p:cTn id="33" dur="2000" fill="hold"/>
                                        <p:tgtEl>
                                          <p:spTgt spid="37890">
                                            <p:txEl>
                                              <p:pRg st="4" end="4"/>
                                            </p:txEl>
                                          </p:spTgt>
                                        </p:tgtEl>
                                        <p:attrNameLst>
                                          <p:attrName>style.rotation</p:attrName>
                                        </p:attrNameLst>
                                      </p:cBhvr>
                                      <p:tavLst>
                                        <p:tav tm="0">
                                          <p:val>
                                            <p:fltVal val="90"/>
                                          </p:val>
                                        </p:tav>
                                        <p:tav tm="100000">
                                          <p:val>
                                            <p:fltVal val="0"/>
                                          </p:val>
                                        </p:tav>
                                      </p:tavLst>
                                    </p:anim>
                                    <p:animEffect transition="in" filter="fade">
                                      <p:cBhvr>
                                        <p:cTn id="34" dur="2000"/>
                                        <p:tgtEl>
                                          <p:spTgt spid="37890">
                                            <p:txEl>
                                              <p:pRg st="4" end="4"/>
                                            </p:txEl>
                                          </p:spTgt>
                                        </p:tgtEl>
                                      </p:cBhvr>
                                    </p:animEffect>
                                  </p:childTnLst>
                                </p:cTn>
                              </p:par>
                              <p:par>
                                <p:cTn id="35" presetID="31" presetClass="entr" presetSubtype="0" fill="hold" grpId="0" nodeType="withEffect">
                                  <p:stCondLst>
                                    <p:cond delay="0"/>
                                  </p:stCondLst>
                                  <p:iterate type="lt">
                                    <p:tmPct val="5000"/>
                                  </p:iterate>
                                  <p:childTnLst>
                                    <p:set>
                                      <p:cBhvr>
                                        <p:cTn id="36" dur="1" fill="hold">
                                          <p:stCondLst>
                                            <p:cond delay="0"/>
                                          </p:stCondLst>
                                        </p:cTn>
                                        <p:tgtEl>
                                          <p:spTgt spid="37890">
                                            <p:txEl>
                                              <p:pRg st="5" end="5"/>
                                            </p:txEl>
                                          </p:spTgt>
                                        </p:tgtEl>
                                        <p:attrNameLst>
                                          <p:attrName>style.visibility</p:attrName>
                                        </p:attrNameLst>
                                      </p:cBhvr>
                                      <p:to>
                                        <p:strVal val="visible"/>
                                      </p:to>
                                    </p:set>
                                    <p:anim calcmode="lin" valueType="num">
                                      <p:cBhvr>
                                        <p:cTn id="37" dur="2000" fill="hold"/>
                                        <p:tgtEl>
                                          <p:spTgt spid="37890">
                                            <p:txEl>
                                              <p:pRg st="5" end="5"/>
                                            </p:txEl>
                                          </p:spTgt>
                                        </p:tgtEl>
                                        <p:attrNameLst>
                                          <p:attrName>ppt_w</p:attrName>
                                        </p:attrNameLst>
                                      </p:cBhvr>
                                      <p:tavLst>
                                        <p:tav tm="0">
                                          <p:val>
                                            <p:fltVal val="0"/>
                                          </p:val>
                                        </p:tav>
                                        <p:tav tm="100000">
                                          <p:val>
                                            <p:strVal val="#ppt_w"/>
                                          </p:val>
                                        </p:tav>
                                      </p:tavLst>
                                    </p:anim>
                                    <p:anim calcmode="lin" valueType="num">
                                      <p:cBhvr>
                                        <p:cTn id="38" dur="2000" fill="hold"/>
                                        <p:tgtEl>
                                          <p:spTgt spid="37890">
                                            <p:txEl>
                                              <p:pRg st="5" end="5"/>
                                            </p:txEl>
                                          </p:spTgt>
                                        </p:tgtEl>
                                        <p:attrNameLst>
                                          <p:attrName>ppt_h</p:attrName>
                                        </p:attrNameLst>
                                      </p:cBhvr>
                                      <p:tavLst>
                                        <p:tav tm="0">
                                          <p:val>
                                            <p:fltVal val="0"/>
                                          </p:val>
                                        </p:tav>
                                        <p:tav tm="100000">
                                          <p:val>
                                            <p:strVal val="#ppt_h"/>
                                          </p:val>
                                        </p:tav>
                                      </p:tavLst>
                                    </p:anim>
                                    <p:anim calcmode="lin" valueType="num">
                                      <p:cBhvr>
                                        <p:cTn id="39" dur="2000" fill="hold"/>
                                        <p:tgtEl>
                                          <p:spTgt spid="37890">
                                            <p:txEl>
                                              <p:pRg st="5" end="5"/>
                                            </p:txEl>
                                          </p:spTgt>
                                        </p:tgtEl>
                                        <p:attrNameLst>
                                          <p:attrName>style.rotation</p:attrName>
                                        </p:attrNameLst>
                                      </p:cBhvr>
                                      <p:tavLst>
                                        <p:tav tm="0">
                                          <p:val>
                                            <p:fltVal val="90"/>
                                          </p:val>
                                        </p:tav>
                                        <p:tav tm="100000">
                                          <p:val>
                                            <p:fltVal val="0"/>
                                          </p:val>
                                        </p:tav>
                                      </p:tavLst>
                                    </p:anim>
                                    <p:animEffect transition="in" filter="fade">
                                      <p:cBhvr>
                                        <p:cTn id="40" dur="2000"/>
                                        <p:tgtEl>
                                          <p:spTgt spid="37890">
                                            <p:txEl>
                                              <p:pRg st="5" end="5"/>
                                            </p:txEl>
                                          </p:spTgt>
                                        </p:tgtEl>
                                      </p:cBhvr>
                                    </p:animEffect>
                                  </p:childTnLst>
                                </p:cTn>
                              </p:par>
                              <p:par>
                                <p:cTn id="41" presetID="31" presetClass="entr" presetSubtype="0" fill="hold" grpId="0" nodeType="withEffect">
                                  <p:stCondLst>
                                    <p:cond delay="0"/>
                                  </p:stCondLst>
                                  <p:iterate type="lt">
                                    <p:tmPct val="5000"/>
                                  </p:iterate>
                                  <p:childTnLst>
                                    <p:set>
                                      <p:cBhvr>
                                        <p:cTn id="42" dur="1" fill="hold">
                                          <p:stCondLst>
                                            <p:cond delay="0"/>
                                          </p:stCondLst>
                                        </p:cTn>
                                        <p:tgtEl>
                                          <p:spTgt spid="37890">
                                            <p:txEl>
                                              <p:pRg st="6" end="6"/>
                                            </p:txEl>
                                          </p:spTgt>
                                        </p:tgtEl>
                                        <p:attrNameLst>
                                          <p:attrName>style.visibility</p:attrName>
                                        </p:attrNameLst>
                                      </p:cBhvr>
                                      <p:to>
                                        <p:strVal val="visible"/>
                                      </p:to>
                                    </p:set>
                                    <p:anim calcmode="lin" valueType="num">
                                      <p:cBhvr>
                                        <p:cTn id="43" dur="2000" fill="hold"/>
                                        <p:tgtEl>
                                          <p:spTgt spid="37890">
                                            <p:txEl>
                                              <p:pRg st="6" end="6"/>
                                            </p:txEl>
                                          </p:spTgt>
                                        </p:tgtEl>
                                        <p:attrNameLst>
                                          <p:attrName>ppt_w</p:attrName>
                                        </p:attrNameLst>
                                      </p:cBhvr>
                                      <p:tavLst>
                                        <p:tav tm="0">
                                          <p:val>
                                            <p:fltVal val="0"/>
                                          </p:val>
                                        </p:tav>
                                        <p:tav tm="100000">
                                          <p:val>
                                            <p:strVal val="#ppt_w"/>
                                          </p:val>
                                        </p:tav>
                                      </p:tavLst>
                                    </p:anim>
                                    <p:anim calcmode="lin" valueType="num">
                                      <p:cBhvr>
                                        <p:cTn id="44" dur="2000" fill="hold"/>
                                        <p:tgtEl>
                                          <p:spTgt spid="37890">
                                            <p:txEl>
                                              <p:pRg st="6" end="6"/>
                                            </p:txEl>
                                          </p:spTgt>
                                        </p:tgtEl>
                                        <p:attrNameLst>
                                          <p:attrName>ppt_h</p:attrName>
                                        </p:attrNameLst>
                                      </p:cBhvr>
                                      <p:tavLst>
                                        <p:tav tm="0">
                                          <p:val>
                                            <p:fltVal val="0"/>
                                          </p:val>
                                        </p:tav>
                                        <p:tav tm="100000">
                                          <p:val>
                                            <p:strVal val="#ppt_h"/>
                                          </p:val>
                                        </p:tav>
                                      </p:tavLst>
                                    </p:anim>
                                    <p:anim calcmode="lin" valueType="num">
                                      <p:cBhvr>
                                        <p:cTn id="45" dur="2000" fill="hold"/>
                                        <p:tgtEl>
                                          <p:spTgt spid="37890">
                                            <p:txEl>
                                              <p:pRg st="6" end="6"/>
                                            </p:txEl>
                                          </p:spTgt>
                                        </p:tgtEl>
                                        <p:attrNameLst>
                                          <p:attrName>style.rotation</p:attrName>
                                        </p:attrNameLst>
                                      </p:cBhvr>
                                      <p:tavLst>
                                        <p:tav tm="0">
                                          <p:val>
                                            <p:fltVal val="90"/>
                                          </p:val>
                                        </p:tav>
                                        <p:tav tm="100000">
                                          <p:val>
                                            <p:fltVal val="0"/>
                                          </p:val>
                                        </p:tav>
                                      </p:tavLst>
                                    </p:anim>
                                    <p:animEffect transition="in" filter="fade">
                                      <p:cBhvr>
                                        <p:cTn id="46" dur="2000"/>
                                        <p:tgtEl>
                                          <p:spTgt spid="37890">
                                            <p:txEl>
                                              <p:pRg st="6" end="6"/>
                                            </p:txEl>
                                          </p:spTgt>
                                        </p:tgtEl>
                                      </p:cBhvr>
                                    </p:animEffect>
                                  </p:childTnLst>
                                </p:cTn>
                              </p:par>
                              <p:par>
                                <p:cTn id="47" presetID="31" presetClass="entr" presetSubtype="0" fill="hold" grpId="0" nodeType="withEffect">
                                  <p:stCondLst>
                                    <p:cond delay="0"/>
                                  </p:stCondLst>
                                  <p:iterate type="lt">
                                    <p:tmPct val="5000"/>
                                  </p:iterate>
                                  <p:childTnLst>
                                    <p:set>
                                      <p:cBhvr>
                                        <p:cTn id="48" dur="1" fill="hold">
                                          <p:stCondLst>
                                            <p:cond delay="0"/>
                                          </p:stCondLst>
                                        </p:cTn>
                                        <p:tgtEl>
                                          <p:spTgt spid="37890">
                                            <p:txEl>
                                              <p:pRg st="7" end="7"/>
                                            </p:txEl>
                                          </p:spTgt>
                                        </p:tgtEl>
                                        <p:attrNameLst>
                                          <p:attrName>style.visibility</p:attrName>
                                        </p:attrNameLst>
                                      </p:cBhvr>
                                      <p:to>
                                        <p:strVal val="visible"/>
                                      </p:to>
                                    </p:set>
                                    <p:anim calcmode="lin" valueType="num">
                                      <p:cBhvr>
                                        <p:cTn id="49" dur="2000" fill="hold"/>
                                        <p:tgtEl>
                                          <p:spTgt spid="37890">
                                            <p:txEl>
                                              <p:pRg st="7" end="7"/>
                                            </p:txEl>
                                          </p:spTgt>
                                        </p:tgtEl>
                                        <p:attrNameLst>
                                          <p:attrName>ppt_w</p:attrName>
                                        </p:attrNameLst>
                                      </p:cBhvr>
                                      <p:tavLst>
                                        <p:tav tm="0">
                                          <p:val>
                                            <p:fltVal val="0"/>
                                          </p:val>
                                        </p:tav>
                                        <p:tav tm="100000">
                                          <p:val>
                                            <p:strVal val="#ppt_w"/>
                                          </p:val>
                                        </p:tav>
                                      </p:tavLst>
                                    </p:anim>
                                    <p:anim calcmode="lin" valueType="num">
                                      <p:cBhvr>
                                        <p:cTn id="50" dur="2000" fill="hold"/>
                                        <p:tgtEl>
                                          <p:spTgt spid="37890">
                                            <p:txEl>
                                              <p:pRg st="7" end="7"/>
                                            </p:txEl>
                                          </p:spTgt>
                                        </p:tgtEl>
                                        <p:attrNameLst>
                                          <p:attrName>ppt_h</p:attrName>
                                        </p:attrNameLst>
                                      </p:cBhvr>
                                      <p:tavLst>
                                        <p:tav tm="0">
                                          <p:val>
                                            <p:fltVal val="0"/>
                                          </p:val>
                                        </p:tav>
                                        <p:tav tm="100000">
                                          <p:val>
                                            <p:strVal val="#ppt_h"/>
                                          </p:val>
                                        </p:tav>
                                      </p:tavLst>
                                    </p:anim>
                                    <p:anim calcmode="lin" valueType="num">
                                      <p:cBhvr>
                                        <p:cTn id="51" dur="2000" fill="hold"/>
                                        <p:tgtEl>
                                          <p:spTgt spid="37890">
                                            <p:txEl>
                                              <p:pRg st="7" end="7"/>
                                            </p:txEl>
                                          </p:spTgt>
                                        </p:tgtEl>
                                        <p:attrNameLst>
                                          <p:attrName>style.rotation</p:attrName>
                                        </p:attrNameLst>
                                      </p:cBhvr>
                                      <p:tavLst>
                                        <p:tav tm="0">
                                          <p:val>
                                            <p:fltVal val="90"/>
                                          </p:val>
                                        </p:tav>
                                        <p:tav tm="100000">
                                          <p:val>
                                            <p:fltVal val="0"/>
                                          </p:val>
                                        </p:tav>
                                      </p:tavLst>
                                    </p:anim>
                                    <p:animEffect transition="in" filter="fade">
                                      <p:cBhvr>
                                        <p:cTn id="52" dur="2000"/>
                                        <p:tgtEl>
                                          <p:spTgt spid="37890">
                                            <p:txEl>
                                              <p:pRg st="7" end="7"/>
                                            </p:txEl>
                                          </p:spTgt>
                                        </p:tgtEl>
                                      </p:cBhvr>
                                    </p:animEffect>
                                  </p:childTnLst>
                                </p:cTn>
                              </p:par>
                              <p:par>
                                <p:cTn id="53" presetID="31" presetClass="entr" presetSubtype="0" fill="hold" grpId="0" nodeType="withEffect">
                                  <p:stCondLst>
                                    <p:cond delay="0"/>
                                  </p:stCondLst>
                                  <p:iterate type="lt">
                                    <p:tmPct val="5000"/>
                                  </p:iterate>
                                  <p:childTnLst>
                                    <p:set>
                                      <p:cBhvr>
                                        <p:cTn id="54" dur="1" fill="hold">
                                          <p:stCondLst>
                                            <p:cond delay="0"/>
                                          </p:stCondLst>
                                        </p:cTn>
                                        <p:tgtEl>
                                          <p:spTgt spid="37890">
                                            <p:txEl>
                                              <p:pRg st="8" end="8"/>
                                            </p:txEl>
                                          </p:spTgt>
                                        </p:tgtEl>
                                        <p:attrNameLst>
                                          <p:attrName>style.visibility</p:attrName>
                                        </p:attrNameLst>
                                      </p:cBhvr>
                                      <p:to>
                                        <p:strVal val="visible"/>
                                      </p:to>
                                    </p:set>
                                    <p:anim calcmode="lin" valueType="num">
                                      <p:cBhvr>
                                        <p:cTn id="55" dur="2000" fill="hold"/>
                                        <p:tgtEl>
                                          <p:spTgt spid="37890">
                                            <p:txEl>
                                              <p:pRg st="8" end="8"/>
                                            </p:txEl>
                                          </p:spTgt>
                                        </p:tgtEl>
                                        <p:attrNameLst>
                                          <p:attrName>ppt_w</p:attrName>
                                        </p:attrNameLst>
                                      </p:cBhvr>
                                      <p:tavLst>
                                        <p:tav tm="0">
                                          <p:val>
                                            <p:fltVal val="0"/>
                                          </p:val>
                                        </p:tav>
                                        <p:tav tm="100000">
                                          <p:val>
                                            <p:strVal val="#ppt_w"/>
                                          </p:val>
                                        </p:tav>
                                      </p:tavLst>
                                    </p:anim>
                                    <p:anim calcmode="lin" valueType="num">
                                      <p:cBhvr>
                                        <p:cTn id="56" dur="2000" fill="hold"/>
                                        <p:tgtEl>
                                          <p:spTgt spid="37890">
                                            <p:txEl>
                                              <p:pRg st="8" end="8"/>
                                            </p:txEl>
                                          </p:spTgt>
                                        </p:tgtEl>
                                        <p:attrNameLst>
                                          <p:attrName>ppt_h</p:attrName>
                                        </p:attrNameLst>
                                      </p:cBhvr>
                                      <p:tavLst>
                                        <p:tav tm="0">
                                          <p:val>
                                            <p:fltVal val="0"/>
                                          </p:val>
                                        </p:tav>
                                        <p:tav tm="100000">
                                          <p:val>
                                            <p:strVal val="#ppt_h"/>
                                          </p:val>
                                        </p:tav>
                                      </p:tavLst>
                                    </p:anim>
                                    <p:anim calcmode="lin" valueType="num">
                                      <p:cBhvr>
                                        <p:cTn id="57" dur="2000" fill="hold"/>
                                        <p:tgtEl>
                                          <p:spTgt spid="37890">
                                            <p:txEl>
                                              <p:pRg st="8" end="8"/>
                                            </p:txEl>
                                          </p:spTgt>
                                        </p:tgtEl>
                                        <p:attrNameLst>
                                          <p:attrName>style.rotation</p:attrName>
                                        </p:attrNameLst>
                                      </p:cBhvr>
                                      <p:tavLst>
                                        <p:tav tm="0">
                                          <p:val>
                                            <p:fltVal val="90"/>
                                          </p:val>
                                        </p:tav>
                                        <p:tav tm="100000">
                                          <p:val>
                                            <p:fltVal val="0"/>
                                          </p:val>
                                        </p:tav>
                                      </p:tavLst>
                                    </p:anim>
                                    <p:animEffect transition="in" filter="fade">
                                      <p:cBhvr>
                                        <p:cTn id="58" dur="2000"/>
                                        <p:tgtEl>
                                          <p:spTgt spid="37890">
                                            <p:txEl>
                                              <p:pRg st="8" end="8"/>
                                            </p:txEl>
                                          </p:spTgt>
                                        </p:tgtEl>
                                      </p:cBhvr>
                                    </p:animEffect>
                                  </p:childTnLst>
                                </p:cTn>
                              </p:par>
                              <p:par>
                                <p:cTn id="59" presetID="31" presetClass="entr" presetSubtype="0" fill="hold" grpId="0" nodeType="withEffect">
                                  <p:stCondLst>
                                    <p:cond delay="0"/>
                                  </p:stCondLst>
                                  <p:iterate type="lt">
                                    <p:tmPct val="5000"/>
                                  </p:iterate>
                                  <p:childTnLst>
                                    <p:set>
                                      <p:cBhvr>
                                        <p:cTn id="60" dur="1" fill="hold">
                                          <p:stCondLst>
                                            <p:cond delay="0"/>
                                          </p:stCondLst>
                                        </p:cTn>
                                        <p:tgtEl>
                                          <p:spTgt spid="37890">
                                            <p:txEl>
                                              <p:pRg st="9" end="9"/>
                                            </p:txEl>
                                          </p:spTgt>
                                        </p:tgtEl>
                                        <p:attrNameLst>
                                          <p:attrName>style.visibility</p:attrName>
                                        </p:attrNameLst>
                                      </p:cBhvr>
                                      <p:to>
                                        <p:strVal val="visible"/>
                                      </p:to>
                                    </p:set>
                                    <p:anim calcmode="lin" valueType="num">
                                      <p:cBhvr>
                                        <p:cTn id="61" dur="2000" fill="hold"/>
                                        <p:tgtEl>
                                          <p:spTgt spid="37890">
                                            <p:txEl>
                                              <p:pRg st="9" end="9"/>
                                            </p:txEl>
                                          </p:spTgt>
                                        </p:tgtEl>
                                        <p:attrNameLst>
                                          <p:attrName>ppt_w</p:attrName>
                                        </p:attrNameLst>
                                      </p:cBhvr>
                                      <p:tavLst>
                                        <p:tav tm="0">
                                          <p:val>
                                            <p:fltVal val="0"/>
                                          </p:val>
                                        </p:tav>
                                        <p:tav tm="100000">
                                          <p:val>
                                            <p:strVal val="#ppt_w"/>
                                          </p:val>
                                        </p:tav>
                                      </p:tavLst>
                                    </p:anim>
                                    <p:anim calcmode="lin" valueType="num">
                                      <p:cBhvr>
                                        <p:cTn id="62" dur="2000" fill="hold"/>
                                        <p:tgtEl>
                                          <p:spTgt spid="37890">
                                            <p:txEl>
                                              <p:pRg st="9" end="9"/>
                                            </p:txEl>
                                          </p:spTgt>
                                        </p:tgtEl>
                                        <p:attrNameLst>
                                          <p:attrName>ppt_h</p:attrName>
                                        </p:attrNameLst>
                                      </p:cBhvr>
                                      <p:tavLst>
                                        <p:tav tm="0">
                                          <p:val>
                                            <p:fltVal val="0"/>
                                          </p:val>
                                        </p:tav>
                                        <p:tav tm="100000">
                                          <p:val>
                                            <p:strVal val="#ppt_h"/>
                                          </p:val>
                                        </p:tav>
                                      </p:tavLst>
                                    </p:anim>
                                    <p:anim calcmode="lin" valueType="num">
                                      <p:cBhvr>
                                        <p:cTn id="63" dur="2000" fill="hold"/>
                                        <p:tgtEl>
                                          <p:spTgt spid="37890">
                                            <p:txEl>
                                              <p:pRg st="9" end="9"/>
                                            </p:txEl>
                                          </p:spTgt>
                                        </p:tgtEl>
                                        <p:attrNameLst>
                                          <p:attrName>style.rotation</p:attrName>
                                        </p:attrNameLst>
                                      </p:cBhvr>
                                      <p:tavLst>
                                        <p:tav tm="0">
                                          <p:val>
                                            <p:fltVal val="90"/>
                                          </p:val>
                                        </p:tav>
                                        <p:tav tm="100000">
                                          <p:val>
                                            <p:fltVal val="0"/>
                                          </p:val>
                                        </p:tav>
                                      </p:tavLst>
                                    </p:anim>
                                    <p:animEffect transition="in" filter="fade">
                                      <p:cBhvr>
                                        <p:cTn id="64" dur="2000"/>
                                        <p:tgtEl>
                                          <p:spTgt spid="37890">
                                            <p:txEl>
                                              <p:pRg st="9" end="9"/>
                                            </p:txEl>
                                          </p:spTgt>
                                        </p:tgtEl>
                                      </p:cBhvr>
                                    </p:animEffect>
                                  </p:childTnLst>
                                </p:cTn>
                              </p:par>
                              <p:par>
                                <p:cTn id="65" presetID="31" presetClass="entr" presetSubtype="0" fill="hold" grpId="0" nodeType="withEffect">
                                  <p:stCondLst>
                                    <p:cond delay="0"/>
                                  </p:stCondLst>
                                  <p:iterate type="lt">
                                    <p:tmPct val="5000"/>
                                  </p:iterate>
                                  <p:childTnLst>
                                    <p:set>
                                      <p:cBhvr>
                                        <p:cTn id="66" dur="1" fill="hold">
                                          <p:stCondLst>
                                            <p:cond delay="0"/>
                                          </p:stCondLst>
                                        </p:cTn>
                                        <p:tgtEl>
                                          <p:spTgt spid="37890">
                                            <p:txEl>
                                              <p:pRg st="10" end="10"/>
                                            </p:txEl>
                                          </p:spTgt>
                                        </p:tgtEl>
                                        <p:attrNameLst>
                                          <p:attrName>style.visibility</p:attrName>
                                        </p:attrNameLst>
                                      </p:cBhvr>
                                      <p:to>
                                        <p:strVal val="visible"/>
                                      </p:to>
                                    </p:set>
                                    <p:anim calcmode="lin" valueType="num">
                                      <p:cBhvr>
                                        <p:cTn id="67" dur="2000" fill="hold"/>
                                        <p:tgtEl>
                                          <p:spTgt spid="37890">
                                            <p:txEl>
                                              <p:pRg st="10" end="10"/>
                                            </p:txEl>
                                          </p:spTgt>
                                        </p:tgtEl>
                                        <p:attrNameLst>
                                          <p:attrName>ppt_w</p:attrName>
                                        </p:attrNameLst>
                                      </p:cBhvr>
                                      <p:tavLst>
                                        <p:tav tm="0">
                                          <p:val>
                                            <p:fltVal val="0"/>
                                          </p:val>
                                        </p:tav>
                                        <p:tav tm="100000">
                                          <p:val>
                                            <p:strVal val="#ppt_w"/>
                                          </p:val>
                                        </p:tav>
                                      </p:tavLst>
                                    </p:anim>
                                    <p:anim calcmode="lin" valueType="num">
                                      <p:cBhvr>
                                        <p:cTn id="68" dur="2000" fill="hold"/>
                                        <p:tgtEl>
                                          <p:spTgt spid="37890">
                                            <p:txEl>
                                              <p:pRg st="10" end="10"/>
                                            </p:txEl>
                                          </p:spTgt>
                                        </p:tgtEl>
                                        <p:attrNameLst>
                                          <p:attrName>ppt_h</p:attrName>
                                        </p:attrNameLst>
                                      </p:cBhvr>
                                      <p:tavLst>
                                        <p:tav tm="0">
                                          <p:val>
                                            <p:fltVal val="0"/>
                                          </p:val>
                                        </p:tav>
                                        <p:tav tm="100000">
                                          <p:val>
                                            <p:strVal val="#ppt_h"/>
                                          </p:val>
                                        </p:tav>
                                      </p:tavLst>
                                    </p:anim>
                                    <p:anim calcmode="lin" valueType="num">
                                      <p:cBhvr>
                                        <p:cTn id="69" dur="2000" fill="hold"/>
                                        <p:tgtEl>
                                          <p:spTgt spid="37890">
                                            <p:txEl>
                                              <p:pRg st="10" end="10"/>
                                            </p:txEl>
                                          </p:spTgt>
                                        </p:tgtEl>
                                        <p:attrNameLst>
                                          <p:attrName>style.rotation</p:attrName>
                                        </p:attrNameLst>
                                      </p:cBhvr>
                                      <p:tavLst>
                                        <p:tav tm="0">
                                          <p:val>
                                            <p:fltVal val="90"/>
                                          </p:val>
                                        </p:tav>
                                        <p:tav tm="100000">
                                          <p:val>
                                            <p:fltVal val="0"/>
                                          </p:val>
                                        </p:tav>
                                      </p:tavLst>
                                    </p:anim>
                                    <p:animEffect transition="in" filter="fade">
                                      <p:cBhvr>
                                        <p:cTn id="70" dur="2000"/>
                                        <p:tgtEl>
                                          <p:spTgt spid="37890">
                                            <p:txEl>
                                              <p:pRg st="10" end="10"/>
                                            </p:txEl>
                                          </p:spTgt>
                                        </p:tgtEl>
                                      </p:cBhvr>
                                    </p:animEffect>
                                  </p:childTnLst>
                                </p:cTn>
                              </p:par>
                              <p:par>
                                <p:cTn id="71" presetID="31" presetClass="entr" presetSubtype="0" fill="hold" grpId="0" nodeType="withEffect">
                                  <p:stCondLst>
                                    <p:cond delay="0"/>
                                  </p:stCondLst>
                                  <p:iterate type="lt">
                                    <p:tmPct val="5000"/>
                                  </p:iterate>
                                  <p:childTnLst>
                                    <p:set>
                                      <p:cBhvr>
                                        <p:cTn id="72" dur="1" fill="hold">
                                          <p:stCondLst>
                                            <p:cond delay="0"/>
                                          </p:stCondLst>
                                        </p:cTn>
                                        <p:tgtEl>
                                          <p:spTgt spid="37890">
                                            <p:txEl>
                                              <p:pRg st="11" end="11"/>
                                            </p:txEl>
                                          </p:spTgt>
                                        </p:tgtEl>
                                        <p:attrNameLst>
                                          <p:attrName>style.visibility</p:attrName>
                                        </p:attrNameLst>
                                      </p:cBhvr>
                                      <p:to>
                                        <p:strVal val="visible"/>
                                      </p:to>
                                    </p:set>
                                    <p:anim calcmode="lin" valueType="num">
                                      <p:cBhvr>
                                        <p:cTn id="73" dur="2000" fill="hold"/>
                                        <p:tgtEl>
                                          <p:spTgt spid="37890">
                                            <p:txEl>
                                              <p:pRg st="11" end="11"/>
                                            </p:txEl>
                                          </p:spTgt>
                                        </p:tgtEl>
                                        <p:attrNameLst>
                                          <p:attrName>ppt_w</p:attrName>
                                        </p:attrNameLst>
                                      </p:cBhvr>
                                      <p:tavLst>
                                        <p:tav tm="0">
                                          <p:val>
                                            <p:fltVal val="0"/>
                                          </p:val>
                                        </p:tav>
                                        <p:tav tm="100000">
                                          <p:val>
                                            <p:strVal val="#ppt_w"/>
                                          </p:val>
                                        </p:tav>
                                      </p:tavLst>
                                    </p:anim>
                                    <p:anim calcmode="lin" valueType="num">
                                      <p:cBhvr>
                                        <p:cTn id="74" dur="2000" fill="hold"/>
                                        <p:tgtEl>
                                          <p:spTgt spid="37890">
                                            <p:txEl>
                                              <p:pRg st="11" end="11"/>
                                            </p:txEl>
                                          </p:spTgt>
                                        </p:tgtEl>
                                        <p:attrNameLst>
                                          <p:attrName>ppt_h</p:attrName>
                                        </p:attrNameLst>
                                      </p:cBhvr>
                                      <p:tavLst>
                                        <p:tav tm="0">
                                          <p:val>
                                            <p:fltVal val="0"/>
                                          </p:val>
                                        </p:tav>
                                        <p:tav tm="100000">
                                          <p:val>
                                            <p:strVal val="#ppt_h"/>
                                          </p:val>
                                        </p:tav>
                                      </p:tavLst>
                                    </p:anim>
                                    <p:anim calcmode="lin" valueType="num">
                                      <p:cBhvr>
                                        <p:cTn id="75" dur="2000" fill="hold"/>
                                        <p:tgtEl>
                                          <p:spTgt spid="37890">
                                            <p:txEl>
                                              <p:pRg st="11" end="11"/>
                                            </p:txEl>
                                          </p:spTgt>
                                        </p:tgtEl>
                                        <p:attrNameLst>
                                          <p:attrName>style.rotation</p:attrName>
                                        </p:attrNameLst>
                                      </p:cBhvr>
                                      <p:tavLst>
                                        <p:tav tm="0">
                                          <p:val>
                                            <p:fltVal val="90"/>
                                          </p:val>
                                        </p:tav>
                                        <p:tav tm="100000">
                                          <p:val>
                                            <p:fltVal val="0"/>
                                          </p:val>
                                        </p:tav>
                                      </p:tavLst>
                                    </p:anim>
                                    <p:animEffect transition="in" filter="fade">
                                      <p:cBhvr>
                                        <p:cTn id="76" dur="2000"/>
                                        <p:tgtEl>
                                          <p:spTgt spid="37890">
                                            <p:txEl>
                                              <p:pRg st="11" end="11"/>
                                            </p:txEl>
                                          </p:spTgt>
                                        </p:tgtEl>
                                      </p:cBhvr>
                                    </p:animEffect>
                                  </p:childTnLst>
                                </p:cTn>
                              </p:par>
                              <p:par>
                                <p:cTn id="77" presetID="31" presetClass="entr" presetSubtype="0" fill="hold" grpId="0" nodeType="withEffect">
                                  <p:stCondLst>
                                    <p:cond delay="0"/>
                                  </p:stCondLst>
                                  <p:iterate type="lt">
                                    <p:tmPct val="5000"/>
                                  </p:iterate>
                                  <p:childTnLst>
                                    <p:set>
                                      <p:cBhvr>
                                        <p:cTn id="78" dur="1" fill="hold">
                                          <p:stCondLst>
                                            <p:cond delay="0"/>
                                          </p:stCondLst>
                                        </p:cTn>
                                        <p:tgtEl>
                                          <p:spTgt spid="37890">
                                            <p:txEl>
                                              <p:pRg st="12" end="12"/>
                                            </p:txEl>
                                          </p:spTgt>
                                        </p:tgtEl>
                                        <p:attrNameLst>
                                          <p:attrName>style.visibility</p:attrName>
                                        </p:attrNameLst>
                                      </p:cBhvr>
                                      <p:to>
                                        <p:strVal val="visible"/>
                                      </p:to>
                                    </p:set>
                                    <p:anim calcmode="lin" valueType="num">
                                      <p:cBhvr>
                                        <p:cTn id="79" dur="2000" fill="hold"/>
                                        <p:tgtEl>
                                          <p:spTgt spid="37890">
                                            <p:txEl>
                                              <p:pRg st="12" end="12"/>
                                            </p:txEl>
                                          </p:spTgt>
                                        </p:tgtEl>
                                        <p:attrNameLst>
                                          <p:attrName>ppt_w</p:attrName>
                                        </p:attrNameLst>
                                      </p:cBhvr>
                                      <p:tavLst>
                                        <p:tav tm="0">
                                          <p:val>
                                            <p:fltVal val="0"/>
                                          </p:val>
                                        </p:tav>
                                        <p:tav tm="100000">
                                          <p:val>
                                            <p:strVal val="#ppt_w"/>
                                          </p:val>
                                        </p:tav>
                                      </p:tavLst>
                                    </p:anim>
                                    <p:anim calcmode="lin" valueType="num">
                                      <p:cBhvr>
                                        <p:cTn id="80" dur="2000" fill="hold"/>
                                        <p:tgtEl>
                                          <p:spTgt spid="37890">
                                            <p:txEl>
                                              <p:pRg st="12" end="12"/>
                                            </p:txEl>
                                          </p:spTgt>
                                        </p:tgtEl>
                                        <p:attrNameLst>
                                          <p:attrName>ppt_h</p:attrName>
                                        </p:attrNameLst>
                                      </p:cBhvr>
                                      <p:tavLst>
                                        <p:tav tm="0">
                                          <p:val>
                                            <p:fltVal val="0"/>
                                          </p:val>
                                        </p:tav>
                                        <p:tav tm="100000">
                                          <p:val>
                                            <p:strVal val="#ppt_h"/>
                                          </p:val>
                                        </p:tav>
                                      </p:tavLst>
                                    </p:anim>
                                    <p:anim calcmode="lin" valueType="num">
                                      <p:cBhvr>
                                        <p:cTn id="81" dur="2000" fill="hold"/>
                                        <p:tgtEl>
                                          <p:spTgt spid="37890">
                                            <p:txEl>
                                              <p:pRg st="12" end="12"/>
                                            </p:txEl>
                                          </p:spTgt>
                                        </p:tgtEl>
                                        <p:attrNameLst>
                                          <p:attrName>style.rotation</p:attrName>
                                        </p:attrNameLst>
                                      </p:cBhvr>
                                      <p:tavLst>
                                        <p:tav tm="0">
                                          <p:val>
                                            <p:fltVal val="90"/>
                                          </p:val>
                                        </p:tav>
                                        <p:tav tm="100000">
                                          <p:val>
                                            <p:fltVal val="0"/>
                                          </p:val>
                                        </p:tav>
                                      </p:tavLst>
                                    </p:anim>
                                    <p:animEffect transition="in" filter="fade">
                                      <p:cBhvr>
                                        <p:cTn id="82" dur="2000"/>
                                        <p:tgtEl>
                                          <p:spTgt spid="37890">
                                            <p:txEl>
                                              <p:pRg st="12" end="12"/>
                                            </p:txEl>
                                          </p:spTgt>
                                        </p:tgtEl>
                                      </p:cBhvr>
                                    </p:animEffect>
                                  </p:childTnLst>
                                </p:cTn>
                              </p:par>
                              <p:par>
                                <p:cTn id="83" presetID="31" presetClass="entr" presetSubtype="0" fill="hold" grpId="0" nodeType="withEffect">
                                  <p:stCondLst>
                                    <p:cond delay="0"/>
                                  </p:stCondLst>
                                  <p:iterate type="lt">
                                    <p:tmPct val="5000"/>
                                  </p:iterate>
                                  <p:childTnLst>
                                    <p:set>
                                      <p:cBhvr>
                                        <p:cTn id="84" dur="1" fill="hold">
                                          <p:stCondLst>
                                            <p:cond delay="0"/>
                                          </p:stCondLst>
                                        </p:cTn>
                                        <p:tgtEl>
                                          <p:spTgt spid="37890">
                                            <p:txEl>
                                              <p:pRg st="13" end="13"/>
                                            </p:txEl>
                                          </p:spTgt>
                                        </p:tgtEl>
                                        <p:attrNameLst>
                                          <p:attrName>style.visibility</p:attrName>
                                        </p:attrNameLst>
                                      </p:cBhvr>
                                      <p:to>
                                        <p:strVal val="visible"/>
                                      </p:to>
                                    </p:set>
                                    <p:anim calcmode="lin" valueType="num">
                                      <p:cBhvr>
                                        <p:cTn id="85" dur="2000" fill="hold"/>
                                        <p:tgtEl>
                                          <p:spTgt spid="37890">
                                            <p:txEl>
                                              <p:pRg st="13" end="13"/>
                                            </p:txEl>
                                          </p:spTgt>
                                        </p:tgtEl>
                                        <p:attrNameLst>
                                          <p:attrName>ppt_w</p:attrName>
                                        </p:attrNameLst>
                                      </p:cBhvr>
                                      <p:tavLst>
                                        <p:tav tm="0">
                                          <p:val>
                                            <p:fltVal val="0"/>
                                          </p:val>
                                        </p:tav>
                                        <p:tav tm="100000">
                                          <p:val>
                                            <p:strVal val="#ppt_w"/>
                                          </p:val>
                                        </p:tav>
                                      </p:tavLst>
                                    </p:anim>
                                    <p:anim calcmode="lin" valueType="num">
                                      <p:cBhvr>
                                        <p:cTn id="86" dur="2000" fill="hold"/>
                                        <p:tgtEl>
                                          <p:spTgt spid="37890">
                                            <p:txEl>
                                              <p:pRg st="13" end="13"/>
                                            </p:txEl>
                                          </p:spTgt>
                                        </p:tgtEl>
                                        <p:attrNameLst>
                                          <p:attrName>ppt_h</p:attrName>
                                        </p:attrNameLst>
                                      </p:cBhvr>
                                      <p:tavLst>
                                        <p:tav tm="0">
                                          <p:val>
                                            <p:fltVal val="0"/>
                                          </p:val>
                                        </p:tav>
                                        <p:tav tm="100000">
                                          <p:val>
                                            <p:strVal val="#ppt_h"/>
                                          </p:val>
                                        </p:tav>
                                      </p:tavLst>
                                    </p:anim>
                                    <p:anim calcmode="lin" valueType="num">
                                      <p:cBhvr>
                                        <p:cTn id="87" dur="2000" fill="hold"/>
                                        <p:tgtEl>
                                          <p:spTgt spid="37890">
                                            <p:txEl>
                                              <p:pRg st="13" end="13"/>
                                            </p:txEl>
                                          </p:spTgt>
                                        </p:tgtEl>
                                        <p:attrNameLst>
                                          <p:attrName>style.rotation</p:attrName>
                                        </p:attrNameLst>
                                      </p:cBhvr>
                                      <p:tavLst>
                                        <p:tav tm="0">
                                          <p:val>
                                            <p:fltVal val="90"/>
                                          </p:val>
                                        </p:tav>
                                        <p:tav tm="100000">
                                          <p:val>
                                            <p:fltVal val="0"/>
                                          </p:val>
                                        </p:tav>
                                      </p:tavLst>
                                    </p:anim>
                                    <p:animEffect transition="in" filter="fade">
                                      <p:cBhvr>
                                        <p:cTn id="88" dur="2000"/>
                                        <p:tgtEl>
                                          <p:spTgt spid="37890">
                                            <p:txEl>
                                              <p:pRg st="13" end="13"/>
                                            </p:txEl>
                                          </p:spTgt>
                                        </p:tgtEl>
                                      </p:cBhvr>
                                    </p:animEffect>
                                  </p:childTnLst>
                                </p:cTn>
                              </p:par>
                            </p:childTnLst>
                          </p:cTn>
                        </p:par>
                        <p:par>
                          <p:cTn id="89" fill="hold">
                            <p:stCondLst>
                              <p:cond delay="0"/>
                            </p:stCondLst>
                            <p:childTnLst>
                              <p:par>
                                <p:cTn id="90" presetID="4" presetClass="entr" presetSubtype="16" fill="hold" nodeType="afterEffect">
                                  <p:stCondLst>
                                    <p:cond delay="0"/>
                                  </p:stCondLst>
                                  <p:childTnLst>
                                    <p:set>
                                      <p:cBhvr>
                                        <p:cTn id="91" dur="1" fill="hold">
                                          <p:stCondLst>
                                            <p:cond delay="0"/>
                                          </p:stCondLst>
                                        </p:cTn>
                                        <p:tgtEl>
                                          <p:spTgt spid="37891"/>
                                        </p:tgtEl>
                                        <p:attrNameLst>
                                          <p:attrName>style.visibility</p:attrName>
                                        </p:attrNameLst>
                                      </p:cBhvr>
                                      <p:to>
                                        <p:strVal val="visible"/>
                                      </p:to>
                                    </p:set>
                                    <p:animEffect transition="in" filter="box(in)">
                                      <p:cBhvr>
                                        <p:cTn id="92" dur="500"/>
                                        <p:tgtEl>
                                          <p:spTgt spid="37891"/>
                                        </p:tgtEl>
                                      </p:cBhvr>
                                    </p:animEffect>
                                  </p:childTnLst>
                                </p:cTn>
                              </p:par>
                            </p:childTnLst>
                          </p:cTn>
                        </p:par>
                        <p:par>
                          <p:cTn id="93" fill="hold">
                            <p:stCondLst>
                              <p:cond delay="500"/>
                            </p:stCondLst>
                            <p:childTnLst>
                              <p:par>
                                <p:cTn id="94" presetID="4" presetClass="entr" presetSubtype="16" fill="hold" nodeType="afterEffect">
                                  <p:stCondLst>
                                    <p:cond delay="0"/>
                                  </p:stCondLst>
                                  <p:childTnLst>
                                    <p:set>
                                      <p:cBhvr>
                                        <p:cTn id="95" dur="1" fill="hold">
                                          <p:stCondLst>
                                            <p:cond delay="0"/>
                                          </p:stCondLst>
                                        </p:cTn>
                                        <p:tgtEl>
                                          <p:spTgt spid="37892"/>
                                        </p:tgtEl>
                                        <p:attrNameLst>
                                          <p:attrName>style.visibility</p:attrName>
                                        </p:attrNameLst>
                                      </p:cBhvr>
                                      <p:to>
                                        <p:strVal val="visible"/>
                                      </p:to>
                                    </p:set>
                                    <p:animEffect transition="in" filter="box(in)">
                                      <p:cBhvr>
                                        <p:cTn id="96" dur="2000"/>
                                        <p:tgtEl>
                                          <p:spTgt spid="37892"/>
                                        </p:tgtEl>
                                      </p:cBhvr>
                                    </p:animEffect>
                                  </p:childTnLst>
                                </p:cTn>
                              </p:par>
                            </p:childTnLst>
                          </p:cTn>
                        </p:par>
                        <p:par>
                          <p:cTn id="97" fill="hold">
                            <p:stCondLst>
                              <p:cond delay="2500"/>
                            </p:stCondLst>
                            <p:childTnLst>
                              <p:par>
                                <p:cTn id="98" presetID="4" presetClass="entr" presetSubtype="16" fill="hold" nodeType="afterEffect">
                                  <p:stCondLst>
                                    <p:cond delay="0"/>
                                  </p:stCondLst>
                                  <p:childTnLst>
                                    <p:set>
                                      <p:cBhvr>
                                        <p:cTn id="99" dur="1" fill="hold">
                                          <p:stCondLst>
                                            <p:cond delay="0"/>
                                          </p:stCondLst>
                                        </p:cTn>
                                        <p:tgtEl>
                                          <p:spTgt spid="37893"/>
                                        </p:tgtEl>
                                        <p:attrNameLst>
                                          <p:attrName>style.visibility</p:attrName>
                                        </p:attrNameLst>
                                      </p:cBhvr>
                                      <p:to>
                                        <p:strVal val="visible"/>
                                      </p:to>
                                    </p:set>
                                    <p:animEffect transition="in" filter="box(in)">
                                      <p:cBhvr>
                                        <p:cTn id="100" dur="1000"/>
                                        <p:tgtEl>
                                          <p:spTgt spid="37893"/>
                                        </p:tgtEl>
                                      </p:cBhvr>
                                    </p:animEffect>
                                  </p:childTnLst>
                                </p:cTn>
                              </p:par>
                            </p:childTnLst>
                          </p:cTn>
                        </p:par>
                        <p:par>
                          <p:cTn id="101" fill="hold">
                            <p:stCondLst>
                              <p:cond delay="3500"/>
                            </p:stCondLst>
                            <p:childTnLst>
                              <p:par>
                                <p:cTn id="102" presetID="4" presetClass="entr" presetSubtype="32" fill="hold" nodeType="afterEffect">
                                  <p:stCondLst>
                                    <p:cond delay="0"/>
                                  </p:stCondLst>
                                  <p:childTnLst>
                                    <p:set>
                                      <p:cBhvr>
                                        <p:cTn id="103" dur="1" fill="hold">
                                          <p:stCondLst>
                                            <p:cond delay="0"/>
                                          </p:stCondLst>
                                        </p:cTn>
                                        <p:tgtEl>
                                          <p:spTgt spid="37894"/>
                                        </p:tgtEl>
                                        <p:attrNameLst>
                                          <p:attrName>style.visibility</p:attrName>
                                        </p:attrNameLst>
                                      </p:cBhvr>
                                      <p:to>
                                        <p:strVal val="visible"/>
                                      </p:to>
                                    </p:set>
                                    <p:animEffect transition="in" filter="box(out)">
                                      <p:cBhvr>
                                        <p:cTn id="104" dur="1000"/>
                                        <p:tgtEl>
                                          <p:spTgt spid="37894"/>
                                        </p:tgtEl>
                                      </p:cBhvr>
                                    </p:animEffect>
                                  </p:childTnLst>
                                </p:cTn>
                              </p:par>
                            </p:childTnLst>
                          </p:cTn>
                        </p:par>
                        <p:par>
                          <p:cTn id="105" fill="hold">
                            <p:stCondLst>
                              <p:cond delay="4500"/>
                            </p:stCondLst>
                            <p:childTnLst>
                              <p:par>
                                <p:cTn id="106" presetID="4" presetClass="entr" presetSubtype="16" fill="hold" nodeType="afterEffect">
                                  <p:stCondLst>
                                    <p:cond delay="0"/>
                                  </p:stCondLst>
                                  <p:childTnLst>
                                    <p:set>
                                      <p:cBhvr>
                                        <p:cTn id="107" dur="1" fill="hold">
                                          <p:stCondLst>
                                            <p:cond delay="0"/>
                                          </p:stCondLst>
                                        </p:cTn>
                                        <p:tgtEl>
                                          <p:spTgt spid="37895"/>
                                        </p:tgtEl>
                                        <p:attrNameLst>
                                          <p:attrName>style.visibility</p:attrName>
                                        </p:attrNameLst>
                                      </p:cBhvr>
                                      <p:to>
                                        <p:strVal val="visible"/>
                                      </p:to>
                                    </p:set>
                                    <p:animEffect transition="in" filter="box(in)">
                                      <p:cBhvr>
                                        <p:cTn id="108" dur="1000"/>
                                        <p:tgtEl>
                                          <p:spTgt spid="37895"/>
                                        </p:tgtEl>
                                      </p:cBhvr>
                                    </p:animEffect>
                                  </p:childTnLst>
                                </p:cTn>
                              </p:par>
                            </p:childTnLst>
                          </p:cTn>
                        </p:par>
                        <p:par>
                          <p:cTn id="109" fill="hold">
                            <p:stCondLst>
                              <p:cond delay="5500"/>
                            </p:stCondLst>
                            <p:childTnLst>
                              <p:par>
                                <p:cTn id="110" presetID="4" presetClass="entr" presetSubtype="32" fill="hold" nodeType="afterEffect">
                                  <p:stCondLst>
                                    <p:cond delay="0"/>
                                  </p:stCondLst>
                                  <p:childTnLst>
                                    <p:set>
                                      <p:cBhvr>
                                        <p:cTn id="111" dur="1" fill="hold">
                                          <p:stCondLst>
                                            <p:cond delay="0"/>
                                          </p:stCondLst>
                                        </p:cTn>
                                        <p:tgtEl>
                                          <p:spTgt spid="37896"/>
                                        </p:tgtEl>
                                        <p:attrNameLst>
                                          <p:attrName>style.visibility</p:attrName>
                                        </p:attrNameLst>
                                      </p:cBhvr>
                                      <p:to>
                                        <p:strVal val="visible"/>
                                      </p:to>
                                    </p:set>
                                    <p:animEffect transition="in" filter="box(out)">
                                      <p:cBhvr>
                                        <p:cTn id="112" dur="1000"/>
                                        <p:tgtEl>
                                          <p:spTgt spid="37896"/>
                                        </p:tgtEl>
                                      </p:cBhvr>
                                    </p:animEffect>
                                  </p:childTnLst>
                                </p:cTn>
                              </p:par>
                            </p:childTnLst>
                          </p:cTn>
                        </p:par>
                        <p:par>
                          <p:cTn id="113" fill="hold">
                            <p:stCondLst>
                              <p:cond delay="6500"/>
                            </p:stCondLst>
                            <p:childTnLst>
                              <p:par>
                                <p:cTn id="114" presetID="4" presetClass="entr" presetSubtype="16" fill="hold" nodeType="afterEffect">
                                  <p:stCondLst>
                                    <p:cond delay="0"/>
                                  </p:stCondLst>
                                  <p:childTnLst>
                                    <p:set>
                                      <p:cBhvr>
                                        <p:cTn id="115" dur="1" fill="hold">
                                          <p:stCondLst>
                                            <p:cond delay="0"/>
                                          </p:stCondLst>
                                        </p:cTn>
                                        <p:tgtEl>
                                          <p:spTgt spid="37906"/>
                                        </p:tgtEl>
                                        <p:attrNameLst>
                                          <p:attrName>style.visibility</p:attrName>
                                        </p:attrNameLst>
                                      </p:cBhvr>
                                      <p:to>
                                        <p:strVal val="visible"/>
                                      </p:to>
                                    </p:set>
                                    <p:animEffect transition="in" filter="box(in)">
                                      <p:cBhvr>
                                        <p:cTn id="116" dur="500"/>
                                        <p:tgtEl>
                                          <p:spTgt spid="37906"/>
                                        </p:tgtEl>
                                      </p:cBhvr>
                                    </p:animEffect>
                                  </p:childTnLst>
                                </p:cTn>
                              </p:par>
                            </p:childTnLst>
                          </p:cTn>
                        </p:par>
                        <p:par>
                          <p:cTn id="117" fill="hold">
                            <p:stCondLst>
                              <p:cond delay="7000"/>
                            </p:stCondLst>
                            <p:childTnLst>
                              <p:par>
                                <p:cTn id="118" presetID="4" presetClass="entr" presetSubtype="16" fill="hold" nodeType="afterEffect">
                                  <p:stCondLst>
                                    <p:cond delay="0"/>
                                  </p:stCondLst>
                                  <p:childTnLst>
                                    <p:set>
                                      <p:cBhvr>
                                        <p:cTn id="119" dur="1" fill="hold">
                                          <p:stCondLst>
                                            <p:cond delay="0"/>
                                          </p:stCondLst>
                                        </p:cTn>
                                        <p:tgtEl>
                                          <p:spTgt spid="37898"/>
                                        </p:tgtEl>
                                        <p:attrNameLst>
                                          <p:attrName>style.visibility</p:attrName>
                                        </p:attrNameLst>
                                      </p:cBhvr>
                                      <p:to>
                                        <p:strVal val="visible"/>
                                      </p:to>
                                    </p:set>
                                    <p:animEffect transition="in" filter="box(in)">
                                      <p:cBhvr>
                                        <p:cTn id="120" dur="1000"/>
                                        <p:tgtEl>
                                          <p:spTgt spid="37898"/>
                                        </p:tgtEl>
                                      </p:cBhvr>
                                    </p:animEffect>
                                  </p:childTnLst>
                                </p:cTn>
                              </p:par>
                            </p:childTnLst>
                          </p:cTn>
                        </p:par>
                        <p:par>
                          <p:cTn id="121" fill="hold">
                            <p:stCondLst>
                              <p:cond delay="8000"/>
                            </p:stCondLst>
                            <p:childTnLst>
                              <p:par>
                                <p:cTn id="122" presetID="2" presetClass="entr" presetSubtype="4" fill="hold" nodeType="afterEffect">
                                  <p:stCondLst>
                                    <p:cond delay="0"/>
                                  </p:stCondLst>
                                  <p:childTnLst>
                                    <p:set>
                                      <p:cBhvr>
                                        <p:cTn id="123" dur="1" fill="hold">
                                          <p:stCondLst>
                                            <p:cond delay="0"/>
                                          </p:stCondLst>
                                        </p:cTn>
                                        <p:tgtEl>
                                          <p:spTgt spid="37903"/>
                                        </p:tgtEl>
                                        <p:attrNameLst>
                                          <p:attrName>style.visibility</p:attrName>
                                        </p:attrNameLst>
                                      </p:cBhvr>
                                      <p:to>
                                        <p:strVal val="visible"/>
                                      </p:to>
                                    </p:set>
                                    <p:anim calcmode="lin" valueType="num">
                                      <p:cBhvr additive="base">
                                        <p:cTn id="124" dur="500" fill="hold"/>
                                        <p:tgtEl>
                                          <p:spTgt spid="37903"/>
                                        </p:tgtEl>
                                        <p:attrNameLst>
                                          <p:attrName>ppt_x</p:attrName>
                                        </p:attrNameLst>
                                      </p:cBhvr>
                                      <p:tavLst>
                                        <p:tav tm="0">
                                          <p:val>
                                            <p:strVal val="#ppt_x"/>
                                          </p:val>
                                        </p:tav>
                                        <p:tav tm="100000">
                                          <p:val>
                                            <p:strVal val="#ppt_x"/>
                                          </p:val>
                                        </p:tav>
                                      </p:tavLst>
                                    </p:anim>
                                    <p:anim calcmode="lin" valueType="num">
                                      <p:cBhvr additive="base">
                                        <p:cTn id="125" dur="500" fill="hold"/>
                                        <p:tgtEl>
                                          <p:spTgt spid="37903"/>
                                        </p:tgtEl>
                                        <p:attrNameLst>
                                          <p:attrName>ppt_y</p:attrName>
                                        </p:attrNameLst>
                                      </p:cBhvr>
                                      <p:tavLst>
                                        <p:tav tm="0">
                                          <p:val>
                                            <p:strVal val="1+#ppt_h/2"/>
                                          </p:val>
                                        </p:tav>
                                        <p:tav tm="100000">
                                          <p:val>
                                            <p:strVal val="#ppt_y"/>
                                          </p:val>
                                        </p:tav>
                                      </p:tavLst>
                                    </p:anim>
                                  </p:childTnLst>
                                </p:cTn>
                              </p:par>
                            </p:childTnLst>
                          </p:cTn>
                        </p:par>
                        <p:par>
                          <p:cTn id="126" fill="hold">
                            <p:stCondLst>
                              <p:cond delay="8500"/>
                            </p:stCondLst>
                            <p:childTnLst>
                              <p:par>
                                <p:cTn id="127" presetID="4" presetClass="entr" presetSubtype="16" fill="hold" nodeType="afterEffect">
                                  <p:stCondLst>
                                    <p:cond delay="0"/>
                                  </p:stCondLst>
                                  <p:childTnLst>
                                    <p:set>
                                      <p:cBhvr>
                                        <p:cTn id="128" dur="1" fill="hold">
                                          <p:stCondLst>
                                            <p:cond delay="0"/>
                                          </p:stCondLst>
                                        </p:cTn>
                                        <p:tgtEl>
                                          <p:spTgt spid="37900"/>
                                        </p:tgtEl>
                                        <p:attrNameLst>
                                          <p:attrName>style.visibility</p:attrName>
                                        </p:attrNameLst>
                                      </p:cBhvr>
                                      <p:to>
                                        <p:strVal val="visible"/>
                                      </p:to>
                                    </p:set>
                                    <p:animEffect transition="in" filter="box(in)">
                                      <p:cBhvr>
                                        <p:cTn id="129" dur="500"/>
                                        <p:tgtEl>
                                          <p:spTgt spid="37900"/>
                                        </p:tgtEl>
                                      </p:cBhvr>
                                    </p:animEffect>
                                  </p:childTnLst>
                                </p:cTn>
                              </p:par>
                            </p:childTnLst>
                          </p:cTn>
                        </p:par>
                        <p:par>
                          <p:cTn id="130" fill="hold">
                            <p:stCondLst>
                              <p:cond delay="9000"/>
                            </p:stCondLst>
                            <p:childTnLst>
                              <p:par>
                                <p:cTn id="131" presetID="4" presetClass="entr" presetSubtype="32" fill="hold" nodeType="afterEffect">
                                  <p:stCondLst>
                                    <p:cond delay="0"/>
                                  </p:stCondLst>
                                  <p:childTnLst>
                                    <p:set>
                                      <p:cBhvr>
                                        <p:cTn id="132" dur="1" fill="hold">
                                          <p:stCondLst>
                                            <p:cond delay="0"/>
                                          </p:stCondLst>
                                        </p:cTn>
                                        <p:tgtEl>
                                          <p:spTgt spid="37899"/>
                                        </p:tgtEl>
                                        <p:attrNameLst>
                                          <p:attrName>style.visibility</p:attrName>
                                        </p:attrNameLst>
                                      </p:cBhvr>
                                      <p:to>
                                        <p:strVal val="visible"/>
                                      </p:to>
                                    </p:set>
                                    <p:animEffect transition="in" filter="box(out)">
                                      <p:cBhvr>
                                        <p:cTn id="133" dur="1000"/>
                                        <p:tgtEl>
                                          <p:spTgt spid="37899"/>
                                        </p:tgtEl>
                                      </p:cBhvr>
                                    </p:animEffect>
                                  </p:childTnLst>
                                </p:cTn>
                              </p:par>
                            </p:childTnLst>
                          </p:cTn>
                        </p:par>
                        <p:par>
                          <p:cTn id="134" fill="hold">
                            <p:stCondLst>
                              <p:cond delay="10000"/>
                            </p:stCondLst>
                            <p:childTnLst>
                              <p:par>
                                <p:cTn id="135" presetID="4" presetClass="entr" presetSubtype="16" fill="hold" nodeType="afterEffect">
                                  <p:stCondLst>
                                    <p:cond delay="0"/>
                                  </p:stCondLst>
                                  <p:childTnLst>
                                    <p:set>
                                      <p:cBhvr>
                                        <p:cTn id="136" dur="1" fill="hold">
                                          <p:stCondLst>
                                            <p:cond delay="0"/>
                                          </p:stCondLst>
                                        </p:cTn>
                                        <p:tgtEl>
                                          <p:spTgt spid="37902"/>
                                        </p:tgtEl>
                                        <p:attrNameLst>
                                          <p:attrName>style.visibility</p:attrName>
                                        </p:attrNameLst>
                                      </p:cBhvr>
                                      <p:to>
                                        <p:strVal val="visible"/>
                                      </p:to>
                                    </p:set>
                                    <p:animEffect transition="in" filter="box(in)">
                                      <p:cBhvr>
                                        <p:cTn id="137" dur="500"/>
                                        <p:tgtEl>
                                          <p:spTgt spid="37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00050" y="381000"/>
            <a:ext cx="8382000" cy="6096000"/>
          </a:xfrm>
          <a:prstGeom prst="rect">
            <a:avLst/>
          </a:prstGeom>
          <a:gradFill rotWithShape="1">
            <a:gsLst>
              <a:gs pos="0">
                <a:srgbClr val="000099"/>
              </a:gs>
              <a:gs pos="50000">
                <a:srgbClr val="0000FF"/>
              </a:gs>
              <a:gs pos="100000">
                <a:srgbClr val="000099"/>
              </a:gs>
            </a:gsLst>
            <a:lin ang="5400000" scaled="1"/>
          </a:gra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5059" name="Picture 3" descr="Nen trong do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7" descr="DSTARS-P"/>
          <p:cNvPicPr>
            <a:picLocks noChangeAspect="1" noChangeArrowheads="1" noCrop="1"/>
          </p:cNvPicPr>
          <p:nvPr/>
        </p:nvPicPr>
        <p:blipFill>
          <a:blip r:embed="rId2"/>
          <a:srcRect/>
          <a:stretch>
            <a:fillRect/>
          </a:stretch>
        </p:blipFill>
        <p:spPr bwMode="auto">
          <a:xfrm>
            <a:off x="7620000" y="1219200"/>
            <a:ext cx="38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descr="BIRDSW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4613" y="0"/>
            <a:ext cx="8112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5" name="Group 9"/>
          <p:cNvGrpSpPr/>
          <p:nvPr/>
        </p:nvGrpSpPr>
        <p:grpSpPr bwMode="auto">
          <a:xfrm>
            <a:off x="304800" y="304800"/>
            <a:ext cx="1143000" cy="1524000"/>
            <a:chOff x="240" y="1008"/>
            <a:chExt cx="1178" cy="1410"/>
          </a:xfrm>
        </p:grpSpPr>
        <p:pic>
          <p:nvPicPr>
            <p:cNvPr id="45072" name="Picture 10" descr="ghi ch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 y="1008"/>
              <a:ext cx="1178" cy="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3" name="WordArt 11"/>
            <p:cNvSpPr>
              <a:spLocks noChangeArrowheads="1" noChangeShapeType="1" noTextEdit="1"/>
            </p:cNvSpPr>
            <p:nvPr/>
          </p:nvSpPr>
          <p:spPr bwMode="auto">
            <a:xfrm>
              <a:off x="480" y="1296"/>
              <a:ext cx="672" cy="672"/>
            </a:xfrm>
            <a:prstGeom prst="rect">
              <a:avLst/>
            </a:prstGeom>
          </p:spPr>
          <p:txBody>
            <a:bodyPr wrap="none" fromWordArt="1">
              <a:prstTxWarp prst="textPlain">
                <a:avLst>
                  <a:gd name="adj" fmla="val 50000"/>
                </a:avLst>
              </a:prstTxWarp>
            </a:bodyPr>
            <a:lstStyle/>
            <a:p>
              <a:pPr algn="ctr"/>
              <a:r>
                <a:rPr lang="en-US" sz="3600" kern="10">
                  <a:ln w="9525">
                    <a:solidFill>
                      <a:srgbClr val="FF0000"/>
                    </a:solidFill>
                    <a:round/>
                    <a:headEnd type="none" w="sm" len="sm"/>
                    <a:tailEnd type="none" w="sm" len="sm"/>
                  </a:ln>
                  <a:solidFill>
                    <a:srgbClr val="FF0000"/>
                  </a:solidFill>
                  <a:effectLst>
                    <a:outerShdw dist="35921" dir="2700000" algn="ctr" rotWithShape="0">
                      <a:schemeClr val="bg1"/>
                    </a:outerShdw>
                  </a:effectLst>
                  <a:latin typeface="Roboto" panose="02000000000000000000" charset="0"/>
                  <a:cs typeface="Roboto" panose="02000000000000000000" charset="0"/>
                </a:rPr>
                <a:t>Trò</a:t>
              </a:r>
              <a:endParaRPr lang="en-US" sz="3600" kern="10">
                <a:ln w="9525">
                  <a:solidFill>
                    <a:srgbClr val="FF0000"/>
                  </a:solidFill>
                  <a:round/>
                  <a:headEnd type="none" w="sm" len="sm"/>
                  <a:tailEnd type="none" w="sm" len="sm"/>
                </a:ln>
                <a:solidFill>
                  <a:srgbClr val="FF0000"/>
                </a:solidFill>
                <a:effectLst>
                  <a:outerShdw dist="35921" dir="2700000" algn="ctr" rotWithShape="0">
                    <a:schemeClr val="bg1"/>
                  </a:outerShdw>
                </a:effectLst>
                <a:latin typeface="Roboto" panose="02000000000000000000" charset="0"/>
                <a:cs typeface="Roboto" panose="02000000000000000000" charset="0"/>
              </a:endParaRPr>
            </a:p>
            <a:p>
              <a:pPr algn="ctr"/>
              <a:r>
                <a:rPr lang="en-US" sz="3600" kern="10">
                  <a:ln w="9525">
                    <a:solidFill>
                      <a:srgbClr val="FF0000"/>
                    </a:solidFill>
                    <a:round/>
                    <a:headEnd type="none" w="sm" len="sm"/>
                    <a:tailEnd type="none" w="sm" len="sm"/>
                  </a:ln>
                  <a:solidFill>
                    <a:srgbClr val="FF0000"/>
                  </a:solidFill>
                  <a:effectLst>
                    <a:outerShdw dist="35921" dir="2700000" algn="ctr" rotWithShape="0">
                      <a:schemeClr val="bg1"/>
                    </a:outerShdw>
                  </a:effectLst>
                  <a:latin typeface="Roboto" panose="02000000000000000000" charset="0"/>
                  <a:cs typeface="Roboto" panose="02000000000000000000" charset="0"/>
                </a:rPr>
                <a:t>chơi</a:t>
              </a:r>
              <a:endParaRPr lang="en-US" sz="3600" kern="10">
                <a:ln w="9525">
                  <a:solidFill>
                    <a:srgbClr val="FF0000"/>
                  </a:solidFill>
                  <a:round/>
                  <a:headEnd type="none" w="sm" len="sm"/>
                  <a:tailEnd type="none" w="sm" len="sm"/>
                </a:ln>
                <a:solidFill>
                  <a:srgbClr val="FF0000"/>
                </a:solidFill>
                <a:effectLst>
                  <a:outerShdw dist="35921" dir="2700000" algn="ctr" rotWithShape="0">
                    <a:schemeClr val="bg1"/>
                  </a:outerShdw>
                </a:effectLst>
                <a:latin typeface="Roboto" panose="02000000000000000000" charset="0"/>
                <a:cs typeface="Roboto" panose="02000000000000000000" charset="0"/>
              </a:endParaRPr>
            </a:p>
          </p:txBody>
        </p:sp>
      </p:grpSp>
      <p:pic>
        <p:nvPicPr>
          <p:cNvPr id="64524" name="Picture 12" descr="Teu dung x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8654">
            <a:off x="2514600" y="-1981200"/>
            <a:ext cx="13477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31" descr="mouse3"/>
          <p:cNvPicPr>
            <a:picLocks noChangeAspect="1" noChangeArrowheads="1" noCrop="1"/>
          </p:cNvPicPr>
          <p:nvPr/>
        </p:nvPicPr>
        <p:blipFill>
          <a:blip r:embed="rId6"/>
          <a:srcRect/>
          <a:stretch>
            <a:fillRect/>
          </a:stretch>
        </p:blipFill>
        <p:spPr bwMode="auto">
          <a:xfrm flipH="1">
            <a:off x="7239000" y="3810000"/>
            <a:ext cx="1905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5" descr="Bauernb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5486400"/>
            <a:ext cx="800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Text Box 99"/>
          <p:cNvSpPr txBox="1"/>
          <p:nvPr/>
        </p:nvSpPr>
        <p:spPr>
          <a:xfrm>
            <a:off x="1600200" y="762000"/>
            <a:ext cx="6838950" cy="4523105"/>
          </a:xfrm>
          <a:prstGeom prst="rect">
            <a:avLst/>
          </a:prstGeom>
          <a:noFill/>
          <a:ln w="9525">
            <a:noFill/>
          </a:ln>
        </p:spPr>
        <p:txBody>
          <a:bodyPr wrap="square">
            <a:spAutoFit/>
          </a:bodyPr>
          <a:p>
            <a:pPr marL="0" indent="0"/>
            <a:r>
              <a:rPr lang="en-US" sz="2400" b="1">
                <a:solidFill>
                  <a:schemeClr val="bg1"/>
                </a:solidFill>
                <a:latin typeface="Times New Roman" panose="02020603050405020304" pitchFamily="18" charset="0"/>
                <a:cs typeface="Times New Roman" panose="02020603050405020304" pitchFamily="18" charset="0"/>
              </a:rPr>
              <a:t>* Hoạt động 4: Trò chơi xây nhà - </a:t>
            </a:r>
            <a:r>
              <a:rPr lang="en-US" sz="2400" b="0">
                <a:solidFill>
                  <a:schemeClr val="bg1"/>
                </a:solidFill>
                <a:latin typeface="Times New Roman" panose="02020603050405020304" pitchFamily="18" charset="0"/>
                <a:cs typeface="Times New Roman" panose="02020603050405020304" pitchFamily="18" charset="0"/>
              </a:rPr>
              <a:t>Cô nêu luật chơi và cách chơi: Tìm những chữ cái đã học gắn trên các khôi hộp xây thành ngôi nhà theo yêu cầu của cô.- Trẻ chơi</a:t>
            </a:r>
            <a:r>
              <a:rPr lang="en-US" sz="2400" b="0">
                <a:solidFill>
                  <a:schemeClr val="bg1"/>
                </a:solidFill>
                <a:latin typeface="Times New Roman" panose="02020603050405020304" pitchFamily="18" charset="0"/>
                <a:ea typeface="SimSun" panose="02010600030101010101" pitchFamily="2" charset="-122"/>
              </a:rPr>
              <a:t>* Giáo dục: Mỗi người chúng ta ai cũng có 1 ngôi nhà do bố mẹ xây nên nơi đó có nhiều kĩ niệm gắn bó. Vì thế dù có đi nơi đâu ta luôn nhớ và yêu quý về ngôi nhà của mình và không quên phải giữ gìn ngôi nhà luôn sạch đẹp nhé các con.  </a:t>
            </a:r>
            <a:endParaRPr lang="en-US" sz="2400" b="0">
              <a:solidFill>
                <a:schemeClr val="bg1"/>
              </a:solidFill>
              <a:latin typeface="Times New Roman" panose="02020603050405020304" pitchFamily="18" charset="0"/>
              <a:ea typeface="SimSun" panose="02010600030101010101" pitchFamily="2" charset="-122"/>
            </a:endParaRPr>
          </a:p>
          <a:p>
            <a:pPr marL="0" indent="0"/>
            <a:r>
              <a:rPr lang="en-US" sz="2400" b="0">
                <a:solidFill>
                  <a:schemeClr val="bg1"/>
                </a:solidFill>
                <a:latin typeface="Times New Roman" panose="02020603050405020304" pitchFamily="18" charset="0"/>
                <a:ea typeface="SimSun" panose="02010600030101010101" pitchFamily="2" charset="-122"/>
              </a:rPr>
              <a:t>* Nhận xét cắm hoa</a:t>
            </a:r>
            <a:endParaRPr lang="en-US" sz="2400" b="0">
              <a:solidFill>
                <a:schemeClr val="bg1"/>
              </a:solidFill>
              <a:latin typeface="Times New Roman" panose="02020603050405020304" pitchFamily="18" charset="0"/>
              <a:ea typeface="SimSun" panose="02010600030101010101" pitchFamily="2" charset="-122"/>
            </a:endParaRPr>
          </a:p>
          <a:p>
            <a:pPr marL="0" indent="0"/>
            <a:r>
              <a:rPr lang="en-US" sz="2400" b="0">
                <a:solidFill>
                  <a:schemeClr val="bg1"/>
                </a:solidFill>
                <a:latin typeface="Times New Roman" panose="02020603050405020304" pitchFamily="18" charset="0"/>
                <a:ea typeface="SimSun" panose="02010600030101010101" pitchFamily="2" charset="-122"/>
              </a:rPr>
              <a:t>- Hát “cả nhà thương nhau” kết thúc tiết học.</a:t>
            </a:r>
            <a:endParaRPr lang="en-US" sz="2400" b="0">
              <a:solidFill>
                <a:schemeClr val="bg1"/>
              </a:solidFill>
              <a:latin typeface="Times New Roman" panose="02020603050405020304" pitchFamily="18" charset="0"/>
              <a:ea typeface="SimSun" panose="02010600030101010101" pitchFamily="2" charset="-122"/>
            </a:endParaRPr>
          </a:p>
        </p:txBody>
      </p:sp>
      <p:pic>
        <p:nvPicPr>
          <p:cNvPr id="2" name="NhaCuaToi-QuynhTrang-3676864">
            <a:hlinkClick r:id="" action="ppaction://media"/>
          </p:cNvPr>
          <p:cNvPicPr/>
          <p:nvPr>
            <a:audioFile r:link="rId8"/>
            <p:extLst>
              <p:ext uri="{DAA4B4D4-6D71-4841-9C94-3DE7FCFB9230}">
                <p14:media xmlns:p14="http://schemas.microsoft.com/office/powerpoint/2010/main" r:embed="rId9"/>
              </p:ext>
            </p:extLst>
          </p:nvPr>
        </p:nvPicPr>
        <p:blipFill>
          <a:blip r:embed="rId10"/>
          <a:stretch>
            <a:fillRect/>
          </a:stretch>
        </p:blipFill>
        <p:spPr>
          <a:xfrm>
            <a:off x="3581400" y="198120"/>
            <a:ext cx="412750" cy="412750"/>
          </a:xfrm>
          <a:prstGeom prst="rect">
            <a:avLst/>
          </a:prstGeom>
        </p:spPr>
      </p:pic>
      <p:pic>
        <p:nvPicPr>
          <p:cNvPr id="3" name="CaNhaThuongNhau-BaoNgu-2751653 (1)">
            <a:hlinkClick r:id="" action="ppaction://media"/>
          </p:cNvPr>
          <p:cNvPicPr/>
          <p:nvPr>
            <a:audioFile r:link="rId11"/>
            <p:extLst>
              <p:ext uri="{DAA4B4D4-6D71-4841-9C94-3DE7FCFB9230}">
                <p14:media xmlns:p14="http://schemas.microsoft.com/office/powerpoint/2010/main" r:embed="rId12"/>
              </p:ext>
            </p:extLst>
          </p:nvPr>
        </p:nvPicPr>
        <p:blipFill>
          <a:blip r:embed="rId10"/>
          <a:stretch>
            <a:fillRect/>
          </a:stretch>
        </p:blipFill>
        <p:spPr>
          <a:xfrm>
            <a:off x="8305800" y="349250"/>
            <a:ext cx="412750" cy="412750"/>
          </a:xfrm>
          <a:prstGeom prst="rect">
            <a:avLst/>
          </a:prstGeom>
        </p:spPr>
      </p:pic>
      <p:pic>
        <p:nvPicPr>
          <p:cNvPr id="4" name="Ba Ngọn Nến Lung Linh - Mắt Ngọc">
            <a:hlinkClick r:id="" action="ppaction://media"/>
          </p:cNvPr>
          <p:cNvPicPr/>
          <p:nvPr>
            <a:audioFile r:link="rId13"/>
            <p:extLst>
              <p:ext uri="{DAA4B4D4-6D71-4841-9C94-3DE7FCFB9230}">
                <p14:media xmlns:p14="http://schemas.microsoft.com/office/powerpoint/2010/main" r:embed="rId14"/>
              </p:ext>
            </p:extLst>
          </p:nvPr>
        </p:nvPicPr>
        <p:blipFill>
          <a:blip r:embed="rId10"/>
          <a:stretch>
            <a:fillRect/>
          </a:stretch>
        </p:blipFill>
        <p:spPr>
          <a:xfrm>
            <a:off x="8505825" y="1905000"/>
            <a:ext cx="412750" cy="41275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8.88889E-6 7.77778E-6 C -0.00624 0.00278 -0.01249 0.00556 -0.01874 0.00834 C -0.02499 0.01112 8.88889E-6 0.01667 8.88889E-6 0.01667 C 0.00626 0.01528 0.01251 0.01251 0.01876 0.01251 C 0.02205 0.01251 0.01268 0.01667 0.00938 0.01667 C 0.00712 0.01667 0.01355 0.0139 0.01563 0.01251 " pathEditMode="relative" ptsTypes="fffffA">
                                      <p:cBhvr>
                                        <p:cTn id="6" dur="2000" fill="hold"/>
                                        <p:tgtEl>
                                          <p:spTgt spid="64520"/>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754164 0.123142 C -0.0799263 0.140272 -0.0915663 0.151381 -0.0952063 0.165272 C -0.0969463 0.172222 -0.0974663 0.178931 -0.100766 0.185181 C -0.102846 0.188191 -0.104926 0.190972 -0.106496 0.194672 C -0.115346 0.218752 -0.116566 0.244672 -0.123506 0.268982 C -0.123336 0.275462 -0.124546 0.314123 -0.117776 0.330321 C -0.116386 0.333791 -0.113786 0.336801 -0.112226 0.340743 C -0.103196 0.364811 -0.105626 0.385181 -0.0811464 0.395132 C -0.0698563 0.393982 -0.0585763 0.394213 -0.0474663 0.391432 C -0.0368764 0.389121 -0.0219464 0.369671 -0.0134363 0.360871 C -0.00666635 0.353471 -0.00527638 0.348611 0.0032347 0.343982 C 0.0087847 0.341201 0.0202447 0.337032 0.0202447 0.337032 C 0.0464547 0.340272 0.0540947 0.337032 0.0705947 0.357632 C 0.0740647 0.374532 0.0813547 0.382871 0.0877747 0.398371 C 0.0928147 0.410872 0.0922947 0.420371 0.0990647 0.432401 C 0.101325 0.445371 0.105315 0.457401 0.107575 0.470371 C 0.108435 0.475921 0.109655 0.481482 0.110525 0.487261 C 0.111565 0.494901 0.111915 0.503002 0.113125 0.510872 C 0.113825 0.515501 0.113125 0.521751 0.115735 0.524532 C 0.120415 0.529391 0.132915 0.531482 0.132915 0.531712 C 0.147505 0.526853 0.150105 0.527311 0.161045 0.514582 C 0.165205 0.499302 0.173545 0.487032 0.180835 0.473611 C 0.185345 0.465273 0.188645 0.451621 0.191945 0.442592 C 0.197845 0.425921 0.207044 0.409951 0.214514 0.395132 C 0.216074 0.392121 0.216074 0.387963 0.217294 0.384721 C 0.224064 0.366432 0.227884 0.347222 0.236914 0.330321 C 0.237774 0.325922 0.237774 0.320831 0.239864 0.316663 C 0.241774 0.312732 0.245594 0.310411 0.248364 0.306482 C 0.249934 0.303242 0.251144 0.299303 0.253924 0.296751 C 0.255834 0.293512 0.259484 0.292122 0.261734 0.289581 C 0.266254 0.286112 0.269374 0.281482 0.273544 0.279391 C 0.278924 0.275922 0.290384 0.272452 0.290384 0.272682 C 0.307574 0.275462 0.315204 0.276852 0.329794 0.285872 C 0.331874 0.289581 0.332744 0.293982 0.335524 0.296751 C 0.347154 0.307171 0.360004 0.308331 0.369204 0.323842 C 0.374584 0.332171 0.378234 0.348611 0.380484 0.357632 C 0.385344 0.373841 0.392464 0.390972 0.400104 0.405091 C 0.403574 0.425232 0.409134 0.443982 0.414514 0.463421 C 0.415904 0.467591 0.415904 0.472682 0.417114 0.476851 C 0.418684 0.480782 0.421114 0.483561 0.422844 0.487261 C 0.423894 0.490273 0.423544 0.494671 0.425624 0.497451 C 0.429964 0.503932 0.444724 0.509252 0.450794 0.514582 C 0.457574 0.513422 0.464514 0.513422 0.470934 0.510872 C 0.483434 0.506252 0.480484 0.492361 0.484654 0.480323 C 0.486214 0.476381 0.488474 0.473611 0.490384 0.470371 C 0.495764 0.437032 0.489164 0.466432 0.498894 0.442592 C 0.500104 0.439351 0.499754 0.435641 0.501664 0.432401 C 0.503755 0.429162 0.507395 0.428001 0.510344 0.425232 C 0.515034 0.408101 0.509824 0.421751 0.521454 0.405091 C 0.529964 0.393511 0.533434 0.383562 0.543684 0.374762 C 0.567984 0.394213 0.539684 0.368282 0.554964 0.391432 C 0.557395 0.394902 0.560694 0.396291 0.563475 0.398371 C 0.568684 0.407873 0.571454 0.411572 0.574934 0.422223 C 0.577014 0.428701 0.580665 0.442592 0.580665 0.442823 C 0.577704 0.490972 0.585174 0.487962 0.566254 0.514582 C 0.554274 0.531942 0.563645 0.525922 0.549415 0.531482 C 0.543334 0.538881 0.538824 0.547681 0.532574 0.555092 C 0.511564 0.580552 0.469544 0.577082 0.445244 0.578931 C 0.432224 0.579621 0.419024 0.581482 0.406004 0.581942 C 0.305144 0.578473 0.308094 0.576621 0.200275 0.581942 C 0.179795 0.583791 0.158095 0.592591 0.138475 0.599301 C 0.131185 0.602311 0.125625 0.608332 0.118505 0.609491 C 0.107575 0.612261 0.0962847 0.612032 0.0848247 0.612962 C 0.0811847 0.614121 0.0770147 0.613882 0.0735447 0.616202 C 0.0705947 0.618982 0.0697247 0.623372 0.0678147 0.626851 C 0.0570447 0.649759 0.0573947 0.676378 0.0540947 0.701848 C 0.0547947 0.721059 0.0554847 0.740498 0.0568747 0.759719 C 0.0573947 0.768978 0.0579147 0.777999 0.0596547 0.786798 C 0.0598247 0.790498 0.0598247 0.795128 0.0622547 0.797448 C 0.0676447 0.802538 0.0756247 0.801619 0.0820447 0.804159 C 0.0830947 0.807168 0.0830947 0.812028 0.0848247 0.814348 C 0.0910747 0.821748 0.112435 0.815269 0.118505 0.814348 C 0.129095 0.801849 0.140035 0.782868 0.152365 0.773139 C 0.154275 0.769898 0.156705 0.766659 0.158095 0.762959 C 0.159485 0.759948 0.159485 0.755548 0.161045 0.752769 C 0.163295 0.748839 0.167295 0.746749 0.169725 0.742819 C 0.171985 0.738189 0.172675 0.733098 0.175105 0.728929 C 0.177365 0.725228 0.181005 0.722678 0.183615 0.718749 C 0.193855 0.703928 0.198025 0.699069 0.211564 0.688419 C 0.219374 0.674529 0.225624 0.673139 0.236914 0.664348 C 0.240734 0.661339 0.244544 0.657868 0.248364 0.654159 C 0.250974 0.650918 0.253234 0.646519 0.256184 0.643978 C 0.262434 0.639118 0.286564 0.637259 0.287774 0.637029 C 0.296114 0.638649 0.312254 0.640969 0.321284 0.643978 C 0.327534 0.646059 0.338294 0.650918 0.338294 0.651148 C 0.340384 0.654159 0.341774 0.658098 0.344024 0.661339 C 0.346454 0.663649 0.350794 0.664348 0.352534 0.667819 C 0.355664 0.673838 0.356354 0.681248 0.358094 0.688419 C 0.361214 0.699529 0.364864 0.710639 0.366424 0.722448 C 0.367814 0.731248 0.367814 0.740738 0.369204 0.749528 C 0.371634 0.762729 0.376844 0.777308 0.380484 0.790268 C 0.381524 0.794669 0.386214 0.795128 0.389164 0.797448 C 0.394544 0.817589 0.387604 0.799299 0.400104 0.814348 C 0.413124 0.829619 0.398194 0.821289 0.414514 0.827999 C 0.425794 0.849069 0.431354 0.841199 0.453754 0.838189 C 0.469024 0.826378 0.467114 0.817589 0.476494 0.800689 C 0.477534 0.796288 0.477884 0.791658 0.479274 0.786798 C 0.480484 0.782399 0.483434 0.778238 0.484654 0.773139 C 0.486214 0.767818 0.485694 0.762029 0.487604 0.756009 C 0.488994 0.752539 0.491424 0.749759 0.493164 0.746058 C 0.503404 0.724759 0.502884 0.718278 0.524414 0.712029 C 0.532574 0.713418 0.541254 0.713418 0.549415 0.715499 C 0.558434 0.718049 0.560694 0.728929 0.566254 0.735639 C 0.568854 0.738419 0.571985 0.740498 0.574934 0.742819 C 0.576665 0.746058 0.578235 0.750229 0.580665 0.752769 C 0.582744 0.755319 0.587434 0.756009 0.588994 0.759719 C 0.592114 0.765499 0.591254 0.774299 0.594725 0.780089 C 0.596454 0.783328 0.598364 0.786798 0.600275 0.790268 C 0.599414 0.806248 0.601844 0.823139 0.597504 0.838189 C 0.594725 0.849069 0.586214 0.856248 0.580665 0.865498 C 0.569544 0.883329 0.559484 0.904388 0.543684 0.916428 C 0.541944 0.919899 0.540904 0.924068 0.538475 0.926619 C 0.532914 0.932168 0.511044 0.935638 0.504614 0.936799 C 0.473714 0.956478 0.503404 0.940269 0.431354 0.940269 C 0.414514 0.940269 0.397674 0.942589 0.380484 0.943749 C 0.250974 0.941428 0.134655 0.937499 0.00618469 0.940269 C -0.0419063 0.938189 -0.0795863 0.937729 -0.123506 0.919899 C -0.126286 0.916428 -0.131316 0.909488 -0.131316 0.909718 " pathEditMode="relative" rAng="0" ptsTypes="fffffffffffffffffffffffffffffffffffffffffffffffffffffffffffffffffffffffffffffffffffffffffffffffffffffffffffffffffffffA">
                                      <p:cBhvr>
                                        <p:cTn id="9" dur="2000" fill="hold"/>
                                        <p:tgtEl>
                                          <p:spTgt spid="64524"/>
                                        </p:tgtEl>
                                        <p:attrNameLst>
                                          <p:attrName>ppt_x</p:attrName>
                                          <p:attrName>ppt_y</p:attrName>
                                        </p:attrNameLst>
                                      </p:cBhvr>
                                      <p:rCtr x="310" y="412"/>
                                    </p:animMotion>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additive="base">
                                        <p:cTn id="13" dur="67108"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additive="base">
                                        <p:cTn id="17" dur="96835"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additive="base">
                                        <p:cTn id="21" dur="2400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StopAudio">
                      <p:tgtEl>
                        <p:sldTgt/>
                      </p:tgtEl>
                    </p:cond>
                  </p:endCondLst>
                </p:cTn>
                <p:tgtEl>
                  <p:spTgt spid="2"/>
                </p:tgtEl>
              </p:cMediaNode>
            </p:audio>
            <p:audio>
              <p:cMediaNode>
                <p:cTn id="23" fill="hold" display="1">
                  <p:stCondLst>
                    <p:cond delay="indefinite"/>
                  </p:stCondLst>
                  <p:endCondLst>
                    <p:cond evt="onStopAudio">
                      <p:tgtEl>
                        <p:sldTgt/>
                      </p:tgtEl>
                    </p:cond>
                  </p:endCondLst>
                </p:cTn>
                <p:tgtEl>
                  <p:spTgt spid="3"/>
                </p:tgtEl>
              </p:cMediaNode>
            </p:audio>
            <p:audio>
              <p:cMediaNode>
                <p:cTn id="24" fill="hold" display="1">
                  <p:stCondLst>
                    <p:cond delay="indefinite"/>
                  </p:stCondLst>
                  <p:endCondLst>
                    <p:cond evt="onStopAudio">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a:ln w="22225">
                  <a:solidFill>
                    <a:schemeClr val="accent2"/>
                  </a:solidFill>
                  <a:prstDash val="solid"/>
                </a:ln>
                <a:solidFill>
                  <a:srgbClr val="FF0000"/>
                </a:solidFill>
                <a:effectLst/>
              </a:rPr>
              <a:t>ỔN ĐỊNH TỔ CHỨC</a:t>
            </a:r>
            <a:endParaRPr lang="en-US" altLang="en-US">
              <a:ln w="22225">
                <a:solidFill>
                  <a:schemeClr val="accent2"/>
                </a:solidFill>
                <a:prstDash val="solid"/>
              </a:ln>
              <a:solidFill>
                <a:srgbClr val="FF0000"/>
              </a:solidFill>
              <a:effectLst/>
            </a:endParaRPr>
          </a:p>
        </p:txBody>
      </p:sp>
      <p:sp>
        <p:nvSpPr>
          <p:cNvPr id="15363" name="Rectangle 3"/>
          <p:cNvSpPr>
            <a:spLocks noGrp="1" noChangeArrowheads="1"/>
          </p:cNvSpPr>
          <p:nvPr>
            <p:ph type="body" idx="1"/>
          </p:nvPr>
        </p:nvSpPr>
        <p:spPr>
          <a:xfrm>
            <a:off x="457200" y="1600200"/>
            <a:ext cx="7980680" cy="772160"/>
          </a:xfrm>
        </p:spPr>
        <p:txBody>
          <a:bodyPr/>
          <a:lstStyle/>
          <a:p>
            <a:pPr eaLnBrk="1" hangingPunct="1"/>
            <a:endParaRPr lang="en-US" altLang="en-US"/>
          </a:p>
        </p:txBody>
      </p:sp>
      <p:sp>
        <p:nvSpPr>
          <p:cNvPr id="5" name="Rectangle 4"/>
          <p:cNvSpPr/>
          <p:nvPr/>
        </p:nvSpPr>
        <p:spPr>
          <a:xfrm>
            <a:off x="228600" y="3047727"/>
            <a:ext cx="9144000" cy="1753235"/>
          </a:xfrm>
          <a:prstGeom prst="rect">
            <a:avLst/>
          </a:prstGeom>
        </p:spPr>
        <p:txBody>
          <a:bodyPr wrap="square">
            <a:spAutoFit/>
          </a:bodyPr>
          <a:lstStyle/>
          <a:p>
            <a:r>
              <a:rPr lang="en-US" b="1"/>
              <a:t>Ổn định</a:t>
            </a:r>
            <a:endParaRPr lang="vi-VN"/>
          </a:p>
          <a:p>
            <a:r>
              <a:rPr lang="vi-VN"/>
              <a:t>- </a:t>
            </a:r>
            <a:r>
              <a:rPr lang="en-US"/>
              <a:t>H</a:t>
            </a:r>
            <a:r>
              <a:rPr lang="vi-VN"/>
              <a:t>át “</a:t>
            </a:r>
            <a:r>
              <a:rPr lang="en-US"/>
              <a:t>n</a:t>
            </a:r>
            <a:r>
              <a:rPr lang="vi-VN"/>
              <a:t>hà của tôi”</a:t>
            </a:r>
            <a:endParaRPr lang="vi-VN"/>
          </a:p>
          <a:p>
            <a:r>
              <a:rPr lang="vi-VN"/>
              <a:t>Trò chuyện cùng trẻ về bài hát</a:t>
            </a:r>
            <a:endParaRPr lang="vi-VN"/>
          </a:p>
          <a:p>
            <a:r>
              <a:rPr lang="vi-VN"/>
              <a:t>- Các con ơi ai cũng có 1 ngôi nhà để ở, và ai cũng yêu quí ngôi nhà của mình, dù đi xa đến đâu cũng muốn quay về. Những tình cảm đó đều được thể hiện qua bài thơ “em yêu nhà em” của tác giả Đoàn Thị Lam Luyến. Các con lắng nghe cô đọc bài thơ nha!.</a:t>
            </a:r>
            <a:endParaRPr lang="vi-VN"/>
          </a:p>
        </p:txBody>
      </p:sp>
      <p:pic>
        <p:nvPicPr>
          <p:cNvPr id="2" name="NhaCuaToi-QuynhTrang-3676864">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905000" y="4462145"/>
            <a:ext cx="821055" cy="605155"/>
          </a:xfrm>
          <a:prstGeom prst="rect">
            <a:avLst/>
          </a:prstGeom>
        </p:spPr>
      </p:pic>
    </p:spTree>
  </p:cSld>
  <p:clrMapOvr>
    <a:masterClrMapping/>
  </p:clrMapOvr>
  <p:transition spd="med">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67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00CCFF"/>
            </a:gs>
          </a:gsLst>
          <a:lin ang="18900000" scaled="1"/>
        </a:gradFill>
        <a:effectLst/>
      </p:bgPr>
    </p:bg>
    <p:spTree>
      <p:nvGrpSpPr>
        <p:cNvPr id="1" name=""/>
        <p:cNvGrpSpPr/>
        <p:nvPr/>
      </p:nvGrpSpPr>
      <p:grpSpPr>
        <a:xfrm>
          <a:off x="0" y="0"/>
          <a:ext cx="0" cy="0"/>
          <a:chOff x="0" y="0"/>
          <a:chExt cx="0" cy="0"/>
        </a:xfrm>
      </p:grpSpPr>
      <p:sp>
        <p:nvSpPr>
          <p:cNvPr id="93188" name="Text Box 4"/>
          <p:cNvSpPr txBox="1">
            <a:spLocks noChangeArrowheads="1"/>
          </p:cNvSpPr>
          <p:nvPr/>
        </p:nvSpPr>
        <p:spPr bwMode="auto">
          <a:xfrm>
            <a:off x="4114800" y="762000"/>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a:solidFill>
                  <a:srgbClr val="FF00FF"/>
                </a:solidFill>
                <a:cs typeface="Arial" panose="020B0604020202020204" pitchFamily="34" charset="0"/>
              </a:rPr>
              <a:t>Em yêu nhà em</a:t>
            </a:r>
            <a:endParaRPr lang="en-US" altLang="en-US">
              <a:solidFill>
                <a:srgbClr val="FF00FF"/>
              </a:solidFill>
              <a:cs typeface="Arial" panose="020B0604020202020204" pitchFamily="34" charset="0"/>
            </a:endParaRPr>
          </a:p>
        </p:txBody>
      </p:sp>
      <p:sp>
        <p:nvSpPr>
          <p:cNvPr id="93189" name="Text Box 5"/>
          <p:cNvSpPr txBox="1">
            <a:spLocks noChangeArrowheads="1"/>
          </p:cNvSpPr>
          <p:nvPr/>
        </p:nvSpPr>
        <p:spPr bwMode="auto">
          <a:xfrm>
            <a:off x="3200400" y="1600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Chẳng đâu bằng chính nhà em</a:t>
            </a:r>
            <a:endParaRPr lang="en-US" altLang="en-US" sz="2000" b="1" i="1">
              <a:cs typeface="Arial" panose="020B0604020202020204" pitchFamily="34" charset="0"/>
            </a:endParaRPr>
          </a:p>
        </p:txBody>
      </p:sp>
      <p:sp>
        <p:nvSpPr>
          <p:cNvPr id="93190" name="Text Box 6"/>
          <p:cNvSpPr txBox="1">
            <a:spLocks noChangeArrowheads="1"/>
          </p:cNvSpPr>
          <p:nvPr/>
        </p:nvSpPr>
        <p:spPr bwMode="auto">
          <a:xfrm>
            <a:off x="3124200" y="1981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đàn  chim  sẻ  bên  thềm  líu  lo</a:t>
            </a:r>
            <a:endParaRPr lang="en-US" altLang="en-US" sz="2000" b="1" i="1">
              <a:cs typeface="Arial" panose="020B0604020202020204" pitchFamily="34" charset="0"/>
            </a:endParaRPr>
          </a:p>
        </p:txBody>
      </p:sp>
      <p:sp>
        <p:nvSpPr>
          <p:cNvPr id="93191" name="Text Box 7"/>
          <p:cNvSpPr txBox="1">
            <a:spLocks noChangeArrowheads="1"/>
          </p:cNvSpPr>
          <p:nvPr/>
        </p:nvSpPr>
        <p:spPr bwMode="auto">
          <a:xfrm>
            <a:off x="3048000" y="2362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nàng gà mái hoa mơ</a:t>
            </a:r>
            <a:endParaRPr lang="en-US" altLang="en-US" sz="2000" b="1" i="1">
              <a:cs typeface="Arial" panose="020B0604020202020204" pitchFamily="34" charset="0"/>
            </a:endParaRPr>
          </a:p>
        </p:txBody>
      </p:sp>
      <p:sp>
        <p:nvSpPr>
          <p:cNvPr id="93192" name="Text Box 8"/>
          <p:cNvSpPr txBox="1">
            <a:spLocks noChangeArrowheads="1"/>
          </p:cNvSpPr>
          <p:nvPr/>
        </p:nvSpPr>
        <p:spPr bwMode="auto">
          <a:xfrm>
            <a:off x="3200400" y="2743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Cục  ta  cục  tác  khi  vừa đẻ  xong</a:t>
            </a:r>
            <a:endParaRPr lang="en-US" altLang="en-US" sz="2000" b="1" i="1">
              <a:cs typeface="Arial" panose="020B0604020202020204" pitchFamily="34" charset="0"/>
            </a:endParaRPr>
          </a:p>
        </p:txBody>
      </p:sp>
      <p:sp>
        <p:nvSpPr>
          <p:cNvPr id="93193" name="Text Box 9"/>
          <p:cNvSpPr txBox="1">
            <a:spLocks noChangeArrowheads="1"/>
          </p:cNvSpPr>
          <p:nvPr/>
        </p:nvSpPr>
        <p:spPr bwMode="auto">
          <a:xfrm>
            <a:off x="3200400" y="3124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bà chuối mật lưng ong</a:t>
            </a:r>
            <a:endParaRPr lang="en-US" altLang="en-US" sz="2000" b="1" i="1">
              <a:cs typeface="Arial" panose="020B0604020202020204" pitchFamily="34" charset="0"/>
            </a:endParaRPr>
          </a:p>
        </p:txBody>
      </p:sp>
      <p:sp>
        <p:nvSpPr>
          <p:cNvPr id="93194" name="Text Box 10"/>
          <p:cNvSpPr txBox="1">
            <a:spLocks noChangeArrowheads="1"/>
          </p:cNvSpPr>
          <p:nvPr/>
        </p:nvSpPr>
        <p:spPr bwMode="auto">
          <a:xfrm>
            <a:off x="3352800" y="3505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ông  ngô  bắp  râu  hồng  như  tơ</a:t>
            </a:r>
            <a:endParaRPr lang="en-US" altLang="en-US" sz="2000" b="1" i="1">
              <a:cs typeface="Arial" panose="020B0604020202020204" pitchFamily="34" charset="0"/>
            </a:endParaRPr>
          </a:p>
        </p:txBody>
      </p:sp>
      <p:sp>
        <p:nvSpPr>
          <p:cNvPr id="93195" name="Text Box 11"/>
          <p:cNvSpPr txBox="1">
            <a:spLocks noChangeArrowheads="1"/>
          </p:cNvSpPr>
          <p:nvPr/>
        </p:nvSpPr>
        <p:spPr bwMode="auto">
          <a:xfrm>
            <a:off x="3352800" y="3886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ao  muống với cá cờ</a:t>
            </a:r>
            <a:endParaRPr lang="en-US" altLang="en-US" sz="2000" b="1" i="1">
              <a:cs typeface="Arial" panose="020B0604020202020204" pitchFamily="34" charset="0"/>
            </a:endParaRPr>
          </a:p>
        </p:txBody>
      </p:sp>
      <p:sp>
        <p:nvSpPr>
          <p:cNvPr id="93196" name="Text Box 12"/>
          <p:cNvSpPr txBox="1">
            <a:spLocks noChangeArrowheads="1"/>
          </p:cNvSpPr>
          <p:nvPr/>
        </p:nvSpPr>
        <p:spPr bwMode="auto">
          <a:xfrm>
            <a:off x="3581400" y="46482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Có đầm ngào ngạt hương sen</a:t>
            </a:r>
            <a:endParaRPr lang="en-US" altLang="en-US" sz="2000" b="1" i="1">
              <a:cs typeface="Arial" panose="020B0604020202020204" pitchFamily="34" charset="0"/>
            </a:endParaRPr>
          </a:p>
        </p:txBody>
      </p:sp>
      <p:sp>
        <p:nvSpPr>
          <p:cNvPr id="93197" name="Text Box 13"/>
          <p:cNvSpPr txBox="1">
            <a:spLocks noChangeArrowheads="1"/>
          </p:cNvSpPr>
          <p:nvPr/>
        </p:nvSpPr>
        <p:spPr bwMode="auto">
          <a:xfrm>
            <a:off x="3276600" y="4267200"/>
            <a:ext cx="47244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Em  là  chị Tấm  đợi  chờ  bống  lên</a:t>
            </a:r>
            <a:endParaRPr lang="en-US" altLang="en-US" sz="2000" b="1" i="1">
              <a:cs typeface="Arial" panose="020B0604020202020204" pitchFamily="34" charset="0"/>
            </a:endParaRPr>
          </a:p>
        </p:txBody>
      </p:sp>
      <p:sp>
        <p:nvSpPr>
          <p:cNvPr id="93198" name="Text Box 14"/>
          <p:cNvSpPr txBox="1">
            <a:spLocks noChangeArrowheads="1"/>
          </p:cNvSpPr>
          <p:nvPr/>
        </p:nvSpPr>
        <p:spPr bwMode="auto">
          <a:xfrm>
            <a:off x="3352800" y="5105400"/>
            <a:ext cx="525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Ếch  con  học  nhạc  dế  mèn  ngâm  thơ</a:t>
            </a:r>
            <a:endParaRPr lang="en-US" altLang="en-US" sz="2000" b="1" i="1">
              <a:cs typeface="Arial" panose="020B0604020202020204" pitchFamily="34" charset="0"/>
            </a:endParaRPr>
          </a:p>
        </p:txBody>
      </p:sp>
      <p:sp>
        <p:nvSpPr>
          <p:cNvPr id="93199" name="Text Box 15"/>
          <p:cNvSpPr txBox="1">
            <a:spLocks noChangeArrowheads="1"/>
          </p:cNvSpPr>
          <p:nvPr/>
        </p:nvSpPr>
        <p:spPr bwMode="auto">
          <a:xfrm>
            <a:off x="3048000" y="5486400"/>
            <a:ext cx="472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Dù  đi  xa  thật  là  xa</a:t>
            </a:r>
            <a:endParaRPr lang="en-US" altLang="en-US" sz="2000" b="1" i="1">
              <a:cs typeface="Arial" panose="020B0604020202020204" pitchFamily="34" charset="0"/>
            </a:endParaRPr>
          </a:p>
        </p:txBody>
      </p:sp>
      <p:sp>
        <p:nvSpPr>
          <p:cNvPr id="93200" name="Text Box 16"/>
          <p:cNvSpPr txBox="1">
            <a:spLocks noChangeArrowheads="1"/>
          </p:cNvSpPr>
          <p:nvPr/>
        </p:nvSpPr>
        <p:spPr bwMode="auto">
          <a:xfrm>
            <a:off x="3352800" y="5867400"/>
            <a:ext cx="541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i="1">
                <a:cs typeface="Arial" panose="020B0604020202020204" pitchFamily="34" charset="0"/>
              </a:rPr>
              <a:t>Chẳng  đâu  vui  được  như  nhà  của  em .</a:t>
            </a:r>
            <a:endParaRPr lang="en-US" altLang="en-US" sz="2000" b="1" i="1">
              <a:cs typeface="Arial" panose="020B0604020202020204" pitchFamily="34" charset="0"/>
            </a:endParaRPr>
          </a:p>
        </p:txBody>
      </p:sp>
      <p:sp>
        <p:nvSpPr>
          <p:cNvPr id="93201" name="Text Box 17"/>
          <p:cNvSpPr txBox="1">
            <a:spLocks noChangeArrowheads="1"/>
          </p:cNvSpPr>
          <p:nvPr/>
        </p:nvSpPr>
        <p:spPr bwMode="auto">
          <a:xfrm>
            <a:off x="5334000" y="63246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i="1">
                <a:cs typeface="Arial" panose="020B0604020202020204" pitchFamily="34" charset="0"/>
              </a:rPr>
              <a:t>Đoàn Thị Lam Luyến</a:t>
            </a:r>
            <a:endParaRPr lang="en-US" altLang="en-US" sz="1800" b="1" i="1">
              <a:cs typeface="Arial" panose="020B0604020202020204" pitchFamily="34" charset="0"/>
            </a:endParaRPr>
          </a:p>
        </p:txBody>
      </p:sp>
      <p:pic>
        <p:nvPicPr>
          <p:cNvPr id="93204" name="Picture 20" descr="BL00122_"/>
          <p:cNvPicPr>
            <a:picLocks noChangeAspect="1" noChangeArrowheads="1"/>
          </p:cNvPicPr>
          <p:nvPr/>
        </p:nvPicPr>
        <p:blipFill>
          <a:blip r:embed="rId1" cstate="print">
            <a:lum contrast="-18000"/>
            <a:extLst>
              <a:ext uri="{28A0092B-C50C-407E-A947-70E740481C1C}">
                <a14:useLocalDpi xmlns:a14="http://schemas.microsoft.com/office/drawing/2010/main" val="0"/>
              </a:ext>
            </a:extLst>
          </a:blip>
          <a:srcRect/>
          <a:stretch>
            <a:fillRect/>
          </a:stretch>
        </p:blipFill>
        <p:spPr bwMode="auto">
          <a:xfrm>
            <a:off x="304800" y="3200400"/>
            <a:ext cx="2819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21" descr="FLOWERS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562600"/>
            <a:ext cx="1447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22" descr="FLOWERS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5715000"/>
            <a:ext cx="99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Picture 23" descr="DSTARS-P"/>
          <p:cNvPicPr>
            <a:picLocks noChangeAspect="1" noChangeArrowheads="1" noCrop="1"/>
          </p:cNvPicPr>
          <p:nvPr/>
        </p:nvPicPr>
        <p:blipFill>
          <a:blip r:embed="rId3"/>
          <a:srcRect/>
          <a:stretch>
            <a:fillRect/>
          </a:stretch>
        </p:blipFill>
        <p:spPr bwMode="auto">
          <a:xfrm flipH="1">
            <a:off x="3505200" y="838200"/>
            <a:ext cx="381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24" descr="DSTARS-P"/>
          <p:cNvPicPr>
            <a:picLocks noChangeAspect="1" noChangeArrowheads="1" noCrop="1"/>
          </p:cNvPicPr>
          <p:nvPr/>
        </p:nvPicPr>
        <p:blipFill>
          <a:blip r:embed="rId3"/>
          <a:srcRect/>
          <a:stretch>
            <a:fillRect/>
          </a:stretch>
        </p:blipFill>
        <p:spPr bwMode="auto">
          <a:xfrm flipH="1">
            <a:off x="1066800" y="1752600"/>
            <a:ext cx="381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5" name="Picture 25" descr="DSTARS-P"/>
          <p:cNvPicPr>
            <a:picLocks noChangeAspect="1" noChangeArrowheads="1" noCrop="1"/>
          </p:cNvPicPr>
          <p:nvPr/>
        </p:nvPicPr>
        <p:blipFill>
          <a:blip r:embed="rId3"/>
          <a:srcRect/>
          <a:stretch>
            <a:fillRect/>
          </a:stretch>
        </p:blipFill>
        <p:spPr bwMode="auto">
          <a:xfrm flipH="1">
            <a:off x="8153400" y="609600"/>
            <a:ext cx="381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6" name="Picture 26" descr="DSTARS-P"/>
          <p:cNvPicPr>
            <a:picLocks noChangeAspect="1" noChangeArrowheads="1" noCrop="1"/>
          </p:cNvPicPr>
          <p:nvPr/>
        </p:nvPicPr>
        <p:blipFill>
          <a:blip r:embed="rId3"/>
          <a:srcRect/>
          <a:stretch>
            <a:fillRect/>
          </a:stretch>
        </p:blipFill>
        <p:spPr bwMode="auto">
          <a:xfrm flipH="1">
            <a:off x="8229600" y="3124200"/>
            <a:ext cx="381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7" name="Picture 27" descr="SO00483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52400"/>
            <a:ext cx="665163"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28" descr="SO00483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8838" y="6269038"/>
            <a:ext cx="6651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3204"/>
                                        </p:tgtEl>
                                        <p:attrNameLst>
                                          <p:attrName>style.visibility</p:attrName>
                                        </p:attrNameLst>
                                      </p:cBhvr>
                                      <p:to>
                                        <p:strVal val="visible"/>
                                      </p:to>
                                    </p:set>
                                    <p:animEffect transition="in" filter="fade">
                                      <p:cBhvr>
                                        <p:cTn id="7" dur="2000"/>
                                        <p:tgtEl>
                                          <p:spTgt spid="93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3188"/>
                                        </p:tgtEl>
                                        <p:attrNameLst>
                                          <p:attrName>style.visibility</p:attrName>
                                        </p:attrNameLst>
                                      </p:cBhvr>
                                      <p:to>
                                        <p:strVal val="visible"/>
                                      </p:to>
                                    </p:set>
                                    <p:animEffect transition="in" filter="box(in)">
                                      <p:cBhvr>
                                        <p:cTn id="12" dur="500"/>
                                        <p:tgtEl>
                                          <p:spTgt spid="93188"/>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93189"/>
                                        </p:tgtEl>
                                        <p:attrNameLst>
                                          <p:attrName>style.visibility</p:attrName>
                                        </p:attrNameLst>
                                      </p:cBhvr>
                                      <p:to>
                                        <p:strVal val="visible"/>
                                      </p:to>
                                    </p:set>
                                    <p:anim calcmode="discrete" valueType="clr">
                                      <p:cBhvr override="childStyle">
                                        <p:cTn id="17" dur="500"/>
                                        <p:tgtEl>
                                          <p:spTgt spid="93189"/>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93189"/>
                                        </p:tgtEl>
                                        <p:attrNameLst>
                                          <p:attrName>fillcolor</p:attrName>
                                        </p:attrNameLst>
                                      </p:cBhvr>
                                      <p:tavLst>
                                        <p:tav tm="0">
                                          <p:val>
                                            <p:clrVal>
                                              <a:schemeClr val="accent2"/>
                                            </p:clrVal>
                                          </p:val>
                                        </p:tav>
                                        <p:tav tm="50000">
                                          <p:val>
                                            <p:clrVal>
                                              <a:schemeClr val="hlink"/>
                                            </p:clrVal>
                                          </p:val>
                                        </p:tav>
                                      </p:tavLst>
                                    </p:anim>
                                    <p:set>
                                      <p:cBhvr>
                                        <p:cTn id="19" dur="500"/>
                                        <p:tgtEl>
                                          <p:spTgt spid="93189"/>
                                        </p:tgtEl>
                                        <p:attrNameLst>
                                          <p:attrName>fill.type</p:attrName>
                                        </p:attrNameLst>
                                      </p:cBhvr>
                                      <p:to>
                                        <p:strVal val="solid"/>
                                      </p:to>
                                    </p:set>
                                  </p:childTnLst>
                                </p:cTn>
                              </p:par>
                            </p:childTnLst>
                          </p:cTn>
                        </p:par>
                        <p:par>
                          <p:cTn id="20" fill="hold">
                            <p:stCondLst>
                              <p:cond delay="500"/>
                            </p:stCondLst>
                            <p:childTnLst>
                              <p:par>
                                <p:cTn id="21" presetID="27" presetClass="entr" presetSubtype="0" fill="hold" nodeType="afterEffect">
                                  <p:stCondLst>
                                    <p:cond delay="0"/>
                                  </p:stCondLst>
                                  <p:iterate type="lt">
                                    <p:tmPct val="50000"/>
                                  </p:iterate>
                                  <p:childTnLst>
                                    <p:set>
                                      <p:cBhvr>
                                        <p:cTn id="22" dur="1" fill="hold">
                                          <p:stCondLst>
                                            <p:cond delay="0"/>
                                          </p:stCondLst>
                                        </p:cTn>
                                        <p:tgtEl>
                                          <p:spTgt spid="93190"/>
                                        </p:tgtEl>
                                        <p:attrNameLst>
                                          <p:attrName>style.visibility</p:attrName>
                                        </p:attrNameLst>
                                      </p:cBhvr>
                                      <p:to>
                                        <p:strVal val="visible"/>
                                      </p:to>
                                    </p:set>
                                    <p:anim calcmode="discrete" valueType="clr">
                                      <p:cBhvr override="childStyle">
                                        <p:cTn id="23" dur="500"/>
                                        <p:tgtEl>
                                          <p:spTgt spid="93190"/>
                                        </p:tgtEl>
                                        <p:attrNameLst>
                                          <p:attrName>style.color</p:attrName>
                                        </p:attrNameLst>
                                      </p:cBhvr>
                                      <p:tavLst>
                                        <p:tav tm="0">
                                          <p:val>
                                            <p:clrVal>
                                              <a:schemeClr val="accent2"/>
                                            </p:clrVal>
                                          </p:val>
                                        </p:tav>
                                        <p:tav tm="50000">
                                          <p:val>
                                            <p:clrVal>
                                              <a:schemeClr val="hlink"/>
                                            </p:clrVal>
                                          </p:val>
                                        </p:tav>
                                      </p:tavLst>
                                    </p:anim>
                                    <p:anim calcmode="discrete" valueType="clr">
                                      <p:cBhvr>
                                        <p:cTn id="24" dur="500"/>
                                        <p:tgtEl>
                                          <p:spTgt spid="93190"/>
                                        </p:tgtEl>
                                        <p:attrNameLst>
                                          <p:attrName>fillcolor</p:attrName>
                                        </p:attrNameLst>
                                      </p:cBhvr>
                                      <p:tavLst>
                                        <p:tav tm="0">
                                          <p:val>
                                            <p:clrVal>
                                              <a:schemeClr val="accent2"/>
                                            </p:clrVal>
                                          </p:val>
                                        </p:tav>
                                        <p:tav tm="50000">
                                          <p:val>
                                            <p:clrVal>
                                              <a:schemeClr val="hlink"/>
                                            </p:clrVal>
                                          </p:val>
                                        </p:tav>
                                      </p:tavLst>
                                    </p:anim>
                                    <p:set>
                                      <p:cBhvr>
                                        <p:cTn id="25" dur="500"/>
                                        <p:tgtEl>
                                          <p:spTgt spid="93190"/>
                                        </p:tgtEl>
                                        <p:attrNameLst>
                                          <p:attrName>fill.type</p:attrName>
                                        </p:attrNameLst>
                                      </p:cBhvr>
                                      <p:to>
                                        <p:strVal val="solid"/>
                                      </p:to>
                                    </p:set>
                                  </p:childTnLst>
                                </p:cTn>
                              </p:par>
                            </p:childTnLst>
                          </p:cTn>
                        </p:par>
                        <p:par>
                          <p:cTn id="26" fill="hold">
                            <p:stCondLst>
                              <p:cond delay="1000"/>
                            </p:stCondLst>
                            <p:childTnLst>
                              <p:par>
                                <p:cTn id="27" presetID="27" presetClass="entr" presetSubtype="0" fill="hold" nodeType="afterEffect">
                                  <p:stCondLst>
                                    <p:cond delay="0"/>
                                  </p:stCondLst>
                                  <p:iterate type="lt">
                                    <p:tmPct val="50000"/>
                                  </p:iterate>
                                  <p:childTnLst>
                                    <p:set>
                                      <p:cBhvr>
                                        <p:cTn id="28" dur="1" fill="hold">
                                          <p:stCondLst>
                                            <p:cond delay="0"/>
                                          </p:stCondLst>
                                        </p:cTn>
                                        <p:tgtEl>
                                          <p:spTgt spid="93191"/>
                                        </p:tgtEl>
                                        <p:attrNameLst>
                                          <p:attrName>style.visibility</p:attrName>
                                        </p:attrNameLst>
                                      </p:cBhvr>
                                      <p:to>
                                        <p:strVal val="visible"/>
                                      </p:to>
                                    </p:set>
                                    <p:anim calcmode="discrete" valueType="clr">
                                      <p:cBhvr override="childStyle">
                                        <p:cTn id="29" dur="500"/>
                                        <p:tgtEl>
                                          <p:spTgt spid="93191"/>
                                        </p:tgtEl>
                                        <p:attrNameLst>
                                          <p:attrName>style.color</p:attrName>
                                        </p:attrNameLst>
                                      </p:cBhvr>
                                      <p:tavLst>
                                        <p:tav tm="0">
                                          <p:val>
                                            <p:clrVal>
                                              <a:schemeClr val="accent2"/>
                                            </p:clrVal>
                                          </p:val>
                                        </p:tav>
                                        <p:tav tm="50000">
                                          <p:val>
                                            <p:clrVal>
                                              <a:schemeClr val="hlink"/>
                                            </p:clrVal>
                                          </p:val>
                                        </p:tav>
                                      </p:tavLst>
                                    </p:anim>
                                    <p:anim calcmode="discrete" valueType="clr">
                                      <p:cBhvr>
                                        <p:cTn id="30" dur="500"/>
                                        <p:tgtEl>
                                          <p:spTgt spid="93191"/>
                                        </p:tgtEl>
                                        <p:attrNameLst>
                                          <p:attrName>fillcolor</p:attrName>
                                        </p:attrNameLst>
                                      </p:cBhvr>
                                      <p:tavLst>
                                        <p:tav tm="0">
                                          <p:val>
                                            <p:clrVal>
                                              <a:schemeClr val="accent2"/>
                                            </p:clrVal>
                                          </p:val>
                                        </p:tav>
                                        <p:tav tm="50000">
                                          <p:val>
                                            <p:clrVal>
                                              <a:schemeClr val="hlink"/>
                                            </p:clrVal>
                                          </p:val>
                                        </p:tav>
                                      </p:tavLst>
                                    </p:anim>
                                    <p:set>
                                      <p:cBhvr>
                                        <p:cTn id="31" dur="500"/>
                                        <p:tgtEl>
                                          <p:spTgt spid="93191"/>
                                        </p:tgtEl>
                                        <p:attrNameLst>
                                          <p:attrName>fill.type</p:attrName>
                                        </p:attrNameLst>
                                      </p:cBhvr>
                                      <p:to>
                                        <p:strVal val="solid"/>
                                      </p:to>
                                    </p:set>
                                  </p:childTnLst>
                                </p:cTn>
                              </p:par>
                            </p:childTnLst>
                          </p:cTn>
                        </p:par>
                        <p:par>
                          <p:cTn id="32" fill="hold">
                            <p:stCondLst>
                              <p:cond delay="1500"/>
                            </p:stCondLst>
                            <p:childTnLst>
                              <p:par>
                                <p:cTn id="33" presetID="27" presetClass="entr" presetSubtype="0" fill="hold" nodeType="afterEffect">
                                  <p:stCondLst>
                                    <p:cond delay="0"/>
                                  </p:stCondLst>
                                  <p:iterate type="lt">
                                    <p:tmPct val="50000"/>
                                  </p:iterate>
                                  <p:childTnLst>
                                    <p:set>
                                      <p:cBhvr>
                                        <p:cTn id="34" dur="1" fill="hold">
                                          <p:stCondLst>
                                            <p:cond delay="0"/>
                                          </p:stCondLst>
                                        </p:cTn>
                                        <p:tgtEl>
                                          <p:spTgt spid="93192"/>
                                        </p:tgtEl>
                                        <p:attrNameLst>
                                          <p:attrName>style.visibility</p:attrName>
                                        </p:attrNameLst>
                                      </p:cBhvr>
                                      <p:to>
                                        <p:strVal val="visible"/>
                                      </p:to>
                                    </p:set>
                                    <p:anim calcmode="discrete" valueType="clr">
                                      <p:cBhvr override="childStyle">
                                        <p:cTn id="35" dur="500"/>
                                        <p:tgtEl>
                                          <p:spTgt spid="93192"/>
                                        </p:tgtEl>
                                        <p:attrNameLst>
                                          <p:attrName>style.color</p:attrName>
                                        </p:attrNameLst>
                                      </p:cBhvr>
                                      <p:tavLst>
                                        <p:tav tm="0">
                                          <p:val>
                                            <p:clrVal>
                                              <a:schemeClr val="accent2"/>
                                            </p:clrVal>
                                          </p:val>
                                        </p:tav>
                                        <p:tav tm="50000">
                                          <p:val>
                                            <p:clrVal>
                                              <a:schemeClr val="hlink"/>
                                            </p:clrVal>
                                          </p:val>
                                        </p:tav>
                                      </p:tavLst>
                                    </p:anim>
                                    <p:anim calcmode="discrete" valueType="clr">
                                      <p:cBhvr>
                                        <p:cTn id="36" dur="500"/>
                                        <p:tgtEl>
                                          <p:spTgt spid="93192"/>
                                        </p:tgtEl>
                                        <p:attrNameLst>
                                          <p:attrName>fillcolor</p:attrName>
                                        </p:attrNameLst>
                                      </p:cBhvr>
                                      <p:tavLst>
                                        <p:tav tm="0">
                                          <p:val>
                                            <p:clrVal>
                                              <a:schemeClr val="accent2"/>
                                            </p:clrVal>
                                          </p:val>
                                        </p:tav>
                                        <p:tav tm="50000">
                                          <p:val>
                                            <p:clrVal>
                                              <a:schemeClr val="hlink"/>
                                            </p:clrVal>
                                          </p:val>
                                        </p:tav>
                                      </p:tavLst>
                                    </p:anim>
                                    <p:set>
                                      <p:cBhvr>
                                        <p:cTn id="37" dur="500"/>
                                        <p:tgtEl>
                                          <p:spTgt spid="93192"/>
                                        </p:tgtEl>
                                        <p:attrNameLst>
                                          <p:attrName>fill.type</p:attrName>
                                        </p:attrNameLst>
                                      </p:cBhvr>
                                      <p:to>
                                        <p:strVal val="solid"/>
                                      </p:to>
                                    </p:set>
                                  </p:childTnLst>
                                </p:cTn>
                              </p:par>
                            </p:childTnLst>
                          </p:cTn>
                        </p:par>
                        <p:par>
                          <p:cTn id="38" fill="hold">
                            <p:stCondLst>
                              <p:cond delay="2000"/>
                            </p:stCondLst>
                            <p:childTnLst>
                              <p:par>
                                <p:cTn id="39" presetID="27" presetClass="entr" presetSubtype="0" fill="hold" nodeType="afterEffect">
                                  <p:stCondLst>
                                    <p:cond delay="0"/>
                                  </p:stCondLst>
                                  <p:iterate type="lt">
                                    <p:tmPct val="50000"/>
                                  </p:iterate>
                                  <p:childTnLst>
                                    <p:set>
                                      <p:cBhvr>
                                        <p:cTn id="40" dur="1" fill="hold">
                                          <p:stCondLst>
                                            <p:cond delay="0"/>
                                          </p:stCondLst>
                                        </p:cTn>
                                        <p:tgtEl>
                                          <p:spTgt spid="93193"/>
                                        </p:tgtEl>
                                        <p:attrNameLst>
                                          <p:attrName>style.visibility</p:attrName>
                                        </p:attrNameLst>
                                      </p:cBhvr>
                                      <p:to>
                                        <p:strVal val="visible"/>
                                      </p:to>
                                    </p:set>
                                    <p:anim calcmode="discrete" valueType="clr">
                                      <p:cBhvr override="childStyle">
                                        <p:cTn id="41" dur="500"/>
                                        <p:tgtEl>
                                          <p:spTgt spid="93193"/>
                                        </p:tgtEl>
                                        <p:attrNameLst>
                                          <p:attrName>style.color</p:attrName>
                                        </p:attrNameLst>
                                      </p:cBhvr>
                                      <p:tavLst>
                                        <p:tav tm="0">
                                          <p:val>
                                            <p:clrVal>
                                              <a:schemeClr val="accent2"/>
                                            </p:clrVal>
                                          </p:val>
                                        </p:tav>
                                        <p:tav tm="50000">
                                          <p:val>
                                            <p:clrVal>
                                              <a:schemeClr val="hlink"/>
                                            </p:clrVal>
                                          </p:val>
                                        </p:tav>
                                      </p:tavLst>
                                    </p:anim>
                                    <p:anim calcmode="discrete" valueType="clr">
                                      <p:cBhvr>
                                        <p:cTn id="42" dur="500"/>
                                        <p:tgtEl>
                                          <p:spTgt spid="93193"/>
                                        </p:tgtEl>
                                        <p:attrNameLst>
                                          <p:attrName>fillcolor</p:attrName>
                                        </p:attrNameLst>
                                      </p:cBhvr>
                                      <p:tavLst>
                                        <p:tav tm="0">
                                          <p:val>
                                            <p:clrVal>
                                              <a:schemeClr val="accent2"/>
                                            </p:clrVal>
                                          </p:val>
                                        </p:tav>
                                        <p:tav tm="50000">
                                          <p:val>
                                            <p:clrVal>
                                              <a:schemeClr val="hlink"/>
                                            </p:clrVal>
                                          </p:val>
                                        </p:tav>
                                      </p:tavLst>
                                    </p:anim>
                                    <p:set>
                                      <p:cBhvr>
                                        <p:cTn id="43" dur="500"/>
                                        <p:tgtEl>
                                          <p:spTgt spid="93193"/>
                                        </p:tgtEl>
                                        <p:attrNameLst>
                                          <p:attrName>fill.type</p:attrName>
                                        </p:attrNameLst>
                                      </p:cBhvr>
                                      <p:to>
                                        <p:strVal val="solid"/>
                                      </p:to>
                                    </p:set>
                                  </p:childTnLst>
                                </p:cTn>
                              </p:par>
                            </p:childTnLst>
                          </p:cTn>
                        </p:par>
                        <p:par>
                          <p:cTn id="44" fill="hold">
                            <p:stCondLst>
                              <p:cond delay="2500"/>
                            </p:stCondLst>
                            <p:childTnLst>
                              <p:par>
                                <p:cTn id="45" presetID="27" presetClass="entr" presetSubtype="0" fill="hold" nodeType="afterEffect">
                                  <p:stCondLst>
                                    <p:cond delay="0"/>
                                  </p:stCondLst>
                                  <p:iterate type="lt">
                                    <p:tmPct val="50000"/>
                                  </p:iterate>
                                  <p:childTnLst>
                                    <p:set>
                                      <p:cBhvr>
                                        <p:cTn id="46" dur="1" fill="hold">
                                          <p:stCondLst>
                                            <p:cond delay="0"/>
                                          </p:stCondLst>
                                        </p:cTn>
                                        <p:tgtEl>
                                          <p:spTgt spid="93194"/>
                                        </p:tgtEl>
                                        <p:attrNameLst>
                                          <p:attrName>style.visibility</p:attrName>
                                        </p:attrNameLst>
                                      </p:cBhvr>
                                      <p:to>
                                        <p:strVal val="visible"/>
                                      </p:to>
                                    </p:set>
                                    <p:anim calcmode="discrete" valueType="clr">
                                      <p:cBhvr override="childStyle">
                                        <p:cTn id="47" dur="500"/>
                                        <p:tgtEl>
                                          <p:spTgt spid="93194"/>
                                        </p:tgtEl>
                                        <p:attrNameLst>
                                          <p:attrName>style.color</p:attrName>
                                        </p:attrNameLst>
                                      </p:cBhvr>
                                      <p:tavLst>
                                        <p:tav tm="0">
                                          <p:val>
                                            <p:clrVal>
                                              <a:schemeClr val="accent2"/>
                                            </p:clrVal>
                                          </p:val>
                                        </p:tav>
                                        <p:tav tm="50000">
                                          <p:val>
                                            <p:clrVal>
                                              <a:schemeClr val="hlink"/>
                                            </p:clrVal>
                                          </p:val>
                                        </p:tav>
                                      </p:tavLst>
                                    </p:anim>
                                    <p:anim calcmode="discrete" valueType="clr">
                                      <p:cBhvr>
                                        <p:cTn id="48" dur="500"/>
                                        <p:tgtEl>
                                          <p:spTgt spid="93194"/>
                                        </p:tgtEl>
                                        <p:attrNameLst>
                                          <p:attrName>fillcolor</p:attrName>
                                        </p:attrNameLst>
                                      </p:cBhvr>
                                      <p:tavLst>
                                        <p:tav tm="0">
                                          <p:val>
                                            <p:clrVal>
                                              <a:schemeClr val="accent2"/>
                                            </p:clrVal>
                                          </p:val>
                                        </p:tav>
                                        <p:tav tm="50000">
                                          <p:val>
                                            <p:clrVal>
                                              <a:schemeClr val="hlink"/>
                                            </p:clrVal>
                                          </p:val>
                                        </p:tav>
                                      </p:tavLst>
                                    </p:anim>
                                    <p:set>
                                      <p:cBhvr>
                                        <p:cTn id="49" dur="500"/>
                                        <p:tgtEl>
                                          <p:spTgt spid="93194"/>
                                        </p:tgtEl>
                                        <p:attrNameLst>
                                          <p:attrName>fill.type</p:attrName>
                                        </p:attrNameLst>
                                      </p:cBhvr>
                                      <p:to>
                                        <p:strVal val="solid"/>
                                      </p:to>
                                    </p:set>
                                  </p:childTnLst>
                                </p:cTn>
                              </p:par>
                            </p:childTnLst>
                          </p:cTn>
                        </p:par>
                        <p:par>
                          <p:cTn id="50" fill="hold">
                            <p:stCondLst>
                              <p:cond delay="3000"/>
                            </p:stCondLst>
                            <p:childTnLst>
                              <p:par>
                                <p:cTn id="51" presetID="27" presetClass="entr" presetSubtype="0" fill="hold" nodeType="afterEffect">
                                  <p:stCondLst>
                                    <p:cond delay="0"/>
                                  </p:stCondLst>
                                  <p:iterate type="lt">
                                    <p:tmPct val="50000"/>
                                  </p:iterate>
                                  <p:childTnLst>
                                    <p:set>
                                      <p:cBhvr>
                                        <p:cTn id="52" dur="1" fill="hold">
                                          <p:stCondLst>
                                            <p:cond delay="0"/>
                                          </p:stCondLst>
                                        </p:cTn>
                                        <p:tgtEl>
                                          <p:spTgt spid="93195"/>
                                        </p:tgtEl>
                                        <p:attrNameLst>
                                          <p:attrName>style.visibility</p:attrName>
                                        </p:attrNameLst>
                                      </p:cBhvr>
                                      <p:to>
                                        <p:strVal val="visible"/>
                                      </p:to>
                                    </p:set>
                                    <p:anim calcmode="discrete" valueType="clr">
                                      <p:cBhvr override="childStyle">
                                        <p:cTn id="53" dur="500"/>
                                        <p:tgtEl>
                                          <p:spTgt spid="93195"/>
                                        </p:tgtEl>
                                        <p:attrNameLst>
                                          <p:attrName>style.color</p:attrName>
                                        </p:attrNameLst>
                                      </p:cBhvr>
                                      <p:tavLst>
                                        <p:tav tm="0">
                                          <p:val>
                                            <p:clrVal>
                                              <a:schemeClr val="accent2"/>
                                            </p:clrVal>
                                          </p:val>
                                        </p:tav>
                                        <p:tav tm="50000">
                                          <p:val>
                                            <p:clrVal>
                                              <a:schemeClr val="hlink"/>
                                            </p:clrVal>
                                          </p:val>
                                        </p:tav>
                                      </p:tavLst>
                                    </p:anim>
                                    <p:anim calcmode="discrete" valueType="clr">
                                      <p:cBhvr>
                                        <p:cTn id="54" dur="500"/>
                                        <p:tgtEl>
                                          <p:spTgt spid="93195"/>
                                        </p:tgtEl>
                                        <p:attrNameLst>
                                          <p:attrName>fillcolor</p:attrName>
                                        </p:attrNameLst>
                                      </p:cBhvr>
                                      <p:tavLst>
                                        <p:tav tm="0">
                                          <p:val>
                                            <p:clrVal>
                                              <a:schemeClr val="accent2"/>
                                            </p:clrVal>
                                          </p:val>
                                        </p:tav>
                                        <p:tav tm="50000">
                                          <p:val>
                                            <p:clrVal>
                                              <a:schemeClr val="hlink"/>
                                            </p:clrVal>
                                          </p:val>
                                        </p:tav>
                                      </p:tavLst>
                                    </p:anim>
                                    <p:set>
                                      <p:cBhvr>
                                        <p:cTn id="55" dur="500"/>
                                        <p:tgtEl>
                                          <p:spTgt spid="93195"/>
                                        </p:tgtEl>
                                        <p:attrNameLst>
                                          <p:attrName>fill.type</p:attrName>
                                        </p:attrNameLst>
                                      </p:cBhvr>
                                      <p:to>
                                        <p:strVal val="solid"/>
                                      </p:to>
                                    </p:set>
                                  </p:childTnLst>
                                </p:cTn>
                              </p:par>
                            </p:childTnLst>
                          </p:cTn>
                        </p:par>
                        <p:par>
                          <p:cTn id="56" fill="hold">
                            <p:stCondLst>
                              <p:cond delay="3500"/>
                            </p:stCondLst>
                            <p:childTnLst>
                              <p:par>
                                <p:cTn id="57" presetID="27" presetClass="entr" presetSubtype="0" fill="hold" nodeType="afterEffect">
                                  <p:stCondLst>
                                    <p:cond delay="0"/>
                                  </p:stCondLst>
                                  <p:iterate type="lt">
                                    <p:tmPct val="50000"/>
                                  </p:iterate>
                                  <p:childTnLst>
                                    <p:set>
                                      <p:cBhvr>
                                        <p:cTn id="58" dur="1" fill="hold">
                                          <p:stCondLst>
                                            <p:cond delay="0"/>
                                          </p:stCondLst>
                                        </p:cTn>
                                        <p:tgtEl>
                                          <p:spTgt spid="93197"/>
                                        </p:tgtEl>
                                        <p:attrNameLst>
                                          <p:attrName>style.visibility</p:attrName>
                                        </p:attrNameLst>
                                      </p:cBhvr>
                                      <p:to>
                                        <p:strVal val="visible"/>
                                      </p:to>
                                    </p:set>
                                    <p:anim calcmode="discrete" valueType="clr">
                                      <p:cBhvr override="childStyle">
                                        <p:cTn id="59" dur="500"/>
                                        <p:tgtEl>
                                          <p:spTgt spid="93197"/>
                                        </p:tgtEl>
                                        <p:attrNameLst>
                                          <p:attrName>style.color</p:attrName>
                                        </p:attrNameLst>
                                      </p:cBhvr>
                                      <p:tavLst>
                                        <p:tav tm="0">
                                          <p:val>
                                            <p:clrVal>
                                              <a:schemeClr val="accent2"/>
                                            </p:clrVal>
                                          </p:val>
                                        </p:tav>
                                        <p:tav tm="50000">
                                          <p:val>
                                            <p:clrVal>
                                              <a:schemeClr val="hlink"/>
                                            </p:clrVal>
                                          </p:val>
                                        </p:tav>
                                      </p:tavLst>
                                    </p:anim>
                                    <p:anim calcmode="discrete" valueType="clr">
                                      <p:cBhvr>
                                        <p:cTn id="60" dur="500"/>
                                        <p:tgtEl>
                                          <p:spTgt spid="93197"/>
                                        </p:tgtEl>
                                        <p:attrNameLst>
                                          <p:attrName>fillcolor</p:attrName>
                                        </p:attrNameLst>
                                      </p:cBhvr>
                                      <p:tavLst>
                                        <p:tav tm="0">
                                          <p:val>
                                            <p:clrVal>
                                              <a:schemeClr val="accent2"/>
                                            </p:clrVal>
                                          </p:val>
                                        </p:tav>
                                        <p:tav tm="50000">
                                          <p:val>
                                            <p:clrVal>
                                              <a:schemeClr val="hlink"/>
                                            </p:clrVal>
                                          </p:val>
                                        </p:tav>
                                      </p:tavLst>
                                    </p:anim>
                                    <p:set>
                                      <p:cBhvr>
                                        <p:cTn id="61" dur="500"/>
                                        <p:tgtEl>
                                          <p:spTgt spid="93197"/>
                                        </p:tgtEl>
                                        <p:attrNameLst>
                                          <p:attrName>fill.type</p:attrName>
                                        </p:attrNameLst>
                                      </p:cBhvr>
                                      <p:to>
                                        <p:strVal val="solid"/>
                                      </p:to>
                                    </p:set>
                                  </p:childTnLst>
                                </p:cTn>
                              </p:par>
                            </p:childTnLst>
                          </p:cTn>
                        </p:par>
                        <p:par>
                          <p:cTn id="62" fill="hold">
                            <p:stCondLst>
                              <p:cond delay="4000"/>
                            </p:stCondLst>
                            <p:childTnLst>
                              <p:par>
                                <p:cTn id="63" presetID="27" presetClass="entr" presetSubtype="0" fill="hold" nodeType="afterEffect">
                                  <p:stCondLst>
                                    <p:cond delay="0"/>
                                  </p:stCondLst>
                                  <p:iterate type="lt">
                                    <p:tmPct val="50000"/>
                                  </p:iterate>
                                  <p:childTnLst>
                                    <p:set>
                                      <p:cBhvr>
                                        <p:cTn id="64" dur="1" fill="hold">
                                          <p:stCondLst>
                                            <p:cond delay="0"/>
                                          </p:stCondLst>
                                        </p:cTn>
                                        <p:tgtEl>
                                          <p:spTgt spid="93196"/>
                                        </p:tgtEl>
                                        <p:attrNameLst>
                                          <p:attrName>style.visibility</p:attrName>
                                        </p:attrNameLst>
                                      </p:cBhvr>
                                      <p:to>
                                        <p:strVal val="visible"/>
                                      </p:to>
                                    </p:set>
                                    <p:anim calcmode="discrete" valueType="clr">
                                      <p:cBhvr override="childStyle">
                                        <p:cTn id="65" dur="500"/>
                                        <p:tgtEl>
                                          <p:spTgt spid="93196"/>
                                        </p:tgtEl>
                                        <p:attrNameLst>
                                          <p:attrName>style.color</p:attrName>
                                        </p:attrNameLst>
                                      </p:cBhvr>
                                      <p:tavLst>
                                        <p:tav tm="0">
                                          <p:val>
                                            <p:clrVal>
                                              <a:schemeClr val="accent2"/>
                                            </p:clrVal>
                                          </p:val>
                                        </p:tav>
                                        <p:tav tm="50000">
                                          <p:val>
                                            <p:clrVal>
                                              <a:schemeClr val="hlink"/>
                                            </p:clrVal>
                                          </p:val>
                                        </p:tav>
                                      </p:tavLst>
                                    </p:anim>
                                    <p:anim calcmode="discrete" valueType="clr">
                                      <p:cBhvr>
                                        <p:cTn id="66" dur="500"/>
                                        <p:tgtEl>
                                          <p:spTgt spid="93196"/>
                                        </p:tgtEl>
                                        <p:attrNameLst>
                                          <p:attrName>fillcolor</p:attrName>
                                        </p:attrNameLst>
                                      </p:cBhvr>
                                      <p:tavLst>
                                        <p:tav tm="0">
                                          <p:val>
                                            <p:clrVal>
                                              <a:schemeClr val="accent2"/>
                                            </p:clrVal>
                                          </p:val>
                                        </p:tav>
                                        <p:tav tm="50000">
                                          <p:val>
                                            <p:clrVal>
                                              <a:schemeClr val="hlink"/>
                                            </p:clrVal>
                                          </p:val>
                                        </p:tav>
                                      </p:tavLst>
                                    </p:anim>
                                    <p:set>
                                      <p:cBhvr>
                                        <p:cTn id="67" dur="500"/>
                                        <p:tgtEl>
                                          <p:spTgt spid="93196"/>
                                        </p:tgtEl>
                                        <p:attrNameLst>
                                          <p:attrName>fill.type</p:attrName>
                                        </p:attrNameLst>
                                      </p:cBhvr>
                                      <p:to>
                                        <p:strVal val="solid"/>
                                      </p:to>
                                    </p:set>
                                  </p:childTnLst>
                                </p:cTn>
                              </p:par>
                            </p:childTnLst>
                          </p:cTn>
                        </p:par>
                        <p:par>
                          <p:cTn id="68" fill="hold">
                            <p:stCondLst>
                              <p:cond delay="4500"/>
                            </p:stCondLst>
                            <p:childTnLst>
                              <p:par>
                                <p:cTn id="69" presetID="27" presetClass="entr" presetSubtype="0" fill="hold" nodeType="afterEffect">
                                  <p:stCondLst>
                                    <p:cond delay="0"/>
                                  </p:stCondLst>
                                  <p:iterate type="lt">
                                    <p:tmPct val="50000"/>
                                  </p:iterate>
                                  <p:childTnLst>
                                    <p:set>
                                      <p:cBhvr>
                                        <p:cTn id="70" dur="1" fill="hold">
                                          <p:stCondLst>
                                            <p:cond delay="0"/>
                                          </p:stCondLst>
                                        </p:cTn>
                                        <p:tgtEl>
                                          <p:spTgt spid="93198"/>
                                        </p:tgtEl>
                                        <p:attrNameLst>
                                          <p:attrName>style.visibility</p:attrName>
                                        </p:attrNameLst>
                                      </p:cBhvr>
                                      <p:to>
                                        <p:strVal val="visible"/>
                                      </p:to>
                                    </p:set>
                                    <p:anim calcmode="discrete" valueType="clr">
                                      <p:cBhvr override="childStyle">
                                        <p:cTn id="71" dur="500"/>
                                        <p:tgtEl>
                                          <p:spTgt spid="93198"/>
                                        </p:tgtEl>
                                        <p:attrNameLst>
                                          <p:attrName>style.color</p:attrName>
                                        </p:attrNameLst>
                                      </p:cBhvr>
                                      <p:tavLst>
                                        <p:tav tm="0">
                                          <p:val>
                                            <p:clrVal>
                                              <a:schemeClr val="accent2"/>
                                            </p:clrVal>
                                          </p:val>
                                        </p:tav>
                                        <p:tav tm="50000">
                                          <p:val>
                                            <p:clrVal>
                                              <a:schemeClr val="hlink"/>
                                            </p:clrVal>
                                          </p:val>
                                        </p:tav>
                                      </p:tavLst>
                                    </p:anim>
                                    <p:anim calcmode="discrete" valueType="clr">
                                      <p:cBhvr>
                                        <p:cTn id="72" dur="500"/>
                                        <p:tgtEl>
                                          <p:spTgt spid="93198"/>
                                        </p:tgtEl>
                                        <p:attrNameLst>
                                          <p:attrName>fillcolor</p:attrName>
                                        </p:attrNameLst>
                                      </p:cBhvr>
                                      <p:tavLst>
                                        <p:tav tm="0">
                                          <p:val>
                                            <p:clrVal>
                                              <a:schemeClr val="accent2"/>
                                            </p:clrVal>
                                          </p:val>
                                        </p:tav>
                                        <p:tav tm="50000">
                                          <p:val>
                                            <p:clrVal>
                                              <a:schemeClr val="hlink"/>
                                            </p:clrVal>
                                          </p:val>
                                        </p:tav>
                                      </p:tavLst>
                                    </p:anim>
                                    <p:set>
                                      <p:cBhvr>
                                        <p:cTn id="73" dur="500"/>
                                        <p:tgtEl>
                                          <p:spTgt spid="93198"/>
                                        </p:tgtEl>
                                        <p:attrNameLst>
                                          <p:attrName>fill.type</p:attrName>
                                        </p:attrNameLst>
                                      </p:cBhvr>
                                      <p:to>
                                        <p:strVal val="solid"/>
                                      </p:to>
                                    </p:set>
                                  </p:childTnLst>
                                </p:cTn>
                              </p:par>
                            </p:childTnLst>
                          </p:cTn>
                        </p:par>
                        <p:par>
                          <p:cTn id="74" fill="hold">
                            <p:stCondLst>
                              <p:cond delay="5000"/>
                            </p:stCondLst>
                            <p:childTnLst>
                              <p:par>
                                <p:cTn id="75" presetID="27" presetClass="entr" presetSubtype="0" fill="hold" nodeType="afterEffect">
                                  <p:stCondLst>
                                    <p:cond delay="0"/>
                                  </p:stCondLst>
                                  <p:iterate type="lt">
                                    <p:tmPct val="50000"/>
                                  </p:iterate>
                                  <p:childTnLst>
                                    <p:set>
                                      <p:cBhvr>
                                        <p:cTn id="76" dur="1" fill="hold">
                                          <p:stCondLst>
                                            <p:cond delay="0"/>
                                          </p:stCondLst>
                                        </p:cTn>
                                        <p:tgtEl>
                                          <p:spTgt spid="93199"/>
                                        </p:tgtEl>
                                        <p:attrNameLst>
                                          <p:attrName>style.visibility</p:attrName>
                                        </p:attrNameLst>
                                      </p:cBhvr>
                                      <p:to>
                                        <p:strVal val="visible"/>
                                      </p:to>
                                    </p:set>
                                    <p:anim calcmode="discrete" valueType="clr">
                                      <p:cBhvr override="childStyle">
                                        <p:cTn id="77" dur="500"/>
                                        <p:tgtEl>
                                          <p:spTgt spid="93199"/>
                                        </p:tgtEl>
                                        <p:attrNameLst>
                                          <p:attrName>style.color</p:attrName>
                                        </p:attrNameLst>
                                      </p:cBhvr>
                                      <p:tavLst>
                                        <p:tav tm="0">
                                          <p:val>
                                            <p:clrVal>
                                              <a:schemeClr val="accent2"/>
                                            </p:clrVal>
                                          </p:val>
                                        </p:tav>
                                        <p:tav tm="50000">
                                          <p:val>
                                            <p:clrVal>
                                              <a:schemeClr val="hlink"/>
                                            </p:clrVal>
                                          </p:val>
                                        </p:tav>
                                      </p:tavLst>
                                    </p:anim>
                                    <p:anim calcmode="discrete" valueType="clr">
                                      <p:cBhvr>
                                        <p:cTn id="78" dur="500"/>
                                        <p:tgtEl>
                                          <p:spTgt spid="93199"/>
                                        </p:tgtEl>
                                        <p:attrNameLst>
                                          <p:attrName>fillcolor</p:attrName>
                                        </p:attrNameLst>
                                      </p:cBhvr>
                                      <p:tavLst>
                                        <p:tav tm="0">
                                          <p:val>
                                            <p:clrVal>
                                              <a:schemeClr val="accent2"/>
                                            </p:clrVal>
                                          </p:val>
                                        </p:tav>
                                        <p:tav tm="50000">
                                          <p:val>
                                            <p:clrVal>
                                              <a:schemeClr val="hlink"/>
                                            </p:clrVal>
                                          </p:val>
                                        </p:tav>
                                      </p:tavLst>
                                    </p:anim>
                                    <p:set>
                                      <p:cBhvr>
                                        <p:cTn id="79" dur="500"/>
                                        <p:tgtEl>
                                          <p:spTgt spid="93199"/>
                                        </p:tgtEl>
                                        <p:attrNameLst>
                                          <p:attrName>fill.type</p:attrName>
                                        </p:attrNameLst>
                                      </p:cBhvr>
                                      <p:to>
                                        <p:strVal val="solid"/>
                                      </p:to>
                                    </p:set>
                                  </p:childTnLst>
                                </p:cTn>
                              </p:par>
                            </p:childTnLst>
                          </p:cTn>
                        </p:par>
                        <p:par>
                          <p:cTn id="80" fill="hold">
                            <p:stCondLst>
                              <p:cond delay="5500"/>
                            </p:stCondLst>
                            <p:childTnLst>
                              <p:par>
                                <p:cTn id="81" presetID="27" presetClass="entr" presetSubtype="0" fill="hold" nodeType="afterEffect">
                                  <p:stCondLst>
                                    <p:cond delay="0"/>
                                  </p:stCondLst>
                                  <p:iterate type="lt">
                                    <p:tmPct val="50000"/>
                                  </p:iterate>
                                  <p:childTnLst>
                                    <p:set>
                                      <p:cBhvr>
                                        <p:cTn id="82" dur="1" fill="hold">
                                          <p:stCondLst>
                                            <p:cond delay="0"/>
                                          </p:stCondLst>
                                        </p:cTn>
                                        <p:tgtEl>
                                          <p:spTgt spid="93200"/>
                                        </p:tgtEl>
                                        <p:attrNameLst>
                                          <p:attrName>style.visibility</p:attrName>
                                        </p:attrNameLst>
                                      </p:cBhvr>
                                      <p:to>
                                        <p:strVal val="visible"/>
                                      </p:to>
                                    </p:set>
                                    <p:anim calcmode="discrete" valueType="clr">
                                      <p:cBhvr override="childStyle">
                                        <p:cTn id="83" dur="500"/>
                                        <p:tgtEl>
                                          <p:spTgt spid="93200"/>
                                        </p:tgtEl>
                                        <p:attrNameLst>
                                          <p:attrName>style.color</p:attrName>
                                        </p:attrNameLst>
                                      </p:cBhvr>
                                      <p:tavLst>
                                        <p:tav tm="0">
                                          <p:val>
                                            <p:clrVal>
                                              <a:schemeClr val="accent2"/>
                                            </p:clrVal>
                                          </p:val>
                                        </p:tav>
                                        <p:tav tm="50000">
                                          <p:val>
                                            <p:clrVal>
                                              <a:schemeClr val="hlink"/>
                                            </p:clrVal>
                                          </p:val>
                                        </p:tav>
                                      </p:tavLst>
                                    </p:anim>
                                    <p:anim calcmode="discrete" valueType="clr">
                                      <p:cBhvr>
                                        <p:cTn id="84" dur="500"/>
                                        <p:tgtEl>
                                          <p:spTgt spid="93200"/>
                                        </p:tgtEl>
                                        <p:attrNameLst>
                                          <p:attrName>fillcolor</p:attrName>
                                        </p:attrNameLst>
                                      </p:cBhvr>
                                      <p:tavLst>
                                        <p:tav tm="0">
                                          <p:val>
                                            <p:clrVal>
                                              <a:schemeClr val="accent2"/>
                                            </p:clrVal>
                                          </p:val>
                                        </p:tav>
                                        <p:tav tm="50000">
                                          <p:val>
                                            <p:clrVal>
                                              <a:schemeClr val="hlink"/>
                                            </p:clrVal>
                                          </p:val>
                                        </p:tav>
                                      </p:tavLst>
                                    </p:anim>
                                    <p:set>
                                      <p:cBhvr>
                                        <p:cTn id="85" dur="500"/>
                                        <p:tgtEl>
                                          <p:spTgt spid="93200"/>
                                        </p:tgtEl>
                                        <p:attrNameLst>
                                          <p:attrName>fill.type</p:attrName>
                                        </p:attrNameLst>
                                      </p:cBhvr>
                                      <p:to>
                                        <p:strVal val="solid"/>
                                      </p:to>
                                    </p:set>
                                  </p:childTnLst>
                                </p:cTn>
                              </p:par>
                            </p:childTnLst>
                          </p:cTn>
                        </p:par>
                        <p:par>
                          <p:cTn id="86" fill="hold">
                            <p:stCondLst>
                              <p:cond delay="6000"/>
                            </p:stCondLst>
                            <p:childTnLst>
                              <p:par>
                                <p:cTn id="87" presetID="4" presetClass="entr" presetSubtype="16" fill="hold" grpId="0" nodeType="afterEffect">
                                  <p:stCondLst>
                                    <p:cond delay="0"/>
                                  </p:stCondLst>
                                  <p:childTnLst>
                                    <p:set>
                                      <p:cBhvr>
                                        <p:cTn id="88" dur="1" fill="hold">
                                          <p:stCondLst>
                                            <p:cond delay="0"/>
                                          </p:stCondLst>
                                        </p:cTn>
                                        <p:tgtEl>
                                          <p:spTgt spid="93201"/>
                                        </p:tgtEl>
                                        <p:attrNameLst>
                                          <p:attrName>style.visibility</p:attrName>
                                        </p:attrNameLst>
                                      </p:cBhvr>
                                      <p:to>
                                        <p:strVal val="visible"/>
                                      </p:to>
                                    </p:set>
                                    <p:animEffect transition="in" filter="box(in)">
                                      <p:cBhvr>
                                        <p:cTn id="89" dur="500"/>
                                        <p:tgtEl>
                                          <p:spTgt spid="93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P spid="932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752600" y="2209800"/>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19459" name="Picture 3" descr="Anh dep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81000"/>
            <a:ext cx="89154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WordArt 4"/>
          <p:cNvSpPr>
            <a:spLocks noChangeArrowheads="1" noChangeShapeType="1" noTextEdit="1"/>
          </p:cNvSpPr>
          <p:nvPr/>
        </p:nvSpPr>
        <p:spPr bwMode="auto">
          <a:xfrm>
            <a:off x="1835150" y="2708275"/>
            <a:ext cx="5184775" cy="1295400"/>
          </a:xfrm>
          <a:prstGeom prst="rect">
            <a:avLst/>
          </a:prstGeom>
        </p:spPr>
        <p:txBody>
          <a:bodyPr wrap="none" fromWordArt="1">
            <a:prstTxWarp prst="textPlain">
              <a:avLst>
                <a:gd name="adj" fmla="val 50000"/>
              </a:avLst>
            </a:prstTxWarp>
          </a:bodyPr>
          <a:lstStyle/>
          <a:p>
            <a:pPr algn="ctr"/>
            <a:r>
              <a:rPr lang="en-US" sz="3600" kern="10">
                <a:ln w="12700">
                  <a:solidFill>
                    <a:srgbClr val="000080"/>
                  </a:solidFill>
                  <a:rou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EM YÊU NHÀ EM</a:t>
            </a:r>
            <a:endParaRPr lang="en-US" sz="3600" kern="10">
              <a:ln w="12700">
                <a:solidFill>
                  <a:srgbClr val="000080"/>
                </a:solidFill>
                <a:round/>
              </a:ln>
              <a:solidFill>
                <a:srgbClr val="0000FF">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endParaRPr>
          </a:p>
        </p:txBody>
      </p:sp>
      <p:graphicFrame>
        <p:nvGraphicFramePr>
          <p:cNvPr id="19461" name="Object 5"/>
          <p:cNvGraphicFramePr>
            <a:graphicFrameLocks noChangeAspect="1"/>
          </p:cNvGraphicFramePr>
          <p:nvPr/>
        </p:nvGraphicFramePr>
        <p:xfrm>
          <a:off x="3276600" y="1892300"/>
          <a:ext cx="914400" cy="198438"/>
        </p:xfrm>
        <a:graphic>
          <a:graphicData uri="http://schemas.openxmlformats.org/presentationml/2006/ole">
            <mc:AlternateContent xmlns:mc="http://schemas.openxmlformats.org/markup-compatibility/2006">
              <mc:Choice xmlns:v="urn:schemas-microsoft-com:vml" Requires="v">
                <p:oleObj spid="_x0000_s3075" name="Equation" r:id="rId2" imgW="2743200" imgH="4267200" progId="Equation.DSMT4">
                  <p:embed/>
                </p:oleObj>
              </mc:Choice>
              <mc:Fallback>
                <p:oleObj name="Equation" r:id="rId2" imgW="2743200" imgH="4267200" progId="Equation.DSMT4">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892300"/>
                        <a:ext cx="914400" cy="19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wheel(4)">
                                      <p:cBhvr>
                                        <p:cTn id="7" dur="3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ha-Truong-Chinh-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615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Ga-dong"/>
          <p:cNvPicPr>
            <a:picLocks noChangeAspect="1" noChangeArrowheads="1" noCrop="1"/>
          </p:cNvPicPr>
          <p:nvPr/>
        </p:nvPicPr>
        <p:blipFill>
          <a:blip r:embed="rId2"/>
          <a:srcRect/>
          <a:stretch>
            <a:fillRect/>
          </a:stretch>
        </p:blipFill>
        <p:spPr bwMode="auto">
          <a:xfrm flipH="1">
            <a:off x="6134100" y="3571424"/>
            <a:ext cx="266700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chim se 3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886200"/>
            <a:ext cx="5762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3" descr="chim se 1 cop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4191000"/>
            <a:ext cx="9906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14" descr="chim se4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18568">
            <a:off x="3810000" y="4495800"/>
            <a:ext cx="109061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15" descr="chim se4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76790">
            <a:off x="2590800" y="4267200"/>
            <a:ext cx="11477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6" descr="chim se 3 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886200"/>
            <a:ext cx="5762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Picture 17" descr="chim se 1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4419600"/>
            <a:ext cx="10382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23" descr="chim se4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18568">
            <a:off x="1612900" y="819150"/>
            <a:ext cx="9144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0" name="Picture 24" descr="chim se4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18568">
            <a:off x="0" y="4038600"/>
            <a:ext cx="109061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25" descr="chim se4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823210" flipH="1">
            <a:off x="1066800" y="3733800"/>
            <a:ext cx="914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9"/>
          <p:cNvGrpSpPr/>
          <p:nvPr/>
        </p:nvGrpSpPr>
        <p:grpSpPr bwMode="auto">
          <a:xfrm>
            <a:off x="6477000" y="5486400"/>
            <a:ext cx="2514600" cy="1371600"/>
            <a:chOff x="4176" y="3456"/>
            <a:chExt cx="1584" cy="864"/>
          </a:xfrm>
        </p:grpSpPr>
        <p:sp>
          <p:nvSpPr>
            <p:cNvPr id="20500" name="Oval 27"/>
            <p:cNvSpPr>
              <a:spLocks noChangeArrowheads="1"/>
            </p:cNvSpPr>
            <p:nvPr/>
          </p:nvSpPr>
          <p:spPr bwMode="auto">
            <a:xfrm>
              <a:off x="4176" y="3456"/>
              <a:ext cx="1584" cy="864"/>
            </a:xfrm>
            <a:prstGeom prst="ellipse">
              <a:avLst/>
            </a:prstGeom>
            <a:solidFill>
              <a:schemeClr val="bg2"/>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1" name="Oval 28"/>
            <p:cNvSpPr>
              <a:spLocks noChangeArrowheads="1"/>
            </p:cNvSpPr>
            <p:nvPr/>
          </p:nvSpPr>
          <p:spPr bwMode="auto">
            <a:xfrm>
              <a:off x="4560" y="369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2" name="Oval 29"/>
            <p:cNvSpPr>
              <a:spLocks noChangeArrowheads="1"/>
            </p:cNvSpPr>
            <p:nvPr/>
          </p:nvSpPr>
          <p:spPr bwMode="auto">
            <a:xfrm>
              <a:off x="4800" y="3552"/>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3" name="Oval 31"/>
            <p:cNvSpPr>
              <a:spLocks noChangeArrowheads="1"/>
            </p:cNvSpPr>
            <p:nvPr/>
          </p:nvSpPr>
          <p:spPr bwMode="auto">
            <a:xfrm>
              <a:off x="4560" y="3840"/>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4" name="Oval 32"/>
            <p:cNvSpPr>
              <a:spLocks noChangeArrowheads="1"/>
            </p:cNvSpPr>
            <p:nvPr/>
          </p:nvSpPr>
          <p:spPr bwMode="auto">
            <a:xfrm>
              <a:off x="5040" y="3648"/>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5" name="Oval 33"/>
            <p:cNvSpPr>
              <a:spLocks noChangeArrowheads="1"/>
            </p:cNvSpPr>
            <p:nvPr/>
          </p:nvSpPr>
          <p:spPr bwMode="auto">
            <a:xfrm>
              <a:off x="4848" y="3888"/>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6" name="Oval 34"/>
            <p:cNvSpPr>
              <a:spLocks noChangeArrowheads="1"/>
            </p:cNvSpPr>
            <p:nvPr/>
          </p:nvSpPr>
          <p:spPr bwMode="auto">
            <a:xfrm>
              <a:off x="5136" y="3792"/>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7" name="Oval 35"/>
            <p:cNvSpPr>
              <a:spLocks noChangeArrowheads="1"/>
            </p:cNvSpPr>
            <p:nvPr/>
          </p:nvSpPr>
          <p:spPr bwMode="auto">
            <a:xfrm>
              <a:off x="4368" y="3744"/>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8" name="Oval 36"/>
            <p:cNvSpPr>
              <a:spLocks noChangeArrowheads="1"/>
            </p:cNvSpPr>
            <p:nvPr/>
          </p:nvSpPr>
          <p:spPr bwMode="auto">
            <a:xfrm>
              <a:off x="4704" y="3984"/>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09" name="Oval 37"/>
            <p:cNvSpPr>
              <a:spLocks noChangeArrowheads="1"/>
            </p:cNvSpPr>
            <p:nvPr/>
          </p:nvSpPr>
          <p:spPr bwMode="auto">
            <a:xfrm>
              <a:off x="5088" y="393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510" name="Oval 38"/>
            <p:cNvSpPr>
              <a:spLocks noChangeArrowheads="1"/>
            </p:cNvSpPr>
            <p:nvPr/>
          </p:nvSpPr>
          <p:spPr bwMode="auto">
            <a:xfrm>
              <a:off x="4704" y="3696"/>
              <a:ext cx="336" cy="192"/>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45096" name="Oval 40"/>
          <p:cNvSpPr>
            <a:spLocks noChangeArrowheads="1"/>
          </p:cNvSpPr>
          <p:nvPr/>
        </p:nvSpPr>
        <p:spPr bwMode="auto">
          <a:xfrm rot="3838225">
            <a:off x="7772400" y="5029200"/>
            <a:ext cx="457200" cy="304800"/>
          </a:xfrm>
          <a:prstGeom prst="ellipse">
            <a:avLst/>
          </a:prstGeom>
          <a:solidFill>
            <a:schemeClr val="bg1"/>
          </a:solidFill>
          <a:ln w="9525">
            <a:solidFill>
              <a:schemeClr val="tx1"/>
            </a:solidFill>
            <a:rou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5101" name="Text Box 45"/>
          <p:cNvSpPr txBox="1">
            <a:spLocks noChangeArrowheads="1"/>
          </p:cNvSpPr>
          <p:nvPr/>
        </p:nvSpPr>
        <p:spPr bwMode="auto">
          <a:xfrm>
            <a:off x="-457200" y="4901565"/>
            <a:ext cx="830580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a:solidFill>
                  <a:srgbClr val="FF00FF"/>
                </a:solidFill>
                <a:latin typeface=".VnArial" pitchFamily="34" charset="0"/>
              </a:rPr>
              <a:t>  </a:t>
            </a:r>
            <a:r>
              <a:rPr lang="en-US" altLang="en-US" sz="2400">
                <a:solidFill>
                  <a:srgbClr val="FF00FF"/>
                </a:solidFill>
                <a:cs typeface="Arial" panose="020B0604020202020204" pitchFamily="34" charset="0"/>
              </a:rPr>
              <a:t> </a:t>
            </a:r>
            <a:r>
              <a:rPr lang="en-US" altLang="en-US" sz="2400" smtClean="0">
                <a:solidFill>
                  <a:schemeClr val="bg1"/>
                </a:solidFill>
                <a:cs typeface="Arial" panose="020B0604020202020204" pitchFamily="34" charset="0"/>
              </a:rPr>
              <a:t>Chẳng </a:t>
            </a:r>
            <a:r>
              <a:rPr lang="en-US" altLang="en-US" sz="2400">
                <a:solidFill>
                  <a:schemeClr val="bg1"/>
                </a:solidFill>
                <a:cs typeface="Arial" panose="020B0604020202020204" pitchFamily="34" charset="0"/>
              </a:rPr>
              <a:t>đâu bằng chính nhà</a:t>
            </a:r>
            <a:r>
              <a:rPr lang="en-US" altLang="en-US" sz="2400">
                <a:solidFill>
                  <a:schemeClr val="bg1"/>
                </a:solidFill>
                <a:latin typeface=".VnArial" pitchFamily="34" charset="0"/>
              </a:rPr>
              <a:t> </a:t>
            </a:r>
            <a:r>
              <a:rPr lang="en-US" altLang="en-US" sz="2400">
                <a:solidFill>
                  <a:schemeClr val="bg1"/>
                </a:solidFill>
                <a:cs typeface="Arial" panose="020B0604020202020204" pitchFamily="34" charset="0"/>
              </a:rPr>
              <a:t>em</a:t>
            </a:r>
            <a:r>
              <a:rPr lang="en-US" altLang="en-US">
                <a:latin typeface=".VnArial" pitchFamily="34" charset="0"/>
              </a:rPr>
              <a:t> </a:t>
            </a:r>
            <a:endParaRPr lang="en-US" altLang="en-US">
              <a:latin typeface=".VnArial" pitchFamily="34" charset="0"/>
            </a:endParaRPr>
          </a:p>
        </p:txBody>
      </p:sp>
      <p:sp>
        <p:nvSpPr>
          <p:cNvPr id="45102" name="Text Box 46"/>
          <p:cNvSpPr txBox="1">
            <a:spLocks noChangeArrowheads="1"/>
          </p:cNvSpPr>
          <p:nvPr/>
        </p:nvSpPr>
        <p:spPr bwMode="auto">
          <a:xfrm>
            <a:off x="-228600" y="5257800"/>
            <a:ext cx="8001000"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a:solidFill>
                  <a:srgbClr val="FF00FF"/>
                </a:solidFill>
              </a:rPr>
              <a:t> </a:t>
            </a:r>
            <a:r>
              <a:rPr lang="en-US" altLang="en-US" sz="4000" smtClean="0">
                <a:solidFill>
                  <a:srgbClr val="FF00FF"/>
                </a:solidFill>
              </a:rPr>
              <a:t> </a:t>
            </a:r>
            <a:r>
              <a:rPr lang="en-US" altLang="en-US" sz="2400" smtClean="0">
                <a:solidFill>
                  <a:schemeClr val="bg1"/>
                </a:solidFill>
              </a:rPr>
              <a:t>Có </a:t>
            </a:r>
            <a:r>
              <a:rPr lang="en-US" altLang="en-US" sz="2400">
                <a:solidFill>
                  <a:schemeClr val="bg1"/>
                </a:solidFill>
              </a:rPr>
              <a:t>đàn chim sẻ bên thềm lúi lo</a:t>
            </a:r>
            <a:r>
              <a:rPr lang="en-US" altLang="en-US" sz="2400">
                <a:solidFill>
                  <a:srgbClr val="FF00FF"/>
                </a:solidFill>
              </a:rPr>
              <a:t> </a:t>
            </a:r>
            <a:r>
              <a:rPr lang="en-US" altLang="en-US" sz="3600">
                <a:solidFill>
                  <a:srgbClr val="FF00FF"/>
                </a:solidFill>
              </a:rPr>
              <a:t> </a:t>
            </a:r>
            <a:endParaRPr lang="en-US" altLang="en-US" sz="3600">
              <a:solidFill>
                <a:srgbClr val="FF00FF"/>
              </a:solidFill>
            </a:endParaRPr>
          </a:p>
        </p:txBody>
      </p:sp>
      <p:sp>
        <p:nvSpPr>
          <p:cNvPr id="45103" name="Text Box 47"/>
          <p:cNvSpPr txBox="1">
            <a:spLocks noChangeArrowheads="1"/>
          </p:cNvSpPr>
          <p:nvPr/>
        </p:nvSpPr>
        <p:spPr bwMode="auto">
          <a:xfrm>
            <a:off x="-76200" y="6172200"/>
            <a:ext cx="72390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smtClean="0">
                <a:solidFill>
                  <a:schemeClr val="bg1"/>
                </a:solidFill>
              </a:rPr>
              <a:t> </a:t>
            </a:r>
            <a:r>
              <a:rPr lang="en-US" altLang="en-US" sz="2400" smtClean="0">
                <a:solidFill>
                  <a:schemeClr val="bg1"/>
                </a:solidFill>
              </a:rPr>
              <a:t>Cục </a:t>
            </a:r>
            <a:r>
              <a:rPr lang="en-US" altLang="en-US" sz="2400">
                <a:solidFill>
                  <a:schemeClr val="bg1"/>
                </a:solidFill>
              </a:rPr>
              <a:t>ta cục tác khi vừa đẻ xong</a:t>
            </a:r>
            <a:endParaRPr lang="en-US" altLang="en-US" sz="2400">
              <a:solidFill>
                <a:schemeClr val="bg1"/>
              </a:solidFill>
            </a:endParaRPr>
          </a:p>
        </p:txBody>
      </p:sp>
      <p:sp>
        <p:nvSpPr>
          <p:cNvPr id="45104" name="Text Box 48"/>
          <p:cNvSpPr txBox="1">
            <a:spLocks noChangeArrowheads="1"/>
          </p:cNvSpPr>
          <p:nvPr/>
        </p:nvSpPr>
        <p:spPr bwMode="auto">
          <a:xfrm>
            <a:off x="38100" y="5873750"/>
            <a:ext cx="6248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smtClean="0">
                <a:solidFill>
                  <a:schemeClr val="bg1"/>
                </a:solidFill>
              </a:rPr>
              <a:t>Có </a:t>
            </a:r>
            <a:r>
              <a:rPr lang="en-US" altLang="en-US" sz="2400">
                <a:solidFill>
                  <a:schemeClr val="bg1"/>
                </a:solidFill>
              </a:rPr>
              <a:t>nàng gà mái hoa mơ</a:t>
            </a:r>
            <a:endParaRPr lang="en-US" altLang="en-US" sz="2400">
              <a:solidFill>
                <a:schemeClr val="bg1"/>
              </a:solidFill>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070"/>
                                        </p:tgtEl>
                                        <p:attrNameLst>
                                          <p:attrName>style.visibility</p:attrName>
                                        </p:attrNameLst>
                                      </p:cBhvr>
                                      <p:to>
                                        <p:strVal val="visible"/>
                                      </p:to>
                                    </p:set>
                                    <p:animEffect transition="in" filter="randombar(horizontal)">
                                      <p:cBhvr>
                                        <p:cTn id="7" dur="500"/>
                                        <p:tgtEl>
                                          <p:spTgt spid="45070"/>
                                        </p:tgtEl>
                                      </p:cBhvr>
                                    </p:animEffect>
                                  </p:childTnLst>
                                </p:cTn>
                              </p:par>
                              <p:par>
                                <p:cTn id="8" presetID="14" presetClass="entr" presetSubtype="10" fill="hold" nodeType="withEffect">
                                  <p:stCondLst>
                                    <p:cond delay="0"/>
                                  </p:stCondLst>
                                  <p:childTnLst>
                                    <p:set>
                                      <p:cBhvr>
                                        <p:cTn id="9" dur="1" fill="hold">
                                          <p:stCondLst>
                                            <p:cond delay="0"/>
                                          </p:stCondLst>
                                        </p:cTn>
                                        <p:tgtEl>
                                          <p:spTgt spid="45071"/>
                                        </p:tgtEl>
                                        <p:attrNameLst>
                                          <p:attrName>style.visibility</p:attrName>
                                        </p:attrNameLst>
                                      </p:cBhvr>
                                      <p:to>
                                        <p:strVal val="visible"/>
                                      </p:to>
                                    </p:set>
                                    <p:animEffect transition="in" filter="randombar(horizontal)">
                                      <p:cBhvr>
                                        <p:cTn id="10" dur="500"/>
                                        <p:tgtEl>
                                          <p:spTgt spid="45071"/>
                                        </p:tgtEl>
                                      </p:cBhvr>
                                    </p:animEffect>
                                  </p:childTnLst>
                                </p:cTn>
                              </p:par>
                              <p:par>
                                <p:cTn id="11" presetID="14" presetClass="entr" presetSubtype="10" fill="hold" nodeType="withEffect">
                                  <p:stCondLst>
                                    <p:cond delay="0"/>
                                  </p:stCondLst>
                                  <p:childTnLst>
                                    <p:set>
                                      <p:cBhvr>
                                        <p:cTn id="12" dur="1" fill="hold">
                                          <p:stCondLst>
                                            <p:cond delay="0"/>
                                          </p:stCondLst>
                                        </p:cTn>
                                        <p:tgtEl>
                                          <p:spTgt spid="45081"/>
                                        </p:tgtEl>
                                        <p:attrNameLst>
                                          <p:attrName>style.visibility</p:attrName>
                                        </p:attrNameLst>
                                      </p:cBhvr>
                                      <p:to>
                                        <p:strVal val="visible"/>
                                      </p:to>
                                    </p:set>
                                    <p:animEffect transition="in" filter="randombar(horizontal)">
                                      <p:cBhvr>
                                        <p:cTn id="13" dur="500"/>
                                        <p:tgtEl>
                                          <p:spTgt spid="45081"/>
                                        </p:tgtEl>
                                      </p:cBhvr>
                                    </p:animEffect>
                                  </p:childTnLst>
                                </p:cTn>
                              </p:par>
                              <p:par>
                                <p:cTn id="14" presetID="14" presetClass="entr" presetSubtype="10" fill="hold" nodeType="withEffect">
                                  <p:stCondLst>
                                    <p:cond delay="0"/>
                                  </p:stCondLst>
                                  <p:childTnLst>
                                    <p:set>
                                      <p:cBhvr>
                                        <p:cTn id="15" dur="1" fill="hold">
                                          <p:stCondLst>
                                            <p:cond delay="0"/>
                                          </p:stCondLst>
                                        </p:cTn>
                                        <p:tgtEl>
                                          <p:spTgt spid="45080"/>
                                        </p:tgtEl>
                                        <p:attrNameLst>
                                          <p:attrName>style.visibility</p:attrName>
                                        </p:attrNameLst>
                                      </p:cBhvr>
                                      <p:to>
                                        <p:strVal val="visible"/>
                                      </p:to>
                                    </p:set>
                                    <p:animEffect transition="in" filter="randombar(horizontal)">
                                      <p:cBhvr>
                                        <p:cTn id="16" dur="500"/>
                                        <p:tgtEl>
                                          <p:spTgt spid="45080"/>
                                        </p:tgtEl>
                                      </p:cBhvr>
                                    </p:animEffect>
                                  </p:childTnLst>
                                </p:cTn>
                              </p:par>
                              <p:par>
                                <p:cTn id="17" presetID="14" presetClass="entr" presetSubtype="10" fill="hold" nodeType="withEffect">
                                  <p:stCondLst>
                                    <p:cond delay="0"/>
                                  </p:stCondLst>
                                  <p:childTnLst>
                                    <p:set>
                                      <p:cBhvr>
                                        <p:cTn id="18" dur="1" fill="hold">
                                          <p:stCondLst>
                                            <p:cond delay="0"/>
                                          </p:stCondLst>
                                        </p:cTn>
                                        <p:tgtEl>
                                          <p:spTgt spid="45069"/>
                                        </p:tgtEl>
                                        <p:attrNameLst>
                                          <p:attrName>style.visibility</p:attrName>
                                        </p:attrNameLst>
                                      </p:cBhvr>
                                      <p:to>
                                        <p:strVal val="visible"/>
                                      </p:to>
                                    </p:set>
                                    <p:animEffect transition="in" filter="randombar(horizontal)">
                                      <p:cBhvr>
                                        <p:cTn id="19" dur="500"/>
                                        <p:tgtEl>
                                          <p:spTgt spid="45069"/>
                                        </p:tgtEl>
                                      </p:cBhvr>
                                    </p:animEffect>
                                  </p:childTnLst>
                                </p:cTn>
                              </p:par>
                              <p:par>
                                <p:cTn id="20" presetID="14" presetClass="entr" presetSubtype="10" fill="hold" nodeType="withEffect">
                                  <p:stCondLst>
                                    <p:cond delay="0"/>
                                  </p:stCondLst>
                                  <p:childTnLst>
                                    <p:set>
                                      <p:cBhvr>
                                        <p:cTn id="21" dur="1" fill="hold">
                                          <p:stCondLst>
                                            <p:cond delay="0"/>
                                          </p:stCondLst>
                                        </p:cTn>
                                        <p:tgtEl>
                                          <p:spTgt spid="45073"/>
                                        </p:tgtEl>
                                        <p:attrNameLst>
                                          <p:attrName>style.visibility</p:attrName>
                                        </p:attrNameLst>
                                      </p:cBhvr>
                                      <p:to>
                                        <p:strVal val="visible"/>
                                      </p:to>
                                    </p:set>
                                    <p:animEffect transition="in" filter="randombar(horizontal)">
                                      <p:cBhvr>
                                        <p:cTn id="22" dur="500"/>
                                        <p:tgtEl>
                                          <p:spTgt spid="45073"/>
                                        </p:tgtEl>
                                      </p:cBhvr>
                                    </p:animEffect>
                                  </p:childTnLst>
                                </p:cTn>
                              </p:par>
                              <p:par>
                                <p:cTn id="23" presetID="14" presetClass="entr" presetSubtype="10" fill="hold" nodeType="withEffect">
                                  <p:stCondLst>
                                    <p:cond delay="0"/>
                                  </p:stCondLst>
                                  <p:childTnLst>
                                    <p:set>
                                      <p:cBhvr>
                                        <p:cTn id="24" dur="1" fill="hold">
                                          <p:stCondLst>
                                            <p:cond delay="0"/>
                                          </p:stCondLst>
                                        </p:cTn>
                                        <p:tgtEl>
                                          <p:spTgt spid="45068"/>
                                        </p:tgtEl>
                                        <p:attrNameLst>
                                          <p:attrName>style.visibility</p:attrName>
                                        </p:attrNameLst>
                                      </p:cBhvr>
                                      <p:to>
                                        <p:strVal val="visible"/>
                                      </p:to>
                                    </p:set>
                                    <p:animEffect transition="in" filter="randombar(horizontal)">
                                      <p:cBhvr>
                                        <p:cTn id="25" dur="500"/>
                                        <p:tgtEl>
                                          <p:spTgt spid="45068"/>
                                        </p:tgtEl>
                                      </p:cBhvr>
                                    </p:animEffect>
                                  </p:childTnLst>
                                </p:cTn>
                              </p:par>
                              <p:par>
                                <p:cTn id="26" presetID="14" presetClass="entr" presetSubtype="10" fill="hold" nodeType="withEffect">
                                  <p:stCondLst>
                                    <p:cond delay="0"/>
                                  </p:stCondLst>
                                  <p:childTnLst>
                                    <p:set>
                                      <p:cBhvr>
                                        <p:cTn id="27" dur="1" fill="hold">
                                          <p:stCondLst>
                                            <p:cond delay="0"/>
                                          </p:stCondLst>
                                        </p:cTn>
                                        <p:tgtEl>
                                          <p:spTgt spid="45072"/>
                                        </p:tgtEl>
                                        <p:attrNameLst>
                                          <p:attrName>style.visibility</p:attrName>
                                        </p:attrNameLst>
                                      </p:cBhvr>
                                      <p:to>
                                        <p:strVal val="visible"/>
                                      </p:to>
                                    </p:set>
                                    <p:animEffect transition="in" filter="randombar(horizontal)">
                                      <p:cBhvr>
                                        <p:cTn id="28" dur="500"/>
                                        <p:tgtEl>
                                          <p:spTgt spid="45072"/>
                                        </p:tgtEl>
                                      </p:cBhvr>
                                    </p:animEffect>
                                  </p:childTnLst>
                                </p:cTn>
                              </p:par>
                              <p:par>
                                <p:cTn id="29" presetID="14" presetClass="entr" presetSubtype="10" fill="hold" nodeType="withEffect">
                                  <p:stCondLst>
                                    <p:cond delay="0"/>
                                  </p:stCondLst>
                                  <p:childTnLst>
                                    <p:set>
                                      <p:cBhvr>
                                        <p:cTn id="30" dur="1" fill="hold">
                                          <p:stCondLst>
                                            <p:cond delay="0"/>
                                          </p:stCondLst>
                                        </p:cTn>
                                        <p:tgtEl>
                                          <p:spTgt spid="45079"/>
                                        </p:tgtEl>
                                        <p:attrNameLst>
                                          <p:attrName>style.visibility</p:attrName>
                                        </p:attrNameLst>
                                      </p:cBhvr>
                                      <p:to>
                                        <p:strVal val="visible"/>
                                      </p:to>
                                    </p:set>
                                    <p:animEffect transition="in" filter="randombar(horizontal)">
                                      <p:cBhvr>
                                        <p:cTn id="31" dur="500"/>
                                        <p:tgtEl>
                                          <p:spTgt spid="4507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45101"/>
                                        </p:tgtEl>
                                        <p:attrNameLst>
                                          <p:attrName>style.visibility</p:attrName>
                                        </p:attrNameLst>
                                      </p:cBhvr>
                                      <p:to>
                                        <p:strVal val="visible"/>
                                      </p:to>
                                    </p:set>
                                    <p:animEffect transition="in" filter="checkerboard(across)">
                                      <p:cBhvr>
                                        <p:cTn id="34" dur="500"/>
                                        <p:tgtEl>
                                          <p:spTgt spid="4510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5102"/>
                                        </p:tgtEl>
                                        <p:attrNameLst>
                                          <p:attrName>style.visibility</p:attrName>
                                        </p:attrNameLst>
                                      </p:cBhvr>
                                      <p:to>
                                        <p:strVal val="visible"/>
                                      </p:to>
                                    </p:set>
                                    <p:animEffect transition="in" filter="blinds(horizontal)">
                                      <p:cBhvr>
                                        <p:cTn id="37" dur="500"/>
                                        <p:tgtEl>
                                          <p:spTgt spid="45102"/>
                                        </p:tgtEl>
                                      </p:cBhvr>
                                    </p:animEffect>
                                  </p:childTnLst>
                                </p:cTn>
                              </p:par>
                            </p:childTnLst>
                          </p:cTn>
                        </p:par>
                        <p:par>
                          <p:cTn id="38" fill="hold">
                            <p:stCondLst>
                              <p:cond delay="500"/>
                            </p:stCondLst>
                            <p:childTnLst>
                              <p:par>
                                <p:cTn id="39" presetID="6" presetClass="emph" presetSubtype="0" repeatCount="indefinite" fill="hold" nodeType="afterEffect">
                                  <p:stCondLst>
                                    <p:cond delay="0"/>
                                  </p:stCondLst>
                                  <p:childTnLst>
                                    <p:animScale>
                                      <p:cBhvr>
                                        <p:cTn id="40" dur="2000" fill="hold"/>
                                        <p:tgtEl>
                                          <p:spTgt spid="45073"/>
                                        </p:tgtEl>
                                      </p:cBhvr>
                                      <p:by x="150000" y="150000"/>
                                    </p:animScale>
                                  </p:childTnLst>
                                </p:cTn>
                              </p:par>
                              <p:par>
                                <p:cTn id="41" presetID="6" presetClass="emph" presetSubtype="0" repeatCount="indefinite" fill="hold" nodeType="withEffect">
                                  <p:stCondLst>
                                    <p:cond delay="0"/>
                                  </p:stCondLst>
                                  <p:childTnLst>
                                    <p:animScale>
                                      <p:cBhvr>
                                        <p:cTn id="42" dur="2000" fill="hold"/>
                                        <p:tgtEl>
                                          <p:spTgt spid="45072"/>
                                        </p:tgtEl>
                                      </p:cBhvr>
                                      <p:by x="150000" y="150000"/>
                                    </p:animScale>
                                  </p:childTnLst>
                                </p:cTn>
                              </p:par>
                              <p:par>
                                <p:cTn id="43" presetID="6" presetClass="emph" presetSubtype="0" repeatCount="indefinite" fill="hold" nodeType="withEffect">
                                  <p:stCondLst>
                                    <p:cond delay="0"/>
                                  </p:stCondLst>
                                  <p:childTnLst>
                                    <p:animScale>
                                      <p:cBhvr>
                                        <p:cTn id="44" dur="2000" fill="hold"/>
                                        <p:tgtEl>
                                          <p:spTgt spid="45068"/>
                                        </p:tgtEl>
                                      </p:cBhvr>
                                      <p:by x="150000" y="150000"/>
                                    </p:animScale>
                                  </p:childTnLst>
                                </p:cTn>
                              </p:par>
                              <p:par>
                                <p:cTn id="45" presetID="6" presetClass="emph" presetSubtype="0" repeatCount="indefinite" fill="hold" nodeType="withEffect">
                                  <p:stCondLst>
                                    <p:cond delay="0"/>
                                  </p:stCondLst>
                                  <p:childTnLst>
                                    <p:animScale>
                                      <p:cBhvr>
                                        <p:cTn id="46" dur="2000" fill="hold"/>
                                        <p:tgtEl>
                                          <p:spTgt spid="45070"/>
                                        </p:tgtEl>
                                      </p:cBhvr>
                                      <p:by x="150000" y="150000"/>
                                    </p:animScale>
                                  </p:childTnLst>
                                </p:cTn>
                              </p:par>
                              <p:par>
                                <p:cTn id="47" presetID="6" presetClass="emph" presetSubtype="0" repeatCount="indefinite" fill="hold" nodeType="withEffect">
                                  <p:stCondLst>
                                    <p:cond delay="0"/>
                                  </p:stCondLst>
                                  <p:childTnLst>
                                    <p:animScale>
                                      <p:cBhvr>
                                        <p:cTn id="48" dur="2000" fill="hold"/>
                                        <p:tgtEl>
                                          <p:spTgt spid="45071"/>
                                        </p:tgtEl>
                                      </p:cBhvr>
                                      <p:by x="150000" y="150000"/>
                                    </p:animScale>
                                  </p:childTnLst>
                                </p:cTn>
                              </p:par>
                              <p:par>
                                <p:cTn id="49" presetID="6" presetClass="emph" presetSubtype="0" repeatCount="indefinite" fill="hold" nodeType="withEffect">
                                  <p:stCondLst>
                                    <p:cond delay="0"/>
                                  </p:stCondLst>
                                  <p:childTnLst>
                                    <p:animScale>
                                      <p:cBhvr>
                                        <p:cTn id="50" dur="2000" fill="hold"/>
                                        <p:tgtEl>
                                          <p:spTgt spid="45069"/>
                                        </p:tgtEl>
                                      </p:cBhvr>
                                      <p:by x="150000" y="150000"/>
                                    </p:animScale>
                                  </p:childTnLst>
                                </p:cTn>
                              </p:par>
                              <p:par>
                                <p:cTn id="51" presetID="6" presetClass="emph" presetSubtype="0" repeatCount="indefinite" fill="hold" nodeType="withEffect">
                                  <p:stCondLst>
                                    <p:cond delay="0"/>
                                  </p:stCondLst>
                                  <p:childTnLst>
                                    <p:animScale>
                                      <p:cBhvr>
                                        <p:cTn id="52" dur="2000" fill="hold"/>
                                        <p:tgtEl>
                                          <p:spTgt spid="45079"/>
                                        </p:tgtEl>
                                      </p:cBhvr>
                                      <p:by x="150000" y="150000"/>
                                    </p:animScale>
                                  </p:childTnLst>
                                </p:cTn>
                              </p:par>
                              <p:par>
                                <p:cTn id="53" presetID="6" presetClass="emph" presetSubtype="0" repeatCount="indefinite" fill="hold" nodeType="withEffect">
                                  <p:stCondLst>
                                    <p:cond delay="0"/>
                                  </p:stCondLst>
                                  <p:childTnLst>
                                    <p:animScale>
                                      <p:cBhvr>
                                        <p:cTn id="54" dur="2000" fill="hold"/>
                                        <p:tgtEl>
                                          <p:spTgt spid="45080"/>
                                        </p:tgtEl>
                                      </p:cBhvr>
                                      <p:by x="150000" y="150000"/>
                                    </p:animScale>
                                  </p:childTnLst>
                                </p:cTn>
                              </p:par>
                              <p:par>
                                <p:cTn id="55" presetID="6" presetClass="emph" presetSubtype="0" repeatCount="indefinite" fill="hold" nodeType="withEffect">
                                  <p:stCondLst>
                                    <p:cond delay="0"/>
                                  </p:stCondLst>
                                  <p:childTnLst>
                                    <p:animScale>
                                      <p:cBhvr>
                                        <p:cTn id="56" dur="2000" fill="hold"/>
                                        <p:tgtEl>
                                          <p:spTgt spid="45081"/>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nodeType="clickEffect">
                                  <p:stCondLst>
                                    <p:cond delay="0"/>
                                  </p:stCondLst>
                                  <p:childTnLst>
                                    <p:set>
                                      <p:cBhvr>
                                        <p:cTn id="60" dur="1" fill="hold">
                                          <p:stCondLst>
                                            <p:cond delay="0"/>
                                          </p:stCondLst>
                                        </p:cTn>
                                        <p:tgtEl>
                                          <p:spTgt spid="45067"/>
                                        </p:tgtEl>
                                        <p:attrNameLst>
                                          <p:attrName>style.visibility</p:attrName>
                                        </p:attrNameLst>
                                      </p:cBhvr>
                                      <p:to>
                                        <p:strVal val="visible"/>
                                      </p:to>
                                    </p:set>
                                    <p:anim calcmode="lin" valueType="num">
                                      <p:cBhvr>
                                        <p:cTn id="61" dur="1000" fill="hold"/>
                                        <p:tgtEl>
                                          <p:spTgt spid="45067"/>
                                        </p:tgtEl>
                                        <p:attrNameLst>
                                          <p:attrName>ppt_w</p:attrName>
                                        </p:attrNameLst>
                                      </p:cBhvr>
                                      <p:tavLst>
                                        <p:tav tm="0">
                                          <p:val>
                                            <p:strVal val="#ppt_w*0.70"/>
                                          </p:val>
                                        </p:tav>
                                        <p:tav tm="100000">
                                          <p:val>
                                            <p:strVal val="#ppt_w"/>
                                          </p:val>
                                        </p:tav>
                                      </p:tavLst>
                                    </p:anim>
                                    <p:anim calcmode="lin" valueType="num">
                                      <p:cBhvr>
                                        <p:cTn id="62" dur="1000" fill="hold"/>
                                        <p:tgtEl>
                                          <p:spTgt spid="45067"/>
                                        </p:tgtEl>
                                        <p:attrNameLst>
                                          <p:attrName>ppt_h</p:attrName>
                                        </p:attrNameLst>
                                      </p:cBhvr>
                                      <p:tavLst>
                                        <p:tav tm="0">
                                          <p:val>
                                            <p:strVal val="#ppt_h"/>
                                          </p:val>
                                        </p:tav>
                                        <p:tav tm="100000">
                                          <p:val>
                                            <p:strVal val="#ppt_h"/>
                                          </p:val>
                                        </p:tav>
                                      </p:tavLst>
                                    </p:anim>
                                    <p:animEffect transition="in" filter="fade">
                                      <p:cBhvr>
                                        <p:cTn id="63" dur="1000"/>
                                        <p:tgtEl>
                                          <p:spTgt spid="45067"/>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45104"/>
                                        </p:tgtEl>
                                        <p:attrNameLst>
                                          <p:attrName>style.visibility</p:attrName>
                                        </p:attrNameLst>
                                      </p:cBhvr>
                                      <p:to>
                                        <p:strVal val="visible"/>
                                      </p:to>
                                    </p:set>
                                    <p:animEffect transition="in" filter="blinds(horizontal)">
                                      <p:cBhvr>
                                        <p:cTn id="66" dur="500"/>
                                        <p:tgtEl>
                                          <p:spTgt spid="45104"/>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45103"/>
                                        </p:tgtEl>
                                        <p:attrNameLst>
                                          <p:attrName>style.visibility</p:attrName>
                                        </p:attrNameLst>
                                      </p:cBhvr>
                                      <p:to>
                                        <p:strVal val="visible"/>
                                      </p:to>
                                    </p:set>
                                    <p:animEffect transition="in" filter="blinds(horizontal)">
                                      <p:cBhvr>
                                        <p:cTn id="69" dur="500"/>
                                        <p:tgtEl>
                                          <p:spTgt spid="45103"/>
                                        </p:tgtEl>
                                      </p:cBhvr>
                                    </p:animEffect>
                                  </p:childTnLst>
                                </p:cTn>
                              </p:par>
                              <p:par>
                                <p:cTn id="70" presetID="8" presetClass="entr" presetSubtype="16"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diamond(in)">
                                      <p:cBhvr>
                                        <p:cTn id="72" dur="2000"/>
                                        <p:tgtEl>
                                          <p:spTgt spid="2"/>
                                        </p:tgtEl>
                                      </p:cBhvr>
                                    </p:animEffect>
                                  </p:childTnLst>
                                </p:cTn>
                              </p:par>
                              <p:par>
                                <p:cTn id="73" presetID="4" presetClass="entr" presetSubtype="16" fill="hold" grpId="0" nodeType="withEffect">
                                  <p:stCondLst>
                                    <p:cond delay="0"/>
                                  </p:stCondLst>
                                  <p:childTnLst>
                                    <p:set>
                                      <p:cBhvr>
                                        <p:cTn id="74" dur="1" fill="hold">
                                          <p:stCondLst>
                                            <p:cond delay="0"/>
                                          </p:stCondLst>
                                        </p:cTn>
                                        <p:tgtEl>
                                          <p:spTgt spid="45096"/>
                                        </p:tgtEl>
                                        <p:attrNameLst>
                                          <p:attrName>style.visibility</p:attrName>
                                        </p:attrNameLst>
                                      </p:cBhvr>
                                      <p:to>
                                        <p:strVal val="visible"/>
                                      </p:to>
                                    </p:set>
                                    <p:animEffect transition="in" filter="box(in)">
                                      <p:cBhvr>
                                        <p:cTn id="75" dur="500"/>
                                        <p:tgtEl>
                                          <p:spTgt spid="45096"/>
                                        </p:tgtEl>
                                      </p:cBhvr>
                                    </p:animEffect>
                                  </p:childTnLst>
                                </p:cTn>
                              </p:par>
                              <p:par>
                                <p:cTn id="76" presetID="42" presetClass="path" presetSubtype="0" repeatCount="indefinite" accel="50000" decel="50000" fill="hold" grpId="1" nodeType="withEffect">
                                  <p:stCondLst>
                                    <p:cond delay="0"/>
                                  </p:stCondLst>
                                  <p:childTnLst>
                                    <p:animMotion origin="layout" path="M 1.11022E-16 4.44444E-6 L 1.11022E-16 0.13333 " pathEditMode="relative" rAng="0" ptsTypes="AA">
                                      <p:cBhvr>
                                        <p:cTn id="77" dur="2000" fill="hold"/>
                                        <p:tgtEl>
                                          <p:spTgt spid="45096"/>
                                        </p:tgtEl>
                                        <p:attrNameLst>
                                          <p:attrName>ppt_x</p:attrName>
                                          <p:attrName>ppt_y</p:attrName>
                                        </p:attrNameLst>
                                      </p:cBhvr>
                                      <p:rCtr x="0" y="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96" grpId="0" animBg="1"/>
      <p:bldP spid="45096" grpId="1" animBg="1"/>
      <p:bldP spid="45101" grpId="0"/>
      <p:bldP spid="45102" grpId="0"/>
      <p:bldP spid="45103" grpId="0"/>
      <p:bldP spid="4510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CCFF"/>
            </a:gs>
            <a:gs pos="50000">
              <a:srgbClr val="FFFF66"/>
            </a:gs>
            <a:gs pos="100000">
              <a:srgbClr val="00CCFF"/>
            </a:gs>
          </a:gsLst>
          <a:lin ang="5400000" scaled="1"/>
        </a:gradFill>
        <a:effectLst/>
      </p:bgPr>
    </p:bg>
    <p:spTree>
      <p:nvGrpSpPr>
        <p:cNvPr id="1" name=""/>
        <p:cNvGrpSpPr/>
        <p:nvPr/>
      </p:nvGrpSpPr>
      <p:grpSpPr>
        <a:xfrm>
          <a:off x="0" y="0"/>
          <a:ext cx="0" cy="0"/>
          <a:chOff x="0" y="0"/>
          <a:chExt cx="0" cy="0"/>
        </a:xfrm>
      </p:grpSpPr>
      <p:pic>
        <p:nvPicPr>
          <p:cNvPr id="48133" name="Picture 5" descr="cay chuo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8200" y="477838"/>
            <a:ext cx="7239000"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6"/>
          <p:cNvSpPr txBox="1">
            <a:spLocks noChangeArrowheads="1"/>
          </p:cNvSpPr>
          <p:nvPr/>
        </p:nvSpPr>
        <p:spPr bwMode="auto">
          <a:xfrm>
            <a:off x="990600" y="6212840"/>
            <a:ext cx="80010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a:t>  </a:t>
            </a:r>
            <a:r>
              <a:rPr lang="en-US" altLang="en-US" sz="2400">
                <a:solidFill>
                  <a:schemeClr val="bg1"/>
                </a:solidFill>
              </a:rPr>
              <a:t>Có bà chuối mật lưng ong</a:t>
            </a:r>
            <a:endParaRPr lang="en-US" altLang="en-US" sz="24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133"/>
                                        </p:tgtEl>
                                        <p:attrNameLst>
                                          <p:attrName>style.visibility</p:attrName>
                                        </p:attrNameLst>
                                      </p:cBhvr>
                                      <p:to>
                                        <p:strVal val="visible"/>
                                      </p:to>
                                    </p:set>
                                    <p:anim calcmode="lin" valueType="num">
                                      <p:cBhvr>
                                        <p:cTn id="7" dur="1000" fill="hold"/>
                                        <p:tgtEl>
                                          <p:spTgt spid="48133"/>
                                        </p:tgtEl>
                                        <p:attrNameLst>
                                          <p:attrName>ppt_w</p:attrName>
                                        </p:attrNameLst>
                                      </p:cBhvr>
                                      <p:tavLst>
                                        <p:tav tm="0">
                                          <p:val>
                                            <p:fltVal val="0"/>
                                          </p:val>
                                        </p:tav>
                                        <p:tav tm="100000">
                                          <p:val>
                                            <p:strVal val="#ppt_w"/>
                                          </p:val>
                                        </p:tav>
                                      </p:tavLst>
                                    </p:anim>
                                    <p:anim calcmode="lin" valueType="num">
                                      <p:cBhvr>
                                        <p:cTn id="8" dur="1000" fill="hold"/>
                                        <p:tgtEl>
                                          <p:spTgt spid="48133"/>
                                        </p:tgtEl>
                                        <p:attrNameLst>
                                          <p:attrName>ppt_h</p:attrName>
                                        </p:attrNameLst>
                                      </p:cBhvr>
                                      <p:tavLst>
                                        <p:tav tm="0">
                                          <p:val>
                                            <p:fltVal val="0"/>
                                          </p:val>
                                        </p:tav>
                                        <p:tav tm="100000">
                                          <p:val>
                                            <p:strVal val="#ppt_h"/>
                                          </p:val>
                                        </p:tav>
                                      </p:tavLst>
                                    </p:anim>
                                    <p:animEffect transition="in" filter="fade">
                                      <p:cBhvr>
                                        <p:cTn id="9" dur="1000"/>
                                        <p:tgtEl>
                                          <p:spTgt spid="48133"/>
                                        </p:tgtEl>
                                      </p:cBhvr>
                                    </p:animEffect>
                                  </p:childTnLst>
                                </p:cTn>
                              </p:par>
                            </p:childTnLst>
                          </p:cTn>
                        </p:par>
                        <p:par>
                          <p:cTn id="10" fill="hold">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48134"/>
                                        </p:tgtEl>
                                        <p:attrNameLst>
                                          <p:attrName>style.visibility</p:attrName>
                                        </p:attrNameLst>
                                      </p:cBhvr>
                                      <p:to>
                                        <p:strVal val="visible"/>
                                      </p:to>
                                    </p:set>
                                    <p:animEffect transition="in" filter="blinds(horizontal)">
                                      <p:cBhvr>
                                        <p:cTn id="13"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08000"/>
            </a:gs>
            <a:gs pos="100000">
              <a:srgbClr val="00CCFF"/>
            </a:gs>
          </a:gsLst>
          <a:lin ang="5400000" scaled="1"/>
        </a:gradFill>
        <a:effectLst/>
      </p:bgPr>
    </p:bg>
    <p:spTree>
      <p:nvGrpSpPr>
        <p:cNvPr id="1" name=""/>
        <p:cNvGrpSpPr/>
        <p:nvPr/>
      </p:nvGrpSpPr>
      <p:grpSpPr>
        <a:xfrm>
          <a:off x="0" y="0"/>
          <a:ext cx="0" cy="0"/>
          <a:chOff x="0" y="0"/>
          <a:chExt cx="0" cy="0"/>
        </a:xfrm>
      </p:grpSpPr>
      <p:pic>
        <p:nvPicPr>
          <p:cNvPr id="27652" name="Picture 4" descr="cay ng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0" y="6324600"/>
            <a:ext cx="891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chemeClr val="bg1"/>
                </a:solidFill>
              </a:rPr>
              <a:t>Có ông ngô bắp dâu hồng như tơ</a:t>
            </a:r>
            <a:endParaRPr lang="en-US" altLang="en-US" sz="2400">
              <a:solidFill>
                <a:schemeClr val="bg1"/>
              </a:solidFil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plus(in)">
                                      <p:cBhvr>
                                        <p:cTn id="7" dur="1000"/>
                                        <p:tgtEl>
                                          <p:spTgt spid="27652"/>
                                        </p:tgtEl>
                                      </p:cBhvr>
                                    </p:animEffect>
                                  </p:childTnLst>
                                </p:cTn>
                              </p:par>
                            </p:childTnLst>
                          </p:cTn>
                        </p:par>
                        <p:par>
                          <p:cTn id="8" fill="hold">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27653"/>
                                        </p:tgtEl>
                                        <p:attrNameLst>
                                          <p:attrName>style.visibility</p:attrName>
                                        </p:attrNameLst>
                                      </p:cBhvr>
                                      <p:to>
                                        <p:strVal val="visible"/>
                                      </p:to>
                                    </p:set>
                                    <p:animEffect transition="in" filter="blinds(horizontal)">
                                      <p:cBhvr>
                                        <p:cTn id="11"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oa rau muo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p:nvPr/>
        </p:nvGrpSpPr>
        <p:grpSpPr bwMode="auto">
          <a:xfrm>
            <a:off x="5334000" y="0"/>
            <a:ext cx="3810000" cy="6858000"/>
            <a:chOff x="3360" y="0"/>
            <a:chExt cx="2400" cy="4320"/>
          </a:xfrm>
        </p:grpSpPr>
        <p:pic>
          <p:nvPicPr>
            <p:cNvPr id="23557" name="Picture 5" descr="ca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2784"/>
              <a:ext cx="240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ca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1296"/>
              <a:ext cx="24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ca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 y="0"/>
              <a:ext cx="2400"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1" name="Text Box 9"/>
          <p:cNvSpPr txBox="1">
            <a:spLocks noChangeArrowheads="1"/>
          </p:cNvSpPr>
          <p:nvPr/>
        </p:nvSpPr>
        <p:spPr bwMode="auto">
          <a:xfrm>
            <a:off x="-76200" y="6212840"/>
            <a:ext cx="64008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a:t>  </a:t>
            </a:r>
            <a:r>
              <a:rPr lang="en-US" altLang="en-US" sz="2400">
                <a:solidFill>
                  <a:schemeClr val="bg1"/>
                </a:solidFill>
              </a:rPr>
              <a:t>Có ao muống với cá cờ</a:t>
            </a:r>
            <a:endParaRPr lang="en-US" altLang="en-US" sz="24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randombar(horizontal)">
                                      <p:cBhvr>
                                        <p:cTn id="7" dur="500"/>
                                        <p:tgtEl>
                                          <p:spTgt spid="2867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28681"/>
                                        </p:tgtEl>
                                        <p:attrNameLst>
                                          <p:attrName>style.visibility</p:attrName>
                                        </p:attrNameLst>
                                      </p:cBhvr>
                                      <p:to>
                                        <p:strVal val="visible"/>
                                      </p:to>
                                    </p:set>
                                    <p:animEffect transition="in" filter="blinds(horizontal)">
                                      <p:cBhvr>
                                        <p:cTn id="14" dur="10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Untitled-33"/>
          <p:cNvPicPr>
            <a:picLocks noChangeAspect="1" noChangeArrowheads="1" noCrop="1"/>
          </p:cNvPicPr>
          <p:nvPr/>
        </p:nvPicPr>
        <p:blipFill>
          <a:blip r:embed="rId1"/>
          <a:srcRect/>
          <a:stretch>
            <a:fillRect/>
          </a:stretch>
        </p:blipFill>
        <p:spPr bwMode="auto">
          <a:xfrm>
            <a:off x="0" y="-1270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descr="ao ca1"/>
          <p:cNvPicPr>
            <a:picLocks noChangeAspect="1" noChangeArrowheads="1" noCrop="1"/>
          </p:cNvPicPr>
          <p:nvPr/>
        </p:nvPicPr>
        <p:blipFill>
          <a:blip r:embed="rId2"/>
          <a:srcRect/>
          <a:stretch>
            <a:fillRect/>
          </a:stretch>
        </p:blipFill>
        <p:spPr bwMode="auto">
          <a:xfrm flipV="1">
            <a:off x="381000" y="2133600"/>
            <a:ext cx="6477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2E81ED98BCDC4AE1AC88214618D0F62C"/>
          <p:cNvPicPr>
            <a:picLocks noChangeAspect="1" noChangeArrowheads="1" noCrop="1"/>
          </p:cNvPicPr>
          <p:nvPr/>
        </p:nvPicPr>
        <p:blipFill>
          <a:blip r:embed="rId3"/>
          <a:srcRect/>
          <a:stretch>
            <a:fillRect/>
          </a:stretch>
        </p:blipFill>
        <p:spPr bwMode="auto">
          <a:xfrm rot="10800000" flipH="1" flipV="1">
            <a:off x="1600200" y="2438400"/>
            <a:ext cx="28194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600" y="4114800"/>
            <a:ext cx="14478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0"/>
          <p:cNvPicPr>
            <a:picLocks noChangeAspect="1" noChangeArrowheads="1"/>
          </p:cNvPicPr>
          <p:nvPr/>
        </p:nvPicPr>
        <p:blipFill>
          <a:blip r:embed="rId5">
            <a:clrChange>
              <a:clrFrom>
                <a:srgbClr val="FFC19E"/>
              </a:clrFrom>
              <a:clrTo>
                <a:srgbClr val="FFC19E">
                  <a:alpha val="0"/>
                </a:srgbClr>
              </a:clrTo>
            </a:clrChange>
            <a:extLst>
              <a:ext uri="{28A0092B-C50C-407E-A947-70E740481C1C}">
                <a14:useLocalDpi xmlns:a14="http://schemas.microsoft.com/office/drawing/2010/main" val="0"/>
              </a:ext>
            </a:extLst>
          </a:blip>
          <a:srcRect/>
          <a:stretch>
            <a:fillRect/>
          </a:stretch>
        </p:blipFill>
        <p:spPr bwMode="auto">
          <a:xfrm>
            <a:off x="4648200" y="604838"/>
            <a:ext cx="4181475"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1" descr="FLOWERS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39624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2" descr="FLOWERS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35052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3" descr="FLOWERS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6388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4" descr="FLOWERS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6400" y="56388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5" descr="FLOWERS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56388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6" descr="FLOWERS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5638800"/>
            <a:ext cx="1763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7" descr="BLOEME~3"/>
          <p:cNvPicPr>
            <a:picLocks noChangeAspect="1" noChangeArrowheads="1" noCrop="1"/>
          </p:cNvPicPr>
          <p:nvPr/>
        </p:nvPicPr>
        <p:blipFill>
          <a:blip r:embed="rId7"/>
          <a:srcRect/>
          <a:stretch>
            <a:fillRect/>
          </a:stretch>
        </p:blipFill>
        <p:spPr bwMode="auto">
          <a:xfrm rot="13367021" flipV="1">
            <a:off x="457200" y="3810000"/>
            <a:ext cx="144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18" descr="BLOEME~3"/>
          <p:cNvPicPr>
            <a:picLocks noChangeAspect="1" noChangeArrowheads="1" noCrop="1"/>
          </p:cNvPicPr>
          <p:nvPr/>
        </p:nvPicPr>
        <p:blipFill>
          <a:blip r:embed="rId7"/>
          <a:srcRect/>
          <a:stretch>
            <a:fillRect/>
          </a:stretch>
        </p:blipFill>
        <p:spPr bwMode="auto">
          <a:xfrm rot="5400000" flipH="1" flipV="1">
            <a:off x="4351338" y="3116262"/>
            <a:ext cx="1447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Picture 19" descr="BLOEME~3"/>
          <p:cNvPicPr>
            <a:picLocks noChangeAspect="1" noChangeArrowheads="1" noCrop="1"/>
          </p:cNvPicPr>
          <p:nvPr/>
        </p:nvPicPr>
        <p:blipFill>
          <a:blip r:embed="rId7"/>
          <a:srcRect/>
          <a:stretch>
            <a:fillRect/>
          </a:stretch>
        </p:blipFill>
        <p:spPr bwMode="auto">
          <a:xfrm rot="5400000" flipH="1" flipV="1">
            <a:off x="2751138" y="4335462"/>
            <a:ext cx="1447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4" name="Text Box 20"/>
          <p:cNvSpPr txBox="1">
            <a:spLocks noChangeArrowheads="1"/>
          </p:cNvSpPr>
          <p:nvPr/>
        </p:nvSpPr>
        <p:spPr bwMode="auto">
          <a:xfrm>
            <a:off x="152400" y="0"/>
            <a:ext cx="7391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gradFill>
                  <a:gsLst>
                    <a:gs pos="0">
                      <a:srgbClr val="FE4444"/>
                    </a:gs>
                    <a:gs pos="100000">
                      <a:srgbClr val="832B2B"/>
                    </a:gs>
                  </a:gsLst>
                  <a:lin scaled="0"/>
                </a:gradFill>
              </a:rPr>
              <a:t>Em là chi Tấm đợi chờ bống lên</a:t>
            </a:r>
            <a:endParaRPr lang="en-US" altLang="en-US" sz="2400">
              <a:gradFill>
                <a:gsLst>
                  <a:gs pos="0">
                    <a:srgbClr val="FE4444"/>
                  </a:gs>
                  <a:gs pos="100000">
                    <a:srgbClr val="832B2B"/>
                  </a:gs>
                </a:gsLst>
                <a:lin scaled="0"/>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2231"/>
                                        </p:tgtEl>
                                        <p:attrNameLst>
                                          <p:attrName>style.visibility</p:attrName>
                                        </p:attrNameLst>
                                      </p:cBhvr>
                                      <p:to>
                                        <p:strVal val="visible"/>
                                      </p:to>
                                    </p:set>
                                    <p:anim calcmode="lin" valueType="num">
                                      <p:cBhvr>
                                        <p:cTn id="7" dur="1000" fill="hold"/>
                                        <p:tgtEl>
                                          <p:spTgt spid="52231"/>
                                        </p:tgtEl>
                                        <p:attrNameLst>
                                          <p:attrName>ppt_x</p:attrName>
                                        </p:attrNameLst>
                                      </p:cBhvr>
                                      <p:tavLst>
                                        <p:tav tm="0">
                                          <p:val>
                                            <p:strVal val="#ppt_x-.2"/>
                                          </p:val>
                                        </p:tav>
                                        <p:tav tm="100000">
                                          <p:val>
                                            <p:strVal val="#ppt_x"/>
                                          </p:val>
                                        </p:tav>
                                      </p:tavLst>
                                    </p:anim>
                                    <p:anim calcmode="lin" valueType="num">
                                      <p:cBhvr>
                                        <p:cTn id="8" dur="1000" fill="hold"/>
                                        <p:tgtEl>
                                          <p:spTgt spid="5223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23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2234"/>
                                        </p:tgtEl>
                                        <p:attrNameLst>
                                          <p:attrName>style.visibility</p:attrName>
                                        </p:attrNameLst>
                                      </p:cBhvr>
                                      <p:to>
                                        <p:strVal val="visible"/>
                                      </p:to>
                                    </p:set>
                                    <p:anim calcmode="lin" valueType="num">
                                      <p:cBhvr>
                                        <p:cTn id="12" dur="1000" fill="hold"/>
                                        <p:tgtEl>
                                          <p:spTgt spid="52234"/>
                                        </p:tgtEl>
                                        <p:attrNameLst>
                                          <p:attrName>ppt_w</p:attrName>
                                        </p:attrNameLst>
                                      </p:cBhvr>
                                      <p:tavLst>
                                        <p:tav tm="0">
                                          <p:val>
                                            <p:strVal val="#ppt_w+.3"/>
                                          </p:val>
                                        </p:tav>
                                        <p:tav tm="100000">
                                          <p:val>
                                            <p:strVal val="#ppt_w"/>
                                          </p:val>
                                        </p:tav>
                                      </p:tavLst>
                                    </p:anim>
                                    <p:anim calcmode="lin" valueType="num">
                                      <p:cBhvr>
                                        <p:cTn id="13" dur="1000" fill="hold"/>
                                        <p:tgtEl>
                                          <p:spTgt spid="52234"/>
                                        </p:tgtEl>
                                        <p:attrNameLst>
                                          <p:attrName>ppt_h</p:attrName>
                                        </p:attrNameLst>
                                      </p:cBhvr>
                                      <p:tavLst>
                                        <p:tav tm="0">
                                          <p:val>
                                            <p:strVal val="#ppt_h"/>
                                          </p:val>
                                        </p:tav>
                                        <p:tav tm="100000">
                                          <p:val>
                                            <p:strVal val="#ppt_h"/>
                                          </p:val>
                                        </p:tav>
                                      </p:tavLst>
                                    </p:anim>
                                    <p:animEffect transition="in" filter="fade">
                                      <p:cBhvr>
                                        <p:cTn id="14" dur="1000"/>
                                        <p:tgtEl>
                                          <p:spTgt spid="52234"/>
                                        </p:tgtEl>
                                      </p:cBhvr>
                                    </p:animEffect>
                                  </p:childTnLst>
                                </p:cTn>
                              </p:par>
                              <p:par>
                                <p:cTn id="15" presetID="10" presetClass="entr" presetSubtype="0" fill="hold" nodeType="withEffect">
                                  <p:stCondLst>
                                    <p:cond delay="0"/>
                                  </p:stCondLst>
                                  <p:childTnLst>
                                    <p:set>
                                      <p:cBhvr>
                                        <p:cTn id="16" dur="1" fill="hold">
                                          <p:stCondLst>
                                            <p:cond delay="0"/>
                                          </p:stCondLst>
                                        </p:cTn>
                                        <p:tgtEl>
                                          <p:spTgt spid="52232"/>
                                        </p:tgtEl>
                                        <p:attrNameLst>
                                          <p:attrName>style.visibility</p:attrName>
                                        </p:attrNameLst>
                                      </p:cBhvr>
                                      <p:to>
                                        <p:strVal val="visible"/>
                                      </p:to>
                                    </p:set>
                                    <p:animEffect transition="in" filter="fade">
                                      <p:cBhvr>
                                        <p:cTn id="17" dur="2000"/>
                                        <p:tgtEl>
                                          <p:spTgt spid="5223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2244"/>
                                        </p:tgtEl>
                                        <p:attrNameLst>
                                          <p:attrName>style.visibility</p:attrName>
                                        </p:attrNameLst>
                                      </p:cBhvr>
                                      <p:to>
                                        <p:strVal val="visible"/>
                                      </p:to>
                                    </p:set>
                                    <p:animEffect transition="in" filter="blinds(horizontal)">
                                      <p:cBhvr>
                                        <p:cTn id="20" dur="500"/>
                                        <p:tgtEl>
                                          <p:spTgt spid="52244"/>
                                        </p:tgtEl>
                                      </p:cBhvr>
                                    </p:animEffect>
                                  </p:childTnLst>
                                </p:cTn>
                              </p:par>
                            </p:childTnLst>
                          </p:cTn>
                        </p:par>
                        <p:par>
                          <p:cTn id="21" fill="hold">
                            <p:stCondLst>
                              <p:cond delay="1000"/>
                            </p:stCondLst>
                            <p:childTnLst>
                              <p:par>
                                <p:cTn id="22" presetID="4" presetClass="entr" presetSubtype="16" fill="hold" nodeType="afterEffect">
                                  <p:stCondLst>
                                    <p:cond delay="0"/>
                                  </p:stCondLst>
                                  <p:childTnLst>
                                    <p:set>
                                      <p:cBhvr>
                                        <p:cTn id="23" dur="1" fill="hold">
                                          <p:stCondLst>
                                            <p:cond delay="0"/>
                                          </p:stCondLst>
                                        </p:cTn>
                                        <p:tgtEl>
                                          <p:spTgt spid="52233"/>
                                        </p:tgtEl>
                                        <p:attrNameLst>
                                          <p:attrName>style.visibility</p:attrName>
                                        </p:attrNameLst>
                                      </p:cBhvr>
                                      <p:to>
                                        <p:strVal val="visible"/>
                                      </p:to>
                                    </p:set>
                                    <p:animEffect transition="in" filter="box(in)">
                                      <p:cBhvr>
                                        <p:cTn id="24" dur="500"/>
                                        <p:tgtEl>
                                          <p:spTgt spid="52233"/>
                                        </p:tgtEl>
                                      </p:cBhvr>
                                    </p:animEffect>
                                  </p:childTnLst>
                                </p:cTn>
                              </p:par>
                              <p:par>
                                <p:cTn id="25" presetID="0" presetClass="path" presetSubtype="0" repeatCount="indefinite" accel="50000" decel="50000" fill="hold" nodeType="withEffect">
                                  <p:stCondLst>
                                    <p:cond delay="0"/>
                                  </p:stCondLst>
                                  <p:childTnLst>
                                    <p:animMotion origin="layout" path="M 0.02587 -0.07355 C -0.01788 -0.05412 -0.1125 -0.0754 -0.1125 -0.07517 C -0.12309 -0.08025 -0.13264 -0.08303 -0.14392 -0.08442 C -0.1526 -0.08835 -0.16094 -0.09089 -0.16996 -0.09367 C -0.1816 -0.09714 -0.19253 -0.10315 -0.20434 -0.10639 C -0.21285 -0.1087 -0.22031 -0.11402 -0.22899 -0.11564 C -0.24861 -0.11957 -0.24097 -0.11726 -0.25226 -0.12096 C -0.26979 -0.12026 -0.28941 -0.12281 -0.30694 -0.11564 C -0.30833 -0.11448 -0.31007 -0.11379 -0.31111 -0.11194 C -0.31198 -0.11032 -0.31128 -0.10754 -0.3125 -0.10639 C -0.31493 -0.10361 -0.32795 -0.1006 -0.3316 -0.09922 C -0.33993 -0.09182 -0.34635 -0.08187 -0.35625 -0.07725 C -0.35712 -0.0754 -0.35764 -0.07285 -0.35903 -0.0717 C -0.36146 -0.06962 -0.36719 -0.068 -0.36719 -0.06776 C -0.37274 -0.0754 -0.37986 -0.07887 -0.38646 -0.08442 C -0.39618 -0.10384 -0.39132 -0.1309 -0.37951 -0.14663 C -0.37847 -0.16143 -0.3776 -0.16952 -0.36857 -0.17762 C -0.36632 -0.18247 -0.36493 -0.19034 -0.3618 -0.19404 C -0.35017 -0.20745 -0.33489 -0.2093 -0.32066 -0.21416 C -0.31267 -0.21693 -0.30417 -0.22202 -0.29601 -0.22318 C -0.28819 -0.2241 -0.28055 -0.22433 -0.27274 -0.22503 C -0.26892 -0.2248 -0.22257 -0.22202 -0.21667 -0.22133 C -0.20903 -0.2204 -0.20104 -0.21693 -0.19323 -0.21601 C -0.17656 -0.20051 -0.15035 -0.2056 -0.13298 -0.20491 C -0.12135 -0.20236 -0.11267 -0.20074 -0.10017 -0.19959 C -0.09375 -0.19797 -0.09028 -0.19681 -0.08507 -0.19219 C -0.0809 -0.18386 -0.07587 -0.18294 -0.06996 -0.17762 C -0.06823 -0.17045 -0.06719 -0.16513 -0.0618 -0.1612 C -0.05816 -0.15865 -0.05087 -0.1538 -0.05087 -0.15357 C -0.03837 -0.12998 -0.01337 -0.12813 -0.00156 -0.10454 C -0.00104 -0.10222 -0.00121 -0.09945 -0.00017 -0.09737 C 0.00122 -0.09482 0.00521 -0.09482 0.00538 -0.09182 C 0.01024 -0.02036 0.00677 -0.05505 0.00261 -0.02799 C 0.00208 -0.02429 0.00243 -0.02012 0.00122 -0.01689 C -0.00017 -0.01295 -0.00451 -0.01249 -0.00694 -0.00972 C -0.01163 -0.0044 -0.01423 0.00162 -0.01927 0.0067 C -0.02135 0.0148 -0.02639 0.02197 -0.0316 0.02682 C -0.03923 0.04209 -0.04739 0.04833 -0.06042 0.05041 C -0.08125 0.05966 -0.10937 0.05851 -0.13021 0.05966 C -0.13837 0.06244 -0.14653 0.06383 -0.15486 0.06521 C -0.17656 0.06383 -0.1783 0.06475 -0.19323 0.05966 C -0.20798 0.04648 -0.22864 0.03954 -0.24531 0.03237 C -0.25278 0.02914 -0.26076 0.01804 -0.26857 0.01757 C -0.28646 0.01642 -0.30417 0.01642 -0.32205 0.01595 C -0.33489 0.01295 -0.34288 0.00578 -0.35364 -0.00417 C -0.35607 -0.00625 -0.35937 -0.00579 -0.3618 -0.00787 C -0.3658 -0.01157 -0.37048 -0.01434 -0.37413 -0.01874 C -0.38003 -0.02567 -0.3842 -0.03307 -0.39062 -0.03886 C -0.39496 -0.04788 -0.40035 -0.0562 -0.40295 -0.06638 C -0.40191 -0.1006 -0.40104 -0.10477 -0.39878 -0.13021 C -0.39757 -0.14408 -0.39982 -0.15033 -0.39184 -0.1575 C -0.38819 -0.17438 -0.39427 -0.14986 -0.38646 -0.16837 C -0.38507 -0.17184 -0.38576 -0.17669 -0.38368 -0.17947 C -0.37795 -0.18687 -0.38055 -0.1827 -0.37552 -0.19219 C -0.37222 -0.20514 -0.36597 -0.19542 -0.36042 -0.19034 C -0.35712 -0.18386 -0.35937 -0.18479 -0.35486 -0.18479 " pathEditMode="relative" rAng="0" ptsTypes="fffffffffffffffffffffffffffffffffffffffffffffffffffffffA">
                                      <p:cBhvr>
                                        <p:cTn id="26" dur="5000" fill="hold"/>
                                        <p:tgtEl>
                                          <p:spTgt spid="52233"/>
                                        </p:tgtEl>
                                        <p:attrNameLst>
                                          <p:attrName>ppt_x</p:attrName>
                                          <p:attrName>ppt_y</p:attrName>
                                        </p:attrNameLst>
                                      </p:cBhvr>
                                      <p:rCtr x="-21441" y="-648"/>
                                    </p:animMotion>
                                  </p:childTnLst>
                                </p:cTn>
                              </p:par>
                              <p:par>
                                <p:cTn id="27" presetID="10" presetClass="entr" presetSubtype="0" fill="hold" nodeType="withEffect">
                                  <p:stCondLst>
                                    <p:cond delay="0"/>
                                  </p:stCondLst>
                                  <p:childTnLst>
                                    <p:set>
                                      <p:cBhvr>
                                        <p:cTn id="28" dur="1" fill="hold">
                                          <p:stCondLst>
                                            <p:cond delay="0"/>
                                          </p:stCondLst>
                                        </p:cTn>
                                        <p:tgtEl>
                                          <p:spTgt spid="52241"/>
                                        </p:tgtEl>
                                        <p:attrNameLst>
                                          <p:attrName>style.visibility</p:attrName>
                                        </p:attrNameLst>
                                      </p:cBhvr>
                                      <p:to>
                                        <p:strVal val="visible"/>
                                      </p:to>
                                    </p:set>
                                    <p:animEffect transition="in" filter="fade">
                                      <p:cBhvr>
                                        <p:cTn id="29" dur="2000"/>
                                        <p:tgtEl>
                                          <p:spTgt spid="52241"/>
                                        </p:tgtEl>
                                      </p:cBhvr>
                                    </p:animEffect>
                                  </p:childTnLst>
                                </p:cTn>
                              </p:par>
                              <p:par>
                                <p:cTn id="30" presetID="10" presetClass="entr" presetSubtype="0" fill="hold" nodeType="withEffect">
                                  <p:stCondLst>
                                    <p:cond delay="0"/>
                                  </p:stCondLst>
                                  <p:childTnLst>
                                    <p:set>
                                      <p:cBhvr>
                                        <p:cTn id="31" dur="1" fill="hold">
                                          <p:stCondLst>
                                            <p:cond delay="0"/>
                                          </p:stCondLst>
                                        </p:cTn>
                                        <p:tgtEl>
                                          <p:spTgt spid="52242"/>
                                        </p:tgtEl>
                                        <p:attrNameLst>
                                          <p:attrName>style.visibility</p:attrName>
                                        </p:attrNameLst>
                                      </p:cBhvr>
                                      <p:to>
                                        <p:strVal val="visible"/>
                                      </p:to>
                                    </p:set>
                                    <p:animEffect transition="in" filter="fade">
                                      <p:cBhvr>
                                        <p:cTn id="32" dur="2000"/>
                                        <p:tgtEl>
                                          <p:spTgt spid="52242"/>
                                        </p:tgtEl>
                                      </p:cBhvr>
                                    </p:animEffect>
                                  </p:childTnLst>
                                </p:cTn>
                              </p:par>
                              <p:par>
                                <p:cTn id="33" presetID="10" presetClass="entr" presetSubtype="0" fill="hold" nodeType="withEffect">
                                  <p:stCondLst>
                                    <p:cond delay="0"/>
                                  </p:stCondLst>
                                  <p:childTnLst>
                                    <p:set>
                                      <p:cBhvr>
                                        <p:cTn id="34" dur="1" fill="hold">
                                          <p:stCondLst>
                                            <p:cond delay="0"/>
                                          </p:stCondLst>
                                        </p:cTn>
                                        <p:tgtEl>
                                          <p:spTgt spid="52243"/>
                                        </p:tgtEl>
                                        <p:attrNameLst>
                                          <p:attrName>style.visibility</p:attrName>
                                        </p:attrNameLst>
                                      </p:cBhvr>
                                      <p:to>
                                        <p:strVal val="visible"/>
                                      </p:to>
                                    </p:set>
                                    <p:animEffect transition="in" filter="fade">
                                      <p:cBhvr>
                                        <p:cTn id="35" dur="2000"/>
                                        <p:tgtEl>
                                          <p:spTgt spid="52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4" grpId="0"/>
    </p:bldLst>
  </p:timing>
</p:sld>
</file>

<file path=ppt/tags/tag1.xml><?xml version="1.0" encoding="utf-8"?>
<p:tagLst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8&quot;&gt;&lt;property id=&quot;20148&quot; value=&quot;5&quot;/&gt;&lt;property id=&quot;20300&quot; value=&quot;Slide 2&quot;/&gt;&lt;property id=&quot;20307&quot; value=&quot;256&quot;/&gt;&lt;/object&gt;&lt;object type=&quot;3&quot; unique_id=&quot;10009&quot;&gt;&lt;property id=&quot;20148&quot; value=&quot;5&quot;/&gt;&lt;property id=&quot;20300&quot; value=&quot;Slide 3&quot;/&gt;&lt;property id=&quot;20307&quot; value=&quot;259&quot;/&gt;&lt;/object&gt;&lt;object type=&quot;3&quot; unique_id=&quot;10010&quot;&gt;&lt;property id=&quot;20148&quot; value=&quot;5&quot;/&gt;&lt;property id=&quot;20300&quot; value=&quot;Slide 4&quot;/&gt;&lt;property id=&quot;20307&quot; value=&quot;260&quot;/&gt;&lt;/object&gt;&lt;object type=&quot;3&quot; unique_id=&quot;10011&quot;&gt;&lt;property id=&quot;20148&quot; value=&quot;5&quot;/&gt;&lt;property id=&quot;20300&quot; value=&quot;Slide 5&quot;/&gt;&lt;property id=&quot;20307&quot; value=&quot;277&quot;/&gt;&lt;/object&gt;&lt;object type=&quot;3&quot; unique_id=&quot;10012&quot;&gt;&lt;property id=&quot;20148&quot; value=&quot;5&quot;/&gt;&lt;property id=&quot;20300&quot; value=&quot;Slide 6&quot;/&gt;&lt;property id=&quot;20307&quot; value=&quot;291&quot;/&gt;&lt;/object&gt;&lt;object type=&quot;3&quot; unique_id=&quot;10013&quot;&gt;&lt;property id=&quot;20148&quot; value=&quot;5&quot;/&gt;&lt;property id=&quot;20300&quot; value=&quot;Slide 7&quot;/&gt;&lt;property id=&quot;20307&quot; value=&quot;316&quot;/&gt;&lt;/object&gt;&lt;object type=&quot;3&quot; unique_id=&quot;10014&quot;&gt;&lt;property id=&quot;20148&quot; value=&quot;5&quot;/&gt;&lt;property id=&quot;20300&quot; value=&quot;Slide 8&quot;/&gt;&lt;property id=&quot;20307&quot; value=&quot;305&quot;/&gt;&lt;/object&gt;&lt;object type=&quot;3&quot; unique_id=&quot;10015&quot;&gt;&lt;property id=&quot;20148&quot; value=&quot;5&quot;/&gt;&lt;property id=&quot;20300&quot; value=&quot;Slide 9&quot;/&gt;&lt;property id=&quot;20307&quot; value=&quot;287&quot;/&gt;&lt;/object&gt;&lt;object type=&quot;3&quot; unique_id=&quot;10016&quot;&gt;&lt;property id=&quot;20148&quot; value=&quot;5&quot;/&gt;&lt;property id=&quot;20300&quot; value=&quot;Slide 10&quot;/&gt;&lt;property id=&quot;20307&quot; value=&quot;289&quot;/&gt;&lt;/object&gt;&lt;object type=&quot;3&quot; unique_id=&quot;10017&quot;&gt;&lt;property id=&quot;20148&quot; value=&quot;5&quot;/&gt;&lt;property id=&quot;20300&quot; value=&quot;Slide 11&quot;/&gt;&lt;property id=&quot;20307&quot; value=&quot;272&quot;/&gt;&lt;/object&gt;&lt;object type=&quot;3&quot; unique_id=&quot;10018&quot;&gt;&lt;property id=&quot;20148&quot; value=&quot;5&quot;/&gt;&lt;property id=&quot;20300&quot; value=&quot;Slide 12&quot;/&gt;&lt;property id=&quot;20307&quot; value=&quot;273&quot;/&gt;&lt;/object&gt;&lt;object type=&quot;3&quot; unique_id=&quot;10019&quot;&gt;&lt;property id=&quot;20148&quot; value=&quot;5&quot;/&gt;&lt;property id=&quot;20300&quot; value=&quot;Slide 13&quot;/&gt;&lt;property id=&quot;20307&quot; value=&quot;293&quot;/&gt;&lt;/object&gt;&lt;object type=&quot;3&quot; unique_id=&quot;10020&quot;&gt;&lt;property id=&quot;20148&quot; value=&quot;5&quot;/&gt;&lt;property id=&quot;20300&quot; value=&quot;Slide 14&quot;/&gt;&lt;property id=&quot;20307&quot; value=&quot;290&quot;/&gt;&lt;/object&gt;&lt;object type=&quot;3&quot; unique_id=&quot;10021&quot;&gt;&lt;property id=&quot;20148&quot; value=&quot;5&quot;/&gt;&lt;property id=&quot;20300&quot; value=&quot;Slide 15&quot;/&gt;&lt;property id=&quot;20307&quot; value=&quot;296&quot;/&gt;&lt;/object&gt;&lt;object type=&quot;3&quot; unique_id=&quot;10022&quot;&gt;&lt;property id=&quot;20148&quot; value=&quot;5&quot;/&gt;&lt;property id=&quot;20300&quot; value=&quot;Slide 16 - &amp;quot;®µm tho¹i&amp;quot;&quot;/&gt;&lt;property id=&quot;20307&quot; value=&quot;288&quot;/&gt;&lt;/object&gt;&lt;object type=&quot;3&quot; unique_id=&quot;10023&quot;&gt;&lt;property id=&quot;20148&quot; value=&quot;5&quot;/&gt;&lt;property id=&quot;20300&quot; value=&quot;Slide 17&quot;/&gt;&lt;property id=&quot;20307&quot; value=&quot;303&quot;/&gt;&lt;/object&gt;&lt;object type=&quot;3&quot; unique_id=&quot;10024&quot;&gt;&lt;property id=&quot;20148&quot; value=&quot;5&quot;/&gt;&lt;property id=&quot;20300&quot; value=&quot;Slide 18&quot;/&gt;&lt;property id=&quot;20307&quot; value=&quot;282&quot;/&gt;&lt;/object&gt;&lt;object type=&quot;3&quot; unique_id=&quot;10025&quot;&gt;&lt;property id=&quot;20148&quot; value=&quot;5&quot;/&gt;&lt;property id=&quot;20300&quot; value=&quot;Slide 19&quot;/&gt;&lt;property id=&quot;20307&quot; value=&quot;307&quot;/&gt;&lt;/object&gt;&lt;object type=&quot;3&quot; unique_id=&quot;10026&quot;&gt;&lt;property id=&quot;20148&quot; value=&quot;5&quot;/&gt;&lt;property id=&quot;20300&quot; value=&quot;Slide 20&quot;/&gt;&lt;property id=&quot;20307&quot; value=&quot;306&quot;/&gt;&lt;/object&gt;&lt;object type=&quot;3&quot; unique_id=&quot;10027&quot;&gt;&lt;property id=&quot;20148&quot; value=&quot;5&quot;/&gt;&lt;property id=&quot;20300&quot; value=&quot;Slide 21&quot;/&gt;&lt;property id=&quot;20307&quot; value=&quot;308&quot;/&gt;&lt;/object&gt;&lt;object type=&quot;3&quot; unique_id=&quot;10028&quot;&gt;&lt;property id=&quot;20148&quot; value=&quot;5&quot;/&gt;&lt;property id=&quot;20300&quot; value=&quot;Slide 22&quot;/&gt;&lt;property id=&quot;20307&quot; value=&quot;309&quot;/&gt;&lt;/object&gt;&lt;object type=&quot;3&quot; unique_id=&quot;10029&quot;&gt;&lt;property id=&quot;20148&quot; value=&quot;5&quot;/&gt;&lt;property id=&quot;20300&quot; value=&quot;Slide 23&quot;/&gt;&lt;property id=&quot;20307&quot; value=&quot;310&quot;/&gt;&lt;/object&gt;&lt;object type=&quot;3&quot; unique_id=&quot;10030&quot;&gt;&lt;property id=&quot;20148&quot; value=&quot;5&quot;/&gt;&lt;property id=&quot;20300&quot; value=&quot;Slide 24&quot;/&gt;&lt;property id=&quot;20307&quot; value=&quot;297&quot;/&gt;&lt;/object&gt;&lt;object type=&quot;3&quot; unique_id=&quot;10031&quot;&gt;&lt;property id=&quot;20148&quot; value=&quot;5&quot;/&gt;&lt;property id=&quot;20300&quot; value=&quot;Slide 25&quot;/&gt;&lt;property id=&quot;20307&quot; value=&quot;311&quot;/&gt;&lt;/object&gt;&lt;object type=&quot;3&quot; unique_id=&quot;10032&quot;&gt;&lt;property id=&quot;20148&quot; value=&quot;5&quot;/&gt;&lt;property id=&quot;20300&quot; value=&quot;Slide 26&quot;/&gt;&lt;property id=&quot;20307&quot; value=&quot;312&quot;/&gt;&lt;/object&gt;&lt;object type=&quot;3&quot; unique_id=&quot;10033&quot;&gt;&lt;property id=&quot;20148&quot; value=&quot;5&quot;/&gt;&lt;property id=&quot;20300&quot; value=&quot;Slide 27&quot;/&gt;&lt;property id=&quot;20307&quot; value=&quot;313&quot;/&gt;&lt;/object&gt;&lt;object type=&quot;3&quot; unique_id=&quot;10034&quot;&gt;&lt;property id=&quot;20148&quot; value=&quot;5&quot;/&gt;&lt;property id=&quot;20300&quot; value=&quot;Slide 28&quot;/&gt;&lt;property id=&quot;20307&quot; value=&quot;314&quot;/&gt;&lt;/object&gt;&lt;object type=&quot;3&quot; unique_id=&quot;10035&quot;&gt;&lt;property id=&quot;20148&quot; value=&quot;5&quot;/&gt;&lt;property id=&quot;20300&quot; value=&quot;Slide 29&quot;/&gt;&lt;property id=&quot;20307&quot; value=&quot;300&quot;/&gt;&lt;/object&gt;&lt;object type=&quot;3&quot; unique_id=&quot;10036&quot;&gt;&lt;property id=&quot;20148&quot; value=&quot;5&quot;/&gt;&lt;property id=&quot;20300&quot; value=&quot;Slide 30&quot;/&gt;&lt;property id=&quot;20307&quot; value=&quot;315&quot;/&gt;&lt;/object&gt;&lt;object type=&quot;3&quot; unique_id=&quot;10037&quot;&gt;&lt;property id=&quot;20148&quot; value=&quot;5&quot;/&gt;&lt;property id=&quot;20300&quot; value=&quot;Slide 31&quot;/&gt;&lt;property id=&quot;20307&quot; value=&quot;281&quot;/&gt;&lt;/object&gt;&lt;object type=&quot;3&quot; unique_id=&quot;10038&quot;&gt;&lt;property id=&quot;20148&quot; value=&quot;5&quot;/&gt;&lt;property id=&quot;20300&quot; value=&quot;Slide 32&quot;/&gt;&lt;property id=&quot;20307&quot; value=&quot;280&quot;/&gt;&lt;/object&gt;&lt;object type=&quot;3&quot; unique_id=&quot;10039&quot;&gt;&lt;property id=&quot;20148&quot; value=&quot;5&quot;/&gt;&lt;property id=&quot;20300&quot; value=&quot;Slide 33&quot;/&gt;&lt;property id=&quot;20307&quot; value=&quot;304&quot;/&gt;&lt;/object&gt;&lt;object type=&quot;3&quot; unique_id=&quot;10116&quot;&gt;&lt;property id=&quot;20148&quot; value=&quot;5&quot;/&gt;&lt;property id=&quot;20300&quot; value=&quot;Slide 1&quot;/&gt;&lt;property id=&quot;20307&quot; value=&quot;317&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2525</Words>
  <Application>WPS Presentation</Application>
  <PresentationFormat>On-screen Show (4:3)</PresentationFormat>
  <Paragraphs>120</Paragraphs>
  <Slides>19</Slides>
  <Notes>0</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3</vt:i4>
      </vt:variant>
      <vt:variant>
        <vt:lpstr>幻灯片标题</vt:lpstr>
      </vt:variant>
      <vt:variant>
        <vt:i4>19</vt:i4>
      </vt:variant>
    </vt:vector>
  </HeadingPairs>
  <TitlesOfParts>
    <vt:vector size="37" baseType="lpstr">
      <vt:lpstr>Arial</vt:lpstr>
      <vt:lpstr>SimSun</vt:lpstr>
      <vt:lpstr>Wingdings</vt:lpstr>
      <vt:lpstr>Times New Roman</vt:lpstr>
      <vt:lpstr>.VnTime</vt:lpstr>
      <vt:lpstr>Segoe Print</vt:lpstr>
      <vt:lpstr>.VnArial</vt:lpstr>
      <vt:lpstr>VNI-Avo</vt:lpstr>
      <vt:lpstr>Roboto</vt:lpstr>
      <vt:lpstr>.VnArial</vt:lpstr>
      <vt:lpstr>Microsoft YaHei</vt:lpstr>
      <vt:lpstr>Arial Unicode MS</vt:lpstr>
      <vt:lpstr>Calibri</vt:lpstr>
      <vt:lpstr>Century Gothic</vt:lpstr>
      <vt:lpstr>Default Design</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NDC</cp:lastModifiedBy>
  <cp:revision>37</cp:revision>
  <dcterms:created xsi:type="dcterms:W3CDTF">2009-08-06T07:33:00Z</dcterms:created>
  <dcterms:modified xsi:type="dcterms:W3CDTF">2023-11-24T02:31:21Z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55BC2DC8F83247AC9A103E3BE076F2C1_12</vt:lpwstr>
  </property>
  <property fmtid="{D5CDD505-2E9C-101B-9397-08002B2CF9AE}" pid="3" name="KSOProductBuildVer">
    <vt:lpwstr>2057-12.2.0.13306</vt:lpwstr>
  </property>
</Properties>
</file>