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53E2C-6FF0-4BB0-8C58-72F04BDEFE41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C11D2-A40D-41A6-BB7E-89FB4A78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009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5" name="Google Shape;171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6" name="Google Shape;171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0482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206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0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7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18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"/>
          <p:cNvSpPr txBox="1">
            <a:spLocks noGrp="1"/>
          </p:cNvSpPr>
          <p:nvPr>
            <p:ph type="title"/>
          </p:nvPr>
        </p:nvSpPr>
        <p:spPr>
          <a:xfrm>
            <a:off x="722376" y="573024"/>
            <a:ext cx="77175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4"/>
          <p:cNvSpPr txBox="1">
            <a:spLocks noGrp="1"/>
          </p:cNvSpPr>
          <p:nvPr>
            <p:ph type="body" idx="1"/>
          </p:nvPr>
        </p:nvSpPr>
        <p:spPr>
          <a:xfrm>
            <a:off x="713225" y="1536633"/>
            <a:ext cx="7717500" cy="48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Font typeface="Poppins"/>
              <a:buChar char="●"/>
              <a:defRPr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4"/>
          <p:cNvSpPr/>
          <p:nvPr/>
        </p:nvSpPr>
        <p:spPr>
          <a:xfrm>
            <a:off x="8274151" y="-565498"/>
            <a:ext cx="964169" cy="1285505"/>
          </a:xfrm>
          <a:custGeom>
            <a:avLst/>
            <a:gdLst/>
            <a:ahLst/>
            <a:cxnLst/>
            <a:rect l="l" t="t" r="r" b="b"/>
            <a:pathLst>
              <a:path w="15938" h="15938" extrusionOk="0">
                <a:moveTo>
                  <a:pt x="1" y="1"/>
                </a:moveTo>
                <a:lnTo>
                  <a:pt x="1" y="3765"/>
                </a:lnTo>
                <a:cubicBezTo>
                  <a:pt x="1" y="10491"/>
                  <a:pt x="5447" y="15938"/>
                  <a:pt x="12173" y="15938"/>
                </a:cubicBezTo>
                <a:lnTo>
                  <a:pt x="15938" y="15938"/>
                </a:lnTo>
                <a:lnTo>
                  <a:pt x="15938" y="12173"/>
                </a:lnTo>
                <a:cubicBezTo>
                  <a:pt x="15938" y="5447"/>
                  <a:pt x="10492" y="1"/>
                  <a:pt x="377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"/>
          <p:cNvSpPr/>
          <p:nvPr/>
        </p:nvSpPr>
        <p:spPr>
          <a:xfrm>
            <a:off x="0" y="6372033"/>
            <a:ext cx="662884" cy="883632"/>
          </a:xfrm>
          <a:custGeom>
            <a:avLst/>
            <a:gdLst/>
            <a:ahLst/>
            <a:cxnLst/>
            <a:rect l="l" t="t" r="r" b="b"/>
            <a:pathLst>
              <a:path w="15951" h="15951" extrusionOk="0">
                <a:moveTo>
                  <a:pt x="1" y="1"/>
                </a:moveTo>
                <a:lnTo>
                  <a:pt x="1" y="3778"/>
                </a:lnTo>
                <a:cubicBezTo>
                  <a:pt x="1" y="10504"/>
                  <a:pt x="5447" y="15950"/>
                  <a:pt x="12173" y="15950"/>
                </a:cubicBezTo>
                <a:lnTo>
                  <a:pt x="15951" y="15950"/>
                </a:lnTo>
                <a:lnTo>
                  <a:pt x="15951" y="12173"/>
                </a:lnTo>
                <a:cubicBezTo>
                  <a:pt x="15951" y="5459"/>
                  <a:pt x="10492" y="1"/>
                  <a:pt x="377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" name="Google Shape;66;p4"/>
          <p:cNvGrpSpPr/>
          <p:nvPr/>
        </p:nvGrpSpPr>
        <p:grpSpPr>
          <a:xfrm>
            <a:off x="510470" y="6341207"/>
            <a:ext cx="817859" cy="1090195"/>
            <a:chOff x="813569" y="4603505"/>
            <a:chExt cx="817859" cy="817646"/>
          </a:xfrm>
        </p:grpSpPr>
        <p:sp>
          <p:nvSpPr>
            <p:cNvPr id="67" name="Google Shape;67;p4"/>
            <p:cNvSpPr/>
            <p:nvPr/>
          </p:nvSpPr>
          <p:spPr>
            <a:xfrm>
              <a:off x="813569" y="5417671"/>
              <a:ext cx="5186" cy="3479"/>
            </a:xfrm>
            <a:custGeom>
              <a:avLst/>
              <a:gdLst/>
              <a:ahLst/>
              <a:cxnLst/>
              <a:rect l="l" t="t" r="r" b="b"/>
              <a:pathLst>
                <a:path w="76" h="51" extrusionOk="0">
                  <a:moveTo>
                    <a:pt x="0" y="1"/>
                  </a:moveTo>
                  <a:lnTo>
                    <a:pt x="0" y="51"/>
                  </a:lnTo>
                  <a:lnTo>
                    <a:pt x="76" y="5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813569" y="5350881"/>
              <a:ext cx="108843" cy="70269"/>
            </a:xfrm>
            <a:custGeom>
              <a:avLst/>
              <a:gdLst/>
              <a:ahLst/>
              <a:cxnLst/>
              <a:rect l="l" t="t" r="r" b="b"/>
              <a:pathLst>
                <a:path w="1595" h="1030" extrusionOk="0">
                  <a:moveTo>
                    <a:pt x="0" y="1"/>
                  </a:moveTo>
                  <a:lnTo>
                    <a:pt x="0" y="390"/>
                  </a:lnTo>
                  <a:lnTo>
                    <a:pt x="992" y="1030"/>
                  </a:lnTo>
                  <a:lnTo>
                    <a:pt x="1594" y="103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813569" y="5284160"/>
              <a:ext cx="212431" cy="136991"/>
            </a:xfrm>
            <a:custGeom>
              <a:avLst/>
              <a:gdLst/>
              <a:ahLst/>
              <a:cxnLst/>
              <a:rect l="l" t="t" r="r" b="b"/>
              <a:pathLst>
                <a:path w="3113" h="2008" extrusionOk="0">
                  <a:moveTo>
                    <a:pt x="0" y="0"/>
                  </a:moveTo>
                  <a:lnTo>
                    <a:pt x="0" y="389"/>
                  </a:lnTo>
                  <a:lnTo>
                    <a:pt x="2523" y="2008"/>
                  </a:lnTo>
                  <a:lnTo>
                    <a:pt x="3112" y="20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813569" y="5218189"/>
              <a:ext cx="316019" cy="202962"/>
            </a:xfrm>
            <a:custGeom>
              <a:avLst/>
              <a:gdLst/>
              <a:ahLst/>
              <a:cxnLst/>
              <a:rect l="l" t="t" r="r" b="b"/>
              <a:pathLst>
                <a:path w="4631" h="2975" extrusionOk="0">
                  <a:moveTo>
                    <a:pt x="0" y="1"/>
                  </a:moveTo>
                  <a:lnTo>
                    <a:pt x="0" y="377"/>
                  </a:lnTo>
                  <a:lnTo>
                    <a:pt x="4041" y="2975"/>
                  </a:lnTo>
                  <a:lnTo>
                    <a:pt x="4631" y="297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813569" y="5151467"/>
              <a:ext cx="413671" cy="268865"/>
            </a:xfrm>
            <a:custGeom>
              <a:avLst/>
              <a:gdLst/>
              <a:ahLst/>
              <a:cxnLst/>
              <a:rect l="l" t="t" r="r" b="b"/>
              <a:pathLst>
                <a:path w="6062" h="3941" extrusionOk="0">
                  <a:moveTo>
                    <a:pt x="0" y="0"/>
                  </a:moveTo>
                  <a:lnTo>
                    <a:pt x="0" y="377"/>
                  </a:lnTo>
                  <a:lnTo>
                    <a:pt x="5547" y="3940"/>
                  </a:lnTo>
                  <a:cubicBezTo>
                    <a:pt x="5710" y="3928"/>
                    <a:pt x="5886" y="3915"/>
                    <a:pt x="6061" y="389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813569" y="5084677"/>
              <a:ext cx="490714" cy="322829"/>
            </a:xfrm>
            <a:custGeom>
              <a:avLst/>
              <a:gdLst/>
              <a:ahLst/>
              <a:cxnLst/>
              <a:rect l="l" t="t" r="r" b="b"/>
              <a:pathLst>
                <a:path w="7191" h="4732" extrusionOk="0">
                  <a:moveTo>
                    <a:pt x="0" y="0"/>
                  </a:moveTo>
                  <a:lnTo>
                    <a:pt x="0" y="389"/>
                  </a:lnTo>
                  <a:lnTo>
                    <a:pt x="6777" y="4731"/>
                  </a:lnTo>
                  <a:cubicBezTo>
                    <a:pt x="6915" y="4694"/>
                    <a:pt x="7053" y="4668"/>
                    <a:pt x="7191" y="461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814388" y="5019593"/>
              <a:ext cx="554109" cy="365604"/>
            </a:xfrm>
            <a:custGeom>
              <a:avLst/>
              <a:gdLst/>
              <a:ahLst/>
              <a:cxnLst/>
              <a:rect l="l" t="t" r="r" b="b"/>
              <a:pathLst>
                <a:path w="8120" h="5359" extrusionOk="0">
                  <a:moveTo>
                    <a:pt x="26" y="1"/>
                  </a:moveTo>
                  <a:cubicBezTo>
                    <a:pt x="13" y="126"/>
                    <a:pt x="1" y="252"/>
                    <a:pt x="1" y="365"/>
                  </a:cubicBezTo>
                  <a:lnTo>
                    <a:pt x="7769" y="5359"/>
                  </a:lnTo>
                  <a:cubicBezTo>
                    <a:pt x="7894" y="5309"/>
                    <a:pt x="8007" y="5259"/>
                    <a:pt x="8120" y="5196"/>
                  </a:cubicBezTo>
                  <a:lnTo>
                    <a:pt x="2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821280" y="4959694"/>
              <a:ext cx="602082" cy="396441"/>
            </a:xfrm>
            <a:custGeom>
              <a:avLst/>
              <a:gdLst/>
              <a:ahLst/>
              <a:cxnLst/>
              <a:rect l="l" t="t" r="r" b="b"/>
              <a:pathLst>
                <a:path w="8823" h="5811" extrusionOk="0">
                  <a:moveTo>
                    <a:pt x="76" y="0"/>
                  </a:moveTo>
                  <a:cubicBezTo>
                    <a:pt x="50" y="113"/>
                    <a:pt x="25" y="226"/>
                    <a:pt x="0" y="339"/>
                  </a:cubicBezTo>
                  <a:lnTo>
                    <a:pt x="8521" y="5810"/>
                  </a:lnTo>
                  <a:cubicBezTo>
                    <a:pt x="8621" y="5748"/>
                    <a:pt x="8722" y="5685"/>
                    <a:pt x="8822" y="5622"/>
                  </a:cubicBezTo>
                  <a:lnTo>
                    <a:pt x="7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4"/>
            <p:cNvSpPr/>
            <p:nvPr/>
          </p:nvSpPr>
          <p:spPr>
            <a:xfrm>
              <a:off x="835815" y="4904024"/>
              <a:ext cx="635451" cy="417863"/>
            </a:xfrm>
            <a:custGeom>
              <a:avLst/>
              <a:gdLst/>
              <a:ahLst/>
              <a:cxnLst/>
              <a:rect l="l" t="t" r="r" b="b"/>
              <a:pathLst>
                <a:path w="9312" h="6125" extrusionOk="0">
                  <a:moveTo>
                    <a:pt x="114" y="0"/>
                  </a:moveTo>
                  <a:cubicBezTo>
                    <a:pt x="76" y="113"/>
                    <a:pt x="38" y="214"/>
                    <a:pt x="1" y="314"/>
                  </a:cubicBezTo>
                  <a:lnTo>
                    <a:pt x="9048" y="6124"/>
                  </a:lnTo>
                  <a:cubicBezTo>
                    <a:pt x="9136" y="6049"/>
                    <a:pt x="9224" y="5974"/>
                    <a:pt x="9312" y="5911"/>
                  </a:cubicBezTo>
                  <a:lnTo>
                    <a:pt x="11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4"/>
            <p:cNvSpPr/>
            <p:nvPr/>
          </p:nvSpPr>
          <p:spPr>
            <a:xfrm>
              <a:off x="857242" y="4852653"/>
              <a:ext cx="654285" cy="430689"/>
            </a:xfrm>
            <a:custGeom>
              <a:avLst/>
              <a:gdLst/>
              <a:ahLst/>
              <a:cxnLst/>
              <a:rect l="l" t="t" r="r" b="b"/>
              <a:pathLst>
                <a:path w="9588" h="6313" extrusionOk="0">
                  <a:moveTo>
                    <a:pt x="138" y="1"/>
                  </a:moveTo>
                  <a:cubicBezTo>
                    <a:pt x="88" y="101"/>
                    <a:pt x="38" y="189"/>
                    <a:pt x="0" y="289"/>
                  </a:cubicBezTo>
                  <a:lnTo>
                    <a:pt x="9374" y="6313"/>
                  </a:lnTo>
                  <a:cubicBezTo>
                    <a:pt x="9450" y="6225"/>
                    <a:pt x="9525" y="6149"/>
                    <a:pt x="9588" y="6074"/>
                  </a:cubicBezTo>
                  <a:lnTo>
                    <a:pt x="1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883788" y="4804693"/>
              <a:ext cx="662883" cy="435874"/>
            </a:xfrm>
            <a:custGeom>
              <a:avLst/>
              <a:gdLst/>
              <a:ahLst/>
              <a:cxnLst/>
              <a:rect l="l" t="t" r="r" b="b"/>
              <a:pathLst>
                <a:path w="9714" h="6389" extrusionOk="0">
                  <a:moveTo>
                    <a:pt x="176" y="1"/>
                  </a:moveTo>
                  <a:cubicBezTo>
                    <a:pt x="113" y="89"/>
                    <a:pt x="51" y="177"/>
                    <a:pt x="0" y="277"/>
                  </a:cubicBezTo>
                  <a:lnTo>
                    <a:pt x="9525" y="6388"/>
                  </a:lnTo>
                  <a:cubicBezTo>
                    <a:pt x="9588" y="6300"/>
                    <a:pt x="9650" y="6212"/>
                    <a:pt x="9713" y="6125"/>
                  </a:cubicBezTo>
                  <a:lnTo>
                    <a:pt x="17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916338" y="4760212"/>
              <a:ext cx="660290" cy="434100"/>
            </a:xfrm>
            <a:custGeom>
              <a:avLst/>
              <a:gdLst/>
              <a:ahLst/>
              <a:cxnLst/>
              <a:rect l="l" t="t" r="r" b="b"/>
              <a:pathLst>
                <a:path w="9676" h="6363" extrusionOk="0">
                  <a:moveTo>
                    <a:pt x="214" y="0"/>
                  </a:moveTo>
                  <a:cubicBezTo>
                    <a:pt x="138" y="88"/>
                    <a:pt x="63" y="163"/>
                    <a:pt x="0" y="251"/>
                  </a:cubicBezTo>
                  <a:lnTo>
                    <a:pt x="9512" y="6363"/>
                  </a:lnTo>
                  <a:cubicBezTo>
                    <a:pt x="9562" y="6262"/>
                    <a:pt x="9625" y="6174"/>
                    <a:pt x="9675" y="6074"/>
                  </a:cubicBezTo>
                  <a:lnTo>
                    <a:pt x="21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954826" y="4719960"/>
              <a:ext cx="644936" cy="423866"/>
            </a:xfrm>
            <a:custGeom>
              <a:avLst/>
              <a:gdLst/>
              <a:ahLst/>
              <a:cxnLst/>
              <a:rect l="l" t="t" r="r" b="b"/>
              <a:pathLst>
                <a:path w="9451" h="6213" extrusionOk="0">
                  <a:moveTo>
                    <a:pt x="239" y="1"/>
                  </a:moveTo>
                  <a:cubicBezTo>
                    <a:pt x="151" y="76"/>
                    <a:pt x="76" y="151"/>
                    <a:pt x="1" y="226"/>
                  </a:cubicBezTo>
                  <a:lnTo>
                    <a:pt x="9325" y="6212"/>
                  </a:lnTo>
                  <a:cubicBezTo>
                    <a:pt x="9375" y="6112"/>
                    <a:pt x="9413" y="6011"/>
                    <a:pt x="9450" y="5911"/>
                  </a:cubicBezTo>
                  <a:lnTo>
                    <a:pt x="23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998500" y="4683120"/>
              <a:ext cx="619210" cy="407629"/>
            </a:xfrm>
            <a:custGeom>
              <a:avLst/>
              <a:gdLst/>
              <a:ahLst/>
              <a:cxnLst/>
              <a:rect l="l" t="t" r="r" b="b"/>
              <a:pathLst>
                <a:path w="9074" h="5975" extrusionOk="0">
                  <a:moveTo>
                    <a:pt x="289" y="1"/>
                  </a:moveTo>
                  <a:cubicBezTo>
                    <a:pt x="189" y="76"/>
                    <a:pt x="101" y="139"/>
                    <a:pt x="1" y="214"/>
                  </a:cubicBezTo>
                  <a:lnTo>
                    <a:pt x="8973" y="5974"/>
                  </a:lnTo>
                  <a:cubicBezTo>
                    <a:pt x="9011" y="5861"/>
                    <a:pt x="9036" y="5748"/>
                    <a:pt x="9074" y="5648"/>
                  </a:cubicBezTo>
                  <a:lnTo>
                    <a:pt x="2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1049884" y="4652352"/>
              <a:ext cx="578129" cy="380136"/>
            </a:xfrm>
            <a:custGeom>
              <a:avLst/>
              <a:gdLst/>
              <a:ahLst/>
              <a:cxnLst/>
              <a:rect l="l" t="t" r="r" b="b"/>
              <a:pathLst>
                <a:path w="8472" h="5572" extrusionOk="0">
                  <a:moveTo>
                    <a:pt x="327" y="0"/>
                  </a:moveTo>
                  <a:cubicBezTo>
                    <a:pt x="214" y="50"/>
                    <a:pt x="114" y="113"/>
                    <a:pt x="1" y="163"/>
                  </a:cubicBezTo>
                  <a:lnTo>
                    <a:pt x="8421" y="5572"/>
                  </a:lnTo>
                  <a:cubicBezTo>
                    <a:pt x="8446" y="5459"/>
                    <a:pt x="8459" y="5333"/>
                    <a:pt x="8471" y="5220"/>
                  </a:cubicBezTo>
                  <a:lnTo>
                    <a:pt x="32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4"/>
            <p:cNvSpPr/>
            <p:nvPr/>
          </p:nvSpPr>
          <p:spPr>
            <a:xfrm>
              <a:off x="1109868" y="4625814"/>
              <a:ext cx="521558" cy="344183"/>
            </a:xfrm>
            <a:custGeom>
              <a:avLst/>
              <a:gdLst/>
              <a:ahLst/>
              <a:cxnLst/>
              <a:rect l="l" t="t" r="r" b="b"/>
              <a:pathLst>
                <a:path w="7643" h="5045" extrusionOk="0">
                  <a:moveTo>
                    <a:pt x="377" y="0"/>
                  </a:moveTo>
                  <a:cubicBezTo>
                    <a:pt x="251" y="50"/>
                    <a:pt x="126" y="88"/>
                    <a:pt x="0" y="138"/>
                  </a:cubicBezTo>
                  <a:lnTo>
                    <a:pt x="7630" y="5045"/>
                  </a:lnTo>
                  <a:cubicBezTo>
                    <a:pt x="7630" y="4969"/>
                    <a:pt x="7642" y="4907"/>
                    <a:pt x="7642" y="4844"/>
                  </a:cubicBezTo>
                  <a:lnTo>
                    <a:pt x="7642" y="4656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1180087" y="4608690"/>
              <a:ext cx="451339" cy="294517"/>
            </a:xfrm>
            <a:custGeom>
              <a:avLst/>
              <a:gdLst/>
              <a:ahLst/>
              <a:cxnLst/>
              <a:rect l="l" t="t" r="r" b="b"/>
              <a:pathLst>
                <a:path w="6614" h="4317" extrusionOk="0">
                  <a:moveTo>
                    <a:pt x="465" y="0"/>
                  </a:moveTo>
                  <a:cubicBezTo>
                    <a:pt x="314" y="25"/>
                    <a:pt x="151" y="50"/>
                    <a:pt x="0" y="75"/>
                  </a:cubicBezTo>
                  <a:lnTo>
                    <a:pt x="6613" y="4317"/>
                  </a:lnTo>
                  <a:lnTo>
                    <a:pt x="6613" y="3940"/>
                  </a:lnTo>
                  <a:lnTo>
                    <a:pt x="46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1268253" y="4603505"/>
              <a:ext cx="363173" cy="233799"/>
            </a:xfrm>
            <a:custGeom>
              <a:avLst/>
              <a:gdLst/>
              <a:ahLst/>
              <a:cxnLst/>
              <a:rect l="l" t="t" r="r" b="b"/>
              <a:pathLst>
                <a:path w="5322" h="3427" extrusionOk="0">
                  <a:moveTo>
                    <a:pt x="1" y="1"/>
                  </a:moveTo>
                  <a:lnTo>
                    <a:pt x="5321" y="3427"/>
                  </a:lnTo>
                  <a:lnTo>
                    <a:pt x="5321" y="3038"/>
                  </a:lnTo>
                  <a:lnTo>
                    <a:pt x="59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1371023" y="4603505"/>
              <a:ext cx="260404" cy="167009"/>
            </a:xfrm>
            <a:custGeom>
              <a:avLst/>
              <a:gdLst/>
              <a:ahLst/>
              <a:cxnLst/>
              <a:rect l="l" t="t" r="r" b="b"/>
              <a:pathLst>
                <a:path w="3816" h="2448" extrusionOk="0">
                  <a:moveTo>
                    <a:pt x="1" y="1"/>
                  </a:moveTo>
                  <a:lnTo>
                    <a:pt x="3815" y="2448"/>
                  </a:lnTo>
                  <a:lnTo>
                    <a:pt x="3815" y="2059"/>
                  </a:lnTo>
                  <a:lnTo>
                    <a:pt x="6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1474680" y="4603505"/>
              <a:ext cx="156747" cy="100287"/>
            </a:xfrm>
            <a:custGeom>
              <a:avLst/>
              <a:gdLst/>
              <a:ahLst/>
              <a:cxnLst/>
              <a:rect l="l" t="t" r="r" b="b"/>
              <a:pathLst>
                <a:path w="2297" h="1470" extrusionOk="0">
                  <a:moveTo>
                    <a:pt x="0" y="1"/>
                  </a:moveTo>
                  <a:lnTo>
                    <a:pt x="2296" y="1469"/>
                  </a:lnTo>
                  <a:lnTo>
                    <a:pt x="2296" y="1093"/>
                  </a:lnTo>
                  <a:lnTo>
                    <a:pt x="6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1579155" y="4603505"/>
              <a:ext cx="52272" cy="33497"/>
            </a:xfrm>
            <a:custGeom>
              <a:avLst/>
              <a:gdLst/>
              <a:ahLst/>
              <a:cxnLst/>
              <a:rect l="l" t="t" r="r" b="b"/>
              <a:pathLst>
                <a:path w="766" h="491" extrusionOk="0">
                  <a:moveTo>
                    <a:pt x="0" y="1"/>
                  </a:moveTo>
                  <a:lnTo>
                    <a:pt x="765" y="490"/>
                  </a:lnTo>
                  <a:lnTo>
                    <a:pt x="765" y="114"/>
                  </a:lnTo>
                  <a:lnTo>
                    <a:pt x="5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4"/>
          <p:cNvGrpSpPr/>
          <p:nvPr/>
        </p:nvGrpSpPr>
        <p:grpSpPr>
          <a:xfrm>
            <a:off x="7781153" y="-354716"/>
            <a:ext cx="742244" cy="989659"/>
            <a:chOff x="7072361" y="-871003"/>
            <a:chExt cx="1042917" cy="1042917"/>
          </a:xfrm>
        </p:grpSpPr>
        <p:sp>
          <p:nvSpPr>
            <p:cNvPr id="89" name="Google Shape;89;p4"/>
            <p:cNvSpPr/>
            <p:nvPr/>
          </p:nvSpPr>
          <p:spPr>
            <a:xfrm>
              <a:off x="8109704" y="-871003"/>
              <a:ext cx="5575" cy="4442"/>
            </a:xfrm>
            <a:custGeom>
              <a:avLst/>
              <a:gdLst/>
              <a:ahLst/>
              <a:cxnLst/>
              <a:rect l="l" t="t" r="r" b="b"/>
              <a:pathLst>
                <a:path w="64" h="51" extrusionOk="0">
                  <a:moveTo>
                    <a:pt x="1" y="1"/>
                  </a:moveTo>
                  <a:lnTo>
                    <a:pt x="63" y="51"/>
                  </a:lnTo>
                  <a:lnTo>
                    <a:pt x="6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7977477" y="-871003"/>
              <a:ext cx="137800" cy="88673"/>
            </a:xfrm>
            <a:custGeom>
              <a:avLst/>
              <a:gdLst/>
              <a:ahLst/>
              <a:cxnLst/>
              <a:rect l="l" t="t" r="r" b="b"/>
              <a:pathLst>
                <a:path w="1582" h="1018" extrusionOk="0">
                  <a:moveTo>
                    <a:pt x="0" y="1"/>
                  </a:moveTo>
                  <a:lnTo>
                    <a:pt x="1581" y="1017"/>
                  </a:lnTo>
                  <a:lnTo>
                    <a:pt x="1581" y="641"/>
                  </a:lnTo>
                  <a:lnTo>
                    <a:pt x="59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7844118" y="-871003"/>
              <a:ext cx="271158" cy="173949"/>
            </a:xfrm>
            <a:custGeom>
              <a:avLst/>
              <a:gdLst/>
              <a:ahLst/>
              <a:cxnLst/>
              <a:rect l="l" t="t" r="r" b="b"/>
              <a:pathLst>
                <a:path w="3113" h="1997" extrusionOk="0">
                  <a:moveTo>
                    <a:pt x="0" y="1"/>
                  </a:moveTo>
                  <a:lnTo>
                    <a:pt x="3112" y="1996"/>
                  </a:lnTo>
                  <a:lnTo>
                    <a:pt x="3112" y="1620"/>
                  </a:lnTo>
                  <a:lnTo>
                    <a:pt x="6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7711805" y="-871003"/>
              <a:ext cx="403470" cy="259137"/>
            </a:xfrm>
            <a:custGeom>
              <a:avLst/>
              <a:gdLst/>
              <a:ahLst/>
              <a:cxnLst/>
              <a:rect l="l" t="t" r="r" b="b"/>
              <a:pathLst>
                <a:path w="4632" h="2975" extrusionOk="0">
                  <a:moveTo>
                    <a:pt x="1" y="1"/>
                  </a:moveTo>
                  <a:lnTo>
                    <a:pt x="4631" y="2975"/>
                  </a:lnTo>
                  <a:lnTo>
                    <a:pt x="4631" y="2586"/>
                  </a:lnTo>
                  <a:lnTo>
                    <a:pt x="6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7588289" y="-869871"/>
              <a:ext cx="526985" cy="343281"/>
            </a:xfrm>
            <a:custGeom>
              <a:avLst/>
              <a:gdLst/>
              <a:ahLst/>
              <a:cxnLst/>
              <a:rect l="l" t="t" r="r" b="b"/>
              <a:pathLst>
                <a:path w="6050" h="3941" extrusionOk="0">
                  <a:moveTo>
                    <a:pt x="515" y="0"/>
                  </a:moveTo>
                  <a:cubicBezTo>
                    <a:pt x="340" y="13"/>
                    <a:pt x="164" y="25"/>
                    <a:pt x="1" y="51"/>
                  </a:cubicBezTo>
                  <a:lnTo>
                    <a:pt x="6049" y="3941"/>
                  </a:lnTo>
                  <a:lnTo>
                    <a:pt x="6049" y="3552"/>
                  </a:lnTo>
                  <a:lnTo>
                    <a:pt x="51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4"/>
            <p:cNvSpPr/>
            <p:nvPr/>
          </p:nvSpPr>
          <p:spPr>
            <a:xfrm>
              <a:off x="7488814" y="-854540"/>
              <a:ext cx="626459" cy="412094"/>
            </a:xfrm>
            <a:custGeom>
              <a:avLst/>
              <a:gdLst/>
              <a:ahLst/>
              <a:cxnLst/>
              <a:rect l="l" t="t" r="r" b="b"/>
              <a:pathLst>
                <a:path w="7192" h="4731" extrusionOk="0">
                  <a:moveTo>
                    <a:pt x="428" y="0"/>
                  </a:moveTo>
                  <a:cubicBezTo>
                    <a:pt x="277" y="38"/>
                    <a:pt x="139" y="75"/>
                    <a:pt x="1" y="113"/>
                  </a:cubicBezTo>
                  <a:lnTo>
                    <a:pt x="7191" y="4731"/>
                  </a:lnTo>
                  <a:lnTo>
                    <a:pt x="7191" y="4354"/>
                  </a:lnTo>
                  <a:lnTo>
                    <a:pt x="42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4"/>
            <p:cNvSpPr/>
            <p:nvPr/>
          </p:nvSpPr>
          <p:spPr>
            <a:xfrm>
              <a:off x="7406847" y="-825098"/>
              <a:ext cx="708425" cy="465750"/>
            </a:xfrm>
            <a:custGeom>
              <a:avLst/>
              <a:gdLst/>
              <a:ahLst/>
              <a:cxnLst/>
              <a:rect l="l" t="t" r="r" b="b"/>
              <a:pathLst>
                <a:path w="8133" h="5347" extrusionOk="0">
                  <a:moveTo>
                    <a:pt x="352" y="1"/>
                  </a:moveTo>
                  <a:cubicBezTo>
                    <a:pt x="239" y="51"/>
                    <a:pt x="114" y="101"/>
                    <a:pt x="1" y="151"/>
                  </a:cubicBezTo>
                  <a:lnTo>
                    <a:pt x="8095" y="5347"/>
                  </a:lnTo>
                  <a:cubicBezTo>
                    <a:pt x="8107" y="5234"/>
                    <a:pt x="8120" y="5108"/>
                    <a:pt x="8132" y="4983"/>
                  </a:cubicBezTo>
                  <a:lnTo>
                    <a:pt x="35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7336901" y="-787904"/>
              <a:ext cx="768527" cy="505122"/>
            </a:xfrm>
            <a:custGeom>
              <a:avLst/>
              <a:gdLst/>
              <a:ahLst/>
              <a:cxnLst/>
              <a:rect l="l" t="t" r="r" b="b"/>
              <a:pathLst>
                <a:path w="8823" h="5799" extrusionOk="0">
                  <a:moveTo>
                    <a:pt x="302" y="1"/>
                  </a:moveTo>
                  <a:cubicBezTo>
                    <a:pt x="201" y="63"/>
                    <a:pt x="101" y="126"/>
                    <a:pt x="1" y="189"/>
                  </a:cubicBezTo>
                  <a:lnTo>
                    <a:pt x="8747" y="5798"/>
                  </a:lnTo>
                  <a:cubicBezTo>
                    <a:pt x="8772" y="5685"/>
                    <a:pt x="8797" y="5572"/>
                    <a:pt x="8822" y="5459"/>
                  </a:cubicBezTo>
                  <a:lnTo>
                    <a:pt x="30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4"/>
            <p:cNvSpPr/>
            <p:nvPr/>
          </p:nvSpPr>
          <p:spPr>
            <a:xfrm>
              <a:off x="7276798" y="-744177"/>
              <a:ext cx="810076" cy="532386"/>
            </a:xfrm>
            <a:custGeom>
              <a:avLst/>
              <a:gdLst/>
              <a:ahLst/>
              <a:cxnLst/>
              <a:rect l="l" t="t" r="r" b="b"/>
              <a:pathLst>
                <a:path w="9300" h="6112" extrusionOk="0">
                  <a:moveTo>
                    <a:pt x="264" y="0"/>
                  </a:moveTo>
                  <a:cubicBezTo>
                    <a:pt x="176" y="63"/>
                    <a:pt x="88" y="138"/>
                    <a:pt x="0" y="214"/>
                  </a:cubicBezTo>
                  <a:lnTo>
                    <a:pt x="9199" y="6112"/>
                  </a:lnTo>
                  <a:cubicBezTo>
                    <a:pt x="9236" y="6011"/>
                    <a:pt x="9261" y="5911"/>
                    <a:pt x="9299" y="5798"/>
                  </a:cubicBezTo>
                  <a:lnTo>
                    <a:pt x="26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4"/>
            <p:cNvSpPr/>
            <p:nvPr/>
          </p:nvSpPr>
          <p:spPr>
            <a:xfrm>
              <a:off x="7224361" y="-694962"/>
              <a:ext cx="836208" cy="548762"/>
            </a:xfrm>
            <a:custGeom>
              <a:avLst/>
              <a:gdLst/>
              <a:ahLst/>
              <a:cxnLst/>
              <a:rect l="l" t="t" r="r" b="b"/>
              <a:pathLst>
                <a:path w="9600" h="6300" extrusionOk="0">
                  <a:moveTo>
                    <a:pt x="226" y="0"/>
                  </a:moveTo>
                  <a:cubicBezTo>
                    <a:pt x="151" y="75"/>
                    <a:pt x="75" y="163"/>
                    <a:pt x="0" y="239"/>
                  </a:cubicBezTo>
                  <a:lnTo>
                    <a:pt x="9449" y="6300"/>
                  </a:lnTo>
                  <a:cubicBezTo>
                    <a:pt x="9500" y="6212"/>
                    <a:pt x="9550" y="6111"/>
                    <a:pt x="9600" y="6011"/>
                  </a:cubicBezTo>
                  <a:lnTo>
                    <a:pt x="22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4"/>
            <p:cNvSpPr/>
            <p:nvPr/>
          </p:nvSpPr>
          <p:spPr>
            <a:xfrm>
              <a:off x="7179501" y="-640347"/>
              <a:ext cx="847183" cy="556427"/>
            </a:xfrm>
            <a:custGeom>
              <a:avLst/>
              <a:gdLst/>
              <a:ahLst/>
              <a:cxnLst/>
              <a:rect l="l" t="t" r="r" b="b"/>
              <a:pathLst>
                <a:path w="9726" h="6388" extrusionOk="0">
                  <a:moveTo>
                    <a:pt x="201" y="1"/>
                  </a:moveTo>
                  <a:cubicBezTo>
                    <a:pt x="126" y="88"/>
                    <a:pt x="63" y="176"/>
                    <a:pt x="1" y="264"/>
                  </a:cubicBezTo>
                  <a:lnTo>
                    <a:pt x="9550" y="6388"/>
                  </a:lnTo>
                  <a:cubicBezTo>
                    <a:pt x="9600" y="6288"/>
                    <a:pt x="9663" y="6200"/>
                    <a:pt x="9726" y="6112"/>
                  </a:cubicBezTo>
                  <a:lnTo>
                    <a:pt x="20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4"/>
            <p:cNvSpPr/>
            <p:nvPr/>
          </p:nvSpPr>
          <p:spPr>
            <a:xfrm>
              <a:off x="7142307" y="-581289"/>
              <a:ext cx="842915" cy="553117"/>
            </a:xfrm>
            <a:custGeom>
              <a:avLst/>
              <a:gdLst/>
              <a:ahLst/>
              <a:cxnLst/>
              <a:rect l="l" t="t" r="r" b="b"/>
              <a:pathLst>
                <a:path w="9677" h="6350" extrusionOk="0">
                  <a:moveTo>
                    <a:pt x="164" y="0"/>
                  </a:moveTo>
                  <a:cubicBezTo>
                    <a:pt x="101" y="88"/>
                    <a:pt x="51" y="188"/>
                    <a:pt x="1" y="276"/>
                  </a:cubicBezTo>
                  <a:lnTo>
                    <a:pt x="9463" y="6350"/>
                  </a:lnTo>
                  <a:cubicBezTo>
                    <a:pt x="9538" y="6275"/>
                    <a:pt x="9601" y="6187"/>
                    <a:pt x="9676" y="6099"/>
                  </a:cubicBezTo>
                  <a:lnTo>
                    <a:pt x="16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7111733" y="-517876"/>
              <a:ext cx="824275" cy="542229"/>
            </a:xfrm>
            <a:custGeom>
              <a:avLst/>
              <a:gdLst/>
              <a:ahLst/>
              <a:cxnLst/>
              <a:rect l="l" t="t" r="r" b="b"/>
              <a:pathLst>
                <a:path w="9463" h="6225" extrusionOk="0">
                  <a:moveTo>
                    <a:pt x="126" y="0"/>
                  </a:moveTo>
                  <a:cubicBezTo>
                    <a:pt x="88" y="100"/>
                    <a:pt x="51" y="201"/>
                    <a:pt x="1" y="301"/>
                  </a:cubicBezTo>
                  <a:lnTo>
                    <a:pt x="9224" y="6224"/>
                  </a:lnTo>
                  <a:cubicBezTo>
                    <a:pt x="9299" y="6149"/>
                    <a:pt x="9387" y="6074"/>
                    <a:pt x="9462" y="5998"/>
                  </a:cubicBezTo>
                  <a:lnTo>
                    <a:pt x="12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7089869" y="-449063"/>
              <a:ext cx="789258" cy="519320"/>
            </a:xfrm>
            <a:custGeom>
              <a:avLst/>
              <a:gdLst/>
              <a:ahLst/>
              <a:cxnLst/>
              <a:rect l="l" t="t" r="r" b="b"/>
              <a:pathLst>
                <a:path w="9061" h="5962" extrusionOk="0">
                  <a:moveTo>
                    <a:pt x="88" y="1"/>
                  </a:moveTo>
                  <a:cubicBezTo>
                    <a:pt x="63" y="114"/>
                    <a:pt x="26" y="214"/>
                    <a:pt x="1" y="327"/>
                  </a:cubicBezTo>
                  <a:lnTo>
                    <a:pt x="8785" y="5961"/>
                  </a:lnTo>
                  <a:cubicBezTo>
                    <a:pt x="8873" y="5899"/>
                    <a:pt x="8973" y="5836"/>
                    <a:pt x="9061" y="5761"/>
                  </a:cubicBezTo>
                  <a:lnTo>
                    <a:pt x="8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7075671" y="-374761"/>
              <a:ext cx="737866" cy="485436"/>
            </a:xfrm>
            <a:custGeom>
              <a:avLst/>
              <a:gdLst/>
              <a:ahLst/>
              <a:cxnLst/>
              <a:rect l="l" t="t" r="r" b="b"/>
              <a:pathLst>
                <a:path w="8471" h="5573" extrusionOk="0">
                  <a:moveTo>
                    <a:pt x="51" y="1"/>
                  </a:moveTo>
                  <a:cubicBezTo>
                    <a:pt x="38" y="114"/>
                    <a:pt x="26" y="227"/>
                    <a:pt x="0" y="352"/>
                  </a:cubicBezTo>
                  <a:lnTo>
                    <a:pt x="8145" y="5573"/>
                  </a:lnTo>
                  <a:cubicBezTo>
                    <a:pt x="8258" y="5522"/>
                    <a:pt x="8371" y="5460"/>
                    <a:pt x="8471" y="5397"/>
                  </a:cubicBezTo>
                  <a:lnTo>
                    <a:pt x="5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7072361" y="-294885"/>
              <a:ext cx="665831" cy="438399"/>
            </a:xfrm>
            <a:custGeom>
              <a:avLst/>
              <a:gdLst/>
              <a:ahLst/>
              <a:cxnLst/>
              <a:rect l="l" t="t" r="r" b="b"/>
              <a:pathLst>
                <a:path w="7644" h="5033" extrusionOk="0">
                  <a:moveTo>
                    <a:pt x="1" y="0"/>
                  </a:moveTo>
                  <a:cubicBezTo>
                    <a:pt x="1" y="63"/>
                    <a:pt x="1" y="138"/>
                    <a:pt x="1" y="201"/>
                  </a:cubicBezTo>
                  <a:lnTo>
                    <a:pt x="1" y="376"/>
                  </a:lnTo>
                  <a:lnTo>
                    <a:pt x="7254" y="5032"/>
                  </a:lnTo>
                  <a:cubicBezTo>
                    <a:pt x="7392" y="4994"/>
                    <a:pt x="7518" y="4944"/>
                    <a:pt x="7643" y="489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7072361" y="-210741"/>
              <a:ext cx="575067" cy="377165"/>
            </a:xfrm>
            <a:custGeom>
              <a:avLst/>
              <a:gdLst/>
              <a:ahLst/>
              <a:cxnLst/>
              <a:rect l="l" t="t" r="r" b="b"/>
              <a:pathLst>
                <a:path w="6602" h="4330" extrusionOk="0">
                  <a:moveTo>
                    <a:pt x="1" y="0"/>
                  </a:moveTo>
                  <a:lnTo>
                    <a:pt x="1" y="389"/>
                  </a:lnTo>
                  <a:lnTo>
                    <a:pt x="6137" y="4330"/>
                  </a:lnTo>
                  <a:cubicBezTo>
                    <a:pt x="6300" y="4305"/>
                    <a:pt x="6451" y="4279"/>
                    <a:pt x="6601" y="4242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7072361" y="-125465"/>
              <a:ext cx="463573" cy="297376"/>
            </a:xfrm>
            <a:custGeom>
              <a:avLst/>
              <a:gdLst/>
              <a:ahLst/>
              <a:cxnLst/>
              <a:rect l="l" t="t" r="r" b="b"/>
              <a:pathLst>
                <a:path w="5322" h="3414" extrusionOk="0">
                  <a:moveTo>
                    <a:pt x="1" y="0"/>
                  </a:moveTo>
                  <a:lnTo>
                    <a:pt x="1" y="389"/>
                  </a:lnTo>
                  <a:lnTo>
                    <a:pt x="4732" y="3413"/>
                  </a:lnTo>
                  <a:lnTo>
                    <a:pt x="5322" y="34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7072361" y="-40275"/>
              <a:ext cx="331347" cy="212188"/>
            </a:xfrm>
            <a:custGeom>
              <a:avLst/>
              <a:gdLst/>
              <a:ahLst/>
              <a:cxnLst/>
              <a:rect l="l" t="t" r="r" b="b"/>
              <a:pathLst>
                <a:path w="3804" h="2436" extrusionOk="0">
                  <a:moveTo>
                    <a:pt x="1" y="1"/>
                  </a:moveTo>
                  <a:lnTo>
                    <a:pt x="1" y="377"/>
                  </a:lnTo>
                  <a:lnTo>
                    <a:pt x="3213" y="2435"/>
                  </a:lnTo>
                  <a:lnTo>
                    <a:pt x="3803" y="243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7072361" y="45001"/>
              <a:ext cx="199035" cy="126912"/>
            </a:xfrm>
            <a:custGeom>
              <a:avLst/>
              <a:gdLst/>
              <a:ahLst/>
              <a:cxnLst/>
              <a:rect l="l" t="t" r="r" b="b"/>
              <a:pathLst>
                <a:path w="2285" h="1457" extrusionOk="0">
                  <a:moveTo>
                    <a:pt x="1" y="1"/>
                  </a:moveTo>
                  <a:lnTo>
                    <a:pt x="1" y="377"/>
                  </a:lnTo>
                  <a:lnTo>
                    <a:pt x="1695" y="1456"/>
                  </a:lnTo>
                  <a:lnTo>
                    <a:pt x="2285" y="145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7072361" y="129146"/>
              <a:ext cx="66810" cy="42769"/>
            </a:xfrm>
            <a:custGeom>
              <a:avLst/>
              <a:gdLst/>
              <a:ahLst/>
              <a:cxnLst/>
              <a:rect l="l" t="t" r="r" b="b"/>
              <a:pathLst>
                <a:path w="767" h="491" extrusionOk="0">
                  <a:moveTo>
                    <a:pt x="1" y="1"/>
                  </a:moveTo>
                  <a:lnTo>
                    <a:pt x="1" y="390"/>
                  </a:lnTo>
                  <a:lnTo>
                    <a:pt x="164" y="490"/>
                  </a:lnTo>
                  <a:lnTo>
                    <a:pt x="766" y="49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11120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5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34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9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7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8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B6704-5B20-4E92-BC9C-E9118DFFD237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C200D-19FA-499E-98F9-8D4FF5290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30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9" name="Google Shape;1719;p47"/>
          <p:cNvSpPr txBox="1">
            <a:spLocks noGrp="1"/>
          </p:cNvSpPr>
          <p:nvPr>
            <p:ph type="ctrTitle"/>
          </p:nvPr>
        </p:nvSpPr>
        <p:spPr>
          <a:xfrm>
            <a:off x="380999" y="308900"/>
            <a:ext cx="7739775" cy="26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 THỂ SINH VẬT LÀ MỘT THỂ THỐNG NHẤT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20" name="Google Shape;1720;p47"/>
          <p:cNvPicPr preferRelativeResize="0"/>
          <p:nvPr/>
        </p:nvPicPr>
        <p:blipFill rotWithShape="1">
          <a:blip r:embed="rId3">
            <a:alphaModFix/>
          </a:blip>
          <a:srcRect l="18836" t="10735" r="7525" b="18261"/>
          <a:stretch/>
        </p:blipFill>
        <p:spPr>
          <a:xfrm>
            <a:off x="5473568" y="1825708"/>
            <a:ext cx="3198900" cy="4112800"/>
          </a:xfrm>
          <a:prstGeom prst="round2DiagRect">
            <a:avLst>
              <a:gd name="adj1" fmla="val 0"/>
              <a:gd name="adj2" fmla="val 50000"/>
            </a:avLst>
          </a:prstGeom>
          <a:noFill/>
          <a:ln>
            <a:noFill/>
          </a:ln>
        </p:spPr>
      </p:pic>
      <p:sp>
        <p:nvSpPr>
          <p:cNvPr id="1721" name="Google Shape;1721;p47"/>
          <p:cNvSpPr/>
          <p:nvPr/>
        </p:nvSpPr>
        <p:spPr>
          <a:xfrm>
            <a:off x="2194577" y="5680107"/>
            <a:ext cx="818819" cy="1092520"/>
          </a:xfrm>
          <a:custGeom>
            <a:avLst/>
            <a:gdLst/>
            <a:ahLst/>
            <a:cxnLst/>
            <a:rect l="l" t="t" r="r" b="b"/>
            <a:pathLst>
              <a:path w="18636" h="18649" extrusionOk="0">
                <a:moveTo>
                  <a:pt x="1" y="1"/>
                </a:moveTo>
                <a:lnTo>
                  <a:pt x="1" y="7957"/>
                </a:lnTo>
                <a:cubicBezTo>
                  <a:pt x="1" y="13855"/>
                  <a:pt x="4782" y="18648"/>
                  <a:pt x="10693" y="18648"/>
                </a:cubicBezTo>
                <a:lnTo>
                  <a:pt x="18636" y="18648"/>
                </a:lnTo>
                <a:lnTo>
                  <a:pt x="18636" y="10215"/>
                </a:lnTo>
                <a:cubicBezTo>
                  <a:pt x="18636" y="4581"/>
                  <a:pt x="14068" y="1"/>
                  <a:pt x="84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1722;p47"/>
          <p:cNvSpPr/>
          <p:nvPr/>
        </p:nvSpPr>
        <p:spPr>
          <a:xfrm>
            <a:off x="7573030" y="486784"/>
            <a:ext cx="419759" cy="559785"/>
          </a:xfrm>
          <a:custGeom>
            <a:avLst/>
            <a:gdLst/>
            <a:ahLst/>
            <a:cxnLst/>
            <a:rect l="l" t="t" r="r" b="b"/>
            <a:pathLst>
              <a:path w="5246" h="5247" extrusionOk="0">
                <a:moveTo>
                  <a:pt x="0" y="1"/>
                </a:moveTo>
                <a:lnTo>
                  <a:pt x="0" y="2372"/>
                </a:lnTo>
                <a:cubicBezTo>
                  <a:pt x="0" y="3966"/>
                  <a:pt x="1280" y="5246"/>
                  <a:pt x="2874" y="5246"/>
                </a:cubicBezTo>
                <a:lnTo>
                  <a:pt x="5246" y="5246"/>
                </a:lnTo>
                <a:lnTo>
                  <a:pt x="5246" y="3012"/>
                </a:lnTo>
                <a:cubicBezTo>
                  <a:pt x="5246" y="1356"/>
                  <a:pt x="3890" y="1"/>
                  <a:pt x="223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3" name="Google Shape;1723;p47"/>
          <p:cNvSpPr/>
          <p:nvPr/>
        </p:nvSpPr>
        <p:spPr>
          <a:xfrm>
            <a:off x="4685152" y="5258773"/>
            <a:ext cx="970877" cy="1294427"/>
          </a:xfrm>
          <a:custGeom>
            <a:avLst/>
            <a:gdLst/>
            <a:ahLst/>
            <a:cxnLst/>
            <a:rect l="l" t="t" r="r" b="b"/>
            <a:pathLst>
              <a:path w="17018" h="17017" extrusionOk="0">
                <a:moveTo>
                  <a:pt x="9325" y="0"/>
                </a:moveTo>
                <a:cubicBezTo>
                  <a:pt x="4180" y="0"/>
                  <a:pt x="1" y="4179"/>
                  <a:pt x="1" y="9324"/>
                </a:cubicBezTo>
                <a:lnTo>
                  <a:pt x="1" y="17016"/>
                </a:lnTo>
                <a:lnTo>
                  <a:pt x="7254" y="17016"/>
                </a:lnTo>
                <a:cubicBezTo>
                  <a:pt x="12650" y="17016"/>
                  <a:pt x="17017" y="12649"/>
                  <a:pt x="17017" y="7253"/>
                </a:cubicBezTo>
                <a:lnTo>
                  <a:pt x="1701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4" name="Google Shape;1724;p47"/>
          <p:cNvSpPr/>
          <p:nvPr/>
        </p:nvSpPr>
        <p:spPr>
          <a:xfrm>
            <a:off x="4854451" y="2217135"/>
            <a:ext cx="510096" cy="680128"/>
          </a:xfrm>
          <a:custGeom>
            <a:avLst/>
            <a:gdLst/>
            <a:ahLst/>
            <a:cxnLst/>
            <a:rect l="l" t="t" r="r" b="b"/>
            <a:pathLst>
              <a:path w="7606" h="7606" extrusionOk="0">
                <a:moveTo>
                  <a:pt x="0" y="1"/>
                </a:moveTo>
                <a:lnTo>
                  <a:pt x="0" y="3251"/>
                </a:lnTo>
                <a:cubicBezTo>
                  <a:pt x="0" y="5660"/>
                  <a:pt x="1946" y="7605"/>
                  <a:pt x="4367" y="7605"/>
                </a:cubicBezTo>
                <a:lnTo>
                  <a:pt x="7605" y="7605"/>
                </a:lnTo>
                <a:lnTo>
                  <a:pt x="7605" y="4167"/>
                </a:lnTo>
                <a:cubicBezTo>
                  <a:pt x="7605" y="1871"/>
                  <a:pt x="5735" y="1"/>
                  <a:pt x="343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3" name="Google Shape;1743;p47"/>
          <p:cNvSpPr/>
          <p:nvPr/>
        </p:nvSpPr>
        <p:spPr>
          <a:xfrm flipH="1">
            <a:off x="4571996" y="4331222"/>
            <a:ext cx="510096" cy="678847"/>
          </a:xfrm>
          <a:custGeom>
            <a:avLst/>
            <a:gdLst/>
            <a:ahLst/>
            <a:cxnLst/>
            <a:rect l="l" t="t" r="r" b="b"/>
            <a:pathLst>
              <a:path w="6375" h="6363" extrusionOk="0">
                <a:moveTo>
                  <a:pt x="0" y="0"/>
                </a:moveTo>
                <a:lnTo>
                  <a:pt x="0" y="2874"/>
                </a:lnTo>
                <a:cubicBezTo>
                  <a:pt x="0" y="4806"/>
                  <a:pt x="1569" y="6362"/>
                  <a:pt x="3489" y="6362"/>
                </a:cubicBezTo>
                <a:lnTo>
                  <a:pt x="6375" y="6362"/>
                </a:lnTo>
                <a:lnTo>
                  <a:pt x="6375" y="3652"/>
                </a:lnTo>
                <a:cubicBezTo>
                  <a:pt x="6375" y="1631"/>
                  <a:pt x="4731" y="0"/>
                  <a:pt x="27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638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236" y="685800"/>
            <a:ext cx="6013764" cy="5956213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body" idx="1"/>
          </p:nvPr>
        </p:nvSpPr>
        <p:spPr>
          <a:xfrm>
            <a:off x="152400" y="863600"/>
            <a:ext cx="2971800" cy="5994400"/>
          </a:xfrm>
        </p:spPr>
        <p:txBody>
          <a:bodyPr/>
          <a:lstStyle/>
          <a:p>
            <a:pPr marL="152400" indent="0">
              <a:buNone/>
            </a:pPr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cá nhân nghiên cứu thông tin, QS H42.1 trả lời các câu hỏi sau: </a:t>
            </a:r>
            <a:b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Môi trường cung cấp những gì cho tế bào?</a:t>
            </a:r>
            <a:br>
              <a:rPr lang="vi-VN" sz="24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Tế bào nhận các chất từ môi trường để thực hiện những quá trình nào?</a:t>
            </a:r>
            <a:br>
              <a:rPr lang="vi-VN" sz="24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4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Hoạt động của tế bào dẫn đến những hoạt động nào của cơ thể?</a:t>
            </a:r>
            <a:endParaRPr lang="en-US" sz="2400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4600" y="0"/>
            <a:ext cx="8008800" cy="742423"/>
          </a:xfrm>
        </p:spPr>
        <p:txBody>
          <a:bodyPr/>
          <a:lstStyle/>
          <a:p>
            <a:r>
              <a:rPr lang="en-US" dirty="0">
                <a:solidFill>
                  <a:srgbClr val="3608FC"/>
                </a:solidFill>
              </a:rPr>
              <a:t> </a:t>
            </a:r>
            <a:r>
              <a:rPr lang="vi-VN" sz="2400" b="1" dirty="0" smtClean="0">
                <a:solidFill>
                  <a:srgbClr val="3608F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Mối quan hệ giữa tế bào, cơ thể sinh vật và môi trường</a:t>
            </a:r>
            <a:endParaRPr lang="en-US" sz="2400" b="1" dirty="0">
              <a:solidFill>
                <a:srgbClr val="3608F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80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1" y="378737"/>
            <a:ext cx="4772627" cy="6479263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304800" y="1219200"/>
            <a:ext cx="3657600" cy="59944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 nghiên cứu thông tin, QS H42.2 trả lời các câu hỏi sau: </a:t>
            </a:r>
            <a:br>
              <a:rPr 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4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H42.2, cho biết cơ thể có các hoạt động sống nào và nêu mối quan hệ giữa các hoạt động sống đó? </a:t>
            </a:r>
            <a:endParaRPr lang="en-US" sz="2400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4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quá trình trao đổi chất và năng lượng gặp trục trặc thì các hoạt động sống khác của cơ thể bị ảnh hưởng như thế nào?</a:t>
            </a:r>
            <a:endParaRPr lang="en-US" sz="2400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" y="226800"/>
            <a:ext cx="8534400" cy="6114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3608FC"/>
                </a:solidFill>
              </a:rPr>
              <a:t> </a:t>
            </a:r>
            <a:r>
              <a:rPr lang="vi-VN" sz="2800" b="1" dirty="0" smtClean="0">
                <a:solidFill>
                  <a:srgbClr val="3608F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Mối quan hệ giữa các hoạt động sống trong cơ thể sinh vật</a:t>
            </a:r>
            <a:endParaRPr lang="en-US" sz="2800" b="1" dirty="0">
              <a:solidFill>
                <a:srgbClr val="3608F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98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9" y="49980"/>
            <a:ext cx="4726663" cy="58919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49980"/>
            <a:ext cx="4150102" cy="678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86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195" y="0"/>
            <a:ext cx="4213392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4" y="1"/>
            <a:ext cx="4591739" cy="5723777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5765777"/>
            <a:ext cx="4792994" cy="919431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mối quan hệ giữa các hoạt động sống ở thực vật?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17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77800"/>
            <a:ext cx="4648200" cy="6547667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2400" y="482600"/>
            <a:ext cx="3886200" cy="46736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vi-VN" sz="32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bên, trao đổi nhóm lấy ví dụ cho mỗi hoạt động sống ở chó và nêu mối quan hệ giữa các hoạt động sống đó?</a:t>
            </a:r>
            <a:endParaRPr lang="en-US" sz="32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62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600"/>
            <a:ext cx="2438400" cy="7636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vi-VN" sz="2400" b="1" dirty="0" smtClean="0"/>
              <a:t>Luyện tập</a:t>
            </a:r>
            <a:endParaRPr lang="en-US" sz="2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415937"/>
              </p:ext>
            </p:extLst>
          </p:nvPr>
        </p:nvGraphicFramePr>
        <p:xfrm>
          <a:off x="304800" y="1915700"/>
          <a:ext cx="8458200" cy="4866100"/>
        </p:xfrm>
        <a:graphic>
          <a:graphicData uri="http://schemas.openxmlformats.org/drawingml/2006/table">
            <a:tbl>
              <a:tblPr firstRow="1" firstCol="1" bandRow="1"/>
              <a:tblGrid>
                <a:gridCol w="4092844">
                  <a:extLst>
                    <a:ext uri="{9D8B030D-6E8A-4147-A177-3AD203B41FA5}">
                      <a16:colId xmlns:a16="http://schemas.microsoft.com/office/drawing/2014/main" xmlns="" val="3364439377"/>
                    </a:ext>
                  </a:extLst>
                </a:gridCol>
                <a:gridCol w="2182678">
                  <a:extLst>
                    <a:ext uri="{9D8B030D-6E8A-4147-A177-3AD203B41FA5}">
                      <a16:colId xmlns:a16="http://schemas.microsoft.com/office/drawing/2014/main" xmlns="" val="945884914"/>
                    </a:ext>
                  </a:extLst>
                </a:gridCol>
                <a:gridCol w="2182678">
                  <a:extLst>
                    <a:ext uri="{9D8B030D-6E8A-4147-A177-3AD203B41FA5}">
                      <a16:colId xmlns:a16="http://schemas.microsoft.com/office/drawing/2014/main" xmlns="" val="562283634"/>
                    </a:ext>
                  </a:extLst>
                </a:gridCol>
              </a:tblGrid>
              <a:tr h="1264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hoạt động sống đặc trưng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 hiện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 trò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9844986"/>
                  </a:ext>
                </a:extLst>
              </a:tr>
              <a:tr h="12983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 đổi chất và chuyển hóa năng lượng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0602153"/>
                  </a:ext>
                </a:extLst>
              </a:tr>
              <a:tr h="767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 ứng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2664215"/>
                  </a:ext>
                </a:extLst>
              </a:tr>
              <a:tr h="767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 trưởng và phát triển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8799952"/>
                  </a:ext>
                </a:extLst>
              </a:tr>
              <a:tr h="7676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 sản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3500" marB="635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0524995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1000" y="797004"/>
            <a:ext cx="84582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Nêu biểu hiện và vai trò của bốn hoạt động sống đặc trưng cho cơ thể sinh vật theo bảng sau: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3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030135"/>
              </p:ext>
            </p:extLst>
          </p:nvPr>
        </p:nvGraphicFramePr>
        <p:xfrm>
          <a:off x="228600" y="177800"/>
          <a:ext cx="8686800" cy="5771640"/>
        </p:xfrm>
        <a:graphic>
          <a:graphicData uri="http://schemas.openxmlformats.org/drawingml/2006/table">
            <a:tbl>
              <a:tblPr firstRow="1" firstCol="1" bandRow="1"/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2476659669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xmlns="" val="851235096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xmlns="" val="1214216517"/>
                    </a:ext>
                  </a:extLst>
                </a:gridCol>
              </a:tblGrid>
              <a:tr h="849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hoạt động sống đặc trưng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 hiện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 trò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1404856"/>
                  </a:ext>
                </a:extLst>
              </a:tr>
              <a:tr h="12152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 đổi chất và chuyển hóa năng lượng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Hấp thụ các chất dinh dưỡng cần thiết, tích lũy năng lượng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Cung cấp chất dinh dưỡng, năng lượng cho cơ thể, giúp duy trì sự sống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11238017"/>
                  </a:ext>
                </a:extLst>
              </a:tr>
              <a:tr h="849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 ứng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Phản ứng lại các kích thích từ môi trường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 vệ cơ thể trước sự thay đổi của môi trường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36135143"/>
                  </a:ext>
                </a:extLst>
              </a:tr>
              <a:tr h="12152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 trưởng và phát triển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lượng tế bào tăng lên =&gt; tăng kích thước, các bộ phận cơ thể dần phát triển.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Giúp cơ thể lớn lên.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1100952"/>
                  </a:ext>
                </a:extLst>
              </a:tr>
              <a:tr h="1581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 sản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Ở thực vật: Ra hoa, kết quả.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Ở động vật: sự kết hợp giữa giao tử đực và giao tử cái =&gt; hợp tử =&gt; phát triển thành cơ thể mới.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000" b="1" dirty="0">
                          <a:solidFill>
                            <a:schemeClr val="accent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Duy trì nòi giống.</a:t>
                      </a:r>
                      <a:endParaRPr lang="en-US" sz="2000" b="1" dirty="0">
                        <a:solidFill>
                          <a:schemeClr val="accent4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253" marR="44253" marT="59004" marB="59004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1760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691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791831"/>
            <a:ext cx="8153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spc="-3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pc="-3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spc="-3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90600" y="381000"/>
            <a:ext cx="2590800" cy="52322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VẬN DỤNG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43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377</Words>
  <Application>Microsoft Office PowerPoint</Application>
  <PresentationFormat>On-screen Show (4:3)</PresentationFormat>
  <Paragraphs>44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BÀI 42: CƠ THỂ SINH VẬT LÀ MỘT THỂ THỐNG NHẤT</vt:lpstr>
      <vt:lpstr> I. Mối quan hệ giữa tế bào, cơ thể sinh vật và môi trường</vt:lpstr>
      <vt:lpstr> II. Mối quan hệ giữa các hoạt động sống trong cơ thể sinh vật</vt:lpstr>
      <vt:lpstr>PowerPoint Presentation</vt:lpstr>
      <vt:lpstr>Nêu mối quan hệ giữa các hoạt động sống ở thực vật?</vt:lpstr>
      <vt:lpstr>Quan sát hình bên, trao đổi nhóm lấy ví dụ cho mỗi hoạt động sống ở chó và nêu mối quan hệ giữa các hoạt động sống đó?</vt:lpstr>
      <vt:lpstr>Luyện tập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42: CƠ THỂ SINH VẬT LÀ MỘT THỂ THỐNG NHẤT</dc:title>
  <dc:creator>My Computer</dc:creator>
  <cp:lastModifiedBy>My Computer</cp:lastModifiedBy>
  <cp:revision>3</cp:revision>
  <dcterms:created xsi:type="dcterms:W3CDTF">2023-10-12T02:41:03Z</dcterms:created>
  <dcterms:modified xsi:type="dcterms:W3CDTF">2023-10-30T09:46:34Z</dcterms:modified>
</cp:coreProperties>
</file>