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83" r:id="rId6"/>
    <p:sldId id="286" r:id="rId7"/>
    <p:sldId id="284" r:id="rId8"/>
    <p:sldId id="288" r:id="rId9"/>
    <p:sldId id="285" r:id="rId10"/>
    <p:sldId id="259" r:id="rId11"/>
    <p:sldId id="262" r:id="rId12"/>
    <p:sldId id="263" r:id="rId13"/>
    <p:sldId id="264" r:id="rId14"/>
    <p:sldId id="266" r:id="rId15"/>
    <p:sldId id="290" r:id="rId16"/>
    <p:sldId id="291" r:id="rId17"/>
    <p:sldId id="292" r:id="rId18"/>
    <p:sldId id="293" r:id="rId19"/>
    <p:sldId id="296" r:id="rId20"/>
    <p:sldId id="297" r:id="rId21"/>
    <p:sldId id="294" r:id="rId22"/>
    <p:sldId id="298" r:id="rId23"/>
    <p:sldId id="295" r:id="rId24"/>
    <p:sldId id="299" r:id="rId25"/>
    <p:sldId id="280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071"/>
    <a:srgbClr val="01ACBE"/>
    <a:srgbClr val="663A77"/>
    <a:srgbClr val="FFB850"/>
    <a:srgbClr val="1783B0"/>
    <a:srgbClr val="7B25A1"/>
    <a:srgbClr val="BE309C"/>
    <a:srgbClr val="DE7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00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63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7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28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1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8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1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65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69799" y="28878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618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80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58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443FD-4F2B-437D-8C0E-9FDEC8AC85C3}" type="datetimeFigureOut">
              <a:rPr lang="zh-CN" altLang="en-US" smtClean="0"/>
              <a:t>2022/10/12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A86D-DC60-49F7-8F99-E97EA91E40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97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1109237" y="1027297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267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8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9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70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1" name="Rectangle 9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2" name="Rectangle 10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3" name="Freeform 11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4" name="Freeform 12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5" name="Freeform 13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6" name="Freeform 14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9" name="Rectangle 17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0" name="Rectangle 18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1" name="Rectangle 19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2334721" y="906060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4" name="Rectangle 22"/>
          <p:cNvSpPr>
            <a:spLocks noChangeArrowheads="1"/>
          </p:cNvSpPr>
          <p:nvPr/>
        </p:nvSpPr>
        <p:spPr bwMode="auto">
          <a:xfrm>
            <a:off x="2387651" y="906060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5" name="Freeform 23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6" name="Freeform 24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7" name="Freeform 25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8" name="Freeform 26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9" name="Freeform 27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0" name="Freeform 28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1" name="Freeform 29"/>
          <p:cNvSpPr/>
          <p:nvPr/>
        </p:nvSpPr>
        <p:spPr bwMode="auto">
          <a:xfrm>
            <a:off x="1955729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2" name="Freeform 30"/>
          <p:cNvSpPr/>
          <p:nvPr/>
        </p:nvSpPr>
        <p:spPr bwMode="auto">
          <a:xfrm>
            <a:off x="1879532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3" name="Freeform 31"/>
          <p:cNvSpPr/>
          <p:nvPr/>
        </p:nvSpPr>
        <p:spPr bwMode="auto">
          <a:xfrm>
            <a:off x="233454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4" name="Freeform 32"/>
          <p:cNvSpPr/>
          <p:nvPr/>
        </p:nvSpPr>
        <p:spPr bwMode="auto">
          <a:xfrm>
            <a:off x="238765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295" name="组合 294"/>
          <p:cNvGrpSpPr>
            <a:grpSpLocks noChangeAspect="1"/>
          </p:cNvGrpSpPr>
          <p:nvPr/>
        </p:nvGrpSpPr>
        <p:grpSpPr>
          <a:xfrm>
            <a:off x="1088978" y="2818527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296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97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98" name="Rectangle 42"/>
          <p:cNvSpPr>
            <a:spLocks noChangeArrowheads="1"/>
          </p:cNvSpPr>
          <p:nvPr/>
        </p:nvSpPr>
        <p:spPr bwMode="auto">
          <a:xfrm>
            <a:off x="1569542" y="1195703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9" name="Rectangle 43"/>
          <p:cNvSpPr>
            <a:spLocks noChangeArrowheads="1"/>
          </p:cNvSpPr>
          <p:nvPr/>
        </p:nvSpPr>
        <p:spPr bwMode="auto">
          <a:xfrm>
            <a:off x="1791431" y="1195703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0" name="Rectangle 44"/>
          <p:cNvSpPr>
            <a:spLocks noChangeArrowheads="1"/>
          </p:cNvSpPr>
          <p:nvPr/>
        </p:nvSpPr>
        <p:spPr bwMode="auto">
          <a:xfrm>
            <a:off x="2013320" y="1195703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1" name="Rectangle 45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2" name="Rectangle 46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3" name="Rectangle 47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4" name="Rectangle 48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5" name="Rectangle 49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6" name="Rectangle 50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7" name="Rectangle 51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8" name="Rectangle 52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9" name="Rectangle 53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0" name="Rectangle 54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1" name="Rectangle 55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2" name="Rectangle 56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3" name="Rectangle 57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4" name="Rectangle 58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5" name="Rectangle 59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6" name="Rectangle 60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7" name="Rectangle 61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8" name="Rectangle 62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9" name="Rectangle 63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0" name="Rectangle 64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1" name="Rectangle 65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2" name="Rectangle 66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3" name="Rectangle 67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4" name="Rectangle 68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5" name="Rectangle 69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6" name="Rectangle 70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7" name="Rectangle 71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8" name="Rectangle 72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9" name="Rectangle 73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0" name="Rectangle 74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1" name="Rectangle 75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2" name="Rectangle 76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3" name="Rectangle 77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4" name="Rectangle 78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5" name="Rectangle 79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6" name="Rectangle 80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7" name="Rectangle 81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8" name="Rectangle 82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9" name="Rectangle 83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0" name="Rectangle 84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1" name="Rectangle 85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2" name="Rectangle 86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3" name="Rectangle 87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4" name="Rectangle 88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5" name="Rectangle 89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6" name="Rectangle 90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7" name="Rectangle 91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0" name="Rectangle 94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1" name="Rectangle 95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2" name="Rectangle 96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3" name="Rectangle 97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4" name="Rectangle 98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5" name="Rectangle 99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6" name="Rectangle 100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7" name="Rectangle 101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8" name="Rectangle 102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9" name="Rectangle 103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0" name="Rectangle 104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1" name="Rectangle 105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2" name="Rectangle 106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3" name="Rectangle 107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4" name="Rectangle 108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5" name="Rectangle 109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9" name="Freeform 113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0" name="Freeform 114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1" name="Rectangle 115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2" name="Rectangle 116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3" name="Freeform 117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4" name="Freeform 118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5" name="Freeform 119"/>
          <p:cNvSpPr/>
          <p:nvPr/>
        </p:nvSpPr>
        <p:spPr bwMode="auto">
          <a:xfrm>
            <a:off x="1791431" y="4407182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6" name="Freeform 120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7" name="Freeform 121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8" name="Freeform 122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9" name="Freeform 123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0" name="Freeform 124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1" name="Freeform 125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2" name="Rectangle 126"/>
          <p:cNvSpPr>
            <a:spLocks noChangeArrowheads="1"/>
          </p:cNvSpPr>
          <p:nvPr/>
        </p:nvSpPr>
        <p:spPr bwMode="auto">
          <a:xfrm>
            <a:off x="2221659" y="1681831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3" name="Freeform 127"/>
          <p:cNvSpPr/>
          <p:nvPr/>
        </p:nvSpPr>
        <p:spPr bwMode="auto">
          <a:xfrm>
            <a:off x="2221658" y="16818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4" name="Rectangle 128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5" name="Rectangle 129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6" name="Freeform 130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7" name="Freeform 131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8" name="Freeform 132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9" name="Freeform 133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0" name="Freeform 135"/>
          <p:cNvSpPr/>
          <p:nvPr/>
        </p:nvSpPr>
        <p:spPr bwMode="auto">
          <a:xfrm>
            <a:off x="2230127" y="2689650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1" name="Freeform 136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2" name="Freeform 137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3" name="Freeform 138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4" name="Freeform 139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5" name="Freeform 140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6" name="Freeform 141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7" name="Rectangle 142"/>
          <p:cNvSpPr>
            <a:spLocks noChangeArrowheads="1"/>
          </p:cNvSpPr>
          <p:nvPr/>
        </p:nvSpPr>
        <p:spPr bwMode="auto">
          <a:xfrm>
            <a:off x="2008240" y="3399361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8" name="Freeform 143"/>
          <p:cNvSpPr/>
          <p:nvPr/>
        </p:nvSpPr>
        <p:spPr bwMode="auto">
          <a:xfrm>
            <a:off x="2008239" y="33993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9" name="Freeform 144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0" name="Freeform 145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1" name="Freeform 146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2" name="Freeform 147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3" name="Freeform 148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4" name="Freeform 149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5" name="Rectangle 150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6" name="Rectangle 151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7" name="Freeform 152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8" name="Freeform 153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9" name="Freeform 154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0" name="Freeform 155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1" name="Freeform 156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2" name="Freeform 157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3" name="Freeform 158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4" name="Freeform 159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5" name="Freeform 160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6" name="Freeform 161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7" name="Freeform 162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8" name="Freeform 163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9" name="Freeform 164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0" name="Freeform 165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1" name="Rectangle 166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2" name="Rectangle 167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3" name="Freeform 168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4" name="Freeform 169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5" name="Freeform 170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6" name="Freeform 171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7" name="Rectangle 172"/>
          <p:cNvSpPr>
            <a:spLocks noChangeArrowheads="1"/>
          </p:cNvSpPr>
          <p:nvPr/>
        </p:nvSpPr>
        <p:spPr bwMode="auto">
          <a:xfrm>
            <a:off x="2013320" y="2913235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8" name="Freeform 173"/>
          <p:cNvSpPr/>
          <p:nvPr/>
        </p:nvSpPr>
        <p:spPr bwMode="auto">
          <a:xfrm>
            <a:off x="2013320" y="29132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9" name="Freeform 174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0" name="Freeform 175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1" name="Freeform 176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2" name="Freeform 177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3" name="Freeform 178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4" name="Freeform 179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5" name="Freeform 180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6" name="Freeform 181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7" name="Freeform 182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8" name="Freeform 183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9" name="Freeform 184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0" name="Freeform 185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1" name="Freeform 186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2" name="Freeform 187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3" name="Freeform 188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4" name="Freeform 189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5" name="Freeform 190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6" name="Freeform 191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7" name="Freeform 194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8" name="Freeform 195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9" name="Freeform 196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0" name="Freeform 197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1" name="Freeform 198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2" name="Freeform 199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3" name="Freeform 200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4" name="Freeform 201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5" name="Freeform 202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6" name="Freeform 203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7" name="Freeform 204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8" name="Freeform 205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2284447" y="2271912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460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1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2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3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64" name="椭圆 463"/>
          <p:cNvSpPr/>
          <p:nvPr/>
        </p:nvSpPr>
        <p:spPr>
          <a:xfrm>
            <a:off x="887188" y="4463078"/>
            <a:ext cx="2069954" cy="39296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65" name="Freeform 13"/>
          <p:cNvSpPr>
            <a:spLocks noChangeAspect="1" noEditPoints="1"/>
          </p:cNvSpPr>
          <p:nvPr/>
        </p:nvSpPr>
        <p:spPr bwMode="auto">
          <a:xfrm>
            <a:off x="2250058" y="3740520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66" name="文本框 711"/>
          <p:cNvSpPr txBox="1"/>
          <p:nvPr/>
        </p:nvSpPr>
        <p:spPr>
          <a:xfrm>
            <a:off x="2709970" y="2291951"/>
            <a:ext cx="5921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>
                <a:solidFill>
                  <a:srgbClr val="01ACB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CHƯƠNG 1</a:t>
            </a:r>
            <a:endParaRPr lang="zh-CN" altLang="en-US" sz="4800" b="1" dirty="0">
              <a:solidFill>
                <a:srgbClr val="01ACB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69" name="直接连接符 468"/>
          <p:cNvCxnSpPr/>
          <p:nvPr/>
        </p:nvCxnSpPr>
        <p:spPr>
          <a:xfrm>
            <a:off x="3193599" y="3045442"/>
            <a:ext cx="5351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文本框 711"/>
          <p:cNvSpPr txBox="1"/>
          <p:nvPr/>
        </p:nvSpPr>
        <p:spPr>
          <a:xfrm>
            <a:off x="6588188" y="1376199"/>
            <a:ext cx="1704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rgbClr val="E8707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Bài 4</a:t>
            </a:r>
            <a:endParaRPr lang="zh-CN" altLang="en-US" sz="5400" b="1" dirty="0">
              <a:solidFill>
                <a:srgbClr val="01ACBE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" name="Rectangle 69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2" name="Rectangle 70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3" name="Rectangle 128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4" name="Rectangle 129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5" name="Freeform 130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6" name="Freeform 131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7" name="Freeform 158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8" name="Freeform 159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9" name="Rectangle 166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0" name="Rectangle 167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1" name="Rectangle 59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2" name="Rectangle 60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3" name="Freeform 194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4" name="Freeform 195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5" name="Rectangle 57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6" name="Rectangle 58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7" name="Freeform 124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8" name="Freeform 125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9" name="Rectangle 126"/>
          <p:cNvSpPr>
            <a:spLocks noChangeArrowheads="1"/>
          </p:cNvSpPr>
          <p:nvPr/>
        </p:nvSpPr>
        <p:spPr bwMode="auto">
          <a:xfrm>
            <a:off x="8896351" y="2273829"/>
            <a:ext cx="245669" cy="1996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0" name="Freeform 127"/>
          <p:cNvSpPr/>
          <p:nvPr/>
        </p:nvSpPr>
        <p:spPr bwMode="auto">
          <a:xfrm>
            <a:off x="8896351" y="2273828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1" name="Rectangle 111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2" name="Rectangle 112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3" name="Freeform 146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Freeform 147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Rectangle 93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8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39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Freeform 140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Freeform 141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8896351" y="2008584"/>
            <a:ext cx="245669" cy="1996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Freeform 143"/>
          <p:cNvSpPr/>
          <p:nvPr/>
        </p:nvSpPr>
        <p:spPr bwMode="auto">
          <a:xfrm>
            <a:off x="8896351" y="2008584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Freeform 178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Freeform 179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Freeform 181"/>
          <p:cNvSpPr/>
          <p:nvPr/>
        </p:nvSpPr>
        <p:spPr bwMode="auto">
          <a:xfrm>
            <a:off x="8896351" y="1749220"/>
            <a:ext cx="245669" cy="259364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69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Rectangle 70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Rectangle 128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Rectangle 129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130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131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158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159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Rectangle 167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Rectangle 59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Rectangle 60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7" name="Freeform 194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8" name="Freeform 195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9" name="Rectangle 69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0" name="Rectangle 70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128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129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Freeform 130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Freeform 131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Freeform 158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Freeform 159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167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11425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/>
      <p:bldP spid="4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4722736" y="4082997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26" name="Group 47"/>
          <p:cNvGrpSpPr/>
          <p:nvPr/>
        </p:nvGrpSpPr>
        <p:grpSpPr>
          <a:xfrm>
            <a:off x="4870191" y="1947924"/>
            <a:ext cx="2362492" cy="2424663"/>
            <a:chOff x="4516324" y="1568450"/>
            <a:chExt cx="3559176" cy="3652838"/>
          </a:xfrm>
        </p:grpSpPr>
        <p:sp>
          <p:nvSpPr>
            <p:cNvPr id="27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2" name="文本框 15">
            <a:extLst>
              <a:ext uri="{FF2B5EF4-FFF2-40B4-BE49-F238E27FC236}">
                <a16:creationId xmlns:a16="http://schemas.microsoft.com/office/drawing/2014/main" id="{BC4FB0B3-2198-2990-A24F-FADD8C12C516}"/>
              </a:ext>
            </a:extLst>
          </p:cNvPr>
          <p:cNvSpPr txBox="1"/>
          <p:nvPr/>
        </p:nvSpPr>
        <p:spPr>
          <a:xfrm>
            <a:off x="1594889" y="1774786"/>
            <a:ext cx="89639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II.</a:t>
            </a:r>
            <a:endParaRPr lang="zh-CN" altLang="en-US" b="1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34">
            <a:extLst>
              <a:ext uri="{FF2B5EF4-FFF2-40B4-BE49-F238E27FC236}">
                <a16:creationId xmlns:a16="http://schemas.microsoft.com/office/drawing/2014/main" id="{28D3F3CB-E882-3015-B135-89855DC627D7}"/>
              </a:ext>
            </a:extLst>
          </p:cNvPr>
          <p:cNvSpPr txBox="1"/>
          <p:nvPr/>
        </p:nvSpPr>
        <p:spPr>
          <a:xfrm>
            <a:off x="2567156" y="188250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58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4 0.13703 C -0.07448 0.15031 0.01649 0.17994 0.05052 0.17994 C 0.08559 0.17994 0.01718 0.16142 -0.00573 0.10957 C 0.01406 0.07808 0.08628 0.12253 0.12135 0.12253 C 0.14826 0.11605 0.09392 0.10802 0.10885 0.06882 C 0.11718 0.0608 0.1618 0.07469 0.17135 0.07253 C 0.1809 0.07068 0.14757 0.08086 0.16614 0.05617 C 0.18472 0.03117 0.27343 -0.04043 0.28281 -0.07531 " pathEditMode="relative" rAng="0" ptsTypes="AAAAAA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4" y="-848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1" name="组合 10"/>
          <p:cNvGrpSpPr/>
          <p:nvPr/>
        </p:nvGrpSpPr>
        <p:grpSpPr>
          <a:xfrm>
            <a:off x="4385462" y="1850084"/>
            <a:ext cx="593961" cy="593961"/>
            <a:chOff x="4589983" y="2663795"/>
            <a:chExt cx="877102" cy="877102"/>
          </a:xfrm>
        </p:grpSpPr>
        <p:grpSp>
          <p:nvGrpSpPr>
            <p:cNvPr id="12" name="组合 11"/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B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156510" y="2865056"/>
              <a:ext cx="101842" cy="98390"/>
              <a:chOff x="5260975" y="1028700"/>
              <a:chExt cx="93663" cy="90488"/>
            </a:xfrm>
            <a:solidFill>
              <a:srgbClr val="0070C0"/>
            </a:solidFill>
          </p:grpSpPr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041963" y="2865566"/>
            <a:ext cx="593961" cy="593961"/>
            <a:chOff x="4692046" y="3749516"/>
            <a:chExt cx="877102" cy="877102"/>
          </a:xfrm>
        </p:grpSpPr>
        <p:grpSp>
          <p:nvGrpSpPr>
            <p:cNvPr id="27" name="组合 26"/>
            <p:cNvGrpSpPr/>
            <p:nvPr/>
          </p:nvGrpSpPr>
          <p:grpSpPr>
            <a:xfrm>
              <a:off x="4692046" y="3749516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A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944191" y="4160409"/>
              <a:ext cx="371221" cy="101966"/>
              <a:chOff x="4246563" y="2454275"/>
              <a:chExt cx="369888" cy="101600"/>
            </a:xfrm>
            <a:solidFill>
              <a:srgbClr val="0070C0"/>
            </a:solidFill>
          </p:grpSpPr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416425" y="2457450"/>
                <a:ext cx="30163" cy="30163"/>
              </a:xfrm>
              <a:custGeom>
                <a:avLst/>
                <a:gdLst>
                  <a:gd name="T0" fmla="*/ 10 w 19"/>
                  <a:gd name="T1" fmla="*/ 0 h 19"/>
                  <a:gd name="T2" fmla="*/ 0 w 19"/>
                  <a:gd name="T3" fmla="*/ 10 h 19"/>
                  <a:gd name="T4" fmla="*/ 10 w 19"/>
                  <a:gd name="T5" fmla="*/ 19 h 19"/>
                  <a:gd name="T6" fmla="*/ 19 w 19"/>
                  <a:gd name="T7" fmla="*/ 10 h 19"/>
                  <a:gd name="T8" fmla="*/ 10 w 1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0" y="0"/>
                    </a:moveTo>
                    <a:lnTo>
                      <a:pt x="0" y="10"/>
                    </a:lnTo>
                    <a:lnTo>
                      <a:pt x="10" y="19"/>
                    </a:lnTo>
                    <a:lnTo>
                      <a:pt x="19" y="1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4254500" y="2454275"/>
                <a:ext cx="17463" cy="22225"/>
              </a:xfrm>
              <a:custGeom>
                <a:avLst/>
                <a:gdLst>
                  <a:gd name="T0" fmla="*/ 4 w 11"/>
                  <a:gd name="T1" fmla="*/ 0 h 14"/>
                  <a:gd name="T2" fmla="*/ 0 w 11"/>
                  <a:gd name="T3" fmla="*/ 7 h 14"/>
                  <a:gd name="T4" fmla="*/ 4 w 11"/>
                  <a:gd name="T5" fmla="*/ 14 h 14"/>
                  <a:gd name="T6" fmla="*/ 11 w 11"/>
                  <a:gd name="T7" fmla="*/ 7 h 14"/>
                  <a:gd name="T8" fmla="*/ 4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4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1" y="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4246563" y="2476500"/>
                <a:ext cx="33338" cy="79375"/>
              </a:xfrm>
              <a:custGeom>
                <a:avLst/>
                <a:gdLst>
                  <a:gd name="T0" fmla="*/ 9 w 21"/>
                  <a:gd name="T1" fmla="*/ 0 h 50"/>
                  <a:gd name="T2" fmla="*/ 9 w 21"/>
                  <a:gd name="T3" fmla="*/ 0 h 50"/>
                  <a:gd name="T4" fmla="*/ 5 w 21"/>
                  <a:gd name="T5" fmla="*/ 5 h 50"/>
                  <a:gd name="T6" fmla="*/ 0 w 21"/>
                  <a:gd name="T7" fmla="*/ 26 h 50"/>
                  <a:gd name="T8" fmla="*/ 9 w 21"/>
                  <a:gd name="T9" fmla="*/ 50 h 50"/>
                  <a:gd name="T10" fmla="*/ 21 w 21"/>
                  <a:gd name="T11" fmla="*/ 26 h 50"/>
                  <a:gd name="T12" fmla="*/ 14 w 21"/>
                  <a:gd name="T13" fmla="*/ 5 h 50"/>
                  <a:gd name="T14" fmla="*/ 9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9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26"/>
                    </a:lnTo>
                    <a:lnTo>
                      <a:pt x="9" y="50"/>
                    </a:lnTo>
                    <a:lnTo>
                      <a:pt x="21" y="26"/>
                    </a:lnTo>
                    <a:lnTo>
                      <a:pt x="14" y="5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4591050" y="2454275"/>
                <a:ext cx="19050" cy="22225"/>
              </a:xfrm>
              <a:custGeom>
                <a:avLst/>
                <a:gdLst>
                  <a:gd name="T0" fmla="*/ 7 w 12"/>
                  <a:gd name="T1" fmla="*/ 0 h 14"/>
                  <a:gd name="T2" fmla="*/ 0 w 12"/>
                  <a:gd name="T3" fmla="*/ 7 h 14"/>
                  <a:gd name="T4" fmla="*/ 7 w 12"/>
                  <a:gd name="T5" fmla="*/ 14 h 14"/>
                  <a:gd name="T6" fmla="*/ 12 w 12"/>
                  <a:gd name="T7" fmla="*/ 7 h 14"/>
                  <a:gd name="T8" fmla="*/ 7 w 12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7" y="0"/>
                    </a:moveTo>
                    <a:lnTo>
                      <a:pt x="0" y="7"/>
                    </a:lnTo>
                    <a:lnTo>
                      <a:pt x="7" y="14"/>
                    </a:lnTo>
                    <a:lnTo>
                      <a:pt x="12" y="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4583113" y="2476500"/>
                <a:ext cx="33338" cy="79375"/>
              </a:xfrm>
              <a:custGeom>
                <a:avLst/>
                <a:gdLst>
                  <a:gd name="T0" fmla="*/ 12 w 21"/>
                  <a:gd name="T1" fmla="*/ 0 h 50"/>
                  <a:gd name="T2" fmla="*/ 12 w 21"/>
                  <a:gd name="T3" fmla="*/ 0 h 50"/>
                  <a:gd name="T4" fmla="*/ 7 w 21"/>
                  <a:gd name="T5" fmla="*/ 5 h 50"/>
                  <a:gd name="T6" fmla="*/ 0 w 21"/>
                  <a:gd name="T7" fmla="*/ 26 h 50"/>
                  <a:gd name="T8" fmla="*/ 12 w 21"/>
                  <a:gd name="T9" fmla="*/ 50 h 50"/>
                  <a:gd name="T10" fmla="*/ 21 w 21"/>
                  <a:gd name="T11" fmla="*/ 26 h 50"/>
                  <a:gd name="T12" fmla="*/ 17 w 21"/>
                  <a:gd name="T13" fmla="*/ 5 h 50"/>
                  <a:gd name="T14" fmla="*/ 12 w 21"/>
                  <a:gd name="T1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50">
                    <a:moveTo>
                      <a:pt x="12" y="0"/>
                    </a:moveTo>
                    <a:lnTo>
                      <a:pt x="12" y="0"/>
                    </a:lnTo>
                    <a:lnTo>
                      <a:pt x="7" y="5"/>
                    </a:lnTo>
                    <a:lnTo>
                      <a:pt x="0" y="26"/>
                    </a:lnTo>
                    <a:lnTo>
                      <a:pt x="12" y="50"/>
                    </a:lnTo>
                    <a:lnTo>
                      <a:pt x="21" y="26"/>
                    </a:lnTo>
                    <a:lnTo>
                      <a:pt x="17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833708" y="4230036"/>
            <a:ext cx="593961" cy="59396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523939" y="892239"/>
              <a:ext cx="3562222" cy="356222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46856" y="684185"/>
            <a:ext cx="7745587" cy="640364"/>
            <a:chOff x="7127272" y="2681303"/>
            <a:chExt cx="4765046" cy="853819"/>
          </a:xfrm>
        </p:grpSpPr>
        <p:sp>
          <p:nvSpPr>
            <p:cNvPr id="65" name="矩形 64"/>
            <p:cNvSpPr/>
            <p:nvPr/>
          </p:nvSpPr>
          <p:spPr>
            <a:xfrm>
              <a:off x="7127272" y="2681303"/>
              <a:ext cx="4765046" cy="85381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矩形 47"/>
                <p:cNvSpPr>
                  <a:spLocks noChangeArrowheads="1"/>
                </p:cNvSpPr>
                <p:nvPr/>
              </p:nvSpPr>
              <p:spPr bwMode="auto">
                <a:xfrm>
                  <a:off x="7152672" y="2795742"/>
                  <a:ext cx="4635474" cy="6569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24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1: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proton, neutron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và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electron </a:t>
                  </a:r>
                  <a:r>
                    <a:rPr lang="en-US" altLang="zh-CN" sz="2400" dirty="0" err="1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19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 lượt là</a:t>
                  </a: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 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66" name="矩形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2672" y="2795742"/>
                  <a:ext cx="4635474" cy="656926"/>
                </a:xfrm>
                <a:prstGeom prst="rect">
                  <a:avLst/>
                </a:prstGeom>
                <a:blipFill>
                  <a:blip r:embed="rId2"/>
                  <a:stretch>
                    <a:fillRect l="-1780" b="-320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矩形 3"/>
          <p:cNvSpPr>
            <a:spLocks noChangeArrowheads="1"/>
          </p:cNvSpPr>
          <p:nvPr/>
        </p:nvSpPr>
        <p:spPr bwMode="auto">
          <a:xfrm>
            <a:off x="5175153" y="1848790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20, 19, 39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1" name="矩形 3"/>
          <p:cNvSpPr>
            <a:spLocks noChangeArrowheads="1"/>
          </p:cNvSpPr>
          <p:nvPr/>
        </p:nvSpPr>
        <p:spPr bwMode="auto">
          <a:xfrm>
            <a:off x="1992430" y="2838615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19, 20, 39</a:t>
            </a:r>
            <a:endParaRPr lang="zh-CN" altLang="en-US" sz="3200" b="1" dirty="0">
              <a:solidFill>
                <a:srgbClr val="EB9624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5" name="矩形 3"/>
          <p:cNvSpPr>
            <a:spLocks noChangeArrowheads="1"/>
          </p:cNvSpPr>
          <p:nvPr/>
        </p:nvSpPr>
        <p:spPr bwMode="auto">
          <a:xfrm>
            <a:off x="3771644" y="4230036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19, 20, 19</a:t>
            </a:r>
            <a:endParaRPr lang="zh-CN" altLang="en-US" sz="3200" b="1" dirty="0">
              <a:solidFill>
                <a:srgbClr val="01ACBE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9" name="组合 10">
            <a:extLst>
              <a:ext uri="{FF2B5EF4-FFF2-40B4-BE49-F238E27FC236}">
                <a16:creationId xmlns:a16="http://schemas.microsoft.com/office/drawing/2014/main" id="{36B4E6CD-B9DD-B765-B06D-7FE3E1B167F0}"/>
              </a:ext>
            </a:extLst>
          </p:cNvPr>
          <p:cNvGrpSpPr/>
          <p:nvPr/>
        </p:nvGrpSpPr>
        <p:grpSpPr>
          <a:xfrm>
            <a:off x="5484447" y="3350454"/>
            <a:ext cx="593961" cy="593961"/>
            <a:chOff x="4589983" y="2663795"/>
            <a:chExt cx="877102" cy="877102"/>
          </a:xfrm>
        </p:grpSpPr>
        <p:grpSp>
          <p:nvGrpSpPr>
            <p:cNvPr id="80" name="组合 11">
              <a:extLst>
                <a:ext uri="{FF2B5EF4-FFF2-40B4-BE49-F238E27FC236}">
                  <a16:creationId xmlns:a16="http://schemas.microsoft.com/office/drawing/2014/main" id="{B2254A97-F0C9-2913-4C21-297C0C049282}"/>
                </a:ext>
              </a:extLst>
            </p:cNvPr>
            <p:cNvGrpSpPr/>
            <p:nvPr/>
          </p:nvGrpSpPr>
          <p:grpSpPr>
            <a:xfrm>
              <a:off x="4589983" y="2663795"/>
              <a:ext cx="877102" cy="87710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5" name="同心圆 23">
                <a:extLst>
                  <a:ext uri="{FF2B5EF4-FFF2-40B4-BE49-F238E27FC236}">
                    <a16:creationId xmlns:a16="http://schemas.microsoft.com/office/drawing/2014/main" id="{40151AD1-209D-6AEA-F4ED-97C79F589BC5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椭圆 24">
                <a:extLst>
                  <a:ext uri="{FF2B5EF4-FFF2-40B4-BE49-F238E27FC236}">
                    <a16:creationId xmlns:a16="http://schemas.microsoft.com/office/drawing/2014/main" id="{4B31D71B-15F5-672A-6AB3-0C56C79F7FA6}"/>
                  </a:ext>
                </a:extLst>
              </p:cNvPr>
              <p:cNvSpPr/>
              <p:nvPr/>
            </p:nvSpPr>
            <p:spPr>
              <a:xfrm>
                <a:off x="523939" y="892239"/>
                <a:ext cx="3562222" cy="356222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D</a:t>
                </a:r>
                <a:endPara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组合 12">
              <a:extLst>
                <a:ext uri="{FF2B5EF4-FFF2-40B4-BE49-F238E27FC236}">
                  <a16:creationId xmlns:a16="http://schemas.microsoft.com/office/drawing/2014/main" id="{29B94179-EE86-BC49-9C57-38B094E27283}"/>
                </a:ext>
              </a:extLst>
            </p:cNvPr>
            <p:cNvGrpSpPr/>
            <p:nvPr/>
          </p:nvGrpSpPr>
          <p:grpSpPr>
            <a:xfrm>
              <a:off x="5156510" y="2865056"/>
              <a:ext cx="101842" cy="98390"/>
              <a:chOff x="5260975" y="1028700"/>
              <a:chExt cx="93663" cy="90488"/>
            </a:xfrm>
            <a:solidFill>
              <a:srgbClr val="0070C0"/>
            </a:solidFill>
          </p:grpSpPr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6C7A0B35-EB63-4D4B-39FA-F13CB305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975" y="1028700"/>
                <a:ext cx="52388" cy="71438"/>
              </a:xfrm>
              <a:custGeom>
                <a:avLst/>
                <a:gdLst>
                  <a:gd name="T0" fmla="*/ 31 w 33"/>
                  <a:gd name="T1" fmla="*/ 0 h 45"/>
                  <a:gd name="T2" fmla="*/ 0 w 33"/>
                  <a:gd name="T3" fmla="*/ 29 h 45"/>
                  <a:gd name="T4" fmla="*/ 2 w 33"/>
                  <a:gd name="T5" fmla="*/ 45 h 45"/>
                  <a:gd name="T6" fmla="*/ 33 w 33"/>
                  <a:gd name="T7" fmla="*/ 14 h 45"/>
                  <a:gd name="T8" fmla="*/ 31 w 3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5">
                    <a:moveTo>
                      <a:pt x="31" y="0"/>
                    </a:moveTo>
                    <a:lnTo>
                      <a:pt x="0" y="29"/>
                    </a:lnTo>
                    <a:lnTo>
                      <a:pt x="2" y="45"/>
                    </a:lnTo>
                    <a:lnTo>
                      <a:pt x="33" y="1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0">
                <a:extLst>
                  <a:ext uri="{FF2B5EF4-FFF2-40B4-BE49-F238E27FC236}">
                    <a16:creationId xmlns:a16="http://schemas.microsoft.com/office/drawing/2014/main" id="{80BECB89-7FFB-72E1-0130-2F9028E8C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1">
                <a:extLst>
                  <a:ext uri="{FF2B5EF4-FFF2-40B4-BE49-F238E27FC236}">
                    <a16:creationId xmlns:a16="http://schemas.microsoft.com/office/drawing/2014/main" id="{904377A8-4106-FD73-5F3A-BCC3D8092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1066800"/>
                <a:ext cx="71438" cy="52388"/>
              </a:xfrm>
              <a:custGeom>
                <a:avLst/>
                <a:gdLst>
                  <a:gd name="T0" fmla="*/ 31 w 45"/>
                  <a:gd name="T1" fmla="*/ 0 h 33"/>
                  <a:gd name="T2" fmla="*/ 0 w 45"/>
                  <a:gd name="T3" fmla="*/ 31 h 33"/>
                  <a:gd name="T4" fmla="*/ 14 w 45"/>
                  <a:gd name="T5" fmla="*/ 33 h 33"/>
                  <a:gd name="T6" fmla="*/ 45 w 45"/>
                  <a:gd name="T7" fmla="*/ 2 h 33"/>
                  <a:gd name="T8" fmla="*/ 31 w 45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3">
                    <a:moveTo>
                      <a:pt x="31" y="0"/>
                    </a:moveTo>
                    <a:lnTo>
                      <a:pt x="0" y="31"/>
                    </a:lnTo>
                    <a:lnTo>
                      <a:pt x="14" y="33"/>
                    </a:lnTo>
                    <a:lnTo>
                      <a:pt x="45" y="2"/>
                    </a:lnTo>
                    <a:lnTo>
                      <a:pt x="31" y="0"/>
                    </a:lnTo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7" name="矩形 3">
            <a:extLst>
              <a:ext uri="{FF2B5EF4-FFF2-40B4-BE49-F238E27FC236}">
                <a16:creationId xmlns:a16="http://schemas.microsoft.com/office/drawing/2014/main" id="{271D3F2B-4534-6DFD-E71F-B9E488EE6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195" y="3426991"/>
            <a:ext cx="1745339" cy="5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30" tIns="25715" rIns="51430" bIns="25715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19, 19, 20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F46D967-D79E-7C23-4270-50E8FE5AD2A8}"/>
              </a:ext>
            </a:extLst>
          </p:cNvPr>
          <p:cNvSpPr/>
          <p:nvPr/>
        </p:nvSpPr>
        <p:spPr>
          <a:xfrm>
            <a:off x="3657600" y="4230036"/>
            <a:ext cx="1933966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1" grpId="0"/>
      <p:bldP spid="75" grpId="0"/>
      <p:bldP spid="87" grpId="0"/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圆角矩形 8"/>
          <p:cNvSpPr/>
          <p:nvPr/>
        </p:nvSpPr>
        <p:spPr>
          <a:xfrm rot="2581990">
            <a:off x="1555040" y="2366072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FFB850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 rot="2581990">
            <a:off x="3259579" y="3296127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E87071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 rot="2581990">
            <a:off x="6374351" y="3153372"/>
            <a:ext cx="989694" cy="989336"/>
          </a:xfrm>
          <a:prstGeom prst="roundRect">
            <a:avLst>
              <a:gd name="adj" fmla="val 12985"/>
            </a:avLst>
          </a:prstGeom>
          <a:solidFill>
            <a:srgbClr val="663C77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圆角矩形 11"/>
          <p:cNvSpPr/>
          <p:nvPr/>
        </p:nvSpPr>
        <p:spPr>
          <a:xfrm rot="2581990">
            <a:off x="4616287" y="2250919"/>
            <a:ext cx="1249797" cy="1249345"/>
          </a:xfrm>
          <a:prstGeom prst="roundRect">
            <a:avLst>
              <a:gd name="adj" fmla="val 12985"/>
            </a:avLst>
          </a:prstGeom>
          <a:solidFill>
            <a:srgbClr val="01ACBE"/>
          </a:solidFill>
          <a:ln w="25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762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89208" y="2568264"/>
            <a:ext cx="6059135" cy="1599168"/>
            <a:chOff x="1867086" y="2587797"/>
            <a:chExt cx="8077794" cy="2132718"/>
          </a:xfrm>
        </p:grpSpPr>
        <p:sp>
          <p:nvSpPr>
            <p:cNvPr id="14" name="任意多边形 13"/>
            <p:cNvSpPr/>
            <p:nvPr/>
          </p:nvSpPr>
          <p:spPr>
            <a:xfrm rot="21481990">
              <a:off x="1867086" y="2587797"/>
              <a:ext cx="8077794" cy="2132718"/>
            </a:xfrm>
            <a:custGeom>
              <a:avLst/>
              <a:gdLst>
                <a:gd name="connsiteX0" fmla="*/ 6382501 w 7023637"/>
                <a:gd name="connsiteY0" fmla="*/ 230936 h 1854397"/>
                <a:gd name="connsiteX1" fmla="*/ 6984659 w 7023637"/>
                <a:gd name="connsiteY1" fmla="*/ 833094 h 1854397"/>
                <a:gd name="connsiteX2" fmla="*/ 6984659 w 7023637"/>
                <a:gd name="connsiteY2" fmla="*/ 1021294 h 1854397"/>
                <a:gd name="connsiteX3" fmla="*/ 6382502 w 7023637"/>
                <a:gd name="connsiteY3" fmla="*/ 1623452 h 1854397"/>
                <a:gd name="connsiteX4" fmla="*/ 6238324 w 7023637"/>
                <a:gd name="connsiteY4" fmla="*/ 1652686 h 1854397"/>
                <a:gd name="connsiteX5" fmla="*/ 6233468 w 7023637"/>
                <a:gd name="connsiteY5" fmla="*/ 1649461 h 1854397"/>
                <a:gd name="connsiteX6" fmla="*/ 5619292 w 7023637"/>
                <a:gd name="connsiteY6" fmla="*/ 1035284 h 1854397"/>
                <a:gd name="connsiteX7" fmla="*/ 5381956 w 7023637"/>
                <a:gd name="connsiteY7" fmla="*/ 1035284 h 1854397"/>
                <a:gd name="connsiteX8" fmla="*/ 4622585 w 7023637"/>
                <a:gd name="connsiteY8" fmla="*/ 1794655 h 1854397"/>
                <a:gd name="connsiteX9" fmla="*/ 4612056 w 7023637"/>
                <a:gd name="connsiteY9" fmla="*/ 1810510 h 1854397"/>
                <a:gd name="connsiteX10" fmla="*/ 4564487 w 7023637"/>
                <a:gd name="connsiteY10" fmla="*/ 1842098 h 1854397"/>
                <a:gd name="connsiteX11" fmla="*/ 4423292 w 7023637"/>
                <a:gd name="connsiteY11" fmla="*/ 1835186 h 1854397"/>
                <a:gd name="connsiteX12" fmla="*/ 4387173 w 7023637"/>
                <a:gd name="connsiteY12" fmla="*/ 1808553 h 1854397"/>
                <a:gd name="connsiteX13" fmla="*/ 4380859 w 7023637"/>
                <a:gd name="connsiteY13" fmla="*/ 1799045 h 1854397"/>
                <a:gd name="connsiteX14" fmla="*/ 3621487 w 7023637"/>
                <a:gd name="connsiteY14" fmla="*/ 1039674 h 1854397"/>
                <a:gd name="connsiteX15" fmla="*/ 3439668 w 7023637"/>
                <a:gd name="connsiteY15" fmla="*/ 1002808 h 1854397"/>
                <a:gd name="connsiteX16" fmla="*/ 3407952 w 7023637"/>
                <a:gd name="connsiteY16" fmla="*/ 1023869 h 1854397"/>
                <a:gd name="connsiteX17" fmla="*/ 2808370 w 7023637"/>
                <a:gd name="connsiteY17" fmla="*/ 1623451 h 1854397"/>
                <a:gd name="connsiteX18" fmla="*/ 2620170 w 7023637"/>
                <a:gd name="connsiteY18" fmla="*/ 1623451 h 1854397"/>
                <a:gd name="connsiteX19" fmla="*/ 2194586 w 7023637"/>
                <a:gd name="connsiteY19" fmla="*/ 1197867 h 1854397"/>
                <a:gd name="connsiteX20" fmla="*/ 2194565 w 7023637"/>
                <a:gd name="connsiteY20" fmla="*/ 1197867 h 1854397"/>
                <a:gd name="connsiteX21" fmla="*/ 2042569 w 7023637"/>
                <a:gd name="connsiteY21" fmla="*/ 1045871 h 1854397"/>
                <a:gd name="connsiteX22" fmla="*/ 1805233 w 7023637"/>
                <a:gd name="connsiteY22" fmla="*/ 1045871 h 1854397"/>
                <a:gd name="connsiteX23" fmla="*/ 1045861 w 7023637"/>
                <a:gd name="connsiteY23" fmla="*/ 1805242 h 1854397"/>
                <a:gd name="connsiteX24" fmla="*/ 1045860 w 7023637"/>
                <a:gd name="connsiteY24" fmla="*/ 1805244 h 1854397"/>
                <a:gd name="connsiteX25" fmla="*/ 990345 w 7023637"/>
                <a:gd name="connsiteY25" fmla="*/ 1842109 h 1854397"/>
                <a:gd name="connsiteX26" fmla="*/ 808525 w 7023637"/>
                <a:gd name="connsiteY26" fmla="*/ 1805243 h 1854397"/>
                <a:gd name="connsiteX27" fmla="*/ 49154 w 7023637"/>
                <a:gd name="connsiteY27" fmla="*/ 1045872 h 1854397"/>
                <a:gd name="connsiteX28" fmla="*/ 49154 w 7023637"/>
                <a:gd name="connsiteY28" fmla="*/ 808536 h 1854397"/>
                <a:gd name="connsiteX29" fmla="*/ 808525 w 7023637"/>
                <a:gd name="connsiteY29" fmla="*/ 49164 h 1854397"/>
                <a:gd name="connsiteX30" fmla="*/ 1045861 w 7023637"/>
                <a:gd name="connsiteY30" fmla="*/ 49164 h 1854397"/>
                <a:gd name="connsiteX31" fmla="*/ 1653226 w 7023637"/>
                <a:gd name="connsiteY31" fmla="*/ 656529 h 1854397"/>
                <a:gd name="connsiteX32" fmla="*/ 1653248 w 7023637"/>
                <a:gd name="connsiteY32" fmla="*/ 656529 h 1854397"/>
                <a:gd name="connsiteX33" fmla="*/ 1805243 w 7023637"/>
                <a:gd name="connsiteY33" fmla="*/ 808524 h 1854397"/>
                <a:gd name="connsiteX34" fmla="*/ 2042579 w 7023637"/>
                <a:gd name="connsiteY34" fmla="*/ 808524 h 1854397"/>
                <a:gd name="connsiteX35" fmla="*/ 2112731 w 7023637"/>
                <a:gd name="connsiteY35" fmla="*/ 738372 h 1854397"/>
                <a:gd name="connsiteX36" fmla="*/ 2620169 w 7023637"/>
                <a:gd name="connsiteY36" fmla="*/ 230935 h 1854397"/>
                <a:gd name="connsiteX37" fmla="*/ 2808370 w 7023637"/>
                <a:gd name="connsiteY37" fmla="*/ 230935 h 1854397"/>
                <a:gd name="connsiteX38" fmla="*/ 3236140 w 7023637"/>
                <a:gd name="connsiteY38" fmla="*/ 658705 h 1854397"/>
                <a:gd name="connsiteX39" fmla="*/ 3240530 w 7023637"/>
                <a:gd name="connsiteY39" fmla="*/ 658705 h 1854397"/>
                <a:gd name="connsiteX40" fmla="*/ 3388156 w 7023637"/>
                <a:gd name="connsiteY40" fmla="*/ 806331 h 1854397"/>
                <a:gd name="connsiteX41" fmla="*/ 3625492 w 7023637"/>
                <a:gd name="connsiteY41" fmla="*/ 806331 h 1854397"/>
                <a:gd name="connsiteX42" fmla="*/ 4382672 w 7023637"/>
                <a:gd name="connsiteY42" fmla="*/ 49151 h 1854397"/>
                <a:gd name="connsiteX43" fmla="*/ 4438185 w 7023637"/>
                <a:gd name="connsiteY43" fmla="*/ 12288 h 1854397"/>
                <a:gd name="connsiteX44" fmla="*/ 4579381 w 7023637"/>
                <a:gd name="connsiteY44" fmla="*/ 19201 h 1854397"/>
                <a:gd name="connsiteX45" fmla="*/ 4615497 w 7023637"/>
                <a:gd name="connsiteY45" fmla="*/ 45831 h 1854397"/>
                <a:gd name="connsiteX46" fmla="*/ 4621812 w 7023637"/>
                <a:gd name="connsiteY46" fmla="*/ 55341 h 1854397"/>
                <a:gd name="connsiteX47" fmla="*/ 5381183 w 7023637"/>
                <a:gd name="connsiteY47" fmla="*/ 814712 h 1854397"/>
                <a:gd name="connsiteX48" fmla="*/ 5618519 w 7023637"/>
                <a:gd name="connsiteY48" fmla="*/ 814712 h 1854397"/>
                <a:gd name="connsiteX49" fmla="*/ 6218098 w 7023637"/>
                <a:gd name="connsiteY49" fmla="*/ 215133 h 1854397"/>
                <a:gd name="connsiteX50" fmla="*/ 6238324 w 7023637"/>
                <a:gd name="connsiteY50" fmla="*/ 201702 h 1854397"/>
                <a:gd name="connsiteX51" fmla="*/ 6382501 w 7023637"/>
                <a:gd name="connsiteY51" fmla="*/ 230936 h 185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23637" h="1854397">
                  <a:moveTo>
                    <a:pt x="6382501" y="230936"/>
                  </a:moveTo>
                  <a:lnTo>
                    <a:pt x="6984659" y="833094"/>
                  </a:lnTo>
                  <a:cubicBezTo>
                    <a:pt x="7036630" y="885064"/>
                    <a:pt x="7036630" y="969325"/>
                    <a:pt x="6984659" y="1021294"/>
                  </a:cubicBezTo>
                  <a:lnTo>
                    <a:pt x="6382502" y="1623452"/>
                  </a:lnTo>
                  <a:cubicBezTo>
                    <a:pt x="6343525" y="1662430"/>
                    <a:pt x="6286384" y="1672174"/>
                    <a:pt x="6238324" y="1652686"/>
                  </a:cubicBezTo>
                  <a:lnTo>
                    <a:pt x="6233468" y="1649461"/>
                  </a:lnTo>
                  <a:lnTo>
                    <a:pt x="5619292" y="1035284"/>
                  </a:lnTo>
                  <a:cubicBezTo>
                    <a:pt x="5553753" y="969745"/>
                    <a:pt x="5447494" y="969745"/>
                    <a:pt x="5381956" y="1035284"/>
                  </a:cubicBezTo>
                  <a:lnTo>
                    <a:pt x="4622585" y="1794655"/>
                  </a:lnTo>
                  <a:lnTo>
                    <a:pt x="4612056" y="1810510"/>
                  </a:lnTo>
                  <a:lnTo>
                    <a:pt x="4564487" y="1842098"/>
                  </a:lnTo>
                  <a:cubicBezTo>
                    <a:pt x="4519032" y="1860531"/>
                    <a:pt x="4467136" y="1858226"/>
                    <a:pt x="4423292" y="1835186"/>
                  </a:cubicBezTo>
                  <a:lnTo>
                    <a:pt x="4387173" y="1808553"/>
                  </a:lnTo>
                  <a:lnTo>
                    <a:pt x="4380859" y="1799045"/>
                  </a:lnTo>
                  <a:lnTo>
                    <a:pt x="3621487" y="1039674"/>
                  </a:lnTo>
                  <a:cubicBezTo>
                    <a:pt x="3572333" y="990520"/>
                    <a:pt x="3500274" y="978231"/>
                    <a:pt x="3439668" y="1002808"/>
                  </a:cubicBezTo>
                  <a:lnTo>
                    <a:pt x="3407952" y="1023869"/>
                  </a:lnTo>
                  <a:lnTo>
                    <a:pt x="2808370" y="1623451"/>
                  </a:lnTo>
                  <a:cubicBezTo>
                    <a:pt x="2756400" y="1675421"/>
                    <a:pt x="2672140" y="1675421"/>
                    <a:pt x="2620170" y="1623451"/>
                  </a:cubicBezTo>
                  <a:lnTo>
                    <a:pt x="2194586" y="1197867"/>
                  </a:lnTo>
                  <a:lnTo>
                    <a:pt x="2194565" y="1197867"/>
                  </a:lnTo>
                  <a:lnTo>
                    <a:pt x="2042569" y="1045871"/>
                  </a:lnTo>
                  <a:cubicBezTo>
                    <a:pt x="1977030" y="980332"/>
                    <a:pt x="1870772" y="980332"/>
                    <a:pt x="1805233" y="1045871"/>
                  </a:cubicBezTo>
                  <a:lnTo>
                    <a:pt x="1045861" y="1805242"/>
                  </a:lnTo>
                  <a:lnTo>
                    <a:pt x="1045860" y="1805244"/>
                  </a:lnTo>
                  <a:lnTo>
                    <a:pt x="990345" y="1842109"/>
                  </a:lnTo>
                  <a:cubicBezTo>
                    <a:pt x="929738" y="1866686"/>
                    <a:pt x="857679" y="1854397"/>
                    <a:pt x="808525" y="1805243"/>
                  </a:cubicBezTo>
                  <a:lnTo>
                    <a:pt x="49154" y="1045872"/>
                  </a:lnTo>
                  <a:cubicBezTo>
                    <a:pt x="-16385" y="980333"/>
                    <a:pt x="-16385" y="874074"/>
                    <a:pt x="49154" y="808536"/>
                  </a:cubicBezTo>
                  <a:lnTo>
                    <a:pt x="808525" y="49164"/>
                  </a:lnTo>
                  <a:cubicBezTo>
                    <a:pt x="874064" y="-16375"/>
                    <a:pt x="980322" y="-16375"/>
                    <a:pt x="1045861" y="49164"/>
                  </a:cubicBezTo>
                  <a:lnTo>
                    <a:pt x="1653226" y="656529"/>
                  </a:lnTo>
                  <a:lnTo>
                    <a:pt x="1653248" y="656529"/>
                  </a:lnTo>
                  <a:lnTo>
                    <a:pt x="1805243" y="808524"/>
                  </a:lnTo>
                  <a:cubicBezTo>
                    <a:pt x="1870782" y="874063"/>
                    <a:pt x="1977040" y="874063"/>
                    <a:pt x="2042579" y="808524"/>
                  </a:cubicBezTo>
                  <a:lnTo>
                    <a:pt x="2112731" y="738372"/>
                  </a:lnTo>
                  <a:lnTo>
                    <a:pt x="2620169" y="230935"/>
                  </a:lnTo>
                  <a:cubicBezTo>
                    <a:pt x="2672139" y="178964"/>
                    <a:pt x="2756399" y="178964"/>
                    <a:pt x="2808370" y="230935"/>
                  </a:cubicBezTo>
                  <a:lnTo>
                    <a:pt x="3236140" y="658705"/>
                  </a:lnTo>
                  <a:lnTo>
                    <a:pt x="3240530" y="658705"/>
                  </a:lnTo>
                  <a:lnTo>
                    <a:pt x="3388156" y="806331"/>
                  </a:lnTo>
                  <a:cubicBezTo>
                    <a:pt x="3453695" y="871870"/>
                    <a:pt x="3559954" y="871870"/>
                    <a:pt x="3625492" y="806331"/>
                  </a:cubicBezTo>
                  <a:lnTo>
                    <a:pt x="4382672" y="49151"/>
                  </a:lnTo>
                  <a:lnTo>
                    <a:pt x="4438185" y="12288"/>
                  </a:lnTo>
                  <a:cubicBezTo>
                    <a:pt x="4483639" y="-6144"/>
                    <a:pt x="4535536" y="-3840"/>
                    <a:pt x="4579381" y="19201"/>
                  </a:cubicBezTo>
                  <a:lnTo>
                    <a:pt x="4615497" y="45831"/>
                  </a:lnTo>
                  <a:lnTo>
                    <a:pt x="4621812" y="55341"/>
                  </a:lnTo>
                  <a:lnTo>
                    <a:pt x="5381183" y="814712"/>
                  </a:lnTo>
                  <a:cubicBezTo>
                    <a:pt x="5446722" y="880251"/>
                    <a:pt x="5552980" y="880251"/>
                    <a:pt x="5618519" y="814712"/>
                  </a:cubicBezTo>
                  <a:lnTo>
                    <a:pt x="6218098" y="215133"/>
                  </a:lnTo>
                  <a:lnTo>
                    <a:pt x="6238324" y="201702"/>
                  </a:lnTo>
                  <a:cubicBezTo>
                    <a:pt x="6286383" y="182213"/>
                    <a:pt x="6343523" y="191958"/>
                    <a:pt x="6382501" y="230936"/>
                  </a:cubicBezTo>
                  <a:close/>
                </a:path>
              </a:pathLst>
            </a:custGeom>
            <a:gradFill>
              <a:gsLst>
                <a:gs pos="100000">
                  <a:srgbClr val="F5F5F5"/>
                </a:gs>
                <a:gs pos="0">
                  <a:srgbClr val="D9D9D9"/>
                </a:gs>
              </a:gsLst>
              <a:lin ang="5400000" scaled="0"/>
            </a:gradFill>
            <a:ln w="22225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2334755" y="2991558"/>
              <a:ext cx="1298236" cy="738835"/>
              <a:chOff x="3499046" y="4615023"/>
              <a:chExt cx="1128815" cy="642418"/>
            </a:xfrm>
          </p:grpSpPr>
          <p:sp>
            <p:nvSpPr>
              <p:cNvPr id="51" name="文本框 45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rgbClr val="FFB8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sz="3000" b="1" dirty="0">
                  <a:solidFill>
                    <a:srgbClr val="FFB8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文本框 46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013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22326" y="3056886"/>
              <a:ext cx="1239811" cy="677265"/>
              <a:chOff x="3556196" y="4615023"/>
              <a:chExt cx="1078015" cy="588882"/>
            </a:xfrm>
          </p:grpSpPr>
          <p:sp>
            <p:nvSpPr>
              <p:cNvPr id="49" name="文本框 49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rgbClr val="E870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sz="2700" b="1" dirty="0">
                  <a:solidFill>
                    <a:srgbClr val="E8707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文本框 50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200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419525" y="2836259"/>
              <a:ext cx="1298236" cy="738835"/>
              <a:chOff x="3499046" y="4615023"/>
              <a:chExt cx="1128815" cy="642418"/>
            </a:xfrm>
          </p:grpSpPr>
          <p:sp>
            <p:nvSpPr>
              <p:cNvPr id="47" name="文本框 52"/>
              <p:cNvSpPr txBox="1"/>
              <p:nvPr/>
            </p:nvSpPr>
            <p:spPr>
              <a:xfrm>
                <a:off x="4005561" y="4615023"/>
                <a:ext cx="622300" cy="64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000" b="1" dirty="0">
                    <a:solidFill>
                      <a:srgbClr val="01ACB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3000" b="1" dirty="0">
                  <a:solidFill>
                    <a:srgbClr val="01ACB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文本框 53"/>
              <p:cNvSpPr txBox="1"/>
              <p:nvPr/>
            </p:nvSpPr>
            <p:spPr>
              <a:xfrm>
                <a:off x="3499046" y="4891975"/>
                <a:ext cx="745732" cy="287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13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013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463100" y="2991561"/>
              <a:ext cx="1239811" cy="677265"/>
              <a:chOff x="3556196" y="4615023"/>
              <a:chExt cx="1078015" cy="588882"/>
            </a:xfrm>
          </p:grpSpPr>
          <p:sp>
            <p:nvSpPr>
              <p:cNvPr id="45" name="文本框 55"/>
              <p:cNvSpPr txBox="1"/>
              <p:nvPr/>
            </p:nvSpPr>
            <p:spPr>
              <a:xfrm>
                <a:off x="4011911" y="4615023"/>
                <a:ext cx="622300" cy="58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rgbClr val="663C7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zh-CN" altLang="en-US" sz="2700" b="1" dirty="0">
                  <a:solidFill>
                    <a:srgbClr val="663C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本框 56"/>
              <p:cNvSpPr txBox="1"/>
              <p:nvPr/>
            </p:nvSpPr>
            <p:spPr>
              <a:xfrm>
                <a:off x="3556196" y="4860226"/>
                <a:ext cx="745732" cy="32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>
                    <a:solidFill>
                      <a:prstClr val="white">
                        <a:lumMod val="6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</a:t>
                </a:r>
                <a:endParaRPr lang="zh-CN" altLang="en-US" sz="1200" b="1" dirty="0">
                  <a:solidFill>
                    <a:prstClr val="white">
                      <a:lumMod val="6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6760006" y="3656172"/>
              <a:ext cx="608364" cy="577625"/>
              <a:chOff x="4797" y="1501"/>
              <a:chExt cx="950" cy="902"/>
            </a:xfrm>
            <a:solidFill>
              <a:srgbClr val="01ACBE"/>
            </a:solidFill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4797" y="1501"/>
                <a:ext cx="950" cy="902"/>
              </a:xfrm>
              <a:custGeom>
                <a:avLst/>
                <a:gdLst>
                  <a:gd name="T0" fmla="*/ 384 w 399"/>
                  <a:gd name="T1" fmla="*/ 350 h 379"/>
                  <a:gd name="T2" fmla="*/ 371 w 399"/>
                  <a:gd name="T3" fmla="*/ 360 h 379"/>
                  <a:gd name="T4" fmla="*/ 307 w 399"/>
                  <a:gd name="T5" fmla="*/ 360 h 379"/>
                  <a:gd name="T6" fmla="*/ 307 w 399"/>
                  <a:gd name="T7" fmla="*/ 349 h 379"/>
                  <a:gd name="T8" fmla="*/ 297 w 399"/>
                  <a:gd name="T9" fmla="*/ 349 h 379"/>
                  <a:gd name="T10" fmla="*/ 297 w 399"/>
                  <a:gd name="T11" fmla="*/ 360 h 379"/>
                  <a:gd name="T12" fmla="*/ 224 w 399"/>
                  <a:gd name="T13" fmla="*/ 360 h 379"/>
                  <a:gd name="T14" fmla="*/ 224 w 399"/>
                  <a:gd name="T15" fmla="*/ 349 h 379"/>
                  <a:gd name="T16" fmla="*/ 215 w 399"/>
                  <a:gd name="T17" fmla="*/ 349 h 379"/>
                  <a:gd name="T18" fmla="*/ 215 w 399"/>
                  <a:gd name="T19" fmla="*/ 360 h 379"/>
                  <a:gd name="T20" fmla="*/ 141 w 399"/>
                  <a:gd name="T21" fmla="*/ 360 h 379"/>
                  <a:gd name="T22" fmla="*/ 141 w 399"/>
                  <a:gd name="T23" fmla="*/ 349 h 379"/>
                  <a:gd name="T24" fmla="*/ 132 w 399"/>
                  <a:gd name="T25" fmla="*/ 349 h 379"/>
                  <a:gd name="T26" fmla="*/ 132 w 399"/>
                  <a:gd name="T27" fmla="*/ 360 h 379"/>
                  <a:gd name="T28" fmla="*/ 59 w 399"/>
                  <a:gd name="T29" fmla="*/ 360 h 379"/>
                  <a:gd name="T30" fmla="*/ 59 w 399"/>
                  <a:gd name="T31" fmla="*/ 349 h 379"/>
                  <a:gd name="T32" fmla="*/ 49 w 399"/>
                  <a:gd name="T33" fmla="*/ 349 h 379"/>
                  <a:gd name="T34" fmla="*/ 49 w 399"/>
                  <a:gd name="T35" fmla="*/ 360 h 379"/>
                  <a:gd name="T36" fmla="*/ 20 w 399"/>
                  <a:gd name="T37" fmla="*/ 360 h 379"/>
                  <a:gd name="T38" fmla="*/ 20 w 399"/>
                  <a:gd name="T39" fmla="*/ 331 h 379"/>
                  <a:gd name="T40" fmla="*/ 31 w 399"/>
                  <a:gd name="T41" fmla="*/ 331 h 379"/>
                  <a:gd name="T42" fmla="*/ 31 w 399"/>
                  <a:gd name="T43" fmla="*/ 322 h 379"/>
                  <a:gd name="T44" fmla="*/ 20 w 399"/>
                  <a:gd name="T45" fmla="*/ 322 h 379"/>
                  <a:gd name="T46" fmla="*/ 20 w 399"/>
                  <a:gd name="T47" fmla="*/ 244 h 379"/>
                  <a:gd name="T48" fmla="*/ 31 w 399"/>
                  <a:gd name="T49" fmla="*/ 244 h 379"/>
                  <a:gd name="T50" fmla="*/ 31 w 399"/>
                  <a:gd name="T51" fmla="*/ 235 h 379"/>
                  <a:gd name="T52" fmla="*/ 20 w 399"/>
                  <a:gd name="T53" fmla="*/ 235 h 379"/>
                  <a:gd name="T54" fmla="*/ 20 w 399"/>
                  <a:gd name="T55" fmla="*/ 157 h 379"/>
                  <a:gd name="T56" fmla="*/ 31 w 399"/>
                  <a:gd name="T57" fmla="*/ 157 h 379"/>
                  <a:gd name="T58" fmla="*/ 31 w 399"/>
                  <a:gd name="T59" fmla="*/ 148 h 379"/>
                  <a:gd name="T60" fmla="*/ 20 w 399"/>
                  <a:gd name="T61" fmla="*/ 148 h 379"/>
                  <a:gd name="T62" fmla="*/ 20 w 399"/>
                  <a:gd name="T63" fmla="*/ 70 h 379"/>
                  <a:gd name="T64" fmla="*/ 31 w 399"/>
                  <a:gd name="T65" fmla="*/ 70 h 379"/>
                  <a:gd name="T66" fmla="*/ 31 w 399"/>
                  <a:gd name="T67" fmla="*/ 61 h 379"/>
                  <a:gd name="T68" fmla="*/ 20 w 399"/>
                  <a:gd name="T69" fmla="*/ 61 h 379"/>
                  <a:gd name="T70" fmla="*/ 20 w 399"/>
                  <a:gd name="T71" fmla="*/ 28 h 379"/>
                  <a:gd name="T72" fmla="*/ 30 w 399"/>
                  <a:gd name="T73" fmla="*/ 14 h 379"/>
                  <a:gd name="T74" fmla="*/ 16 w 399"/>
                  <a:gd name="T75" fmla="*/ 0 h 379"/>
                  <a:gd name="T76" fmla="*/ 1 w 399"/>
                  <a:gd name="T77" fmla="*/ 14 h 379"/>
                  <a:gd name="T78" fmla="*/ 11 w 399"/>
                  <a:gd name="T79" fmla="*/ 28 h 379"/>
                  <a:gd name="T80" fmla="*/ 11 w 399"/>
                  <a:gd name="T81" fmla="*/ 61 h 379"/>
                  <a:gd name="T82" fmla="*/ 0 w 399"/>
                  <a:gd name="T83" fmla="*/ 61 h 379"/>
                  <a:gd name="T84" fmla="*/ 0 w 399"/>
                  <a:gd name="T85" fmla="*/ 70 h 379"/>
                  <a:gd name="T86" fmla="*/ 11 w 399"/>
                  <a:gd name="T87" fmla="*/ 70 h 379"/>
                  <a:gd name="T88" fmla="*/ 11 w 399"/>
                  <a:gd name="T89" fmla="*/ 148 h 379"/>
                  <a:gd name="T90" fmla="*/ 0 w 399"/>
                  <a:gd name="T91" fmla="*/ 148 h 379"/>
                  <a:gd name="T92" fmla="*/ 0 w 399"/>
                  <a:gd name="T93" fmla="*/ 157 h 379"/>
                  <a:gd name="T94" fmla="*/ 11 w 399"/>
                  <a:gd name="T95" fmla="*/ 157 h 379"/>
                  <a:gd name="T96" fmla="*/ 11 w 399"/>
                  <a:gd name="T97" fmla="*/ 235 h 379"/>
                  <a:gd name="T98" fmla="*/ 0 w 399"/>
                  <a:gd name="T99" fmla="*/ 235 h 379"/>
                  <a:gd name="T100" fmla="*/ 0 w 399"/>
                  <a:gd name="T101" fmla="*/ 244 h 379"/>
                  <a:gd name="T102" fmla="*/ 11 w 399"/>
                  <a:gd name="T103" fmla="*/ 244 h 379"/>
                  <a:gd name="T104" fmla="*/ 11 w 399"/>
                  <a:gd name="T105" fmla="*/ 322 h 379"/>
                  <a:gd name="T106" fmla="*/ 0 w 399"/>
                  <a:gd name="T107" fmla="*/ 322 h 379"/>
                  <a:gd name="T108" fmla="*/ 0 w 399"/>
                  <a:gd name="T109" fmla="*/ 331 h 379"/>
                  <a:gd name="T110" fmla="*/ 11 w 399"/>
                  <a:gd name="T111" fmla="*/ 331 h 379"/>
                  <a:gd name="T112" fmla="*/ 11 w 399"/>
                  <a:gd name="T113" fmla="*/ 369 h 379"/>
                  <a:gd name="T114" fmla="*/ 371 w 399"/>
                  <a:gd name="T115" fmla="*/ 369 h 379"/>
                  <a:gd name="T116" fmla="*/ 384 w 399"/>
                  <a:gd name="T117" fmla="*/ 379 h 379"/>
                  <a:gd name="T118" fmla="*/ 399 w 399"/>
                  <a:gd name="T119" fmla="*/ 365 h 379"/>
                  <a:gd name="T120" fmla="*/ 384 w 399"/>
                  <a:gd name="T121" fmla="*/ 35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9" h="379">
                    <a:moveTo>
                      <a:pt x="384" y="350"/>
                    </a:moveTo>
                    <a:cubicBezTo>
                      <a:pt x="378" y="350"/>
                      <a:pt x="373" y="354"/>
                      <a:pt x="371" y="360"/>
                    </a:cubicBezTo>
                    <a:cubicBezTo>
                      <a:pt x="307" y="360"/>
                      <a:pt x="307" y="360"/>
                      <a:pt x="307" y="360"/>
                    </a:cubicBezTo>
                    <a:cubicBezTo>
                      <a:pt x="307" y="349"/>
                      <a:pt x="307" y="349"/>
                      <a:pt x="307" y="349"/>
                    </a:cubicBezTo>
                    <a:cubicBezTo>
                      <a:pt x="297" y="349"/>
                      <a:pt x="297" y="349"/>
                      <a:pt x="297" y="349"/>
                    </a:cubicBezTo>
                    <a:cubicBezTo>
                      <a:pt x="297" y="360"/>
                      <a:pt x="297" y="360"/>
                      <a:pt x="297" y="360"/>
                    </a:cubicBezTo>
                    <a:cubicBezTo>
                      <a:pt x="224" y="360"/>
                      <a:pt x="224" y="360"/>
                      <a:pt x="224" y="360"/>
                    </a:cubicBezTo>
                    <a:cubicBezTo>
                      <a:pt x="224" y="349"/>
                      <a:pt x="224" y="349"/>
                      <a:pt x="224" y="349"/>
                    </a:cubicBezTo>
                    <a:cubicBezTo>
                      <a:pt x="215" y="349"/>
                      <a:pt x="215" y="349"/>
                      <a:pt x="215" y="349"/>
                    </a:cubicBezTo>
                    <a:cubicBezTo>
                      <a:pt x="215" y="360"/>
                      <a:pt x="215" y="360"/>
                      <a:pt x="215" y="360"/>
                    </a:cubicBezTo>
                    <a:cubicBezTo>
                      <a:pt x="141" y="360"/>
                      <a:pt x="141" y="360"/>
                      <a:pt x="141" y="360"/>
                    </a:cubicBezTo>
                    <a:cubicBezTo>
                      <a:pt x="141" y="349"/>
                      <a:pt x="141" y="349"/>
                      <a:pt x="141" y="349"/>
                    </a:cubicBezTo>
                    <a:cubicBezTo>
                      <a:pt x="132" y="349"/>
                      <a:pt x="132" y="349"/>
                      <a:pt x="132" y="349"/>
                    </a:cubicBezTo>
                    <a:cubicBezTo>
                      <a:pt x="132" y="360"/>
                      <a:pt x="132" y="360"/>
                      <a:pt x="132" y="360"/>
                    </a:cubicBezTo>
                    <a:cubicBezTo>
                      <a:pt x="59" y="360"/>
                      <a:pt x="59" y="360"/>
                      <a:pt x="59" y="360"/>
                    </a:cubicBezTo>
                    <a:cubicBezTo>
                      <a:pt x="59" y="349"/>
                      <a:pt x="59" y="349"/>
                      <a:pt x="59" y="349"/>
                    </a:cubicBezTo>
                    <a:cubicBezTo>
                      <a:pt x="49" y="349"/>
                      <a:pt x="49" y="349"/>
                      <a:pt x="49" y="349"/>
                    </a:cubicBezTo>
                    <a:cubicBezTo>
                      <a:pt x="49" y="360"/>
                      <a:pt x="49" y="360"/>
                      <a:pt x="49" y="360"/>
                    </a:cubicBezTo>
                    <a:cubicBezTo>
                      <a:pt x="20" y="360"/>
                      <a:pt x="20" y="360"/>
                      <a:pt x="20" y="360"/>
                    </a:cubicBezTo>
                    <a:cubicBezTo>
                      <a:pt x="20" y="331"/>
                      <a:pt x="20" y="331"/>
                      <a:pt x="20" y="331"/>
                    </a:cubicBezTo>
                    <a:cubicBezTo>
                      <a:pt x="31" y="331"/>
                      <a:pt x="31" y="331"/>
                      <a:pt x="31" y="331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0" y="244"/>
                      <a:pt x="20" y="244"/>
                      <a:pt x="20" y="244"/>
                    </a:cubicBezTo>
                    <a:cubicBezTo>
                      <a:pt x="31" y="244"/>
                      <a:pt x="31" y="244"/>
                      <a:pt x="31" y="244"/>
                    </a:cubicBezTo>
                    <a:cubicBezTo>
                      <a:pt x="31" y="235"/>
                      <a:pt x="31" y="235"/>
                      <a:pt x="31" y="235"/>
                    </a:cubicBezTo>
                    <a:cubicBezTo>
                      <a:pt x="20" y="235"/>
                      <a:pt x="20" y="235"/>
                      <a:pt x="20" y="235"/>
                    </a:cubicBezTo>
                    <a:cubicBezTo>
                      <a:pt x="20" y="157"/>
                      <a:pt x="20" y="157"/>
                      <a:pt x="20" y="157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1" y="148"/>
                      <a:pt x="31" y="148"/>
                      <a:pt x="31" y="148"/>
                    </a:cubicBezTo>
                    <a:cubicBezTo>
                      <a:pt x="20" y="148"/>
                      <a:pt x="20" y="148"/>
                      <a:pt x="20" y="148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6" y="26"/>
                      <a:pt x="30" y="21"/>
                      <a:pt x="30" y="14"/>
                    </a:cubicBezTo>
                    <a:cubicBezTo>
                      <a:pt x="30" y="6"/>
                      <a:pt x="24" y="0"/>
                      <a:pt x="16" y="0"/>
                    </a:cubicBezTo>
                    <a:cubicBezTo>
                      <a:pt x="8" y="0"/>
                      <a:pt x="1" y="6"/>
                      <a:pt x="1" y="14"/>
                    </a:cubicBezTo>
                    <a:cubicBezTo>
                      <a:pt x="1" y="21"/>
                      <a:pt x="5" y="26"/>
                      <a:pt x="11" y="28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11" y="235"/>
                      <a:pt x="11" y="235"/>
                      <a:pt x="11" y="235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11" y="244"/>
                      <a:pt x="11" y="244"/>
                      <a:pt x="11" y="244"/>
                    </a:cubicBezTo>
                    <a:cubicBezTo>
                      <a:pt x="11" y="322"/>
                      <a:pt x="11" y="322"/>
                      <a:pt x="11" y="322"/>
                    </a:cubicBezTo>
                    <a:cubicBezTo>
                      <a:pt x="0" y="322"/>
                      <a:pt x="0" y="322"/>
                      <a:pt x="0" y="322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11" y="369"/>
                      <a:pt x="11" y="369"/>
                      <a:pt x="11" y="369"/>
                    </a:cubicBezTo>
                    <a:cubicBezTo>
                      <a:pt x="371" y="369"/>
                      <a:pt x="371" y="369"/>
                      <a:pt x="371" y="369"/>
                    </a:cubicBezTo>
                    <a:cubicBezTo>
                      <a:pt x="373" y="375"/>
                      <a:pt x="378" y="379"/>
                      <a:pt x="384" y="379"/>
                    </a:cubicBezTo>
                    <a:cubicBezTo>
                      <a:pt x="392" y="379"/>
                      <a:pt x="399" y="372"/>
                      <a:pt x="399" y="365"/>
                    </a:cubicBezTo>
                    <a:cubicBezTo>
                      <a:pt x="399" y="357"/>
                      <a:pt x="392" y="350"/>
                      <a:pt x="384" y="35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auto">
              <a:xfrm>
                <a:off x="4868" y="1594"/>
                <a:ext cx="793" cy="667"/>
              </a:xfrm>
              <a:custGeom>
                <a:avLst/>
                <a:gdLst>
                  <a:gd name="T0" fmla="*/ 206 w 333"/>
                  <a:gd name="T1" fmla="*/ 121 h 280"/>
                  <a:gd name="T2" fmla="*/ 189 w 333"/>
                  <a:gd name="T3" fmla="*/ 104 h 280"/>
                  <a:gd name="T4" fmla="*/ 101 w 333"/>
                  <a:gd name="T5" fmla="*/ 193 h 280"/>
                  <a:gd name="T6" fmla="*/ 80 w 333"/>
                  <a:gd name="T7" fmla="*/ 172 h 280"/>
                  <a:gd name="T8" fmla="*/ 0 w 333"/>
                  <a:gd name="T9" fmla="*/ 252 h 280"/>
                  <a:gd name="T10" fmla="*/ 0 w 333"/>
                  <a:gd name="T11" fmla="*/ 276 h 280"/>
                  <a:gd name="T12" fmla="*/ 8 w 333"/>
                  <a:gd name="T13" fmla="*/ 276 h 280"/>
                  <a:gd name="T14" fmla="*/ 8 w 333"/>
                  <a:gd name="T15" fmla="*/ 280 h 280"/>
                  <a:gd name="T16" fmla="*/ 70 w 333"/>
                  <a:gd name="T17" fmla="*/ 217 h 280"/>
                  <a:gd name="T18" fmla="*/ 115 w 333"/>
                  <a:gd name="T19" fmla="*/ 262 h 280"/>
                  <a:gd name="T20" fmla="*/ 201 w 333"/>
                  <a:gd name="T21" fmla="*/ 176 h 280"/>
                  <a:gd name="T22" fmla="*/ 251 w 333"/>
                  <a:gd name="T23" fmla="*/ 226 h 280"/>
                  <a:gd name="T24" fmla="*/ 333 w 333"/>
                  <a:gd name="T25" fmla="*/ 137 h 280"/>
                  <a:gd name="T26" fmla="*/ 333 w 333"/>
                  <a:gd name="T27" fmla="*/ 0 h 280"/>
                  <a:gd name="T28" fmla="*/ 206 w 333"/>
                  <a:gd name="T29" fmla="*/ 12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3" h="280">
                    <a:moveTo>
                      <a:pt x="206" y="121"/>
                    </a:moveTo>
                    <a:cubicBezTo>
                      <a:pt x="206" y="121"/>
                      <a:pt x="192" y="107"/>
                      <a:pt x="189" y="104"/>
                    </a:cubicBezTo>
                    <a:cubicBezTo>
                      <a:pt x="185" y="108"/>
                      <a:pt x="101" y="193"/>
                      <a:pt x="101" y="193"/>
                    </a:cubicBezTo>
                    <a:cubicBezTo>
                      <a:pt x="101" y="193"/>
                      <a:pt x="84" y="176"/>
                      <a:pt x="80" y="172"/>
                    </a:cubicBezTo>
                    <a:cubicBezTo>
                      <a:pt x="0" y="252"/>
                      <a:pt x="0" y="252"/>
                      <a:pt x="0" y="252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4" y="276"/>
                      <a:pt x="8" y="276"/>
                      <a:pt x="8" y="276"/>
                    </a:cubicBezTo>
                    <a:cubicBezTo>
                      <a:pt x="8" y="280"/>
                      <a:pt x="8" y="280"/>
                      <a:pt x="8" y="280"/>
                    </a:cubicBezTo>
                    <a:cubicBezTo>
                      <a:pt x="70" y="217"/>
                      <a:pt x="70" y="217"/>
                      <a:pt x="70" y="217"/>
                    </a:cubicBezTo>
                    <a:cubicBezTo>
                      <a:pt x="70" y="217"/>
                      <a:pt x="106" y="253"/>
                      <a:pt x="115" y="262"/>
                    </a:cubicBezTo>
                    <a:cubicBezTo>
                      <a:pt x="127" y="251"/>
                      <a:pt x="201" y="176"/>
                      <a:pt x="201" y="176"/>
                    </a:cubicBezTo>
                    <a:cubicBezTo>
                      <a:pt x="201" y="176"/>
                      <a:pt x="240" y="216"/>
                      <a:pt x="251" y="226"/>
                    </a:cubicBezTo>
                    <a:cubicBezTo>
                      <a:pt x="260" y="216"/>
                      <a:pt x="312" y="160"/>
                      <a:pt x="333" y="137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06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/>
            </p:nvSpPr>
            <p:spPr bwMode="auto">
              <a:xfrm>
                <a:off x="4868" y="1563"/>
                <a:ext cx="793" cy="621"/>
              </a:xfrm>
              <a:custGeom>
                <a:avLst/>
                <a:gdLst>
                  <a:gd name="T0" fmla="*/ 491 w 793"/>
                  <a:gd name="T1" fmla="*/ 288 h 621"/>
                  <a:gd name="T2" fmla="*/ 458 w 793"/>
                  <a:gd name="T3" fmla="*/ 252 h 621"/>
                  <a:gd name="T4" fmla="*/ 450 w 793"/>
                  <a:gd name="T5" fmla="*/ 248 h 621"/>
                  <a:gd name="T6" fmla="*/ 446 w 793"/>
                  <a:gd name="T7" fmla="*/ 252 h 621"/>
                  <a:gd name="T8" fmla="*/ 241 w 793"/>
                  <a:gd name="T9" fmla="*/ 457 h 621"/>
                  <a:gd name="T10" fmla="*/ 198 w 793"/>
                  <a:gd name="T11" fmla="*/ 414 h 621"/>
                  <a:gd name="T12" fmla="*/ 191 w 793"/>
                  <a:gd name="T13" fmla="*/ 409 h 621"/>
                  <a:gd name="T14" fmla="*/ 0 w 793"/>
                  <a:gd name="T15" fmla="*/ 600 h 621"/>
                  <a:gd name="T16" fmla="*/ 0 w 793"/>
                  <a:gd name="T17" fmla="*/ 609 h 621"/>
                  <a:gd name="T18" fmla="*/ 0 w 793"/>
                  <a:gd name="T19" fmla="*/ 621 h 621"/>
                  <a:gd name="T20" fmla="*/ 191 w 793"/>
                  <a:gd name="T21" fmla="*/ 431 h 621"/>
                  <a:gd name="T22" fmla="*/ 236 w 793"/>
                  <a:gd name="T23" fmla="*/ 474 h 621"/>
                  <a:gd name="T24" fmla="*/ 241 w 793"/>
                  <a:gd name="T25" fmla="*/ 479 h 621"/>
                  <a:gd name="T26" fmla="*/ 246 w 793"/>
                  <a:gd name="T27" fmla="*/ 474 h 621"/>
                  <a:gd name="T28" fmla="*/ 450 w 793"/>
                  <a:gd name="T29" fmla="*/ 269 h 621"/>
                  <a:gd name="T30" fmla="*/ 486 w 793"/>
                  <a:gd name="T31" fmla="*/ 302 h 621"/>
                  <a:gd name="T32" fmla="*/ 491 w 793"/>
                  <a:gd name="T33" fmla="*/ 307 h 621"/>
                  <a:gd name="T34" fmla="*/ 496 w 793"/>
                  <a:gd name="T35" fmla="*/ 302 h 621"/>
                  <a:gd name="T36" fmla="*/ 793 w 793"/>
                  <a:gd name="T37" fmla="*/ 19 h 621"/>
                  <a:gd name="T38" fmla="*/ 793 w 793"/>
                  <a:gd name="T39" fmla="*/ 0 h 621"/>
                  <a:gd name="T40" fmla="*/ 491 w 793"/>
                  <a:gd name="T41" fmla="*/ 288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3" h="621">
                    <a:moveTo>
                      <a:pt x="491" y="288"/>
                    </a:moveTo>
                    <a:lnTo>
                      <a:pt x="458" y="252"/>
                    </a:lnTo>
                    <a:lnTo>
                      <a:pt x="450" y="248"/>
                    </a:lnTo>
                    <a:lnTo>
                      <a:pt x="446" y="252"/>
                    </a:lnTo>
                    <a:lnTo>
                      <a:pt x="241" y="457"/>
                    </a:lnTo>
                    <a:lnTo>
                      <a:pt x="198" y="414"/>
                    </a:lnTo>
                    <a:lnTo>
                      <a:pt x="191" y="409"/>
                    </a:lnTo>
                    <a:lnTo>
                      <a:pt x="0" y="600"/>
                    </a:lnTo>
                    <a:lnTo>
                      <a:pt x="0" y="609"/>
                    </a:lnTo>
                    <a:lnTo>
                      <a:pt x="0" y="621"/>
                    </a:lnTo>
                    <a:lnTo>
                      <a:pt x="191" y="431"/>
                    </a:lnTo>
                    <a:lnTo>
                      <a:pt x="236" y="474"/>
                    </a:lnTo>
                    <a:lnTo>
                      <a:pt x="241" y="479"/>
                    </a:lnTo>
                    <a:lnTo>
                      <a:pt x="246" y="474"/>
                    </a:lnTo>
                    <a:lnTo>
                      <a:pt x="450" y="269"/>
                    </a:lnTo>
                    <a:lnTo>
                      <a:pt x="486" y="302"/>
                    </a:lnTo>
                    <a:lnTo>
                      <a:pt x="491" y="307"/>
                    </a:lnTo>
                    <a:lnTo>
                      <a:pt x="496" y="302"/>
                    </a:lnTo>
                    <a:lnTo>
                      <a:pt x="793" y="19"/>
                    </a:lnTo>
                    <a:lnTo>
                      <a:pt x="793" y="0"/>
                    </a:lnTo>
                    <a:lnTo>
                      <a:pt x="491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4868" y="1984"/>
                <a:ext cx="793" cy="360"/>
              </a:xfrm>
              <a:custGeom>
                <a:avLst/>
                <a:gdLst>
                  <a:gd name="T0" fmla="*/ 251 w 333"/>
                  <a:gd name="T1" fmla="*/ 89 h 151"/>
                  <a:gd name="T2" fmla="*/ 201 w 333"/>
                  <a:gd name="T3" fmla="*/ 39 h 151"/>
                  <a:gd name="T4" fmla="*/ 115 w 333"/>
                  <a:gd name="T5" fmla="*/ 125 h 151"/>
                  <a:gd name="T6" fmla="*/ 70 w 333"/>
                  <a:gd name="T7" fmla="*/ 80 h 151"/>
                  <a:gd name="T8" fmla="*/ 0 w 333"/>
                  <a:gd name="T9" fmla="*/ 150 h 151"/>
                  <a:gd name="T10" fmla="*/ 0 w 333"/>
                  <a:gd name="T11" fmla="*/ 151 h 151"/>
                  <a:gd name="T12" fmla="*/ 13 w 333"/>
                  <a:gd name="T13" fmla="*/ 151 h 151"/>
                  <a:gd name="T14" fmla="*/ 13 w 333"/>
                  <a:gd name="T15" fmla="*/ 140 h 151"/>
                  <a:gd name="T16" fmla="*/ 35 w 333"/>
                  <a:gd name="T17" fmla="*/ 140 h 151"/>
                  <a:gd name="T18" fmla="*/ 35 w 333"/>
                  <a:gd name="T19" fmla="*/ 151 h 151"/>
                  <a:gd name="T20" fmla="*/ 96 w 333"/>
                  <a:gd name="T21" fmla="*/ 151 h 151"/>
                  <a:gd name="T22" fmla="*/ 96 w 333"/>
                  <a:gd name="T23" fmla="*/ 140 h 151"/>
                  <a:gd name="T24" fmla="*/ 118 w 333"/>
                  <a:gd name="T25" fmla="*/ 140 h 151"/>
                  <a:gd name="T26" fmla="*/ 118 w 333"/>
                  <a:gd name="T27" fmla="*/ 151 h 151"/>
                  <a:gd name="T28" fmla="*/ 178 w 333"/>
                  <a:gd name="T29" fmla="*/ 151 h 151"/>
                  <a:gd name="T30" fmla="*/ 178 w 333"/>
                  <a:gd name="T31" fmla="*/ 140 h 151"/>
                  <a:gd name="T32" fmla="*/ 200 w 333"/>
                  <a:gd name="T33" fmla="*/ 140 h 151"/>
                  <a:gd name="T34" fmla="*/ 200 w 333"/>
                  <a:gd name="T35" fmla="*/ 151 h 151"/>
                  <a:gd name="T36" fmla="*/ 261 w 333"/>
                  <a:gd name="T37" fmla="*/ 151 h 151"/>
                  <a:gd name="T38" fmla="*/ 261 w 333"/>
                  <a:gd name="T39" fmla="*/ 140 h 151"/>
                  <a:gd name="T40" fmla="*/ 283 w 333"/>
                  <a:gd name="T41" fmla="*/ 140 h 151"/>
                  <a:gd name="T42" fmla="*/ 283 w 333"/>
                  <a:gd name="T43" fmla="*/ 151 h 151"/>
                  <a:gd name="T44" fmla="*/ 333 w 333"/>
                  <a:gd name="T45" fmla="*/ 151 h 151"/>
                  <a:gd name="T46" fmla="*/ 333 w 333"/>
                  <a:gd name="T47" fmla="*/ 0 h 151"/>
                  <a:gd name="T48" fmla="*/ 251 w 333"/>
                  <a:gd name="T49" fmla="*/ 8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3" h="151">
                    <a:moveTo>
                      <a:pt x="251" y="89"/>
                    </a:moveTo>
                    <a:cubicBezTo>
                      <a:pt x="251" y="89"/>
                      <a:pt x="205" y="43"/>
                      <a:pt x="201" y="39"/>
                    </a:cubicBezTo>
                    <a:cubicBezTo>
                      <a:pt x="197" y="43"/>
                      <a:pt x="115" y="125"/>
                      <a:pt x="115" y="125"/>
                    </a:cubicBezTo>
                    <a:cubicBezTo>
                      <a:pt x="115" y="125"/>
                      <a:pt x="75" y="84"/>
                      <a:pt x="70" y="8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48"/>
                      <a:pt x="13" y="140"/>
                      <a:pt x="13" y="140"/>
                    </a:cubicBezTo>
                    <a:cubicBezTo>
                      <a:pt x="35" y="140"/>
                      <a:pt x="35" y="140"/>
                      <a:pt x="35" y="140"/>
                    </a:cubicBezTo>
                    <a:cubicBezTo>
                      <a:pt x="35" y="140"/>
                      <a:pt x="35" y="148"/>
                      <a:pt x="35" y="151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6" y="148"/>
                      <a:pt x="96" y="140"/>
                      <a:pt x="96" y="140"/>
                    </a:cubicBezTo>
                    <a:cubicBezTo>
                      <a:pt x="118" y="140"/>
                      <a:pt x="118" y="140"/>
                      <a:pt x="118" y="140"/>
                    </a:cubicBezTo>
                    <a:cubicBezTo>
                      <a:pt x="118" y="140"/>
                      <a:pt x="118" y="148"/>
                      <a:pt x="118" y="15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78" y="148"/>
                      <a:pt x="178" y="140"/>
                      <a:pt x="178" y="14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40"/>
                      <a:pt x="200" y="148"/>
                      <a:pt x="200" y="151"/>
                    </a:cubicBezTo>
                    <a:cubicBezTo>
                      <a:pt x="261" y="151"/>
                      <a:pt x="261" y="151"/>
                      <a:pt x="261" y="151"/>
                    </a:cubicBezTo>
                    <a:cubicBezTo>
                      <a:pt x="261" y="148"/>
                      <a:pt x="261" y="140"/>
                      <a:pt x="261" y="140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3" y="140"/>
                      <a:pt x="283" y="148"/>
                      <a:pt x="283" y="151"/>
                    </a:cubicBezTo>
                    <a:cubicBezTo>
                      <a:pt x="333" y="151"/>
                      <a:pt x="333" y="151"/>
                      <a:pt x="333" y="151"/>
                    </a:cubicBezTo>
                    <a:cubicBezTo>
                      <a:pt x="333" y="0"/>
                      <a:pt x="333" y="0"/>
                      <a:pt x="333" y="0"/>
                    </a:cubicBezTo>
                    <a:lnTo>
                      <a:pt x="251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/>
            </p:nvSpPr>
            <p:spPr bwMode="auto">
              <a:xfrm>
                <a:off x="4868" y="1951"/>
                <a:ext cx="793" cy="381"/>
              </a:xfrm>
              <a:custGeom>
                <a:avLst/>
                <a:gdLst>
                  <a:gd name="T0" fmla="*/ 598 w 793"/>
                  <a:gd name="T1" fmla="*/ 212 h 381"/>
                  <a:gd name="T2" fmla="*/ 479 w 793"/>
                  <a:gd name="T3" fmla="*/ 95 h 381"/>
                  <a:gd name="T4" fmla="*/ 474 w 793"/>
                  <a:gd name="T5" fmla="*/ 100 h 381"/>
                  <a:gd name="T6" fmla="*/ 274 w 793"/>
                  <a:gd name="T7" fmla="*/ 300 h 381"/>
                  <a:gd name="T8" fmla="*/ 167 w 793"/>
                  <a:gd name="T9" fmla="*/ 193 h 381"/>
                  <a:gd name="T10" fmla="*/ 0 w 793"/>
                  <a:gd name="T11" fmla="*/ 360 h 381"/>
                  <a:gd name="T12" fmla="*/ 0 w 793"/>
                  <a:gd name="T13" fmla="*/ 369 h 381"/>
                  <a:gd name="T14" fmla="*/ 0 w 793"/>
                  <a:gd name="T15" fmla="*/ 381 h 381"/>
                  <a:gd name="T16" fmla="*/ 167 w 793"/>
                  <a:gd name="T17" fmla="*/ 212 h 381"/>
                  <a:gd name="T18" fmla="*/ 274 w 793"/>
                  <a:gd name="T19" fmla="*/ 319 h 381"/>
                  <a:gd name="T20" fmla="*/ 281 w 793"/>
                  <a:gd name="T21" fmla="*/ 314 h 381"/>
                  <a:gd name="T22" fmla="*/ 479 w 793"/>
                  <a:gd name="T23" fmla="*/ 117 h 381"/>
                  <a:gd name="T24" fmla="*/ 593 w 793"/>
                  <a:gd name="T25" fmla="*/ 229 h 381"/>
                  <a:gd name="T26" fmla="*/ 598 w 793"/>
                  <a:gd name="T27" fmla="*/ 233 h 381"/>
                  <a:gd name="T28" fmla="*/ 603 w 793"/>
                  <a:gd name="T29" fmla="*/ 229 h 381"/>
                  <a:gd name="T30" fmla="*/ 793 w 793"/>
                  <a:gd name="T31" fmla="*/ 24 h 381"/>
                  <a:gd name="T32" fmla="*/ 793 w 793"/>
                  <a:gd name="T33" fmla="*/ 0 h 381"/>
                  <a:gd name="T34" fmla="*/ 598 w 793"/>
                  <a:gd name="T35" fmla="*/ 21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93" h="381">
                    <a:moveTo>
                      <a:pt x="598" y="212"/>
                    </a:moveTo>
                    <a:lnTo>
                      <a:pt x="479" y="95"/>
                    </a:lnTo>
                    <a:lnTo>
                      <a:pt x="474" y="100"/>
                    </a:lnTo>
                    <a:lnTo>
                      <a:pt x="274" y="300"/>
                    </a:lnTo>
                    <a:lnTo>
                      <a:pt x="167" y="193"/>
                    </a:lnTo>
                    <a:lnTo>
                      <a:pt x="0" y="360"/>
                    </a:lnTo>
                    <a:lnTo>
                      <a:pt x="0" y="369"/>
                    </a:lnTo>
                    <a:lnTo>
                      <a:pt x="0" y="381"/>
                    </a:lnTo>
                    <a:lnTo>
                      <a:pt x="167" y="212"/>
                    </a:lnTo>
                    <a:lnTo>
                      <a:pt x="274" y="319"/>
                    </a:lnTo>
                    <a:lnTo>
                      <a:pt x="281" y="314"/>
                    </a:lnTo>
                    <a:lnTo>
                      <a:pt x="479" y="117"/>
                    </a:lnTo>
                    <a:lnTo>
                      <a:pt x="593" y="229"/>
                    </a:lnTo>
                    <a:lnTo>
                      <a:pt x="598" y="233"/>
                    </a:lnTo>
                    <a:lnTo>
                      <a:pt x="603" y="229"/>
                    </a:lnTo>
                    <a:lnTo>
                      <a:pt x="793" y="24"/>
                    </a:lnTo>
                    <a:lnTo>
                      <a:pt x="793" y="0"/>
                    </a:lnTo>
                    <a:lnTo>
                      <a:pt x="598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12"/>
            <p:cNvGrpSpPr>
              <a:grpSpLocks noChangeAspect="1"/>
            </p:cNvGrpSpPr>
            <p:nvPr/>
          </p:nvGrpSpPr>
          <p:grpSpPr bwMode="auto">
            <a:xfrm>
              <a:off x="2641103" y="3855164"/>
              <a:ext cx="591336" cy="566092"/>
              <a:chOff x="851" y="1961"/>
              <a:chExt cx="773" cy="740"/>
            </a:xfrm>
            <a:solidFill>
              <a:srgbClr val="FFB850"/>
            </a:solidFill>
          </p:grpSpPr>
          <p:sp>
            <p:nvSpPr>
              <p:cNvPr id="34" name="Freeform 13"/>
              <p:cNvSpPr>
                <a:spLocks noEditPoints="1"/>
              </p:cNvSpPr>
              <p:nvPr/>
            </p:nvSpPr>
            <p:spPr bwMode="auto">
              <a:xfrm>
                <a:off x="851" y="2424"/>
                <a:ext cx="277" cy="277"/>
              </a:xfrm>
              <a:custGeom>
                <a:avLst/>
                <a:gdLst>
                  <a:gd name="T0" fmla="*/ 116 w 116"/>
                  <a:gd name="T1" fmla="*/ 67 h 116"/>
                  <a:gd name="T2" fmla="*/ 116 w 116"/>
                  <a:gd name="T3" fmla="*/ 49 h 116"/>
                  <a:gd name="T4" fmla="*/ 106 w 116"/>
                  <a:gd name="T5" fmla="*/ 49 h 116"/>
                  <a:gd name="T6" fmla="*/ 98 w 116"/>
                  <a:gd name="T7" fmla="*/ 31 h 116"/>
                  <a:gd name="T8" fmla="*/ 106 w 116"/>
                  <a:gd name="T9" fmla="*/ 23 h 116"/>
                  <a:gd name="T10" fmla="*/ 93 w 116"/>
                  <a:gd name="T11" fmla="*/ 10 h 116"/>
                  <a:gd name="T12" fmla="*/ 85 w 116"/>
                  <a:gd name="T13" fmla="*/ 18 h 116"/>
                  <a:gd name="T14" fmla="*/ 67 w 116"/>
                  <a:gd name="T15" fmla="*/ 11 h 116"/>
                  <a:gd name="T16" fmla="*/ 67 w 116"/>
                  <a:gd name="T17" fmla="*/ 0 h 116"/>
                  <a:gd name="T18" fmla="*/ 49 w 116"/>
                  <a:gd name="T19" fmla="*/ 0 h 116"/>
                  <a:gd name="T20" fmla="*/ 49 w 116"/>
                  <a:gd name="T21" fmla="*/ 11 h 116"/>
                  <a:gd name="T22" fmla="*/ 31 w 116"/>
                  <a:gd name="T23" fmla="*/ 18 h 116"/>
                  <a:gd name="T24" fmla="*/ 23 w 116"/>
                  <a:gd name="T25" fmla="*/ 10 h 116"/>
                  <a:gd name="T26" fmla="*/ 10 w 116"/>
                  <a:gd name="T27" fmla="*/ 23 h 116"/>
                  <a:gd name="T28" fmla="*/ 18 w 116"/>
                  <a:gd name="T29" fmla="*/ 31 h 116"/>
                  <a:gd name="T30" fmla="*/ 11 w 116"/>
                  <a:gd name="T31" fmla="*/ 49 h 116"/>
                  <a:gd name="T32" fmla="*/ 0 w 116"/>
                  <a:gd name="T33" fmla="*/ 49 h 116"/>
                  <a:gd name="T34" fmla="*/ 0 w 116"/>
                  <a:gd name="T35" fmla="*/ 67 h 116"/>
                  <a:gd name="T36" fmla="*/ 11 w 116"/>
                  <a:gd name="T37" fmla="*/ 67 h 116"/>
                  <a:gd name="T38" fmla="*/ 18 w 116"/>
                  <a:gd name="T39" fmla="*/ 85 h 116"/>
                  <a:gd name="T40" fmla="*/ 10 w 116"/>
                  <a:gd name="T41" fmla="*/ 93 h 116"/>
                  <a:gd name="T42" fmla="*/ 23 w 116"/>
                  <a:gd name="T43" fmla="*/ 106 h 116"/>
                  <a:gd name="T44" fmla="*/ 31 w 116"/>
                  <a:gd name="T45" fmla="*/ 98 h 116"/>
                  <a:gd name="T46" fmla="*/ 49 w 116"/>
                  <a:gd name="T47" fmla="*/ 106 h 116"/>
                  <a:gd name="T48" fmla="*/ 49 w 116"/>
                  <a:gd name="T49" fmla="*/ 116 h 116"/>
                  <a:gd name="T50" fmla="*/ 67 w 116"/>
                  <a:gd name="T51" fmla="*/ 116 h 116"/>
                  <a:gd name="T52" fmla="*/ 67 w 116"/>
                  <a:gd name="T53" fmla="*/ 106 h 116"/>
                  <a:gd name="T54" fmla="*/ 85 w 116"/>
                  <a:gd name="T55" fmla="*/ 98 h 116"/>
                  <a:gd name="T56" fmla="*/ 93 w 116"/>
                  <a:gd name="T57" fmla="*/ 106 h 116"/>
                  <a:gd name="T58" fmla="*/ 106 w 116"/>
                  <a:gd name="T59" fmla="*/ 93 h 116"/>
                  <a:gd name="T60" fmla="*/ 98 w 116"/>
                  <a:gd name="T61" fmla="*/ 85 h 116"/>
                  <a:gd name="T62" fmla="*/ 106 w 116"/>
                  <a:gd name="T63" fmla="*/ 67 h 116"/>
                  <a:gd name="T64" fmla="*/ 116 w 116"/>
                  <a:gd name="T65" fmla="*/ 67 h 116"/>
                  <a:gd name="T66" fmla="*/ 58 w 116"/>
                  <a:gd name="T67" fmla="*/ 88 h 116"/>
                  <a:gd name="T68" fmla="*/ 28 w 116"/>
                  <a:gd name="T69" fmla="*/ 58 h 116"/>
                  <a:gd name="T70" fmla="*/ 58 w 116"/>
                  <a:gd name="T71" fmla="*/ 28 h 116"/>
                  <a:gd name="T72" fmla="*/ 88 w 116"/>
                  <a:gd name="T73" fmla="*/ 58 h 116"/>
                  <a:gd name="T74" fmla="*/ 58 w 116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16">
                    <a:moveTo>
                      <a:pt x="116" y="67"/>
                    </a:moveTo>
                    <a:cubicBezTo>
                      <a:pt x="116" y="49"/>
                      <a:pt x="116" y="49"/>
                      <a:pt x="116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4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2" y="12"/>
                      <a:pt x="36" y="14"/>
                      <a:pt x="31" y="18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4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4" y="80"/>
                      <a:pt x="18" y="85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6" y="102"/>
                      <a:pt x="42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5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4" y="74"/>
                      <a:pt x="106" y="67"/>
                    </a:cubicBezTo>
                    <a:lnTo>
                      <a:pt x="116" y="67"/>
                    </a:lnTo>
                    <a:close/>
                    <a:moveTo>
                      <a:pt x="58" y="88"/>
                    </a:moveTo>
                    <a:cubicBezTo>
                      <a:pt x="41" y="88"/>
                      <a:pt x="28" y="75"/>
                      <a:pt x="28" y="58"/>
                    </a:cubicBezTo>
                    <a:cubicBezTo>
                      <a:pt x="28" y="41"/>
                      <a:pt x="41" y="28"/>
                      <a:pt x="58" y="28"/>
                    </a:cubicBezTo>
                    <a:cubicBezTo>
                      <a:pt x="75" y="28"/>
                      <a:pt x="88" y="41"/>
                      <a:pt x="88" y="58"/>
                    </a:cubicBezTo>
                    <a:cubicBezTo>
                      <a:pt x="88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1202" y="2424"/>
                <a:ext cx="279" cy="277"/>
              </a:xfrm>
              <a:custGeom>
                <a:avLst/>
                <a:gdLst>
                  <a:gd name="T0" fmla="*/ 117 w 117"/>
                  <a:gd name="T1" fmla="*/ 67 h 116"/>
                  <a:gd name="T2" fmla="*/ 117 w 117"/>
                  <a:gd name="T3" fmla="*/ 49 h 116"/>
                  <a:gd name="T4" fmla="*/ 106 w 117"/>
                  <a:gd name="T5" fmla="*/ 49 h 116"/>
                  <a:gd name="T6" fmla="*/ 98 w 117"/>
                  <a:gd name="T7" fmla="*/ 31 h 116"/>
                  <a:gd name="T8" fmla="*/ 106 w 117"/>
                  <a:gd name="T9" fmla="*/ 23 h 116"/>
                  <a:gd name="T10" fmla="*/ 93 w 117"/>
                  <a:gd name="T11" fmla="*/ 10 h 116"/>
                  <a:gd name="T12" fmla="*/ 86 w 117"/>
                  <a:gd name="T13" fmla="*/ 18 h 116"/>
                  <a:gd name="T14" fmla="*/ 67 w 117"/>
                  <a:gd name="T15" fmla="*/ 11 h 116"/>
                  <a:gd name="T16" fmla="*/ 67 w 117"/>
                  <a:gd name="T17" fmla="*/ 0 h 116"/>
                  <a:gd name="T18" fmla="*/ 49 w 117"/>
                  <a:gd name="T19" fmla="*/ 0 h 116"/>
                  <a:gd name="T20" fmla="*/ 49 w 117"/>
                  <a:gd name="T21" fmla="*/ 11 h 116"/>
                  <a:gd name="T22" fmla="*/ 31 w 117"/>
                  <a:gd name="T23" fmla="*/ 18 h 116"/>
                  <a:gd name="T24" fmla="*/ 24 w 117"/>
                  <a:gd name="T25" fmla="*/ 10 h 116"/>
                  <a:gd name="T26" fmla="*/ 11 w 117"/>
                  <a:gd name="T27" fmla="*/ 23 h 116"/>
                  <a:gd name="T28" fmla="*/ 18 w 117"/>
                  <a:gd name="T29" fmla="*/ 31 h 116"/>
                  <a:gd name="T30" fmla="*/ 11 w 117"/>
                  <a:gd name="T31" fmla="*/ 49 h 116"/>
                  <a:gd name="T32" fmla="*/ 0 w 117"/>
                  <a:gd name="T33" fmla="*/ 49 h 116"/>
                  <a:gd name="T34" fmla="*/ 0 w 117"/>
                  <a:gd name="T35" fmla="*/ 67 h 116"/>
                  <a:gd name="T36" fmla="*/ 11 w 117"/>
                  <a:gd name="T37" fmla="*/ 67 h 116"/>
                  <a:gd name="T38" fmla="*/ 18 w 117"/>
                  <a:gd name="T39" fmla="*/ 85 h 116"/>
                  <a:gd name="T40" fmla="*/ 11 w 117"/>
                  <a:gd name="T41" fmla="*/ 93 h 116"/>
                  <a:gd name="T42" fmla="*/ 24 w 117"/>
                  <a:gd name="T43" fmla="*/ 106 h 116"/>
                  <a:gd name="T44" fmla="*/ 31 w 117"/>
                  <a:gd name="T45" fmla="*/ 98 h 116"/>
                  <a:gd name="T46" fmla="*/ 49 w 117"/>
                  <a:gd name="T47" fmla="*/ 106 h 116"/>
                  <a:gd name="T48" fmla="*/ 49 w 117"/>
                  <a:gd name="T49" fmla="*/ 116 h 116"/>
                  <a:gd name="T50" fmla="*/ 67 w 117"/>
                  <a:gd name="T51" fmla="*/ 116 h 116"/>
                  <a:gd name="T52" fmla="*/ 67 w 117"/>
                  <a:gd name="T53" fmla="*/ 106 h 116"/>
                  <a:gd name="T54" fmla="*/ 86 w 117"/>
                  <a:gd name="T55" fmla="*/ 98 h 116"/>
                  <a:gd name="T56" fmla="*/ 93 w 117"/>
                  <a:gd name="T57" fmla="*/ 106 h 116"/>
                  <a:gd name="T58" fmla="*/ 106 w 117"/>
                  <a:gd name="T59" fmla="*/ 93 h 116"/>
                  <a:gd name="T60" fmla="*/ 98 w 117"/>
                  <a:gd name="T61" fmla="*/ 85 h 116"/>
                  <a:gd name="T62" fmla="*/ 106 w 117"/>
                  <a:gd name="T63" fmla="*/ 67 h 116"/>
                  <a:gd name="T64" fmla="*/ 117 w 117"/>
                  <a:gd name="T65" fmla="*/ 67 h 116"/>
                  <a:gd name="T66" fmla="*/ 58 w 117"/>
                  <a:gd name="T67" fmla="*/ 88 h 116"/>
                  <a:gd name="T68" fmla="*/ 28 w 117"/>
                  <a:gd name="T69" fmla="*/ 58 h 116"/>
                  <a:gd name="T70" fmla="*/ 58 w 117"/>
                  <a:gd name="T71" fmla="*/ 28 h 116"/>
                  <a:gd name="T72" fmla="*/ 89 w 117"/>
                  <a:gd name="T73" fmla="*/ 58 h 116"/>
                  <a:gd name="T74" fmla="*/ 58 w 117"/>
                  <a:gd name="T75" fmla="*/ 8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7" h="116">
                    <a:moveTo>
                      <a:pt x="117" y="67"/>
                    </a:moveTo>
                    <a:cubicBezTo>
                      <a:pt x="117" y="49"/>
                      <a:pt x="117" y="49"/>
                      <a:pt x="11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5" y="42"/>
                      <a:pt x="102" y="36"/>
                      <a:pt x="98" y="31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0" y="14"/>
                      <a:pt x="74" y="12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3" y="12"/>
                      <a:pt x="37" y="14"/>
                      <a:pt x="31" y="18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5" y="36"/>
                      <a:pt x="12" y="42"/>
                      <a:pt x="1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2" y="74"/>
                      <a:pt x="15" y="80"/>
                      <a:pt x="18" y="85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7" y="102"/>
                      <a:pt x="43" y="104"/>
                      <a:pt x="49" y="106"/>
                    </a:cubicBezTo>
                    <a:cubicBezTo>
                      <a:pt x="49" y="116"/>
                      <a:pt x="49" y="116"/>
                      <a:pt x="49" y="116"/>
                    </a:cubicBezTo>
                    <a:cubicBezTo>
                      <a:pt x="67" y="116"/>
                      <a:pt x="67" y="116"/>
                      <a:pt x="67" y="11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74" y="104"/>
                      <a:pt x="80" y="102"/>
                      <a:pt x="86" y="98"/>
                    </a:cubicBezTo>
                    <a:cubicBezTo>
                      <a:pt x="93" y="106"/>
                      <a:pt x="93" y="106"/>
                      <a:pt x="93" y="106"/>
                    </a:cubicBezTo>
                    <a:cubicBezTo>
                      <a:pt x="106" y="93"/>
                      <a:pt x="106" y="93"/>
                      <a:pt x="106" y="93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102" y="80"/>
                      <a:pt x="105" y="74"/>
                      <a:pt x="106" y="67"/>
                    </a:cubicBezTo>
                    <a:lnTo>
                      <a:pt x="117" y="67"/>
                    </a:lnTo>
                    <a:close/>
                    <a:moveTo>
                      <a:pt x="58" y="88"/>
                    </a:moveTo>
                    <a:cubicBezTo>
                      <a:pt x="42" y="88"/>
                      <a:pt x="28" y="75"/>
                      <a:pt x="28" y="58"/>
                    </a:cubicBezTo>
                    <a:cubicBezTo>
                      <a:pt x="28" y="41"/>
                      <a:pt x="42" y="28"/>
                      <a:pt x="58" y="28"/>
                    </a:cubicBezTo>
                    <a:cubicBezTo>
                      <a:pt x="75" y="28"/>
                      <a:pt x="89" y="41"/>
                      <a:pt x="89" y="58"/>
                    </a:cubicBezTo>
                    <a:cubicBezTo>
                      <a:pt x="89" y="75"/>
                      <a:pt x="75" y="88"/>
                      <a:pt x="58" y="8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059" y="2259"/>
                <a:ext cx="217" cy="220"/>
              </a:xfrm>
              <a:custGeom>
                <a:avLst/>
                <a:gdLst>
                  <a:gd name="T0" fmla="*/ 90 w 91"/>
                  <a:gd name="T1" fmla="*/ 42 h 92"/>
                  <a:gd name="T2" fmla="*/ 88 w 91"/>
                  <a:gd name="T3" fmla="*/ 45 h 92"/>
                  <a:gd name="T4" fmla="*/ 91 w 91"/>
                  <a:gd name="T5" fmla="*/ 44 h 92"/>
                  <a:gd name="T6" fmla="*/ 90 w 91"/>
                  <a:gd name="T7" fmla="*/ 42 h 92"/>
                  <a:gd name="T8" fmla="*/ 80 w 91"/>
                  <a:gd name="T9" fmla="*/ 57 h 92"/>
                  <a:gd name="T10" fmla="*/ 81 w 91"/>
                  <a:gd name="T11" fmla="*/ 51 h 92"/>
                  <a:gd name="T12" fmla="*/ 73 w 91"/>
                  <a:gd name="T13" fmla="*/ 56 h 92"/>
                  <a:gd name="T14" fmla="*/ 61 w 91"/>
                  <a:gd name="T15" fmla="*/ 56 h 92"/>
                  <a:gd name="T16" fmla="*/ 35 w 91"/>
                  <a:gd name="T17" fmla="*/ 62 h 92"/>
                  <a:gd name="T18" fmla="*/ 28 w 91"/>
                  <a:gd name="T19" fmla="*/ 36 h 92"/>
                  <a:gd name="T20" fmla="*/ 54 w 91"/>
                  <a:gd name="T21" fmla="*/ 29 h 92"/>
                  <a:gd name="T22" fmla="*/ 66 w 91"/>
                  <a:gd name="T23" fmla="*/ 6 h 92"/>
                  <a:gd name="T24" fmla="*/ 60 w 91"/>
                  <a:gd name="T25" fmla="*/ 3 h 92"/>
                  <a:gd name="T26" fmla="*/ 56 w 91"/>
                  <a:gd name="T27" fmla="*/ 10 h 92"/>
                  <a:gd name="T28" fmla="*/ 45 w 91"/>
                  <a:gd name="T29" fmla="*/ 9 h 92"/>
                  <a:gd name="T30" fmla="*/ 43 w 91"/>
                  <a:gd name="T31" fmla="*/ 0 h 92"/>
                  <a:gd name="T32" fmla="*/ 37 w 91"/>
                  <a:gd name="T33" fmla="*/ 1 h 92"/>
                  <a:gd name="T34" fmla="*/ 27 w 91"/>
                  <a:gd name="T35" fmla="*/ 9 h 92"/>
                  <a:gd name="T36" fmla="*/ 27 w 91"/>
                  <a:gd name="T37" fmla="*/ 13 h 92"/>
                  <a:gd name="T38" fmla="*/ 19 w 91"/>
                  <a:gd name="T39" fmla="*/ 19 h 92"/>
                  <a:gd name="T40" fmla="*/ 15 w 91"/>
                  <a:gd name="T41" fmla="*/ 17 h 92"/>
                  <a:gd name="T42" fmla="*/ 15 w 91"/>
                  <a:gd name="T43" fmla="*/ 20 h 92"/>
                  <a:gd name="T44" fmla="*/ 9 w 91"/>
                  <a:gd name="T45" fmla="*/ 30 h 92"/>
                  <a:gd name="T46" fmla="*/ 8 w 91"/>
                  <a:gd name="T47" fmla="*/ 34 h 92"/>
                  <a:gd name="T48" fmla="*/ 9 w 91"/>
                  <a:gd name="T49" fmla="*/ 35 h 92"/>
                  <a:gd name="T50" fmla="*/ 8 w 91"/>
                  <a:gd name="T51" fmla="*/ 45 h 92"/>
                  <a:gd name="T52" fmla="*/ 5 w 91"/>
                  <a:gd name="T53" fmla="*/ 46 h 92"/>
                  <a:gd name="T54" fmla="*/ 0 w 91"/>
                  <a:gd name="T55" fmla="*/ 54 h 92"/>
                  <a:gd name="T56" fmla="*/ 3 w 91"/>
                  <a:gd name="T57" fmla="*/ 65 h 92"/>
                  <a:gd name="T58" fmla="*/ 12 w 91"/>
                  <a:gd name="T59" fmla="*/ 63 h 92"/>
                  <a:gd name="T60" fmla="*/ 18 w 91"/>
                  <a:gd name="T61" fmla="*/ 72 h 92"/>
                  <a:gd name="T62" fmla="*/ 13 w 91"/>
                  <a:gd name="T63" fmla="*/ 79 h 92"/>
                  <a:gd name="T64" fmla="*/ 29 w 91"/>
                  <a:gd name="T65" fmla="*/ 89 h 92"/>
                  <a:gd name="T66" fmla="*/ 34 w 91"/>
                  <a:gd name="T67" fmla="*/ 81 h 92"/>
                  <a:gd name="T68" fmla="*/ 44 w 91"/>
                  <a:gd name="T69" fmla="*/ 83 h 92"/>
                  <a:gd name="T70" fmla="*/ 46 w 91"/>
                  <a:gd name="T71" fmla="*/ 92 h 92"/>
                  <a:gd name="T72" fmla="*/ 64 w 91"/>
                  <a:gd name="T73" fmla="*/ 88 h 92"/>
                  <a:gd name="T74" fmla="*/ 62 w 91"/>
                  <a:gd name="T75" fmla="*/ 79 h 92"/>
                  <a:gd name="T76" fmla="*/ 71 w 91"/>
                  <a:gd name="T77" fmla="*/ 72 h 92"/>
                  <a:gd name="T78" fmla="*/ 78 w 91"/>
                  <a:gd name="T79" fmla="*/ 77 h 92"/>
                  <a:gd name="T80" fmla="*/ 88 w 91"/>
                  <a:gd name="T81" fmla="*/ 62 h 92"/>
                  <a:gd name="T82" fmla="*/ 80 w 91"/>
                  <a:gd name="T83" fmla="*/ 5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2">
                    <a:moveTo>
                      <a:pt x="90" y="42"/>
                    </a:moveTo>
                    <a:cubicBezTo>
                      <a:pt x="89" y="43"/>
                      <a:pt x="89" y="44"/>
                      <a:pt x="88" y="45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90" y="42"/>
                    </a:lnTo>
                    <a:close/>
                    <a:moveTo>
                      <a:pt x="80" y="57"/>
                    </a:moveTo>
                    <a:cubicBezTo>
                      <a:pt x="81" y="55"/>
                      <a:pt x="81" y="53"/>
                      <a:pt x="81" y="51"/>
                    </a:cubicBezTo>
                    <a:cubicBezTo>
                      <a:pt x="79" y="54"/>
                      <a:pt x="76" y="55"/>
                      <a:pt x="73" y="56"/>
                    </a:cubicBezTo>
                    <a:cubicBezTo>
                      <a:pt x="69" y="58"/>
                      <a:pt x="64" y="58"/>
                      <a:pt x="61" y="56"/>
                    </a:cubicBezTo>
                    <a:cubicBezTo>
                      <a:pt x="55" y="65"/>
                      <a:pt x="44" y="67"/>
                      <a:pt x="35" y="62"/>
                    </a:cubicBezTo>
                    <a:cubicBezTo>
                      <a:pt x="26" y="57"/>
                      <a:pt x="23" y="45"/>
                      <a:pt x="28" y="36"/>
                    </a:cubicBezTo>
                    <a:cubicBezTo>
                      <a:pt x="34" y="27"/>
                      <a:pt x="45" y="25"/>
                      <a:pt x="54" y="29"/>
                    </a:cubicBezTo>
                    <a:cubicBezTo>
                      <a:pt x="56" y="21"/>
                      <a:pt x="62" y="13"/>
                      <a:pt x="66" y="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2" y="9"/>
                      <a:pt x="49" y="9"/>
                      <a:pt x="45" y="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4" y="4"/>
                      <a:pt x="31" y="7"/>
                      <a:pt x="27" y="9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4" y="15"/>
                      <a:pt x="21" y="17"/>
                      <a:pt x="19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8"/>
                      <a:pt x="15" y="19"/>
                      <a:pt x="15" y="20"/>
                    </a:cubicBezTo>
                    <a:cubicBezTo>
                      <a:pt x="14" y="24"/>
                      <a:pt x="12" y="28"/>
                      <a:pt x="9" y="30"/>
                    </a:cubicBezTo>
                    <a:cubicBezTo>
                      <a:pt x="9" y="32"/>
                      <a:pt x="8" y="33"/>
                      <a:pt x="8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42"/>
                      <a:pt x="8" y="45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9"/>
                      <a:pt x="2" y="52"/>
                      <a:pt x="0" y="5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6"/>
                      <a:pt x="16" y="69"/>
                      <a:pt x="18" y="72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7" y="82"/>
                      <a:pt x="41" y="83"/>
                      <a:pt x="44" y="83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5" y="77"/>
                      <a:pt x="68" y="75"/>
                      <a:pt x="71" y="72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88" y="62"/>
                      <a:pt x="88" y="62"/>
                      <a:pt x="88" y="62"/>
                    </a:cubicBezTo>
                    <a:lnTo>
                      <a:pt x="80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1014" y="2014"/>
                <a:ext cx="460" cy="389"/>
              </a:xfrm>
              <a:custGeom>
                <a:avLst/>
                <a:gdLst>
                  <a:gd name="T0" fmla="*/ 193 w 193"/>
                  <a:gd name="T1" fmla="*/ 50 h 163"/>
                  <a:gd name="T2" fmla="*/ 160 w 193"/>
                  <a:gd name="T3" fmla="*/ 69 h 163"/>
                  <a:gd name="T4" fmla="*/ 119 w 193"/>
                  <a:gd name="T5" fmla="*/ 115 h 163"/>
                  <a:gd name="T6" fmla="*/ 81 w 193"/>
                  <a:gd name="T7" fmla="*/ 153 h 163"/>
                  <a:gd name="T8" fmla="*/ 91 w 193"/>
                  <a:gd name="T9" fmla="*/ 110 h 163"/>
                  <a:gd name="T10" fmla="*/ 94 w 193"/>
                  <a:gd name="T11" fmla="*/ 89 h 163"/>
                  <a:gd name="T12" fmla="*/ 56 w 193"/>
                  <a:gd name="T13" fmla="*/ 97 h 163"/>
                  <a:gd name="T14" fmla="*/ 30 w 193"/>
                  <a:gd name="T15" fmla="*/ 111 h 163"/>
                  <a:gd name="T16" fmla="*/ 22 w 193"/>
                  <a:gd name="T17" fmla="*/ 130 h 163"/>
                  <a:gd name="T18" fmla="*/ 11 w 193"/>
                  <a:gd name="T19" fmla="*/ 156 h 163"/>
                  <a:gd name="T20" fmla="*/ 2 w 193"/>
                  <a:gd name="T21" fmla="*/ 149 h 163"/>
                  <a:gd name="T22" fmla="*/ 5 w 193"/>
                  <a:gd name="T23" fmla="*/ 126 h 163"/>
                  <a:gd name="T24" fmla="*/ 10 w 193"/>
                  <a:gd name="T25" fmla="*/ 99 h 163"/>
                  <a:gd name="T26" fmla="*/ 46 w 193"/>
                  <a:gd name="T27" fmla="*/ 71 h 163"/>
                  <a:gd name="T28" fmla="*/ 64 w 193"/>
                  <a:gd name="T29" fmla="*/ 55 h 163"/>
                  <a:gd name="T30" fmla="*/ 92 w 193"/>
                  <a:gd name="T31" fmla="*/ 44 h 163"/>
                  <a:gd name="T32" fmla="*/ 137 w 193"/>
                  <a:gd name="T33" fmla="*/ 19 h 163"/>
                  <a:gd name="T34" fmla="*/ 175 w 193"/>
                  <a:gd name="T35" fmla="*/ 0 h 163"/>
                  <a:gd name="T36" fmla="*/ 193 w 193"/>
                  <a:gd name="T37" fmla="*/ 5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" h="163">
                    <a:moveTo>
                      <a:pt x="193" y="50"/>
                    </a:moveTo>
                    <a:cubicBezTo>
                      <a:pt x="177" y="50"/>
                      <a:pt x="161" y="57"/>
                      <a:pt x="160" y="69"/>
                    </a:cubicBezTo>
                    <a:cubicBezTo>
                      <a:pt x="158" y="81"/>
                      <a:pt x="128" y="106"/>
                      <a:pt x="119" y="115"/>
                    </a:cubicBezTo>
                    <a:cubicBezTo>
                      <a:pt x="114" y="129"/>
                      <a:pt x="96" y="163"/>
                      <a:pt x="81" y="153"/>
                    </a:cubicBezTo>
                    <a:cubicBezTo>
                      <a:pt x="66" y="144"/>
                      <a:pt x="89" y="114"/>
                      <a:pt x="91" y="110"/>
                    </a:cubicBezTo>
                    <a:cubicBezTo>
                      <a:pt x="98" y="100"/>
                      <a:pt x="100" y="94"/>
                      <a:pt x="94" y="89"/>
                    </a:cubicBezTo>
                    <a:cubicBezTo>
                      <a:pt x="89" y="84"/>
                      <a:pt x="69" y="100"/>
                      <a:pt x="56" y="97"/>
                    </a:cubicBezTo>
                    <a:cubicBezTo>
                      <a:pt x="50" y="103"/>
                      <a:pt x="37" y="114"/>
                      <a:pt x="30" y="111"/>
                    </a:cubicBezTo>
                    <a:cubicBezTo>
                      <a:pt x="30" y="116"/>
                      <a:pt x="28" y="129"/>
                      <a:pt x="22" y="130"/>
                    </a:cubicBezTo>
                    <a:cubicBezTo>
                      <a:pt x="23" y="135"/>
                      <a:pt x="20" y="154"/>
                      <a:pt x="11" y="156"/>
                    </a:cubicBezTo>
                    <a:cubicBezTo>
                      <a:pt x="2" y="157"/>
                      <a:pt x="0" y="154"/>
                      <a:pt x="2" y="149"/>
                    </a:cubicBezTo>
                    <a:cubicBezTo>
                      <a:pt x="3" y="145"/>
                      <a:pt x="3" y="132"/>
                      <a:pt x="5" y="126"/>
                    </a:cubicBezTo>
                    <a:cubicBezTo>
                      <a:pt x="7" y="120"/>
                      <a:pt x="8" y="105"/>
                      <a:pt x="10" y="99"/>
                    </a:cubicBezTo>
                    <a:cubicBezTo>
                      <a:pt x="12" y="94"/>
                      <a:pt x="42" y="75"/>
                      <a:pt x="46" y="71"/>
                    </a:cubicBezTo>
                    <a:cubicBezTo>
                      <a:pt x="50" y="66"/>
                      <a:pt x="62" y="58"/>
                      <a:pt x="64" y="55"/>
                    </a:cubicBezTo>
                    <a:cubicBezTo>
                      <a:pt x="66" y="53"/>
                      <a:pt x="85" y="47"/>
                      <a:pt x="92" y="44"/>
                    </a:cubicBezTo>
                    <a:cubicBezTo>
                      <a:pt x="98" y="40"/>
                      <a:pt x="124" y="22"/>
                      <a:pt x="137" y="19"/>
                    </a:cubicBezTo>
                    <a:cubicBezTo>
                      <a:pt x="151" y="16"/>
                      <a:pt x="160" y="9"/>
                      <a:pt x="175" y="0"/>
                    </a:cubicBezTo>
                    <a:lnTo>
                      <a:pt x="193" y="5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auto">
              <a:xfrm>
                <a:off x="1419" y="1985"/>
                <a:ext cx="103" cy="160"/>
              </a:xfrm>
              <a:custGeom>
                <a:avLst/>
                <a:gdLst>
                  <a:gd name="T0" fmla="*/ 67 w 103"/>
                  <a:gd name="T1" fmla="*/ 0 h 160"/>
                  <a:gd name="T2" fmla="*/ 0 w 103"/>
                  <a:gd name="T3" fmla="*/ 26 h 160"/>
                  <a:gd name="T4" fmla="*/ 53 w 103"/>
                  <a:gd name="T5" fmla="*/ 160 h 160"/>
                  <a:gd name="T6" fmla="*/ 103 w 103"/>
                  <a:gd name="T7" fmla="*/ 143 h 160"/>
                  <a:gd name="T8" fmla="*/ 67 w 103"/>
                  <a:gd name="T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60">
                    <a:moveTo>
                      <a:pt x="67" y="0"/>
                    </a:moveTo>
                    <a:lnTo>
                      <a:pt x="0" y="26"/>
                    </a:lnTo>
                    <a:lnTo>
                      <a:pt x="53" y="160"/>
                    </a:lnTo>
                    <a:lnTo>
                      <a:pt x="103" y="14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auto">
              <a:xfrm>
                <a:off x="1474" y="1961"/>
                <a:ext cx="150" cy="191"/>
              </a:xfrm>
              <a:custGeom>
                <a:avLst/>
                <a:gdLst>
                  <a:gd name="T0" fmla="*/ 26 w 63"/>
                  <a:gd name="T1" fmla="*/ 1 h 80"/>
                  <a:gd name="T2" fmla="*/ 0 w 63"/>
                  <a:gd name="T3" fmla="*/ 9 h 80"/>
                  <a:gd name="T4" fmla="*/ 21 w 63"/>
                  <a:gd name="T5" fmla="*/ 80 h 80"/>
                  <a:gd name="T6" fmla="*/ 56 w 63"/>
                  <a:gd name="T7" fmla="*/ 72 h 80"/>
                  <a:gd name="T8" fmla="*/ 58 w 63"/>
                  <a:gd name="T9" fmla="*/ 48 h 80"/>
                  <a:gd name="T10" fmla="*/ 39 w 63"/>
                  <a:gd name="T11" fmla="*/ 31 h 80"/>
                  <a:gd name="T12" fmla="*/ 46 w 63"/>
                  <a:gd name="T13" fmla="*/ 8 h 80"/>
                  <a:gd name="T14" fmla="*/ 26 w 63"/>
                  <a:gd name="T15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0">
                    <a:moveTo>
                      <a:pt x="26" y="1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63" y="56"/>
                      <a:pt x="58" y="48"/>
                    </a:cubicBezTo>
                    <a:cubicBezTo>
                      <a:pt x="53" y="40"/>
                      <a:pt x="41" y="40"/>
                      <a:pt x="39" y="31"/>
                    </a:cubicBezTo>
                    <a:cubicBezTo>
                      <a:pt x="37" y="22"/>
                      <a:pt x="48" y="16"/>
                      <a:pt x="46" y="8"/>
                    </a:cubicBezTo>
                    <a:cubicBezTo>
                      <a:pt x="43" y="0"/>
                      <a:pt x="35" y="1"/>
                      <a:pt x="26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 bwMode="auto">
            <a:xfrm>
              <a:off x="4567282" y="3975271"/>
              <a:ext cx="739106" cy="258527"/>
              <a:chOff x="4095" y="2571"/>
              <a:chExt cx="1155" cy="404"/>
            </a:xfrm>
            <a:solidFill>
              <a:srgbClr val="E87071"/>
            </a:solidFill>
          </p:grpSpPr>
          <p:sp>
            <p:nvSpPr>
              <p:cNvPr id="31" name="Freeform 22"/>
              <p:cNvSpPr>
                <a:spLocks noEditPoints="1"/>
              </p:cNvSpPr>
              <p:nvPr/>
            </p:nvSpPr>
            <p:spPr bwMode="auto">
              <a:xfrm>
                <a:off x="4741" y="2730"/>
                <a:ext cx="242" cy="245"/>
              </a:xfrm>
              <a:custGeom>
                <a:avLst/>
                <a:gdLst>
                  <a:gd name="T0" fmla="*/ 31 w 102"/>
                  <a:gd name="T1" fmla="*/ 65 h 102"/>
                  <a:gd name="T2" fmla="*/ 11 w 102"/>
                  <a:gd name="T3" fmla="*/ 66 h 102"/>
                  <a:gd name="T4" fmla="*/ 8 w 102"/>
                  <a:gd name="T5" fmla="*/ 70 h 102"/>
                  <a:gd name="T6" fmla="*/ 0 w 102"/>
                  <a:gd name="T7" fmla="*/ 79 h 102"/>
                  <a:gd name="T8" fmla="*/ 11 w 102"/>
                  <a:gd name="T9" fmla="*/ 87 h 102"/>
                  <a:gd name="T10" fmla="*/ 36 w 102"/>
                  <a:gd name="T11" fmla="*/ 66 h 102"/>
                  <a:gd name="T12" fmla="*/ 31 w 102"/>
                  <a:gd name="T13" fmla="*/ 65 h 102"/>
                  <a:gd name="T14" fmla="*/ 33 w 102"/>
                  <a:gd name="T15" fmla="*/ 87 h 102"/>
                  <a:gd name="T16" fmla="*/ 43 w 102"/>
                  <a:gd name="T17" fmla="*/ 102 h 102"/>
                  <a:gd name="T18" fmla="*/ 70 w 102"/>
                  <a:gd name="T19" fmla="*/ 77 h 102"/>
                  <a:gd name="T20" fmla="*/ 70 w 102"/>
                  <a:gd name="T21" fmla="*/ 77 h 102"/>
                  <a:gd name="T22" fmla="*/ 43 w 102"/>
                  <a:gd name="T23" fmla="*/ 67 h 102"/>
                  <a:gd name="T24" fmla="*/ 33 w 102"/>
                  <a:gd name="T25" fmla="*/ 87 h 102"/>
                  <a:gd name="T26" fmla="*/ 76 w 102"/>
                  <a:gd name="T27" fmla="*/ 80 h 102"/>
                  <a:gd name="T28" fmla="*/ 74 w 102"/>
                  <a:gd name="T29" fmla="*/ 84 h 102"/>
                  <a:gd name="T30" fmla="*/ 84 w 102"/>
                  <a:gd name="T31" fmla="*/ 99 h 102"/>
                  <a:gd name="T32" fmla="*/ 102 w 102"/>
                  <a:gd name="T33" fmla="*/ 89 h 102"/>
                  <a:gd name="T34" fmla="*/ 76 w 102"/>
                  <a:gd name="T35" fmla="*/ 80 h 102"/>
                  <a:gd name="T36" fmla="*/ 68 w 102"/>
                  <a:gd name="T37" fmla="*/ 3 h 102"/>
                  <a:gd name="T38" fmla="*/ 38 w 102"/>
                  <a:gd name="T39" fmla="*/ 2 h 102"/>
                  <a:gd name="T40" fmla="*/ 32 w 102"/>
                  <a:gd name="T41" fmla="*/ 13 h 102"/>
                  <a:gd name="T42" fmla="*/ 46 w 102"/>
                  <a:gd name="T43" fmla="*/ 14 h 102"/>
                  <a:gd name="T44" fmla="*/ 70 w 102"/>
                  <a:gd name="T45" fmla="*/ 8 h 102"/>
                  <a:gd name="T46" fmla="*/ 70 w 102"/>
                  <a:gd name="T47" fmla="*/ 6 h 102"/>
                  <a:gd name="T48" fmla="*/ 68 w 102"/>
                  <a:gd name="T49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102">
                    <a:moveTo>
                      <a:pt x="31" y="65"/>
                    </a:moveTo>
                    <a:cubicBezTo>
                      <a:pt x="24" y="65"/>
                      <a:pt x="17" y="65"/>
                      <a:pt x="11" y="66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3"/>
                      <a:pt x="3" y="76"/>
                      <a:pt x="0" y="79"/>
                    </a:cubicBezTo>
                    <a:cubicBezTo>
                      <a:pt x="2" y="83"/>
                      <a:pt x="5" y="87"/>
                      <a:pt x="11" y="87"/>
                    </a:cubicBezTo>
                    <a:cubicBezTo>
                      <a:pt x="21" y="87"/>
                      <a:pt x="28" y="79"/>
                      <a:pt x="36" y="66"/>
                    </a:cubicBezTo>
                    <a:cubicBezTo>
                      <a:pt x="34" y="65"/>
                      <a:pt x="33" y="65"/>
                      <a:pt x="31" y="65"/>
                    </a:cubicBezTo>
                    <a:close/>
                    <a:moveTo>
                      <a:pt x="33" y="87"/>
                    </a:moveTo>
                    <a:cubicBezTo>
                      <a:pt x="30" y="92"/>
                      <a:pt x="34" y="102"/>
                      <a:pt x="43" y="102"/>
                    </a:cubicBezTo>
                    <a:cubicBezTo>
                      <a:pt x="53" y="102"/>
                      <a:pt x="61" y="93"/>
                      <a:pt x="70" y="77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0" y="73"/>
                      <a:pt x="50" y="70"/>
                      <a:pt x="43" y="67"/>
                    </a:cubicBezTo>
                    <a:cubicBezTo>
                      <a:pt x="38" y="76"/>
                      <a:pt x="34" y="84"/>
                      <a:pt x="33" y="87"/>
                    </a:cubicBezTo>
                    <a:close/>
                    <a:moveTo>
                      <a:pt x="76" y="80"/>
                    </a:moveTo>
                    <a:cubicBezTo>
                      <a:pt x="76" y="81"/>
                      <a:pt x="75" y="83"/>
                      <a:pt x="74" y="84"/>
                    </a:cubicBezTo>
                    <a:cubicBezTo>
                      <a:pt x="71" y="89"/>
                      <a:pt x="75" y="99"/>
                      <a:pt x="84" y="99"/>
                    </a:cubicBezTo>
                    <a:cubicBezTo>
                      <a:pt x="91" y="99"/>
                      <a:pt x="96" y="95"/>
                      <a:pt x="102" y="89"/>
                    </a:cubicBezTo>
                    <a:cubicBezTo>
                      <a:pt x="93" y="86"/>
                      <a:pt x="85" y="83"/>
                      <a:pt x="76" y="80"/>
                    </a:cubicBezTo>
                    <a:close/>
                    <a:moveTo>
                      <a:pt x="68" y="3"/>
                    </a:moveTo>
                    <a:cubicBezTo>
                      <a:pt x="62" y="0"/>
                      <a:pt x="52" y="0"/>
                      <a:pt x="38" y="2"/>
                    </a:cubicBezTo>
                    <a:cubicBezTo>
                      <a:pt x="36" y="6"/>
                      <a:pt x="34" y="10"/>
                      <a:pt x="32" y="13"/>
                    </a:cubicBezTo>
                    <a:cubicBezTo>
                      <a:pt x="36" y="14"/>
                      <a:pt x="41" y="14"/>
                      <a:pt x="46" y="14"/>
                    </a:cubicBezTo>
                    <a:cubicBezTo>
                      <a:pt x="61" y="14"/>
                      <a:pt x="68" y="11"/>
                      <a:pt x="70" y="8"/>
                    </a:cubicBezTo>
                    <a:cubicBezTo>
                      <a:pt x="70" y="8"/>
                      <a:pt x="71" y="8"/>
                      <a:pt x="70" y="6"/>
                    </a:cubicBezTo>
                    <a:cubicBezTo>
                      <a:pt x="70" y="4"/>
                      <a:pt x="69" y="3"/>
                      <a:pt x="6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4095" y="2706"/>
                <a:ext cx="648" cy="236"/>
              </a:xfrm>
              <a:custGeom>
                <a:avLst/>
                <a:gdLst>
                  <a:gd name="T0" fmla="*/ 267 w 273"/>
                  <a:gd name="T1" fmla="*/ 76 h 98"/>
                  <a:gd name="T2" fmla="*/ 259 w 273"/>
                  <a:gd name="T3" fmla="*/ 75 h 98"/>
                  <a:gd name="T4" fmla="*/ 232 w 273"/>
                  <a:gd name="T5" fmla="*/ 87 h 98"/>
                  <a:gd name="T6" fmla="*/ 194 w 273"/>
                  <a:gd name="T7" fmla="*/ 49 h 98"/>
                  <a:gd name="T8" fmla="*/ 232 w 273"/>
                  <a:gd name="T9" fmla="*/ 11 h 98"/>
                  <a:gd name="T10" fmla="*/ 259 w 273"/>
                  <a:gd name="T11" fmla="*/ 23 h 98"/>
                  <a:gd name="T12" fmla="*/ 270 w 273"/>
                  <a:gd name="T13" fmla="*/ 21 h 98"/>
                  <a:gd name="T14" fmla="*/ 273 w 273"/>
                  <a:gd name="T15" fmla="*/ 21 h 98"/>
                  <a:gd name="T16" fmla="*/ 232 w 273"/>
                  <a:gd name="T17" fmla="*/ 0 h 98"/>
                  <a:gd name="T18" fmla="*/ 183 w 273"/>
                  <a:gd name="T19" fmla="*/ 43 h 98"/>
                  <a:gd name="T20" fmla="*/ 90 w 273"/>
                  <a:gd name="T21" fmla="*/ 43 h 98"/>
                  <a:gd name="T22" fmla="*/ 90 w 273"/>
                  <a:gd name="T23" fmla="*/ 12 h 98"/>
                  <a:gd name="T24" fmla="*/ 79 w 273"/>
                  <a:gd name="T25" fmla="*/ 12 h 98"/>
                  <a:gd name="T26" fmla="*/ 79 w 273"/>
                  <a:gd name="T27" fmla="*/ 34 h 98"/>
                  <a:gd name="T28" fmla="*/ 69 w 273"/>
                  <a:gd name="T29" fmla="*/ 34 h 98"/>
                  <a:gd name="T30" fmla="*/ 69 w 273"/>
                  <a:gd name="T31" fmla="*/ 24 h 98"/>
                  <a:gd name="T32" fmla="*/ 52 w 273"/>
                  <a:gd name="T33" fmla="*/ 24 h 98"/>
                  <a:gd name="T34" fmla="*/ 52 w 273"/>
                  <a:gd name="T35" fmla="*/ 43 h 98"/>
                  <a:gd name="T36" fmla="*/ 44 w 273"/>
                  <a:gd name="T37" fmla="*/ 43 h 98"/>
                  <a:gd name="T38" fmla="*/ 44 w 273"/>
                  <a:gd name="T39" fmla="*/ 13 h 98"/>
                  <a:gd name="T40" fmla="*/ 24 w 273"/>
                  <a:gd name="T41" fmla="*/ 13 h 98"/>
                  <a:gd name="T42" fmla="*/ 24 w 273"/>
                  <a:gd name="T43" fmla="*/ 43 h 98"/>
                  <a:gd name="T44" fmla="*/ 6 w 273"/>
                  <a:gd name="T45" fmla="*/ 43 h 98"/>
                  <a:gd name="T46" fmla="*/ 0 w 273"/>
                  <a:gd name="T47" fmla="*/ 49 h 98"/>
                  <a:gd name="T48" fmla="*/ 6 w 273"/>
                  <a:gd name="T49" fmla="*/ 55 h 98"/>
                  <a:gd name="T50" fmla="*/ 24 w 273"/>
                  <a:gd name="T51" fmla="*/ 55 h 98"/>
                  <a:gd name="T52" fmla="*/ 24 w 273"/>
                  <a:gd name="T53" fmla="*/ 81 h 98"/>
                  <a:gd name="T54" fmla="*/ 44 w 273"/>
                  <a:gd name="T55" fmla="*/ 81 h 98"/>
                  <a:gd name="T56" fmla="*/ 44 w 273"/>
                  <a:gd name="T57" fmla="*/ 71 h 98"/>
                  <a:gd name="T58" fmla="*/ 54 w 273"/>
                  <a:gd name="T59" fmla="*/ 71 h 98"/>
                  <a:gd name="T60" fmla="*/ 54 w 273"/>
                  <a:gd name="T61" fmla="*/ 77 h 98"/>
                  <a:gd name="T62" fmla="*/ 65 w 273"/>
                  <a:gd name="T63" fmla="*/ 77 h 98"/>
                  <a:gd name="T64" fmla="*/ 65 w 273"/>
                  <a:gd name="T65" fmla="*/ 61 h 98"/>
                  <a:gd name="T66" fmla="*/ 76 w 273"/>
                  <a:gd name="T67" fmla="*/ 61 h 98"/>
                  <a:gd name="T68" fmla="*/ 76 w 273"/>
                  <a:gd name="T69" fmla="*/ 83 h 98"/>
                  <a:gd name="T70" fmla="*/ 93 w 273"/>
                  <a:gd name="T71" fmla="*/ 83 h 98"/>
                  <a:gd name="T72" fmla="*/ 93 w 273"/>
                  <a:gd name="T73" fmla="*/ 55 h 98"/>
                  <a:gd name="T74" fmla="*/ 183 w 273"/>
                  <a:gd name="T75" fmla="*/ 55 h 98"/>
                  <a:gd name="T76" fmla="*/ 232 w 273"/>
                  <a:gd name="T77" fmla="*/ 98 h 98"/>
                  <a:gd name="T78" fmla="*/ 273 w 273"/>
                  <a:gd name="T79" fmla="*/ 76 h 98"/>
                  <a:gd name="T80" fmla="*/ 267 w 273"/>
                  <a:gd name="T81" fmla="*/ 7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3" h="98">
                    <a:moveTo>
                      <a:pt x="267" y="76"/>
                    </a:moveTo>
                    <a:cubicBezTo>
                      <a:pt x="264" y="76"/>
                      <a:pt x="262" y="76"/>
                      <a:pt x="259" y="75"/>
                    </a:cubicBezTo>
                    <a:cubicBezTo>
                      <a:pt x="252" y="82"/>
                      <a:pt x="242" y="87"/>
                      <a:pt x="232" y="87"/>
                    </a:cubicBezTo>
                    <a:cubicBezTo>
                      <a:pt x="211" y="87"/>
                      <a:pt x="194" y="70"/>
                      <a:pt x="194" y="49"/>
                    </a:cubicBezTo>
                    <a:cubicBezTo>
                      <a:pt x="194" y="28"/>
                      <a:pt x="211" y="11"/>
                      <a:pt x="232" y="11"/>
                    </a:cubicBezTo>
                    <a:cubicBezTo>
                      <a:pt x="242" y="11"/>
                      <a:pt x="252" y="15"/>
                      <a:pt x="259" y="23"/>
                    </a:cubicBezTo>
                    <a:cubicBezTo>
                      <a:pt x="263" y="22"/>
                      <a:pt x="267" y="21"/>
                      <a:pt x="270" y="21"/>
                    </a:cubicBezTo>
                    <a:cubicBezTo>
                      <a:pt x="270" y="21"/>
                      <a:pt x="271" y="21"/>
                      <a:pt x="273" y="21"/>
                    </a:cubicBezTo>
                    <a:cubicBezTo>
                      <a:pt x="264" y="8"/>
                      <a:pt x="249" y="0"/>
                      <a:pt x="232" y="0"/>
                    </a:cubicBezTo>
                    <a:cubicBezTo>
                      <a:pt x="206" y="0"/>
                      <a:pt x="186" y="19"/>
                      <a:pt x="183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79" y="12"/>
                      <a:pt x="79" y="12"/>
                      <a:pt x="79" y="12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3" y="43"/>
                      <a:pt x="0" y="46"/>
                      <a:pt x="0" y="49"/>
                    </a:cubicBezTo>
                    <a:cubicBezTo>
                      <a:pt x="0" y="52"/>
                      <a:pt x="3" y="55"/>
                      <a:pt x="6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44" y="81"/>
                      <a:pt x="44" y="81"/>
                      <a:pt x="44" y="8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7"/>
                      <a:pt x="54" y="77"/>
                      <a:pt x="54" y="77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83"/>
                      <a:pt x="76" y="83"/>
                      <a:pt x="76" y="83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6" y="79"/>
                      <a:pt x="206" y="98"/>
                      <a:pt x="232" y="98"/>
                    </a:cubicBezTo>
                    <a:cubicBezTo>
                      <a:pt x="249" y="98"/>
                      <a:pt x="264" y="89"/>
                      <a:pt x="273" y="76"/>
                    </a:cubicBezTo>
                    <a:lnTo>
                      <a:pt x="267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Freeform 24"/>
              <p:cNvSpPr>
                <a:spLocks noEditPoints="1"/>
              </p:cNvSpPr>
              <p:nvPr/>
            </p:nvSpPr>
            <p:spPr bwMode="auto">
              <a:xfrm>
                <a:off x="4594" y="2571"/>
                <a:ext cx="656" cy="380"/>
              </a:xfrm>
              <a:custGeom>
                <a:avLst/>
                <a:gdLst>
                  <a:gd name="T0" fmla="*/ 22 w 276"/>
                  <a:gd name="T1" fmla="*/ 75 h 158"/>
                  <a:gd name="T2" fmla="*/ 0 w 276"/>
                  <a:gd name="T3" fmla="*/ 84 h 158"/>
                  <a:gd name="T4" fmla="*/ 4 w 276"/>
                  <a:gd name="T5" fmla="*/ 95 h 158"/>
                  <a:gd name="T6" fmla="*/ 40 w 276"/>
                  <a:gd name="T7" fmla="*/ 81 h 158"/>
                  <a:gd name="T8" fmla="*/ 22 w 276"/>
                  <a:gd name="T9" fmla="*/ 75 h 158"/>
                  <a:gd name="T10" fmla="*/ 252 w 276"/>
                  <a:gd name="T11" fmla="*/ 68 h 158"/>
                  <a:gd name="T12" fmla="*/ 151 w 276"/>
                  <a:gd name="T13" fmla="*/ 0 h 158"/>
                  <a:gd name="T14" fmla="*/ 51 w 276"/>
                  <a:gd name="T15" fmla="*/ 41 h 158"/>
                  <a:gd name="T16" fmla="*/ 36 w 276"/>
                  <a:gd name="T17" fmla="*/ 50 h 158"/>
                  <a:gd name="T18" fmla="*/ 67 w 276"/>
                  <a:gd name="T19" fmla="*/ 70 h 158"/>
                  <a:gd name="T20" fmla="*/ 140 w 276"/>
                  <a:gd name="T21" fmla="*/ 70 h 158"/>
                  <a:gd name="T22" fmla="*/ 108 w 276"/>
                  <a:gd name="T23" fmla="*/ 88 h 158"/>
                  <a:gd name="T24" fmla="*/ 60 w 276"/>
                  <a:gd name="T25" fmla="*/ 85 h 158"/>
                  <a:gd name="T26" fmla="*/ 25 w 276"/>
                  <a:gd name="T27" fmla="*/ 107 h 158"/>
                  <a:gd name="T28" fmla="*/ 57 w 276"/>
                  <a:gd name="T29" fmla="*/ 124 h 158"/>
                  <a:gd name="T30" fmla="*/ 93 w 276"/>
                  <a:gd name="T31" fmla="*/ 123 h 158"/>
                  <a:gd name="T32" fmla="*/ 212 w 276"/>
                  <a:gd name="T33" fmla="*/ 158 h 158"/>
                  <a:gd name="T34" fmla="*/ 276 w 276"/>
                  <a:gd name="T35" fmla="*/ 133 h 158"/>
                  <a:gd name="T36" fmla="*/ 276 w 276"/>
                  <a:gd name="T37" fmla="*/ 61 h 158"/>
                  <a:gd name="T38" fmla="*/ 252 w 276"/>
                  <a:gd name="T39" fmla="*/ 6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6" h="158">
                    <a:moveTo>
                      <a:pt x="22" y="75"/>
                    </a:moveTo>
                    <a:cubicBezTo>
                      <a:pt x="13" y="75"/>
                      <a:pt x="6" y="78"/>
                      <a:pt x="0" y="84"/>
                    </a:cubicBezTo>
                    <a:cubicBezTo>
                      <a:pt x="0" y="88"/>
                      <a:pt x="1" y="91"/>
                      <a:pt x="4" y="95"/>
                    </a:cubicBezTo>
                    <a:cubicBezTo>
                      <a:pt x="12" y="102"/>
                      <a:pt x="29" y="89"/>
                      <a:pt x="40" y="81"/>
                    </a:cubicBezTo>
                    <a:cubicBezTo>
                      <a:pt x="35" y="77"/>
                      <a:pt x="28" y="75"/>
                      <a:pt x="22" y="75"/>
                    </a:cubicBezTo>
                    <a:close/>
                    <a:moveTo>
                      <a:pt x="252" y="68"/>
                    </a:moveTo>
                    <a:cubicBezTo>
                      <a:pt x="231" y="67"/>
                      <a:pt x="177" y="0"/>
                      <a:pt x="151" y="0"/>
                    </a:cubicBezTo>
                    <a:cubicBezTo>
                      <a:pt x="126" y="0"/>
                      <a:pt x="70" y="29"/>
                      <a:pt x="51" y="41"/>
                    </a:cubicBezTo>
                    <a:cubicBezTo>
                      <a:pt x="47" y="43"/>
                      <a:pt x="42" y="46"/>
                      <a:pt x="36" y="50"/>
                    </a:cubicBezTo>
                    <a:cubicBezTo>
                      <a:pt x="48" y="53"/>
                      <a:pt x="59" y="60"/>
                      <a:pt x="67" y="70"/>
                    </a:cubicBezTo>
                    <a:cubicBezTo>
                      <a:pt x="97" y="59"/>
                      <a:pt x="135" y="51"/>
                      <a:pt x="140" y="70"/>
                    </a:cubicBezTo>
                    <a:cubicBezTo>
                      <a:pt x="143" y="82"/>
                      <a:pt x="130" y="88"/>
                      <a:pt x="108" y="88"/>
                    </a:cubicBezTo>
                    <a:cubicBezTo>
                      <a:pt x="87" y="88"/>
                      <a:pt x="70" y="85"/>
                      <a:pt x="60" y="85"/>
                    </a:cubicBezTo>
                    <a:cubicBezTo>
                      <a:pt x="49" y="85"/>
                      <a:pt x="25" y="93"/>
                      <a:pt x="25" y="107"/>
                    </a:cubicBezTo>
                    <a:cubicBezTo>
                      <a:pt x="25" y="121"/>
                      <a:pt x="49" y="124"/>
                      <a:pt x="57" y="124"/>
                    </a:cubicBezTo>
                    <a:cubicBezTo>
                      <a:pt x="65" y="124"/>
                      <a:pt x="78" y="123"/>
                      <a:pt x="93" y="123"/>
                    </a:cubicBezTo>
                    <a:cubicBezTo>
                      <a:pt x="114" y="123"/>
                      <a:pt x="175" y="158"/>
                      <a:pt x="212" y="158"/>
                    </a:cubicBezTo>
                    <a:cubicBezTo>
                      <a:pt x="249" y="158"/>
                      <a:pt x="268" y="140"/>
                      <a:pt x="276" y="133"/>
                    </a:cubicBezTo>
                    <a:cubicBezTo>
                      <a:pt x="276" y="122"/>
                      <a:pt x="276" y="61"/>
                      <a:pt x="276" y="61"/>
                    </a:cubicBezTo>
                    <a:cubicBezTo>
                      <a:pt x="261" y="68"/>
                      <a:pt x="259" y="69"/>
                      <a:pt x="252" y="6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7"/>
            <p:cNvGrpSpPr>
              <a:grpSpLocks noChangeAspect="1"/>
            </p:cNvGrpSpPr>
            <p:nvPr/>
          </p:nvGrpSpPr>
          <p:grpSpPr bwMode="auto">
            <a:xfrm>
              <a:off x="8868096" y="3812611"/>
              <a:ext cx="381960" cy="388640"/>
              <a:chOff x="4766" y="1799"/>
              <a:chExt cx="629" cy="640"/>
            </a:xfrm>
            <a:solidFill>
              <a:srgbClr val="663C77"/>
            </a:solidFill>
          </p:grpSpPr>
          <p:sp>
            <p:nvSpPr>
              <p:cNvPr id="27" name="Freeform 28"/>
              <p:cNvSpPr>
                <a:spLocks noEditPoints="1"/>
              </p:cNvSpPr>
              <p:nvPr/>
            </p:nvSpPr>
            <p:spPr bwMode="auto">
              <a:xfrm>
                <a:off x="5017" y="2057"/>
                <a:ext cx="191" cy="191"/>
              </a:xfrm>
              <a:custGeom>
                <a:avLst/>
                <a:gdLst>
                  <a:gd name="T0" fmla="*/ 40 w 80"/>
                  <a:gd name="T1" fmla="*/ 61 h 80"/>
                  <a:gd name="T2" fmla="*/ 20 w 80"/>
                  <a:gd name="T3" fmla="*/ 40 h 80"/>
                  <a:gd name="T4" fmla="*/ 40 w 80"/>
                  <a:gd name="T5" fmla="*/ 20 h 80"/>
                  <a:gd name="T6" fmla="*/ 61 w 80"/>
                  <a:gd name="T7" fmla="*/ 40 h 80"/>
                  <a:gd name="T8" fmla="*/ 40 w 80"/>
                  <a:gd name="T9" fmla="*/ 61 h 80"/>
                  <a:gd name="T10" fmla="*/ 40 w 80"/>
                  <a:gd name="T11" fmla="*/ 61 h 80"/>
                  <a:gd name="T12" fmla="*/ 34 w 80"/>
                  <a:gd name="T13" fmla="*/ 0 h 80"/>
                  <a:gd name="T14" fmla="*/ 34 w 80"/>
                  <a:gd name="T15" fmla="*/ 8 h 80"/>
                  <a:gd name="T16" fmla="*/ 22 w 80"/>
                  <a:gd name="T17" fmla="*/ 13 h 80"/>
                  <a:gd name="T18" fmla="*/ 17 w 80"/>
                  <a:gd name="T19" fmla="*/ 8 h 80"/>
                  <a:gd name="T20" fmla="*/ 8 w 80"/>
                  <a:gd name="T21" fmla="*/ 16 h 80"/>
                  <a:gd name="T22" fmla="*/ 13 w 80"/>
                  <a:gd name="T23" fmla="*/ 22 h 80"/>
                  <a:gd name="T24" fmla="*/ 8 w 80"/>
                  <a:gd name="T25" fmla="*/ 34 h 80"/>
                  <a:gd name="T26" fmla="*/ 0 w 80"/>
                  <a:gd name="T27" fmla="*/ 34 h 80"/>
                  <a:gd name="T28" fmla="*/ 0 w 80"/>
                  <a:gd name="T29" fmla="*/ 47 h 80"/>
                  <a:gd name="T30" fmla="*/ 8 w 80"/>
                  <a:gd name="T31" fmla="*/ 47 h 80"/>
                  <a:gd name="T32" fmla="*/ 13 w 80"/>
                  <a:gd name="T33" fmla="*/ 59 h 80"/>
                  <a:gd name="T34" fmla="*/ 8 w 80"/>
                  <a:gd name="T35" fmla="*/ 64 h 80"/>
                  <a:gd name="T36" fmla="*/ 17 w 80"/>
                  <a:gd name="T37" fmla="*/ 73 h 80"/>
                  <a:gd name="T38" fmla="*/ 22 w 80"/>
                  <a:gd name="T39" fmla="*/ 68 h 80"/>
                  <a:gd name="T40" fmla="*/ 34 w 80"/>
                  <a:gd name="T41" fmla="*/ 73 h 80"/>
                  <a:gd name="T42" fmla="*/ 34 w 80"/>
                  <a:gd name="T43" fmla="*/ 80 h 80"/>
                  <a:gd name="T44" fmla="*/ 47 w 80"/>
                  <a:gd name="T45" fmla="*/ 80 h 80"/>
                  <a:gd name="T46" fmla="*/ 47 w 80"/>
                  <a:gd name="T47" fmla="*/ 73 h 80"/>
                  <a:gd name="T48" fmla="*/ 59 w 80"/>
                  <a:gd name="T49" fmla="*/ 68 h 80"/>
                  <a:gd name="T50" fmla="*/ 64 w 80"/>
                  <a:gd name="T51" fmla="*/ 73 h 80"/>
                  <a:gd name="T52" fmla="*/ 73 w 80"/>
                  <a:gd name="T53" fmla="*/ 64 h 80"/>
                  <a:gd name="T54" fmla="*/ 68 w 80"/>
                  <a:gd name="T55" fmla="*/ 59 h 80"/>
                  <a:gd name="T56" fmla="*/ 73 w 80"/>
                  <a:gd name="T57" fmla="*/ 47 h 80"/>
                  <a:gd name="T58" fmla="*/ 80 w 80"/>
                  <a:gd name="T59" fmla="*/ 47 h 80"/>
                  <a:gd name="T60" fmla="*/ 80 w 80"/>
                  <a:gd name="T61" fmla="*/ 34 h 80"/>
                  <a:gd name="T62" fmla="*/ 73 w 80"/>
                  <a:gd name="T63" fmla="*/ 34 h 80"/>
                  <a:gd name="T64" fmla="*/ 68 w 80"/>
                  <a:gd name="T65" fmla="*/ 22 h 80"/>
                  <a:gd name="T66" fmla="*/ 73 w 80"/>
                  <a:gd name="T67" fmla="*/ 16 h 80"/>
                  <a:gd name="T68" fmla="*/ 64 w 80"/>
                  <a:gd name="T69" fmla="*/ 8 h 80"/>
                  <a:gd name="T70" fmla="*/ 59 w 80"/>
                  <a:gd name="T71" fmla="*/ 13 h 80"/>
                  <a:gd name="T72" fmla="*/ 47 w 80"/>
                  <a:gd name="T73" fmla="*/ 8 h 80"/>
                  <a:gd name="T74" fmla="*/ 47 w 80"/>
                  <a:gd name="T75" fmla="*/ 0 h 80"/>
                  <a:gd name="T76" fmla="*/ 34 w 80"/>
                  <a:gd name="T7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80">
                    <a:moveTo>
                      <a:pt x="40" y="61"/>
                    </a:moveTo>
                    <a:cubicBezTo>
                      <a:pt x="29" y="61"/>
                      <a:pt x="20" y="52"/>
                      <a:pt x="20" y="40"/>
                    </a:cubicBezTo>
                    <a:cubicBezTo>
                      <a:pt x="20" y="29"/>
                      <a:pt x="29" y="20"/>
                      <a:pt x="40" y="20"/>
                    </a:cubicBezTo>
                    <a:cubicBezTo>
                      <a:pt x="52" y="20"/>
                      <a:pt x="61" y="29"/>
                      <a:pt x="61" y="40"/>
                    </a:cubicBezTo>
                    <a:cubicBezTo>
                      <a:pt x="61" y="52"/>
                      <a:pt x="52" y="61"/>
                      <a:pt x="40" y="61"/>
                    </a:cubicBezTo>
                    <a:cubicBezTo>
                      <a:pt x="40" y="61"/>
                      <a:pt x="40" y="61"/>
                      <a:pt x="40" y="61"/>
                    </a:cubicBezTo>
                    <a:moveTo>
                      <a:pt x="34" y="0"/>
                    </a:moveTo>
                    <a:cubicBezTo>
                      <a:pt x="34" y="8"/>
                      <a:pt x="34" y="8"/>
                      <a:pt x="34" y="8"/>
                    </a:cubicBezTo>
                    <a:cubicBezTo>
                      <a:pt x="30" y="9"/>
                      <a:pt x="25" y="10"/>
                      <a:pt x="22" y="1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0" y="25"/>
                      <a:pt x="9" y="30"/>
                      <a:pt x="8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51"/>
                      <a:pt x="10" y="55"/>
                      <a:pt x="13" y="59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5" y="70"/>
                      <a:pt x="30" y="72"/>
                      <a:pt x="34" y="73"/>
                    </a:cubicBezTo>
                    <a:cubicBezTo>
                      <a:pt x="34" y="80"/>
                      <a:pt x="34" y="80"/>
                      <a:pt x="34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51" y="72"/>
                      <a:pt x="55" y="70"/>
                      <a:pt x="59" y="68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70" y="55"/>
                      <a:pt x="72" y="51"/>
                      <a:pt x="73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30"/>
                      <a:pt x="70" y="25"/>
                      <a:pt x="68" y="2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5" y="10"/>
                      <a:pt x="51" y="9"/>
                      <a:pt x="47" y="8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29"/>
              <p:cNvSpPr>
                <a:spLocks noEditPoints="1"/>
              </p:cNvSpPr>
              <p:nvPr/>
            </p:nvSpPr>
            <p:spPr bwMode="auto">
              <a:xfrm>
                <a:off x="5203" y="1799"/>
                <a:ext cx="192" cy="174"/>
              </a:xfrm>
              <a:custGeom>
                <a:avLst/>
                <a:gdLst>
                  <a:gd name="T0" fmla="*/ 40 w 80"/>
                  <a:gd name="T1" fmla="*/ 53 h 73"/>
                  <a:gd name="T2" fmla="*/ 27 w 80"/>
                  <a:gd name="T3" fmla="*/ 40 h 73"/>
                  <a:gd name="T4" fmla="*/ 40 w 80"/>
                  <a:gd name="T5" fmla="*/ 27 h 73"/>
                  <a:gd name="T6" fmla="*/ 53 w 80"/>
                  <a:gd name="T7" fmla="*/ 40 h 73"/>
                  <a:gd name="T8" fmla="*/ 40 w 80"/>
                  <a:gd name="T9" fmla="*/ 53 h 73"/>
                  <a:gd name="T10" fmla="*/ 34 w 80"/>
                  <a:gd name="T11" fmla="*/ 0 h 73"/>
                  <a:gd name="T12" fmla="*/ 34 w 80"/>
                  <a:gd name="T13" fmla="*/ 7 h 73"/>
                  <a:gd name="T14" fmla="*/ 21 w 80"/>
                  <a:gd name="T15" fmla="*/ 12 h 73"/>
                  <a:gd name="T16" fmla="*/ 16 w 80"/>
                  <a:gd name="T17" fmla="*/ 7 h 73"/>
                  <a:gd name="T18" fmla="*/ 7 w 80"/>
                  <a:gd name="T19" fmla="*/ 16 h 73"/>
                  <a:gd name="T20" fmla="*/ 13 w 80"/>
                  <a:gd name="T21" fmla="*/ 21 h 73"/>
                  <a:gd name="T22" fmla="*/ 7 w 80"/>
                  <a:gd name="T23" fmla="*/ 34 h 73"/>
                  <a:gd name="T24" fmla="*/ 0 w 80"/>
                  <a:gd name="T25" fmla="*/ 34 h 73"/>
                  <a:gd name="T26" fmla="*/ 0 w 80"/>
                  <a:gd name="T27" fmla="*/ 39 h 73"/>
                  <a:gd name="T28" fmla="*/ 22 w 80"/>
                  <a:gd name="T29" fmla="*/ 48 h 73"/>
                  <a:gd name="T30" fmla="*/ 18 w 80"/>
                  <a:gd name="T31" fmla="*/ 57 h 73"/>
                  <a:gd name="T32" fmla="*/ 27 w 80"/>
                  <a:gd name="T33" fmla="*/ 63 h 73"/>
                  <a:gd name="T34" fmla="*/ 34 w 80"/>
                  <a:gd name="T35" fmla="*/ 56 h 73"/>
                  <a:gd name="T36" fmla="*/ 49 w 80"/>
                  <a:gd name="T37" fmla="*/ 72 h 73"/>
                  <a:gd name="T38" fmla="*/ 59 w 80"/>
                  <a:gd name="T39" fmla="*/ 67 h 73"/>
                  <a:gd name="T40" fmla="*/ 64 w 80"/>
                  <a:gd name="T41" fmla="*/ 73 h 73"/>
                  <a:gd name="T42" fmla="*/ 73 w 80"/>
                  <a:gd name="T43" fmla="*/ 64 h 73"/>
                  <a:gd name="T44" fmla="*/ 67 w 80"/>
                  <a:gd name="T45" fmla="*/ 59 h 73"/>
                  <a:gd name="T46" fmla="*/ 73 w 80"/>
                  <a:gd name="T47" fmla="*/ 46 h 73"/>
                  <a:gd name="T48" fmla="*/ 80 w 80"/>
                  <a:gd name="T49" fmla="*/ 46 h 73"/>
                  <a:gd name="T50" fmla="*/ 80 w 80"/>
                  <a:gd name="T51" fmla="*/ 34 h 73"/>
                  <a:gd name="T52" fmla="*/ 73 w 80"/>
                  <a:gd name="T53" fmla="*/ 34 h 73"/>
                  <a:gd name="T54" fmla="*/ 67 w 80"/>
                  <a:gd name="T55" fmla="*/ 21 h 73"/>
                  <a:gd name="T56" fmla="*/ 73 w 80"/>
                  <a:gd name="T57" fmla="*/ 16 h 73"/>
                  <a:gd name="T58" fmla="*/ 64 w 80"/>
                  <a:gd name="T59" fmla="*/ 7 h 73"/>
                  <a:gd name="T60" fmla="*/ 59 w 80"/>
                  <a:gd name="T61" fmla="*/ 12 h 73"/>
                  <a:gd name="T62" fmla="*/ 46 w 80"/>
                  <a:gd name="T63" fmla="*/ 7 h 73"/>
                  <a:gd name="T64" fmla="*/ 46 w 80"/>
                  <a:gd name="T65" fmla="*/ 0 h 73"/>
                  <a:gd name="T66" fmla="*/ 34 w 80"/>
                  <a:gd name="T6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73">
                    <a:moveTo>
                      <a:pt x="40" y="53"/>
                    </a:moveTo>
                    <a:cubicBezTo>
                      <a:pt x="33" y="53"/>
                      <a:pt x="27" y="47"/>
                      <a:pt x="27" y="40"/>
                    </a:cubicBezTo>
                    <a:cubicBezTo>
                      <a:pt x="27" y="33"/>
                      <a:pt x="33" y="27"/>
                      <a:pt x="40" y="27"/>
                    </a:cubicBezTo>
                    <a:cubicBezTo>
                      <a:pt x="47" y="27"/>
                      <a:pt x="53" y="33"/>
                      <a:pt x="53" y="40"/>
                    </a:cubicBezTo>
                    <a:cubicBezTo>
                      <a:pt x="53" y="47"/>
                      <a:pt x="47" y="53"/>
                      <a:pt x="40" y="53"/>
                    </a:cubicBezTo>
                    <a:moveTo>
                      <a:pt x="34" y="0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9" y="8"/>
                      <a:pt x="25" y="10"/>
                      <a:pt x="21" y="1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0" y="25"/>
                      <a:pt x="8" y="29"/>
                      <a:pt x="7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19" y="56"/>
                      <a:pt x="18" y="57"/>
                    </a:cubicBezTo>
                    <a:cubicBezTo>
                      <a:pt x="21" y="59"/>
                      <a:pt x="24" y="61"/>
                      <a:pt x="27" y="63"/>
                    </a:cubicBezTo>
                    <a:cubicBezTo>
                      <a:pt x="28" y="62"/>
                      <a:pt x="34" y="56"/>
                      <a:pt x="34" y="56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3" y="71"/>
                      <a:pt x="56" y="69"/>
                      <a:pt x="59" y="67"/>
                    </a:cubicBezTo>
                    <a:cubicBezTo>
                      <a:pt x="64" y="73"/>
                      <a:pt x="64" y="73"/>
                      <a:pt x="64" y="73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70" y="55"/>
                      <a:pt x="72" y="51"/>
                      <a:pt x="73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34"/>
                      <a:pt x="80" y="34"/>
                      <a:pt x="80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2" y="29"/>
                      <a:pt x="70" y="25"/>
                      <a:pt x="67" y="21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5" y="10"/>
                      <a:pt x="51" y="8"/>
                      <a:pt x="46" y="7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4766" y="2248"/>
                <a:ext cx="191" cy="191"/>
              </a:xfrm>
              <a:custGeom>
                <a:avLst/>
                <a:gdLst>
                  <a:gd name="T0" fmla="*/ 17 w 80"/>
                  <a:gd name="T1" fmla="*/ 0 h 80"/>
                  <a:gd name="T2" fmla="*/ 8 w 80"/>
                  <a:gd name="T3" fmla="*/ 10 h 80"/>
                  <a:gd name="T4" fmla="*/ 13 w 80"/>
                  <a:gd name="T5" fmla="*/ 16 h 80"/>
                  <a:gd name="T6" fmla="*/ 8 w 80"/>
                  <a:gd name="T7" fmla="*/ 29 h 80"/>
                  <a:gd name="T8" fmla="*/ 0 w 80"/>
                  <a:gd name="T9" fmla="*/ 29 h 80"/>
                  <a:gd name="T10" fmla="*/ 0 w 80"/>
                  <a:gd name="T11" fmla="*/ 43 h 80"/>
                  <a:gd name="T12" fmla="*/ 8 w 80"/>
                  <a:gd name="T13" fmla="*/ 43 h 80"/>
                  <a:gd name="T14" fmla="*/ 13 w 80"/>
                  <a:gd name="T15" fmla="*/ 57 h 80"/>
                  <a:gd name="T16" fmla="*/ 8 w 80"/>
                  <a:gd name="T17" fmla="*/ 63 h 80"/>
                  <a:gd name="T18" fmla="*/ 17 w 80"/>
                  <a:gd name="T19" fmla="*/ 72 h 80"/>
                  <a:gd name="T20" fmla="*/ 23 w 80"/>
                  <a:gd name="T21" fmla="*/ 67 h 80"/>
                  <a:gd name="T22" fmla="*/ 37 w 80"/>
                  <a:gd name="T23" fmla="*/ 72 h 80"/>
                  <a:gd name="T24" fmla="*/ 37 w 80"/>
                  <a:gd name="T25" fmla="*/ 80 h 80"/>
                  <a:gd name="T26" fmla="*/ 51 w 80"/>
                  <a:gd name="T27" fmla="*/ 80 h 80"/>
                  <a:gd name="T28" fmla="*/ 51 w 80"/>
                  <a:gd name="T29" fmla="*/ 72 h 80"/>
                  <a:gd name="T30" fmla="*/ 64 w 80"/>
                  <a:gd name="T31" fmla="*/ 67 h 80"/>
                  <a:gd name="T32" fmla="*/ 70 w 80"/>
                  <a:gd name="T33" fmla="*/ 72 h 80"/>
                  <a:gd name="T34" fmla="*/ 80 w 80"/>
                  <a:gd name="T35" fmla="*/ 63 h 80"/>
                  <a:gd name="T36" fmla="*/ 74 w 80"/>
                  <a:gd name="T37" fmla="*/ 57 h 80"/>
                  <a:gd name="T38" fmla="*/ 78 w 80"/>
                  <a:gd name="T39" fmla="*/ 49 h 80"/>
                  <a:gd name="T40" fmla="*/ 74 w 80"/>
                  <a:gd name="T41" fmla="*/ 53 h 80"/>
                  <a:gd name="T42" fmla="*/ 53 w 80"/>
                  <a:gd name="T43" fmla="*/ 32 h 80"/>
                  <a:gd name="T44" fmla="*/ 60 w 80"/>
                  <a:gd name="T45" fmla="*/ 24 h 80"/>
                  <a:gd name="T46" fmla="*/ 53 w 80"/>
                  <a:gd name="T47" fmla="*/ 13 h 80"/>
                  <a:gd name="T48" fmla="*/ 43 w 80"/>
                  <a:gd name="T49" fmla="*/ 17 h 80"/>
                  <a:gd name="T50" fmla="*/ 37 w 80"/>
                  <a:gd name="T51" fmla="*/ 0 h 80"/>
                  <a:gd name="T52" fmla="*/ 37 w 80"/>
                  <a:gd name="T53" fmla="*/ 0 h 80"/>
                  <a:gd name="T54" fmla="*/ 23 w 80"/>
                  <a:gd name="T55" fmla="*/ 6 h 80"/>
                  <a:gd name="T56" fmla="*/ 17 w 80"/>
                  <a:gd name="T5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17" y="0"/>
                    </a:moveTo>
                    <a:cubicBezTo>
                      <a:pt x="8" y="10"/>
                      <a:pt x="8" y="10"/>
                      <a:pt x="8" y="10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20"/>
                      <a:pt x="9" y="24"/>
                      <a:pt x="8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8"/>
                      <a:pt x="11" y="53"/>
                      <a:pt x="13" y="57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7" y="69"/>
                      <a:pt x="32" y="71"/>
                      <a:pt x="37" y="72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6" y="71"/>
                      <a:pt x="60" y="69"/>
                      <a:pt x="64" y="67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74" y="57"/>
                      <a:pt x="74" y="57"/>
                      <a:pt x="74" y="57"/>
                    </a:cubicBezTo>
                    <a:cubicBezTo>
                      <a:pt x="76" y="54"/>
                      <a:pt x="77" y="52"/>
                      <a:pt x="78" y="49"/>
                    </a:cubicBezTo>
                    <a:cubicBezTo>
                      <a:pt x="76" y="51"/>
                      <a:pt x="74" y="53"/>
                      <a:pt x="74" y="5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3" y="32"/>
                      <a:pt x="59" y="26"/>
                      <a:pt x="60" y="24"/>
                    </a:cubicBezTo>
                    <a:cubicBezTo>
                      <a:pt x="57" y="21"/>
                      <a:pt x="55" y="17"/>
                      <a:pt x="53" y="13"/>
                    </a:cubicBezTo>
                    <a:cubicBezTo>
                      <a:pt x="51" y="14"/>
                      <a:pt x="43" y="17"/>
                      <a:pt x="43" y="1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2" y="1"/>
                      <a:pt x="27" y="3"/>
                      <a:pt x="23" y="6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31"/>
              <p:cNvSpPr>
                <a:spLocks noEditPoints="1"/>
              </p:cNvSpPr>
              <p:nvPr/>
            </p:nvSpPr>
            <p:spPr bwMode="auto">
              <a:xfrm>
                <a:off x="4852" y="1892"/>
                <a:ext cx="523" cy="523"/>
              </a:xfrm>
              <a:custGeom>
                <a:avLst/>
                <a:gdLst>
                  <a:gd name="T0" fmla="*/ 49 w 219"/>
                  <a:gd name="T1" fmla="*/ 159 h 219"/>
                  <a:gd name="T2" fmla="*/ 74 w 219"/>
                  <a:gd name="T3" fmla="*/ 159 h 219"/>
                  <a:gd name="T4" fmla="*/ 156 w 219"/>
                  <a:gd name="T5" fmla="*/ 172 h 219"/>
                  <a:gd name="T6" fmla="*/ 156 w 219"/>
                  <a:gd name="T7" fmla="*/ 147 h 219"/>
                  <a:gd name="T8" fmla="*/ 156 w 219"/>
                  <a:gd name="T9" fmla="*/ 172 h 219"/>
                  <a:gd name="T10" fmla="*/ 92 w 219"/>
                  <a:gd name="T11" fmla="*/ 74 h 219"/>
                  <a:gd name="T12" fmla="*/ 97 w 219"/>
                  <a:gd name="T13" fmla="*/ 63 h 219"/>
                  <a:gd name="T14" fmla="*/ 122 w 219"/>
                  <a:gd name="T15" fmla="*/ 72 h 219"/>
                  <a:gd name="T16" fmla="*/ 133 w 219"/>
                  <a:gd name="T17" fmla="*/ 68 h 219"/>
                  <a:gd name="T18" fmla="*/ 145 w 219"/>
                  <a:gd name="T19" fmla="*/ 92 h 219"/>
                  <a:gd name="T20" fmla="*/ 150 w 219"/>
                  <a:gd name="T21" fmla="*/ 97 h 219"/>
                  <a:gd name="T22" fmla="*/ 156 w 219"/>
                  <a:gd name="T23" fmla="*/ 122 h 219"/>
                  <a:gd name="T24" fmla="*/ 145 w 219"/>
                  <a:gd name="T25" fmla="*/ 127 h 219"/>
                  <a:gd name="T26" fmla="*/ 133 w 219"/>
                  <a:gd name="T27" fmla="*/ 151 h 219"/>
                  <a:gd name="T28" fmla="*/ 122 w 219"/>
                  <a:gd name="T29" fmla="*/ 147 h 219"/>
                  <a:gd name="T30" fmla="*/ 97 w 219"/>
                  <a:gd name="T31" fmla="*/ 156 h 219"/>
                  <a:gd name="T32" fmla="*/ 92 w 219"/>
                  <a:gd name="T33" fmla="*/ 145 h 219"/>
                  <a:gd name="T34" fmla="*/ 68 w 219"/>
                  <a:gd name="T35" fmla="*/ 133 h 219"/>
                  <a:gd name="T36" fmla="*/ 72 w 219"/>
                  <a:gd name="T37" fmla="*/ 122 h 219"/>
                  <a:gd name="T38" fmla="*/ 63 w 219"/>
                  <a:gd name="T39" fmla="*/ 97 h 219"/>
                  <a:gd name="T40" fmla="*/ 72 w 219"/>
                  <a:gd name="T41" fmla="*/ 97 h 219"/>
                  <a:gd name="T42" fmla="*/ 68 w 219"/>
                  <a:gd name="T43" fmla="*/ 85 h 219"/>
                  <a:gd name="T44" fmla="*/ 92 w 219"/>
                  <a:gd name="T45" fmla="*/ 74 h 219"/>
                  <a:gd name="T46" fmla="*/ 143 w 219"/>
                  <a:gd name="T47" fmla="*/ 59 h 219"/>
                  <a:gd name="T48" fmla="*/ 168 w 219"/>
                  <a:gd name="T49" fmla="*/ 59 h 219"/>
                  <a:gd name="T50" fmla="*/ 61 w 219"/>
                  <a:gd name="T51" fmla="*/ 71 h 219"/>
                  <a:gd name="T52" fmla="*/ 61 w 219"/>
                  <a:gd name="T53" fmla="*/ 46 h 219"/>
                  <a:gd name="T54" fmla="*/ 61 w 219"/>
                  <a:gd name="T55" fmla="*/ 71 h 219"/>
                  <a:gd name="T56" fmla="*/ 101 w 219"/>
                  <a:gd name="T57" fmla="*/ 0 h 219"/>
                  <a:gd name="T58" fmla="*/ 81 w 219"/>
                  <a:gd name="T59" fmla="*/ 13 h 219"/>
                  <a:gd name="T60" fmla="*/ 61 w 219"/>
                  <a:gd name="T61" fmla="*/ 11 h 219"/>
                  <a:gd name="T62" fmla="*/ 45 w 219"/>
                  <a:gd name="T63" fmla="*/ 32 h 219"/>
                  <a:gd name="T64" fmla="*/ 26 w 219"/>
                  <a:gd name="T65" fmla="*/ 38 h 219"/>
                  <a:gd name="T66" fmla="*/ 21 w 219"/>
                  <a:gd name="T67" fmla="*/ 62 h 219"/>
                  <a:gd name="T68" fmla="*/ 5 w 219"/>
                  <a:gd name="T69" fmla="*/ 74 h 219"/>
                  <a:gd name="T70" fmla="*/ 9 w 219"/>
                  <a:gd name="T71" fmla="*/ 101 h 219"/>
                  <a:gd name="T72" fmla="*/ 0 w 219"/>
                  <a:gd name="T73" fmla="*/ 118 h 219"/>
                  <a:gd name="T74" fmla="*/ 13 w 219"/>
                  <a:gd name="T75" fmla="*/ 138 h 219"/>
                  <a:gd name="T76" fmla="*/ 11 w 219"/>
                  <a:gd name="T77" fmla="*/ 158 h 219"/>
                  <a:gd name="T78" fmla="*/ 32 w 219"/>
                  <a:gd name="T79" fmla="*/ 174 h 219"/>
                  <a:gd name="T80" fmla="*/ 38 w 219"/>
                  <a:gd name="T81" fmla="*/ 193 h 219"/>
                  <a:gd name="T82" fmla="*/ 62 w 219"/>
                  <a:gd name="T83" fmla="*/ 198 h 219"/>
                  <a:gd name="T84" fmla="*/ 74 w 219"/>
                  <a:gd name="T85" fmla="*/ 213 h 219"/>
                  <a:gd name="T86" fmla="*/ 101 w 219"/>
                  <a:gd name="T87" fmla="*/ 210 h 219"/>
                  <a:gd name="T88" fmla="*/ 118 w 219"/>
                  <a:gd name="T89" fmla="*/ 219 h 219"/>
                  <a:gd name="T90" fmla="*/ 138 w 219"/>
                  <a:gd name="T91" fmla="*/ 206 h 219"/>
                  <a:gd name="T92" fmla="*/ 158 w 219"/>
                  <a:gd name="T93" fmla="*/ 208 h 219"/>
                  <a:gd name="T94" fmla="*/ 174 w 219"/>
                  <a:gd name="T95" fmla="*/ 186 h 219"/>
                  <a:gd name="T96" fmla="*/ 193 w 219"/>
                  <a:gd name="T97" fmla="*/ 181 h 219"/>
                  <a:gd name="T98" fmla="*/ 198 w 219"/>
                  <a:gd name="T99" fmla="*/ 157 h 219"/>
                  <a:gd name="T100" fmla="*/ 213 w 219"/>
                  <a:gd name="T101" fmla="*/ 145 h 219"/>
                  <a:gd name="T102" fmla="*/ 210 w 219"/>
                  <a:gd name="T103" fmla="*/ 118 h 219"/>
                  <a:gd name="T104" fmla="*/ 219 w 219"/>
                  <a:gd name="T105" fmla="*/ 101 h 219"/>
                  <a:gd name="T106" fmla="*/ 206 w 219"/>
                  <a:gd name="T107" fmla="*/ 81 h 219"/>
                  <a:gd name="T108" fmla="*/ 208 w 219"/>
                  <a:gd name="T109" fmla="*/ 61 h 219"/>
                  <a:gd name="T110" fmla="*/ 187 w 219"/>
                  <a:gd name="T111" fmla="*/ 45 h 219"/>
                  <a:gd name="T112" fmla="*/ 181 w 219"/>
                  <a:gd name="T113" fmla="*/ 26 h 219"/>
                  <a:gd name="T114" fmla="*/ 157 w 219"/>
                  <a:gd name="T115" fmla="*/ 21 h 219"/>
                  <a:gd name="T116" fmla="*/ 145 w 219"/>
                  <a:gd name="T117" fmla="*/ 5 h 219"/>
                  <a:gd name="T118" fmla="*/ 118 w 219"/>
                  <a:gd name="T119" fmla="*/ 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219">
                    <a:moveTo>
                      <a:pt x="61" y="172"/>
                    </a:moveTo>
                    <a:cubicBezTo>
                      <a:pt x="54" y="172"/>
                      <a:pt x="49" y="166"/>
                      <a:pt x="49" y="159"/>
                    </a:cubicBezTo>
                    <a:cubicBezTo>
                      <a:pt x="49" y="152"/>
                      <a:pt x="54" y="147"/>
                      <a:pt x="61" y="147"/>
                    </a:cubicBezTo>
                    <a:cubicBezTo>
                      <a:pt x="68" y="147"/>
                      <a:pt x="74" y="152"/>
                      <a:pt x="74" y="159"/>
                    </a:cubicBezTo>
                    <a:cubicBezTo>
                      <a:pt x="74" y="166"/>
                      <a:pt x="68" y="172"/>
                      <a:pt x="61" y="172"/>
                    </a:cubicBezTo>
                    <a:moveTo>
                      <a:pt x="156" y="172"/>
                    </a:moveTo>
                    <a:cubicBezTo>
                      <a:pt x="149" y="172"/>
                      <a:pt x="143" y="166"/>
                      <a:pt x="143" y="159"/>
                    </a:cubicBezTo>
                    <a:cubicBezTo>
                      <a:pt x="143" y="152"/>
                      <a:pt x="149" y="147"/>
                      <a:pt x="156" y="147"/>
                    </a:cubicBezTo>
                    <a:cubicBezTo>
                      <a:pt x="163" y="147"/>
                      <a:pt x="168" y="152"/>
                      <a:pt x="168" y="159"/>
                    </a:cubicBezTo>
                    <a:cubicBezTo>
                      <a:pt x="168" y="166"/>
                      <a:pt x="163" y="172"/>
                      <a:pt x="156" y="172"/>
                    </a:cubicBezTo>
                    <a:cubicBezTo>
                      <a:pt x="156" y="172"/>
                      <a:pt x="156" y="172"/>
                      <a:pt x="156" y="172"/>
                    </a:cubicBezTo>
                    <a:moveTo>
                      <a:pt x="92" y="74"/>
                    </a:moveTo>
                    <a:cubicBezTo>
                      <a:pt x="94" y="73"/>
                      <a:pt x="95" y="73"/>
                      <a:pt x="97" y="72"/>
                    </a:cubicBezTo>
                    <a:cubicBezTo>
                      <a:pt x="97" y="71"/>
                      <a:pt x="97" y="63"/>
                      <a:pt x="97" y="63"/>
                    </a:cubicBezTo>
                    <a:cubicBezTo>
                      <a:pt x="122" y="63"/>
                      <a:pt x="122" y="63"/>
                      <a:pt x="122" y="63"/>
                    </a:cubicBezTo>
                    <a:cubicBezTo>
                      <a:pt x="122" y="63"/>
                      <a:pt x="122" y="71"/>
                      <a:pt x="122" y="72"/>
                    </a:cubicBezTo>
                    <a:cubicBezTo>
                      <a:pt x="124" y="73"/>
                      <a:pt x="125" y="73"/>
                      <a:pt x="127" y="74"/>
                    </a:cubicBezTo>
                    <a:cubicBezTo>
                      <a:pt x="128" y="73"/>
                      <a:pt x="133" y="68"/>
                      <a:pt x="133" y="68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46" y="91"/>
                      <a:pt x="145" y="92"/>
                    </a:cubicBezTo>
                    <a:cubicBezTo>
                      <a:pt x="145" y="93"/>
                      <a:pt x="146" y="95"/>
                      <a:pt x="147" y="97"/>
                    </a:cubicBezTo>
                    <a:cubicBezTo>
                      <a:pt x="147" y="97"/>
                      <a:pt x="148" y="97"/>
                      <a:pt x="150" y="97"/>
                    </a:cubicBezTo>
                    <a:cubicBezTo>
                      <a:pt x="152" y="97"/>
                      <a:pt x="156" y="97"/>
                      <a:pt x="156" y="97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122"/>
                      <a:pt x="148" y="122"/>
                      <a:pt x="147" y="122"/>
                    </a:cubicBezTo>
                    <a:cubicBezTo>
                      <a:pt x="146" y="124"/>
                      <a:pt x="145" y="125"/>
                      <a:pt x="145" y="127"/>
                    </a:cubicBezTo>
                    <a:cubicBezTo>
                      <a:pt x="146" y="128"/>
                      <a:pt x="151" y="133"/>
                      <a:pt x="151" y="133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133" y="151"/>
                      <a:pt x="128" y="145"/>
                      <a:pt x="127" y="145"/>
                    </a:cubicBezTo>
                    <a:cubicBezTo>
                      <a:pt x="125" y="145"/>
                      <a:pt x="124" y="146"/>
                      <a:pt x="122" y="147"/>
                    </a:cubicBezTo>
                    <a:cubicBezTo>
                      <a:pt x="122" y="148"/>
                      <a:pt x="122" y="156"/>
                      <a:pt x="122" y="156"/>
                    </a:cubicBezTo>
                    <a:cubicBezTo>
                      <a:pt x="97" y="156"/>
                      <a:pt x="97" y="156"/>
                      <a:pt x="97" y="156"/>
                    </a:cubicBezTo>
                    <a:cubicBezTo>
                      <a:pt x="97" y="156"/>
                      <a:pt x="97" y="148"/>
                      <a:pt x="97" y="147"/>
                    </a:cubicBezTo>
                    <a:cubicBezTo>
                      <a:pt x="95" y="146"/>
                      <a:pt x="94" y="145"/>
                      <a:pt x="92" y="145"/>
                    </a:cubicBezTo>
                    <a:cubicBezTo>
                      <a:pt x="91" y="145"/>
                      <a:pt x="86" y="151"/>
                      <a:pt x="86" y="151"/>
                    </a:cubicBezTo>
                    <a:cubicBezTo>
                      <a:pt x="68" y="133"/>
                      <a:pt x="68" y="133"/>
                      <a:pt x="68" y="133"/>
                    </a:cubicBezTo>
                    <a:cubicBezTo>
                      <a:pt x="68" y="133"/>
                      <a:pt x="73" y="128"/>
                      <a:pt x="74" y="127"/>
                    </a:cubicBezTo>
                    <a:cubicBezTo>
                      <a:pt x="73" y="125"/>
                      <a:pt x="73" y="124"/>
                      <a:pt x="72" y="122"/>
                    </a:cubicBezTo>
                    <a:cubicBezTo>
                      <a:pt x="71" y="122"/>
                      <a:pt x="63" y="122"/>
                      <a:pt x="63" y="122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7" y="97"/>
                      <a:pt x="69" y="97"/>
                    </a:cubicBezTo>
                    <a:cubicBezTo>
                      <a:pt x="71" y="97"/>
                      <a:pt x="72" y="97"/>
                      <a:pt x="72" y="97"/>
                    </a:cubicBezTo>
                    <a:cubicBezTo>
                      <a:pt x="73" y="95"/>
                      <a:pt x="73" y="93"/>
                      <a:pt x="74" y="92"/>
                    </a:cubicBezTo>
                    <a:cubicBezTo>
                      <a:pt x="73" y="91"/>
                      <a:pt x="68" y="85"/>
                      <a:pt x="68" y="85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6" y="68"/>
                      <a:pt x="91" y="73"/>
                      <a:pt x="92" y="74"/>
                    </a:cubicBezTo>
                    <a:moveTo>
                      <a:pt x="156" y="71"/>
                    </a:moveTo>
                    <a:cubicBezTo>
                      <a:pt x="149" y="71"/>
                      <a:pt x="143" y="65"/>
                      <a:pt x="143" y="59"/>
                    </a:cubicBezTo>
                    <a:cubicBezTo>
                      <a:pt x="143" y="52"/>
                      <a:pt x="149" y="46"/>
                      <a:pt x="156" y="46"/>
                    </a:cubicBezTo>
                    <a:cubicBezTo>
                      <a:pt x="163" y="46"/>
                      <a:pt x="168" y="52"/>
                      <a:pt x="168" y="59"/>
                    </a:cubicBezTo>
                    <a:cubicBezTo>
                      <a:pt x="168" y="65"/>
                      <a:pt x="163" y="71"/>
                      <a:pt x="156" y="71"/>
                    </a:cubicBezTo>
                    <a:moveTo>
                      <a:pt x="61" y="71"/>
                    </a:moveTo>
                    <a:cubicBezTo>
                      <a:pt x="54" y="71"/>
                      <a:pt x="49" y="65"/>
                      <a:pt x="49" y="59"/>
                    </a:cubicBezTo>
                    <a:cubicBezTo>
                      <a:pt x="49" y="52"/>
                      <a:pt x="54" y="46"/>
                      <a:pt x="61" y="46"/>
                    </a:cubicBezTo>
                    <a:cubicBezTo>
                      <a:pt x="68" y="46"/>
                      <a:pt x="74" y="52"/>
                      <a:pt x="74" y="59"/>
                    </a:cubicBezTo>
                    <a:cubicBezTo>
                      <a:pt x="74" y="65"/>
                      <a:pt x="68" y="71"/>
                      <a:pt x="61" y="71"/>
                    </a:cubicBezTo>
                    <a:moveTo>
                      <a:pt x="118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4" y="10"/>
                      <a:pt x="87" y="11"/>
                      <a:pt x="81" y="1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57" y="23"/>
                      <a:pt x="51" y="27"/>
                      <a:pt x="45" y="3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28" y="50"/>
                      <a:pt x="24" y="55"/>
                      <a:pt x="21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1" y="85"/>
                      <a:pt x="10" y="93"/>
                      <a:pt x="9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9" y="118"/>
                      <a:pt x="9" y="118"/>
                      <a:pt x="9" y="118"/>
                    </a:cubicBezTo>
                    <a:cubicBezTo>
                      <a:pt x="10" y="125"/>
                      <a:pt x="11" y="132"/>
                      <a:pt x="13" y="138"/>
                    </a:cubicBezTo>
                    <a:cubicBezTo>
                      <a:pt x="4" y="142"/>
                      <a:pt x="4" y="142"/>
                      <a:pt x="4" y="142"/>
                    </a:cubicBezTo>
                    <a:cubicBezTo>
                      <a:pt x="11" y="158"/>
                      <a:pt x="11" y="158"/>
                      <a:pt x="11" y="158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23" y="161"/>
                      <a:pt x="27" y="168"/>
                      <a:pt x="32" y="174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8" y="193"/>
                      <a:pt x="38" y="193"/>
                      <a:pt x="38" y="193"/>
                    </a:cubicBezTo>
                    <a:cubicBezTo>
                      <a:pt x="45" y="186"/>
                      <a:pt x="45" y="186"/>
                      <a:pt x="45" y="186"/>
                    </a:cubicBezTo>
                    <a:cubicBezTo>
                      <a:pt x="50" y="191"/>
                      <a:pt x="56" y="195"/>
                      <a:pt x="62" y="198"/>
                    </a:cubicBezTo>
                    <a:cubicBezTo>
                      <a:pt x="58" y="206"/>
                      <a:pt x="58" y="206"/>
                      <a:pt x="58" y="206"/>
                    </a:cubicBezTo>
                    <a:cubicBezTo>
                      <a:pt x="74" y="213"/>
                      <a:pt x="74" y="213"/>
                      <a:pt x="74" y="213"/>
                    </a:cubicBezTo>
                    <a:cubicBezTo>
                      <a:pt x="78" y="205"/>
                      <a:pt x="78" y="205"/>
                      <a:pt x="78" y="205"/>
                    </a:cubicBezTo>
                    <a:cubicBezTo>
                      <a:pt x="85" y="207"/>
                      <a:pt x="93" y="209"/>
                      <a:pt x="101" y="210"/>
                    </a:cubicBezTo>
                    <a:cubicBezTo>
                      <a:pt x="101" y="219"/>
                      <a:pt x="101" y="219"/>
                      <a:pt x="101" y="219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18" y="210"/>
                      <a:pt x="118" y="210"/>
                      <a:pt x="118" y="210"/>
                    </a:cubicBezTo>
                    <a:cubicBezTo>
                      <a:pt x="125" y="209"/>
                      <a:pt x="132" y="208"/>
                      <a:pt x="138" y="206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58" y="208"/>
                      <a:pt x="158" y="208"/>
                      <a:pt x="158" y="208"/>
                    </a:cubicBezTo>
                    <a:cubicBezTo>
                      <a:pt x="155" y="199"/>
                      <a:pt x="155" y="199"/>
                      <a:pt x="155" y="199"/>
                    </a:cubicBezTo>
                    <a:cubicBezTo>
                      <a:pt x="162" y="196"/>
                      <a:pt x="168" y="191"/>
                      <a:pt x="174" y="186"/>
                    </a:cubicBezTo>
                    <a:cubicBezTo>
                      <a:pt x="181" y="193"/>
                      <a:pt x="181" y="193"/>
                      <a:pt x="181" y="193"/>
                    </a:cubicBezTo>
                    <a:cubicBezTo>
                      <a:pt x="193" y="181"/>
                      <a:pt x="193" y="181"/>
                      <a:pt x="193" y="181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91" y="169"/>
                      <a:pt x="195" y="163"/>
                      <a:pt x="198" y="157"/>
                    </a:cubicBezTo>
                    <a:cubicBezTo>
                      <a:pt x="206" y="161"/>
                      <a:pt x="206" y="161"/>
                      <a:pt x="206" y="161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05" y="141"/>
                      <a:pt x="205" y="141"/>
                      <a:pt x="205" y="141"/>
                    </a:cubicBezTo>
                    <a:cubicBezTo>
                      <a:pt x="207" y="134"/>
                      <a:pt x="209" y="126"/>
                      <a:pt x="210" y="118"/>
                    </a:cubicBezTo>
                    <a:cubicBezTo>
                      <a:pt x="219" y="118"/>
                      <a:pt x="219" y="118"/>
                      <a:pt x="219" y="118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0" y="101"/>
                      <a:pt x="210" y="101"/>
                      <a:pt x="210" y="101"/>
                    </a:cubicBezTo>
                    <a:cubicBezTo>
                      <a:pt x="209" y="94"/>
                      <a:pt x="208" y="87"/>
                      <a:pt x="206" y="81"/>
                    </a:cubicBezTo>
                    <a:cubicBezTo>
                      <a:pt x="214" y="77"/>
                      <a:pt x="214" y="77"/>
                      <a:pt x="214" y="77"/>
                    </a:cubicBezTo>
                    <a:cubicBezTo>
                      <a:pt x="208" y="61"/>
                      <a:pt x="208" y="61"/>
                      <a:pt x="208" y="61"/>
                    </a:cubicBezTo>
                    <a:cubicBezTo>
                      <a:pt x="199" y="64"/>
                      <a:pt x="199" y="64"/>
                      <a:pt x="199" y="64"/>
                    </a:cubicBezTo>
                    <a:cubicBezTo>
                      <a:pt x="196" y="57"/>
                      <a:pt x="192" y="51"/>
                      <a:pt x="187" y="45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4" y="32"/>
                      <a:pt x="174" y="32"/>
                      <a:pt x="174" y="32"/>
                    </a:cubicBezTo>
                    <a:cubicBezTo>
                      <a:pt x="169" y="28"/>
                      <a:pt x="163" y="24"/>
                      <a:pt x="157" y="21"/>
                    </a:cubicBezTo>
                    <a:cubicBezTo>
                      <a:pt x="161" y="12"/>
                      <a:pt x="161" y="12"/>
                      <a:pt x="161" y="12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34" y="11"/>
                      <a:pt x="126" y="10"/>
                      <a:pt x="118" y="9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4807401" y="370263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35"/>
            <p:cNvSpPr>
              <a:spLocks noEditPoints="1"/>
            </p:cNvSpPr>
            <p:nvPr/>
          </p:nvSpPr>
          <p:spPr bwMode="auto">
            <a:xfrm>
              <a:off x="2812657" y="3695865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6928825" y="3528860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8948104" y="3609802"/>
              <a:ext cx="302717" cy="189607"/>
            </a:xfrm>
            <a:custGeom>
              <a:avLst/>
              <a:gdLst>
                <a:gd name="T0" fmla="*/ 10 w 193"/>
                <a:gd name="T1" fmla="*/ 0 h 120"/>
                <a:gd name="T2" fmla="*/ 0 w 193"/>
                <a:gd name="T3" fmla="*/ 9 h 120"/>
                <a:gd name="T4" fmla="*/ 10 w 193"/>
                <a:gd name="T5" fmla="*/ 18 h 120"/>
                <a:gd name="T6" fmla="*/ 19 w 193"/>
                <a:gd name="T7" fmla="*/ 9 h 120"/>
                <a:gd name="T8" fmla="*/ 10 w 193"/>
                <a:gd name="T9" fmla="*/ 0 h 120"/>
                <a:gd name="T10" fmla="*/ 145 w 193"/>
                <a:gd name="T11" fmla="*/ 33 h 120"/>
                <a:gd name="T12" fmla="*/ 130 w 193"/>
                <a:gd name="T13" fmla="*/ 48 h 120"/>
                <a:gd name="T14" fmla="*/ 145 w 193"/>
                <a:gd name="T15" fmla="*/ 63 h 120"/>
                <a:gd name="T16" fmla="*/ 160 w 193"/>
                <a:gd name="T17" fmla="*/ 48 h 120"/>
                <a:gd name="T18" fmla="*/ 145 w 193"/>
                <a:gd name="T19" fmla="*/ 33 h 120"/>
                <a:gd name="T20" fmla="*/ 49 w 193"/>
                <a:gd name="T21" fmla="*/ 33 h 120"/>
                <a:gd name="T22" fmla="*/ 34 w 193"/>
                <a:gd name="T23" fmla="*/ 48 h 120"/>
                <a:gd name="T24" fmla="*/ 49 w 193"/>
                <a:gd name="T25" fmla="*/ 63 h 120"/>
                <a:gd name="T26" fmla="*/ 64 w 193"/>
                <a:gd name="T27" fmla="*/ 48 h 120"/>
                <a:gd name="T28" fmla="*/ 49 w 193"/>
                <a:gd name="T29" fmla="*/ 33 h 120"/>
                <a:gd name="T30" fmla="*/ 97 w 193"/>
                <a:gd name="T31" fmla="*/ 73 h 120"/>
                <a:gd name="T32" fmla="*/ 73 w 193"/>
                <a:gd name="T33" fmla="*/ 96 h 120"/>
                <a:gd name="T34" fmla="*/ 97 w 193"/>
                <a:gd name="T35" fmla="*/ 120 h 120"/>
                <a:gd name="T36" fmla="*/ 120 w 193"/>
                <a:gd name="T37" fmla="*/ 96 h 120"/>
                <a:gd name="T38" fmla="*/ 97 w 193"/>
                <a:gd name="T39" fmla="*/ 73 h 120"/>
                <a:gd name="T40" fmla="*/ 184 w 193"/>
                <a:gd name="T41" fmla="*/ 0 h 120"/>
                <a:gd name="T42" fmla="*/ 175 w 193"/>
                <a:gd name="T43" fmla="*/ 9 h 120"/>
                <a:gd name="T44" fmla="*/ 184 w 193"/>
                <a:gd name="T45" fmla="*/ 18 h 120"/>
                <a:gd name="T46" fmla="*/ 193 w 193"/>
                <a:gd name="T47" fmla="*/ 9 h 120"/>
                <a:gd name="T48" fmla="*/ 184 w 193"/>
                <a:gd name="T4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3" h="120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14"/>
                    <a:pt x="5" y="18"/>
                    <a:pt x="10" y="18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moveTo>
                    <a:pt x="145" y="33"/>
                  </a:moveTo>
                  <a:cubicBezTo>
                    <a:pt x="136" y="33"/>
                    <a:pt x="130" y="40"/>
                    <a:pt x="130" y="48"/>
                  </a:cubicBezTo>
                  <a:cubicBezTo>
                    <a:pt x="130" y="57"/>
                    <a:pt x="136" y="63"/>
                    <a:pt x="145" y="63"/>
                  </a:cubicBezTo>
                  <a:cubicBezTo>
                    <a:pt x="153" y="63"/>
                    <a:pt x="160" y="57"/>
                    <a:pt x="160" y="48"/>
                  </a:cubicBezTo>
                  <a:cubicBezTo>
                    <a:pt x="160" y="40"/>
                    <a:pt x="153" y="33"/>
                    <a:pt x="145" y="33"/>
                  </a:cubicBezTo>
                  <a:moveTo>
                    <a:pt x="49" y="33"/>
                  </a:moveTo>
                  <a:cubicBezTo>
                    <a:pt x="41" y="33"/>
                    <a:pt x="34" y="40"/>
                    <a:pt x="34" y="48"/>
                  </a:cubicBezTo>
                  <a:cubicBezTo>
                    <a:pt x="34" y="57"/>
                    <a:pt x="41" y="63"/>
                    <a:pt x="49" y="63"/>
                  </a:cubicBezTo>
                  <a:cubicBezTo>
                    <a:pt x="57" y="63"/>
                    <a:pt x="64" y="57"/>
                    <a:pt x="64" y="48"/>
                  </a:cubicBezTo>
                  <a:cubicBezTo>
                    <a:pt x="64" y="40"/>
                    <a:pt x="57" y="33"/>
                    <a:pt x="49" y="33"/>
                  </a:cubicBezTo>
                  <a:moveTo>
                    <a:pt x="97" y="73"/>
                  </a:moveTo>
                  <a:cubicBezTo>
                    <a:pt x="84" y="73"/>
                    <a:pt x="73" y="83"/>
                    <a:pt x="73" y="96"/>
                  </a:cubicBezTo>
                  <a:cubicBezTo>
                    <a:pt x="73" y="109"/>
                    <a:pt x="84" y="120"/>
                    <a:pt x="97" y="120"/>
                  </a:cubicBezTo>
                  <a:cubicBezTo>
                    <a:pt x="110" y="120"/>
                    <a:pt x="120" y="109"/>
                    <a:pt x="120" y="96"/>
                  </a:cubicBezTo>
                  <a:cubicBezTo>
                    <a:pt x="120" y="83"/>
                    <a:pt x="110" y="73"/>
                    <a:pt x="97" y="73"/>
                  </a:cubicBezTo>
                  <a:moveTo>
                    <a:pt x="184" y="0"/>
                  </a:moveTo>
                  <a:cubicBezTo>
                    <a:pt x="179" y="0"/>
                    <a:pt x="175" y="4"/>
                    <a:pt x="175" y="9"/>
                  </a:cubicBezTo>
                  <a:cubicBezTo>
                    <a:pt x="175" y="14"/>
                    <a:pt x="179" y="18"/>
                    <a:pt x="184" y="18"/>
                  </a:cubicBezTo>
                  <a:cubicBezTo>
                    <a:pt x="189" y="18"/>
                    <a:pt x="193" y="14"/>
                    <a:pt x="193" y="9"/>
                  </a:cubicBezTo>
                  <a:cubicBezTo>
                    <a:pt x="193" y="4"/>
                    <a:pt x="189" y="0"/>
                    <a:pt x="184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63">
            <a:extLst>
              <a:ext uri="{FF2B5EF4-FFF2-40B4-BE49-F238E27FC236}">
                <a16:creationId xmlns:a16="http://schemas.microsoft.com/office/drawing/2014/main" id="{2FD93E1C-4D9C-BEE0-753D-44E3EB8B9A93}"/>
              </a:ext>
            </a:extLst>
          </p:cNvPr>
          <p:cNvGrpSpPr/>
          <p:nvPr/>
        </p:nvGrpSpPr>
        <p:grpSpPr>
          <a:xfrm>
            <a:off x="946857" y="654907"/>
            <a:ext cx="7745587" cy="942607"/>
            <a:chOff x="7127272" y="2681302"/>
            <a:chExt cx="4765046" cy="1256810"/>
          </a:xfrm>
        </p:grpSpPr>
        <p:sp>
          <p:nvSpPr>
            <p:cNvPr id="66" name="矩形 64">
              <a:extLst>
                <a:ext uri="{FF2B5EF4-FFF2-40B4-BE49-F238E27FC236}">
                  <a16:creationId xmlns:a16="http://schemas.microsoft.com/office/drawing/2014/main" id="{5D53CDD4-F3E8-6253-B72C-D18F97927C2A}"/>
                </a:ext>
              </a:extLst>
            </p:cNvPr>
            <p:cNvSpPr/>
            <p:nvPr/>
          </p:nvSpPr>
          <p:spPr>
            <a:xfrm>
              <a:off x="7127272" y="2681302"/>
              <a:ext cx="4765046" cy="1256810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67" name="矩形 47">
              <a:extLst>
                <a:ext uri="{FF2B5EF4-FFF2-40B4-BE49-F238E27FC236}">
                  <a16:creationId xmlns:a16="http://schemas.microsoft.com/office/drawing/2014/main" id="{21FF12D8-4783-157D-490B-8291243BB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672" y="2795742"/>
              <a:ext cx="4635474" cy="105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2: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electron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2A98D9-4F9A-6D67-2665-E5F04F8341B4}"/>
                  </a:ext>
                </a:extLst>
              </p:cNvPr>
              <p:cNvSpPr txBox="1"/>
              <p:nvPr/>
            </p:nvSpPr>
            <p:spPr>
              <a:xfrm>
                <a:off x="1353009" y="4330416"/>
                <a:ext cx="1446154" cy="533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11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Na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2A98D9-4F9A-6D67-2665-E5F04F834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009" y="4330416"/>
                <a:ext cx="1446154" cy="5336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ADCB50-8817-9D55-8587-4DBA9159ABC6}"/>
                  </a:ext>
                </a:extLst>
              </p:cNvPr>
              <p:cNvSpPr txBox="1"/>
              <p:nvPr/>
            </p:nvSpPr>
            <p:spPr>
              <a:xfrm>
                <a:off x="3017032" y="2076890"/>
                <a:ext cx="1446154" cy="533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7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4ADCB50-8817-9D55-8587-4DBA9159A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32" y="2076890"/>
                <a:ext cx="1446154" cy="5336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92390D0-20A3-0AB7-D00D-F8AB817973F9}"/>
                  </a:ext>
                </a:extLst>
              </p:cNvPr>
              <p:cNvSpPr txBox="1"/>
              <p:nvPr/>
            </p:nvSpPr>
            <p:spPr>
              <a:xfrm>
                <a:off x="4467993" y="4300710"/>
                <a:ext cx="1446154" cy="5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13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Al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92390D0-20A3-0AB7-D00D-F8AB81797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993" y="4300710"/>
                <a:ext cx="1446154" cy="530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87827E-10EB-3E4F-1CA5-D958089F305E}"/>
                  </a:ext>
                </a:extLst>
              </p:cNvPr>
              <p:cNvSpPr txBox="1"/>
              <p:nvPr/>
            </p:nvSpPr>
            <p:spPr>
              <a:xfrm>
                <a:off x="6125625" y="2038142"/>
                <a:ext cx="1446154" cy="53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6</m:t>
                          </m:r>
                        </m:sub>
                        <m:sup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87827E-10EB-3E4F-1CA5-D958089F3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625" y="2038142"/>
                <a:ext cx="1446154" cy="530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D6EC084-676C-1909-2797-0068653804E0}"/>
              </a:ext>
            </a:extLst>
          </p:cNvPr>
          <p:cNvSpPr/>
          <p:nvPr/>
        </p:nvSpPr>
        <p:spPr>
          <a:xfrm>
            <a:off x="4690291" y="4285824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69" grpId="0"/>
      <p:bldP spid="70" grpId="0"/>
      <p:bldP spid="71" grpId="0"/>
      <p:bldP spid="72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18" name="组合 17"/>
          <p:cNvGrpSpPr/>
          <p:nvPr/>
        </p:nvGrpSpPr>
        <p:grpSpPr>
          <a:xfrm>
            <a:off x="1979669" y="1962423"/>
            <a:ext cx="1338369" cy="1453949"/>
            <a:chOff x="1645923" y="1347071"/>
            <a:chExt cx="1784260" cy="1939047"/>
          </a:xfrm>
        </p:grpSpPr>
        <p:sp>
          <p:nvSpPr>
            <p:cNvPr id="19" name="矩形 18"/>
            <p:cNvSpPr/>
            <p:nvPr/>
          </p:nvSpPr>
          <p:spPr>
            <a:xfrm flipV="1">
              <a:off x="1645923" y="1347071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645923" y="3081222"/>
              <a:ext cx="178426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45923" y="1504834"/>
              <a:ext cx="1784260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645923" y="2964832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flipV="1">
              <a:off x="1645923" y="1543950"/>
              <a:ext cx="178426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654157" y="1652335"/>
              <a:ext cx="1773690" cy="1329794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2313167" y="2595843"/>
            <a:ext cx="1834405" cy="17533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50137" y="2602208"/>
            <a:ext cx="1834404" cy="175339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2263218" y="22464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FFB850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文本框 80"/>
            <p:cNvSpPr txBox="1"/>
            <p:nvPr/>
          </p:nvSpPr>
          <p:spPr>
            <a:xfrm>
              <a:off x="8785533" y="3820107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47692" y="1962423"/>
            <a:ext cx="1328911" cy="1453949"/>
            <a:chOff x="1658533" y="1347071"/>
            <a:chExt cx="1771650" cy="1939047"/>
          </a:xfrm>
        </p:grpSpPr>
        <p:sp>
          <p:nvSpPr>
            <p:cNvPr id="32" name="矩形 31"/>
            <p:cNvSpPr/>
            <p:nvPr/>
          </p:nvSpPr>
          <p:spPr>
            <a:xfrm flipV="1">
              <a:off x="1658825" y="1347071"/>
              <a:ext cx="177135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58533" y="3081222"/>
              <a:ext cx="177165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660643" y="1504834"/>
              <a:ext cx="1769539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58533" y="2964832"/>
              <a:ext cx="177165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flipV="1">
              <a:off x="1658825" y="1543950"/>
              <a:ext cx="1771357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660641" y="1652335"/>
              <a:ext cx="1767205" cy="1329794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4974046" y="2595843"/>
            <a:ext cx="1834405" cy="175339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18160" y="2602208"/>
            <a:ext cx="1834404" cy="175339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4924097" y="2246411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1ACBE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84"/>
            <p:cNvSpPr txBox="1"/>
            <p:nvPr/>
          </p:nvSpPr>
          <p:spPr>
            <a:xfrm>
              <a:off x="8763735" y="3909233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972912" y="3629001"/>
            <a:ext cx="1350551" cy="1453949"/>
            <a:chOff x="1650958" y="1347071"/>
            <a:chExt cx="1800500" cy="1939047"/>
          </a:xfrm>
        </p:grpSpPr>
        <p:sp>
          <p:nvSpPr>
            <p:cNvPr id="49" name="矩形 48"/>
            <p:cNvSpPr/>
            <p:nvPr/>
          </p:nvSpPr>
          <p:spPr>
            <a:xfrm flipV="1">
              <a:off x="1650958" y="1347071"/>
              <a:ext cx="1792265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653543" y="3081222"/>
              <a:ext cx="1789680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650958" y="1504834"/>
              <a:ext cx="1792265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653543" y="2964832"/>
              <a:ext cx="1789680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 flipV="1">
              <a:off x="1650958" y="1536330"/>
              <a:ext cx="1800499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650960" y="1652335"/>
              <a:ext cx="1800498" cy="1329794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318061" y="4233822"/>
            <a:ext cx="1834405" cy="17533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0106" y="4275839"/>
            <a:ext cx="1834404" cy="175339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252169" y="39235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663A77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文本框 96"/>
            <p:cNvSpPr txBox="1"/>
            <p:nvPr/>
          </p:nvSpPr>
          <p:spPr>
            <a:xfrm>
              <a:off x="8763735" y="3864833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文本框 99"/>
          <p:cNvSpPr txBox="1"/>
          <p:nvPr/>
        </p:nvSpPr>
        <p:spPr>
          <a:xfrm>
            <a:off x="2035392" y="3334774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6" name="文本框 107"/>
          <p:cNvSpPr txBox="1"/>
          <p:nvPr/>
        </p:nvSpPr>
        <p:spPr>
          <a:xfrm>
            <a:off x="5991707" y="3113767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111"/>
          <p:cNvSpPr txBox="1"/>
          <p:nvPr/>
        </p:nvSpPr>
        <p:spPr>
          <a:xfrm>
            <a:off x="4689540" y="3360471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9" name="文本框 115"/>
          <p:cNvSpPr txBox="1"/>
          <p:nvPr/>
        </p:nvSpPr>
        <p:spPr>
          <a:xfrm>
            <a:off x="3361317" y="3111542"/>
            <a:ext cx="1240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3316286" y="3629001"/>
            <a:ext cx="1333379" cy="1453949"/>
            <a:chOff x="1652575" y="1347071"/>
            <a:chExt cx="1777608" cy="1939047"/>
          </a:xfrm>
        </p:grpSpPr>
        <p:sp>
          <p:nvSpPr>
            <p:cNvPr id="91" name="矩形 90"/>
            <p:cNvSpPr/>
            <p:nvPr/>
          </p:nvSpPr>
          <p:spPr>
            <a:xfrm flipV="1">
              <a:off x="1652575" y="1347071"/>
              <a:ext cx="1777607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652575" y="3081222"/>
              <a:ext cx="1777608" cy="2048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652575" y="1504834"/>
              <a:ext cx="1777608" cy="1607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1652575" y="2964832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 flipV="1">
              <a:off x="1652575" y="1543950"/>
              <a:ext cx="1777608" cy="128296"/>
            </a:xfrm>
            <a:prstGeom prst="rect">
              <a:avLst/>
            </a:prstGeom>
            <a:gradFill>
              <a:gsLst>
                <a:gs pos="0">
                  <a:schemeClr val="tx1">
                    <a:alpha val="51000"/>
                  </a:schemeClr>
                </a:gs>
                <a:gs pos="100000">
                  <a:srgbClr val="E9E9E9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652575" y="1652335"/>
              <a:ext cx="1775271" cy="1329794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7" name="图片 96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3645821" y="4269474"/>
            <a:ext cx="1834405" cy="175339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3595873" y="3923509"/>
            <a:ext cx="771270" cy="869905"/>
            <a:chOff x="8439634" y="3544648"/>
            <a:chExt cx="1611146" cy="181784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9" name="Freeform 5"/>
            <p:cNvSpPr>
              <a:spLocks/>
            </p:cNvSpPr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D3D3D3"/>
                </a:gs>
              </a:gsLst>
              <a:lin ang="8100000" scaled="0"/>
            </a:gradFill>
            <a:ln w="19050">
              <a:gradFill>
                <a:gsLst>
                  <a:gs pos="0">
                    <a:srgbClr val="ADADAD"/>
                  </a:gs>
                  <a:gs pos="100000">
                    <a:schemeClr val="bg1"/>
                  </a:gs>
                </a:gsLst>
                <a:lin ang="8100000" scaled="0"/>
              </a:gradFill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5400000">
              <a:off x="8582834" y="3866517"/>
              <a:ext cx="1324743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AF92"/>
            </a:solidFill>
            <a:ln w="15875">
              <a:noFill/>
            </a:ln>
            <a:effectLst>
              <a:innerShdw blurRad="38100" dist="25400" dir="8100000">
                <a:prstClr val="black">
                  <a:alpha val="50000"/>
                </a:prstClr>
              </a:inn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文本框 92"/>
            <p:cNvSpPr txBox="1"/>
            <p:nvPr/>
          </p:nvSpPr>
          <p:spPr>
            <a:xfrm>
              <a:off x="8785030" y="3842141"/>
              <a:ext cx="962938" cy="1222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" name="图片 101"/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5521" y="4269474"/>
            <a:ext cx="1834405" cy="175339"/>
          </a:xfrm>
          <a:prstGeom prst="rect">
            <a:avLst/>
          </a:prstGeom>
        </p:spPr>
      </p:pic>
      <p:grpSp>
        <p:nvGrpSpPr>
          <p:cNvPr id="108" name="组合 63">
            <a:extLst>
              <a:ext uri="{FF2B5EF4-FFF2-40B4-BE49-F238E27FC236}">
                <a16:creationId xmlns:a16="http://schemas.microsoft.com/office/drawing/2014/main" id="{FF5633E9-19DB-0F8D-5C74-847E09944752}"/>
              </a:ext>
            </a:extLst>
          </p:cNvPr>
          <p:cNvGrpSpPr/>
          <p:nvPr/>
        </p:nvGrpSpPr>
        <p:grpSpPr>
          <a:xfrm>
            <a:off x="1008683" y="526083"/>
            <a:ext cx="7745587" cy="847720"/>
            <a:chOff x="7127272" y="2681303"/>
            <a:chExt cx="4765046" cy="1130293"/>
          </a:xfrm>
        </p:grpSpPr>
        <p:sp>
          <p:nvSpPr>
            <p:cNvPr id="109" name="矩形 64">
              <a:extLst>
                <a:ext uri="{FF2B5EF4-FFF2-40B4-BE49-F238E27FC236}">
                  <a16:creationId xmlns:a16="http://schemas.microsoft.com/office/drawing/2014/main" id="{C0866F91-8EEE-1928-97D8-0F7DDD03B143}"/>
                </a:ext>
              </a:extLst>
            </p:cNvPr>
            <p:cNvSpPr/>
            <p:nvPr/>
          </p:nvSpPr>
          <p:spPr>
            <a:xfrm>
              <a:off x="7127272" y="2681303"/>
              <a:ext cx="4765046" cy="1130293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0" name="矩形 47">
              <a:extLst>
                <a:ext uri="{FF2B5EF4-FFF2-40B4-BE49-F238E27FC236}">
                  <a16:creationId xmlns:a16="http://schemas.microsoft.com/office/drawing/2014/main" id="{A4DEAE1F-536E-AD1E-1504-C80A076A3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05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3: </a:t>
              </a:r>
              <a:r>
                <a:rPr lang="vi-VN" b="1" dirty="0"/>
                <a:t> </a:t>
              </a: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tử của nguyên tố potassium có 19 electron. Ở trạng thái cơ bản, potassium có số orbital chứa electron 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A9DF2A64-5A96-205A-C55C-4D0CB464D326}"/>
              </a:ext>
            </a:extLst>
          </p:cNvPr>
          <p:cNvSpPr/>
          <p:nvPr/>
        </p:nvSpPr>
        <p:spPr>
          <a:xfrm>
            <a:off x="6094054" y="3142049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6" grpId="0"/>
      <p:bldP spid="68" grpId="0"/>
      <p:bldP spid="69" grpId="0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矩形 5"/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矩形 6"/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8" name="矩形 7"/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9" name="矩形 8"/>
          <p:cNvSpPr/>
          <p:nvPr/>
        </p:nvSpPr>
        <p:spPr>
          <a:xfrm>
            <a:off x="1612570" y="1969441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24387" y="1969441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0856" y="3744498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89347" y="3744498"/>
            <a:ext cx="2223167" cy="120461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gradFill flip="none" rotWithShape="1">
              <a:gsLst>
                <a:gs pos="0">
                  <a:schemeClr val="bg1">
                    <a:lumMod val="71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68750" y="1795260"/>
            <a:ext cx="1722794" cy="1526899"/>
            <a:chOff x="452114" y="1509685"/>
            <a:chExt cx="2297059" cy="2035865"/>
          </a:xfrm>
        </p:grpSpPr>
        <p:grpSp>
          <p:nvGrpSpPr>
            <p:cNvPr id="14" name="组合 13"/>
            <p:cNvGrpSpPr/>
            <p:nvPr/>
          </p:nvGrpSpPr>
          <p:grpSpPr>
            <a:xfrm>
              <a:off x="452114" y="1509685"/>
              <a:ext cx="2297059" cy="2035865"/>
              <a:chOff x="1529861" y="1829264"/>
              <a:chExt cx="2452453" cy="2173589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FFB850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文本框 71"/>
            <p:cNvSpPr txBox="1"/>
            <p:nvPr/>
          </p:nvSpPr>
          <p:spPr>
            <a:xfrm>
              <a:off x="905335" y="2096528"/>
              <a:ext cx="1486891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909"/>
            <p:cNvGrpSpPr>
              <a:grpSpLocks noChangeAspect="1"/>
            </p:cNvGrpSpPr>
            <p:nvPr/>
          </p:nvGrpSpPr>
          <p:grpSpPr bwMode="auto">
            <a:xfrm>
              <a:off x="1783249" y="174726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18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797107" y="3589964"/>
            <a:ext cx="1722794" cy="1526899"/>
            <a:chOff x="3823257" y="3902623"/>
            <a:chExt cx="2297059" cy="2035865"/>
          </a:xfrm>
        </p:grpSpPr>
        <p:grpSp>
          <p:nvGrpSpPr>
            <p:cNvPr id="25" name="组合 24"/>
            <p:cNvGrpSpPr/>
            <p:nvPr/>
          </p:nvGrpSpPr>
          <p:grpSpPr>
            <a:xfrm>
              <a:off x="3823257" y="3902623"/>
              <a:ext cx="2297059" cy="2035865"/>
              <a:chOff x="1529861" y="1829264"/>
              <a:chExt cx="2452453" cy="2173589"/>
            </a:xfrm>
          </p:grpSpPr>
          <p:sp>
            <p:nvSpPr>
              <p:cNvPr id="32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01ACBE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79"/>
            <p:cNvSpPr txBox="1"/>
            <p:nvPr/>
          </p:nvSpPr>
          <p:spPr>
            <a:xfrm>
              <a:off x="4156546" y="4487287"/>
              <a:ext cx="1599342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46"/>
            <p:cNvGrpSpPr>
              <a:grpSpLocks noChangeAspect="1"/>
            </p:cNvGrpSpPr>
            <p:nvPr/>
          </p:nvGrpSpPr>
          <p:grpSpPr bwMode="auto">
            <a:xfrm>
              <a:off x="5080879" y="4129663"/>
              <a:ext cx="466721" cy="288952"/>
              <a:chOff x="3098" y="1701"/>
              <a:chExt cx="1486" cy="920"/>
            </a:xfrm>
            <a:solidFill>
              <a:schemeClr val="bg1"/>
            </a:solidFill>
          </p:grpSpPr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0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086735" y="3567596"/>
            <a:ext cx="1722794" cy="1526899"/>
            <a:chOff x="9542760" y="3872799"/>
            <a:chExt cx="2297059" cy="2035865"/>
          </a:xfrm>
        </p:grpSpPr>
        <p:grpSp>
          <p:nvGrpSpPr>
            <p:cNvPr id="35" name="组合 34"/>
            <p:cNvGrpSpPr/>
            <p:nvPr/>
          </p:nvGrpSpPr>
          <p:grpSpPr>
            <a:xfrm>
              <a:off x="9542760" y="3872799"/>
              <a:ext cx="2297059" cy="2035865"/>
              <a:chOff x="1529861" y="1829264"/>
              <a:chExt cx="2452453" cy="2173589"/>
            </a:xfrm>
          </p:grpSpPr>
          <p:sp>
            <p:nvSpPr>
              <p:cNvPr id="39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63A77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文本框 85"/>
            <p:cNvSpPr txBox="1"/>
            <p:nvPr/>
          </p:nvSpPr>
          <p:spPr>
            <a:xfrm>
              <a:off x="9893132" y="4520514"/>
              <a:ext cx="1511183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53"/>
            <p:cNvSpPr>
              <a:spLocks noEditPoints="1"/>
            </p:cNvSpPr>
            <p:nvPr/>
          </p:nvSpPr>
          <p:spPr bwMode="auto">
            <a:xfrm>
              <a:off x="10869087" y="4092785"/>
              <a:ext cx="368979" cy="368979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FFB85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86032" y="1795260"/>
            <a:ext cx="1722794" cy="1526899"/>
            <a:chOff x="6341823" y="1509685"/>
            <a:chExt cx="2297059" cy="2035865"/>
          </a:xfrm>
        </p:grpSpPr>
        <p:grpSp>
          <p:nvGrpSpPr>
            <p:cNvPr id="42" name="组合 41"/>
            <p:cNvGrpSpPr/>
            <p:nvPr/>
          </p:nvGrpSpPr>
          <p:grpSpPr>
            <a:xfrm>
              <a:off x="6341823" y="1509685"/>
              <a:ext cx="2297059" cy="2035865"/>
              <a:chOff x="1529861" y="1829264"/>
              <a:chExt cx="2452453" cy="2173589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E87071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3" name="文本框 82"/>
            <p:cNvSpPr txBox="1"/>
            <p:nvPr/>
          </p:nvSpPr>
          <p:spPr>
            <a:xfrm>
              <a:off x="6741967" y="2096528"/>
              <a:ext cx="1492439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57"/>
            <p:cNvSpPr>
              <a:spLocks noEditPoints="1"/>
            </p:cNvSpPr>
            <p:nvPr/>
          </p:nvSpPr>
          <p:spPr bwMode="auto">
            <a:xfrm>
              <a:off x="7006934" y="1725618"/>
              <a:ext cx="358615" cy="359305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 dirty="0"/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912381" y="2261132"/>
            <a:ext cx="1959001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947821" y="4075326"/>
            <a:ext cx="1991526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5274539" y="4104318"/>
            <a:ext cx="2084879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520387" y="2276988"/>
            <a:ext cx="1722794" cy="5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6" name="组合 63">
            <a:extLst>
              <a:ext uri="{FF2B5EF4-FFF2-40B4-BE49-F238E27FC236}">
                <a16:creationId xmlns:a16="http://schemas.microsoft.com/office/drawing/2014/main" id="{E4BB74D9-41CF-9178-E3E4-418DE8373DE7}"/>
              </a:ext>
            </a:extLst>
          </p:cNvPr>
          <p:cNvGrpSpPr/>
          <p:nvPr/>
        </p:nvGrpSpPr>
        <p:grpSpPr>
          <a:xfrm>
            <a:off x="1008683" y="526083"/>
            <a:ext cx="7745587" cy="847720"/>
            <a:chOff x="7127272" y="2681303"/>
            <a:chExt cx="4765046" cy="1130293"/>
          </a:xfrm>
        </p:grpSpPr>
        <p:sp>
          <p:nvSpPr>
            <p:cNvPr id="77" name="矩形 64">
              <a:extLst>
                <a:ext uri="{FF2B5EF4-FFF2-40B4-BE49-F238E27FC236}">
                  <a16:creationId xmlns:a16="http://schemas.microsoft.com/office/drawing/2014/main" id="{90528E61-D324-B020-61A7-B1412F5D71BF}"/>
                </a:ext>
              </a:extLst>
            </p:cNvPr>
            <p:cNvSpPr/>
            <p:nvPr/>
          </p:nvSpPr>
          <p:spPr>
            <a:xfrm>
              <a:off x="7127272" y="2681303"/>
              <a:ext cx="4765046" cy="1130293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8" name="矩形 47">
              <a:extLst>
                <a:ext uri="{FF2B5EF4-FFF2-40B4-BE49-F238E27FC236}">
                  <a16:creationId xmlns:a16="http://schemas.microsoft.com/office/drawing/2014/main" id="{6E5B96E6-B013-47D1-CBAB-7D0453115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05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4: </a:t>
              </a:r>
              <a:r>
                <a:rPr lang="vi-VN" b="1" dirty="0"/>
                <a:t> 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sodium (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natri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 (Z = 11)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B7DE8D78-4C1B-F893-A167-0F3F46181A14}"/>
              </a:ext>
            </a:extLst>
          </p:cNvPr>
          <p:cNvSpPr/>
          <p:nvPr/>
        </p:nvSpPr>
        <p:spPr>
          <a:xfrm>
            <a:off x="1006782" y="4137611"/>
            <a:ext cx="1794159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8" grpId="0"/>
      <p:bldP spid="53" grpId="0"/>
      <p:bldP spid="54" grpId="0"/>
      <p:bldP spid="55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C0F7B160-883A-F764-C51A-E87B4B169C8E}"/>
              </a:ext>
            </a:extLst>
          </p:cNvPr>
          <p:cNvGrpSpPr/>
          <p:nvPr/>
        </p:nvGrpSpPr>
        <p:grpSpPr>
          <a:xfrm>
            <a:off x="1008683" y="526083"/>
            <a:ext cx="7936534" cy="1185662"/>
            <a:chOff x="7127272" y="2681302"/>
            <a:chExt cx="4765046" cy="158088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959CCC2F-6755-2DD0-F7C6-48762325F630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9DE3D76C-4C7A-79D9-0760-A625315F7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54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5: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số hạt proton, neutron và electron trong nguyên tử X là 58. Số hạt mang điện nhiều hơn số hạt không mang điện là 18. X là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grpSp>
        <p:nvGrpSpPr>
          <p:cNvPr id="82" name="组合 8">
            <a:extLst>
              <a:ext uri="{FF2B5EF4-FFF2-40B4-BE49-F238E27FC236}">
                <a16:creationId xmlns:a16="http://schemas.microsoft.com/office/drawing/2014/main" id="{87FE45C1-02C2-6124-4C4E-F9C3CCB16AF3}"/>
              </a:ext>
            </a:extLst>
          </p:cNvPr>
          <p:cNvGrpSpPr/>
          <p:nvPr/>
        </p:nvGrpSpPr>
        <p:grpSpPr>
          <a:xfrm>
            <a:off x="871381" y="2079973"/>
            <a:ext cx="1702178" cy="3063527"/>
            <a:chOff x="1049615" y="1461092"/>
            <a:chExt cx="2269570" cy="4084703"/>
          </a:xfrm>
        </p:grpSpPr>
        <p:sp>
          <p:nvSpPr>
            <p:cNvPr id="83" name="直角三角形 69">
              <a:extLst>
                <a:ext uri="{FF2B5EF4-FFF2-40B4-BE49-F238E27FC236}">
                  <a16:creationId xmlns:a16="http://schemas.microsoft.com/office/drawing/2014/main" id="{AD05A060-C2A0-BA1F-62F5-282A0A04EF45}"/>
                </a:ext>
              </a:extLst>
            </p:cNvPr>
            <p:cNvSpPr/>
            <p:nvPr/>
          </p:nvSpPr>
          <p:spPr>
            <a:xfrm rot="5400000" flipH="1">
              <a:off x="1118718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4" name="直角三角形 69">
              <a:extLst>
                <a:ext uri="{FF2B5EF4-FFF2-40B4-BE49-F238E27FC236}">
                  <a16:creationId xmlns:a16="http://schemas.microsoft.com/office/drawing/2014/main" id="{3280C43B-806A-3BFF-72C3-DE0C12FAADD4}"/>
                </a:ext>
              </a:extLst>
            </p:cNvPr>
            <p:cNvSpPr/>
            <p:nvPr/>
          </p:nvSpPr>
          <p:spPr>
            <a:xfrm flipH="1" flipV="1">
              <a:off x="1049615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5" name="矩形 11">
              <a:extLst>
                <a:ext uri="{FF2B5EF4-FFF2-40B4-BE49-F238E27FC236}">
                  <a16:creationId xmlns:a16="http://schemas.microsoft.com/office/drawing/2014/main" id="{001D4CEE-F149-2AC2-032D-55724D1C2FD3}"/>
                </a:ext>
              </a:extLst>
            </p:cNvPr>
            <p:cNvSpPr/>
            <p:nvPr/>
          </p:nvSpPr>
          <p:spPr>
            <a:xfrm>
              <a:off x="1381454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6" name="矩形 12">
              <a:extLst>
                <a:ext uri="{FF2B5EF4-FFF2-40B4-BE49-F238E27FC236}">
                  <a16:creationId xmlns:a16="http://schemas.microsoft.com/office/drawing/2014/main" id="{12C1841C-3C7B-F7AC-3B2E-7B8A0B6A2DB5}"/>
                </a:ext>
              </a:extLst>
            </p:cNvPr>
            <p:cNvSpPr/>
            <p:nvPr/>
          </p:nvSpPr>
          <p:spPr>
            <a:xfrm>
              <a:off x="1381454" y="1857787"/>
              <a:ext cx="1648460" cy="50665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87" name="组合 13">
            <a:extLst>
              <a:ext uri="{FF2B5EF4-FFF2-40B4-BE49-F238E27FC236}">
                <a16:creationId xmlns:a16="http://schemas.microsoft.com/office/drawing/2014/main" id="{8CE55070-E829-8ED0-CAA1-8EA5F11C5F84}"/>
              </a:ext>
            </a:extLst>
          </p:cNvPr>
          <p:cNvGrpSpPr/>
          <p:nvPr/>
        </p:nvGrpSpPr>
        <p:grpSpPr>
          <a:xfrm>
            <a:off x="1426966" y="1952266"/>
            <a:ext cx="622935" cy="731284"/>
            <a:chOff x="6591300" y="1966752"/>
            <a:chExt cx="830580" cy="975045"/>
          </a:xfrm>
        </p:grpSpPr>
        <p:sp>
          <p:nvSpPr>
            <p:cNvPr id="88" name="任意多边形 14">
              <a:extLst>
                <a:ext uri="{FF2B5EF4-FFF2-40B4-BE49-F238E27FC236}">
                  <a16:creationId xmlns:a16="http://schemas.microsoft.com/office/drawing/2014/main" id="{217F06E7-FF7F-7655-D28E-549F78B05113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89" name="任意多边形 15">
              <a:extLst>
                <a:ext uri="{FF2B5EF4-FFF2-40B4-BE49-F238E27FC236}">
                  <a16:creationId xmlns:a16="http://schemas.microsoft.com/office/drawing/2014/main" id="{E5F121A6-88F3-0E5D-39B5-57A2948574AE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91" name="文本框 17">
            <a:extLst>
              <a:ext uri="{FF2B5EF4-FFF2-40B4-BE49-F238E27FC236}">
                <a16:creationId xmlns:a16="http://schemas.microsoft.com/office/drawing/2014/main" id="{042891F9-DF29-6469-DEB6-13BCB6AA598F}"/>
              </a:ext>
            </a:extLst>
          </p:cNvPr>
          <p:cNvSpPr txBox="1"/>
          <p:nvPr/>
        </p:nvSpPr>
        <p:spPr>
          <a:xfrm>
            <a:off x="1120261" y="353496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Cl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1" name="组合 27">
            <a:extLst>
              <a:ext uri="{FF2B5EF4-FFF2-40B4-BE49-F238E27FC236}">
                <a16:creationId xmlns:a16="http://schemas.microsoft.com/office/drawing/2014/main" id="{4F6C4841-325B-4131-98E1-B049F65D497A}"/>
              </a:ext>
            </a:extLst>
          </p:cNvPr>
          <p:cNvGrpSpPr/>
          <p:nvPr/>
        </p:nvGrpSpPr>
        <p:grpSpPr>
          <a:xfrm>
            <a:off x="4730302" y="2082669"/>
            <a:ext cx="1702178" cy="3063527"/>
            <a:chOff x="3623482" y="1461092"/>
            <a:chExt cx="2269570" cy="4084703"/>
          </a:xfrm>
        </p:grpSpPr>
        <p:sp>
          <p:nvSpPr>
            <p:cNvPr id="102" name="直角三角形 69">
              <a:extLst>
                <a:ext uri="{FF2B5EF4-FFF2-40B4-BE49-F238E27FC236}">
                  <a16:creationId xmlns:a16="http://schemas.microsoft.com/office/drawing/2014/main" id="{2BE98F00-E035-0497-38B2-6B2F9BD56CD3}"/>
                </a:ext>
              </a:extLst>
            </p:cNvPr>
            <p:cNvSpPr/>
            <p:nvPr/>
          </p:nvSpPr>
          <p:spPr>
            <a:xfrm rot="5400000" flipH="1">
              <a:off x="3692585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3" name="直角三角形 69">
              <a:extLst>
                <a:ext uri="{FF2B5EF4-FFF2-40B4-BE49-F238E27FC236}">
                  <a16:creationId xmlns:a16="http://schemas.microsoft.com/office/drawing/2014/main" id="{08C08D3C-21D9-EB33-B5A3-5F4531CF4579}"/>
                </a:ext>
              </a:extLst>
            </p:cNvPr>
            <p:cNvSpPr/>
            <p:nvPr/>
          </p:nvSpPr>
          <p:spPr>
            <a:xfrm flipH="1" flipV="1">
              <a:off x="3623482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4" name="矩形 30">
              <a:extLst>
                <a:ext uri="{FF2B5EF4-FFF2-40B4-BE49-F238E27FC236}">
                  <a16:creationId xmlns:a16="http://schemas.microsoft.com/office/drawing/2014/main" id="{9A207E38-E15E-B0BB-3431-6B34E59A636F}"/>
                </a:ext>
              </a:extLst>
            </p:cNvPr>
            <p:cNvSpPr/>
            <p:nvPr/>
          </p:nvSpPr>
          <p:spPr>
            <a:xfrm>
              <a:off x="3955321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5" name="矩形 31">
              <a:extLst>
                <a:ext uri="{FF2B5EF4-FFF2-40B4-BE49-F238E27FC236}">
                  <a16:creationId xmlns:a16="http://schemas.microsoft.com/office/drawing/2014/main" id="{560E4A5D-CE98-0A1E-C72E-4321901C065B}"/>
                </a:ext>
              </a:extLst>
            </p:cNvPr>
            <p:cNvSpPr/>
            <p:nvPr/>
          </p:nvSpPr>
          <p:spPr>
            <a:xfrm>
              <a:off x="3955321" y="1857787"/>
              <a:ext cx="1648460" cy="506658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06" name="组合 32">
            <a:extLst>
              <a:ext uri="{FF2B5EF4-FFF2-40B4-BE49-F238E27FC236}">
                <a16:creationId xmlns:a16="http://schemas.microsoft.com/office/drawing/2014/main" id="{A3B658AE-2046-581E-3CA3-695B3BC6613E}"/>
              </a:ext>
            </a:extLst>
          </p:cNvPr>
          <p:cNvGrpSpPr/>
          <p:nvPr/>
        </p:nvGrpSpPr>
        <p:grpSpPr>
          <a:xfrm>
            <a:off x="5285888" y="1954962"/>
            <a:ext cx="622935" cy="731284"/>
            <a:chOff x="6591300" y="1966752"/>
            <a:chExt cx="830580" cy="975045"/>
          </a:xfrm>
        </p:grpSpPr>
        <p:sp>
          <p:nvSpPr>
            <p:cNvPr id="107" name="任意多边形 33">
              <a:extLst>
                <a:ext uri="{FF2B5EF4-FFF2-40B4-BE49-F238E27FC236}">
                  <a16:creationId xmlns:a16="http://schemas.microsoft.com/office/drawing/2014/main" id="{4D4AA855-CD8D-7B62-B241-25D5CAEBB693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08" name="任意多边形 34">
              <a:extLst>
                <a:ext uri="{FF2B5EF4-FFF2-40B4-BE49-F238E27FC236}">
                  <a16:creationId xmlns:a16="http://schemas.microsoft.com/office/drawing/2014/main" id="{806E312F-AE62-31B5-AB23-2C237281FC91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10" name="文本框 36">
            <a:extLst>
              <a:ext uri="{FF2B5EF4-FFF2-40B4-BE49-F238E27FC236}">
                <a16:creationId xmlns:a16="http://schemas.microsoft.com/office/drawing/2014/main" id="{FB7A0386-DE4A-91D5-B2D2-ED6859332D5F}"/>
              </a:ext>
            </a:extLst>
          </p:cNvPr>
          <p:cNvSpPr txBox="1"/>
          <p:nvPr/>
        </p:nvSpPr>
        <p:spPr>
          <a:xfrm>
            <a:off x="4979182" y="3537661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2" name="组合 38">
            <a:extLst>
              <a:ext uri="{FF2B5EF4-FFF2-40B4-BE49-F238E27FC236}">
                <a16:creationId xmlns:a16="http://schemas.microsoft.com/office/drawing/2014/main" id="{94A0D9DF-1CA6-A145-B99A-7EB4B08B6E24}"/>
              </a:ext>
            </a:extLst>
          </p:cNvPr>
          <p:cNvGrpSpPr/>
          <p:nvPr/>
        </p:nvGrpSpPr>
        <p:grpSpPr>
          <a:xfrm>
            <a:off x="2821026" y="2044253"/>
            <a:ext cx="1702178" cy="3063527"/>
            <a:chOff x="6197348" y="1461092"/>
            <a:chExt cx="2269570" cy="4084703"/>
          </a:xfrm>
        </p:grpSpPr>
        <p:sp>
          <p:nvSpPr>
            <p:cNvPr id="113" name="直角三角形 69">
              <a:extLst>
                <a:ext uri="{FF2B5EF4-FFF2-40B4-BE49-F238E27FC236}">
                  <a16:creationId xmlns:a16="http://schemas.microsoft.com/office/drawing/2014/main" id="{0E482BDC-65F2-E0A5-88E0-5E739134DC8F}"/>
                </a:ext>
              </a:extLst>
            </p:cNvPr>
            <p:cNvSpPr/>
            <p:nvPr/>
          </p:nvSpPr>
          <p:spPr>
            <a:xfrm rot="5400000" flipH="1">
              <a:off x="6266451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4" name="直角三角形 69">
              <a:extLst>
                <a:ext uri="{FF2B5EF4-FFF2-40B4-BE49-F238E27FC236}">
                  <a16:creationId xmlns:a16="http://schemas.microsoft.com/office/drawing/2014/main" id="{A7A11B7E-15BE-7F0D-030C-DB22ED302620}"/>
                </a:ext>
              </a:extLst>
            </p:cNvPr>
            <p:cNvSpPr/>
            <p:nvPr/>
          </p:nvSpPr>
          <p:spPr>
            <a:xfrm flipH="1" flipV="1">
              <a:off x="6197348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5" name="矩形 41">
              <a:extLst>
                <a:ext uri="{FF2B5EF4-FFF2-40B4-BE49-F238E27FC236}">
                  <a16:creationId xmlns:a16="http://schemas.microsoft.com/office/drawing/2014/main" id="{A7AD079A-ABB0-3E9C-DB00-376F0FF94396}"/>
                </a:ext>
              </a:extLst>
            </p:cNvPr>
            <p:cNvSpPr/>
            <p:nvPr/>
          </p:nvSpPr>
          <p:spPr>
            <a:xfrm>
              <a:off x="6529187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6" name="矩形 42">
              <a:extLst>
                <a:ext uri="{FF2B5EF4-FFF2-40B4-BE49-F238E27FC236}">
                  <a16:creationId xmlns:a16="http://schemas.microsoft.com/office/drawing/2014/main" id="{4EC1D9C1-A54F-44B4-8253-06F75C922826}"/>
                </a:ext>
              </a:extLst>
            </p:cNvPr>
            <p:cNvSpPr/>
            <p:nvPr/>
          </p:nvSpPr>
          <p:spPr>
            <a:xfrm>
              <a:off x="6529187" y="1857787"/>
              <a:ext cx="1648460" cy="506658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17" name="组合 43">
            <a:extLst>
              <a:ext uri="{FF2B5EF4-FFF2-40B4-BE49-F238E27FC236}">
                <a16:creationId xmlns:a16="http://schemas.microsoft.com/office/drawing/2014/main" id="{8061D1B5-AEF6-D797-ABFD-1B597C3F26E8}"/>
              </a:ext>
            </a:extLst>
          </p:cNvPr>
          <p:cNvGrpSpPr/>
          <p:nvPr/>
        </p:nvGrpSpPr>
        <p:grpSpPr>
          <a:xfrm>
            <a:off x="3376611" y="1916546"/>
            <a:ext cx="622935" cy="731284"/>
            <a:chOff x="6591300" y="1966752"/>
            <a:chExt cx="830580" cy="975045"/>
          </a:xfrm>
        </p:grpSpPr>
        <p:sp>
          <p:nvSpPr>
            <p:cNvPr id="118" name="任意多边形 44">
              <a:extLst>
                <a:ext uri="{FF2B5EF4-FFF2-40B4-BE49-F238E27FC236}">
                  <a16:creationId xmlns:a16="http://schemas.microsoft.com/office/drawing/2014/main" id="{79F13554-7F6C-85CE-4D3D-765A79ACE1E7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9" name="任意多边形 45">
              <a:extLst>
                <a:ext uri="{FF2B5EF4-FFF2-40B4-BE49-F238E27FC236}">
                  <a16:creationId xmlns:a16="http://schemas.microsoft.com/office/drawing/2014/main" id="{DF5B55D1-956B-549F-E5D7-107794229287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21" name="文本框 47">
            <a:extLst>
              <a:ext uri="{FF2B5EF4-FFF2-40B4-BE49-F238E27FC236}">
                <a16:creationId xmlns:a16="http://schemas.microsoft.com/office/drawing/2014/main" id="{FA816000-DE62-3C3F-CEAB-D4BD55CD2BF5}"/>
              </a:ext>
            </a:extLst>
          </p:cNvPr>
          <p:cNvSpPr txBox="1"/>
          <p:nvPr/>
        </p:nvSpPr>
        <p:spPr>
          <a:xfrm>
            <a:off x="3069905" y="349924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Ca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3" name="组合 49">
            <a:extLst>
              <a:ext uri="{FF2B5EF4-FFF2-40B4-BE49-F238E27FC236}">
                <a16:creationId xmlns:a16="http://schemas.microsoft.com/office/drawing/2014/main" id="{3ED7DD4F-8A84-226A-7A0C-A3301B654A40}"/>
              </a:ext>
            </a:extLst>
          </p:cNvPr>
          <p:cNvGrpSpPr/>
          <p:nvPr/>
        </p:nvGrpSpPr>
        <p:grpSpPr>
          <a:xfrm>
            <a:off x="6662581" y="2079973"/>
            <a:ext cx="1702178" cy="3063527"/>
            <a:chOff x="8771215" y="1461092"/>
            <a:chExt cx="2269570" cy="4084703"/>
          </a:xfrm>
        </p:grpSpPr>
        <p:sp>
          <p:nvSpPr>
            <p:cNvPr id="124" name="直角三角形 69">
              <a:extLst>
                <a:ext uri="{FF2B5EF4-FFF2-40B4-BE49-F238E27FC236}">
                  <a16:creationId xmlns:a16="http://schemas.microsoft.com/office/drawing/2014/main" id="{14600A58-ACC8-6EEC-8594-679CCD80062E}"/>
                </a:ext>
              </a:extLst>
            </p:cNvPr>
            <p:cNvSpPr/>
            <p:nvPr/>
          </p:nvSpPr>
          <p:spPr>
            <a:xfrm rot="5400000" flipH="1">
              <a:off x="8840318" y="3345328"/>
              <a:ext cx="4084703" cy="3162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  <a:gd name="connsiteX0" fmla="*/ 174418 w 2267687"/>
                <a:gd name="connsiteY0" fmla="*/ 303531 h 303531"/>
                <a:gd name="connsiteX1" fmla="*/ 0 w 2267687"/>
                <a:gd name="connsiteY1" fmla="*/ 0 h 303531"/>
                <a:gd name="connsiteX2" fmla="*/ 2267687 w 2267687"/>
                <a:gd name="connsiteY2" fmla="*/ 290831 h 303531"/>
                <a:gd name="connsiteX3" fmla="*/ 174418 w 2267687"/>
                <a:gd name="connsiteY3" fmla="*/ 303531 h 303531"/>
                <a:gd name="connsiteX0" fmla="*/ 172657 w 2265926"/>
                <a:gd name="connsiteY0" fmla="*/ 316231 h 316231"/>
                <a:gd name="connsiteX1" fmla="*/ 0 w 2265926"/>
                <a:gd name="connsiteY1" fmla="*/ 0 h 316231"/>
                <a:gd name="connsiteX2" fmla="*/ 2265926 w 2265926"/>
                <a:gd name="connsiteY2" fmla="*/ 303531 h 316231"/>
                <a:gd name="connsiteX3" fmla="*/ 172657 w 2265926"/>
                <a:gd name="connsiteY3" fmla="*/ 316231 h 31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5926" h="316231">
                  <a:moveTo>
                    <a:pt x="172657" y="316231"/>
                  </a:moveTo>
                  <a:lnTo>
                    <a:pt x="0" y="0"/>
                  </a:lnTo>
                  <a:lnTo>
                    <a:pt x="2265926" y="303531"/>
                  </a:lnTo>
                  <a:lnTo>
                    <a:pt x="172657" y="3162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5" name="直角三角形 69">
              <a:extLst>
                <a:ext uri="{FF2B5EF4-FFF2-40B4-BE49-F238E27FC236}">
                  <a16:creationId xmlns:a16="http://schemas.microsoft.com/office/drawing/2014/main" id="{BB414411-FFBD-B108-8ED3-4D4BF2C2B071}"/>
                </a:ext>
              </a:extLst>
            </p:cNvPr>
            <p:cNvSpPr/>
            <p:nvPr/>
          </p:nvSpPr>
          <p:spPr>
            <a:xfrm flipH="1" flipV="1">
              <a:off x="8771215" y="5207338"/>
              <a:ext cx="2267687" cy="290831"/>
            </a:xfrm>
            <a:custGeom>
              <a:avLst/>
              <a:gdLst>
                <a:gd name="connsiteX0" fmla="*/ 0 w 1994637"/>
                <a:gd name="connsiteY0" fmla="*/ 328931 h 328931"/>
                <a:gd name="connsiteX1" fmla="*/ 0 w 1994637"/>
                <a:gd name="connsiteY1" fmla="*/ 0 h 328931"/>
                <a:gd name="connsiteX2" fmla="*/ 1994637 w 1994637"/>
                <a:gd name="connsiteY2" fmla="*/ 328931 h 328931"/>
                <a:gd name="connsiteX3" fmla="*/ 0 w 1994637"/>
                <a:gd name="connsiteY3" fmla="*/ 328931 h 328931"/>
                <a:gd name="connsiteX0" fmla="*/ 196850 w 2191487"/>
                <a:gd name="connsiteY0" fmla="*/ 278131 h 278131"/>
                <a:gd name="connsiteX1" fmla="*/ 0 w 2191487"/>
                <a:gd name="connsiteY1" fmla="*/ 0 h 278131"/>
                <a:gd name="connsiteX2" fmla="*/ 2191487 w 2191487"/>
                <a:gd name="connsiteY2" fmla="*/ 278131 h 278131"/>
                <a:gd name="connsiteX3" fmla="*/ 196850 w 2191487"/>
                <a:gd name="connsiteY3" fmla="*/ 278131 h 278131"/>
                <a:gd name="connsiteX0" fmla="*/ 273050 w 2267687"/>
                <a:gd name="connsiteY0" fmla="*/ 290831 h 290831"/>
                <a:gd name="connsiteX1" fmla="*/ 0 w 2267687"/>
                <a:gd name="connsiteY1" fmla="*/ 0 h 290831"/>
                <a:gd name="connsiteX2" fmla="*/ 2267687 w 2267687"/>
                <a:gd name="connsiteY2" fmla="*/ 290831 h 290831"/>
                <a:gd name="connsiteX3" fmla="*/ 273050 w 2267687"/>
                <a:gd name="connsiteY3" fmla="*/ 290831 h 29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7687" h="290831">
                  <a:moveTo>
                    <a:pt x="273050" y="290831"/>
                  </a:moveTo>
                  <a:lnTo>
                    <a:pt x="0" y="0"/>
                  </a:lnTo>
                  <a:lnTo>
                    <a:pt x="2267687" y="290831"/>
                  </a:lnTo>
                  <a:lnTo>
                    <a:pt x="273050" y="290831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44000"/>
                  </a:schemeClr>
                </a:gs>
                <a:gs pos="0">
                  <a:srgbClr val="F3F3F3">
                    <a:alpha val="12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6" name="矩形 52">
              <a:extLst>
                <a:ext uri="{FF2B5EF4-FFF2-40B4-BE49-F238E27FC236}">
                  <a16:creationId xmlns:a16="http://schemas.microsoft.com/office/drawing/2014/main" id="{A72E8256-668D-6DDF-269E-CE615FD7B7EA}"/>
                </a:ext>
              </a:extLst>
            </p:cNvPr>
            <p:cNvSpPr/>
            <p:nvPr/>
          </p:nvSpPr>
          <p:spPr>
            <a:xfrm>
              <a:off x="9103054" y="1857787"/>
              <a:ext cx="1648460" cy="337495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>
              <a:outerShdw blurRad="76200" dist="508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27" name="矩形 53">
              <a:extLst>
                <a:ext uri="{FF2B5EF4-FFF2-40B4-BE49-F238E27FC236}">
                  <a16:creationId xmlns:a16="http://schemas.microsoft.com/office/drawing/2014/main" id="{DE22EE62-E9A4-6DF3-ABE2-C38FC22DE085}"/>
                </a:ext>
              </a:extLst>
            </p:cNvPr>
            <p:cNvSpPr/>
            <p:nvPr/>
          </p:nvSpPr>
          <p:spPr>
            <a:xfrm>
              <a:off x="9103054" y="1857787"/>
              <a:ext cx="1648460" cy="506658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28" name="组合 54">
            <a:extLst>
              <a:ext uri="{FF2B5EF4-FFF2-40B4-BE49-F238E27FC236}">
                <a16:creationId xmlns:a16="http://schemas.microsoft.com/office/drawing/2014/main" id="{50F760EF-B516-0256-1169-F84CEB8E6863}"/>
              </a:ext>
            </a:extLst>
          </p:cNvPr>
          <p:cNvGrpSpPr/>
          <p:nvPr/>
        </p:nvGrpSpPr>
        <p:grpSpPr>
          <a:xfrm>
            <a:off x="7218166" y="1952266"/>
            <a:ext cx="622935" cy="731284"/>
            <a:chOff x="6591300" y="1966752"/>
            <a:chExt cx="830580" cy="975045"/>
          </a:xfrm>
        </p:grpSpPr>
        <p:sp>
          <p:nvSpPr>
            <p:cNvPr id="129" name="任意多边形 55">
              <a:extLst>
                <a:ext uri="{FF2B5EF4-FFF2-40B4-BE49-F238E27FC236}">
                  <a16:creationId xmlns:a16="http://schemas.microsoft.com/office/drawing/2014/main" id="{BA5E13C0-5A0C-7A40-BE0A-D87071D28920}"/>
                </a:ext>
              </a:extLst>
            </p:cNvPr>
            <p:cNvSpPr/>
            <p:nvPr/>
          </p:nvSpPr>
          <p:spPr>
            <a:xfrm>
              <a:off x="6591300" y="2484597"/>
              <a:ext cx="830580" cy="457200"/>
            </a:xfrm>
            <a:custGeom>
              <a:avLst/>
              <a:gdLst>
                <a:gd name="connsiteX0" fmla="*/ 0 w 830580"/>
                <a:gd name="connsiteY0" fmla="*/ 0 h 457200"/>
                <a:gd name="connsiteX1" fmla="*/ 830580 w 830580"/>
                <a:gd name="connsiteY1" fmla="*/ 0 h 457200"/>
                <a:gd name="connsiteX2" fmla="*/ 830580 w 830580"/>
                <a:gd name="connsiteY2" fmla="*/ 457200 h 457200"/>
                <a:gd name="connsiteX3" fmla="*/ 608210 w 830580"/>
                <a:gd name="connsiteY3" fmla="*/ 457200 h 457200"/>
                <a:gd name="connsiteX4" fmla="*/ 608210 w 830580"/>
                <a:gd name="connsiteY4" fmla="*/ 415966 h 457200"/>
                <a:gd name="connsiteX5" fmla="*/ 573326 w 830580"/>
                <a:gd name="connsiteY5" fmla="*/ 415966 h 457200"/>
                <a:gd name="connsiteX6" fmla="*/ 532092 w 830580"/>
                <a:gd name="connsiteY6" fmla="*/ 457200 h 457200"/>
                <a:gd name="connsiteX7" fmla="*/ 298488 w 830580"/>
                <a:gd name="connsiteY7" fmla="*/ 457200 h 457200"/>
                <a:gd name="connsiteX8" fmla="*/ 257254 w 830580"/>
                <a:gd name="connsiteY8" fmla="*/ 415966 h 457200"/>
                <a:gd name="connsiteX9" fmla="*/ 222370 w 830580"/>
                <a:gd name="connsiteY9" fmla="*/ 415966 h 457200"/>
                <a:gd name="connsiteX10" fmla="*/ 222370 w 830580"/>
                <a:gd name="connsiteY10" fmla="*/ 457200 h 457200"/>
                <a:gd name="connsiteX11" fmla="*/ 0 w 830580"/>
                <a:gd name="connsiteY1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0580" h="457200">
                  <a:moveTo>
                    <a:pt x="0" y="0"/>
                  </a:moveTo>
                  <a:lnTo>
                    <a:pt x="830580" y="0"/>
                  </a:lnTo>
                  <a:lnTo>
                    <a:pt x="830580" y="457200"/>
                  </a:lnTo>
                  <a:lnTo>
                    <a:pt x="608210" y="457200"/>
                  </a:lnTo>
                  <a:lnTo>
                    <a:pt x="608210" y="415966"/>
                  </a:lnTo>
                  <a:lnTo>
                    <a:pt x="573326" y="415966"/>
                  </a:lnTo>
                  <a:lnTo>
                    <a:pt x="532092" y="457200"/>
                  </a:lnTo>
                  <a:lnTo>
                    <a:pt x="298488" y="457200"/>
                  </a:lnTo>
                  <a:lnTo>
                    <a:pt x="257254" y="415966"/>
                  </a:lnTo>
                  <a:lnTo>
                    <a:pt x="222370" y="415966"/>
                  </a:lnTo>
                  <a:lnTo>
                    <a:pt x="222370" y="457200"/>
                  </a:lnTo>
                  <a:lnTo>
                    <a:pt x="0" y="457200"/>
                  </a:lnTo>
                  <a:close/>
                </a:path>
              </a:pathLst>
            </a:custGeom>
            <a:gradFill>
              <a:gsLst>
                <a:gs pos="93000">
                  <a:srgbClr val="363638"/>
                </a:gs>
                <a:gs pos="7000">
                  <a:srgbClr val="313132"/>
                </a:gs>
                <a:gs pos="46000">
                  <a:srgbClr val="3B3B3D"/>
                </a:gs>
                <a:gs pos="93000">
                  <a:schemeClr val="tx1">
                    <a:lumMod val="85000"/>
                    <a:lumOff val="15000"/>
                  </a:schemeClr>
                </a:gs>
                <a:gs pos="7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30" name="任意多边形 56">
              <a:extLst>
                <a:ext uri="{FF2B5EF4-FFF2-40B4-BE49-F238E27FC236}">
                  <a16:creationId xmlns:a16="http://schemas.microsoft.com/office/drawing/2014/main" id="{D89A67AC-CB9D-8A02-2D8A-F11E9CD0F4C3}"/>
                </a:ext>
              </a:extLst>
            </p:cNvPr>
            <p:cNvSpPr/>
            <p:nvPr/>
          </p:nvSpPr>
          <p:spPr>
            <a:xfrm>
              <a:off x="6790111" y="1966752"/>
              <a:ext cx="432956" cy="938372"/>
            </a:xfrm>
            <a:custGeom>
              <a:avLst/>
              <a:gdLst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123385 w 432956"/>
                <a:gd name="connsiteY8" fmla="*/ 288632 h 938372"/>
                <a:gd name="connsiteX9" fmla="*/ 63405 w 432956"/>
                <a:gd name="connsiteY9" fmla="*/ 260163 h 938372"/>
                <a:gd name="connsiteX10" fmla="*/ 0 w 432956"/>
                <a:gd name="connsiteY10" fmla="*/ 152400 h 938372"/>
                <a:gd name="connsiteX11" fmla="*/ 216478 w 432956"/>
                <a:gd name="connsiteY11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3192 w 432956"/>
                <a:gd name="connsiteY7" fmla="*/ 3914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295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10017 w 432956"/>
                <a:gd name="connsiteY7" fmla="*/ 454928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22717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18874 w 432956"/>
                <a:gd name="connsiteY4" fmla="*/ 390981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8766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09290 w 432956"/>
                <a:gd name="connsiteY3" fmla="*/ 285591 h 938372"/>
                <a:gd name="connsiteX4" fmla="*/ 322049 w 432956"/>
                <a:gd name="connsiteY4" fmla="*/ 457656 h 938372"/>
                <a:gd name="connsiteX5" fmla="*/ 391740 w 432956"/>
                <a:gd name="connsiteY5" fmla="*/ 938372 h 938372"/>
                <a:gd name="connsiteX6" fmla="*/ 41218 w 432956"/>
                <a:gd name="connsiteY6" fmla="*/ 938372 h 938372"/>
                <a:gd name="connsiteX7" fmla="*/ 138592 w 432956"/>
                <a:gd name="connsiteY7" fmla="*/ 458103 h 938372"/>
                <a:gd name="connsiteX8" fmla="*/ 63405 w 432956"/>
                <a:gd name="connsiteY8" fmla="*/ 260163 h 938372"/>
                <a:gd name="connsiteX9" fmla="*/ 0 w 432956"/>
                <a:gd name="connsiteY9" fmla="*/ 152400 h 938372"/>
                <a:gd name="connsiteX10" fmla="*/ 216478 w 432956"/>
                <a:gd name="connsiteY10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22049 w 432956"/>
                <a:gd name="connsiteY3" fmla="*/ 4703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4481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216478 w 432956"/>
                <a:gd name="connsiteY0" fmla="*/ 0 h 938372"/>
                <a:gd name="connsiteX1" fmla="*/ 432956 w 432956"/>
                <a:gd name="connsiteY1" fmla="*/ 152400 h 938372"/>
                <a:gd name="connsiteX2" fmla="*/ 369551 w 432956"/>
                <a:gd name="connsiteY2" fmla="*/ 260163 h 938372"/>
                <a:gd name="connsiteX3" fmla="*/ 318874 w 432956"/>
                <a:gd name="connsiteY3" fmla="*/ 457656 h 938372"/>
                <a:gd name="connsiteX4" fmla="*/ 391740 w 432956"/>
                <a:gd name="connsiteY4" fmla="*/ 938372 h 938372"/>
                <a:gd name="connsiteX5" fmla="*/ 41218 w 432956"/>
                <a:gd name="connsiteY5" fmla="*/ 938372 h 938372"/>
                <a:gd name="connsiteX6" fmla="*/ 138592 w 432956"/>
                <a:gd name="connsiteY6" fmla="*/ 458103 h 938372"/>
                <a:gd name="connsiteX7" fmla="*/ 63405 w 432956"/>
                <a:gd name="connsiteY7" fmla="*/ 260163 h 938372"/>
                <a:gd name="connsiteX8" fmla="*/ 0 w 432956"/>
                <a:gd name="connsiteY8" fmla="*/ 152400 h 938372"/>
                <a:gd name="connsiteX9" fmla="*/ 216478 w 432956"/>
                <a:gd name="connsiteY9" fmla="*/ 0 h 938372"/>
                <a:gd name="connsiteX0" fmla="*/ 391740 w 483180"/>
                <a:gd name="connsiteY0" fmla="*/ 938372 h 1029812"/>
                <a:gd name="connsiteX1" fmla="*/ 41218 w 483180"/>
                <a:gd name="connsiteY1" fmla="*/ 938372 h 1029812"/>
                <a:gd name="connsiteX2" fmla="*/ 138592 w 483180"/>
                <a:gd name="connsiteY2" fmla="*/ 458103 h 1029812"/>
                <a:gd name="connsiteX3" fmla="*/ 63405 w 483180"/>
                <a:gd name="connsiteY3" fmla="*/ 260163 h 1029812"/>
                <a:gd name="connsiteX4" fmla="*/ 0 w 483180"/>
                <a:gd name="connsiteY4" fmla="*/ 152400 h 1029812"/>
                <a:gd name="connsiteX5" fmla="*/ 216478 w 483180"/>
                <a:gd name="connsiteY5" fmla="*/ 0 h 1029812"/>
                <a:gd name="connsiteX6" fmla="*/ 432956 w 483180"/>
                <a:gd name="connsiteY6" fmla="*/ 152400 h 1029812"/>
                <a:gd name="connsiteX7" fmla="*/ 369551 w 483180"/>
                <a:gd name="connsiteY7" fmla="*/ 260163 h 1029812"/>
                <a:gd name="connsiteX8" fmla="*/ 318874 w 483180"/>
                <a:gd name="connsiteY8" fmla="*/ 457656 h 1029812"/>
                <a:gd name="connsiteX9" fmla="*/ 483180 w 483180"/>
                <a:gd name="connsiteY9" fmla="*/ 1029812 h 1029812"/>
                <a:gd name="connsiteX0" fmla="*/ 41218 w 483180"/>
                <a:gd name="connsiteY0" fmla="*/ 938372 h 1029812"/>
                <a:gd name="connsiteX1" fmla="*/ 138592 w 483180"/>
                <a:gd name="connsiteY1" fmla="*/ 458103 h 1029812"/>
                <a:gd name="connsiteX2" fmla="*/ 63405 w 483180"/>
                <a:gd name="connsiteY2" fmla="*/ 260163 h 1029812"/>
                <a:gd name="connsiteX3" fmla="*/ 0 w 483180"/>
                <a:gd name="connsiteY3" fmla="*/ 152400 h 1029812"/>
                <a:gd name="connsiteX4" fmla="*/ 216478 w 483180"/>
                <a:gd name="connsiteY4" fmla="*/ 0 h 1029812"/>
                <a:gd name="connsiteX5" fmla="*/ 432956 w 483180"/>
                <a:gd name="connsiteY5" fmla="*/ 152400 h 1029812"/>
                <a:gd name="connsiteX6" fmla="*/ 369551 w 483180"/>
                <a:gd name="connsiteY6" fmla="*/ 260163 h 1029812"/>
                <a:gd name="connsiteX7" fmla="*/ 318874 w 483180"/>
                <a:gd name="connsiteY7" fmla="*/ 457656 h 1029812"/>
                <a:gd name="connsiteX8" fmla="*/ 483180 w 483180"/>
                <a:gd name="connsiteY8" fmla="*/ 1029812 h 102981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22855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7656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8874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400630 w 432956"/>
                <a:gd name="connsiteY8" fmla="*/ 925037 h 938372"/>
                <a:gd name="connsiteX0" fmla="*/ 41218 w 432956"/>
                <a:gd name="connsiteY0" fmla="*/ 938372 h 938372"/>
                <a:gd name="connsiteX1" fmla="*/ 138592 w 432956"/>
                <a:gd name="connsiteY1" fmla="*/ 458103 h 938372"/>
                <a:gd name="connsiteX2" fmla="*/ 63405 w 432956"/>
                <a:gd name="connsiteY2" fmla="*/ 260163 h 938372"/>
                <a:gd name="connsiteX3" fmla="*/ 0 w 432956"/>
                <a:gd name="connsiteY3" fmla="*/ 152400 h 938372"/>
                <a:gd name="connsiteX4" fmla="*/ 216478 w 432956"/>
                <a:gd name="connsiteY4" fmla="*/ 0 h 938372"/>
                <a:gd name="connsiteX5" fmla="*/ 432956 w 432956"/>
                <a:gd name="connsiteY5" fmla="*/ 152400 h 938372"/>
                <a:gd name="connsiteX6" fmla="*/ 369551 w 432956"/>
                <a:gd name="connsiteY6" fmla="*/ 260163 h 938372"/>
                <a:gd name="connsiteX7" fmla="*/ 315699 w 432956"/>
                <a:gd name="connsiteY7" fmla="*/ 454481 h 938372"/>
                <a:gd name="connsiteX8" fmla="*/ 394280 w 432956"/>
                <a:gd name="connsiteY8" fmla="*/ 928212 h 9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956" h="938372">
                  <a:moveTo>
                    <a:pt x="41218" y="938372"/>
                  </a:moveTo>
                  <a:cubicBezTo>
                    <a:pt x="109163" y="674053"/>
                    <a:pt x="139668" y="603893"/>
                    <a:pt x="138592" y="458103"/>
                  </a:cubicBezTo>
                  <a:cubicBezTo>
                    <a:pt x="137871" y="360373"/>
                    <a:pt x="146676" y="307093"/>
                    <a:pt x="63405" y="260163"/>
                  </a:cubicBezTo>
                  <a:cubicBezTo>
                    <a:pt x="24230" y="232584"/>
                    <a:pt x="0" y="194484"/>
                    <a:pt x="0" y="152400"/>
                  </a:cubicBezTo>
                  <a:cubicBezTo>
                    <a:pt x="0" y="68232"/>
                    <a:pt x="96921" y="0"/>
                    <a:pt x="216478" y="0"/>
                  </a:cubicBezTo>
                  <a:cubicBezTo>
                    <a:pt x="336035" y="0"/>
                    <a:pt x="432956" y="68232"/>
                    <a:pt x="432956" y="152400"/>
                  </a:cubicBezTo>
                  <a:cubicBezTo>
                    <a:pt x="432956" y="194484"/>
                    <a:pt x="408726" y="232584"/>
                    <a:pt x="369551" y="260163"/>
                  </a:cubicBezTo>
                  <a:cubicBezTo>
                    <a:pt x="299742" y="303769"/>
                    <a:pt x="318833" y="363250"/>
                    <a:pt x="315699" y="454481"/>
                  </a:cubicBezTo>
                  <a:cubicBezTo>
                    <a:pt x="325700" y="599440"/>
                    <a:pt x="322208" y="722472"/>
                    <a:pt x="394280" y="928212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>
                      <a:lumMod val="50000"/>
                    </a:schemeClr>
                  </a:gs>
                  <a:gs pos="69000">
                    <a:schemeClr val="bg1">
                      <a:lumMod val="85000"/>
                    </a:schemeClr>
                  </a:gs>
                  <a:gs pos="35000">
                    <a:srgbClr val="C9C9C9"/>
                  </a:gs>
                  <a:gs pos="56000">
                    <a:schemeClr val="bg1">
                      <a:lumMod val="50000"/>
                    </a:schemeClr>
                  </a:gs>
                  <a:gs pos="22000">
                    <a:schemeClr val="bg1">
                      <a:lumMod val="50000"/>
                    </a:schemeClr>
                  </a:gs>
                  <a:gs pos="84000">
                    <a:schemeClr val="bg1">
                      <a:lumMod val="50000"/>
                    </a:schemeClr>
                  </a:gs>
                </a:gsLst>
                <a:lin ang="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/>
            </a:p>
          </p:txBody>
        </p:sp>
      </p:grpSp>
      <p:sp>
        <p:nvSpPr>
          <p:cNvPr id="132" name="文本框 58">
            <a:extLst>
              <a:ext uri="{FF2B5EF4-FFF2-40B4-BE49-F238E27FC236}">
                <a16:creationId xmlns:a16="http://schemas.microsoft.com/office/drawing/2014/main" id="{44F8FF54-82F4-EB98-67F5-BDEFB08EA90A}"/>
              </a:ext>
            </a:extLst>
          </p:cNvPr>
          <p:cNvSpPr txBox="1"/>
          <p:nvPr/>
        </p:nvSpPr>
        <p:spPr>
          <a:xfrm>
            <a:off x="6911461" y="3534965"/>
            <a:ext cx="113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3600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5" name="文本框 45">
            <a:extLst>
              <a:ext uri="{FF2B5EF4-FFF2-40B4-BE49-F238E27FC236}">
                <a16:creationId xmlns:a16="http://schemas.microsoft.com/office/drawing/2014/main" id="{0985D657-C3A5-877A-D4E5-243C5D5CBF3A}"/>
              </a:ext>
            </a:extLst>
          </p:cNvPr>
          <p:cNvSpPr txBox="1"/>
          <p:nvPr/>
        </p:nvSpPr>
        <p:spPr>
          <a:xfrm>
            <a:off x="1365243" y="2851367"/>
            <a:ext cx="536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B8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000" b="1" dirty="0">
              <a:solidFill>
                <a:srgbClr val="FFB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文本框 49">
            <a:extLst>
              <a:ext uri="{FF2B5EF4-FFF2-40B4-BE49-F238E27FC236}">
                <a16:creationId xmlns:a16="http://schemas.microsoft.com/office/drawing/2014/main" id="{6FACF6E9-C0B6-DBBB-5E99-BBC3E203D9AB}"/>
              </a:ext>
            </a:extLst>
          </p:cNvPr>
          <p:cNvSpPr txBox="1"/>
          <p:nvPr/>
        </p:nvSpPr>
        <p:spPr>
          <a:xfrm>
            <a:off x="3367093" y="2831039"/>
            <a:ext cx="536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E870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700" b="1" dirty="0">
              <a:solidFill>
                <a:srgbClr val="E870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文本框 52">
            <a:extLst>
              <a:ext uri="{FF2B5EF4-FFF2-40B4-BE49-F238E27FC236}">
                <a16:creationId xmlns:a16="http://schemas.microsoft.com/office/drawing/2014/main" id="{121A417A-9DFD-3DEE-AD32-B78640545D05}"/>
              </a:ext>
            </a:extLst>
          </p:cNvPr>
          <p:cNvSpPr txBox="1"/>
          <p:nvPr/>
        </p:nvSpPr>
        <p:spPr>
          <a:xfrm>
            <a:off x="5318456" y="2820811"/>
            <a:ext cx="536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01AC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3000" b="1" dirty="0">
              <a:solidFill>
                <a:srgbClr val="01AC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文本框 55">
            <a:extLst>
              <a:ext uri="{FF2B5EF4-FFF2-40B4-BE49-F238E27FC236}">
                <a16:creationId xmlns:a16="http://schemas.microsoft.com/office/drawing/2014/main" id="{18A398CD-3EE6-1474-E65B-581F8374E0DC}"/>
              </a:ext>
            </a:extLst>
          </p:cNvPr>
          <p:cNvSpPr txBox="1"/>
          <p:nvPr/>
        </p:nvSpPr>
        <p:spPr>
          <a:xfrm>
            <a:off x="7281826" y="2900293"/>
            <a:ext cx="536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rgbClr val="663C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700" b="1" dirty="0">
              <a:solidFill>
                <a:srgbClr val="663C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52B59E47-01F1-2239-40D2-A7F1C92D3A2F}"/>
              </a:ext>
            </a:extLst>
          </p:cNvPr>
          <p:cNvSpPr/>
          <p:nvPr/>
        </p:nvSpPr>
        <p:spPr>
          <a:xfrm>
            <a:off x="5069437" y="3590862"/>
            <a:ext cx="1087495" cy="56142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0" grpId="0"/>
      <p:bldP spid="121" grpId="0"/>
      <p:bldP spid="132" grpId="0"/>
      <p:bldP spid="155" grpId="0"/>
      <p:bldP spid="156" grpId="0"/>
      <p:bldP spid="157" grpId="0"/>
      <p:bldP spid="158" grpId="0"/>
      <p:bldP spid="1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668964D-9F73-E879-8664-66EE273EFCB9}"/>
              </a:ext>
            </a:extLst>
          </p:cNvPr>
          <p:cNvGrpSpPr/>
          <p:nvPr/>
        </p:nvGrpSpPr>
        <p:grpSpPr>
          <a:xfrm>
            <a:off x="1008683" y="526083"/>
            <a:ext cx="7936534" cy="1185662"/>
            <a:chOff x="7127272" y="2681302"/>
            <a:chExt cx="4765046" cy="158088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5B49E45B-9B8C-FA2B-8EF1-F2C1927BFE0A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C6CF6D96-9492-0B00-3312-185476688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154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6: </a:t>
              </a:r>
              <a:r>
                <a:rPr lang="vi-VN" b="1" dirty="0"/>
                <a:t> 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chlorine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Z = 17.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electron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độc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chlorine.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2059C0B-65C4-901A-8B18-182EAF6E65F1}"/>
              </a:ext>
            </a:extLst>
          </p:cNvPr>
          <p:cNvSpPr txBox="1"/>
          <p:nvPr/>
        </p:nvSpPr>
        <p:spPr>
          <a:xfrm>
            <a:off x="3699842" y="1857664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14BBC-E139-02F9-3795-FAD035264608}"/>
              </a:ext>
            </a:extLst>
          </p:cNvPr>
          <p:cNvSpPr txBox="1"/>
          <p:nvPr/>
        </p:nvSpPr>
        <p:spPr>
          <a:xfrm>
            <a:off x="807906" y="2312901"/>
            <a:ext cx="3624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có: số electron = Z = 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D3781E-F02D-9776-BA51-65DC3DA5E94F}"/>
              </a:ext>
            </a:extLst>
          </p:cNvPr>
          <p:cNvSpPr txBox="1"/>
          <p:nvPr/>
        </p:nvSpPr>
        <p:spPr>
          <a:xfrm>
            <a:off x="871381" y="2762941"/>
            <a:ext cx="7320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chlorine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2p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3s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3p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728F6-3BF5-72BD-F7C1-32A6B862FB32}"/>
              </a:ext>
            </a:extLst>
          </p:cNvPr>
          <p:cNvSpPr txBox="1"/>
          <p:nvPr/>
        </p:nvSpPr>
        <p:spPr>
          <a:xfrm>
            <a:off x="909119" y="3224606"/>
            <a:ext cx="7191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chlorine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AE0FA1-8C8A-F900-F395-A5AE7FC56554}"/>
              </a:ext>
            </a:extLst>
          </p:cNvPr>
          <p:cNvSpPr txBox="1"/>
          <p:nvPr/>
        </p:nvSpPr>
        <p:spPr>
          <a:xfrm>
            <a:off x="898393" y="4130018"/>
            <a:ext cx="457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orbital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B8A4D2-776A-4A3B-7588-3060FD621DC1}"/>
              </a:ext>
            </a:extLst>
          </p:cNvPr>
          <p:cNvSpPr txBox="1"/>
          <p:nvPr/>
        </p:nvSpPr>
        <p:spPr>
          <a:xfrm>
            <a:off x="909119" y="4636440"/>
            <a:ext cx="4576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C2C33E5-C749-EB4A-F5BB-2060FE05D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07" y="4041718"/>
            <a:ext cx="3452362" cy="73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EF497A2-0AD8-E927-EABE-6A9548AF87E4}"/>
              </a:ext>
            </a:extLst>
          </p:cNvPr>
          <p:cNvGrpSpPr/>
          <p:nvPr/>
        </p:nvGrpSpPr>
        <p:grpSpPr>
          <a:xfrm>
            <a:off x="1008683" y="526083"/>
            <a:ext cx="7936534" cy="1191754"/>
            <a:chOff x="7127272" y="2681302"/>
            <a:chExt cx="4765046" cy="1589005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274E5D31-4632-AA7F-3981-2EE96CFC8267}"/>
                </a:ext>
              </a:extLst>
            </p:cNvPr>
            <p:cNvSpPr/>
            <p:nvPr/>
          </p:nvSpPr>
          <p:spPr>
            <a:xfrm>
              <a:off x="7127272" y="2681302"/>
              <a:ext cx="4765046" cy="154656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35280A8-ABB3-8C39-39C4-138665B402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6103" y="2715614"/>
                  <a:ext cx="4635474" cy="1554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 7: </a:t>
                  </a:r>
                  <a:r>
                    <a:rPr lang="vi-VN" b="1" dirty="0"/>
                    <a:t> 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 tử khối trung bình của vanadium (V) là 50,94. Nguyên tố V có 2 đồng vị trong đó đồng vị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</m:ctrlPr>
                        </m:sPrePr>
                        <m:sub>
                          <m: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itchFamily="34" charset="-122"/>
                            </a:rPr>
                            <m:t>23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</m:sPre>
                    </m:oMath>
                  </a14:m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chiếm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0,25%.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khối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còn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0" i="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lại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35280A8-ABB3-8C39-39C4-138665B402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6103" y="2715614"/>
                  <a:ext cx="4635474" cy="1554693"/>
                </a:xfrm>
                <a:prstGeom prst="rect">
                  <a:avLst/>
                </a:prstGeom>
                <a:blipFill>
                  <a:blip r:embed="rId2"/>
                  <a:stretch>
                    <a:fillRect l="-1736" t="-6283" b="-136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6166459-F308-4193-8709-0C48946F45D1}"/>
              </a:ext>
            </a:extLst>
          </p:cNvPr>
          <p:cNvSpPr txBox="1"/>
          <p:nvPr/>
        </p:nvSpPr>
        <p:spPr>
          <a:xfrm>
            <a:off x="3699842" y="1857664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DCF38-2DF6-679C-CC54-CEC5D505D0F9}"/>
                  </a:ext>
                </a:extLst>
              </p:cNvPr>
              <p:cNvSpPr txBox="1"/>
              <p:nvPr/>
            </p:nvSpPr>
            <p:spPr>
              <a:xfrm>
                <a:off x="1790753" y="2424717"/>
                <a:ext cx="5232018" cy="845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</a:rPr>
                        </m:ctrlPr>
                      </m:sPrePr>
                      <m:sub>
                        <m: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</a:rPr>
                          <m:t>23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sPre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it-IT" sz="2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chiếm 100% - 0,25% = 99,75%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6DCF38-2DF6-679C-CC54-CEC5D505D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53" y="2424717"/>
                <a:ext cx="5232018" cy="845424"/>
              </a:xfrm>
              <a:prstGeom prst="rect">
                <a:avLst/>
              </a:prstGeom>
              <a:blipFill>
                <a:blip r:embed="rId3"/>
                <a:stretch>
                  <a:fillRect l="-1865" t="-362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20E744-CAC4-434B-CD54-483D8B9ADEC2}"/>
                  </a:ext>
                </a:extLst>
              </p:cNvPr>
              <p:cNvSpPr txBox="1"/>
              <p:nvPr/>
            </p:nvSpPr>
            <p:spPr>
              <a:xfrm>
                <a:off x="2118278" y="3442493"/>
                <a:ext cx="4576968" cy="621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50.0,25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.99,75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/>
                  <a:t> =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50,94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20E744-CAC4-434B-CD54-483D8B9AD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78" y="3442493"/>
                <a:ext cx="4576968" cy="621773"/>
              </a:xfrm>
              <a:prstGeom prst="rect">
                <a:avLst/>
              </a:prstGeom>
              <a:blipFill>
                <a:blip r:embed="rId4"/>
                <a:stretch>
                  <a:fillRect l="-19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6DFFA9-ADD7-D5FF-58BB-20C95E491E0C}"/>
                  </a:ext>
                </a:extLst>
              </p:cNvPr>
              <p:cNvSpPr txBox="1"/>
              <p:nvPr/>
            </p:nvSpPr>
            <p:spPr>
              <a:xfrm>
                <a:off x="2110824" y="4130018"/>
                <a:ext cx="45769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50,94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46DFFA9-ADD7-D5FF-58BB-20C95E49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24" y="4130018"/>
                <a:ext cx="4576968" cy="461665"/>
              </a:xfrm>
              <a:prstGeom prst="rect">
                <a:avLst/>
              </a:prstGeom>
              <a:blipFill>
                <a:blip r:embed="rId5"/>
                <a:stretch>
                  <a:fillRect l="-1997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5E5392EA-C11F-22FD-5D73-7E6CD274B97D}"/>
              </a:ext>
            </a:extLst>
          </p:cNvPr>
          <p:cNvGrpSpPr/>
          <p:nvPr/>
        </p:nvGrpSpPr>
        <p:grpSpPr>
          <a:xfrm>
            <a:off x="1008683" y="526083"/>
            <a:ext cx="7936534" cy="3847134"/>
            <a:chOff x="7127272" y="2681302"/>
            <a:chExt cx="4765046" cy="5129510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E5BA0A35-8AA1-BF8A-D9E1-4364EED39F7F}"/>
                </a:ext>
              </a:extLst>
            </p:cNvPr>
            <p:cNvSpPr/>
            <p:nvPr/>
          </p:nvSpPr>
          <p:spPr>
            <a:xfrm>
              <a:off x="7127272" y="2681302"/>
              <a:ext cx="4765046" cy="5129510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E817C3FD-71F2-1705-B138-CE8464A5C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4993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8: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hình electron của: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tử X: 1s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tử Y: 1s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3s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3p</a:t>
              </a:r>
              <a:r>
                <a:rPr lang="vi-VN" sz="2400" b="0" i="0" baseline="30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a) Mỗi nguyên tử X và Y chứa bao nhiêu electron?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b) Hãy cho biết số hiệu nguyên tử của X và Y.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c) Lớp electron nào trong nguyên tử X và Y có mức năng lượng cao nhất?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d) Mỗi nguyên tử X và Y có bao nhiêu lớp electron, bao nhiêu phân lớp electron?</a:t>
              </a:r>
            </a:p>
            <a:p>
              <a:pPr>
                <a:spcBef>
                  <a:spcPct val="0"/>
                </a:spcBef>
              </a:pP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e) X và Y là nguyên tố kim loại, phi kim hay khí hiếm?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9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391729" y="52719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477077" y="490150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s-E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DCCA8-8536-4F38-ABC1-A7C2037AEEAA}"/>
              </a:ext>
            </a:extLst>
          </p:cNvPr>
          <p:cNvSpPr txBox="1"/>
          <p:nvPr/>
        </p:nvSpPr>
        <p:spPr>
          <a:xfrm>
            <a:off x="477077" y="925352"/>
            <a:ext cx="6210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 =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proton =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477076" y="1380970"/>
            <a:ext cx="7201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Số hiệu nguyên tử của X và Y lần lượt là 19 và 16.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481997" y="1828383"/>
            <a:ext cx="81800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electron sắp xếp thành từng lớp và phân lớp theo năng lượng từ thấp đến cao.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542430" y="2665620"/>
            <a:ext cx="7925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Các electron ở phân lớp ngoài cùng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542430" y="3488049"/>
            <a:ext cx="8059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⇒ Lớp electron thứ 4 trong nguyên tử X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542430" y="4319046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electron thứ 3 trong nguyên tử Y có mức năng lượng cao nhất.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2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矩形 249"/>
          <p:cNvSpPr/>
          <p:nvPr/>
        </p:nvSpPr>
        <p:spPr>
          <a:xfrm>
            <a:off x="3360122" y="2966303"/>
            <a:ext cx="5254321" cy="687298"/>
          </a:xfrm>
          <a:prstGeom prst="rect">
            <a:avLst/>
          </a:prstGeom>
          <a:solidFill>
            <a:srgbClr val="A3D800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1" name="组合 250"/>
          <p:cNvGrpSpPr/>
          <p:nvPr/>
        </p:nvGrpSpPr>
        <p:grpSpPr>
          <a:xfrm>
            <a:off x="3910693" y="2966303"/>
            <a:ext cx="1198739" cy="687298"/>
            <a:chOff x="3072384" y="3846623"/>
            <a:chExt cx="1883664" cy="1080000"/>
          </a:xfrm>
        </p:grpSpPr>
        <p:sp>
          <p:nvSpPr>
            <p:cNvPr id="252" name="五边形 251"/>
            <p:cNvSpPr/>
            <p:nvPr/>
          </p:nvSpPr>
          <p:spPr>
            <a:xfrm>
              <a:off x="3072384" y="3846623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>
            <a:xfrm>
              <a:off x="3328416" y="4005925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矩形 257"/>
          <p:cNvSpPr/>
          <p:nvPr/>
        </p:nvSpPr>
        <p:spPr>
          <a:xfrm>
            <a:off x="3360122" y="1453592"/>
            <a:ext cx="5254321" cy="687298"/>
          </a:xfrm>
          <a:prstGeom prst="rect">
            <a:avLst/>
          </a:prstGeom>
          <a:solidFill>
            <a:srgbClr val="EE007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>
              <a:sym typeface="Arial" panose="020B0604020202020204" pitchFamily="34" charset="0"/>
            </a:endParaRPr>
          </a:p>
        </p:txBody>
      </p:sp>
      <p:grpSp>
        <p:nvGrpSpPr>
          <p:cNvPr id="259" name="组合 258"/>
          <p:cNvGrpSpPr/>
          <p:nvPr/>
        </p:nvGrpSpPr>
        <p:grpSpPr>
          <a:xfrm>
            <a:off x="3887509" y="1453592"/>
            <a:ext cx="1198739" cy="687298"/>
            <a:chOff x="2542032" y="1707412"/>
            <a:chExt cx="1883664" cy="1080000"/>
          </a:xfrm>
        </p:grpSpPr>
        <p:sp>
          <p:nvSpPr>
            <p:cNvPr id="260" name="五边形 259"/>
            <p:cNvSpPr/>
            <p:nvPr/>
          </p:nvSpPr>
          <p:spPr>
            <a:xfrm>
              <a:off x="2542032" y="1707412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>
                <a:sym typeface="Arial" panose="020B0604020202020204" pitchFamily="34" charset="0"/>
              </a:endParaRPr>
            </a:p>
          </p:txBody>
        </p:sp>
        <p:cxnSp>
          <p:nvCxnSpPr>
            <p:cNvPr id="261" name="直接连接符 260"/>
            <p:cNvCxnSpPr/>
            <p:nvPr/>
          </p:nvCxnSpPr>
          <p:spPr>
            <a:xfrm>
              <a:off x="2798064" y="1866714"/>
              <a:ext cx="0" cy="76139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文本框 9"/>
          <p:cNvSpPr txBox="1"/>
          <p:nvPr/>
        </p:nvSpPr>
        <p:spPr>
          <a:xfrm>
            <a:off x="4236564" y="1408894"/>
            <a:ext cx="42351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800" b="1" dirty="0">
                <a:solidFill>
                  <a:srgbClr val="EE0076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</a:t>
            </a:r>
            <a:endParaRPr lang="zh-CN" altLang="en-US" sz="4800" b="1" dirty="0">
              <a:solidFill>
                <a:srgbClr val="EE0076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4" name="文本框 15"/>
          <p:cNvSpPr txBox="1"/>
          <p:nvPr/>
        </p:nvSpPr>
        <p:spPr>
          <a:xfrm>
            <a:off x="4204152" y="2920444"/>
            <a:ext cx="662361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sz="4800" b="1" dirty="0">
                <a:solidFill>
                  <a:srgbClr val="A3D80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II</a:t>
            </a:r>
            <a:endParaRPr lang="zh-CN" altLang="en-US" sz="4800" b="1" dirty="0">
              <a:solidFill>
                <a:srgbClr val="A3D800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0" name="文本框 32"/>
          <p:cNvSpPr txBox="1"/>
          <p:nvPr/>
        </p:nvSpPr>
        <p:spPr>
          <a:xfrm>
            <a:off x="4981704" y="1535631"/>
            <a:ext cx="3773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72" name="文本框 34"/>
          <p:cNvSpPr txBox="1"/>
          <p:nvPr/>
        </p:nvSpPr>
        <p:spPr>
          <a:xfrm>
            <a:off x="5071392" y="2991116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87" name="文本框 32"/>
          <p:cNvSpPr txBox="1"/>
          <p:nvPr/>
        </p:nvSpPr>
        <p:spPr>
          <a:xfrm>
            <a:off x="2245702" y="619687"/>
            <a:ext cx="677108" cy="40501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 DUNG BÀI HỌC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88" name="组合 487"/>
          <p:cNvGrpSpPr>
            <a:grpSpLocks noChangeAspect="1"/>
          </p:cNvGrpSpPr>
          <p:nvPr/>
        </p:nvGrpSpPr>
        <p:grpSpPr>
          <a:xfrm>
            <a:off x="519137" y="1220273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489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0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1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92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93" name="Rectangle 9"/>
          <p:cNvSpPr>
            <a:spLocks noChangeArrowheads="1"/>
          </p:cNvSpPr>
          <p:nvPr/>
        </p:nvSpPr>
        <p:spPr bwMode="auto">
          <a:xfrm>
            <a:off x="1143741" y="619687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Rectangle 10"/>
          <p:cNvSpPr>
            <a:spLocks noChangeArrowheads="1"/>
          </p:cNvSpPr>
          <p:nvPr/>
        </p:nvSpPr>
        <p:spPr bwMode="auto">
          <a:xfrm>
            <a:off x="1143741" y="619687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Freeform 11"/>
          <p:cNvSpPr/>
          <p:nvPr/>
        </p:nvSpPr>
        <p:spPr bwMode="auto">
          <a:xfrm>
            <a:off x="921852" y="61968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Freeform 12"/>
          <p:cNvSpPr/>
          <p:nvPr/>
        </p:nvSpPr>
        <p:spPr bwMode="auto">
          <a:xfrm>
            <a:off x="921852" y="619687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"/>
          <p:cNvSpPr/>
          <p:nvPr/>
        </p:nvSpPr>
        <p:spPr bwMode="auto">
          <a:xfrm>
            <a:off x="1365629" y="61968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4"/>
          <p:cNvSpPr/>
          <p:nvPr/>
        </p:nvSpPr>
        <p:spPr bwMode="auto">
          <a:xfrm>
            <a:off x="1365629" y="619687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Rectangle 15"/>
          <p:cNvSpPr>
            <a:spLocks noChangeArrowheads="1"/>
          </p:cNvSpPr>
          <p:nvPr/>
        </p:nvSpPr>
        <p:spPr bwMode="auto">
          <a:xfrm>
            <a:off x="921852" y="1005877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Rectangle 16"/>
          <p:cNvSpPr>
            <a:spLocks noChangeArrowheads="1"/>
          </p:cNvSpPr>
          <p:nvPr/>
        </p:nvSpPr>
        <p:spPr bwMode="auto">
          <a:xfrm>
            <a:off x="921852" y="100587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7"/>
          <p:cNvSpPr>
            <a:spLocks noChangeArrowheads="1"/>
          </p:cNvSpPr>
          <p:nvPr/>
        </p:nvSpPr>
        <p:spPr bwMode="auto">
          <a:xfrm>
            <a:off x="1143741" y="1005877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Rectangle 18"/>
          <p:cNvSpPr>
            <a:spLocks noChangeArrowheads="1"/>
          </p:cNvSpPr>
          <p:nvPr/>
        </p:nvSpPr>
        <p:spPr bwMode="auto">
          <a:xfrm>
            <a:off x="1143741" y="1005877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Rectangle 19"/>
          <p:cNvSpPr>
            <a:spLocks noChangeArrowheads="1"/>
          </p:cNvSpPr>
          <p:nvPr/>
        </p:nvSpPr>
        <p:spPr bwMode="auto">
          <a:xfrm>
            <a:off x="1365629" y="1005877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Rectangle 20"/>
          <p:cNvSpPr>
            <a:spLocks noChangeArrowheads="1"/>
          </p:cNvSpPr>
          <p:nvPr/>
        </p:nvSpPr>
        <p:spPr bwMode="auto">
          <a:xfrm>
            <a:off x="1365629" y="1005877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Rectangle 21"/>
          <p:cNvSpPr>
            <a:spLocks noChangeArrowheads="1"/>
          </p:cNvSpPr>
          <p:nvPr/>
        </p:nvSpPr>
        <p:spPr bwMode="auto">
          <a:xfrm>
            <a:off x="1744621" y="1099036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22"/>
          <p:cNvSpPr>
            <a:spLocks noChangeArrowheads="1"/>
          </p:cNvSpPr>
          <p:nvPr/>
        </p:nvSpPr>
        <p:spPr bwMode="auto">
          <a:xfrm>
            <a:off x="1797551" y="1099036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Freeform 23"/>
          <p:cNvSpPr/>
          <p:nvPr/>
        </p:nvSpPr>
        <p:spPr bwMode="auto">
          <a:xfrm>
            <a:off x="1143741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Freeform 24"/>
          <p:cNvSpPr/>
          <p:nvPr/>
        </p:nvSpPr>
        <p:spPr bwMode="auto">
          <a:xfrm>
            <a:off x="1143741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Freeform 25"/>
          <p:cNvSpPr/>
          <p:nvPr/>
        </p:nvSpPr>
        <p:spPr bwMode="auto">
          <a:xfrm>
            <a:off x="921852" y="73486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26"/>
          <p:cNvSpPr/>
          <p:nvPr/>
        </p:nvSpPr>
        <p:spPr bwMode="auto">
          <a:xfrm>
            <a:off x="921852" y="734865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27"/>
          <p:cNvSpPr/>
          <p:nvPr/>
        </p:nvSpPr>
        <p:spPr bwMode="auto">
          <a:xfrm>
            <a:off x="921852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28"/>
          <p:cNvSpPr/>
          <p:nvPr/>
        </p:nvSpPr>
        <p:spPr bwMode="auto">
          <a:xfrm>
            <a:off x="921852" y="734865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29"/>
          <p:cNvSpPr/>
          <p:nvPr/>
        </p:nvSpPr>
        <p:spPr bwMode="auto">
          <a:xfrm>
            <a:off x="1365629" y="73486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Freeform 30"/>
          <p:cNvSpPr/>
          <p:nvPr/>
        </p:nvSpPr>
        <p:spPr bwMode="auto">
          <a:xfrm>
            <a:off x="1289432" y="734865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Freeform 31"/>
          <p:cNvSpPr/>
          <p:nvPr/>
        </p:nvSpPr>
        <p:spPr bwMode="auto">
          <a:xfrm>
            <a:off x="1744441" y="109903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Freeform 32"/>
          <p:cNvSpPr/>
          <p:nvPr/>
        </p:nvSpPr>
        <p:spPr bwMode="auto">
          <a:xfrm>
            <a:off x="1797551" y="1099036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517" name="组合 516"/>
          <p:cNvGrpSpPr>
            <a:grpSpLocks noChangeAspect="1"/>
          </p:cNvGrpSpPr>
          <p:nvPr/>
        </p:nvGrpSpPr>
        <p:grpSpPr>
          <a:xfrm>
            <a:off x="498878" y="3011503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518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519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520" name="Rectangle 42"/>
          <p:cNvSpPr>
            <a:spLocks noChangeArrowheads="1"/>
          </p:cNvSpPr>
          <p:nvPr/>
        </p:nvSpPr>
        <p:spPr bwMode="auto">
          <a:xfrm>
            <a:off x="979442" y="1388679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43"/>
          <p:cNvSpPr>
            <a:spLocks noChangeArrowheads="1"/>
          </p:cNvSpPr>
          <p:nvPr/>
        </p:nvSpPr>
        <p:spPr bwMode="auto">
          <a:xfrm>
            <a:off x="1201331" y="1388679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44"/>
          <p:cNvSpPr>
            <a:spLocks noChangeArrowheads="1"/>
          </p:cNvSpPr>
          <p:nvPr/>
        </p:nvSpPr>
        <p:spPr bwMode="auto">
          <a:xfrm>
            <a:off x="1423220" y="1388679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Rectangle 45"/>
          <p:cNvSpPr>
            <a:spLocks noChangeArrowheads="1"/>
          </p:cNvSpPr>
          <p:nvPr/>
        </p:nvSpPr>
        <p:spPr bwMode="auto">
          <a:xfrm>
            <a:off x="1192861" y="164614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Rectangle 46"/>
          <p:cNvSpPr>
            <a:spLocks noChangeArrowheads="1"/>
          </p:cNvSpPr>
          <p:nvPr/>
        </p:nvSpPr>
        <p:spPr bwMode="auto">
          <a:xfrm>
            <a:off x="1192861" y="164614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Rectangle 47"/>
          <p:cNvSpPr>
            <a:spLocks noChangeArrowheads="1"/>
          </p:cNvSpPr>
          <p:nvPr/>
        </p:nvSpPr>
        <p:spPr bwMode="auto">
          <a:xfrm>
            <a:off x="982829" y="1646141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Rectangle 48"/>
          <p:cNvSpPr>
            <a:spLocks noChangeArrowheads="1"/>
          </p:cNvSpPr>
          <p:nvPr/>
        </p:nvSpPr>
        <p:spPr bwMode="auto">
          <a:xfrm>
            <a:off x="982829" y="1646141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49"/>
          <p:cNvSpPr>
            <a:spLocks noChangeArrowheads="1"/>
          </p:cNvSpPr>
          <p:nvPr/>
        </p:nvSpPr>
        <p:spPr bwMode="auto">
          <a:xfrm>
            <a:off x="1414751" y="164614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8" name="Rectangle 50"/>
          <p:cNvSpPr>
            <a:spLocks noChangeArrowheads="1"/>
          </p:cNvSpPr>
          <p:nvPr/>
        </p:nvSpPr>
        <p:spPr bwMode="auto">
          <a:xfrm>
            <a:off x="1414751" y="164614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9" name="Rectangle 51"/>
          <p:cNvSpPr>
            <a:spLocks noChangeArrowheads="1"/>
          </p:cNvSpPr>
          <p:nvPr/>
        </p:nvSpPr>
        <p:spPr bwMode="auto">
          <a:xfrm>
            <a:off x="1631559" y="164614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0" name="Rectangle 52"/>
          <p:cNvSpPr>
            <a:spLocks noChangeArrowheads="1"/>
          </p:cNvSpPr>
          <p:nvPr/>
        </p:nvSpPr>
        <p:spPr bwMode="auto">
          <a:xfrm>
            <a:off x="1631559" y="164614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1" name="Rectangle 53"/>
          <p:cNvSpPr>
            <a:spLocks noChangeArrowheads="1"/>
          </p:cNvSpPr>
          <p:nvPr/>
        </p:nvSpPr>
        <p:spPr bwMode="auto">
          <a:xfrm>
            <a:off x="1192861" y="187480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2" name="Rectangle 54"/>
          <p:cNvSpPr>
            <a:spLocks noChangeArrowheads="1"/>
          </p:cNvSpPr>
          <p:nvPr/>
        </p:nvSpPr>
        <p:spPr bwMode="auto">
          <a:xfrm>
            <a:off x="1192861" y="187480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3" name="Rectangle 55"/>
          <p:cNvSpPr>
            <a:spLocks noChangeArrowheads="1"/>
          </p:cNvSpPr>
          <p:nvPr/>
        </p:nvSpPr>
        <p:spPr bwMode="auto">
          <a:xfrm>
            <a:off x="1414751" y="1874806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4" name="Rectangle 56"/>
          <p:cNvSpPr>
            <a:spLocks noChangeArrowheads="1"/>
          </p:cNvSpPr>
          <p:nvPr/>
        </p:nvSpPr>
        <p:spPr bwMode="auto">
          <a:xfrm>
            <a:off x="1414751" y="187480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5" name="Rectangle 57"/>
          <p:cNvSpPr>
            <a:spLocks noChangeArrowheads="1"/>
          </p:cNvSpPr>
          <p:nvPr/>
        </p:nvSpPr>
        <p:spPr bwMode="auto">
          <a:xfrm>
            <a:off x="1631559" y="1874806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6" name="Rectangle 58"/>
          <p:cNvSpPr>
            <a:spLocks noChangeArrowheads="1"/>
          </p:cNvSpPr>
          <p:nvPr/>
        </p:nvSpPr>
        <p:spPr bwMode="auto">
          <a:xfrm>
            <a:off x="1631559" y="187480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7" name="Rectangle 59"/>
          <p:cNvSpPr>
            <a:spLocks noChangeArrowheads="1"/>
          </p:cNvSpPr>
          <p:nvPr/>
        </p:nvSpPr>
        <p:spPr bwMode="auto">
          <a:xfrm>
            <a:off x="979442" y="213565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8" name="Rectangle 60"/>
          <p:cNvSpPr>
            <a:spLocks noChangeArrowheads="1"/>
          </p:cNvSpPr>
          <p:nvPr/>
        </p:nvSpPr>
        <p:spPr bwMode="auto">
          <a:xfrm>
            <a:off x="979442" y="213565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39" name="Rectangle 61"/>
          <p:cNvSpPr>
            <a:spLocks noChangeArrowheads="1"/>
          </p:cNvSpPr>
          <p:nvPr/>
        </p:nvSpPr>
        <p:spPr bwMode="auto">
          <a:xfrm>
            <a:off x="1201331" y="2135653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0" name="Rectangle 62"/>
          <p:cNvSpPr>
            <a:spLocks noChangeArrowheads="1"/>
          </p:cNvSpPr>
          <p:nvPr/>
        </p:nvSpPr>
        <p:spPr bwMode="auto">
          <a:xfrm>
            <a:off x="1201331" y="2135653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1" name="Rectangle 63"/>
          <p:cNvSpPr>
            <a:spLocks noChangeArrowheads="1"/>
          </p:cNvSpPr>
          <p:nvPr/>
        </p:nvSpPr>
        <p:spPr bwMode="auto">
          <a:xfrm>
            <a:off x="1423220" y="2135653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2" name="Rectangle 64"/>
          <p:cNvSpPr>
            <a:spLocks noChangeArrowheads="1"/>
          </p:cNvSpPr>
          <p:nvPr/>
        </p:nvSpPr>
        <p:spPr bwMode="auto">
          <a:xfrm>
            <a:off x="1423220" y="2135653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3" name="Rectangle 65"/>
          <p:cNvSpPr>
            <a:spLocks noChangeArrowheads="1"/>
          </p:cNvSpPr>
          <p:nvPr/>
        </p:nvSpPr>
        <p:spPr bwMode="auto">
          <a:xfrm>
            <a:off x="757553" y="2391420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4" name="Rectangle 66"/>
          <p:cNvSpPr>
            <a:spLocks noChangeArrowheads="1"/>
          </p:cNvSpPr>
          <p:nvPr/>
        </p:nvSpPr>
        <p:spPr bwMode="auto">
          <a:xfrm>
            <a:off x="757553" y="2391420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5" name="Rectangle 67"/>
          <p:cNvSpPr>
            <a:spLocks noChangeArrowheads="1"/>
          </p:cNvSpPr>
          <p:nvPr/>
        </p:nvSpPr>
        <p:spPr bwMode="auto">
          <a:xfrm>
            <a:off x="976054" y="2391420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6" name="Rectangle 68"/>
          <p:cNvSpPr>
            <a:spLocks noChangeArrowheads="1"/>
          </p:cNvSpPr>
          <p:nvPr/>
        </p:nvSpPr>
        <p:spPr bwMode="auto">
          <a:xfrm>
            <a:off x="976054" y="2391420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7" name="Rectangle 69"/>
          <p:cNvSpPr>
            <a:spLocks noChangeArrowheads="1"/>
          </p:cNvSpPr>
          <p:nvPr/>
        </p:nvSpPr>
        <p:spPr bwMode="auto">
          <a:xfrm>
            <a:off x="1196249" y="2391420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8" name="Rectangle 70"/>
          <p:cNvSpPr>
            <a:spLocks noChangeArrowheads="1"/>
          </p:cNvSpPr>
          <p:nvPr/>
        </p:nvSpPr>
        <p:spPr bwMode="auto">
          <a:xfrm>
            <a:off x="1196249" y="239142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49" name="Rectangle 71"/>
          <p:cNvSpPr>
            <a:spLocks noChangeArrowheads="1"/>
          </p:cNvSpPr>
          <p:nvPr/>
        </p:nvSpPr>
        <p:spPr bwMode="auto">
          <a:xfrm>
            <a:off x="757553" y="2620085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0" name="Rectangle 72"/>
          <p:cNvSpPr>
            <a:spLocks noChangeArrowheads="1"/>
          </p:cNvSpPr>
          <p:nvPr/>
        </p:nvSpPr>
        <p:spPr bwMode="auto">
          <a:xfrm>
            <a:off x="757553" y="2620085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1" name="Rectangle 73"/>
          <p:cNvSpPr>
            <a:spLocks noChangeArrowheads="1"/>
          </p:cNvSpPr>
          <p:nvPr/>
        </p:nvSpPr>
        <p:spPr bwMode="auto">
          <a:xfrm>
            <a:off x="976054" y="2620085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2" name="Rectangle 74"/>
          <p:cNvSpPr>
            <a:spLocks noChangeArrowheads="1"/>
          </p:cNvSpPr>
          <p:nvPr/>
        </p:nvSpPr>
        <p:spPr bwMode="auto">
          <a:xfrm>
            <a:off x="976054" y="2620085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3" name="Rectangle 75"/>
          <p:cNvSpPr>
            <a:spLocks noChangeArrowheads="1"/>
          </p:cNvSpPr>
          <p:nvPr/>
        </p:nvSpPr>
        <p:spPr bwMode="auto">
          <a:xfrm>
            <a:off x="1196249" y="2620085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4" name="Rectangle 76"/>
          <p:cNvSpPr>
            <a:spLocks noChangeArrowheads="1"/>
          </p:cNvSpPr>
          <p:nvPr/>
        </p:nvSpPr>
        <p:spPr bwMode="auto">
          <a:xfrm>
            <a:off x="1196249" y="2620085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5" name="Rectangle 77"/>
          <p:cNvSpPr>
            <a:spLocks noChangeArrowheads="1"/>
          </p:cNvSpPr>
          <p:nvPr/>
        </p:nvSpPr>
        <p:spPr bwMode="auto">
          <a:xfrm>
            <a:off x="979442" y="2882626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6" name="Rectangle 78"/>
          <p:cNvSpPr>
            <a:spLocks noChangeArrowheads="1"/>
          </p:cNvSpPr>
          <p:nvPr/>
        </p:nvSpPr>
        <p:spPr bwMode="auto">
          <a:xfrm>
            <a:off x="979442" y="288262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7" name="Rectangle 79"/>
          <p:cNvSpPr>
            <a:spLocks noChangeArrowheads="1"/>
          </p:cNvSpPr>
          <p:nvPr/>
        </p:nvSpPr>
        <p:spPr bwMode="auto">
          <a:xfrm>
            <a:off x="1201331" y="2882626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8" name="Rectangle 80"/>
          <p:cNvSpPr>
            <a:spLocks noChangeArrowheads="1"/>
          </p:cNvSpPr>
          <p:nvPr/>
        </p:nvSpPr>
        <p:spPr bwMode="auto">
          <a:xfrm>
            <a:off x="1201331" y="2882626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59" name="Rectangle 81"/>
          <p:cNvSpPr>
            <a:spLocks noChangeArrowheads="1"/>
          </p:cNvSpPr>
          <p:nvPr/>
        </p:nvSpPr>
        <p:spPr bwMode="auto">
          <a:xfrm>
            <a:off x="1423220" y="2882626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0" name="Rectangle 82"/>
          <p:cNvSpPr>
            <a:spLocks noChangeArrowheads="1"/>
          </p:cNvSpPr>
          <p:nvPr/>
        </p:nvSpPr>
        <p:spPr bwMode="auto">
          <a:xfrm>
            <a:off x="1423220" y="2882626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1" name="Rectangle 83"/>
          <p:cNvSpPr>
            <a:spLocks noChangeArrowheads="1"/>
          </p:cNvSpPr>
          <p:nvPr/>
        </p:nvSpPr>
        <p:spPr bwMode="auto">
          <a:xfrm>
            <a:off x="979442" y="313839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2" name="Rectangle 84"/>
          <p:cNvSpPr>
            <a:spLocks noChangeArrowheads="1"/>
          </p:cNvSpPr>
          <p:nvPr/>
        </p:nvSpPr>
        <p:spPr bwMode="auto">
          <a:xfrm>
            <a:off x="979442" y="313839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3" name="Rectangle 85"/>
          <p:cNvSpPr>
            <a:spLocks noChangeArrowheads="1"/>
          </p:cNvSpPr>
          <p:nvPr/>
        </p:nvSpPr>
        <p:spPr bwMode="auto">
          <a:xfrm>
            <a:off x="1201331" y="313839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4" name="Rectangle 86"/>
          <p:cNvSpPr>
            <a:spLocks noChangeArrowheads="1"/>
          </p:cNvSpPr>
          <p:nvPr/>
        </p:nvSpPr>
        <p:spPr bwMode="auto">
          <a:xfrm>
            <a:off x="1201331" y="313839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5" name="Rectangle 87"/>
          <p:cNvSpPr>
            <a:spLocks noChangeArrowheads="1"/>
          </p:cNvSpPr>
          <p:nvPr/>
        </p:nvSpPr>
        <p:spPr bwMode="auto">
          <a:xfrm>
            <a:off x="1423220" y="313839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6" name="Rectangle 88"/>
          <p:cNvSpPr>
            <a:spLocks noChangeArrowheads="1"/>
          </p:cNvSpPr>
          <p:nvPr/>
        </p:nvSpPr>
        <p:spPr bwMode="auto">
          <a:xfrm>
            <a:off x="1423220" y="313839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7" name="Rectangle 89"/>
          <p:cNvSpPr>
            <a:spLocks noChangeArrowheads="1"/>
          </p:cNvSpPr>
          <p:nvPr/>
        </p:nvSpPr>
        <p:spPr bwMode="auto">
          <a:xfrm>
            <a:off x="979442" y="3367059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8" name="Rectangle 90"/>
          <p:cNvSpPr>
            <a:spLocks noChangeArrowheads="1"/>
          </p:cNvSpPr>
          <p:nvPr/>
        </p:nvSpPr>
        <p:spPr bwMode="auto">
          <a:xfrm>
            <a:off x="979442" y="336705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69" name="Rectangle 91"/>
          <p:cNvSpPr>
            <a:spLocks noChangeArrowheads="1"/>
          </p:cNvSpPr>
          <p:nvPr/>
        </p:nvSpPr>
        <p:spPr bwMode="auto">
          <a:xfrm>
            <a:off x="1201331" y="3367059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0" name="Rectangle 92"/>
          <p:cNvSpPr>
            <a:spLocks noChangeArrowheads="1"/>
          </p:cNvSpPr>
          <p:nvPr/>
        </p:nvSpPr>
        <p:spPr bwMode="auto">
          <a:xfrm>
            <a:off x="1201331" y="3367059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1" name="Rectangle 93"/>
          <p:cNvSpPr>
            <a:spLocks noChangeArrowheads="1"/>
          </p:cNvSpPr>
          <p:nvPr/>
        </p:nvSpPr>
        <p:spPr bwMode="auto">
          <a:xfrm>
            <a:off x="1423220" y="3367059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2" name="Rectangle 94"/>
          <p:cNvSpPr>
            <a:spLocks noChangeArrowheads="1"/>
          </p:cNvSpPr>
          <p:nvPr/>
        </p:nvSpPr>
        <p:spPr bwMode="auto">
          <a:xfrm>
            <a:off x="1423220" y="3367059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3" name="Rectangle 95"/>
          <p:cNvSpPr>
            <a:spLocks noChangeArrowheads="1"/>
          </p:cNvSpPr>
          <p:nvPr/>
        </p:nvSpPr>
        <p:spPr bwMode="auto">
          <a:xfrm>
            <a:off x="979442" y="362790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4" name="Rectangle 96"/>
          <p:cNvSpPr>
            <a:spLocks noChangeArrowheads="1"/>
          </p:cNvSpPr>
          <p:nvPr/>
        </p:nvSpPr>
        <p:spPr bwMode="auto">
          <a:xfrm>
            <a:off x="979442" y="362790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5" name="Rectangle 97"/>
          <p:cNvSpPr>
            <a:spLocks noChangeArrowheads="1"/>
          </p:cNvSpPr>
          <p:nvPr/>
        </p:nvSpPr>
        <p:spPr bwMode="auto">
          <a:xfrm>
            <a:off x="1201331" y="362790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6" name="Rectangle 98"/>
          <p:cNvSpPr>
            <a:spLocks noChangeArrowheads="1"/>
          </p:cNvSpPr>
          <p:nvPr/>
        </p:nvSpPr>
        <p:spPr bwMode="auto">
          <a:xfrm>
            <a:off x="1201331" y="362790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7" name="Rectangle 99"/>
          <p:cNvSpPr>
            <a:spLocks noChangeArrowheads="1"/>
          </p:cNvSpPr>
          <p:nvPr/>
        </p:nvSpPr>
        <p:spPr bwMode="auto">
          <a:xfrm>
            <a:off x="1423220" y="3627907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8" name="Rectangle 100"/>
          <p:cNvSpPr>
            <a:spLocks noChangeArrowheads="1"/>
          </p:cNvSpPr>
          <p:nvPr/>
        </p:nvSpPr>
        <p:spPr bwMode="auto">
          <a:xfrm>
            <a:off x="1423220" y="362790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79" name="Rectangle 101"/>
          <p:cNvSpPr>
            <a:spLocks noChangeArrowheads="1"/>
          </p:cNvSpPr>
          <p:nvPr/>
        </p:nvSpPr>
        <p:spPr bwMode="auto">
          <a:xfrm>
            <a:off x="979442" y="3885367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0" name="Rectangle 102"/>
          <p:cNvSpPr>
            <a:spLocks noChangeArrowheads="1"/>
          </p:cNvSpPr>
          <p:nvPr/>
        </p:nvSpPr>
        <p:spPr bwMode="auto">
          <a:xfrm>
            <a:off x="979442" y="388536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1" name="Rectangle 103"/>
          <p:cNvSpPr>
            <a:spLocks noChangeArrowheads="1"/>
          </p:cNvSpPr>
          <p:nvPr/>
        </p:nvSpPr>
        <p:spPr bwMode="auto">
          <a:xfrm>
            <a:off x="1201331" y="3885367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2" name="Rectangle 104"/>
          <p:cNvSpPr>
            <a:spLocks noChangeArrowheads="1"/>
          </p:cNvSpPr>
          <p:nvPr/>
        </p:nvSpPr>
        <p:spPr bwMode="auto">
          <a:xfrm>
            <a:off x="1201331" y="388536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3" name="Rectangle 105"/>
          <p:cNvSpPr>
            <a:spLocks noChangeArrowheads="1"/>
          </p:cNvSpPr>
          <p:nvPr/>
        </p:nvSpPr>
        <p:spPr bwMode="auto">
          <a:xfrm>
            <a:off x="1423220" y="3885367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4" name="Rectangle 106"/>
          <p:cNvSpPr>
            <a:spLocks noChangeArrowheads="1"/>
          </p:cNvSpPr>
          <p:nvPr/>
        </p:nvSpPr>
        <p:spPr bwMode="auto">
          <a:xfrm>
            <a:off x="1423220" y="388536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5" name="Rectangle 107"/>
          <p:cNvSpPr>
            <a:spLocks noChangeArrowheads="1"/>
          </p:cNvSpPr>
          <p:nvPr/>
        </p:nvSpPr>
        <p:spPr bwMode="auto">
          <a:xfrm>
            <a:off x="979442" y="411403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6" name="Rectangle 108"/>
          <p:cNvSpPr>
            <a:spLocks noChangeArrowheads="1"/>
          </p:cNvSpPr>
          <p:nvPr/>
        </p:nvSpPr>
        <p:spPr bwMode="auto">
          <a:xfrm>
            <a:off x="979442" y="411403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7" name="Rectangle 109"/>
          <p:cNvSpPr>
            <a:spLocks noChangeArrowheads="1"/>
          </p:cNvSpPr>
          <p:nvPr/>
        </p:nvSpPr>
        <p:spPr bwMode="auto">
          <a:xfrm>
            <a:off x="1201331" y="411403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8" name="Rectangle 110"/>
          <p:cNvSpPr>
            <a:spLocks noChangeArrowheads="1"/>
          </p:cNvSpPr>
          <p:nvPr/>
        </p:nvSpPr>
        <p:spPr bwMode="auto">
          <a:xfrm>
            <a:off x="1201331" y="411403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89" name="Rectangle 111"/>
          <p:cNvSpPr>
            <a:spLocks noChangeArrowheads="1"/>
          </p:cNvSpPr>
          <p:nvPr/>
        </p:nvSpPr>
        <p:spPr bwMode="auto">
          <a:xfrm>
            <a:off x="1423220" y="4114032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0" name="Rectangle 112"/>
          <p:cNvSpPr>
            <a:spLocks noChangeArrowheads="1"/>
          </p:cNvSpPr>
          <p:nvPr/>
        </p:nvSpPr>
        <p:spPr bwMode="auto">
          <a:xfrm>
            <a:off x="1423220" y="4114032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1" name="Freeform 113"/>
          <p:cNvSpPr/>
          <p:nvPr/>
        </p:nvSpPr>
        <p:spPr bwMode="auto">
          <a:xfrm>
            <a:off x="979442" y="437149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2" name="Freeform 114"/>
          <p:cNvSpPr/>
          <p:nvPr/>
        </p:nvSpPr>
        <p:spPr bwMode="auto">
          <a:xfrm>
            <a:off x="979442" y="4371492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3" name="Rectangle 115"/>
          <p:cNvSpPr>
            <a:spLocks noChangeArrowheads="1"/>
          </p:cNvSpPr>
          <p:nvPr/>
        </p:nvSpPr>
        <p:spPr bwMode="auto">
          <a:xfrm>
            <a:off x="1201331" y="4371492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4" name="Rectangle 116"/>
          <p:cNvSpPr>
            <a:spLocks noChangeArrowheads="1"/>
          </p:cNvSpPr>
          <p:nvPr/>
        </p:nvSpPr>
        <p:spPr bwMode="auto">
          <a:xfrm>
            <a:off x="1201331" y="4371492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5" name="Freeform 117"/>
          <p:cNvSpPr/>
          <p:nvPr/>
        </p:nvSpPr>
        <p:spPr bwMode="auto">
          <a:xfrm>
            <a:off x="1423220" y="437149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6" name="Freeform 118"/>
          <p:cNvSpPr/>
          <p:nvPr/>
        </p:nvSpPr>
        <p:spPr bwMode="auto">
          <a:xfrm>
            <a:off x="1423220" y="437149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7" name="Freeform 119"/>
          <p:cNvSpPr/>
          <p:nvPr/>
        </p:nvSpPr>
        <p:spPr bwMode="auto">
          <a:xfrm>
            <a:off x="1201331" y="4600158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8" name="Freeform 120"/>
          <p:cNvSpPr/>
          <p:nvPr/>
        </p:nvSpPr>
        <p:spPr bwMode="auto">
          <a:xfrm>
            <a:off x="1201331" y="437149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99" name="Freeform 121"/>
          <p:cNvSpPr/>
          <p:nvPr/>
        </p:nvSpPr>
        <p:spPr bwMode="auto">
          <a:xfrm>
            <a:off x="1201331" y="4371492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0" name="Freeform 122"/>
          <p:cNvSpPr/>
          <p:nvPr/>
        </p:nvSpPr>
        <p:spPr bwMode="auto">
          <a:xfrm>
            <a:off x="1631559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1" name="Freeform 123"/>
          <p:cNvSpPr/>
          <p:nvPr/>
        </p:nvSpPr>
        <p:spPr bwMode="auto">
          <a:xfrm>
            <a:off x="1631559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2" name="Freeform 124"/>
          <p:cNvSpPr/>
          <p:nvPr/>
        </p:nvSpPr>
        <p:spPr bwMode="auto">
          <a:xfrm>
            <a:off x="1631559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3" name="Freeform 125"/>
          <p:cNvSpPr/>
          <p:nvPr/>
        </p:nvSpPr>
        <p:spPr bwMode="auto">
          <a:xfrm>
            <a:off x="1631559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4" name="Rectangle 126"/>
          <p:cNvSpPr>
            <a:spLocks noChangeArrowheads="1"/>
          </p:cNvSpPr>
          <p:nvPr/>
        </p:nvSpPr>
        <p:spPr bwMode="auto">
          <a:xfrm>
            <a:off x="1631559" y="1874807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5" name="Freeform 127"/>
          <p:cNvSpPr/>
          <p:nvPr/>
        </p:nvSpPr>
        <p:spPr bwMode="auto">
          <a:xfrm>
            <a:off x="1631558" y="187480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6" name="Rectangle 128"/>
          <p:cNvSpPr>
            <a:spLocks noChangeArrowheads="1"/>
          </p:cNvSpPr>
          <p:nvPr/>
        </p:nvSpPr>
        <p:spPr bwMode="auto">
          <a:xfrm>
            <a:off x="1196249" y="2391420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7" name="Rectangle 129"/>
          <p:cNvSpPr>
            <a:spLocks noChangeArrowheads="1"/>
          </p:cNvSpPr>
          <p:nvPr/>
        </p:nvSpPr>
        <p:spPr bwMode="auto">
          <a:xfrm>
            <a:off x="1196249" y="2391420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8" name="Freeform 130"/>
          <p:cNvSpPr/>
          <p:nvPr/>
        </p:nvSpPr>
        <p:spPr bwMode="auto">
          <a:xfrm>
            <a:off x="1196249" y="239142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09" name="Freeform 131"/>
          <p:cNvSpPr/>
          <p:nvPr/>
        </p:nvSpPr>
        <p:spPr bwMode="auto">
          <a:xfrm>
            <a:off x="1196249" y="2391420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0" name="Freeform 132"/>
          <p:cNvSpPr/>
          <p:nvPr/>
        </p:nvSpPr>
        <p:spPr bwMode="auto">
          <a:xfrm>
            <a:off x="1196249" y="262008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1" name="Freeform 133"/>
          <p:cNvSpPr/>
          <p:nvPr/>
        </p:nvSpPr>
        <p:spPr bwMode="auto">
          <a:xfrm>
            <a:off x="1196249" y="2620085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2" name="Freeform 135"/>
          <p:cNvSpPr/>
          <p:nvPr/>
        </p:nvSpPr>
        <p:spPr bwMode="auto">
          <a:xfrm>
            <a:off x="1640027" y="2882626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3" name="Freeform 136"/>
          <p:cNvSpPr/>
          <p:nvPr/>
        </p:nvSpPr>
        <p:spPr bwMode="auto">
          <a:xfrm>
            <a:off x="1423220" y="313839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4" name="Freeform 137"/>
          <p:cNvSpPr/>
          <p:nvPr/>
        </p:nvSpPr>
        <p:spPr bwMode="auto">
          <a:xfrm>
            <a:off x="1423220" y="3138393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5" name="Freeform 138"/>
          <p:cNvSpPr/>
          <p:nvPr/>
        </p:nvSpPr>
        <p:spPr bwMode="auto">
          <a:xfrm>
            <a:off x="1640027" y="358894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6" name="Freeform 139"/>
          <p:cNvSpPr/>
          <p:nvPr/>
        </p:nvSpPr>
        <p:spPr bwMode="auto">
          <a:xfrm>
            <a:off x="1640027" y="3588949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7" name="Freeform 140"/>
          <p:cNvSpPr/>
          <p:nvPr/>
        </p:nvSpPr>
        <p:spPr bwMode="auto">
          <a:xfrm>
            <a:off x="1423220" y="337552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8" name="Freeform 141"/>
          <p:cNvSpPr/>
          <p:nvPr/>
        </p:nvSpPr>
        <p:spPr bwMode="auto">
          <a:xfrm>
            <a:off x="1423220" y="3375528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19" name="Rectangle 142"/>
          <p:cNvSpPr>
            <a:spLocks noChangeArrowheads="1"/>
          </p:cNvSpPr>
          <p:nvPr/>
        </p:nvSpPr>
        <p:spPr bwMode="auto">
          <a:xfrm>
            <a:off x="1418140" y="3592337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0" name="Freeform 143"/>
          <p:cNvSpPr/>
          <p:nvPr/>
        </p:nvSpPr>
        <p:spPr bwMode="auto">
          <a:xfrm>
            <a:off x="1418139" y="359233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1" name="Freeform 144"/>
          <p:cNvSpPr/>
          <p:nvPr/>
        </p:nvSpPr>
        <p:spPr bwMode="auto">
          <a:xfrm>
            <a:off x="1423220" y="362790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2" name="Freeform 145"/>
          <p:cNvSpPr/>
          <p:nvPr/>
        </p:nvSpPr>
        <p:spPr bwMode="auto">
          <a:xfrm>
            <a:off x="1423220" y="362790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3" name="Freeform 146"/>
          <p:cNvSpPr/>
          <p:nvPr/>
        </p:nvSpPr>
        <p:spPr bwMode="auto">
          <a:xfrm>
            <a:off x="1423220" y="411403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4" name="Freeform 147"/>
          <p:cNvSpPr/>
          <p:nvPr/>
        </p:nvSpPr>
        <p:spPr bwMode="auto">
          <a:xfrm>
            <a:off x="1423220" y="4114032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5" name="Freeform 148"/>
          <p:cNvSpPr/>
          <p:nvPr/>
        </p:nvSpPr>
        <p:spPr bwMode="auto">
          <a:xfrm>
            <a:off x="1414751" y="164614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6" name="Freeform 149"/>
          <p:cNvSpPr/>
          <p:nvPr/>
        </p:nvSpPr>
        <p:spPr bwMode="auto">
          <a:xfrm>
            <a:off x="1414751" y="1646140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7" name="Rectangle 150"/>
          <p:cNvSpPr>
            <a:spLocks noChangeArrowheads="1"/>
          </p:cNvSpPr>
          <p:nvPr/>
        </p:nvSpPr>
        <p:spPr bwMode="auto">
          <a:xfrm>
            <a:off x="1631559" y="1646140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8" name="Rectangle 151"/>
          <p:cNvSpPr>
            <a:spLocks noChangeArrowheads="1"/>
          </p:cNvSpPr>
          <p:nvPr/>
        </p:nvSpPr>
        <p:spPr bwMode="auto">
          <a:xfrm>
            <a:off x="1631559" y="164614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29" name="Freeform 152"/>
          <p:cNvSpPr/>
          <p:nvPr/>
        </p:nvSpPr>
        <p:spPr bwMode="auto">
          <a:xfrm>
            <a:off x="1414751" y="187480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0" name="Freeform 153"/>
          <p:cNvSpPr/>
          <p:nvPr/>
        </p:nvSpPr>
        <p:spPr bwMode="auto">
          <a:xfrm>
            <a:off x="1414751" y="1874806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1" name="Freeform 154"/>
          <p:cNvSpPr/>
          <p:nvPr/>
        </p:nvSpPr>
        <p:spPr bwMode="auto">
          <a:xfrm>
            <a:off x="1201331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2" name="Freeform 155"/>
          <p:cNvSpPr/>
          <p:nvPr/>
        </p:nvSpPr>
        <p:spPr bwMode="auto">
          <a:xfrm>
            <a:off x="1201331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3" name="Freeform 156"/>
          <p:cNvSpPr/>
          <p:nvPr/>
        </p:nvSpPr>
        <p:spPr bwMode="auto">
          <a:xfrm>
            <a:off x="1423220" y="213565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4" name="Freeform 157"/>
          <p:cNvSpPr/>
          <p:nvPr/>
        </p:nvSpPr>
        <p:spPr bwMode="auto">
          <a:xfrm>
            <a:off x="1423220" y="2135653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5" name="Freeform 158"/>
          <p:cNvSpPr/>
          <p:nvPr/>
        </p:nvSpPr>
        <p:spPr bwMode="auto">
          <a:xfrm>
            <a:off x="1418140" y="235923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6" name="Freeform 159"/>
          <p:cNvSpPr/>
          <p:nvPr/>
        </p:nvSpPr>
        <p:spPr bwMode="auto">
          <a:xfrm>
            <a:off x="1418140" y="2359238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7" name="Freeform 160"/>
          <p:cNvSpPr/>
          <p:nvPr/>
        </p:nvSpPr>
        <p:spPr bwMode="auto">
          <a:xfrm>
            <a:off x="1418140" y="310621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8" name="Freeform 161"/>
          <p:cNvSpPr/>
          <p:nvPr/>
        </p:nvSpPr>
        <p:spPr bwMode="auto">
          <a:xfrm>
            <a:off x="1418140" y="3106211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39" name="Freeform 162"/>
          <p:cNvSpPr/>
          <p:nvPr/>
        </p:nvSpPr>
        <p:spPr bwMode="auto">
          <a:xfrm>
            <a:off x="1423220" y="288262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0" name="Freeform 163"/>
          <p:cNvSpPr/>
          <p:nvPr/>
        </p:nvSpPr>
        <p:spPr bwMode="auto">
          <a:xfrm>
            <a:off x="1423220" y="2882626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1" name="Freeform 164"/>
          <p:cNvSpPr/>
          <p:nvPr/>
        </p:nvSpPr>
        <p:spPr bwMode="auto">
          <a:xfrm>
            <a:off x="976054" y="239142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2" name="Freeform 165"/>
          <p:cNvSpPr/>
          <p:nvPr/>
        </p:nvSpPr>
        <p:spPr bwMode="auto">
          <a:xfrm>
            <a:off x="976054" y="2391420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3" name="Rectangle 166"/>
          <p:cNvSpPr>
            <a:spLocks noChangeArrowheads="1"/>
          </p:cNvSpPr>
          <p:nvPr/>
        </p:nvSpPr>
        <p:spPr bwMode="auto">
          <a:xfrm>
            <a:off x="1196249" y="2391420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4" name="Rectangle 167"/>
          <p:cNvSpPr>
            <a:spLocks noChangeArrowheads="1"/>
          </p:cNvSpPr>
          <p:nvPr/>
        </p:nvSpPr>
        <p:spPr bwMode="auto">
          <a:xfrm>
            <a:off x="1196249" y="2391420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5" name="Freeform 168"/>
          <p:cNvSpPr/>
          <p:nvPr/>
        </p:nvSpPr>
        <p:spPr bwMode="auto">
          <a:xfrm>
            <a:off x="976054" y="262008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6" name="Freeform 169"/>
          <p:cNvSpPr/>
          <p:nvPr/>
        </p:nvSpPr>
        <p:spPr bwMode="auto">
          <a:xfrm>
            <a:off x="976054" y="2620085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7" name="Freeform 170"/>
          <p:cNvSpPr/>
          <p:nvPr/>
        </p:nvSpPr>
        <p:spPr bwMode="auto">
          <a:xfrm>
            <a:off x="1201331" y="288262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8" name="Freeform 171"/>
          <p:cNvSpPr/>
          <p:nvPr/>
        </p:nvSpPr>
        <p:spPr bwMode="auto">
          <a:xfrm>
            <a:off x="1201331" y="2882626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49" name="Rectangle 172"/>
          <p:cNvSpPr>
            <a:spLocks noChangeArrowheads="1"/>
          </p:cNvSpPr>
          <p:nvPr/>
        </p:nvSpPr>
        <p:spPr bwMode="auto">
          <a:xfrm>
            <a:off x="1423220" y="3106211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0" name="Freeform 173"/>
          <p:cNvSpPr/>
          <p:nvPr/>
        </p:nvSpPr>
        <p:spPr bwMode="auto">
          <a:xfrm>
            <a:off x="1423220" y="310621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1" name="Freeform 174"/>
          <p:cNvSpPr/>
          <p:nvPr/>
        </p:nvSpPr>
        <p:spPr bwMode="auto">
          <a:xfrm>
            <a:off x="1201331" y="313839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2" name="Freeform 175"/>
          <p:cNvSpPr/>
          <p:nvPr/>
        </p:nvSpPr>
        <p:spPr bwMode="auto">
          <a:xfrm>
            <a:off x="1201331" y="313839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3" name="Freeform 176"/>
          <p:cNvSpPr/>
          <p:nvPr/>
        </p:nvSpPr>
        <p:spPr bwMode="auto">
          <a:xfrm>
            <a:off x="1201331" y="336705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4" name="Freeform 177"/>
          <p:cNvSpPr/>
          <p:nvPr/>
        </p:nvSpPr>
        <p:spPr bwMode="auto">
          <a:xfrm>
            <a:off x="1201331" y="3367058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5" name="Freeform 178"/>
          <p:cNvSpPr/>
          <p:nvPr/>
        </p:nvSpPr>
        <p:spPr bwMode="auto">
          <a:xfrm>
            <a:off x="1418140" y="359233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6" name="Freeform 179"/>
          <p:cNvSpPr/>
          <p:nvPr/>
        </p:nvSpPr>
        <p:spPr bwMode="auto">
          <a:xfrm>
            <a:off x="1418140" y="3592337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7" name="Freeform 180"/>
          <p:cNvSpPr/>
          <p:nvPr/>
        </p:nvSpPr>
        <p:spPr bwMode="auto">
          <a:xfrm>
            <a:off x="1418140" y="337214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8" name="Freeform 181"/>
          <p:cNvSpPr/>
          <p:nvPr/>
        </p:nvSpPr>
        <p:spPr bwMode="auto">
          <a:xfrm>
            <a:off x="1418140" y="3372141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59" name="Freeform 182"/>
          <p:cNvSpPr/>
          <p:nvPr/>
        </p:nvSpPr>
        <p:spPr bwMode="auto">
          <a:xfrm>
            <a:off x="1201331" y="362790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0" name="Freeform 183"/>
          <p:cNvSpPr/>
          <p:nvPr/>
        </p:nvSpPr>
        <p:spPr bwMode="auto">
          <a:xfrm>
            <a:off x="1201331" y="362790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1" name="Freeform 184"/>
          <p:cNvSpPr/>
          <p:nvPr/>
        </p:nvSpPr>
        <p:spPr bwMode="auto">
          <a:xfrm>
            <a:off x="1201331" y="411403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2" name="Freeform 185"/>
          <p:cNvSpPr/>
          <p:nvPr/>
        </p:nvSpPr>
        <p:spPr bwMode="auto">
          <a:xfrm>
            <a:off x="1201331" y="4114032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3" name="Freeform 186"/>
          <p:cNvSpPr/>
          <p:nvPr/>
        </p:nvSpPr>
        <p:spPr bwMode="auto">
          <a:xfrm>
            <a:off x="1192861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4" name="Freeform 187"/>
          <p:cNvSpPr/>
          <p:nvPr/>
        </p:nvSpPr>
        <p:spPr bwMode="auto">
          <a:xfrm>
            <a:off x="1192861" y="164614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5" name="Freeform 188"/>
          <p:cNvSpPr/>
          <p:nvPr/>
        </p:nvSpPr>
        <p:spPr bwMode="auto">
          <a:xfrm>
            <a:off x="982829" y="164614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6" name="Freeform 189"/>
          <p:cNvSpPr/>
          <p:nvPr/>
        </p:nvSpPr>
        <p:spPr bwMode="auto">
          <a:xfrm>
            <a:off x="982829" y="1646141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7" name="Freeform 190"/>
          <p:cNvSpPr/>
          <p:nvPr/>
        </p:nvSpPr>
        <p:spPr bwMode="auto">
          <a:xfrm>
            <a:off x="1192861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8" name="Freeform 191"/>
          <p:cNvSpPr/>
          <p:nvPr/>
        </p:nvSpPr>
        <p:spPr bwMode="auto">
          <a:xfrm>
            <a:off x="1192861" y="1874806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69" name="Freeform 194"/>
          <p:cNvSpPr/>
          <p:nvPr/>
        </p:nvSpPr>
        <p:spPr bwMode="auto">
          <a:xfrm>
            <a:off x="979442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0" name="Freeform 195"/>
          <p:cNvSpPr/>
          <p:nvPr/>
        </p:nvSpPr>
        <p:spPr bwMode="auto">
          <a:xfrm>
            <a:off x="979442" y="2135653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1" name="Freeform 196"/>
          <p:cNvSpPr/>
          <p:nvPr/>
        </p:nvSpPr>
        <p:spPr bwMode="auto">
          <a:xfrm>
            <a:off x="757553" y="239142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2" name="Freeform 197"/>
          <p:cNvSpPr/>
          <p:nvPr/>
        </p:nvSpPr>
        <p:spPr bwMode="auto">
          <a:xfrm>
            <a:off x="757553" y="2391420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3" name="Freeform 198"/>
          <p:cNvSpPr/>
          <p:nvPr/>
        </p:nvSpPr>
        <p:spPr bwMode="auto">
          <a:xfrm>
            <a:off x="979442" y="336705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4" name="Freeform 199"/>
          <p:cNvSpPr/>
          <p:nvPr/>
        </p:nvSpPr>
        <p:spPr bwMode="auto">
          <a:xfrm>
            <a:off x="979442" y="3367059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5" name="Freeform 200"/>
          <p:cNvSpPr/>
          <p:nvPr/>
        </p:nvSpPr>
        <p:spPr bwMode="auto">
          <a:xfrm>
            <a:off x="979442" y="362790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6" name="Freeform 201"/>
          <p:cNvSpPr/>
          <p:nvPr/>
        </p:nvSpPr>
        <p:spPr bwMode="auto">
          <a:xfrm>
            <a:off x="979442" y="3627907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7" name="Freeform 202"/>
          <p:cNvSpPr/>
          <p:nvPr/>
        </p:nvSpPr>
        <p:spPr bwMode="auto">
          <a:xfrm>
            <a:off x="979442" y="390569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8" name="Freeform 203"/>
          <p:cNvSpPr/>
          <p:nvPr/>
        </p:nvSpPr>
        <p:spPr bwMode="auto">
          <a:xfrm>
            <a:off x="979442" y="3905693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79" name="Freeform 204"/>
          <p:cNvSpPr/>
          <p:nvPr/>
        </p:nvSpPr>
        <p:spPr bwMode="auto">
          <a:xfrm>
            <a:off x="979442" y="412927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680" name="Freeform 205"/>
          <p:cNvSpPr/>
          <p:nvPr/>
        </p:nvSpPr>
        <p:spPr bwMode="auto">
          <a:xfrm>
            <a:off x="979442" y="4129277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681" name="组合 680"/>
          <p:cNvGrpSpPr>
            <a:grpSpLocks noChangeAspect="1"/>
          </p:cNvGrpSpPr>
          <p:nvPr/>
        </p:nvGrpSpPr>
        <p:grpSpPr>
          <a:xfrm>
            <a:off x="1694347" y="2464888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682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3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4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685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686" name="Freeform 13"/>
          <p:cNvSpPr>
            <a:spLocks noChangeAspect="1" noEditPoints="1"/>
          </p:cNvSpPr>
          <p:nvPr/>
        </p:nvSpPr>
        <p:spPr bwMode="auto">
          <a:xfrm>
            <a:off x="1659958" y="3933496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2013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8" grpId="0" animBg="1"/>
      <p:bldP spid="262" grpId="0"/>
      <p:bldP spid="264" grpId="0"/>
      <p:bldP spid="270" grpId="0"/>
      <p:bldP spid="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458444" y="760633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543792" y="1198064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DCCA8-8536-4F38-ABC1-A7C2037AEEAA}"/>
              </a:ext>
            </a:extLst>
          </p:cNvPr>
          <p:cNvSpPr txBox="1"/>
          <p:nvPr/>
        </p:nvSpPr>
        <p:spPr>
          <a:xfrm>
            <a:off x="543791" y="1633266"/>
            <a:ext cx="7201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X có 4 lớp electron và 6 phân lớp electron (1s, 2s, 2p, 3s, 3p, 4s).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553633" y="2448250"/>
            <a:ext cx="70171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Y có 3 lớp electron và 5 phân lớp electron (1s, 2s, 2p, 3s, 3p).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609145" y="3373534"/>
            <a:ext cx="7925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X có 1 electron lớp ngoài cùng nên X là kim loại.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885738" y="3835199"/>
            <a:ext cx="8059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Y có 6 electron lớp ngoài cùng nên Y là phi kim.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1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EE9C829-8DFE-00AF-A8F3-17D89C41FB80}"/>
              </a:ext>
            </a:extLst>
          </p:cNvPr>
          <p:cNvGrpSpPr/>
          <p:nvPr/>
        </p:nvGrpSpPr>
        <p:grpSpPr>
          <a:xfrm>
            <a:off x="1008683" y="526083"/>
            <a:ext cx="7936534" cy="3860177"/>
            <a:chOff x="7127272" y="2681302"/>
            <a:chExt cx="4765046" cy="5146902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6A49AE42-ABF1-D504-E616-A828D02C8955}"/>
                </a:ext>
              </a:extLst>
            </p:cNvPr>
            <p:cNvSpPr/>
            <p:nvPr/>
          </p:nvSpPr>
          <p:spPr>
            <a:xfrm>
              <a:off x="7127272" y="2681302"/>
              <a:ext cx="4765046" cy="5027979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AD84B83-FA6E-0F03-A600-AE1AC75BFA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56103" y="2715614"/>
                  <a:ext cx="4635474" cy="51125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51430" tIns="25715" rIns="51430" bIns="25715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微软雅黑" pitchFamily="34" charset="-122"/>
                      <a:cs typeface="Times New Roman" panose="02020603050405020304" pitchFamily="18" charset="0"/>
                    </a:rPr>
                    <a:t>Câu 9: </a:t>
                  </a:r>
                  <a:r>
                    <a:rPr lang="vi-V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 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Nguyên tố X được dùng để chế tạo hợp kim nhẹ, bền, dùng trong nhiều lĩnh vực: hàng không, ô tô, xây dựng, hàng tiêu dùng, .... Nguyên tố Y ở dạng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YO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</m:sup>
                      </m:sSubSup>
                    </m:oMath>
                  </a14:m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đóng vai trò quan trọng trong các phân tử sinh học như DNA và RNA. Các tế bào sống sử dụng</a:t>
                  </a:r>
                  <a:r>
                    <a:rPr lang="en-US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YO</m:t>
                          </m:r>
                        </m:e>
                        <m:sub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3−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đ</m:t>
                      </m:r>
                    </m:oMath>
                  </a14:m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ể vận chuyển năng lượng. Nguyên tử của nguyên tố X có cấu hình electron kết thúc ở phân lớp 3p</a:t>
                  </a:r>
                  <a:r>
                    <a:rPr lang="vi-VN" sz="2400" b="0" i="0" baseline="300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Nguyên tử của nguyên tố Y có cấu hình electron kết thúc ở phân lớp 3p</a:t>
                  </a:r>
                  <a:r>
                    <a:rPr lang="vi-VN" sz="2400" b="0" i="0" baseline="300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vi-VN" sz="2400" b="0" i="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Viết cấu hình electron nguyên tử của X và Y. Tính số electron trong các nguyên tử X và Y. Nguyên tố X và Y có tính kim loại hay phi kim?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  <a:sym typeface="微软雅黑" pitchFamily="34" charset="-122"/>
                  </a:endParaRPr>
                </a:p>
              </p:txBody>
            </p:sp>
          </mc:Choice>
          <mc:Fallback xmlns="">
            <p:sp>
              <p:nvSpPr>
                <p:cNvPr id="8" name="矩形 47">
                  <a:extLst>
                    <a:ext uri="{FF2B5EF4-FFF2-40B4-BE49-F238E27FC236}">
                      <a16:creationId xmlns:a16="http://schemas.microsoft.com/office/drawing/2014/main" id="{EAD84B83-FA6E-0F03-A600-AE1AC75BFA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6103" y="2715614"/>
                  <a:ext cx="4635474" cy="5112590"/>
                </a:xfrm>
                <a:prstGeom prst="rect">
                  <a:avLst/>
                </a:prstGeom>
                <a:blipFill>
                  <a:blip r:embed="rId2"/>
                  <a:stretch>
                    <a:fillRect l="-1736" t="-1908" r="-1973" b="-11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03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391729" y="52719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477077" y="490150"/>
            <a:ext cx="8090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</a:t>
            </a:r>
            <a:r>
              <a:rPr lang="es-E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S" sz="24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477076" y="1380970"/>
            <a:ext cx="7650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Cấu hình electron nguyên tử của X là 1s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481997" y="1828383"/>
            <a:ext cx="8180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Lớp ngoài cùng có 3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477076" y="2271576"/>
            <a:ext cx="7925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Nguyên tố X là kim loại.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473254" y="2695146"/>
            <a:ext cx="8059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Nguyên tử của nguyên tố Y có cấu hình electron kết thúc ở phân lớp 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473254" y="3526143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Cấu hình electron nguyên tử của Y là 1s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AC9F1-750A-4148-EEA4-B6FBD4BEEC6E}"/>
              </a:ext>
            </a:extLst>
          </p:cNvPr>
          <p:cNvSpPr txBox="1"/>
          <p:nvPr/>
        </p:nvSpPr>
        <p:spPr>
          <a:xfrm>
            <a:off x="473253" y="4022960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Lớp ngoài cùng có 5 electron.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BBBE3-62CD-519C-54B2-B5D7EF1E5C63}"/>
              </a:ext>
            </a:extLst>
          </p:cNvPr>
          <p:cNvSpPr txBox="1"/>
          <p:nvPr/>
        </p:nvSpPr>
        <p:spPr>
          <a:xfrm>
            <a:off x="473252" y="4519777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Nguyên tố Y là phi kim.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  <p:bldP spid="12" grpId="0"/>
      <p:bldP spid="14" grpId="0"/>
      <p:bldP spid="16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6D580B02-A222-1F16-15A6-99005F68BD3F}"/>
              </a:ext>
            </a:extLst>
          </p:cNvPr>
          <p:cNvSpPr/>
          <p:nvPr/>
        </p:nvSpPr>
        <p:spPr>
          <a:xfrm>
            <a:off x="-9525" y="276226"/>
            <a:ext cx="556551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965F5E47-C879-BDF5-855D-E483E0A0236B}"/>
              </a:ext>
            </a:extLst>
          </p:cNvPr>
          <p:cNvSpPr/>
          <p:nvPr/>
        </p:nvSpPr>
        <p:spPr>
          <a:xfrm>
            <a:off x="603526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" name="矩形 6">
            <a:extLst>
              <a:ext uri="{FF2B5EF4-FFF2-40B4-BE49-F238E27FC236}">
                <a16:creationId xmlns:a16="http://schemas.microsoft.com/office/drawing/2014/main" id="{8DA32FDD-A6DD-45E6-B577-6880516DC52F}"/>
              </a:ext>
            </a:extLst>
          </p:cNvPr>
          <p:cNvSpPr/>
          <p:nvPr/>
        </p:nvSpPr>
        <p:spPr>
          <a:xfrm>
            <a:off x="732430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矩形 7">
            <a:extLst>
              <a:ext uri="{FF2B5EF4-FFF2-40B4-BE49-F238E27FC236}">
                <a16:creationId xmlns:a16="http://schemas.microsoft.com/office/drawing/2014/main" id="{5DA5337A-A27C-968F-1037-D9EB9B0FF763}"/>
              </a:ext>
            </a:extLst>
          </p:cNvPr>
          <p:cNvSpPr/>
          <p:nvPr/>
        </p:nvSpPr>
        <p:spPr>
          <a:xfrm>
            <a:off x="871381" y="276227"/>
            <a:ext cx="75476" cy="39424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6" name="组合 63">
            <a:extLst>
              <a:ext uri="{FF2B5EF4-FFF2-40B4-BE49-F238E27FC236}">
                <a16:creationId xmlns:a16="http://schemas.microsoft.com/office/drawing/2014/main" id="{EA911324-F17A-CC31-CF1B-29D98344E2BC}"/>
              </a:ext>
            </a:extLst>
          </p:cNvPr>
          <p:cNvGrpSpPr/>
          <p:nvPr/>
        </p:nvGrpSpPr>
        <p:grpSpPr>
          <a:xfrm>
            <a:off x="1008683" y="526083"/>
            <a:ext cx="7936534" cy="1554994"/>
            <a:chOff x="7127272" y="2681302"/>
            <a:chExt cx="4765046" cy="2073324"/>
          </a:xfrm>
        </p:grpSpPr>
        <p:sp>
          <p:nvSpPr>
            <p:cNvPr id="7" name="矩形 64">
              <a:extLst>
                <a:ext uri="{FF2B5EF4-FFF2-40B4-BE49-F238E27FC236}">
                  <a16:creationId xmlns:a16="http://schemas.microsoft.com/office/drawing/2014/main" id="{FB7FDC94-15A9-F02A-B08B-039AFDAB0A33}"/>
                </a:ext>
              </a:extLst>
            </p:cNvPr>
            <p:cNvSpPr/>
            <p:nvPr/>
          </p:nvSpPr>
          <p:spPr>
            <a:xfrm>
              <a:off x="7127272" y="2681302"/>
              <a:ext cx="4765046" cy="2073324"/>
            </a:xfrm>
            <a:prstGeom prst="rect">
              <a:avLst/>
            </a:prstGeom>
            <a:solidFill>
              <a:schemeClr val="bg2"/>
            </a:solidFill>
            <a:ln w="25400">
              <a:gradFill flip="none" rotWithShape="1">
                <a:gsLst>
                  <a:gs pos="0">
                    <a:schemeClr val="bg1">
                      <a:lumMod val="71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90500" dist="63500" dir="13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" name="矩形 47">
              <a:extLst>
                <a:ext uri="{FF2B5EF4-FFF2-40B4-BE49-F238E27FC236}">
                  <a16:creationId xmlns:a16="http://schemas.microsoft.com/office/drawing/2014/main" id="{3A6E3C7E-DC05-A0B1-D6FE-927DD7BA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6103" y="2715614"/>
              <a:ext cx="4635474" cy="203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10: </a:t>
              </a:r>
              <a:r>
                <a:rPr lang="vi-VN" b="1" dirty="0"/>
                <a:t> </a:t>
              </a:r>
              <a:r>
                <a:rPr lang="vi-VN" sz="24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 tử của nguyên tố X có tổng số hạt cơ bản (proton, electron, neutron) là 49, trong đó số hạt không mang điện bằng 53,125% số hạt mang điện. Xác định điện tích hạt nhân, số proton, số electron, số neutron và số khối của X.</a:t>
              </a:r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ADC23D-21BF-E466-7BC9-0A4792F131F8}"/>
              </a:ext>
            </a:extLst>
          </p:cNvPr>
          <p:cNvSpPr txBox="1"/>
          <p:nvPr/>
        </p:nvSpPr>
        <p:spPr>
          <a:xfrm>
            <a:off x="3696529" y="2081077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1EEB4-B744-C650-60DE-8334F5BE0E66}"/>
              </a:ext>
            </a:extLst>
          </p:cNvPr>
          <p:cNvSpPr txBox="1"/>
          <p:nvPr/>
        </p:nvSpPr>
        <p:spPr>
          <a:xfrm>
            <a:off x="770168" y="2571750"/>
            <a:ext cx="77207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Nguyên tử của nguyên tố X có tổng số hạt cơ bản là 49: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89BED-0791-642F-7842-9E3B0C91CC22}"/>
              </a:ext>
            </a:extLst>
          </p:cNvPr>
          <p:cNvSpPr txBox="1"/>
          <p:nvPr/>
        </p:nvSpPr>
        <p:spPr>
          <a:xfrm>
            <a:off x="2489949" y="2991982"/>
            <a:ext cx="4577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2Z + N = 49 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413CD2-04C2-1C24-9630-EC98AADB8CE2}"/>
              </a:ext>
            </a:extLst>
          </p:cNvPr>
          <p:cNvSpPr txBox="1"/>
          <p:nvPr/>
        </p:nvSpPr>
        <p:spPr>
          <a:xfrm>
            <a:off x="807905" y="3553096"/>
            <a:ext cx="8137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có, số hạt không mang điện bằng 53,125% số hạt mang điện: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EAB1E-3918-B8A8-E143-2827C9DB655E}"/>
              </a:ext>
            </a:extLst>
          </p:cNvPr>
          <p:cNvSpPr txBox="1"/>
          <p:nvPr/>
        </p:nvSpPr>
        <p:spPr>
          <a:xfrm>
            <a:off x="2489949" y="3967377"/>
            <a:ext cx="8137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2Z x 53,125% = 1716Z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A0F39B-A92F-1FA0-932B-2F92C3422CA2}"/>
              </a:ext>
            </a:extLst>
          </p:cNvPr>
          <p:cNvSpPr txBox="1"/>
          <p:nvPr/>
        </p:nvSpPr>
        <p:spPr>
          <a:xfrm>
            <a:off x="2513278" y="4403308"/>
            <a:ext cx="4577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17Z – 16N = 0 (2)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A2AAA-911F-5A39-5A40-91D81F6D468C}"/>
              </a:ext>
            </a:extLst>
          </p:cNvPr>
          <p:cNvSpPr txBox="1"/>
          <p:nvPr/>
        </p:nvSpPr>
        <p:spPr>
          <a:xfrm>
            <a:off x="3278840" y="895701"/>
            <a:ext cx="1398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E134AE-DDC2-4FBD-2944-2ED4E81CEB04}"/>
              </a:ext>
            </a:extLst>
          </p:cNvPr>
          <p:cNvSpPr txBox="1"/>
          <p:nvPr/>
        </p:nvSpPr>
        <p:spPr>
          <a:xfrm>
            <a:off x="885862" y="1686554"/>
            <a:ext cx="809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(1) &amp; (2) ta có: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l-PL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2Z + N = 49 </a:t>
            </a:r>
            <a:endParaRPr lang="es-ES" sz="2400" dirty="0" err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F63FB-38A8-0EBA-331E-892955D57CE0}"/>
              </a:ext>
            </a:extLst>
          </p:cNvPr>
          <p:cNvSpPr txBox="1"/>
          <p:nvPr/>
        </p:nvSpPr>
        <p:spPr>
          <a:xfrm>
            <a:off x="3410928" y="2140614"/>
            <a:ext cx="30288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17Z – 16N = 0 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B9A64-28D1-34FA-8CE6-E2EE1236CD8C}"/>
              </a:ext>
            </a:extLst>
          </p:cNvPr>
          <p:cNvSpPr txBox="1"/>
          <p:nvPr/>
        </p:nvSpPr>
        <p:spPr>
          <a:xfrm>
            <a:off x="5934530" y="1678949"/>
            <a:ext cx="121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Z=16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C924F-2EFA-25D5-8055-805E561C5A9E}"/>
              </a:ext>
            </a:extLst>
          </p:cNvPr>
          <p:cNvSpPr txBox="1"/>
          <p:nvPr/>
        </p:nvSpPr>
        <p:spPr>
          <a:xfrm>
            <a:off x="5934530" y="2190850"/>
            <a:ext cx="1317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=17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7E507-F922-1CFC-03AF-35C675C56408}"/>
              </a:ext>
            </a:extLst>
          </p:cNvPr>
          <p:cNvSpPr txBox="1"/>
          <p:nvPr/>
        </p:nvSpPr>
        <p:spPr>
          <a:xfrm>
            <a:off x="473254" y="2695146"/>
            <a:ext cx="8059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Số proton = số electron = 16 hạt, số neutron = 17 hạt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75CCD1-0879-BD99-D147-4216665A5B24}"/>
              </a:ext>
            </a:extLst>
          </p:cNvPr>
          <p:cNvSpPr txBox="1"/>
          <p:nvPr/>
        </p:nvSpPr>
        <p:spPr>
          <a:xfrm>
            <a:off x="473252" y="3199442"/>
            <a:ext cx="8385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Điện tích hạt nhân là +16 và số khối A = 16 + 17 = 33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D02C2-6549-352D-8BD1-907B85E77FCC}"/>
              </a:ext>
            </a:extLst>
          </p:cNvPr>
          <p:cNvSpPr txBox="1"/>
          <p:nvPr/>
        </p:nvSpPr>
        <p:spPr>
          <a:xfrm>
            <a:off x="5365580" y="1952412"/>
            <a:ext cx="408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endParaRPr lang="en-US" sz="2400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F86B4C6-8CAB-4BDC-D1BC-49577CB6F54A}"/>
              </a:ext>
            </a:extLst>
          </p:cNvPr>
          <p:cNvSpPr/>
          <p:nvPr/>
        </p:nvSpPr>
        <p:spPr>
          <a:xfrm>
            <a:off x="3296356" y="1861913"/>
            <a:ext cx="160292" cy="51215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53B1821-5647-0C54-7FF6-4DEFED17ED8F}"/>
              </a:ext>
            </a:extLst>
          </p:cNvPr>
          <p:cNvSpPr/>
          <p:nvPr/>
        </p:nvSpPr>
        <p:spPr>
          <a:xfrm>
            <a:off x="5774238" y="1957275"/>
            <a:ext cx="160292" cy="51215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16" grpId="0"/>
      <p:bldP spid="15" grpId="0"/>
      <p:bldP spid="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>
            <a:grpSpLocks noChangeAspect="1"/>
          </p:cNvGrpSpPr>
          <p:nvPr/>
        </p:nvGrpSpPr>
        <p:grpSpPr>
          <a:xfrm>
            <a:off x="1109237" y="1027297"/>
            <a:ext cx="320418" cy="351679"/>
            <a:chOff x="5115661" y="2074341"/>
            <a:chExt cx="234595" cy="257483"/>
          </a:xfrm>
          <a:solidFill>
            <a:srgbClr val="7B25A1"/>
          </a:solidFill>
        </p:grpSpPr>
        <p:sp>
          <p:nvSpPr>
            <p:cNvPr id="267" name="Freeform 5"/>
            <p:cNvSpPr/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8" name="Freeform 6"/>
            <p:cNvSpPr/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69" name="Freeform 7"/>
            <p:cNvSpPr/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70" name="Freeform 8"/>
            <p:cNvSpPr/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71" name="Rectangle 9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2" name="Rectangle 10"/>
          <p:cNvSpPr>
            <a:spLocks noChangeArrowheads="1"/>
          </p:cNvSpPr>
          <p:nvPr/>
        </p:nvSpPr>
        <p:spPr bwMode="auto">
          <a:xfrm>
            <a:off x="1733841" y="426711"/>
            <a:ext cx="221890" cy="3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3" name="Freeform 11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4" name="Freeform 12"/>
          <p:cNvSpPr/>
          <p:nvPr/>
        </p:nvSpPr>
        <p:spPr bwMode="auto">
          <a:xfrm>
            <a:off x="1511952" y="426711"/>
            <a:ext cx="221890" cy="38619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5" name="Freeform 13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6" name="Freeform 14"/>
          <p:cNvSpPr/>
          <p:nvPr/>
        </p:nvSpPr>
        <p:spPr bwMode="auto">
          <a:xfrm>
            <a:off x="1955729" y="426711"/>
            <a:ext cx="218502" cy="38619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7" name="Rectangle 15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8" name="Rectangle 16"/>
          <p:cNvSpPr>
            <a:spLocks noChangeArrowheads="1"/>
          </p:cNvSpPr>
          <p:nvPr/>
        </p:nvSpPr>
        <p:spPr bwMode="auto">
          <a:xfrm>
            <a:off x="1511952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79" name="Rectangle 17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0" name="Rectangle 18"/>
          <p:cNvSpPr>
            <a:spLocks noChangeArrowheads="1"/>
          </p:cNvSpPr>
          <p:nvPr/>
        </p:nvSpPr>
        <p:spPr bwMode="auto">
          <a:xfrm>
            <a:off x="1733841" y="812901"/>
            <a:ext cx="221890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1" name="Rectangle 19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2" name="Rectangle 20"/>
          <p:cNvSpPr>
            <a:spLocks noChangeArrowheads="1"/>
          </p:cNvSpPr>
          <p:nvPr/>
        </p:nvSpPr>
        <p:spPr bwMode="auto">
          <a:xfrm>
            <a:off x="1955729" y="812901"/>
            <a:ext cx="218502" cy="2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2334721" y="906060"/>
            <a:ext cx="160913" cy="167688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4" name="Rectangle 22"/>
          <p:cNvSpPr>
            <a:spLocks noChangeArrowheads="1"/>
          </p:cNvSpPr>
          <p:nvPr/>
        </p:nvSpPr>
        <p:spPr bwMode="auto">
          <a:xfrm>
            <a:off x="2387651" y="906060"/>
            <a:ext cx="160913" cy="16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5" name="Freeform 23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6" name="Freeform 24"/>
          <p:cNvSpPr/>
          <p:nvPr/>
        </p:nvSpPr>
        <p:spPr bwMode="auto">
          <a:xfrm>
            <a:off x="1733841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7" name="Freeform 25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8" name="Freeform 26"/>
          <p:cNvSpPr/>
          <p:nvPr/>
        </p:nvSpPr>
        <p:spPr bwMode="auto">
          <a:xfrm>
            <a:off x="1511952" y="541889"/>
            <a:ext cx="3388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89" name="Freeform 27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0" name="Freeform 28"/>
          <p:cNvSpPr/>
          <p:nvPr/>
        </p:nvSpPr>
        <p:spPr bwMode="auto">
          <a:xfrm>
            <a:off x="1511952" y="541889"/>
            <a:ext cx="221890" cy="271011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1" name="Freeform 29"/>
          <p:cNvSpPr/>
          <p:nvPr/>
        </p:nvSpPr>
        <p:spPr bwMode="auto">
          <a:xfrm>
            <a:off x="1955729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2" name="Freeform 30"/>
          <p:cNvSpPr/>
          <p:nvPr/>
        </p:nvSpPr>
        <p:spPr bwMode="auto">
          <a:xfrm>
            <a:off x="1879532" y="541889"/>
            <a:ext cx="218502" cy="271011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3" name="Freeform 31"/>
          <p:cNvSpPr/>
          <p:nvPr/>
        </p:nvSpPr>
        <p:spPr bwMode="auto">
          <a:xfrm>
            <a:off x="233454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4" name="Freeform 32"/>
          <p:cNvSpPr/>
          <p:nvPr/>
        </p:nvSpPr>
        <p:spPr bwMode="auto">
          <a:xfrm>
            <a:off x="2387651" y="906060"/>
            <a:ext cx="160913" cy="167688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295" name="组合 294"/>
          <p:cNvGrpSpPr>
            <a:grpSpLocks noChangeAspect="1"/>
          </p:cNvGrpSpPr>
          <p:nvPr/>
        </p:nvGrpSpPr>
        <p:grpSpPr>
          <a:xfrm>
            <a:off x="1088978" y="2818527"/>
            <a:ext cx="360933" cy="351679"/>
            <a:chOff x="5256799" y="4239109"/>
            <a:chExt cx="223152" cy="217430"/>
          </a:xfrm>
          <a:solidFill>
            <a:srgbClr val="01ACBE"/>
          </a:solidFill>
        </p:grpSpPr>
        <p:sp>
          <p:nvSpPr>
            <p:cNvPr id="296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297" name="Freeform 41"/>
            <p:cNvSpPr/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298" name="Rectangle 42"/>
          <p:cNvSpPr>
            <a:spLocks noChangeArrowheads="1"/>
          </p:cNvSpPr>
          <p:nvPr/>
        </p:nvSpPr>
        <p:spPr bwMode="auto">
          <a:xfrm>
            <a:off x="1569542" y="1195703"/>
            <a:ext cx="221890" cy="225278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299" name="Rectangle 43"/>
          <p:cNvSpPr>
            <a:spLocks noChangeArrowheads="1"/>
          </p:cNvSpPr>
          <p:nvPr/>
        </p:nvSpPr>
        <p:spPr bwMode="auto">
          <a:xfrm>
            <a:off x="1791431" y="1195703"/>
            <a:ext cx="221890" cy="22527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0" name="Rectangle 44"/>
          <p:cNvSpPr>
            <a:spLocks noChangeArrowheads="1"/>
          </p:cNvSpPr>
          <p:nvPr/>
        </p:nvSpPr>
        <p:spPr bwMode="auto">
          <a:xfrm>
            <a:off x="2013320" y="1195703"/>
            <a:ext cx="216807" cy="225278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1" name="Rectangle 45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2" name="Rectangle 46"/>
          <p:cNvSpPr>
            <a:spLocks noChangeArrowheads="1"/>
          </p:cNvSpPr>
          <p:nvPr/>
        </p:nvSpPr>
        <p:spPr bwMode="auto">
          <a:xfrm>
            <a:off x="1782961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3" name="Rectangle 47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solidFill>
            <a:srgbClr val="663A7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4" name="Rectangle 48"/>
          <p:cNvSpPr>
            <a:spLocks noChangeArrowheads="1"/>
          </p:cNvSpPr>
          <p:nvPr/>
        </p:nvSpPr>
        <p:spPr bwMode="auto">
          <a:xfrm>
            <a:off x="1572929" y="1453165"/>
            <a:ext cx="165993" cy="1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5" name="Rectangle 49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6" name="Rectangle 50"/>
          <p:cNvSpPr>
            <a:spLocks noChangeArrowheads="1"/>
          </p:cNvSpPr>
          <p:nvPr/>
        </p:nvSpPr>
        <p:spPr bwMode="auto">
          <a:xfrm>
            <a:off x="2004851" y="1453164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7" name="Rectangle 51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8" name="Rectangle 52"/>
          <p:cNvSpPr>
            <a:spLocks noChangeArrowheads="1"/>
          </p:cNvSpPr>
          <p:nvPr/>
        </p:nvSpPr>
        <p:spPr bwMode="auto">
          <a:xfrm>
            <a:off x="2221659" y="145316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09" name="Rectangle 53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0" name="Rectangle 54"/>
          <p:cNvSpPr>
            <a:spLocks noChangeArrowheads="1"/>
          </p:cNvSpPr>
          <p:nvPr/>
        </p:nvSpPr>
        <p:spPr bwMode="auto">
          <a:xfrm>
            <a:off x="1782961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1" name="Rectangle 55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2" name="Rectangle 56"/>
          <p:cNvSpPr>
            <a:spLocks noChangeArrowheads="1"/>
          </p:cNvSpPr>
          <p:nvPr/>
        </p:nvSpPr>
        <p:spPr bwMode="auto">
          <a:xfrm>
            <a:off x="2004851" y="1681830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3" name="Rectangle 57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4" name="Rectangle 58"/>
          <p:cNvSpPr>
            <a:spLocks noChangeArrowheads="1"/>
          </p:cNvSpPr>
          <p:nvPr/>
        </p:nvSpPr>
        <p:spPr bwMode="auto">
          <a:xfrm>
            <a:off x="2221659" y="1681830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5" name="Rectangle 59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6" name="Rectangle 60"/>
          <p:cNvSpPr>
            <a:spLocks noChangeArrowheads="1"/>
          </p:cNvSpPr>
          <p:nvPr/>
        </p:nvSpPr>
        <p:spPr bwMode="auto">
          <a:xfrm>
            <a:off x="1569542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7" name="Rectangle 61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8" name="Rectangle 62"/>
          <p:cNvSpPr>
            <a:spLocks noChangeArrowheads="1"/>
          </p:cNvSpPr>
          <p:nvPr/>
        </p:nvSpPr>
        <p:spPr bwMode="auto">
          <a:xfrm>
            <a:off x="1791431" y="1942677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19" name="Rectangle 63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0" name="Rectangle 64"/>
          <p:cNvSpPr>
            <a:spLocks noChangeArrowheads="1"/>
          </p:cNvSpPr>
          <p:nvPr/>
        </p:nvSpPr>
        <p:spPr bwMode="auto">
          <a:xfrm>
            <a:off x="2013320" y="1942677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1" name="Rectangle 65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2" name="Rectangle 66"/>
          <p:cNvSpPr>
            <a:spLocks noChangeArrowheads="1"/>
          </p:cNvSpPr>
          <p:nvPr/>
        </p:nvSpPr>
        <p:spPr bwMode="auto">
          <a:xfrm>
            <a:off x="1347653" y="2198444"/>
            <a:ext cx="218502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3" name="Rectangle 67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4" name="Rectangle 68"/>
          <p:cNvSpPr>
            <a:spLocks noChangeArrowheads="1"/>
          </p:cNvSpPr>
          <p:nvPr/>
        </p:nvSpPr>
        <p:spPr bwMode="auto">
          <a:xfrm>
            <a:off x="1566154" y="2198444"/>
            <a:ext cx="220196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5" name="Rectangle 69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6" name="Rectangle 70"/>
          <p:cNvSpPr>
            <a:spLocks noChangeArrowheads="1"/>
          </p:cNvSpPr>
          <p:nvPr/>
        </p:nvSpPr>
        <p:spPr bwMode="auto">
          <a:xfrm>
            <a:off x="1786349" y="2198444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7" name="Rectangle 71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8" name="Rectangle 72"/>
          <p:cNvSpPr>
            <a:spLocks noChangeArrowheads="1"/>
          </p:cNvSpPr>
          <p:nvPr/>
        </p:nvSpPr>
        <p:spPr bwMode="auto">
          <a:xfrm>
            <a:off x="1347653" y="2427109"/>
            <a:ext cx="218502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29" name="Rectangle 73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0" name="Rectangle 74"/>
          <p:cNvSpPr>
            <a:spLocks noChangeArrowheads="1"/>
          </p:cNvSpPr>
          <p:nvPr/>
        </p:nvSpPr>
        <p:spPr bwMode="auto">
          <a:xfrm>
            <a:off x="1566154" y="2427109"/>
            <a:ext cx="220196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1" name="Rectangle 75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2" name="Rectangle 76"/>
          <p:cNvSpPr>
            <a:spLocks noChangeArrowheads="1"/>
          </p:cNvSpPr>
          <p:nvPr/>
        </p:nvSpPr>
        <p:spPr bwMode="auto">
          <a:xfrm>
            <a:off x="1786349" y="2427109"/>
            <a:ext cx="221890" cy="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3" name="Rectangle 77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4" name="Rectangle 78"/>
          <p:cNvSpPr>
            <a:spLocks noChangeArrowheads="1"/>
          </p:cNvSpPr>
          <p:nvPr/>
        </p:nvSpPr>
        <p:spPr bwMode="auto">
          <a:xfrm>
            <a:off x="1569542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5" name="Rectangle 79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solidFill>
            <a:srgbClr val="1783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6" name="Rectangle 80"/>
          <p:cNvSpPr>
            <a:spLocks noChangeArrowheads="1"/>
          </p:cNvSpPr>
          <p:nvPr/>
        </p:nvSpPr>
        <p:spPr bwMode="auto">
          <a:xfrm>
            <a:off x="1791431" y="2689650"/>
            <a:ext cx="221890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7" name="Rectangle 81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8" name="Rectangle 82"/>
          <p:cNvSpPr>
            <a:spLocks noChangeArrowheads="1"/>
          </p:cNvSpPr>
          <p:nvPr/>
        </p:nvSpPr>
        <p:spPr bwMode="auto">
          <a:xfrm>
            <a:off x="2013320" y="2689650"/>
            <a:ext cx="216807" cy="2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39" name="Rectangle 83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0" name="Rectangle 84"/>
          <p:cNvSpPr>
            <a:spLocks noChangeArrowheads="1"/>
          </p:cNvSpPr>
          <p:nvPr/>
        </p:nvSpPr>
        <p:spPr bwMode="auto">
          <a:xfrm>
            <a:off x="1569542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1" name="Rectangle 85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2" name="Rectangle 86"/>
          <p:cNvSpPr>
            <a:spLocks noChangeArrowheads="1"/>
          </p:cNvSpPr>
          <p:nvPr/>
        </p:nvSpPr>
        <p:spPr bwMode="auto">
          <a:xfrm>
            <a:off x="1791431" y="2945417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3" name="Rectangle 87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4" name="Rectangle 88"/>
          <p:cNvSpPr>
            <a:spLocks noChangeArrowheads="1"/>
          </p:cNvSpPr>
          <p:nvPr/>
        </p:nvSpPr>
        <p:spPr bwMode="auto">
          <a:xfrm>
            <a:off x="2013320" y="2945417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5" name="Rectangle 89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6" name="Rectangle 90"/>
          <p:cNvSpPr>
            <a:spLocks noChangeArrowheads="1"/>
          </p:cNvSpPr>
          <p:nvPr/>
        </p:nvSpPr>
        <p:spPr bwMode="auto">
          <a:xfrm>
            <a:off x="1569542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7" name="Rectangle 91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8" name="Rectangle 92"/>
          <p:cNvSpPr>
            <a:spLocks noChangeArrowheads="1"/>
          </p:cNvSpPr>
          <p:nvPr/>
        </p:nvSpPr>
        <p:spPr bwMode="auto">
          <a:xfrm>
            <a:off x="1791431" y="3174083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49" name="Rectangle 93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0" name="Rectangle 94"/>
          <p:cNvSpPr>
            <a:spLocks noChangeArrowheads="1"/>
          </p:cNvSpPr>
          <p:nvPr/>
        </p:nvSpPr>
        <p:spPr bwMode="auto">
          <a:xfrm>
            <a:off x="2013320" y="3174083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1" name="Rectangle 95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2" name="Rectangle 96"/>
          <p:cNvSpPr>
            <a:spLocks noChangeArrowheads="1"/>
          </p:cNvSpPr>
          <p:nvPr/>
        </p:nvSpPr>
        <p:spPr bwMode="auto">
          <a:xfrm>
            <a:off x="1569542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3" name="Rectangle 97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4" name="Rectangle 98"/>
          <p:cNvSpPr>
            <a:spLocks noChangeArrowheads="1"/>
          </p:cNvSpPr>
          <p:nvPr/>
        </p:nvSpPr>
        <p:spPr bwMode="auto">
          <a:xfrm>
            <a:off x="1791431" y="343493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5" name="Rectangle 99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6" name="Rectangle 100"/>
          <p:cNvSpPr>
            <a:spLocks noChangeArrowheads="1"/>
          </p:cNvSpPr>
          <p:nvPr/>
        </p:nvSpPr>
        <p:spPr bwMode="auto">
          <a:xfrm>
            <a:off x="2013320" y="343493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7" name="Rectangle 101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8" name="Rectangle 102"/>
          <p:cNvSpPr>
            <a:spLocks noChangeArrowheads="1"/>
          </p:cNvSpPr>
          <p:nvPr/>
        </p:nvSpPr>
        <p:spPr bwMode="auto">
          <a:xfrm>
            <a:off x="1569542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59" name="Rectangle 103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0" name="Rectangle 104"/>
          <p:cNvSpPr>
            <a:spLocks noChangeArrowheads="1"/>
          </p:cNvSpPr>
          <p:nvPr/>
        </p:nvSpPr>
        <p:spPr bwMode="auto">
          <a:xfrm>
            <a:off x="1791431" y="3692391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1" name="Rectangle 105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2" name="Rectangle 106"/>
          <p:cNvSpPr>
            <a:spLocks noChangeArrowheads="1"/>
          </p:cNvSpPr>
          <p:nvPr/>
        </p:nvSpPr>
        <p:spPr bwMode="auto">
          <a:xfrm>
            <a:off x="2013320" y="3692391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3" name="Rectangle 107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4" name="Rectangle 108"/>
          <p:cNvSpPr>
            <a:spLocks noChangeArrowheads="1"/>
          </p:cNvSpPr>
          <p:nvPr/>
        </p:nvSpPr>
        <p:spPr bwMode="auto">
          <a:xfrm>
            <a:off x="1569542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5" name="Rectangle 109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6" name="Rectangle 110"/>
          <p:cNvSpPr>
            <a:spLocks noChangeArrowheads="1"/>
          </p:cNvSpPr>
          <p:nvPr/>
        </p:nvSpPr>
        <p:spPr bwMode="auto">
          <a:xfrm>
            <a:off x="1791431" y="392105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7" name="Rectangle 111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8" name="Rectangle 112"/>
          <p:cNvSpPr>
            <a:spLocks noChangeArrowheads="1"/>
          </p:cNvSpPr>
          <p:nvPr/>
        </p:nvSpPr>
        <p:spPr bwMode="auto">
          <a:xfrm>
            <a:off x="2013320" y="3921056"/>
            <a:ext cx="216807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69" name="Freeform 113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0" name="Freeform 114"/>
          <p:cNvSpPr/>
          <p:nvPr/>
        </p:nvSpPr>
        <p:spPr bwMode="auto">
          <a:xfrm>
            <a:off x="1569542" y="4178516"/>
            <a:ext cx="221890" cy="228666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1" name="Rectangle 115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2" name="Rectangle 116"/>
          <p:cNvSpPr>
            <a:spLocks noChangeArrowheads="1"/>
          </p:cNvSpPr>
          <p:nvPr/>
        </p:nvSpPr>
        <p:spPr bwMode="auto">
          <a:xfrm>
            <a:off x="1791431" y="4178516"/>
            <a:ext cx="221890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3" name="Freeform 117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4" name="Freeform 118"/>
          <p:cNvSpPr/>
          <p:nvPr/>
        </p:nvSpPr>
        <p:spPr bwMode="auto">
          <a:xfrm>
            <a:off x="2013320" y="417851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5" name="Freeform 119"/>
          <p:cNvSpPr/>
          <p:nvPr/>
        </p:nvSpPr>
        <p:spPr bwMode="auto">
          <a:xfrm>
            <a:off x="1791431" y="4407182"/>
            <a:ext cx="221890" cy="111792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6" name="Freeform 120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7" name="Freeform 121"/>
          <p:cNvSpPr/>
          <p:nvPr/>
        </p:nvSpPr>
        <p:spPr bwMode="auto">
          <a:xfrm>
            <a:off x="1791431" y="4178516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8" name="Freeform 122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79" name="Freeform 123"/>
          <p:cNvSpPr/>
          <p:nvPr/>
        </p:nvSpPr>
        <p:spPr bwMode="auto">
          <a:xfrm>
            <a:off x="2221659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0" name="Freeform 124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1" name="Freeform 125"/>
          <p:cNvSpPr/>
          <p:nvPr/>
        </p:nvSpPr>
        <p:spPr bwMode="auto">
          <a:xfrm>
            <a:off x="2221659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2" name="Rectangle 126"/>
          <p:cNvSpPr>
            <a:spLocks noChangeArrowheads="1"/>
          </p:cNvSpPr>
          <p:nvPr/>
        </p:nvSpPr>
        <p:spPr bwMode="auto">
          <a:xfrm>
            <a:off x="2221659" y="1681831"/>
            <a:ext cx="1694" cy="1694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3" name="Freeform 127"/>
          <p:cNvSpPr/>
          <p:nvPr/>
        </p:nvSpPr>
        <p:spPr bwMode="auto">
          <a:xfrm>
            <a:off x="2221658" y="168183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4" name="Rectangle 128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5" name="Rectangle 129"/>
          <p:cNvSpPr>
            <a:spLocks noChangeArrowheads="1"/>
          </p:cNvSpPr>
          <p:nvPr/>
        </p:nvSpPr>
        <p:spPr bwMode="auto">
          <a:xfrm>
            <a:off x="1786349" y="2198444"/>
            <a:ext cx="221890" cy="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6" name="Freeform 130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7" name="Freeform 131"/>
          <p:cNvSpPr/>
          <p:nvPr/>
        </p:nvSpPr>
        <p:spPr bwMode="auto">
          <a:xfrm>
            <a:off x="1786349" y="2198444"/>
            <a:ext cx="221890" cy="228666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8" name="Freeform 132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89" name="Freeform 133"/>
          <p:cNvSpPr/>
          <p:nvPr/>
        </p:nvSpPr>
        <p:spPr bwMode="auto">
          <a:xfrm>
            <a:off x="1786349" y="2427109"/>
            <a:ext cx="221890" cy="230360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0" name="Freeform 135"/>
          <p:cNvSpPr/>
          <p:nvPr/>
        </p:nvSpPr>
        <p:spPr bwMode="auto">
          <a:xfrm>
            <a:off x="2230127" y="2689650"/>
            <a:ext cx="238827" cy="223584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1" name="Freeform 136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2" name="Freeform 137"/>
          <p:cNvSpPr/>
          <p:nvPr/>
        </p:nvSpPr>
        <p:spPr bwMode="auto">
          <a:xfrm>
            <a:off x="2013320" y="2945417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3" name="Freeform 138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4" name="Freeform 139"/>
          <p:cNvSpPr/>
          <p:nvPr/>
        </p:nvSpPr>
        <p:spPr bwMode="auto">
          <a:xfrm>
            <a:off x="2230127" y="3395973"/>
            <a:ext cx="5081" cy="3388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5" name="Freeform 140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6" name="Freeform 141"/>
          <p:cNvSpPr/>
          <p:nvPr/>
        </p:nvSpPr>
        <p:spPr bwMode="auto">
          <a:xfrm>
            <a:off x="2013320" y="3182552"/>
            <a:ext cx="216807" cy="216809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7" name="Rectangle 142"/>
          <p:cNvSpPr>
            <a:spLocks noChangeArrowheads="1"/>
          </p:cNvSpPr>
          <p:nvPr/>
        </p:nvSpPr>
        <p:spPr bwMode="auto">
          <a:xfrm>
            <a:off x="2008240" y="3399361"/>
            <a:ext cx="1694" cy="1694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8" name="Freeform 143"/>
          <p:cNvSpPr/>
          <p:nvPr/>
        </p:nvSpPr>
        <p:spPr bwMode="auto">
          <a:xfrm>
            <a:off x="2008239" y="3399361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399" name="Freeform 144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0" name="Freeform 145"/>
          <p:cNvSpPr/>
          <p:nvPr/>
        </p:nvSpPr>
        <p:spPr bwMode="auto">
          <a:xfrm>
            <a:off x="2013320" y="3434931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1" name="Freeform 146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2" name="Freeform 147"/>
          <p:cNvSpPr/>
          <p:nvPr/>
        </p:nvSpPr>
        <p:spPr bwMode="auto">
          <a:xfrm>
            <a:off x="2013320" y="3921056"/>
            <a:ext cx="216807" cy="228666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3" name="Freeform 148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4" name="Freeform 149"/>
          <p:cNvSpPr/>
          <p:nvPr/>
        </p:nvSpPr>
        <p:spPr bwMode="auto">
          <a:xfrm>
            <a:off x="2004851" y="1453164"/>
            <a:ext cx="216807" cy="228666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5" name="Rectangle 150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6" name="Rectangle 151"/>
          <p:cNvSpPr>
            <a:spLocks noChangeArrowheads="1"/>
          </p:cNvSpPr>
          <p:nvPr/>
        </p:nvSpPr>
        <p:spPr bwMode="auto">
          <a:xfrm>
            <a:off x="2221659" y="145316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7" name="Freeform 152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8" name="Freeform 153"/>
          <p:cNvSpPr/>
          <p:nvPr/>
        </p:nvSpPr>
        <p:spPr bwMode="auto">
          <a:xfrm>
            <a:off x="2004851" y="1681830"/>
            <a:ext cx="216807" cy="228666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09" name="Freeform 154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0" name="Freeform 155"/>
          <p:cNvSpPr/>
          <p:nvPr/>
        </p:nvSpPr>
        <p:spPr bwMode="auto">
          <a:xfrm>
            <a:off x="1791431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1" name="Freeform 156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2" name="Freeform 157"/>
          <p:cNvSpPr/>
          <p:nvPr/>
        </p:nvSpPr>
        <p:spPr bwMode="auto">
          <a:xfrm>
            <a:off x="2013320" y="1942677"/>
            <a:ext cx="216807" cy="223584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3" name="Freeform 158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4" name="Freeform 159"/>
          <p:cNvSpPr/>
          <p:nvPr/>
        </p:nvSpPr>
        <p:spPr bwMode="auto">
          <a:xfrm>
            <a:off x="2008240" y="2166262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5" name="Freeform 160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6" name="Freeform 161"/>
          <p:cNvSpPr/>
          <p:nvPr/>
        </p:nvSpPr>
        <p:spPr bwMode="auto">
          <a:xfrm>
            <a:off x="2008240" y="2913235"/>
            <a:ext cx="5081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7" name="Freeform 162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8" name="Freeform 163"/>
          <p:cNvSpPr/>
          <p:nvPr/>
        </p:nvSpPr>
        <p:spPr bwMode="auto">
          <a:xfrm>
            <a:off x="2013320" y="2689650"/>
            <a:ext cx="216807" cy="223584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19" name="Freeform 164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0" name="Freeform 165"/>
          <p:cNvSpPr/>
          <p:nvPr/>
        </p:nvSpPr>
        <p:spPr bwMode="auto">
          <a:xfrm>
            <a:off x="1566154" y="2198444"/>
            <a:ext cx="220196" cy="228666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1" name="Rectangle 166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2" name="Rectangle 167"/>
          <p:cNvSpPr>
            <a:spLocks noChangeArrowheads="1"/>
          </p:cNvSpPr>
          <p:nvPr/>
        </p:nvSpPr>
        <p:spPr bwMode="auto">
          <a:xfrm>
            <a:off x="1786349" y="2198444"/>
            <a:ext cx="1694" cy="2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3" name="Freeform 168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4" name="Freeform 169"/>
          <p:cNvSpPr/>
          <p:nvPr/>
        </p:nvSpPr>
        <p:spPr bwMode="auto">
          <a:xfrm>
            <a:off x="1566154" y="2427109"/>
            <a:ext cx="220196" cy="230360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5" name="Freeform 170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6" name="Freeform 171"/>
          <p:cNvSpPr/>
          <p:nvPr/>
        </p:nvSpPr>
        <p:spPr bwMode="auto">
          <a:xfrm>
            <a:off x="1791431" y="2689650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7" name="Rectangle 172"/>
          <p:cNvSpPr>
            <a:spLocks noChangeArrowheads="1"/>
          </p:cNvSpPr>
          <p:nvPr/>
        </p:nvSpPr>
        <p:spPr bwMode="auto">
          <a:xfrm>
            <a:off x="2013320" y="2913235"/>
            <a:ext cx="1694" cy="1694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8" name="Freeform 173"/>
          <p:cNvSpPr/>
          <p:nvPr/>
        </p:nvSpPr>
        <p:spPr bwMode="auto">
          <a:xfrm>
            <a:off x="2013320" y="291323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29" name="Freeform 174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0" name="Freeform 175"/>
          <p:cNvSpPr/>
          <p:nvPr/>
        </p:nvSpPr>
        <p:spPr bwMode="auto">
          <a:xfrm>
            <a:off x="1791431" y="2945417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1" name="Freeform 176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2" name="Freeform 177"/>
          <p:cNvSpPr/>
          <p:nvPr/>
        </p:nvSpPr>
        <p:spPr bwMode="auto">
          <a:xfrm>
            <a:off x="1791431" y="3174082"/>
            <a:ext cx="221890" cy="225278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3" name="Freeform 178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4" name="Freeform 179"/>
          <p:cNvSpPr/>
          <p:nvPr/>
        </p:nvSpPr>
        <p:spPr bwMode="auto">
          <a:xfrm>
            <a:off x="2008240" y="3399361"/>
            <a:ext cx="5081" cy="3388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5" name="Freeform 180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6" name="Freeform 181"/>
          <p:cNvSpPr/>
          <p:nvPr/>
        </p:nvSpPr>
        <p:spPr bwMode="auto">
          <a:xfrm>
            <a:off x="2008240" y="3179165"/>
            <a:ext cx="5081" cy="220196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7" name="Freeform 182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8" name="Freeform 183"/>
          <p:cNvSpPr/>
          <p:nvPr/>
        </p:nvSpPr>
        <p:spPr bwMode="auto">
          <a:xfrm>
            <a:off x="1791431" y="3434931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39" name="Freeform 184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0" name="Freeform 185"/>
          <p:cNvSpPr/>
          <p:nvPr/>
        </p:nvSpPr>
        <p:spPr bwMode="auto">
          <a:xfrm>
            <a:off x="1791431" y="3921056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1" name="Freeform 186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2" name="Freeform 187"/>
          <p:cNvSpPr/>
          <p:nvPr/>
        </p:nvSpPr>
        <p:spPr bwMode="auto">
          <a:xfrm>
            <a:off x="1782961" y="1453164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3" name="Freeform 188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4" name="Freeform 189"/>
          <p:cNvSpPr/>
          <p:nvPr/>
        </p:nvSpPr>
        <p:spPr bwMode="auto">
          <a:xfrm>
            <a:off x="1572929" y="1453165"/>
            <a:ext cx="165993" cy="172769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5" name="Freeform 190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6" name="Freeform 191"/>
          <p:cNvSpPr/>
          <p:nvPr/>
        </p:nvSpPr>
        <p:spPr bwMode="auto">
          <a:xfrm>
            <a:off x="1782961" y="1681830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7" name="Freeform 194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8" name="Freeform 195"/>
          <p:cNvSpPr/>
          <p:nvPr/>
        </p:nvSpPr>
        <p:spPr bwMode="auto">
          <a:xfrm>
            <a:off x="1569542" y="1942677"/>
            <a:ext cx="221890" cy="223584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49" name="Freeform 196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0" name="Freeform 197"/>
          <p:cNvSpPr/>
          <p:nvPr/>
        </p:nvSpPr>
        <p:spPr bwMode="auto">
          <a:xfrm>
            <a:off x="1347653" y="2198444"/>
            <a:ext cx="218502" cy="228666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1" name="Freeform 198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2" name="Freeform 199"/>
          <p:cNvSpPr/>
          <p:nvPr/>
        </p:nvSpPr>
        <p:spPr bwMode="auto">
          <a:xfrm>
            <a:off x="1569542" y="3174083"/>
            <a:ext cx="221890" cy="228666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3" name="Freeform 200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4" name="Freeform 201"/>
          <p:cNvSpPr/>
          <p:nvPr/>
        </p:nvSpPr>
        <p:spPr bwMode="auto">
          <a:xfrm>
            <a:off x="1569542" y="3434931"/>
            <a:ext cx="221890" cy="228666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5" name="Freeform 202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6" name="Freeform 203"/>
          <p:cNvSpPr/>
          <p:nvPr/>
        </p:nvSpPr>
        <p:spPr bwMode="auto">
          <a:xfrm>
            <a:off x="1569542" y="3712717"/>
            <a:ext cx="221890" cy="208340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7" name="Freeform 204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58" name="Freeform 205"/>
          <p:cNvSpPr/>
          <p:nvPr/>
        </p:nvSpPr>
        <p:spPr bwMode="auto">
          <a:xfrm>
            <a:off x="1569542" y="3936301"/>
            <a:ext cx="221890" cy="213422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grpSp>
        <p:nvGrpSpPr>
          <p:cNvPr id="459" name="组合 458"/>
          <p:cNvGrpSpPr>
            <a:grpSpLocks noChangeAspect="1"/>
          </p:cNvGrpSpPr>
          <p:nvPr/>
        </p:nvGrpSpPr>
        <p:grpSpPr>
          <a:xfrm>
            <a:off x="2284447" y="2271912"/>
            <a:ext cx="211007" cy="351679"/>
            <a:chOff x="6414995" y="3384645"/>
            <a:chExt cx="160211" cy="267020"/>
          </a:xfrm>
          <a:solidFill>
            <a:srgbClr val="FFB850"/>
          </a:solidFill>
        </p:grpSpPr>
        <p:sp>
          <p:nvSpPr>
            <p:cNvPr id="460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1" name="Freeform 700"/>
            <p:cNvSpPr/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2" name="Freeform 701"/>
            <p:cNvSpPr/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  <p:sp>
          <p:nvSpPr>
            <p:cNvPr id="463" name="Freeform 702"/>
            <p:cNvSpPr/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/>
            </a:p>
          </p:txBody>
        </p:sp>
      </p:grpSp>
      <p:sp>
        <p:nvSpPr>
          <p:cNvPr id="464" name="椭圆 463"/>
          <p:cNvSpPr/>
          <p:nvPr/>
        </p:nvSpPr>
        <p:spPr>
          <a:xfrm>
            <a:off x="887188" y="4463078"/>
            <a:ext cx="2069954" cy="392966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465" name="Freeform 13"/>
          <p:cNvSpPr>
            <a:spLocks noChangeAspect="1" noEditPoints="1"/>
          </p:cNvSpPr>
          <p:nvPr/>
        </p:nvSpPr>
        <p:spPr bwMode="auto">
          <a:xfrm>
            <a:off x="2250058" y="3740520"/>
            <a:ext cx="389576" cy="351679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rgbClr val="E87071">
              <a:alpha val="89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cxnSp>
        <p:nvCxnSpPr>
          <p:cNvPr id="469" name="直接连接符 468"/>
          <p:cNvCxnSpPr/>
          <p:nvPr/>
        </p:nvCxnSpPr>
        <p:spPr>
          <a:xfrm>
            <a:off x="3193599" y="3045442"/>
            <a:ext cx="5351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文本框 711"/>
          <p:cNvSpPr txBox="1"/>
          <p:nvPr/>
        </p:nvSpPr>
        <p:spPr>
          <a:xfrm>
            <a:off x="3427717" y="1401879"/>
            <a:ext cx="5179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solidFill>
                  <a:srgbClr val="E8707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TH</a:t>
            </a:r>
            <a:r>
              <a:rPr lang="en-US" altLang="zh-CN" sz="9600" dirty="0">
                <a:solidFill>
                  <a:srgbClr val="FFB850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AN</a:t>
            </a:r>
            <a:r>
              <a:rPr lang="en-US" altLang="zh-CN" sz="9600" dirty="0">
                <a:solidFill>
                  <a:srgbClr val="7B25A1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9600" dirty="0">
                <a:solidFill>
                  <a:srgbClr val="01ACBE"/>
                </a:solidFill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9600" dirty="0">
              <a:solidFill>
                <a:srgbClr val="01ACBE"/>
              </a:solidFill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" name="Rectangle 69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2" name="Rectangle 70"/>
          <p:cNvSpPr>
            <a:spLocks noChangeArrowheads="1"/>
          </p:cNvSpPr>
          <p:nvPr/>
        </p:nvSpPr>
        <p:spPr bwMode="auto">
          <a:xfrm>
            <a:off x="3575859" y="3151350"/>
            <a:ext cx="18739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3" name="Rectangle 128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4" name="Rectangle 129"/>
          <p:cNvSpPr>
            <a:spLocks noChangeArrowheads="1"/>
          </p:cNvSpPr>
          <p:nvPr/>
        </p:nvSpPr>
        <p:spPr bwMode="auto">
          <a:xfrm>
            <a:off x="3575859" y="3151350"/>
            <a:ext cx="187391" cy="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5" name="Freeform 130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6" name="Freeform 131"/>
          <p:cNvSpPr/>
          <p:nvPr/>
        </p:nvSpPr>
        <p:spPr bwMode="auto">
          <a:xfrm>
            <a:off x="3575859" y="3151350"/>
            <a:ext cx="187391" cy="193113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7" name="Freeform 158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8" name="Freeform 159"/>
          <p:cNvSpPr/>
          <p:nvPr/>
        </p:nvSpPr>
        <p:spPr bwMode="auto">
          <a:xfrm>
            <a:off x="3763249" y="3124172"/>
            <a:ext cx="429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79" name="Rectangle 166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0" name="Rectangle 167"/>
          <p:cNvSpPr>
            <a:spLocks noChangeArrowheads="1"/>
          </p:cNvSpPr>
          <p:nvPr/>
        </p:nvSpPr>
        <p:spPr bwMode="auto">
          <a:xfrm>
            <a:off x="3575859" y="3151350"/>
            <a:ext cx="1431" cy="1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1" name="Rectangle 59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solidFill>
            <a:srgbClr val="BE309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2" name="Rectangle 60"/>
          <p:cNvSpPr>
            <a:spLocks noChangeArrowheads="1"/>
          </p:cNvSpPr>
          <p:nvPr/>
        </p:nvSpPr>
        <p:spPr bwMode="auto">
          <a:xfrm>
            <a:off x="8896351" y="1486862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3" name="Freeform 194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7B25A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4" name="Freeform 195"/>
          <p:cNvSpPr/>
          <p:nvPr/>
        </p:nvSpPr>
        <p:spPr bwMode="auto">
          <a:xfrm>
            <a:off x="8896351" y="1486862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5" name="Rectangle 57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6" name="Rectangle 58"/>
          <p:cNvSpPr>
            <a:spLocks noChangeArrowheads="1"/>
          </p:cNvSpPr>
          <p:nvPr/>
        </p:nvSpPr>
        <p:spPr bwMode="auto">
          <a:xfrm>
            <a:off x="8896351" y="22738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7" name="Freeform 124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8" name="Freeform 125"/>
          <p:cNvSpPr/>
          <p:nvPr/>
        </p:nvSpPr>
        <p:spPr bwMode="auto">
          <a:xfrm>
            <a:off x="8896351" y="2273829"/>
            <a:ext cx="245669" cy="269341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89" name="Rectangle 126"/>
          <p:cNvSpPr>
            <a:spLocks noChangeArrowheads="1"/>
          </p:cNvSpPr>
          <p:nvPr/>
        </p:nvSpPr>
        <p:spPr bwMode="auto">
          <a:xfrm>
            <a:off x="8896351" y="2273829"/>
            <a:ext cx="245669" cy="1996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0" name="Freeform 127"/>
          <p:cNvSpPr/>
          <p:nvPr/>
        </p:nvSpPr>
        <p:spPr bwMode="auto">
          <a:xfrm>
            <a:off x="8896351" y="2273828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1" name="Rectangle 111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2" name="Rectangle 112"/>
          <p:cNvSpPr>
            <a:spLocks noChangeArrowheads="1"/>
          </p:cNvSpPr>
          <p:nvPr/>
        </p:nvSpPr>
        <p:spPr bwMode="auto">
          <a:xfrm>
            <a:off x="8896351" y="2012306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3" name="Freeform 146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4" name="Freeform 147"/>
          <p:cNvSpPr/>
          <p:nvPr/>
        </p:nvSpPr>
        <p:spPr bwMode="auto">
          <a:xfrm>
            <a:off x="8896351" y="2012306"/>
            <a:ext cx="245669" cy="269341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5" name="Rectangle 93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solidFill>
            <a:srgbClr val="FFB85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6" name="Rectangle 94"/>
          <p:cNvSpPr>
            <a:spLocks noChangeArrowheads="1"/>
          </p:cNvSpPr>
          <p:nvPr/>
        </p:nvSpPr>
        <p:spPr bwMode="auto">
          <a:xfrm>
            <a:off x="8896351" y="1743234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7" name="Freeform 138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8" name="Freeform 139"/>
          <p:cNvSpPr/>
          <p:nvPr/>
        </p:nvSpPr>
        <p:spPr bwMode="auto">
          <a:xfrm>
            <a:off x="8896351" y="2004595"/>
            <a:ext cx="245669" cy="3991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499" name="Freeform 140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0" name="Freeform 141"/>
          <p:cNvSpPr/>
          <p:nvPr/>
        </p:nvSpPr>
        <p:spPr bwMode="auto">
          <a:xfrm>
            <a:off x="8896351" y="1753210"/>
            <a:ext cx="245669" cy="255374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1" name="Rectangle 142"/>
          <p:cNvSpPr>
            <a:spLocks noChangeArrowheads="1"/>
          </p:cNvSpPr>
          <p:nvPr/>
        </p:nvSpPr>
        <p:spPr bwMode="auto">
          <a:xfrm>
            <a:off x="8896351" y="2008584"/>
            <a:ext cx="245669" cy="1996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2" name="Freeform 143"/>
          <p:cNvSpPr/>
          <p:nvPr/>
        </p:nvSpPr>
        <p:spPr bwMode="auto">
          <a:xfrm>
            <a:off x="8896351" y="2008584"/>
            <a:ext cx="245669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3" name="Freeform 178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4" name="Freeform 179"/>
          <p:cNvSpPr/>
          <p:nvPr/>
        </p:nvSpPr>
        <p:spPr bwMode="auto">
          <a:xfrm>
            <a:off x="8896351" y="2008584"/>
            <a:ext cx="245669" cy="3991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5" name="Freeform 181"/>
          <p:cNvSpPr/>
          <p:nvPr/>
        </p:nvSpPr>
        <p:spPr bwMode="auto">
          <a:xfrm>
            <a:off x="8896351" y="1749220"/>
            <a:ext cx="245669" cy="259364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6" name="Rectangle 69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7" name="Rectangle 70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8" name="Rectangle 128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09" name="Rectangle 129"/>
          <p:cNvSpPr>
            <a:spLocks noChangeArrowheads="1"/>
          </p:cNvSpPr>
          <p:nvPr/>
        </p:nvSpPr>
        <p:spPr bwMode="auto">
          <a:xfrm>
            <a:off x="8896351" y="1241529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0" name="Freeform 130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1" name="Freeform 131"/>
          <p:cNvSpPr/>
          <p:nvPr/>
        </p:nvSpPr>
        <p:spPr bwMode="auto">
          <a:xfrm>
            <a:off x="8896351" y="1241529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2" name="Freeform 158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3" name="Freeform 159"/>
          <p:cNvSpPr/>
          <p:nvPr/>
        </p:nvSpPr>
        <p:spPr bwMode="auto">
          <a:xfrm>
            <a:off x="8896351" y="1203622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4" name="Rectangle 167"/>
          <p:cNvSpPr>
            <a:spLocks noChangeArrowheads="1"/>
          </p:cNvSpPr>
          <p:nvPr/>
        </p:nvSpPr>
        <p:spPr bwMode="auto">
          <a:xfrm>
            <a:off x="8896351" y="1241529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5" name="Rectangle 59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6" name="Rectangle 60"/>
          <p:cNvSpPr>
            <a:spLocks noChangeArrowheads="1"/>
          </p:cNvSpPr>
          <p:nvPr/>
        </p:nvSpPr>
        <p:spPr bwMode="auto">
          <a:xfrm>
            <a:off x="8896351" y="2792109"/>
            <a:ext cx="245669" cy="26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7" name="Freeform 194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E8707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8" name="Freeform 195"/>
          <p:cNvSpPr/>
          <p:nvPr/>
        </p:nvSpPr>
        <p:spPr bwMode="auto">
          <a:xfrm>
            <a:off x="8896351" y="2792109"/>
            <a:ext cx="245669" cy="263355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19" name="Rectangle 69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solidFill>
            <a:srgbClr val="01ACB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0" name="Rectangle 70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1" name="Rectangle 128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2" name="Rectangle 129"/>
          <p:cNvSpPr>
            <a:spLocks noChangeArrowheads="1"/>
          </p:cNvSpPr>
          <p:nvPr/>
        </p:nvSpPr>
        <p:spPr bwMode="auto">
          <a:xfrm>
            <a:off x="8896351" y="2546775"/>
            <a:ext cx="245669" cy="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3" name="Freeform 130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1783B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4" name="Freeform 131"/>
          <p:cNvSpPr/>
          <p:nvPr/>
        </p:nvSpPr>
        <p:spPr bwMode="auto">
          <a:xfrm>
            <a:off x="8896351" y="2546775"/>
            <a:ext cx="245669" cy="269341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5" name="Freeform 158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6" name="Freeform 159"/>
          <p:cNvSpPr/>
          <p:nvPr/>
        </p:nvSpPr>
        <p:spPr bwMode="auto">
          <a:xfrm>
            <a:off x="8896351" y="2508869"/>
            <a:ext cx="245669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  <p:sp>
        <p:nvSpPr>
          <p:cNvPr id="527" name="Rectangle 167"/>
          <p:cNvSpPr>
            <a:spLocks noChangeArrowheads="1"/>
          </p:cNvSpPr>
          <p:nvPr/>
        </p:nvSpPr>
        <p:spPr bwMode="auto">
          <a:xfrm>
            <a:off x="8896351" y="2546775"/>
            <a:ext cx="245669" cy="26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/>
          </a:p>
        </p:txBody>
      </p:sp>
    </p:spTree>
    <p:extLst>
      <p:ext uri="{BB962C8B-B14F-4D97-AF65-F5344CB8AC3E}">
        <p14:creationId xmlns:p14="http://schemas.microsoft.com/office/powerpoint/2010/main" val="3315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  <p:bldP spid="4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66775" y="1737766"/>
            <a:ext cx="5448300" cy="956633"/>
          </a:xfrm>
          <a:prstGeom prst="roundRect">
            <a:avLst/>
          </a:prstGeom>
          <a:solidFill>
            <a:srgbClr val="663A77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3590926" y="4063814"/>
            <a:ext cx="3076575" cy="658590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013"/>
          </a:p>
        </p:txBody>
      </p:sp>
      <p:grpSp>
        <p:nvGrpSpPr>
          <p:cNvPr id="6" name="Group 47"/>
          <p:cNvGrpSpPr/>
          <p:nvPr/>
        </p:nvGrpSpPr>
        <p:grpSpPr>
          <a:xfrm>
            <a:off x="4904874" y="1938779"/>
            <a:ext cx="2362492" cy="2424663"/>
            <a:chOff x="4516324" y="1568450"/>
            <a:chExt cx="3559176" cy="3652838"/>
          </a:xfrm>
        </p:grpSpPr>
        <p:sp>
          <p:nvSpPr>
            <p:cNvPr id="7" name="Freeform 18"/>
            <p:cNvSpPr/>
            <p:nvPr/>
          </p:nvSpPr>
          <p:spPr bwMode="auto">
            <a:xfrm>
              <a:off x="7670687" y="1568450"/>
              <a:ext cx="404813" cy="365125"/>
            </a:xfrm>
            <a:custGeom>
              <a:avLst/>
              <a:gdLst>
                <a:gd name="T0" fmla="*/ 0 w 71"/>
                <a:gd name="T1" fmla="*/ 18 h 64"/>
                <a:gd name="T2" fmla="*/ 26 w 71"/>
                <a:gd name="T3" fmla="*/ 2 h 64"/>
                <a:gd name="T4" fmla="*/ 55 w 71"/>
                <a:gd name="T5" fmla="*/ 11 h 64"/>
                <a:gd name="T6" fmla="*/ 65 w 71"/>
                <a:gd name="T7" fmla="*/ 40 h 64"/>
                <a:gd name="T8" fmla="*/ 52 w 71"/>
                <a:gd name="T9" fmla="*/ 64 h 64"/>
                <a:gd name="T10" fmla="*/ 0 w 71"/>
                <a:gd name="T11" fmla="*/ 1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64">
                  <a:moveTo>
                    <a:pt x="0" y="18"/>
                  </a:moveTo>
                  <a:cubicBezTo>
                    <a:pt x="0" y="18"/>
                    <a:pt x="17" y="3"/>
                    <a:pt x="26" y="2"/>
                  </a:cubicBezTo>
                  <a:cubicBezTo>
                    <a:pt x="36" y="0"/>
                    <a:pt x="47" y="3"/>
                    <a:pt x="55" y="11"/>
                  </a:cubicBezTo>
                  <a:cubicBezTo>
                    <a:pt x="62" y="18"/>
                    <a:pt x="71" y="29"/>
                    <a:pt x="65" y="40"/>
                  </a:cubicBezTo>
                  <a:cubicBezTo>
                    <a:pt x="60" y="52"/>
                    <a:pt x="52" y="64"/>
                    <a:pt x="52" y="64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F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8" name="Freeform 19"/>
            <p:cNvSpPr/>
            <p:nvPr/>
          </p:nvSpPr>
          <p:spPr bwMode="auto">
            <a:xfrm>
              <a:off x="7899287" y="1636713"/>
              <a:ext cx="153988" cy="268288"/>
            </a:xfrm>
            <a:custGeom>
              <a:avLst/>
              <a:gdLst>
                <a:gd name="T0" fmla="*/ 0 w 27"/>
                <a:gd name="T1" fmla="*/ 19 h 47"/>
                <a:gd name="T2" fmla="*/ 14 w 27"/>
                <a:gd name="T3" fmla="*/ 0 h 47"/>
                <a:gd name="T4" fmla="*/ 25 w 27"/>
                <a:gd name="T5" fmla="*/ 22 h 47"/>
                <a:gd name="T6" fmla="*/ 13 w 27"/>
                <a:gd name="T7" fmla="*/ 46 h 47"/>
                <a:gd name="T8" fmla="*/ 0 w 27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7">
                  <a:moveTo>
                    <a:pt x="0" y="19"/>
                  </a:moveTo>
                  <a:cubicBezTo>
                    <a:pt x="0" y="19"/>
                    <a:pt x="15" y="7"/>
                    <a:pt x="14" y="0"/>
                  </a:cubicBezTo>
                  <a:cubicBezTo>
                    <a:pt x="14" y="0"/>
                    <a:pt x="27" y="12"/>
                    <a:pt x="25" y="22"/>
                  </a:cubicBezTo>
                  <a:cubicBezTo>
                    <a:pt x="23" y="32"/>
                    <a:pt x="14" y="45"/>
                    <a:pt x="13" y="46"/>
                  </a:cubicBezTo>
                  <a:cubicBezTo>
                    <a:pt x="11" y="4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F69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7597662" y="1665288"/>
              <a:ext cx="398463" cy="314325"/>
            </a:xfrm>
            <a:custGeom>
              <a:avLst/>
              <a:gdLst>
                <a:gd name="T0" fmla="*/ 64 w 70"/>
                <a:gd name="T1" fmla="*/ 35 h 55"/>
                <a:gd name="T2" fmla="*/ 18 w 70"/>
                <a:gd name="T3" fmla="*/ 1 h 55"/>
                <a:gd name="T4" fmla="*/ 0 w 70"/>
                <a:gd name="T5" fmla="*/ 10 h 55"/>
                <a:gd name="T6" fmla="*/ 60 w 70"/>
                <a:gd name="T7" fmla="*/ 55 h 55"/>
                <a:gd name="T8" fmla="*/ 64 w 70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5">
                  <a:moveTo>
                    <a:pt x="64" y="35"/>
                  </a:moveTo>
                  <a:cubicBezTo>
                    <a:pt x="52" y="1"/>
                    <a:pt x="28" y="2"/>
                    <a:pt x="18" y="1"/>
                  </a:cubicBezTo>
                  <a:cubicBezTo>
                    <a:pt x="8" y="0"/>
                    <a:pt x="0" y="10"/>
                    <a:pt x="0" y="10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70" y="47"/>
                    <a:pt x="64" y="35"/>
                    <a:pt x="64" y="3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7859599" y="1797050"/>
              <a:ext cx="125413" cy="182563"/>
            </a:xfrm>
            <a:custGeom>
              <a:avLst/>
              <a:gdLst>
                <a:gd name="T0" fmla="*/ 11 w 22"/>
                <a:gd name="T1" fmla="*/ 0 h 32"/>
                <a:gd name="T2" fmla="*/ 6 w 22"/>
                <a:gd name="T3" fmla="*/ 7 h 32"/>
                <a:gd name="T4" fmla="*/ 0 w 22"/>
                <a:gd name="T5" fmla="*/ 22 h 32"/>
                <a:gd name="T6" fmla="*/ 14 w 22"/>
                <a:gd name="T7" fmla="*/ 32 h 32"/>
                <a:gd name="T8" fmla="*/ 18 w 22"/>
                <a:gd name="T9" fmla="*/ 27 h 32"/>
                <a:gd name="T10" fmla="*/ 11 w 2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2">
                  <a:moveTo>
                    <a:pt x="11" y="0"/>
                  </a:moveTo>
                  <a:cubicBezTo>
                    <a:pt x="12" y="7"/>
                    <a:pt x="6" y="7"/>
                    <a:pt x="6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0"/>
                    <a:pt x="17" y="28"/>
                    <a:pt x="18" y="27"/>
                  </a:cubicBezTo>
                  <a:cubicBezTo>
                    <a:pt x="22" y="1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5090999" y="1643063"/>
              <a:ext cx="2847975" cy="2911475"/>
            </a:xfrm>
            <a:custGeom>
              <a:avLst/>
              <a:gdLst>
                <a:gd name="T0" fmla="*/ 0 w 500"/>
                <a:gd name="T1" fmla="*/ 338 h 511"/>
                <a:gd name="T2" fmla="*/ 440 w 500"/>
                <a:gd name="T3" fmla="*/ 14 h 511"/>
                <a:gd name="T4" fmla="*/ 500 w 500"/>
                <a:gd name="T5" fmla="*/ 59 h 511"/>
                <a:gd name="T6" fmla="*/ 227 w 500"/>
                <a:gd name="T7" fmla="*/ 511 h 511"/>
                <a:gd name="T8" fmla="*/ 0 w 500"/>
                <a:gd name="T9" fmla="*/ 33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511">
                  <a:moveTo>
                    <a:pt x="0" y="338"/>
                  </a:moveTo>
                  <a:cubicBezTo>
                    <a:pt x="440" y="14"/>
                    <a:pt x="440" y="14"/>
                    <a:pt x="440" y="14"/>
                  </a:cubicBezTo>
                  <a:cubicBezTo>
                    <a:pt x="440" y="14"/>
                    <a:pt x="491" y="0"/>
                    <a:pt x="500" y="59"/>
                  </a:cubicBezTo>
                  <a:cubicBezTo>
                    <a:pt x="227" y="511"/>
                    <a:pt x="227" y="511"/>
                    <a:pt x="227" y="511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6195899" y="1836738"/>
              <a:ext cx="1743075" cy="2717800"/>
            </a:xfrm>
            <a:custGeom>
              <a:avLst/>
              <a:gdLst>
                <a:gd name="T0" fmla="*/ 0 w 306"/>
                <a:gd name="T1" fmla="*/ 414 h 477"/>
                <a:gd name="T2" fmla="*/ 12 w 306"/>
                <a:gd name="T3" fmla="*/ 461 h 477"/>
                <a:gd name="T4" fmla="*/ 33 w 306"/>
                <a:gd name="T5" fmla="*/ 477 h 477"/>
                <a:gd name="T6" fmla="*/ 306 w 306"/>
                <a:gd name="T7" fmla="*/ 25 h 477"/>
                <a:gd name="T8" fmla="*/ 298 w 306"/>
                <a:gd name="T9" fmla="*/ 0 h 477"/>
                <a:gd name="T10" fmla="*/ 0 w 306"/>
                <a:gd name="T11" fmla="*/ 41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" h="477">
                  <a:moveTo>
                    <a:pt x="0" y="414"/>
                  </a:moveTo>
                  <a:cubicBezTo>
                    <a:pt x="12" y="461"/>
                    <a:pt x="12" y="461"/>
                    <a:pt x="12" y="46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4" y="14"/>
                    <a:pt x="302" y="7"/>
                    <a:pt x="298" y="0"/>
                  </a:cubicBezTo>
                  <a:lnTo>
                    <a:pt x="0" y="4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5091000" y="1693863"/>
              <a:ext cx="2693988" cy="2092325"/>
            </a:xfrm>
            <a:custGeom>
              <a:avLst/>
              <a:gdLst>
                <a:gd name="T0" fmla="*/ 473 w 473"/>
                <a:gd name="T1" fmla="*/ 8 h 367"/>
                <a:gd name="T2" fmla="*/ 440 w 473"/>
                <a:gd name="T3" fmla="*/ 5 h 367"/>
                <a:gd name="T4" fmla="*/ 0 w 473"/>
                <a:gd name="T5" fmla="*/ 329 h 367"/>
                <a:gd name="T6" fmla="*/ 51 w 473"/>
                <a:gd name="T7" fmla="*/ 367 h 367"/>
                <a:gd name="T8" fmla="*/ 114 w 473"/>
                <a:gd name="T9" fmla="*/ 355 h 367"/>
                <a:gd name="T10" fmla="*/ 473 w 473"/>
                <a:gd name="T11" fmla="*/ 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367">
                  <a:moveTo>
                    <a:pt x="473" y="8"/>
                  </a:moveTo>
                  <a:cubicBezTo>
                    <a:pt x="457" y="0"/>
                    <a:pt x="440" y="5"/>
                    <a:pt x="440" y="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114" y="355"/>
                    <a:pt x="114" y="355"/>
                    <a:pt x="114" y="355"/>
                  </a:cubicBezTo>
                  <a:cubicBezTo>
                    <a:pt x="473" y="8"/>
                    <a:pt x="473" y="8"/>
                    <a:pt x="47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822712" y="3335338"/>
              <a:ext cx="1560513" cy="1549400"/>
            </a:xfrm>
            <a:custGeom>
              <a:avLst/>
              <a:gdLst>
                <a:gd name="T0" fmla="*/ 0 w 274"/>
                <a:gd name="T1" fmla="*/ 156 h 272"/>
                <a:gd name="T2" fmla="*/ 47 w 274"/>
                <a:gd name="T3" fmla="*/ 41 h 272"/>
                <a:gd name="T4" fmla="*/ 161 w 274"/>
                <a:gd name="T5" fmla="*/ 67 h 272"/>
                <a:gd name="T6" fmla="*/ 241 w 274"/>
                <a:gd name="T7" fmla="*/ 151 h 272"/>
                <a:gd name="T8" fmla="*/ 274 w 274"/>
                <a:gd name="T9" fmla="*/ 214 h 272"/>
                <a:gd name="T10" fmla="*/ 146 w 274"/>
                <a:gd name="T11" fmla="*/ 272 h 272"/>
                <a:gd name="T12" fmla="*/ 0 w 274"/>
                <a:gd name="T13" fmla="*/ 1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272">
                  <a:moveTo>
                    <a:pt x="0" y="156"/>
                  </a:moveTo>
                  <a:cubicBezTo>
                    <a:pt x="0" y="156"/>
                    <a:pt x="41" y="65"/>
                    <a:pt x="47" y="41"/>
                  </a:cubicBezTo>
                  <a:cubicBezTo>
                    <a:pt x="47" y="41"/>
                    <a:pt x="116" y="0"/>
                    <a:pt x="161" y="67"/>
                  </a:cubicBezTo>
                  <a:cubicBezTo>
                    <a:pt x="161" y="67"/>
                    <a:pt x="255" y="55"/>
                    <a:pt x="241" y="151"/>
                  </a:cubicBezTo>
                  <a:cubicBezTo>
                    <a:pt x="241" y="151"/>
                    <a:pt x="274" y="164"/>
                    <a:pt x="274" y="214"/>
                  </a:cubicBezTo>
                  <a:cubicBezTo>
                    <a:pt x="274" y="214"/>
                    <a:pt x="203" y="249"/>
                    <a:pt x="146" y="272"/>
                  </a:cubicBezTo>
                  <a:lnTo>
                    <a:pt x="0" y="156"/>
                  </a:lnTo>
                  <a:close/>
                </a:path>
              </a:pathLst>
            </a:custGeom>
            <a:solidFill>
              <a:srgbClr val="F7D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5" name="Freeform 26"/>
            <p:cNvSpPr/>
            <p:nvPr/>
          </p:nvSpPr>
          <p:spPr bwMode="auto">
            <a:xfrm>
              <a:off x="4862399" y="3414713"/>
              <a:ext cx="838200" cy="860425"/>
            </a:xfrm>
            <a:custGeom>
              <a:avLst/>
              <a:gdLst>
                <a:gd name="T0" fmla="*/ 47 w 147"/>
                <a:gd name="T1" fmla="*/ 31 h 151"/>
                <a:gd name="T2" fmla="*/ 147 w 147"/>
                <a:gd name="T3" fmla="*/ 57 h 151"/>
                <a:gd name="T4" fmla="*/ 63 w 147"/>
                <a:gd name="T5" fmla="*/ 151 h 151"/>
                <a:gd name="T6" fmla="*/ 0 w 147"/>
                <a:gd name="T7" fmla="*/ 141 h 151"/>
                <a:gd name="T8" fmla="*/ 47 w 147"/>
                <a:gd name="T9" fmla="*/ 3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51">
                  <a:moveTo>
                    <a:pt x="47" y="31"/>
                  </a:moveTo>
                  <a:cubicBezTo>
                    <a:pt x="47" y="31"/>
                    <a:pt x="104" y="0"/>
                    <a:pt x="147" y="57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47" y="31"/>
                  </a:lnTo>
                  <a:close/>
                </a:path>
              </a:pathLst>
            </a:custGeom>
            <a:solidFill>
              <a:srgbClr val="FFF3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6" name="Freeform 27"/>
            <p:cNvSpPr/>
            <p:nvPr/>
          </p:nvSpPr>
          <p:spPr bwMode="auto">
            <a:xfrm>
              <a:off x="5511687" y="4217988"/>
              <a:ext cx="849313" cy="666750"/>
            </a:xfrm>
            <a:custGeom>
              <a:avLst/>
              <a:gdLst>
                <a:gd name="T0" fmla="*/ 116 w 149"/>
                <a:gd name="T1" fmla="*/ 0 h 117"/>
                <a:gd name="T2" fmla="*/ 145 w 149"/>
                <a:gd name="T3" fmla="*/ 63 h 117"/>
                <a:gd name="T4" fmla="*/ 25 w 149"/>
                <a:gd name="T5" fmla="*/ 117 h 117"/>
                <a:gd name="T6" fmla="*/ 0 w 149"/>
                <a:gd name="T7" fmla="*/ 54 h 117"/>
                <a:gd name="T8" fmla="*/ 116 w 149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7">
                  <a:moveTo>
                    <a:pt x="116" y="0"/>
                  </a:moveTo>
                  <a:cubicBezTo>
                    <a:pt x="116" y="0"/>
                    <a:pt x="149" y="19"/>
                    <a:pt x="145" y="63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CC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7" name="Freeform 28"/>
            <p:cNvSpPr/>
            <p:nvPr/>
          </p:nvSpPr>
          <p:spPr bwMode="auto">
            <a:xfrm>
              <a:off x="4516324" y="4081463"/>
              <a:ext cx="1138238" cy="1139825"/>
            </a:xfrm>
            <a:custGeom>
              <a:avLst/>
              <a:gdLst>
                <a:gd name="T0" fmla="*/ 0 w 200"/>
                <a:gd name="T1" fmla="*/ 200 h 200"/>
                <a:gd name="T2" fmla="*/ 200 w 200"/>
                <a:gd name="T3" fmla="*/ 141 h 200"/>
                <a:gd name="T4" fmla="*/ 54 w 200"/>
                <a:gd name="T5" fmla="*/ 25 h 200"/>
                <a:gd name="T6" fmla="*/ 0 w 200"/>
                <a:gd name="T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200">
                  <a:moveTo>
                    <a:pt x="0" y="200"/>
                  </a:moveTo>
                  <a:cubicBezTo>
                    <a:pt x="200" y="141"/>
                    <a:pt x="200" y="141"/>
                    <a:pt x="200" y="141"/>
                  </a:cubicBezTo>
                  <a:cubicBezTo>
                    <a:pt x="169" y="0"/>
                    <a:pt x="54" y="25"/>
                    <a:pt x="54" y="25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4571887" y="4206875"/>
              <a:ext cx="655638" cy="912813"/>
            </a:xfrm>
            <a:custGeom>
              <a:avLst/>
              <a:gdLst>
                <a:gd name="T0" fmla="*/ 115 w 115"/>
                <a:gd name="T1" fmla="*/ 12 h 160"/>
                <a:gd name="T2" fmla="*/ 115 w 115"/>
                <a:gd name="T3" fmla="*/ 12 h 160"/>
                <a:gd name="T4" fmla="*/ 51 w 115"/>
                <a:gd name="T5" fmla="*/ 2 h 160"/>
                <a:gd name="T6" fmla="*/ 0 w 115"/>
                <a:gd name="T7" fmla="*/ 160 h 160"/>
                <a:gd name="T8" fmla="*/ 115 w 115"/>
                <a:gd name="T9" fmla="*/ 1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60">
                  <a:moveTo>
                    <a:pt x="115" y="12"/>
                  </a:moveTo>
                  <a:cubicBezTo>
                    <a:pt x="115" y="12"/>
                    <a:pt x="115" y="12"/>
                    <a:pt x="115" y="12"/>
                  </a:cubicBezTo>
                  <a:cubicBezTo>
                    <a:pt x="88" y="0"/>
                    <a:pt x="63" y="1"/>
                    <a:pt x="51" y="2"/>
                  </a:cubicBezTo>
                  <a:cubicBezTo>
                    <a:pt x="0" y="160"/>
                    <a:pt x="0" y="160"/>
                    <a:pt x="0" y="160"/>
                  </a:cubicBezTo>
                  <a:lnTo>
                    <a:pt x="115" y="12"/>
                  </a:lnTo>
                  <a:close/>
                </a:path>
              </a:pathLst>
            </a:custGeom>
            <a:solidFill>
              <a:srgbClr val="42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5711712" y="1739900"/>
              <a:ext cx="2073275" cy="1976438"/>
            </a:xfrm>
            <a:custGeom>
              <a:avLst/>
              <a:gdLst>
                <a:gd name="T0" fmla="*/ 1306 w 1306"/>
                <a:gd name="T1" fmla="*/ 0 h 1245"/>
                <a:gd name="T2" fmla="*/ 18 w 1306"/>
                <a:gd name="T3" fmla="*/ 1245 h 1245"/>
                <a:gd name="T4" fmla="*/ 0 w 1306"/>
                <a:gd name="T5" fmla="*/ 1220 h 1245"/>
                <a:gd name="T6" fmla="*/ 1306 w 1306"/>
                <a:gd name="T7" fmla="*/ 0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6" h="1245">
                  <a:moveTo>
                    <a:pt x="1306" y="0"/>
                  </a:moveTo>
                  <a:lnTo>
                    <a:pt x="18" y="1245"/>
                  </a:lnTo>
                  <a:lnTo>
                    <a:pt x="0" y="1220"/>
                  </a:lnTo>
                  <a:lnTo>
                    <a:pt x="1306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6195899" y="1836738"/>
              <a:ext cx="1697038" cy="2359025"/>
            </a:xfrm>
            <a:custGeom>
              <a:avLst/>
              <a:gdLst>
                <a:gd name="T0" fmla="*/ 1069 w 1069"/>
                <a:gd name="T1" fmla="*/ 0 h 1486"/>
                <a:gd name="T2" fmla="*/ 0 w 1069"/>
                <a:gd name="T3" fmla="*/ 1486 h 1486"/>
                <a:gd name="T4" fmla="*/ 4 w 1069"/>
                <a:gd name="T5" fmla="*/ 1450 h 1486"/>
                <a:gd name="T6" fmla="*/ 1069 w 1069"/>
                <a:gd name="T7" fmla="*/ 0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9" h="1486">
                  <a:moveTo>
                    <a:pt x="1069" y="0"/>
                  </a:moveTo>
                  <a:lnTo>
                    <a:pt x="0" y="1486"/>
                  </a:lnTo>
                  <a:lnTo>
                    <a:pt x="4" y="1450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5090999" y="1722438"/>
              <a:ext cx="2506663" cy="1846263"/>
            </a:xfrm>
            <a:custGeom>
              <a:avLst/>
              <a:gdLst>
                <a:gd name="T0" fmla="*/ 1579 w 1579"/>
                <a:gd name="T1" fmla="*/ 0 h 1163"/>
                <a:gd name="T2" fmla="*/ 0 w 1579"/>
                <a:gd name="T3" fmla="*/ 1163 h 1163"/>
                <a:gd name="T4" fmla="*/ 57 w 1579"/>
                <a:gd name="T5" fmla="*/ 1138 h 1163"/>
                <a:gd name="T6" fmla="*/ 1579 w 1579"/>
                <a:gd name="T7" fmla="*/ 0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9" h="1163">
                  <a:moveTo>
                    <a:pt x="1579" y="0"/>
                  </a:moveTo>
                  <a:lnTo>
                    <a:pt x="0" y="1163"/>
                  </a:lnTo>
                  <a:lnTo>
                    <a:pt x="57" y="113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id-ID" sz="1013"/>
            </a:p>
          </p:txBody>
        </p:sp>
      </p:grpSp>
      <p:sp>
        <p:nvSpPr>
          <p:cNvPr id="26" name="文本框 9">
            <a:extLst>
              <a:ext uri="{FF2B5EF4-FFF2-40B4-BE49-F238E27FC236}">
                <a16:creationId xmlns:a16="http://schemas.microsoft.com/office/drawing/2014/main" id="{E632D526-C10A-81CB-5852-F9DF6776F00A}"/>
              </a:ext>
            </a:extLst>
          </p:cNvPr>
          <p:cNvSpPr txBox="1"/>
          <p:nvPr/>
        </p:nvSpPr>
        <p:spPr>
          <a:xfrm>
            <a:off x="1079268" y="1719475"/>
            <a:ext cx="62709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r>
              <a:rPr lang="en-US" altLang="zh-CN" b="1" dirty="0">
                <a:latin typeface="Times New Roman" panose="02020603050405020304" pitchFamily="18" charset="0"/>
                <a:ea typeface="时尚中黑简体" panose="01010104010101010101" pitchFamily="2" charset="-122"/>
                <a:cs typeface="Times New Roman" panose="02020603050405020304" pitchFamily="18" charset="0"/>
              </a:rPr>
              <a:t>I.</a:t>
            </a:r>
            <a:endParaRPr lang="zh-CN" altLang="en-US" b="1" dirty="0">
              <a:latin typeface="Times New Roman" panose="02020603050405020304" pitchFamily="18" charset="0"/>
              <a:ea typeface="时尚中黑简体" panose="01010104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4359F9A2-83CC-63E0-951B-AA3215C09AD0}"/>
              </a:ext>
            </a:extLst>
          </p:cNvPr>
          <p:cNvSpPr txBox="1"/>
          <p:nvPr/>
        </p:nvSpPr>
        <p:spPr>
          <a:xfrm>
            <a:off x="1554396" y="1889104"/>
            <a:ext cx="479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dist"/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Hệ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thống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hóa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thức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7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13704 C -0.07448 0.15046 0.01654 0.18009 0.05052 0.18009 C 0.08555 0.18009 0.01719 0.16157 -0.00573 0.10972 C 0.01406 0.07824 0.08633 0.12268 0.12136 0.12268 C 0.14831 0.11597 0.09388 0.1081 0.10886 0.06898 C 0.11719 0.06065 0.16185 0.07477 0.17136 0.07268 C 0.18086 0.0706 0.14753 0.08079 0.16615 0.05602 C 0.18477 0.03125 0.27344 -0.04028 0.28281 -0.07546 " pathEditMode="relative" rAng="0" ptsTypes="ffffaaaf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32" y="-847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">
            <a:extLst>
              <a:ext uri="{FF2B5EF4-FFF2-40B4-BE49-F238E27FC236}">
                <a16:creationId xmlns:a16="http://schemas.microsoft.com/office/drawing/2014/main" id="{E9B5EA2F-52CC-BF6C-E7B6-8EBACBC1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10" y="1081922"/>
            <a:ext cx="759410" cy="216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6">
            <a:extLst>
              <a:ext uri="{FF2B5EF4-FFF2-40B4-BE49-F238E27FC236}">
                <a16:creationId xmlns:a16="http://schemas.microsoft.com/office/drawing/2014/main" id="{4CAAE4AC-7CBB-64FA-3007-56B3FD4C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89" y="334718"/>
            <a:ext cx="554954" cy="3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5">
            <a:extLst>
              <a:ext uri="{FF2B5EF4-FFF2-40B4-BE49-F238E27FC236}">
                <a16:creationId xmlns:a16="http://schemas.microsoft.com/office/drawing/2014/main" id="{C2838B05-69D7-8045-D6B5-6385805C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20" y="204323"/>
            <a:ext cx="648891" cy="33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3">
            <a:extLst>
              <a:ext uri="{FF2B5EF4-FFF2-40B4-BE49-F238E27FC236}">
                <a16:creationId xmlns:a16="http://schemas.microsoft.com/office/drawing/2014/main" id="{FC913339-94FB-F3AC-616A-50BD4551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79" y="2062899"/>
            <a:ext cx="470826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>
            <a:extLst>
              <a:ext uri="{FF2B5EF4-FFF2-40B4-BE49-F238E27FC236}">
                <a16:creationId xmlns:a16="http://schemas.microsoft.com/office/drawing/2014/main" id="{C415F31E-7A37-1387-257C-F2D2DF94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01" y="1674186"/>
            <a:ext cx="469187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6">
            <a:extLst>
              <a:ext uri="{FF2B5EF4-FFF2-40B4-BE49-F238E27FC236}">
                <a16:creationId xmlns:a16="http://schemas.microsoft.com/office/drawing/2014/main" id="{48B81571-189A-0211-1ABB-646E63DB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43" y="4571380"/>
            <a:ext cx="746450" cy="5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4">
            <a:extLst>
              <a:ext uri="{FF2B5EF4-FFF2-40B4-BE49-F238E27FC236}">
                <a16:creationId xmlns:a16="http://schemas.microsoft.com/office/drawing/2014/main" id="{6B07F035-E93F-009D-0044-047FD856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89" y="3589050"/>
            <a:ext cx="451181" cy="117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1">
            <a:extLst>
              <a:ext uri="{FF2B5EF4-FFF2-40B4-BE49-F238E27FC236}">
                <a16:creationId xmlns:a16="http://schemas.microsoft.com/office/drawing/2014/main" id="{EE7D5DB1-50B6-5190-CAE0-280FC567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29" y="2954163"/>
            <a:ext cx="2049092" cy="18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7895BDC0-E3A6-2514-55B7-C4906300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8"/>
          <a:stretch/>
        </p:blipFill>
        <p:spPr bwMode="auto">
          <a:xfrm>
            <a:off x="2369670" y="1661716"/>
            <a:ext cx="648651" cy="4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9035C7F1-E86D-126C-5C4B-02B1EE9F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82" y="1277883"/>
            <a:ext cx="771122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D03B4E87-475B-07BF-C7A2-26DA92455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5"/>
          <a:stretch/>
        </p:blipFill>
        <p:spPr bwMode="auto">
          <a:xfrm>
            <a:off x="2801605" y="1524891"/>
            <a:ext cx="1770125" cy="12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7A2972FA-DCD9-DE00-C9D5-4C00E2BB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78" y="2925573"/>
            <a:ext cx="952500" cy="6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8A4235A3-0E0F-49E7-AFCF-6E87E3EB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54" y="2102851"/>
            <a:ext cx="1047678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B968028C-044E-9E17-B7E5-C143FC24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84" y="2782697"/>
            <a:ext cx="1309688" cy="3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CC0120-2221-8D53-61EF-BCEDC448309C}"/>
              </a:ext>
            </a:extLst>
          </p:cNvPr>
          <p:cNvSpPr/>
          <p:nvPr/>
        </p:nvSpPr>
        <p:spPr>
          <a:xfrm>
            <a:off x="3306579" y="2587184"/>
            <a:ext cx="1437085" cy="481013"/>
          </a:xfrm>
          <a:prstGeom prst="roundRect">
            <a:avLst/>
          </a:prstGeom>
          <a:ln w="38100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931DA470-090A-0903-6FD5-FAB4E75F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402" y="2656314"/>
            <a:ext cx="10578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4">
            <a:extLst>
              <a:ext uri="{FF2B5EF4-FFF2-40B4-BE49-F238E27FC236}">
                <a16:creationId xmlns:a16="http://schemas.microsoft.com/office/drawing/2014/main" id="{F443EDA6-ACF4-9DC3-7231-C78A2D61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608" y="1398034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4">
            <a:extLst>
              <a:ext uri="{FF2B5EF4-FFF2-40B4-BE49-F238E27FC236}">
                <a16:creationId xmlns:a16="http://schemas.microsoft.com/office/drawing/2014/main" id="{8494D1FC-328A-7AD2-F836-3C5B7F76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670" y="4370242"/>
            <a:ext cx="134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vi-VN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1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13">
            <a:extLst>
              <a:ext uri="{FF2B5EF4-FFF2-40B4-BE49-F238E27FC236}">
                <a16:creationId xmlns:a16="http://schemas.microsoft.com/office/drawing/2014/main" id="{DA626CC0-B257-4C5A-8DC4-99BFCD74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33" y="1337611"/>
            <a:ext cx="470826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>
            <a:extLst>
              <a:ext uri="{FF2B5EF4-FFF2-40B4-BE49-F238E27FC236}">
                <a16:creationId xmlns:a16="http://schemas.microsoft.com/office/drawing/2014/main" id="{218E7F5A-E733-8CDA-0D66-CF086C26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963" y="846571"/>
            <a:ext cx="469187" cy="5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34">
            <a:extLst>
              <a:ext uri="{FF2B5EF4-FFF2-40B4-BE49-F238E27FC236}">
                <a16:creationId xmlns:a16="http://schemas.microsoft.com/office/drawing/2014/main" id="{87A4D17E-7896-A34E-6C97-4F401EC2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57" y="4070754"/>
            <a:ext cx="546446" cy="6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21237E9-7023-5B78-B813-761F8E42517C}"/>
              </a:ext>
            </a:extLst>
          </p:cNvPr>
          <p:cNvGrpSpPr/>
          <p:nvPr/>
        </p:nvGrpSpPr>
        <p:grpSpPr>
          <a:xfrm>
            <a:off x="1730406" y="1111963"/>
            <a:ext cx="1287915" cy="486684"/>
            <a:chOff x="-118629" y="0"/>
            <a:chExt cx="1529538" cy="4343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BE61A8E-4F2A-8A5B-E80E-92EA8B52A1A0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3E1B3BE4-19F3-42ED-E642-E58184DEABFD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12BA10B-6A5A-2978-6322-79B88CE50F87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43">
              <a:extLst>
                <a:ext uri="{FF2B5EF4-FFF2-40B4-BE49-F238E27FC236}">
                  <a16:creationId xmlns:a16="http://schemas.microsoft.com/office/drawing/2014/main" id="{64E24709-AA01-3E7E-42F8-7BAD7FB6B7C1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kern="1200" dirty="0" err="1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1600" kern="1200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neutron</a:t>
              </a:r>
              <a:endParaRPr lang="vi-V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A9AD9-DD26-82DE-ADFE-19E10580F171}"/>
              </a:ext>
            </a:extLst>
          </p:cNvPr>
          <p:cNvGrpSpPr/>
          <p:nvPr/>
        </p:nvGrpSpPr>
        <p:grpSpPr>
          <a:xfrm>
            <a:off x="1822321" y="1862158"/>
            <a:ext cx="1287915" cy="486684"/>
            <a:chOff x="-118629" y="0"/>
            <a:chExt cx="1529538" cy="43436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22DCBF9-5C90-FF62-0FFF-1175348FBF1B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41B7AB2-D374-229F-0A86-5A4DA6A238D7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CC4BFA8-547E-1025-A78F-C7F919270ADF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F71B3E8C-343D-CEE9-5A2D-ED269640240A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kern="120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 proton</a:t>
              </a:r>
              <a:endParaRPr lang="vi-VN" sz="1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FFBE28E-0780-E9B3-DF9F-AB16573BE94C}"/>
              </a:ext>
            </a:extLst>
          </p:cNvPr>
          <p:cNvGrpSpPr/>
          <p:nvPr/>
        </p:nvGrpSpPr>
        <p:grpSpPr>
          <a:xfrm>
            <a:off x="61947" y="877392"/>
            <a:ext cx="1976115" cy="331343"/>
            <a:chOff x="4426019" y="89421"/>
            <a:chExt cx="2317750" cy="33134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1C422A-2DA8-5960-1C97-2328E676223D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AutoShape 2">
              <a:extLst>
                <a:ext uri="{FF2B5EF4-FFF2-40B4-BE49-F238E27FC236}">
                  <a16:creationId xmlns:a16="http://schemas.microsoft.com/office/drawing/2014/main" id="{24386822-C291-F079-A503-76A05F155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2BF0B9-A5E6-F74D-9521-6A6AD4F2B64D}"/>
              </a:ext>
            </a:extLst>
          </p:cNvPr>
          <p:cNvGrpSpPr/>
          <p:nvPr/>
        </p:nvGrpSpPr>
        <p:grpSpPr>
          <a:xfrm>
            <a:off x="79754" y="1340790"/>
            <a:ext cx="1976115" cy="331343"/>
            <a:chOff x="4426019" y="89421"/>
            <a:chExt cx="2317750" cy="33134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BEFEBA-0FB4-9DE8-B9D3-723F756CC255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AutoShape 2">
              <a:extLst>
                <a:ext uri="{FF2B5EF4-FFF2-40B4-BE49-F238E27FC236}">
                  <a16:creationId xmlns:a16="http://schemas.microsoft.com/office/drawing/2014/main" id="{00AECB83-475C-5473-35AC-ACB31DF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A130F39-6354-4B51-9633-ED7E1D8195FA}"/>
              </a:ext>
            </a:extLst>
          </p:cNvPr>
          <p:cNvGrpSpPr/>
          <p:nvPr/>
        </p:nvGrpSpPr>
        <p:grpSpPr>
          <a:xfrm>
            <a:off x="51547" y="1797846"/>
            <a:ext cx="1976115" cy="331343"/>
            <a:chOff x="4426019" y="89421"/>
            <a:chExt cx="2317750" cy="331343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F8322C2-17FC-DDF5-91E6-2B477A6425CD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AutoShape 2">
              <a:extLst>
                <a:ext uri="{FF2B5EF4-FFF2-40B4-BE49-F238E27FC236}">
                  <a16:creationId xmlns:a16="http://schemas.microsoft.com/office/drawing/2014/main" id="{1902A789-21D6-43EF-E780-1949F78FB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E85D37F-E465-F86C-B694-CB634026D54C}"/>
              </a:ext>
            </a:extLst>
          </p:cNvPr>
          <p:cNvGrpSpPr/>
          <p:nvPr/>
        </p:nvGrpSpPr>
        <p:grpSpPr>
          <a:xfrm>
            <a:off x="120290" y="2198539"/>
            <a:ext cx="1976115" cy="331343"/>
            <a:chOff x="4426019" y="89421"/>
            <a:chExt cx="2317750" cy="331343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82FC5F1-8F46-676A-040F-081EA4D9F83C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AutoShape 2">
              <a:extLst>
                <a:ext uri="{FF2B5EF4-FFF2-40B4-BE49-F238E27FC236}">
                  <a16:creationId xmlns:a16="http://schemas.microsoft.com/office/drawing/2014/main" id="{482F691B-85C5-1CA0-7DFB-900B0BDC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C7695E6-6C63-A17C-8703-6C00E5014D4C}"/>
              </a:ext>
            </a:extLst>
          </p:cNvPr>
          <p:cNvSpPr/>
          <p:nvPr/>
        </p:nvSpPr>
        <p:spPr>
          <a:xfrm>
            <a:off x="416642" y="3485462"/>
            <a:ext cx="1792312" cy="372088"/>
          </a:xfrm>
          <a:prstGeom prst="round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= … +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/>
              <p:nvPr/>
            </p:nvSpPr>
            <p:spPr>
              <a:xfrm>
                <a:off x="321458" y="3948393"/>
                <a:ext cx="1792312" cy="37208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ng.tử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…</m:t>
                        </m:r>
                      </m:sub>
                      <m:sup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58" y="3948393"/>
                <a:ext cx="1792312" cy="372088"/>
              </a:xfrm>
              <a:prstGeom prst="roundRect">
                <a:avLst/>
              </a:prstGeom>
              <a:blipFill>
                <a:blip r:embed="rId15"/>
                <a:stretch>
                  <a:fillRect b="-9091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/>
              <p:nvPr/>
            </p:nvSpPr>
            <p:spPr>
              <a:xfrm>
                <a:off x="419047" y="4436847"/>
                <a:ext cx="1711029" cy="628269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&amp;</m:t>
                        </m:r>
                        <m:sPre>
                          <m:sPre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sPre>
                      </m:e>
                    </m:sPre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1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1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1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</m:t>
                        </m:r>
                        <m:r>
                          <m:rPr>
                            <m:sty m:val="p"/>
                          </m:rP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</m:t>
                        </m:r>
                      </m:num>
                      <m:den>
                        <m:r>
                          <a:rPr 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47" y="4436847"/>
                <a:ext cx="1711029" cy="62826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" name="Picture 13">
            <a:extLst>
              <a:ext uri="{FF2B5EF4-FFF2-40B4-BE49-F238E27FC236}">
                <a16:creationId xmlns:a16="http://schemas.microsoft.com/office/drawing/2014/main" id="{6FED597C-0262-AA7D-F580-B83E3676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260" y="67510"/>
            <a:ext cx="759410" cy="216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28ECD24-1619-0A5E-8AA2-3445EB176AD5}"/>
              </a:ext>
            </a:extLst>
          </p:cNvPr>
          <p:cNvSpPr/>
          <p:nvPr/>
        </p:nvSpPr>
        <p:spPr>
          <a:xfrm>
            <a:off x="5984712" y="291935"/>
            <a:ext cx="844214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7D63B5D-EBD9-8597-ED6D-6F06B465BF1D}"/>
              </a:ext>
            </a:extLst>
          </p:cNvPr>
          <p:cNvGrpSpPr/>
          <p:nvPr/>
        </p:nvGrpSpPr>
        <p:grpSpPr>
          <a:xfrm>
            <a:off x="7063479" y="43276"/>
            <a:ext cx="1998080" cy="326187"/>
            <a:chOff x="4446905" y="89421"/>
            <a:chExt cx="2343512" cy="32618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3E2D229-A08C-F872-1F6C-FE512733A4AC}"/>
                </a:ext>
              </a:extLst>
            </p:cNvPr>
            <p:cNvSpPr/>
            <p:nvPr/>
          </p:nvSpPr>
          <p:spPr>
            <a:xfrm>
              <a:off x="4446905" y="89421"/>
              <a:ext cx="204382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AutoShape 2">
              <a:extLst>
                <a:ext uri="{FF2B5EF4-FFF2-40B4-BE49-F238E27FC236}">
                  <a16:creationId xmlns:a16="http://schemas.microsoft.com/office/drawing/2014/main" id="{120AB372-AD32-7117-172B-53E3F6C7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667" y="12814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AE2B5-9C3A-C46B-E182-9C2FEC655DA2}"/>
              </a:ext>
            </a:extLst>
          </p:cNvPr>
          <p:cNvGrpSpPr/>
          <p:nvPr/>
        </p:nvGrpSpPr>
        <p:grpSpPr>
          <a:xfrm>
            <a:off x="7063478" y="506674"/>
            <a:ext cx="1976115" cy="331343"/>
            <a:chOff x="4426019" y="89421"/>
            <a:chExt cx="2317750" cy="33134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978643D-2E55-650D-08A3-A022D79EFB2F}"/>
                </a:ext>
              </a:extLst>
            </p:cNvPr>
            <p:cNvSpPr/>
            <p:nvPr/>
          </p:nvSpPr>
          <p:spPr>
            <a:xfrm>
              <a:off x="4446905" y="89421"/>
              <a:ext cx="1944624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1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1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AutoShape 2">
              <a:extLst>
                <a:ext uri="{FF2B5EF4-FFF2-40B4-BE49-F238E27FC236}">
                  <a16:creationId xmlns:a16="http://schemas.microsoft.com/office/drawing/2014/main" id="{AC6CDD19-2BFD-43CE-04DE-631CD3C9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133301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1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1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………..</a:t>
              </a:r>
              <a:endPara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Picture 19">
            <a:extLst>
              <a:ext uri="{FF2B5EF4-FFF2-40B4-BE49-F238E27FC236}">
                <a16:creationId xmlns:a16="http://schemas.microsoft.com/office/drawing/2014/main" id="{CCB2E0D8-78BD-0E44-7C9F-ED0F0AB3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31" y="3085129"/>
            <a:ext cx="952500" cy="15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6822AE-8113-952F-F3E2-A02F5A743EDF}"/>
              </a:ext>
            </a:extLst>
          </p:cNvPr>
          <p:cNvSpPr/>
          <p:nvPr/>
        </p:nvSpPr>
        <p:spPr>
          <a:xfrm>
            <a:off x="5928690" y="858700"/>
            <a:ext cx="2269575" cy="897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s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…..;.......;……</a:t>
            </a:r>
          </a:p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</p:txBody>
      </p:sp>
      <p:graphicFrame>
        <p:nvGraphicFramePr>
          <p:cNvPr id="132" name="Table 6">
            <a:extLst>
              <a:ext uri="{FF2B5EF4-FFF2-40B4-BE49-F238E27FC236}">
                <a16:creationId xmlns:a16="http://schemas.microsoft.com/office/drawing/2014/main" id="{279D8327-DD73-E7B4-3121-A4E17CE9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9682"/>
              </p:ext>
            </p:extLst>
          </p:nvPr>
        </p:nvGraphicFramePr>
        <p:xfrm>
          <a:off x="5999473" y="1830707"/>
          <a:ext cx="2318335" cy="1257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8887">
                  <a:extLst>
                    <a:ext uri="{9D8B030D-6E8A-4147-A177-3AD203B41FA5}">
                      <a16:colId xmlns:a16="http://schemas.microsoft.com/office/drawing/2014/main" val="2730143003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1457394334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1694357459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3114162834"/>
                    </a:ext>
                  </a:extLst>
                </a:gridCol>
                <a:gridCol w="379862">
                  <a:extLst>
                    <a:ext uri="{9D8B030D-6E8A-4147-A177-3AD203B41FA5}">
                      <a16:colId xmlns:a16="http://schemas.microsoft.com/office/drawing/2014/main" val="63802193"/>
                    </a:ext>
                  </a:extLst>
                </a:gridCol>
              </a:tblGrid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42586"/>
                  </a:ext>
                </a:extLst>
              </a:tr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250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995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76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463575"/>
                  </a:ext>
                </a:extLst>
              </a:tr>
            </a:tbl>
          </a:graphicData>
        </a:graphic>
      </p:graphicFrame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ABBF07-B086-D3DF-7EA6-FB8EE6B9BFBE}"/>
              </a:ext>
            </a:extLst>
          </p:cNvPr>
          <p:cNvSpPr/>
          <p:nvPr/>
        </p:nvSpPr>
        <p:spPr>
          <a:xfrm>
            <a:off x="6017937" y="3129672"/>
            <a:ext cx="2569895" cy="5606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</a:t>
            </a:r>
          </a:p>
        </p:txBody>
      </p:sp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51610"/>
              </p:ext>
            </p:extLst>
          </p:nvPr>
        </p:nvGraphicFramePr>
        <p:xfrm>
          <a:off x="6049912" y="3935225"/>
          <a:ext cx="2916152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4070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611898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308113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606287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305784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6027750" y="3848666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4F8E626-3BD9-3A8B-B208-6BC308C4D103}"/>
              </a:ext>
            </a:extLst>
          </p:cNvPr>
          <p:cNvSpPr/>
          <p:nvPr/>
        </p:nvSpPr>
        <p:spPr>
          <a:xfrm>
            <a:off x="3909961" y="4284578"/>
            <a:ext cx="2018729" cy="722548"/>
          </a:xfrm>
          <a:prstGeom prst="wedgeRoundRectCallout">
            <a:avLst>
              <a:gd name="adj1" fmla="val 70148"/>
              <a:gd name="adj2" fmla="val -7131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utoShape 2">
            <a:extLst>
              <a:ext uri="{FF2B5EF4-FFF2-40B4-BE49-F238E27FC236}">
                <a16:creationId xmlns:a16="http://schemas.microsoft.com/office/drawing/2014/main" id="{AB62B12C-4271-CC9E-3E77-271572E89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192" y="4309485"/>
            <a:ext cx="2312816" cy="655067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Pauli:……...….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Hund:…………..</a:t>
            </a:r>
          </a:p>
        </p:txBody>
      </p:sp>
      <p:sp>
        <p:nvSpPr>
          <p:cNvPr id="138" name="Speech Bubble: Rectangle with Corners Rounded 137">
            <a:extLst>
              <a:ext uri="{FF2B5EF4-FFF2-40B4-BE49-F238E27FC236}">
                <a16:creationId xmlns:a16="http://schemas.microsoft.com/office/drawing/2014/main" id="{CE6ABE18-B0D1-B8C3-73D9-8BBF77199ED6}"/>
              </a:ext>
            </a:extLst>
          </p:cNvPr>
          <p:cNvSpPr/>
          <p:nvPr/>
        </p:nvSpPr>
        <p:spPr>
          <a:xfrm>
            <a:off x="1079333" y="2656832"/>
            <a:ext cx="1768183" cy="722548"/>
          </a:xfrm>
          <a:prstGeom prst="wedgeRoundRectCallout">
            <a:avLst>
              <a:gd name="adj1" fmla="val 82794"/>
              <a:gd name="adj2" fmla="val -2867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utoShape 2">
            <a:extLst>
              <a:ext uri="{FF2B5EF4-FFF2-40B4-BE49-F238E27FC236}">
                <a16:creationId xmlns:a16="http://schemas.microsoft.com/office/drawing/2014/main" id="{D4DEADAF-613A-7773-9BE5-FFE9613C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564" y="2681739"/>
            <a:ext cx="1773893" cy="655067"/>
          </a:xfrm>
          <a:prstGeom prst="roundRect">
            <a:avLst>
              <a:gd name="adj" fmla="val 16667"/>
            </a:avLst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:…..…….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vi-VN" sz="1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vi-VN" sz="1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= ….. = ……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C25CA61-3C4C-3B06-5676-213380D9D2E9}"/>
              </a:ext>
            </a:extLst>
          </p:cNvPr>
          <p:cNvSpPr txBox="1"/>
          <p:nvPr/>
        </p:nvSpPr>
        <p:spPr>
          <a:xfrm>
            <a:off x="228624" y="69550"/>
            <a:ext cx="5124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7CC0120-2221-8D53-61EF-BCEDC448309C}"/>
              </a:ext>
            </a:extLst>
          </p:cNvPr>
          <p:cNvSpPr/>
          <p:nvPr/>
        </p:nvSpPr>
        <p:spPr>
          <a:xfrm>
            <a:off x="5175135" y="1811933"/>
            <a:ext cx="2796047" cy="971025"/>
          </a:xfrm>
          <a:prstGeom prst="roundRect">
            <a:avLst/>
          </a:prstGeom>
          <a:ln w="38100">
            <a:solidFill>
              <a:srgbClr val="66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TỬ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6939C8-AFF5-4B29-3F92-18AE8FA9537F}"/>
              </a:ext>
            </a:extLst>
          </p:cNvPr>
          <p:cNvGrpSpPr/>
          <p:nvPr/>
        </p:nvGrpSpPr>
        <p:grpSpPr>
          <a:xfrm>
            <a:off x="987435" y="1997765"/>
            <a:ext cx="3447862" cy="1381615"/>
            <a:chOff x="987435" y="1997765"/>
            <a:chExt cx="3447862" cy="1381615"/>
          </a:xfrm>
        </p:grpSpPr>
        <p:sp>
          <p:nvSpPr>
            <p:cNvPr id="138" name="Speech Bubble: Rectangle with Corners Rounded 137">
              <a:extLst>
                <a:ext uri="{FF2B5EF4-FFF2-40B4-BE49-F238E27FC236}">
                  <a16:creationId xmlns:a16="http://schemas.microsoft.com/office/drawing/2014/main" id="{CE6ABE18-B0D1-B8C3-73D9-8BBF77199ED6}"/>
                </a:ext>
              </a:extLst>
            </p:cNvPr>
            <p:cNvSpPr/>
            <p:nvPr/>
          </p:nvSpPr>
          <p:spPr>
            <a:xfrm>
              <a:off x="1079333" y="1997765"/>
              <a:ext cx="3264067" cy="1381615"/>
            </a:xfrm>
            <a:prstGeom prst="wedgeRoundRectCallout">
              <a:avLst>
                <a:gd name="adj1" fmla="val 82794"/>
                <a:gd name="adj2" fmla="val -28677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AutoShape 2">
              <a:extLst>
                <a:ext uri="{FF2B5EF4-FFF2-40B4-BE49-F238E27FC236}">
                  <a16:creationId xmlns:a16="http://schemas.microsoft.com/office/drawing/2014/main" id="{D4DEADAF-613A-7773-9BE5-FFE9613C7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435" y="2148260"/>
              <a:ext cx="3447862" cy="108062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Kích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thước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:…..………...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:………….....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Z = ….….. = ……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D19A98F-78EC-E55E-A75B-72EBB33F09B4}"/>
              </a:ext>
            </a:extLst>
          </p:cNvPr>
          <p:cNvSpPr txBox="1"/>
          <p:nvPr/>
        </p:nvSpPr>
        <p:spPr>
          <a:xfrm>
            <a:off x="2538391" y="2097390"/>
            <a:ext cx="1988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D51B9FE-2B7C-CC71-89C5-665BC3ED1564}"/>
              </a:ext>
            </a:extLst>
          </p:cNvPr>
          <p:cNvSpPr txBox="1"/>
          <p:nvPr/>
        </p:nvSpPr>
        <p:spPr>
          <a:xfrm>
            <a:off x="2538391" y="2400790"/>
            <a:ext cx="19888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</a:t>
            </a:r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14F5B3A-739D-8288-C19D-D4A24119F6F0}"/>
              </a:ext>
            </a:extLst>
          </p:cNvPr>
          <p:cNvSpPr txBox="1"/>
          <p:nvPr/>
        </p:nvSpPr>
        <p:spPr>
          <a:xfrm>
            <a:off x="1690956" y="2761636"/>
            <a:ext cx="7127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A9656A-C74B-61AA-950D-3476AC1E9F22}"/>
              </a:ext>
            </a:extLst>
          </p:cNvPr>
          <p:cNvSpPr txBox="1"/>
          <p:nvPr/>
        </p:nvSpPr>
        <p:spPr>
          <a:xfrm>
            <a:off x="2799524" y="2811353"/>
            <a:ext cx="712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417791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3">
            <a:extLst>
              <a:ext uri="{FF2B5EF4-FFF2-40B4-BE49-F238E27FC236}">
                <a16:creationId xmlns:a16="http://schemas.microsoft.com/office/drawing/2014/main" id="{C63C0050-341C-C5D9-513D-62C53DF9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69" y="2077526"/>
            <a:ext cx="861669" cy="7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2">
            <a:extLst>
              <a:ext uri="{FF2B5EF4-FFF2-40B4-BE49-F238E27FC236}">
                <a16:creationId xmlns:a16="http://schemas.microsoft.com/office/drawing/2014/main" id="{F60C088C-0BFB-70BE-CF03-53D2E68A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68" y="1519003"/>
            <a:ext cx="977792" cy="8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3">
            <a:extLst>
              <a:ext uri="{FF2B5EF4-FFF2-40B4-BE49-F238E27FC236}">
                <a16:creationId xmlns:a16="http://schemas.microsoft.com/office/drawing/2014/main" id="{FC913339-94FB-F3AC-616A-50BD4551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72" y="3744874"/>
            <a:ext cx="861669" cy="73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2">
            <a:extLst>
              <a:ext uri="{FF2B5EF4-FFF2-40B4-BE49-F238E27FC236}">
                <a16:creationId xmlns:a16="http://schemas.microsoft.com/office/drawing/2014/main" id="{C415F31E-7A37-1387-257C-F2D2DF94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1" y="3186351"/>
            <a:ext cx="977792" cy="8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7895BDC0-E3A6-2514-55B7-C4906300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8"/>
          <a:stretch/>
        </p:blipFill>
        <p:spPr bwMode="auto">
          <a:xfrm>
            <a:off x="6086528" y="2934508"/>
            <a:ext cx="648651" cy="10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9035C7F1-E86D-126C-5C4B-02B1EE9F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13" y="2039049"/>
            <a:ext cx="1530252" cy="109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D03B4E87-475B-07BF-C7A2-26DA92455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35"/>
          <a:stretch/>
        </p:blipFill>
        <p:spPr bwMode="auto">
          <a:xfrm>
            <a:off x="6465373" y="2687142"/>
            <a:ext cx="2922341" cy="2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F443EDA6-ACF4-9DC3-7231-C78A2D612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210" y="2529882"/>
            <a:ext cx="1633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GB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21237E9-7023-5B78-B813-761F8E42517C}"/>
              </a:ext>
            </a:extLst>
          </p:cNvPr>
          <p:cNvGrpSpPr/>
          <p:nvPr/>
        </p:nvGrpSpPr>
        <p:grpSpPr>
          <a:xfrm>
            <a:off x="4403127" y="1959463"/>
            <a:ext cx="2076470" cy="731064"/>
            <a:chOff x="-118629" y="0"/>
            <a:chExt cx="1529538" cy="43436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FBE61A8E-4F2A-8A5B-E80E-92EA8B52A1A0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3E1B3BE4-19F3-42ED-E642-E58184DEABFD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12BA10B-6A5A-2978-6322-79B88CE50F87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43">
              <a:extLst>
                <a:ext uri="{FF2B5EF4-FFF2-40B4-BE49-F238E27FC236}">
                  <a16:creationId xmlns:a16="http://schemas.microsoft.com/office/drawing/2014/main" id="{64E24709-AA01-3E7E-42F8-7BAD7FB6B7C1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200" dirty="0" err="1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800" kern="1200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neutron</a:t>
              </a:r>
              <a:endPara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3A9AD9-DD26-82DE-ADFE-19E10580F171}"/>
              </a:ext>
            </a:extLst>
          </p:cNvPr>
          <p:cNvGrpSpPr/>
          <p:nvPr/>
        </p:nvGrpSpPr>
        <p:grpSpPr>
          <a:xfrm>
            <a:off x="4364200" y="3727187"/>
            <a:ext cx="2193088" cy="667724"/>
            <a:chOff x="-118629" y="0"/>
            <a:chExt cx="1529538" cy="434361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722DCBF9-5C90-FF62-0FFF-1175348FBF1B}"/>
                </a:ext>
              </a:extLst>
            </p:cNvPr>
            <p:cNvGrpSpPr/>
            <p:nvPr/>
          </p:nvGrpSpPr>
          <p:grpSpPr>
            <a:xfrm>
              <a:off x="0" y="0"/>
              <a:ext cx="1320835" cy="416423"/>
              <a:chOff x="0" y="0"/>
              <a:chExt cx="1320835" cy="416423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41B7AB2-D374-229F-0A86-5A4DA6A238D7}"/>
                  </a:ext>
                </a:extLst>
              </p:cNvPr>
              <p:cNvSpPr/>
              <p:nvPr/>
            </p:nvSpPr>
            <p:spPr>
              <a:xfrm>
                <a:off x="25969" y="58939"/>
                <a:ext cx="1207180" cy="357484"/>
              </a:xfrm>
              <a:prstGeom prst="roundRect">
                <a:avLst>
                  <a:gd name="adj" fmla="val 50000"/>
                </a:avLst>
              </a:prstGeom>
              <a:solidFill>
                <a:srgbClr val="F7DBF0"/>
              </a:solidFill>
              <a:ln>
                <a:solidFill>
                  <a:srgbClr val="F7DB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1CC4BFA8-547E-1025-A78F-C7F919270ADF}"/>
                  </a:ext>
                </a:extLst>
              </p:cNvPr>
              <p:cNvSpPr/>
              <p:nvPr/>
            </p:nvSpPr>
            <p:spPr>
              <a:xfrm>
                <a:off x="0" y="0"/>
                <a:ext cx="1320835" cy="35748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8" name="TextBox 43">
              <a:extLst>
                <a:ext uri="{FF2B5EF4-FFF2-40B4-BE49-F238E27FC236}">
                  <a16:creationId xmlns:a16="http://schemas.microsoft.com/office/drawing/2014/main" id="{F71B3E8C-343D-CEE9-5A2D-ED269640240A}"/>
                </a:ext>
              </a:extLst>
            </p:cNvPr>
            <p:cNvSpPr txBox="1"/>
            <p:nvPr/>
          </p:nvSpPr>
          <p:spPr>
            <a:xfrm>
              <a:off x="-118629" y="19920"/>
              <a:ext cx="1529538" cy="4144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kern="120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Hạt proton</a:t>
              </a:r>
              <a:endParaRPr lang="vi-VN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FFBE28E-0780-E9B3-DF9F-AB16573BE94C}"/>
              </a:ext>
            </a:extLst>
          </p:cNvPr>
          <p:cNvGrpSpPr/>
          <p:nvPr/>
        </p:nvGrpSpPr>
        <p:grpSpPr>
          <a:xfrm>
            <a:off x="383600" y="1580841"/>
            <a:ext cx="3647474" cy="528985"/>
            <a:chOff x="4410829" y="89421"/>
            <a:chExt cx="2317750" cy="31748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F1C422A-2DA8-5960-1C97-2328E676223D}"/>
                </a:ext>
              </a:extLst>
            </p:cNvPr>
            <p:cNvSpPr/>
            <p:nvPr/>
          </p:nvSpPr>
          <p:spPr>
            <a:xfrm>
              <a:off x="4446905" y="89421"/>
              <a:ext cx="2180128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AutoShape 2">
              <a:extLst>
                <a:ext uri="{FF2B5EF4-FFF2-40B4-BE49-F238E27FC236}">
                  <a16:creationId xmlns:a16="http://schemas.microsoft.com/office/drawing/2014/main" id="{24386822-C291-F079-A503-76A05F155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829" y="9780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2BF0B9-A5E6-F74D-9521-6A6AD4F2B64D}"/>
              </a:ext>
            </a:extLst>
          </p:cNvPr>
          <p:cNvGrpSpPr/>
          <p:nvPr/>
        </p:nvGrpSpPr>
        <p:grpSpPr>
          <a:xfrm>
            <a:off x="444483" y="2272946"/>
            <a:ext cx="3426788" cy="513872"/>
            <a:chOff x="4261434" y="94346"/>
            <a:chExt cx="2344466" cy="31748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2BEFEBA-0FB4-9DE8-B9D3-723F756CC255}"/>
                </a:ext>
              </a:extLst>
            </p:cNvPr>
            <p:cNvSpPr/>
            <p:nvPr/>
          </p:nvSpPr>
          <p:spPr>
            <a:xfrm>
              <a:off x="4261434" y="94346"/>
              <a:ext cx="234446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AutoShape 2">
              <a:extLst>
                <a:ext uri="{FF2B5EF4-FFF2-40B4-BE49-F238E27FC236}">
                  <a16:creationId xmlns:a16="http://schemas.microsoft.com/office/drawing/2014/main" id="{00AECB83-475C-5473-35AC-ACB31DF0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547" y="96676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……………..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0B5AFD9-D5F3-490C-5996-87BC9494005C}"/>
              </a:ext>
            </a:extLst>
          </p:cNvPr>
          <p:cNvGrpSpPr/>
          <p:nvPr/>
        </p:nvGrpSpPr>
        <p:grpSpPr>
          <a:xfrm>
            <a:off x="470605" y="3366932"/>
            <a:ext cx="3647474" cy="528985"/>
            <a:chOff x="4410829" y="89421"/>
            <a:chExt cx="2317750" cy="31748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5541D93-6AA3-274B-8C81-275E2E247174}"/>
                </a:ext>
              </a:extLst>
            </p:cNvPr>
            <p:cNvSpPr/>
            <p:nvPr/>
          </p:nvSpPr>
          <p:spPr>
            <a:xfrm>
              <a:off x="4446905" y="89421"/>
              <a:ext cx="2180128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AutoShape 2">
              <a:extLst>
                <a:ext uri="{FF2B5EF4-FFF2-40B4-BE49-F238E27FC236}">
                  <a16:creationId xmlns:a16="http://schemas.microsoft.com/office/drawing/2014/main" id="{63F2D05D-8F5B-C406-F1F0-4FEB7E6DB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829" y="97805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4562601-2BF9-6503-F0C8-864A3314A5E1}"/>
              </a:ext>
            </a:extLst>
          </p:cNvPr>
          <p:cNvGrpSpPr/>
          <p:nvPr/>
        </p:nvGrpSpPr>
        <p:grpSpPr>
          <a:xfrm>
            <a:off x="531488" y="4059037"/>
            <a:ext cx="3426788" cy="513872"/>
            <a:chOff x="4261434" y="94346"/>
            <a:chExt cx="2344466" cy="317483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549684F-6119-D831-183F-8AC22107C2EB}"/>
                </a:ext>
              </a:extLst>
            </p:cNvPr>
            <p:cNvSpPr/>
            <p:nvPr/>
          </p:nvSpPr>
          <p:spPr>
            <a:xfrm>
              <a:off x="4261434" y="94346"/>
              <a:ext cx="2344466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400" i="1" kern="12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AutoShape 2">
              <a:extLst>
                <a:ext uri="{FF2B5EF4-FFF2-40B4-BE49-F238E27FC236}">
                  <a16:creationId xmlns:a16="http://schemas.microsoft.com/office/drawing/2014/main" id="{A38AA1DB-4639-37E1-C7DB-DAEF2F03C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547" y="96676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4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……………..</a:t>
              </a:r>
              <a:endParaRPr kumimoji="0" lang="en-GB" altLang="vi-VN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35CFCA0A-C0CE-BDEB-0942-350F42DE76B0}"/>
              </a:ext>
            </a:extLst>
          </p:cNvPr>
          <p:cNvSpPr txBox="1"/>
          <p:nvPr/>
        </p:nvSpPr>
        <p:spPr>
          <a:xfrm>
            <a:off x="2165070" y="1544791"/>
            <a:ext cx="194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1,675.10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–27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DABAC9-948B-E789-8A5B-C6A9171C985E}"/>
              </a:ext>
            </a:extLst>
          </p:cNvPr>
          <p:cNvSpPr txBox="1"/>
          <p:nvPr/>
        </p:nvSpPr>
        <p:spPr>
          <a:xfrm>
            <a:off x="2310432" y="3386823"/>
            <a:ext cx="19406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1,672.10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–27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F342300-9365-206D-A16D-15B72CFF072A}"/>
              </a:ext>
            </a:extLst>
          </p:cNvPr>
          <p:cNvSpPr txBox="1"/>
          <p:nvPr/>
        </p:nvSpPr>
        <p:spPr>
          <a:xfrm>
            <a:off x="2101221" y="2282414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41AE4DB-269F-52D0-A78D-C04B26A10655}"/>
              </a:ext>
            </a:extLst>
          </p:cNvPr>
          <p:cNvSpPr txBox="1"/>
          <p:nvPr/>
        </p:nvSpPr>
        <p:spPr>
          <a:xfrm>
            <a:off x="2346995" y="4048285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2" grpId="0"/>
      <p:bldP spid="103" grpId="0"/>
      <p:bldP spid="104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13">
            <a:extLst>
              <a:ext uri="{FF2B5EF4-FFF2-40B4-BE49-F238E27FC236}">
                <a16:creationId xmlns:a16="http://schemas.microsoft.com/office/drawing/2014/main" id="{E9B5EA2F-52CC-BF6C-E7B6-8EBACBC1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35" y="1049538"/>
            <a:ext cx="759410" cy="171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6">
            <a:extLst>
              <a:ext uri="{FF2B5EF4-FFF2-40B4-BE49-F238E27FC236}">
                <a16:creationId xmlns:a16="http://schemas.microsoft.com/office/drawing/2014/main" id="{4CAAE4AC-7CBB-64FA-3007-56B3FD4CD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72" y="310650"/>
            <a:ext cx="1084429" cy="52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15">
            <a:extLst>
              <a:ext uri="{FF2B5EF4-FFF2-40B4-BE49-F238E27FC236}">
                <a16:creationId xmlns:a16="http://schemas.microsoft.com/office/drawing/2014/main" id="{C2838B05-69D7-8045-D6B5-6385805C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56" y="48247"/>
            <a:ext cx="1177262" cy="6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7A2972FA-DCD9-DE00-C9D5-4C00E2BB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63" y="2509179"/>
            <a:ext cx="2280629" cy="12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8A4235A3-0E0F-49E7-AFCF-6E87E3EB1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54" y="2064885"/>
            <a:ext cx="1966143" cy="6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B968028C-044E-9E17-B7E5-C143FC24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558" y="2188928"/>
            <a:ext cx="4237208" cy="64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3">
            <a:extLst>
              <a:ext uri="{FF2B5EF4-FFF2-40B4-BE49-F238E27FC236}">
                <a16:creationId xmlns:a16="http://schemas.microsoft.com/office/drawing/2014/main" id="{931DA470-090A-0903-6FD5-FAB4E75F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684" y="2040685"/>
            <a:ext cx="19661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13">
            <a:extLst>
              <a:ext uri="{FF2B5EF4-FFF2-40B4-BE49-F238E27FC236}">
                <a16:creationId xmlns:a16="http://schemas.microsoft.com/office/drawing/2014/main" id="{6FED597C-0262-AA7D-F580-B83E36762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93" y="91915"/>
            <a:ext cx="891849" cy="2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428ECD24-1619-0A5E-8AA2-3445EB176AD5}"/>
              </a:ext>
            </a:extLst>
          </p:cNvPr>
          <p:cNvSpPr/>
          <p:nvPr/>
        </p:nvSpPr>
        <p:spPr>
          <a:xfrm>
            <a:off x="3763650" y="347122"/>
            <a:ext cx="1084429" cy="3929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7D63B5D-EBD9-8597-ED6D-6F06B465BF1D}"/>
              </a:ext>
            </a:extLst>
          </p:cNvPr>
          <p:cNvGrpSpPr/>
          <p:nvPr/>
        </p:nvGrpSpPr>
        <p:grpSpPr>
          <a:xfrm>
            <a:off x="5091151" y="41927"/>
            <a:ext cx="3336602" cy="379511"/>
            <a:chOff x="4427079" y="87818"/>
            <a:chExt cx="2317750" cy="31908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3E2D229-A08C-F872-1F6C-FE512733A4AC}"/>
                </a:ext>
              </a:extLst>
            </p:cNvPr>
            <p:cNvSpPr/>
            <p:nvPr/>
          </p:nvSpPr>
          <p:spPr>
            <a:xfrm>
              <a:off x="4446905" y="89421"/>
              <a:ext cx="2207672" cy="3174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0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AutoShape 2">
              <a:extLst>
                <a:ext uri="{FF2B5EF4-FFF2-40B4-BE49-F238E27FC236}">
                  <a16:creationId xmlns:a16="http://schemas.microsoft.com/office/drawing/2014/main" id="{120AB372-AD32-7117-172B-53E3F6C7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079" y="87818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20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Khối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0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= ……………….</a:t>
              </a:r>
              <a:endParaRPr kumimoji="0" lang="en-GB" altLang="vi-VN" sz="2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FCAE2B5-9C3A-C46B-E182-9C2FEC655DA2}"/>
              </a:ext>
            </a:extLst>
          </p:cNvPr>
          <p:cNvGrpSpPr/>
          <p:nvPr/>
        </p:nvGrpSpPr>
        <p:grpSpPr>
          <a:xfrm>
            <a:off x="5322419" y="427829"/>
            <a:ext cx="3105334" cy="483999"/>
            <a:chOff x="4426019" y="56534"/>
            <a:chExt cx="2317750" cy="28746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978643D-2E55-650D-08A3-A022D79EFB2F}"/>
                </a:ext>
              </a:extLst>
            </p:cNvPr>
            <p:cNvSpPr/>
            <p:nvPr/>
          </p:nvSpPr>
          <p:spPr>
            <a:xfrm>
              <a:off x="4446906" y="89421"/>
              <a:ext cx="1467995" cy="2296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8707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>
                <a:lnSpc>
                  <a:spcPct val="125000"/>
                </a:lnSpc>
                <a:spcAft>
                  <a:spcPts val="800"/>
                </a:spcAft>
                <a:tabLst>
                  <a:tab pos="2057400" algn="l"/>
                  <a:tab pos="3200400" algn="l"/>
                  <a:tab pos="5715000" algn="l"/>
                </a:tabLst>
              </a:pPr>
              <a:r>
                <a:rPr lang="en-US" sz="2000" i="1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AutoShape 2">
              <a:extLst>
                <a:ext uri="{FF2B5EF4-FFF2-40B4-BE49-F238E27FC236}">
                  <a16:creationId xmlns:a16="http://schemas.microsoft.com/office/drawing/2014/main" id="{AC6CDD19-2BFD-43CE-04DE-631CD3C96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019" y="56534"/>
              <a:ext cx="2317750" cy="287463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Điện</a:t>
              </a:r>
              <a:r>
                <a:rPr lang="en-GB" altLang="vi-VN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altLang="vi-VN" sz="20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GB" altLang="vi-VN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20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…….</a:t>
              </a:r>
              <a:endParaRPr kumimoji="0" lang="en-GB" altLang="vi-VN" sz="2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Picture 19">
            <a:extLst>
              <a:ext uri="{FF2B5EF4-FFF2-40B4-BE49-F238E27FC236}">
                <a16:creationId xmlns:a16="http://schemas.microsoft.com/office/drawing/2014/main" id="{CCB2E0D8-78BD-0E44-7C9F-ED0F0AB3B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80" y="2439022"/>
            <a:ext cx="1768744" cy="22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C06822AE-8113-952F-F3E2-A02F5A743EDF}"/>
              </a:ext>
            </a:extLst>
          </p:cNvPr>
          <p:cNvSpPr/>
          <p:nvPr/>
        </p:nvSpPr>
        <p:spPr>
          <a:xfrm>
            <a:off x="4233378" y="933344"/>
            <a:ext cx="3388652" cy="7752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s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…………………....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…………..………..…</a:t>
            </a:r>
          </a:p>
          <a:p>
            <a:pPr>
              <a:defRPr/>
            </a:pP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 p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</a:t>
            </a:r>
          </a:p>
        </p:txBody>
      </p:sp>
      <p:graphicFrame>
        <p:nvGraphicFramePr>
          <p:cNvPr id="132" name="Table 6">
            <a:extLst>
              <a:ext uri="{FF2B5EF4-FFF2-40B4-BE49-F238E27FC236}">
                <a16:creationId xmlns:a16="http://schemas.microsoft.com/office/drawing/2014/main" id="{279D8327-DD73-E7B4-3121-A4E17CE91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40427"/>
              </p:ext>
            </p:extLst>
          </p:nvPr>
        </p:nvGraphicFramePr>
        <p:xfrm>
          <a:off x="5070338" y="1753222"/>
          <a:ext cx="3473241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5508">
                  <a:extLst>
                    <a:ext uri="{9D8B030D-6E8A-4147-A177-3AD203B41FA5}">
                      <a16:colId xmlns:a16="http://schemas.microsoft.com/office/drawing/2014/main" val="2730143003"/>
                    </a:ext>
                  </a:extLst>
                </a:gridCol>
                <a:gridCol w="444003">
                  <a:extLst>
                    <a:ext uri="{9D8B030D-6E8A-4147-A177-3AD203B41FA5}">
                      <a16:colId xmlns:a16="http://schemas.microsoft.com/office/drawing/2014/main" val="1457394334"/>
                    </a:ext>
                  </a:extLst>
                </a:gridCol>
                <a:gridCol w="519692">
                  <a:extLst>
                    <a:ext uri="{9D8B030D-6E8A-4147-A177-3AD203B41FA5}">
                      <a16:colId xmlns:a16="http://schemas.microsoft.com/office/drawing/2014/main" val="1694357459"/>
                    </a:ext>
                  </a:extLst>
                </a:gridCol>
                <a:gridCol w="733778">
                  <a:extLst>
                    <a:ext uri="{9D8B030D-6E8A-4147-A177-3AD203B41FA5}">
                      <a16:colId xmlns:a16="http://schemas.microsoft.com/office/drawing/2014/main" val="3114162834"/>
                    </a:ext>
                  </a:extLst>
                </a:gridCol>
                <a:gridCol w="910260">
                  <a:extLst>
                    <a:ext uri="{9D8B030D-6E8A-4147-A177-3AD203B41FA5}">
                      <a16:colId xmlns:a16="http://schemas.microsoft.com/office/drawing/2014/main" val="63802193"/>
                    </a:ext>
                  </a:extLst>
                </a:gridCol>
              </a:tblGrid>
              <a:tr h="177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942586"/>
                  </a:ext>
                </a:extLst>
              </a:tr>
              <a:tr h="198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250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9995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2762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9463575"/>
                  </a:ext>
                </a:extLst>
              </a:tr>
            </a:tbl>
          </a:graphicData>
        </a:graphic>
      </p:graphicFrame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ABBF07-B086-D3DF-7EA6-FB8EE6B9BFBE}"/>
              </a:ext>
            </a:extLst>
          </p:cNvPr>
          <p:cNvSpPr/>
          <p:nvPr/>
        </p:nvSpPr>
        <p:spPr>
          <a:xfrm>
            <a:off x="5535213" y="3156292"/>
            <a:ext cx="3473241" cy="65506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GB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…………………...</a:t>
            </a:r>
          </a:p>
        </p:txBody>
      </p:sp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68031"/>
              </p:ext>
            </p:extLst>
          </p:nvPr>
        </p:nvGraphicFramePr>
        <p:xfrm>
          <a:off x="4256119" y="3941883"/>
          <a:ext cx="4287461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8489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859743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1048079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729639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4256119" y="3833380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FF1256-6971-23D5-4399-7EC3F5169D52}"/>
              </a:ext>
            </a:extLst>
          </p:cNvPr>
          <p:cNvSpPr txBox="1"/>
          <p:nvPr/>
        </p:nvSpPr>
        <p:spPr>
          <a:xfrm>
            <a:off x="6749883" y="447917"/>
            <a:ext cx="46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D30941F-38B3-93A3-BC98-1FB6143279DA}"/>
              </a:ext>
            </a:extLst>
          </p:cNvPr>
          <p:cNvSpPr txBox="1"/>
          <p:nvPr/>
        </p:nvSpPr>
        <p:spPr>
          <a:xfrm>
            <a:off x="6558848" y="-26416"/>
            <a:ext cx="19199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9,109.10</a:t>
            </a:r>
            <a:r>
              <a:rPr lang="en-US" sz="2000" b="1" i="0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–31</a:t>
            </a:r>
            <a:r>
              <a:rPr lang="en-US" sz="2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kg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BCB982-C3E6-F1B5-EBB4-32EDD97017D9}"/>
              </a:ext>
            </a:extLst>
          </p:cNvPr>
          <p:cNvSpPr txBox="1"/>
          <p:nvPr/>
        </p:nvSpPr>
        <p:spPr>
          <a:xfrm>
            <a:off x="5941741" y="811564"/>
            <a:ext cx="1295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21F3F9-C7D4-4F6C-0F5A-FCBBECA340BD}"/>
              </a:ext>
            </a:extLst>
          </p:cNvPr>
          <p:cNvSpPr txBox="1"/>
          <p:nvPr/>
        </p:nvSpPr>
        <p:spPr>
          <a:xfrm>
            <a:off x="5342297" y="1042587"/>
            <a:ext cx="258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AO p</a:t>
            </a:r>
            <a:r>
              <a:rPr lang="pt-BR" sz="1800" b="1" i="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8270F2-EC1A-E587-6BD4-525F5286572E}"/>
              </a:ext>
            </a:extLst>
          </p:cNvPr>
          <p:cNvSpPr txBox="1"/>
          <p:nvPr/>
        </p:nvSpPr>
        <p:spPr>
          <a:xfrm>
            <a:off x="5742058" y="1338266"/>
            <a:ext cx="162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8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E2FC4FE-5449-DB96-D86E-E6A096A2E9D2}"/>
              </a:ext>
            </a:extLst>
          </p:cNvPr>
          <p:cNvSpPr txBox="1"/>
          <p:nvPr/>
        </p:nvSpPr>
        <p:spPr>
          <a:xfrm>
            <a:off x="6005697" y="1981141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2CD4FE4-4060-06FD-E5D0-8F74AB2C6EFC}"/>
              </a:ext>
            </a:extLst>
          </p:cNvPr>
          <p:cNvSpPr txBox="1"/>
          <p:nvPr/>
        </p:nvSpPr>
        <p:spPr>
          <a:xfrm>
            <a:off x="6455179" y="2014618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2954546-0C05-E39A-22F1-ED7CBECBB52A}"/>
              </a:ext>
            </a:extLst>
          </p:cNvPr>
          <p:cNvSpPr txBox="1"/>
          <p:nvPr/>
        </p:nvSpPr>
        <p:spPr>
          <a:xfrm>
            <a:off x="7110226" y="2009474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EFACE74-ADEE-9381-85D0-F28D1BD07323}"/>
              </a:ext>
            </a:extLst>
          </p:cNvPr>
          <p:cNvSpPr txBox="1"/>
          <p:nvPr/>
        </p:nvSpPr>
        <p:spPr>
          <a:xfrm>
            <a:off x="7955673" y="2007116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02BC6BE-70B7-8D48-C088-459D5A44EAB3}"/>
              </a:ext>
            </a:extLst>
          </p:cNvPr>
          <p:cNvSpPr txBox="1"/>
          <p:nvPr/>
        </p:nvSpPr>
        <p:spPr>
          <a:xfrm>
            <a:off x="6011298" y="2288981"/>
            <a:ext cx="4534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CD278EF-F407-65F7-DAA9-B8A014E78DC0}"/>
              </a:ext>
            </a:extLst>
          </p:cNvPr>
          <p:cNvSpPr txBox="1"/>
          <p:nvPr/>
        </p:nvSpPr>
        <p:spPr>
          <a:xfrm>
            <a:off x="6347506" y="2265153"/>
            <a:ext cx="60295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2s,2p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9FB9D-56B8-2691-2672-234D91C0C6F5}"/>
              </a:ext>
            </a:extLst>
          </p:cNvPr>
          <p:cNvSpPr txBox="1"/>
          <p:nvPr/>
        </p:nvSpPr>
        <p:spPr>
          <a:xfrm>
            <a:off x="6875086" y="2266897"/>
            <a:ext cx="83850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3s,3p,3d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C1CFF55-848E-69E0-CF24-079581E872BD}"/>
              </a:ext>
            </a:extLst>
          </p:cNvPr>
          <p:cNvSpPr txBox="1"/>
          <p:nvPr/>
        </p:nvSpPr>
        <p:spPr>
          <a:xfrm>
            <a:off x="7589251" y="2271668"/>
            <a:ext cx="99521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4s,4p,4d,4f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F6DBC27-DB92-1130-B155-701CFA24700E}"/>
              </a:ext>
            </a:extLst>
          </p:cNvPr>
          <p:cNvSpPr txBox="1"/>
          <p:nvPr/>
        </p:nvSpPr>
        <p:spPr>
          <a:xfrm>
            <a:off x="6019941" y="25639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04DD277-97AB-3255-36CD-DEDF18ABB5B6}"/>
              </a:ext>
            </a:extLst>
          </p:cNvPr>
          <p:cNvSpPr txBox="1"/>
          <p:nvPr/>
        </p:nvSpPr>
        <p:spPr>
          <a:xfrm>
            <a:off x="6515269" y="2556962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8D29618-D078-D93C-61B5-8517FFAA699D}"/>
              </a:ext>
            </a:extLst>
          </p:cNvPr>
          <p:cNvSpPr txBox="1"/>
          <p:nvPr/>
        </p:nvSpPr>
        <p:spPr>
          <a:xfrm>
            <a:off x="7129923" y="2548992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C73F64D-2012-6C5E-89CD-4C312E43FB11}"/>
              </a:ext>
            </a:extLst>
          </p:cNvPr>
          <p:cNvSpPr txBox="1"/>
          <p:nvPr/>
        </p:nvSpPr>
        <p:spPr>
          <a:xfrm>
            <a:off x="7957051" y="25639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D7E4FD4-1D60-BF6D-D96F-DA46FAB36CEB}"/>
              </a:ext>
            </a:extLst>
          </p:cNvPr>
          <p:cNvSpPr txBox="1"/>
          <p:nvPr/>
        </p:nvSpPr>
        <p:spPr>
          <a:xfrm>
            <a:off x="6017281" y="2836970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5080748-9A93-53B3-0C47-BBC490DAD176}"/>
              </a:ext>
            </a:extLst>
          </p:cNvPr>
          <p:cNvSpPr txBox="1"/>
          <p:nvPr/>
        </p:nvSpPr>
        <p:spPr>
          <a:xfrm>
            <a:off x="6508582" y="2840623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F440D90-D407-FAA4-9127-EF221A9605A2}"/>
              </a:ext>
            </a:extLst>
          </p:cNvPr>
          <p:cNvSpPr txBox="1"/>
          <p:nvPr/>
        </p:nvSpPr>
        <p:spPr>
          <a:xfrm>
            <a:off x="7104704" y="2845200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8D4D6EC-8363-5CEE-F961-1373714F3CE3}"/>
              </a:ext>
            </a:extLst>
          </p:cNvPr>
          <p:cNvSpPr txBox="1"/>
          <p:nvPr/>
        </p:nvSpPr>
        <p:spPr>
          <a:xfrm>
            <a:off x="7903380" y="2829739"/>
            <a:ext cx="40859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C4AAAEA-52B6-B3A1-773C-0D47DFD1C786}"/>
              </a:ext>
            </a:extLst>
          </p:cNvPr>
          <p:cNvSpPr txBox="1"/>
          <p:nvPr/>
        </p:nvSpPr>
        <p:spPr>
          <a:xfrm>
            <a:off x="6863955" y="3410410"/>
            <a:ext cx="2078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1s 2s 2p 3s 3p 4s …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E304ACAD-EEE7-42FC-BF66-6B11C47FB64A}"/>
              </a:ext>
            </a:extLst>
          </p:cNvPr>
          <p:cNvSpPr txBox="1"/>
          <p:nvPr/>
        </p:nvSpPr>
        <p:spPr>
          <a:xfrm>
            <a:off x="5158164" y="4727582"/>
            <a:ext cx="849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F44C6D8-F4A7-9F56-0B74-17C33602F926}"/>
              </a:ext>
            </a:extLst>
          </p:cNvPr>
          <p:cNvSpPr txBox="1"/>
          <p:nvPr/>
        </p:nvSpPr>
        <p:spPr>
          <a:xfrm>
            <a:off x="5927704" y="4649695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loại hoặc 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BB778A4-3535-7F08-ABB4-AA63073B94A8}"/>
              </a:ext>
            </a:extLst>
          </p:cNvPr>
          <p:cNvSpPr txBox="1"/>
          <p:nvPr/>
        </p:nvSpPr>
        <p:spPr>
          <a:xfrm>
            <a:off x="6845672" y="4660299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0E01943-4157-FE1A-EC58-7D7C84016DE2}"/>
              </a:ext>
            </a:extLst>
          </p:cNvPr>
          <p:cNvSpPr txBox="1"/>
          <p:nvPr/>
        </p:nvSpPr>
        <p:spPr>
          <a:xfrm>
            <a:off x="7631516" y="4742027"/>
            <a:ext cx="1110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842086-530C-5906-0265-67C555EC2785}"/>
              </a:ext>
            </a:extLst>
          </p:cNvPr>
          <p:cNvGrpSpPr/>
          <p:nvPr/>
        </p:nvGrpSpPr>
        <p:grpSpPr>
          <a:xfrm>
            <a:off x="890349" y="3992755"/>
            <a:ext cx="2914748" cy="1035364"/>
            <a:chOff x="890349" y="3992755"/>
            <a:chExt cx="2914748" cy="1035364"/>
          </a:xfrm>
        </p:grpSpPr>
        <p:sp>
          <p:nvSpPr>
            <p:cNvPr id="147" name="Speech Bubble: Rectangle with Corners Rounded 146">
              <a:extLst>
                <a:ext uri="{FF2B5EF4-FFF2-40B4-BE49-F238E27FC236}">
                  <a16:creationId xmlns:a16="http://schemas.microsoft.com/office/drawing/2014/main" id="{0E135995-7218-B326-AB9C-F044BB31CF40}"/>
                </a:ext>
              </a:extLst>
            </p:cNvPr>
            <p:cNvSpPr/>
            <p:nvPr/>
          </p:nvSpPr>
          <p:spPr>
            <a:xfrm>
              <a:off x="991658" y="3992755"/>
              <a:ext cx="2544122" cy="1035364"/>
            </a:xfrm>
            <a:prstGeom prst="wedgeRoundRectCallout">
              <a:avLst>
                <a:gd name="adj1" fmla="val 82572"/>
                <a:gd name="adj2" fmla="val -40790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8" name="AutoShape 2">
              <a:extLst>
                <a:ext uri="{FF2B5EF4-FFF2-40B4-BE49-F238E27FC236}">
                  <a16:creationId xmlns:a16="http://schemas.microsoft.com/office/drawing/2014/main" id="{0017DBCF-3471-6ABA-8E13-3835C5A23D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49" y="4046878"/>
              <a:ext cx="2914748" cy="938668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bền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vững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:…….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Pauli:……...….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8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kumimoji="0" lang="en-GB" altLang="vi-VN" sz="18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Hund:…………..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2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20" grpId="0" animBg="1"/>
      <p:bldP spid="131" grpId="0" animBg="1"/>
      <p:bldP spid="134" grpId="0" animBg="1"/>
      <p:bldP spid="135" grpId="0" animBg="1"/>
      <p:bldP spid="70" grpId="0"/>
      <p:bldP spid="71" grpId="0"/>
      <p:bldP spid="72" grpId="0"/>
      <p:bldP spid="74" grpId="0"/>
      <p:bldP spid="83" grpId="0"/>
      <p:bldP spid="85" grpId="0"/>
      <p:bldP spid="86" grpId="0"/>
      <p:bldP spid="87" grpId="0"/>
      <p:bldP spid="88" grpId="0"/>
      <p:bldP spid="89" grpId="0"/>
      <p:bldP spid="95" grpId="0"/>
      <p:bldP spid="98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9" grpId="0"/>
      <p:bldP spid="121" grpId="0"/>
      <p:bldP spid="141" grpId="0"/>
      <p:bldP spid="142" grpId="0"/>
      <p:bldP spid="143" grpId="0"/>
      <p:bldP spid="1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Table 7">
            <a:extLst>
              <a:ext uri="{FF2B5EF4-FFF2-40B4-BE49-F238E27FC236}">
                <a16:creationId xmlns:a16="http://schemas.microsoft.com/office/drawing/2014/main" id="{4F15A625-DF7F-C1AC-670A-E94613DD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445846"/>
              </p:ext>
            </p:extLst>
          </p:nvPr>
        </p:nvGraphicFramePr>
        <p:xfrm>
          <a:off x="4701941" y="487483"/>
          <a:ext cx="4287461" cy="11296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8489">
                  <a:extLst>
                    <a:ext uri="{9D8B030D-6E8A-4147-A177-3AD203B41FA5}">
                      <a16:colId xmlns:a16="http://schemas.microsoft.com/office/drawing/2014/main" val="2000250262"/>
                    </a:ext>
                  </a:extLst>
                </a:gridCol>
                <a:gridCol w="859743">
                  <a:extLst>
                    <a:ext uri="{9D8B030D-6E8A-4147-A177-3AD203B41FA5}">
                      <a16:colId xmlns:a16="http://schemas.microsoft.com/office/drawing/2014/main" val="3965391108"/>
                    </a:ext>
                  </a:extLst>
                </a:gridCol>
                <a:gridCol w="1048079">
                  <a:extLst>
                    <a:ext uri="{9D8B030D-6E8A-4147-A177-3AD203B41FA5}">
                      <a16:colId xmlns:a16="http://schemas.microsoft.com/office/drawing/2014/main" val="4050859713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3491623073"/>
                    </a:ext>
                  </a:extLst>
                </a:gridCol>
                <a:gridCol w="729639">
                  <a:extLst>
                    <a:ext uri="{9D8B030D-6E8A-4147-A177-3AD203B41FA5}">
                      <a16:colId xmlns:a16="http://schemas.microsoft.com/office/drawing/2014/main" val="1173571691"/>
                    </a:ext>
                  </a:extLst>
                </a:gridCol>
              </a:tblGrid>
              <a:tr h="398130">
                <a:tc gridSpan="5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0412"/>
                  </a:ext>
                </a:extLst>
              </a:tr>
              <a:tr h="238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1,2,3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143204"/>
                  </a:ext>
                </a:extLst>
              </a:tr>
              <a:tr h="39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ng.tố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142962"/>
                  </a:ext>
                </a:extLst>
              </a:tr>
            </a:tbl>
          </a:graphicData>
        </a:graphic>
      </p:graphicFrame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8376971-0D02-316D-9CE2-ECB53B350A03}"/>
              </a:ext>
            </a:extLst>
          </p:cNvPr>
          <p:cNvSpPr/>
          <p:nvPr/>
        </p:nvSpPr>
        <p:spPr>
          <a:xfrm>
            <a:off x="4701941" y="378980"/>
            <a:ext cx="2914748" cy="330094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en-GB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8E1562-443C-CF59-BBFE-FC087EAFC2F9}"/>
              </a:ext>
            </a:extLst>
          </p:cNvPr>
          <p:cNvGrpSpPr/>
          <p:nvPr/>
        </p:nvGrpSpPr>
        <p:grpSpPr>
          <a:xfrm>
            <a:off x="52664" y="1292956"/>
            <a:ext cx="4519336" cy="2421088"/>
            <a:chOff x="83015" y="3291902"/>
            <a:chExt cx="3379362" cy="2421088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14F8E626-3BD9-3A8B-B208-6BC308C4D103}"/>
                </a:ext>
              </a:extLst>
            </p:cNvPr>
            <p:cNvSpPr/>
            <p:nvPr/>
          </p:nvSpPr>
          <p:spPr>
            <a:xfrm>
              <a:off x="135546" y="3291902"/>
              <a:ext cx="3205976" cy="2421088"/>
            </a:xfrm>
            <a:prstGeom prst="wedgeRoundRectCallout">
              <a:avLst>
                <a:gd name="adj1" fmla="val 60635"/>
                <a:gd name="adj2" fmla="val -79149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utoShape 2">
              <a:extLst>
                <a:ext uri="{FF2B5EF4-FFF2-40B4-BE49-F238E27FC236}">
                  <a16:creationId xmlns:a16="http://schemas.microsoft.com/office/drawing/2014/main" id="{AB62B12C-4271-CC9E-3E77-271572E89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15" y="3346615"/>
              <a:ext cx="3379362" cy="2366375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bền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vững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:……………………………... ………………….……………………...................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…………………………………………………....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lí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Pauli:……...…………………………...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……………………………………………………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GB" altLang="vi-VN" sz="1600" i="0" u="none" strike="noStrike" cap="none" normalizeH="0" baseline="0" dirty="0" err="1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Hund:……………………………………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vi-VN" sz="1600" i="0" u="none" strike="noStrike" cap="none" normalizeH="0" baseline="0" dirty="0">
                  <a:ln>
                    <a:noFill/>
                  </a:ln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………………….……………………..................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vi-VN" sz="1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…………………………………………………..</a:t>
              </a:r>
              <a:endParaRPr kumimoji="0" lang="en-GB" altLang="vi-VN" sz="16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E304ACAD-EEE7-42FC-BF66-6B11C47FB64A}"/>
              </a:ext>
            </a:extLst>
          </p:cNvPr>
          <p:cNvSpPr txBox="1"/>
          <p:nvPr/>
        </p:nvSpPr>
        <p:spPr>
          <a:xfrm>
            <a:off x="5643586" y="1278511"/>
            <a:ext cx="849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F44C6D8-F4A7-9F56-0B74-17C33602F926}"/>
              </a:ext>
            </a:extLst>
          </p:cNvPr>
          <p:cNvSpPr txBox="1"/>
          <p:nvPr/>
        </p:nvSpPr>
        <p:spPr>
          <a:xfrm>
            <a:off x="6413126" y="1200624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Kim loại hoặc 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BB778A4-3535-7F08-ABB4-AA63073B94A8}"/>
              </a:ext>
            </a:extLst>
          </p:cNvPr>
          <p:cNvSpPr txBox="1"/>
          <p:nvPr/>
        </p:nvSpPr>
        <p:spPr>
          <a:xfrm>
            <a:off x="7331094" y="1211228"/>
            <a:ext cx="111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 kim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0E01943-4157-FE1A-EC58-7D7C84016DE2}"/>
              </a:ext>
            </a:extLst>
          </p:cNvPr>
          <p:cNvSpPr txBox="1"/>
          <p:nvPr/>
        </p:nvSpPr>
        <p:spPr>
          <a:xfrm>
            <a:off x="8116938" y="1292956"/>
            <a:ext cx="1110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32DBC42-22B2-F4D3-FD63-9A56D5F1657D}"/>
              </a:ext>
            </a:extLst>
          </p:cNvPr>
          <p:cNvSpPr txBox="1"/>
          <p:nvPr/>
        </p:nvSpPr>
        <p:spPr>
          <a:xfrm>
            <a:off x="2039016" y="1478633"/>
            <a:ext cx="2425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 e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nguyên tử ở trạng </a:t>
            </a:r>
            <a:endParaRPr lang="en-US" sz="1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4FA34E89-89D7-EE8C-03B5-DAB3CE3E6235}"/>
              </a:ext>
            </a:extLst>
          </p:cNvPr>
          <p:cNvSpPr txBox="1"/>
          <p:nvPr/>
        </p:nvSpPr>
        <p:spPr>
          <a:xfrm>
            <a:off x="241767" y="1752543"/>
            <a:ext cx="4049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 cơ bản lần lượt chiếm các orbital có mức năng </a:t>
            </a:r>
            <a:endParaRPr lang="en-US" sz="1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 từ thấp đến cao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571D00-10FE-DF01-D6E2-84B06B88F79B}"/>
              </a:ext>
            </a:extLst>
          </p:cNvPr>
          <p:cNvSpPr txBox="1"/>
          <p:nvPr/>
        </p:nvSpPr>
        <p:spPr>
          <a:xfrm>
            <a:off x="1651001" y="2210073"/>
            <a:ext cx="27107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1 orbital chỉ chứa tối đa 2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47AD50-F670-E9D0-29B9-F089BB9D2786}"/>
              </a:ext>
            </a:extLst>
          </p:cNvPr>
          <p:cNvSpPr txBox="1"/>
          <p:nvPr/>
        </p:nvSpPr>
        <p:spPr>
          <a:xfrm>
            <a:off x="261404" y="2469689"/>
            <a:ext cx="38364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electron có chiều tự quay ngược nhau.</a:t>
            </a:r>
            <a:endParaRPr lang="en-US" sz="14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2BA3CA7-97C2-72FE-FB57-7BB2F49B74D4}"/>
              </a:ext>
            </a:extLst>
          </p:cNvPr>
          <p:cNvSpPr txBox="1"/>
          <p:nvPr/>
        </p:nvSpPr>
        <p:spPr>
          <a:xfrm>
            <a:off x="1456887" y="2711776"/>
            <a:ext cx="2904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02B2E0-7577-53E4-F2B6-3FD61F4B10B4}"/>
              </a:ext>
            </a:extLst>
          </p:cNvPr>
          <p:cNvSpPr txBox="1"/>
          <p:nvPr/>
        </p:nvSpPr>
        <p:spPr>
          <a:xfrm>
            <a:off x="274576" y="2919505"/>
            <a:ext cx="4135800" cy="616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orbital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electron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56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55" grpId="0"/>
      <p:bldP spid="57" grpId="0"/>
      <p:bldP spid="59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6">
            <a:extLst>
              <a:ext uri="{FF2B5EF4-FFF2-40B4-BE49-F238E27FC236}">
                <a16:creationId xmlns:a16="http://schemas.microsoft.com/office/drawing/2014/main" id="{48B81571-189A-0211-1ABB-646E63DB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2216219"/>
            <a:ext cx="1173127" cy="12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4">
            <a:extLst>
              <a:ext uri="{FF2B5EF4-FFF2-40B4-BE49-F238E27FC236}">
                <a16:creationId xmlns:a16="http://schemas.microsoft.com/office/drawing/2014/main" id="{6B07F035-E93F-009D-0044-047FD856A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496712"/>
            <a:ext cx="1280484" cy="198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1">
            <a:extLst>
              <a:ext uri="{FF2B5EF4-FFF2-40B4-BE49-F238E27FC236}">
                <a16:creationId xmlns:a16="http://schemas.microsoft.com/office/drawing/2014/main" id="{EE7D5DB1-50B6-5190-CAE0-280FC567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33" y="-537470"/>
            <a:ext cx="4075289" cy="310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4">
            <a:extLst>
              <a:ext uri="{FF2B5EF4-FFF2-40B4-BE49-F238E27FC236}">
                <a16:creationId xmlns:a16="http://schemas.microsoft.com/office/drawing/2014/main" id="{8494D1FC-328A-7AD2-F836-3C5B7F76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462" y="1749448"/>
            <a:ext cx="2602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34">
            <a:extLst>
              <a:ext uri="{FF2B5EF4-FFF2-40B4-BE49-F238E27FC236}">
                <a16:creationId xmlns:a16="http://schemas.microsoft.com/office/drawing/2014/main" id="{87A4D17E-7896-A34E-6C97-4F401EC2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8" y="1848877"/>
            <a:ext cx="1280484" cy="6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9C7695E6-6C63-A17C-8703-6C00E5014D4C}"/>
              </a:ext>
            </a:extLst>
          </p:cNvPr>
          <p:cNvSpPr/>
          <p:nvPr/>
        </p:nvSpPr>
        <p:spPr>
          <a:xfrm>
            <a:off x="953683" y="709917"/>
            <a:ext cx="3618317" cy="614446"/>
          </a:xfrm>
          <a:prstGeom prst="roundRect">
            <a:avLst/>
          </a:prstGeom>
          <a:noFill/>
          <a:ln w="28575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(A) = … +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/>
              <p:nvPr/>
            </p:nvSpPr>
            <p:spPr>
              <a:xfrm>
                <a:off x="1128889" y="1749448"/>
                <a:ext cx="3429012" cy="62826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ng.tử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…</m:t>
                        </m:r>
                      </m:sub>
                      <m:sup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8C0C70F0-EE25-A824-5A9C-3344A0E6D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889" y="1749448"/>
                <a:ext cx="3429012" cy="628268"/>
              </a:xfrm>
              <a:prstGeom prst="roundRect">
                <a:avLst/>
              </a:prstGeom>
              <a:blipFill>
                <a:blip r:embed="rId5"/>
                <a:stretch>
                  <a:fillRect b="-14815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/>
              <p:nvPr/>
            </p:nvSpPr>
            <p:spPr>
              <a:xfrm>
                <a:off x="1369849" y="2732267"/>
                <a:ext cx="3183412" cy="1168538"/>
              </a:xfrm>
              <a:prstGeom prst="roundRect">
                <a:avLst/>
              </a:prstGeom>
              <a:noFill/>
              <a:ln w="28575">
                <a:solidFill>
                  <a:srgbClr val="99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Đồng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&amp;</m:t>
                        </m:r>
                        <m:sPre>
                          <m:sPre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sPre>
                      </m:e>
                    </m:sPre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</m:t>
                        </m:r>
                      </m:num>
                      <m:den>
                        <m:r>
                          <a:rPr lang="en-US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…..+ ….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Rectangle: Rounded Corners 116">
                <a:extLst>
                  <a:ext uri="{FF2B5EF4-FFF2-40B4-BE49-F238E27FC236}">
                    <a16:creationId xmlns:a16="http://schemas.microsoft.com/office/drawing/2014/main" id="{BE909C70-0268-DED2-D21A-CBF735DF4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49" y="2732267"/>
                <a:ext cx="3183412" cy="1168538"/>
              </a:xfrm>
              <a:prstGeom prst="roundRect">
                <a:avLst/>
              </a:prstGeom>
              <a:blipFill>
                <a:blip r:embed="rId6"/>
                <a:stretch>
                  <a:fillRect t="-508" b="-3046"/>
                </a:stretch>
              </a:blipFill>
              <a:ln w="28575">
                <a:solidFill>
                  <a:srgbClr val="99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938F72B8-44C1-577E-FAA2-A20973A456E7}"/>
              </a:ext>
            </a:extLst>
          </p:cNvPr>
          <p:cNvSpPr txBox="1"/>
          <p:nvPr/>
        </p:nvSpPr>
        <p:spPr>
          <a:xfrm>
            <a:off x="3252687" y="749452"/>
            <a:ext cx="461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C9E968-F397-10B7-D444-926F4725ED14}"/>
              </a:ext>
            </a:extLst>
          </p:cNvPr>
          <p:cNvSpPr txBox="1"/>
          <p:nvPr/>
        </p:nvSpPr>
        <p:spPr>
          <a:xfrm>
            <a:off x="3996047" y="742383"/>
            <a:ext cx="6032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9BBD0A-94BD-31F6-ED3F-B00527D54A95}"/>
              </a:ext>
            </a:extLst>
          </p:cNvPr>
          <p:cNvSpPr txBox="1"/>
          <p:nvPr/>
        </p:nvSpPr>
        <p:spPr>
          <a:xfrm>
            <a:off x="3641301" y="1720601"/>
            <a:ext cx="6032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38A740B-4F4F-D76D-1E89-5E9BC6BC01C5}"/>
              </a:ext>
            </a:extLst>
          </p:cNvPr>
          <p:cNvSpPr txBox="1"/>
          <p:nvPr/>
        </p:nvSpPr>
        <p:spPr>
          <a:xfrm>
            <a:off x="3635104" y="1971434"/>
            <a:ext cx="461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63AFD9-1FF6-56E5-41FC-F2B39B52CB75}"/>
              </a:ext>
            </a:extLst>
          </p:cNvPr>
          <p:cNvSpPr txBox="1"/>
          <p:nvPr/>
        </p:nvSpPr>
        <p:spPr>
          <a:xfrm>
            <a:off x="2563473" y="3085703"/>
            <a:ext cx="494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E25BF8-FA26-ED11-0EBA-BF43857EB3D8}"/>
                  </a:ext>
                </a:extLst>
              </p:cNvPr>
              <p:cNvSpPr txBox="1"/>
              <p:nvPr/>
            </p:nvSpPr>
            <p:spPr>
              <a:xfrm>
                <a:off x="2958584" y="3061201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E25BF8-FA26-ED11-0EBA-BF43857EB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584" y="3061201"/>
                <a:ext cx="494922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7131EE-3EF7-081D-8871-B1F1B2827859}"/>
              </a:ext>
            </a:extLst>
          </p:cNvPr>
          <p:cNvSpPr txBox="1"/>
          <p:nvPr/>
        </p:nvSpPr>
        <p:spPr>
          <a:xfrm>
            <a:off x="3540154" y="3085703"/>
            <a:ext cx="494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CC732C4-4EF2-B100-0EF9-3224FA8531F6}"/>
                  </a:ext>
                </a:extLst>
              </p:cNvPr>
              <p:cNvSpPr txBox="1"/>
              <p:nvPr/>
            </p:nvSpPr>
            <p:spPr>
              <a:xfrm>
                <a:off x="3942907" y="3043844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CC732C4-4EF2-B100-0EF9-3224FA853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907" y="3043844"/>
                <a:ext cx="494922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B0BC29D-F8E1-5CF6-20F4-CEE729E76ED7}"/>
                  </a:ext>
                </a:extLst>
              </p:cNvPr>
              <p:cNvSpPr txBox="1"/>
              <p:nvPr/>
            </p:nvSpPr>
            <p:spPr>
              <a:xfrm>
                <a:off x="2929801" y="3423279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B0BC29D-F8E1-5CF6-20F4-CEE729E76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801" y="3423279"/>
                <a:ext cx="494922" cy="461665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F8A95F6-507D-4EA9-44AF-B4C3BF733993}"/>
                  </a:ext>
                </a:extLst>
              </p:cNvPr>
              <p:cNvSpPr txBox="1"/>
              <p:nvPr/>
            </p:nvSpPr>
            <p:spPr>
              <a:xfrm>
                <a:off x="3597870" y="3423278"/>
                <a:ext cx="4949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F8A95F6-507D-4EA9-44AF-B4C3BF733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870" y="3423278"/>
                <a:ext cx="494922" cy="461665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40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15" grpId="0" animBg="1"/>
      <p:bldP spid="116" grpId="0" animBg="1"/>
      <p:bldP spid="117" grpId="0" animBg="1"/>
      <p:bldP spid="70" grpId="0"/>
      <p:bldP spid="71" grpId="0"/>
      <p:bldP spid="72" grpId="0"/>
      <p:bldP spid="73" grpId="0"/>
      <p:bldP spid="74" grpId="0"/>
      <p:bldP spid="83" grpId="0"/>
      <p:bldP spid="85" grpId="0"/>
      <p:bldP spid="86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1116</Words>
  <Application>Microsoft Office PowerPoint</Application>
  <PresentationFormat>On-screen Show (16:9)</PresentationFormat>
  <Paragraphs>295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微软雅黑</vt:lpstr>
      <vt:lpstr>宋体</vt:lpstr>
      <vt:lpstr>Arial</vt:lpstr>
      <vt:lpstr>Calibri</vt:lpstr>
      <vt:lpstr>Calibri Light</vt:lpstr>
      <vt:lpstr>Cambria</vt:lpstr>
      <vt:lpstr>Cambria Math</vt:lpstr>
      <vt:lpstr>Times New Roman</vt:lpstr>
      <vt:lpstr>时尚中黑简体</vt:lpstr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cp:lastModifiedBy>Admin</cp:lastModifiedBy>
  <cp:revision>44</cp:revision>
  <dcterms:created xsi:type="dcterms:W3CDTF">2016-12-28T11:43:58Z</dcterms:created>
  <dcterms:modified xsi:type="dcterms:W3CDTF">2022-10-12T05:21:59Z</dcterms:modified>
</cp:coreProperties>
</file>