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4"/>
  </p:notesMasterIdLst>
  <p:sldIdLst>
    <p:sldId id="256" r:id="rId2"/>
    <p:sldId id="259" r:id="rId3"/>
    <p:sldId id="257" r:id="rId4"/>
    <p:sldId id="297" r:id="rId5"/>
    <p:sldId id="298" r:id="rId6"/>
    <p:sldId id="264" r:id="rId7"/>
    <p:sldId id="278" r:id="rId8"/>
    <p:sldId id="299" r:id="rId9"/>
    <p:sldId id="300" r:id="rId10"/>
    <p:sldId id="269" r:id="rId11"/>
    <p:sldId id="262" r:id="rId12"/>
    <p:sldId id="301" r:id="rId13"/>
    <p:sldId id="302" r:id="rId14"/>
    <p:sldId id="303" r:id="rId15"/>
    <p:sldId id="304" r:id="rId16"/>
    <p:sldId id="305" r:id="rId17"/>
    <p:sldId id="307" r:id="rId18"/>
    <p:sldId id="312" r:id="rId19"/>
    <p:sldId id="260" r:id="rId20"/>
    <p:sldId id="313" r:id="rId21"/>
    <p:sldId id="314" r:id="rId22"/>
    <p:sldId id="315" r:id="rId23"/>
    <p:sldId id="316" r:id="rId24"/>
    <p:sldId id="317" r:id="rId25"/>
    <p:sldId id="318" r:id="rId26"/>
    <p:sldId id="320" r:id="rId27"/>
    <p:sldId id="319" r:id="rId28"/>
    <p:sldId id="321" r:id="rId29"/>
    <p:sldId id="322" r:id="rId30"/>
    <p:sldId id="277" r:id="rId31"/>
    <p:sldId id="324" r:id="rId32"/>
    <p:sldId id="275" r:id="rId33"/>
  </p:sldIdLst>
  <p:sldSz cx="9144000" cy="5143500" type="screen16x9"/>
  <p:notesSz cx="6858000" cy="9144000"/>
  <p:embeddedFontLst>
    <p:embeddedFont>
      <p:font typeface="Montserrat" panose="020B0604020202020204" charset="0"/>
      <p:regular r:id="rId35"/>
      <p:bold r:id="rId36"/>
      <p:italic r:id="rId37"/>
      <p:boldItalic r:id="rId38"/>
    </p:embeddedFont>
    <p:embeddedFont>
      <p:font typeface="Bebas Neue" panose="020B0604020202020204" charset="0"/>
      <p:regular r:id="rId39"/>
    </p:embeddedFont>
    <p:embeddedFont>
      <p:font typeface="Lexend" panose="020B0604020202020204" charset="0"/>
      <p:regular r:id="rId40"/>
      <p:bold r:id="rId41"/>
    </p:embeddedFont>
    <p:embeddedFont>
      <p:font typeface="Lexend Light"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07B3E4-4557-4956-B7E5-5BC3BD9DEDD1}">
  <a:tblStyle styleId="{FA07B3E4-4557-4956-B7E5-5BC3BD9DED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7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3" name="Google Shape;362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6"/>
        <p:cNvGrpSpPr/>
        <p:nvPr/>
      </p:nvGrpSpPr>
      <p:grpSpPr>
        <a:xfrm>
          <a:off x="0" y="0"/>
          <a:ext cx="0" cy="0"/>
          <a:chOff x="0" y="0"/>
          <a:chExt cx="0" cy="0"/>
        </a:xfrm>
      </p:grpSpPr>
      <p:sp>
        <p:nvSpPr>
          <p:cNvPr id="3997" name="Google Shape;3997;g217d7e73a67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8" name="Google Shape;3998;g217d7e73a67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7"/>
        <p:cNvGrpSpPr/>
        <p:nvPr/>
      </p:nvGrpSpPr>
      <p:grpSpPr>
        <a:xfrm>
          <a:off x="0" y="0"/>
          <a:ext cx="0" cy="0"/>
          <a:chOff x="0" y="0"/>
          <a:chExt cx="0" cy="0"/>
        </a:xfrm>
      </p:grpSpPr>
      <p:sp>
        <p:nvSpPr>
          <p:cNvPr id="3798" name="Google Shape;3798;g217d7e73a67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9" name="Google Shape;3799;g217d7e73a67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6"/>
        <p:cNvGrpSpPr/>
        <p:nvPr/>
      </p:nvGrpSpPr>
      <p:grpSpPr>
        <a:xfrm>
          <a:off x="0" y="0"/>
          <a:ext cx="0" cy="0"/>
          <a:chOff x="0" y="0"/>
          <a:chExt cx="0" cy="0"/>
        </a:xfrm>
      </p:grpSpPr>
      <p:sp>
        <p:nvSpPr>
          <p:cNvPr id="3637" name="Google Shape;3637;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8" name="Google Shape;3638;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888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7"/>
        <p:cNvGrpSpPr/>
        <p:nvPr/>
      </p:nvGrpSpPr>
      <p:grpSpPr>
        <a:xfrm>
          <a:off x="0" y="0"/>
          <a:ext cx="0" cy="0"/>
          <a:chOff x="0" y="0"/>
          <a:chExt cx="0" cy="0"/>
        </a:xfrm>
      </p:grpSpPr>
      <p:sp>
        <p:nvSpPr>
          <p:cNvPr id="3798" name="Google Shape;3798;g217d7e73a67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9" name="Google Shape;3799;g217d7e73a67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197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7"/>
        <p:cNvGrpSpPr/>
        <p:nvPr/>
      </p:nvGrpSpPr>
      <p:grpSpPr>
        <a:xfrm>
          <a:off x="0" y="0"/>
          <a:ext cx="0" cy="0"/>
          <a:chOff x="0" y="0"/>
          <a:chExt cx="0" cy="0"/>
        </a:xfrm>
      </p:grpSpPr>
      <p:sp>
        <p:nvSpPr>
          <p:cNvPr id="3798" name="Google Shape;3798;g217d7e73a67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9" name="Google Shape;3799;g217d7e73a67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644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7"/>
        <p:cNvGrpSpPr/>
        <p:nvPr/>
      </p:nvGrpSpPr>
      <p:grpSpPr>
        <a:xfrm>
          <a:off x="0" y="0"/>
          <a:ext cx="0" cy="0"/>
          <a:chOff x="0" y="0"/>
          <a:chExt cx="0" cy="0"/>
        </a:xfrm>
      </p:grpSpPr>
      <p:sp>
        <p:nvSpPr>
          <p:cNvPr id="3798" name="Google Shape;3798;g217d7e73a67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9" name="Google Shape;3799;g217d7e73a67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394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7"/>
        <p:cNvGrpSpPr/>
        <p:nvPr/>
      </p:nvGrpSpPr>
      <p:grpSpPr>
        <a:xfrm>
          <a:off x="0" y="0"/>
          <a:ext cx="0" cy="0"/>
          <a:chOff x="0" y="0"/>
          <a:chExt cx="0" cy="0"/>
        </a:xfrm>
      </p:grpSpPr>
      <p:sp>
        <p:nvSpPr>
          <p:cNvPr id="3798" name="Google Shape;3798;g217d7e73a67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9" name="Google Shape;3799;g217d7e73a67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31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07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4"/>
        <p:cNvGrpSpPr/>
        <p:nvPr/>
      </p:nvGrpSpPr>
      <p:grpSpPr>
        <a:xfrm>
          <a:off x="0" y="0"/>
          <a:ext cx="0" cy="0"/>
          <a:chOff x="0" y="0"/>
          <a:chExt cx="0" cy="0"/>
        </a:xfrm>
      </p:grpSpPr>
      <p:sp>
        <p:nvSpPr>
          <p:cNvPr id="3675" name="Google Shape;367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6" name="Google Shape;367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1993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3"/>
        <p:cNvGrpSpPr/>
        <p:nvPr/>
      </p:nvGrpSpPr>
      <p:grpSpPr>
        <a:xfrm>
          <a:off x="0" y="0"/>
          <a:ext cx="0" cy="0"/>
          <a:chOff x="0" y="0"/>
          <a:chExt cx="0" cy="0"/>
        </a:xfrm>
      </p:grpSpPr>
      <p:sp>
        <p:nvSpPr>
          <p:cNvPr id="3764" name="Google Shape;3764;g217d7e73a67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5" name="Google Shape;3765;g217d7e73a67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4"/>
        <p:cNvGrpSpPr/>
        <p:nvPr/>
      </p:nvGrpSpPr>
      <p:grpSpPr>
        <a:xfrm>
          <a:off x="0" y="0"/>
          <a:ext cx="0" cy="0"/>
          <a:chOff x="0" y="0"/>
          <a:chExt cx="0" cy="0"/>
        </a:xfrm>
      </p:grpSpPr>
      <p:sp>
        <p:nvSpPr>
          <p:cNvPr id="3675" name="Google Shape;367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6" name="Google Shape;367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9699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8985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7533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3"/>
        <p:cNvGrpSpPr/>
        <p:nvPr/>
      </p:nvGrpSpPr>
      <p:grpSpPr>
        <a:xfrm>
          <a:off x="0" y="0"/>
          <a:ext cx="0" cy="0"/>
          <a:chOff x="0" y="0"/>
          <a:chExt cx="0" cy="0"/>
        </a:xfrm>
      </p:grpSpPr>
      <p:sp>
        <p:nvSpPr>
          <p:cNvPr id="3764" name="Google Shape;3764;g217d7e73a67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5" name="Google Shape;3765;g217d7e73a67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19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656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999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3"/>
        <p:cNvGrpSpPr/>
        <p:nvPr/>
      </p:nvGrpSpPr>
      <p:grpSpPr>
        <a:xfrm>
          <a:off x="0" y="0"/>
          <a:ext cx="0" cy="0"/>
          <a:chOff x="0" y="0"/>
          <a:chExt cx="0" cy="0"/>
        </a:xfrm>
      </p:grpSpPr>
      <p:sp>
        <p:nvSpPr>
          <p:cNvPr id="3764" name="Google Shape;3764;g217d7e73a67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5" name="Google Shape;3765;g217d7e73a67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064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243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4387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19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7"/>
        <p:cNvGrpSpPr/>
        <p:nvPr/>
      </p:nvGrpSpPr>
      <p:grpSpPr>
        <a:xfrm>
          <a:off x="0" y="0"/>
          <a:ext cx="0" cy="0"/>
          <a:chOff x="0" y="0"/>
          <a:chExt cx="0" cy="0"/>
        </a:xfrm>
      </p:grpSpPr>
      <p:sp>
        <p:nvSpPr>
          <p:cNvPr id="3628" name="Google Shape;362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9" name="Google Shape;362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9"/>
        <p:cNvGrpSpPr/>
        <p:nvPr/>
      </p:nvGrpSpPr>
      <p:grpSpPr>
        <a:xfrm>
          <a:off x="0" y="0"/>
          <a:ext cx="0" cy="0"/>
          <a:chOff x="0" y="0"/>
          <a:chExt cx="0" cy="0"/>
        </a:xfrm>
      </p:grpSpPr>
      <p:sp>
        <p:nvSpPr>
          <p:cNvPr id="4430" name="Google Shape;4430;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1" name="Google Shape;4431;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9"/>
        <p:cNvGrpSpPr/>
        <p:nvPr/>
      </p:nvGrpSpPr>
      <p:grpSpPr>
        <a:xfrm>
          <a:off x="0" y="0"/>
          <a:ext cx="0" cy="0"/>
          <a:chOff x="0" y="0"/>
          <a:chExt cx="0" cy="0"/>
        </a:xfrm>
      </p:grpSpPr>
      <p:sp>
        <p:nvSpPr>
          <p:cNvPr id="4430" name="Google Shape;4430;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1" name="Google Shape;4431;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870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4"/>
        <p:cNvGrpSpPr/>
        <p:nvPr/>
      </p:nvGrpSpPr>
      <p:grpSpPr>
        <a:xfrm>
          <a:off x="0" y="0"/>
          <a:ext cx="0" cy="0"/>
          <a:chOff x="0" y="0"/>
          <a:chExt cx="0" cy="0"/>
        </a:xfrm>
      </p:grpSpPr>
      <p:sp>
        <p:nvSpPr>
          <p:cNvPr id="4095" name="Google Shape;4095;g135c9f142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6" name="Google Shape;4096;g135c9f142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7"/>
        <p:cNvGrpSpPr/>
        <p:nvPr/>
      </p:nvGrpSpPr>
      <p:grpSpPr>
        <a:xfrm>
          <a:off x="0" y="0"/>
          <a:ext cx="0" cy="0"/>
          <a:chOff x="0" y="0"/>
          <a:chExt cx="0" cy="0"/>
        </a:xfrm>
      </p:grpSpPr>
      <p:sp>
        <p:nvSpPr>
          <p:cNvPr id="3628" name="Google Shape;362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9" name="Google Shape;362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03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65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0"/>
        <p:cNvGrpSpPr/>
        <p:nvPr/>
      </p:nvGrpSpPr>
      <p:grpSpPr>
        <a:xfrm>
          <a:off x="0" y="0"/>
          <a:ext cx="0" cy="0"/>
          <a:chOff x="0" y="0"/>
          <a:chExt cx="0" cy="0"/>
        </a:xfrm>
      </p:grpSpPr>
      <p:sp>
        <p:nvSpPr>
          <p:cNvPr id="3831" name="Google Shape;3831;g217d7e73a67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2" name="Google Shape;3832;g217d7e73a67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116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64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77750" y="1238901"/>
            <a:ext cx="5788500" cy="21804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677750" y="3511000"/>
            <a:ext cx="5788500" cy="393600"/>
          </a:xfrm>
          <a:prstGeom prst="rect">
            <a:avLst/>
          </a:prstGeom>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400"/>
              <a:buNone/>
              <a:defRPr sz="1600">
                <a:latin typeface="Lexend Light"/>
                <a:ea typeface="Lexend Light"/>
                <a:cs typeface="Lexend Light"/>
                <a:sym typeface="Lexend 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rot="5400000" flipH="1">
            <a:off x="-1652870" y="-503030"/>
            <a:ext cx="3863820" cy="1504029"/>
            <a:chOff x="5118925" y="3316075"/>
            <a:chExt cx="2765798" cy="1076613"/>
          </a:xfrm>
        </p:grpSpPr>
        <p:sp>
          <p:nvSpPr>
            <p:cNvPr id="12" name="Google Shape;12;p2"/>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6936100" y="4300050"/>
            <a:ext cx="2765798" cy="1076613"/>
            <a:chOff x="5118925" y="3316075"/>
            <a:chExt cx="2765798" cy="1076613"/>
          </a:xfrm>
        </p:grpSpPr>
        <p:sp>
          <p:nvSpPr>
            <p:cNvPr id="47" name="Google Shape;47;p2"/>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1906598" y="-529695"/>
            <a:ext cx="1236818" cy="1079132"/>
            <a:chOff x="2389000" y="3547600"/>
            <a:chExt cx="1218300" cy="1062975"/>
          </a:xfrm>
        </p:grpSpPr>
        <p:sp>
          <p:nvSpPr>
            <p:cNvPr id="82" name="Google Shape;82;p2"/>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626700" y="3864925"/>
              <a:ext cx="261425" cy="194800"/>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756025" y="4085675"/>
              <a:ext cx="277225" cy="170425"/>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38150" y="4214150"/>
              <a:ext cx="209150" cy="201650"/>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125400" y="4293850"/>
              <a:ext cx="169650" cy="21435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979575" y="3664500"/>
              <a:ext cx="181625" cy="23840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146725" y="3829975"/>
              <a:ext cx="211775" cy="190875"/>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41375" y="4027025"/>
              <a:ext cx="257925" cy="158350"/>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255975" y="4228375"/>
              <a:ext cx="285275" cy="157375"/>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966850" y="3917325"/>
              <a:ext cx="239075" cy="283075"/>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53800" y="3664450"/>
              <a:ext cx="5850" cy="4225"/>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rot="5400000">
            <a:off x="387875" y="2423538"/>
            <a:ext cx="354275" cy="296400"/>
            <a:chOff x="5613525" y="2508525"/>
            <a:chExt cx="354275" cy="296400"/>
          </a:xfrm>
        </p:grpSpPr>
        <p:sp>
          <p:nvSpPr>
            <p:cNvPr id="94" name="Google Shape;94;p2"/>
            <p:cNvSpPr/>
            <p:nvPr/>
          </p:nvSpPr>
          <p:spPr>
            <a:xfrm>
              <a:off x="5613525" y="2508525"/>
              <a:ext cx="49175"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689525" y="2508525"/>
              <a:ext cx="49550"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765875" y="2508525"/>
              <a:ext cx="49525"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84222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91857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2"/>
          <p:cNvSpPr/>
          <p:nvPr/>
        </p:nvSpPr>
        <p:spPr>
          <a:xfrm>
            <a:off x="765350" y="-247137"/>
            <a:ext cx="808500" cy="773600"/>
          </a:xfrm>
          <a:custGeom>
            <a:avLst/>
            <a:gdLst/>
            <a:ahLst/>
            <a:cxnLst/>
            <a:rect l="l" t="t" r="r" b="b"/>
            <a:pathLst>
              <a:path w="32340" h="30944" extrusionOk="0">
                <a:moveTo>
                  <a:pt x="23369" y="5703"/>
                </a:moveTo>
                <a:cubicBezTo>
                  <a:pt x="23411" y="6872"/>
                  <a:pt x="23452" y="8042"/>
                  <a:pt x="23507" y="9211"/>
                </a:cubicBezTo>
                <a:cubicBezTo>
                  <a:pt x="21636" y="9349"/>
                  <a:pt x="19752" y="9446"/>
                  <a:pt x="17881" y="9501"/>
                </a:cubicBezTo>
                <a:cubicBezTo>
                  <a:pt x="17866" y="9184"/>
                  <a:pt x="17853" y="8868"/>
                  <a:pt x="17839" y="8538"/>
                </a:cubicBezTo>
                <a:cubicBezTo>
                  <a:pt x="17826" y="7602"/>
                  <a:pt x="17771" y="6666"/>
                  <a:pt x="17661" y="5744"/>
                </a:cubicBezTo>
                <a:cubicBezTo>
                  <a:pt x="19559" y="5731"/>
                  <a:pt x="21471" y="5717"/>
                  <a:pt x="23369" y="5703"/>
                </a:cubicBezTo>
                <a:close/>
                <a:moveTo>
                  <a:pt x="11414" y="5758"/>
                </a:moveTo>
                <a:cubicBezTo>
                  <a:pt x="11428" y="7052"/>
                  <a:pt x="11469" y="8331"/>
                  <a:pt x="11510" y="9611"/>
                </a:cubicBezTo>
                <a:cubicBezTo>
                  <a:pt x="10259" y="9611"/>
                  <a:pt x="9021" y="9611"/>
                  <a:pt x="7768" y="9583"/>
                </a:cubicBezTo>
                <a:cubicBezTo>
                  <a:pt x="7782" y="8758"/>
                  <a:pt x="7782" y="7945"/>
                  <a:pt x="7782" y="7120"/>
                </a:cubicBezTo>
                <a:lnTo>
                  <a:pt x="7782" y="5772"/>
                </a:lnTo>
                <a:cubicBezTo>
                  <a:pt x="8993" y="5772"/>
                  <a:pt x="10204" y="5772"/>
                  <a:pt x="11414" y="5758"/>
                </a:cubicBezTo>
                <a:close/>
                <a:moveTo>
                  <a:pt x="16986" y="5744"/>
                </a:moveTo>
                <a:cubicBezTo>
                  <a:pt x="17110" y="6735"/>
                  <a:pt x="17110" y="7753"/>
                  <a:pt x="17123" y="8730"/>
                </a:cubicBezTo>
                <a:cubicBezTo>
                  <a:pt x="17138" y="9005"/>
                  <a:pt x="17138" y="9266"/>
                  <a:pt x="17151" y="9528"/>
                </a:cubicBezTo>
                <a:cubicBezTo>
                  <a:pt x="15487" y="9583"/>
                  <a:pt x="13822" y="9611"/>
                  <a:pt x="12157" y="9611"/>
                </a:cubicBezTo>
                <a:cubicBezTo>
                  <a:pt x="12130" y="8758"/>
                  <a:pt x="12088" y="7905"/>
                  <a:pt x="12075" y="7052"/>
                </a:cubicBezTo>
                <a:cubicBezTo>
                  <a:pt x="12075" y="6625"/>
                  <a:pt x="12061" y="6199"/>
                  <a:pt x="12061" y="5758"/>
                </a:cubicBezTo>
                <a:cubicBezTo>
                  <a:pt x="13698" y="5758"/>
                  <a:pt x="15349" y="5758"/>
                  <a:pt x="16986" y="5744"/>
                </a:cubicBezTo>
                <a:close/>
                <a:moveTo>
                  <a:pt x="23535" y="9831"/>
                </a:moveTo>
                <a:cubicBezTo>
                  <a:pt x="23631" y="11647"/>
                  <a:pt x="23741" y="13476"/>
                  <a:pt x="23879" y="15279"/>
                </a:cubicBezTo>
                <a:cubicBezTo>
                  <a:pt x="21994" y="15499"/>
                  <a:pt x="20095" y="15637"/>
                  <a:pt x="18197" y="15760"/>
                </a:cubicBezTo>
                <a:cubicBezTo>
                  <a:pt x="18059" y="13889"/>
                  <a:pt x="17963" y="12018"/>
                  <a:pt x="17894" y="10133"/>
                </a:cubicBezTo>
                <a:cubicBezTo>
                  <a:pt x="19779" y="10064"/>
                  <a:pt x="21663" y="9968"/>
                  <a:pt x="23535" y="9831"/>
                </a:cubicBezTo>
                <a:close/>
                <a:moveTo>
                  <a:pt x="17165" y="10161"/>
                </a:moveTo>
                <a:cubicBezTo>
                  <a:pt x="17206" y="11715"/>
                  <a:pt x="17275" y="13270"/>
                  <a:pt x="17371" y="14811"/>
                </a:cubicBezTo>
                <a:cubicBezTo>
                  <a:pt x="17399" y="15155"/>
                  <a:pt x="17426" y="15485"/>
                  <a:pt x="17440" y="15815"/>
                </a:cubicBezTo>
                <a:cubicBezTo>
                  <a:pt x="16821" y="15857"/>
                  <a:pt x="16188" y="15897"/>
                  <a:pt x="15555" y="15952"/>
                </a:cubicBezTo>
                <a:cubicBezTo>
                  <a:pt x="14579" y="16022"/>
                  <a:pt x="13588" y="16077"/>
                  <a:pt x="12598" y="16132"/>
                </a:cubicBezTo>
                <a:cubicBezTo>
                  <a:pt x="12418" y="14178"/>
                  <a:pt x="12281" y="12225"/>
                  <a:pt x="12185" y="10271"/>
                </a:cubicBezTo>
                <a:cubicBezTo>
                  <a:pt x="13849" y="10257"/>
                  <a:pt x="15514" y="10216"/>
                  <a:pt x="17165" y="10161"/>
                </a:cubicBezTo>
                <a:close/>
                <a:moveTo>
                  <a:pt x="7768" y="10257"/>
                </a:moveTo>
                <a:cubicBezTo>
                  <a:pt x="9021" y="10271"/>
                  <a:pt x="10286" y="10271"/>
                  <a:pt x="11538" y="10271"/>
                </a:cubicBezTo>
                <a:cubicBezTo>
                  <a:pt x="11620" y="12238"/>
                  <a:pt x="11745" y="14206"/>
                  <a:pt x="11910" y="16173"/>
                </a:cubicBezTo>
                <a:cubicBezTo>
                  <a:pt x="10534" y="16255"/>
                  <a:pt x="9144" y="16338"/>
                  <a:pt x="7768" y="16393"/>
                </a:cubicBezTo>
                <a:lnTo>
                  <a:pt x="7768" y="10257"/>
                </a:lnTo>
                <a:close/>
                <a:moveTo>
                  <a:pt x="23920" y="15870"/>
                </a:moveTo>
                <a:lnTo>
                  <a:pt x="23920" y="16035"/>
                </a:lnTo>
                <a:cubicBezTo>
                  <a:pt x="24044" y="17618"/>
                  <a:pt x="24195" y="19199"/>
                  <a:pt x="24347" y="20768"/>
                </a:cubicBezTo>
                <a:lnTo>
                  <a:pt x="23232" y="20892"/>
                </a:lnTo>
                <a:cubicBezTo>
                  <a:pt x="21898" y="21030"/>
                  <a:pt x="20577" y="21140"/>
                  <a:pt x="19242" y="21250"/>
                </a:cubicBezTo>
                <a:cubicBezTo>
                  <a:pt x="19064" y="21263"/>
                  <a:pt x="18884" y="21263"/>
                  <a:pt x="18706" y="21277"/>
                </a:cubicBezTo>
                <a:cubicBezTo>
                  <a:pt x="18664" y="20960"/>
                  <a:pt x="18637" y="20658"/>
                  <a:pt x="18596" y="20342"/>
                </a:cubicBezTo>
                <a:cubicBezTo>
                  <a:pt x="18458" y="19021"/>
                  <a:pt x="18348" y="17700"/>
                  <a:pt x="18238" y="16393"/>
                </a:cubicBezTo>
                <a:cubicBezTo>
                  <a:pt x="20137" y="16228"/>
                  <a:pt x="22021" y="16035"/>
                  <a:pt x="23920" y="15870"/>
                </a:cubicBezTo>
                <a:close/>
                <a:moveTo>
                  <a:pt x="17495" y="16448"/>
                </a:moveTo>
                <a:cubicBezTo>
                  <a:pt x="17605" y="17920"/>
                  <a:pt x="17729" y="19379"/>
                  <a:pt x="17894" y="20837"/>
                </a:cubicBezTo>
                <a:cubicBezTo>
                  <a:pt x="17908" y="21002"/>
                  <a:pt x="17936" y="21167"/>
                  <a:pt x="17949" y="21332"/>
                </a:cubicBezTo>
                <a:cubicBezTo>
                  <a:pt x="16380" y="21442"/>
                  <a:pt x="14826" y="21525"/>
                  <a:pt x="13258" y="21593"/>
                </a:cubicBezTo>
                <a:cubicBezTo>
                  <a:pt x="13093" y="20410"/>
                  <a:pt x="12928" y="19227"/>
                  <a:pt x="12803" y="18044"/>
                </a:cubicBezTo>
                <a:cubicBezTo>
                  <a:pt x="12748" y="17631"/>
                  <a:pt x="12708" y="17205"/>
                  <a:pt x="12666" y="16792"/>
                </a:cubicBezTo>
                <a:cubicBezTo>
                  <a:pt x="13684" y="16723"/>
                  <a:pt x="14702" y="16668"/>
                  <a:pt x="15707" y="16600"/>
                </a:cubicBezTo>
                <a:cubicBezTo>
                  <a:pt x="16312" y="16558"/>
                  <a:pt x="16903" y="16503"/>
                  <a:pt x="17495" y="16448"/>
                </a:cubicBezTo>
                <a:close/>
                <a:moveTo>
                  <a:pt x="11895" y="0"/>
                </a:moveTo>
                <a:cubicBezTo>
                  <a:pt x="11697" y="0"/>
                  <a:pt x="11463" y="153"/>
                  <a:pt x="11455" y="393"/>
                </a:cubicBezTo>
                <a:cubicBezTo>
                  <a:pt x="11414" y="1934"/>
                  <a:pt x="11414" y="3475"/>
                  <a:pt x="11414" y="5016"/>
                </a:cubicBezTo>
                <a:lnTo>
                  <a:pt x="8786" y="5016"/>
                </a:lnTo>
                <a:cubicBezTo>
                  <a:pt x="8456" y="5016"/>
                  <a:pt x="8113" y="5001"/>
                  <a:pt x="7782" y="5001"/>
                </a:cubicBezTo>
                <a:lnTo>
                  <a:pt x="7782" y="1066"/>
                </a:lnTo>
                <a:cubicBezTo>
                  <a:pt x="7782" y="816"/>
                  <a:pt x="7504" y="642"/>
                  <a:pt x="7284" y="642"/>
                </a:cubicBezTo>
                <a:cubicBezTo>
                  <a:pt x="7142" y="642"/>
                  <a:pt x="7025" y="715"/>
                  <a:pt x="7025" y="888"/>
                </a:cubicBezTo>
                <a:cubicBezTo>
                  <a:pt x="7025" y="2264"/>
                  <a:pt x="7025" y="3625"/>
                  <a:pt x="7012" y="5001"/>
                </a:cubicBezTo>
                <a:cubicBezTo>
                  <a:pt x="5471" y="4988"/>
                  <a:pt x="3930" y="4974"/>
                  <a:pt x="2375" y="4974"/>
                </a:cubicBezTo>
                <a:cubicBezTo>
                  <a:pt x="2371" y="4974"/>
                  <a:pt x="2367" y="4974"/>
                  <a:pt x="2364" y="4974"/>
                </a:cubicBezTo>
                <a:cubicBezTo>
                  <a:pt x="1922" y="4974"/>
                  <a:pt x="1953" y="5744"/>
                  <a:pt x="2362" y="5744"/>
                </a:cubicBezTo>
                <a:cubicBezTo>
                  <a:pt x="3916" y="5758"/>
                  <a:pt x="5471" y="5758"/>
                  <a:pt x="7012" y="5758"/>
                </a:cubicBezTo>
                <a:lnTo>
                  <a:pt x="7012" y="9569"/>
                </a:lnTo>
                <a:cubicBezTo>
                  <a:pt x="4824" y="9528"/>
                  <a:pt x="2623" y="9418"/>
                  <a:pt x="436" y="9280"/>
                </a:cubicBezTo>
                <a:cubicBezTo>
                  <a:pt x="428" y="9280"/>
                  <a:pt x="421" y="9280"/>
                  <a:pt x="413" y="9280"/>
                </a:cubicBezTo>
                <a:cubicBezTo>
                  <a:pt x="0" y="9280"/>
                  <a:pt x="140" y="10037"/>
                  <a:pt x="546" y="10051"/>
                </a:cubicBezTo>
                <a:cubicBezTo>
                  <a:pt x="2705" y="10147"/>
                  <a:pt x="4851" y="10216"/>
                  <a:pt x="7012" y="10244"/>
                </a:cubicBezTo>
                <a:cubicBezTo>
                  <a:pt x="6998" y="11247"/>
                  <a:pt x="6998" y="12238"/>
                  <a:pt x="6998" y="13228"/>
                </a:cubicBezTo>
                <a:lnTo>
                  <a:pt x="6998" y="16435"/>
                </a:lnTo>
                <a:cubicBezTo>
                  <a:pt x="6269" y="16462"/>
                  <a:pt x="5539" y="16503"/>
                  <a:pt x="4811" y="16530"/>
                </a:cubicBezTo>
                <a:cubicBezTo>
                  <a:pt x="4307" y="16558"/>
                  <a:pt x="4477" y="17191"/>
                  <a:pt x="4933" y="17191"/>
                </a:cubicBezTo>
                <a:cubicBezTo>
                  <a:pt x="4938" y="17191"/>
                  <a:pt x="4943" y="17191"/>
                  <a:pt x="4948" y="17191"/>
                </a:cubicBezTo>
                <a:cubicBezTo>
                  <a:pt x="5622" y="17163"/>
                  <a:pt x="6310" y="17122"/>
                  <a:pt x="6984" y="17095"/>
                </a:cubicBezTo>
                <a:lnTo>
                  <a:pt x="6984" y="19406"/>
                </a:lnTo>
                <a:cubicBezTo>
                  <a:pt x="6984" y="21360"/>
                  <a:pt x="6929" y="23341"/>
                  <a:pt x="7163" y="25295"/>
                </a:cubicBezTo>
                <a:cubicBezTo>
                  <a:pt x="7232" y="25817"/>
                  <a:pt x="7315" y="26326"/>
                  <a:pt x="7425" y="26836"/>
                </a:cubicBezTo>
                <a:cubicBezTo>
                  <a:pt x="7507" y="27193"/>
                  <a:pt x="7575" y="27619"/>
                  <a:pt x="7878" y="27881"/>
                </a:cubicBezTo>
                <a:cubicBezTo>
                  <a:pt x="8051" y="28034"/>
                  <a:pt x="8236" y="28101"/>
                  <a:pt x="8405" y="28101"/>
                </a:cubicBezTo>
                <a:cubicBezTo>
                  <a:pt x="8816" y="28101"/>
                  <a:pt x="9129" y="27705"/>
                  <a:pt x="8924" y="27179"/>
                </a:cubicBezTo>
                <a:cubicBezTo>
                  <a:pt x="8870" y="27042"/>
                  <a:pt x="8782" y="26987"/>
                  <a:pt x="8689" y="26987"/>
                </a:cubicBezTo>
                <a:cubicBezTo>
                  <a:pt x="8522" y="26987"/>
                  <a:pt x="8341" y="27168"/>
                  <a:pt x="8333" y="27372"/>
                </a:cubicBezTo>
                <a:cubicBezTo>
                  <a:pt x="8318" y="27358"/>
                  <a:pt x="8318" y="27276"/>
                  <a:pt x="8278" y="27166"/>
                </a:cubicBezTo>
                <a:cubicBezTo>
                  <a:pt x="8236" y="27001"/>
                  <a:pt x="8195" y="26836"/>
                  <a:pt x="8168" y="26656"/>
                </a:cubicBezTo>
                <a:cubicBezTo>
                  <a:pt x="8071" y="26230"/>
                  <a:pt x="7988" y="25790"/>
                  <a:pt x="7933" y="25350"/>
                </a:cubicBezTo>
                <a:cubicBezTo>
                  <a:pt x="7837" y="24510"/>
                  <a:pt x="7782" y="23657"/>
                  <a:pt x="7768" y="22818"/>
                </a:cubicBezTo>
                <a:cubicBezTo>
                  <a:pt x="7727" y="21098"/>
                  <a:pt x="7755" y="19379"/>
                  <a:pt x="7755" y="17658"/>
                </a:cubicBezTo>
                <a:cubicBezTo>
                  <a:pt x="7755" y="17453"/>
                  <a:pt x="7768" y="17260"/>
                  <a:pt x="7768" y="17053"/>
                </a:cubicBezTo>
                <a:cubicBezTo>
                  <a:pt x="9171" y="16985"/>
                  <a:pt x="10575" y="16916"/>
                  <a:pt x="11978" y="16833"/>
                </a:cubicBezTo>
                <a:cubicBezTo>
                  <a:pt x="12116" y="18429"/>
                  <a:pt x="12308" y="20025"/>
                  <a:pt x="12528" y="21621"/>
                </a:cubicBezTo>
                <a:lnTo>
                  <a:pt x="11167" y="21663"/>
                </a:lnTo>
                <a:cubicBezTo>
                  <a:pt x="10690" y="21676"/>
                  <a:pt x="10645" y="22323"/>
                  <a:pt x="11138" y="22323"/>
                </a:cubicBezTo>
                <a:cubicBezTo>
                  <a:pt x="11142" y="22323"/>
                  <a:pt x="11147" y="22323"/>
                  <a:pt x="11153" y="22323"/>
                </a:cubicBezTo>
                <a:cubicBezTo>
                  <a:pt x="11635" y="22295"/>
                  <a:pt x="12130" y="22281"/>
                  <a:pt x="12625" y="22268"/>
                </a:cubicBezTo>
                <a:cubicBezTo>
                  <a:pt x="12680" y="22653"/>
                  <a:pt x="12735" y="23038"/>
                  <a:pt x="12790" y="23409"/>
                </a:cubicBezTo>
                <a:cubicBezTo>
                  <a:pt x="13079" y="25280"/>
                  <a:pt x="13326" y="27289"/>
                  <a:pt x="14221" y="28982"/>
                </a:cubicBezTo>
                <a:cubicBezTo>
                  <a:pt x="14283" y="29115"/>
                  <a:pt x="14452" y="29256"/>
                  <a:pt x="14619" y="29256"/>
                </a:cubicBezTo>
                <a:cubicBezTo>
                  <a:pt x="14676" y="29256"/>
                  <a:pt x="14733" y="29240"/>
                  <a:pt x="14785" y="29202"/>
                </a:cubicBezTo>
                <a:cubicBezTo>
                  <a:pt x="15225" y="28885"/>
                  <a:pt x="15307" y="28417"/>
                  <a:pt x="15225" y="27909"/>
                </a:cubicBezTo>
                <a:cubicBezTo>
                  <a:pt x="15190" y="27706"/>
                  <a:pt x="15063" y="27621"/>
                  <a:pt x="14931" y="27621"/>
                </a:cubicBezTo>
                <a:cubicBezTo>
                  <a:pt x="14748" y="27621"/>
                  <a:pt x="14554" y="27785"/>
                  <a:pt x="14579" y="28032"/>
                </a:cubicBezTo>
                <a:cubicBezTo>
                  <a:pt x="14042" y="26546"/>
                  <a:pt x="13781" y="25019"/>
                  <a:pt x="13533" y="23437"/>
                </a:cubicBezTo>
                <a:cubicBezTo>
                  <a:pt x="13464" y="23038"/>
                  <a:pt x="13409" y="22639"/>
                  <a:pt x="13354" y="22240"/>
                </a:cubicBezTo>
                <a:cubicBezTo>
                  <a:pt x="14909" y="22171"/>
                  <a:pt x="16463" y="22089"/>
                  <a:pt x="18031" y="21978"/>
                </a:cubicBezTo>
                <a:cubicBezTo>
                  <a:pt x="18197" y="23396"/>
                  <a:pt x="18389" y="24827"/>
                  <a:pt x="18747" y="26203"/>
                </a:cubicBezTo>
                <a:cubicBezTo>
                  <a:pt x="18981" y="27124"/>
                  <a:pt x="19284" y="28019"/>
                  <a:pt x="19682" y="28885"/>
                </a:cubicBezTo>
                <a:cubicBezTo>
                  <a:pt x="19889" y="29325"/>
                  <a:pt x="20123" y="29765"/>
                  <a:pt x="20385" y="30178"/>
                </a:cubicBezTo>
                <a:cubicBezTo>
                  <a:pt x="20618" y="30536"/>
                  <a:pt x="20825" y="30866"/>
                  <a:pt x="21278" y="30935"/>
                </a:cubicBezTo>
                <a:cubicBezTo>
                  <a:pt x="21303" y="30941"/>
                  <a:pt x="21327" y="30944"/>
                  <a:pt x="21351" y="30944"/>
                </a:cubicBezTo>
                <a:cubicBezTo>
                  <a:pt x="21445" y="30944"/>
                  <a:pt x="21526" y="30899"/>
                  <a:pt x="21581" y="30811"/>
                </a:cubicBezTo>
                <a:cubicBezTo>
                  <a:pt x="21809" y="30482"/>
                  <a:pt x="21629" y="29932"/>
                  <a:pt x="21214" y="29932"/>
                </a:cubicBezTo>
                <a:cubicBezTo>
                  <a:pt x="21177" y="29932"/>
                  <a:pt x="21140" y="29936"/>
                  <a:pt x="21100" y="29945"/>
                </a:cubicBezTo>
                <a:cubicBezTo>
                  <a:pt x="21100" y="29958"/>
                  <a:pt x="21086" y="29958"/>
                  <a:pt x="21086" y="29958"/>
                </a:cubicBezTo>
                <a:lnTo>
                  <a:pt x="21072" y="29958"/>
                </a:lnTo>
                <a:cubicBezTo>
                  <a:pt x="21045" y="29875"/>
                  <a:pt x="20935" y="29738"/>
                  <a:pt x="20907" y="29670"/>
                </a:cubicBezTo>
                <a:cubicBezTo>
                  <a:pt x="20797" y="29505"/>
                  <a:pt x="20715" y="29325"/>
                  <a:pt x="20618" y="29160"/>
                </a:cubicBezTo>
                <a:cubicBezTo>
                  <a:pt x="20412" y="28762"/>
                  <a:pt x="20233" y="28362"/>
                  <a:pt x="20082" y="27949"/>
                </a:cubicBezTo>
                <a:cubicBezTo>
                  <a:pt x="19779" y="27179"/>
                  <a:pt x="19545" y="26381"/>
                  <a:pt x="19366" y="25570"/>
                </a:cubicBezTo>
                <a:cubicBezTo>
                  <a:pt x="19091" y="24372"/>
                  <a:pt x="18926" y="23148"/>
                  <a:pt x="18774" y="21923"/>
                </a:cubicBezTo>
                <a:cubicBezTo>
                  <a:pt x="18926" y="21923"/>
                  <a:pt x="19077" y="21910"/>
                  <a:pt x="19229" y="21896"/>
                </a:cubicBezTo>
                <a:cubicBezTo>
                  <a:pt x="20563" y="21800"/>
                  <a:pt x="21884" y="21690"/>
                  <a:pt x="23219" y="21552"/>
                </a:cubicBezTo>
                <a:lnTo>
                  <a:pt x="24415" y="21428"/>
                </a:lnTo>
                <a:cubicBezTo>
                  <a:pt x="24457" y="21758"/>
                  <a:pt x="24484" y="22089"/>
                  <a:pt x="24512" y="22419"/>
                </a:cubicBezTo>
                <a:cubicBezTo>
                  <a:pt x="24635" y="23464"/>
                  <a:pt x="24745" y="24497"/>
                  <a:pt x="24883" y="25542"/>
                </a:cubicBezTo>
                <a:cubicBezTo>
                  <a:pt x="24938" y="26065"/>
                  <a:pt x="25007" y="26574"/>
                  <a:pt x="25075" y="27096"/>
                </a:cubicBezTo>
                <a:cubicBezTo>
                  <a:pt x="25117" y="27454"/>
                  <a:pt x="25255" y="27909"/>
                  <a:pt x="25255" y="28307"/>
                </a:cubicBezTo>
                <a:cubicBezTo>
                  <a:pt x="25172" y="28376"/>
                  <a:pt x="25130" y="28500"/>
                  <a:pt x="25130" y="28610"/>
                </a:cubicBezTo>
                <a:lnTo>
                  <a:pt x="25130" y="28734"/>
                </a:lnTo>
                <a:cubicBezTo>
                  <a:pt x="25130" y="28941"/>
                  <a:pt x="25331" y="29115"/>
                  <a:pt x="25537" y="29115"/>
                </a:cubicBezTo>
                <a:cubicBezTo>
                  <a:pt x="25590" y="29115"/>
                  <a:pt x="25644" y="29103"/>
                  <a:pt x="25695" y="29078"/>
                </a:cubicBezTo>
                <a:cubicBezTo>
                  <a:pt x="25998" y="28927"/>
                  <a:pt x="26038" y="28707"/>
                  <a:pt x="25998" y="28362"/>
                </a:cubicBezTo>
                <a:cubicBezTo>
                  <a:pt x="25956" y="27949"/>
                  <a:pt x="25888" y="27523"/>
                  <a:pt x="25833" y="27111"/>
                </a:cubicBezTo>
                <a:cubicBezTo>
                  <a:pt x="25723" y="26271"/>
                  <a:pt x="25613" y="25445"/>
                  <a:pt x="25516" y="24607"/>
                </a:cubicBezTo>
                <a:lnTo>
                  <a:pt x="25145" y="21346"/>
                </a:lnTo>
                <a:lnTo>
                  <a:pt x="25255" y="21346"/>
                </a:lnTo>
                <a:cubicBezTo>
                  <a:pt x="25571" y="21305"/>
                  <a:pt x="25888" y="21263"/>
                  <a:pt x="26218" y="21236"/>
                </a:cubicBezTo>
                <a:cubicBezTo>
                  <a:pt x="26530" y="21191"/>
                  <a:pt x="26886" y="21110"/>
                  <a:pt x="27215" y="21110"/>
                </a:cubicBezTo>
                <a:cubicBezTo>
                  <a:pt x="27292" y="21110"/>
                  <a:pt x="27368" y="21115"/>
                  <a:pt x="27442" y="21125"/>
                </a:cubicBezTo>
                <a:cubicBezTo>
                  <a:pt x="27465" y="21129"/>
                  <a:pt x="27487" y="21130"/>
                  <a:pt x="27508" y="21130"/>
                </a:cubicBezTo>
                <a:cubicBezTo>
                  <a:pt x="27982" y="21130"/>
                  <a:pt x="27831" y="20345"/>
                  <a:pt x="27461" y="20345"/>
                </a:cubicBezTo>
                <a:cubicBezTo>
                  <a:pt x="27424" y="20345"/>
                  <a:pt x="27386" y="20353"/>
                  <a:pt x="27346" y="20369"/>
                </a:cubicBezTo>
                <a:cubicBezTo>
                  <a:pt x="26741" y="20630"/>
                  <a:pt x="25915" y="20603"/>
                  <a:pt x="25268" y="20672"/>
                </a:cubicBezTo>
                <a:cubicBezTo>
                  <a:pt x="25200" y="20685"/>
                  <a:pt x="25145" y="20685"/>
                  <a:pt x="25090" y="20700"/>
                </a:cubicBezTo>
                <a:cubicBezTo>
                  <a:pt x="25048" y="20327"/>
                  <a:pt x="25007" y="19970"/>
                  <a:pt x="24965" y="19612"/>
                </a:cubicBezTo>
                <a:cubicBezTo>
                  <a:pt x="24842" y="18346"/>
                  <a:pt x="24732" y="17081"/>
                  <a:pt x="24635" y="15829"/>
                </a:cubicBezTo>
                <a:cubicBezTo>
                  <a:pt x="25310" y="15774"/>
                  <a:pt x="25983" y="15719"/>
                  <a:pt x="26671" y="15677"/>
                </a:cubicBezTo>
                <a:cubicBezTo>
                  <a:pt x="27106" y="15651"/>
                  <a:pt x="26898" y="14944"/>
                  <a:pt x="26518" y="14944"/>
                </a:cubicBezTo>
                <a:cubicBezTo>
                  <a:pt x="26501" y="14944"/>
                  <a:pt x="26483" y="14946"/>
                  <a:pt x="26466" y="14949"/>
                </a:cubicBezTo>
                <a:cubicBezTo>
                  <a:pt x="25833" y="15044"/>
                  <a:pt x="25213" y="15127"/>
                  <a:pt x="24580" y="15196"/>
                </a:cubicBezTo>
                <a:cubicBezTo>
                  <a:pt x="24443" y="13394"/>
                  <a:pt x="24319" y="11592"/>
                  <a:pt x="24222" y="9789"/>
                </a:cubicBezTo>
                <a:lnTo>
                  <a:pt x="24319" y="9789"/>
                </a:lnTo>
                <a:cubicBezTo>
                  <a:pt x="26561" y="9624"/>
                  <a:pt x="28804" y="9418"/>
                  <a:pt x="31033" y="9184"/>
                </a:cubicBezTo>
                <a:cubicBezTo>
                  <a:pt x="31520" y="9131"/>
                  <a:pt x="31326" y="8547"/>
                  <a:pt x="30898" y="8547"/>
                </a:cubicBezTo>
                <a:cubicBezTo>
                  <a:pt x="30879" y="8547"/>
                  <a:pt x="30860" y="8548"/>
                  <a:pt x="30841" y="8551"/>
                </a:cubicBezTo>
                <a:cubicBezTo>
                  <a:pt x="28639" y="8813"/>
                  <a:pt x="26410" y="9005"/>
                  <a:pt x="24195" y="9170"/>
                </a:cubicBezTo>
                <a:lnTo>
                  <a:pt x="24195" y="9143"/>
                </a:lnTo>
                <a:cubicBezTo>
                  <a:pt x="24140" y="8000"/>
                  <a:pt x="24085" y="6845"/>
                  <a:pt x="24044" y="5703"/>
                </a:cubicBezTo>
                <a:cubicBezTo>
                  <a:pt x="24470" y="5703"/>
                  <a:pt x="24897" y="5703"/>
                  <a:pt x="25337" y="5689"/>
                </a:cubicBezTo>
                <a:cubicBezTo>
                  <a:pt x="27167" y="5676"/>
                  <a:pt x="29010" y="5662"/>
                  <a:pt x="30854" y="5648"/>
                </a:cubicBezTo>
                <a:cubicBezTo>
                  <a:pt x="30896" y="5662"/>
                  <a:pt x="30951" y="5676"/>
                  <a:pt x="31006" y="5676"/>
                </a:cubicBezTo>
                <a:cubicBezTo>
                  <a:pt x="31281" y="5662"/>
                  <a:pt x="31556" y="5662"/>
                  <a:pt x="31831" y="5634"/>
                </a:cubicBezTo>
                <a:cubicBezTo>
                  <a:pt x="32340" y="5607"/>
                  <a:pt x="32189" y="4946"/>
                  <a:pt x="31749" y="4946"/>
                </a:cubicBezTo>
                <a:cubicBezTo>
                  <a:pt x="31446" y="4946"/>
                  <a:pt x="31156" y="4946"/>
                  <a:pt x="30868" y="4933"/>
                </a:cubicBezTo>
                <a:cubicBezTo>
                  <a:pt x="30813" y="4933"/>
                  <a:pt x="30758" y="4946"/>
                  <a:pt x="30716" y="4961"/>
                </a:cubicBezTo>
                <a:cubicBezTo>
                  <a:pt x="28487" y="5001"/>
                  <a:pt x="26259" y="5016"/>
                  <a:pt x="24017" y="5029"/>
                </a:cubicBezTo>
                <a:cubicBezTo>
                  <a:pt x="24002" y="4423"/>
                  <a:pt x="23975" y="3818"/>
                  <a:pt x="23962" y="3213"/>
                </a:cubicBezTo>
                <a:cubicBezTo>
                  <a:pt x="23954" y="2959"/>
                  <a:pt x="23771" y="2820"/>
                  <a:pt x="23601" y="2820"/>
                </a:cubicBezTo>
                <a:cubicBezTo>
                  <a:pt x="23449" y="2820"/>
                  <a:pt x="23308" y="2931"/>
                  <a:pt x="23314" y="3172"/>
                </a:cubicBezTo>
                <a:lnTo>
                  <a:pt x="23356" y="5029"/>
                </a:lnTo>
                <a:cubicBezTo>
                  <a:pt x="21416" y="5043"/>
                  <a:pt x="19477" y="5043"/>
                  <a:pt x="17550" y="5043"/>
                </a:cubicBezTo>
                <a:cubicBezTo>
                  <a:pt x="17399" y="4218"/>
                  <a:pt x="17165" y="3420"/>
                  <a:pt x="16821" y="2635"/>
                </a:cubicBezTo>
                <a:cubicBezTo>
                  <a:pt x="16755" y="2500"/>
                  <a:pt x="16661" y="2446"/>
                  <a:pt x="16566" y="2446"/>
                </a:cubicBezTo>
                <a:cubicBezTo>
                  <a:pt x="16341" y="2446"/>
                  <a:pt x="16112" y="2753"/>
                  <a:pt x="16257" y="3034"/>
                </a:cubicBezTo>
                <a:cubicBezTo>
                  <a:pt x="16560" y="3680"/>
                  <a:pt x="16752" y="4355"/>
                  <a:pt x="16890" y="5043"/>
                </a:cubicBezTo>
                <a:cubicBezTo>
                  <a:pt x="15280" y="5029"/>
                  <a:pt x="13671" y="5029"/>
                  <a:pt x="12061" y="5029"/>
                </a:cubicBezTo>
                <a:cubicBezTo>
                  <a:pt x="12047" y="3447"/>
                  <a:pt x="12075" y="1879"/>
                  <a:pt x="12171" y="310"/>
                </a:cubicBezTo>
                <a:cubicBezTo>
                  <a:pt x="12183" y="93"/>
                  <a:pt x="12049" y="0"/>
                  <a:pt x="1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2"/>
          <p:cNvGrpSpPr/>
          <p:nvPr/>
        </p:nvGrpSpPr>
        <p:grpSpPr>
          <a:xfrm>
            <a:off x="-355668" y="2962553"/>
            <a:ext cx="733488" cy="456751"/>
            <a:chOff x="4819000" y="1410925"/>
            <a:chExt cx="327450" cy="203925"/>
          </a:xfrm>
        </p:grpSpPr>
        <p:sp>
          <p:nvSpPr>
            <p:cNvPr id="101" name="Google Shape;101;p2"/>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a:off x="1809831" y="2180888"/>
            <a:ext cx="188039" cy="296415"/>
            <a:chOff x="4749525" y="2413575"/>
            <a:chExt cx="311271" cy="490672"/>
          </a:xfrm>
        </p:grpSpPr>
        <p:sp>
          <p:nvSpPr>
            <p:cNvPr id="110" name="Google Shape;110;p2"/>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2"/>
          <p:cNvGrpSpPr/>
          <p:nvPr/>
        </p:nvGrpSpPr>
        <p:grpSpPr>
          <a:xfrm rot="10800000">
            <a:off x="6510856" y="1238901"/>
            <a:ext cx="188039" cy="296415"/>
            <a:chOff x="4749525" y="2413575"/>
            <a:chExt cx="311271" cy="490672"/>
          </a:xfrm>
        </p:grpSpPr>
        <p:sp>
          <p:nvSpPr>
            <p:cNvPr id="114" name="Google Shape;114;p2"/>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2"/>
          <p:cNvGrpSpPr/>
          <p:nvPr/>
        </p:nvGrpSpPr>
        <p:grpSpPr>
          <a:xfrm rot="-1668623">
            <a:off x="8748137" y="624691"/>
            <a:ext cx="574070" cy="618300"/>
            <a:chOff x="2145500" y="2775800"/>
            <a:chExt cx="378025" cy="407150"/>
          </a:xfrm>
        </p:grpSpPr>
        <p:sp>
          <p:nvSpPr>
            <p:cNvPr id="118" name="Google Shape;118;p2"/>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2"/>
          <p:cNvSpPr/>
          <p:nvPr/>
        </p:nvSpPr>
        <p:spPr>
          <a:xfrm>
            <a:off x="7466238" y="634713"/>
            <a:ext cx="808528" cy="43698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2"/>
          <p:cNvGrpSpPr/>
          <p:nvPr/>
        </p:nvGrpSpPr>
        <p:grpSpPr>
          <a:xfrm>
            <a:off x="8430776" y="1281289"/>
            <a:ext cx="808517" cy="969266"/>
            <a:chOff x="5937150" y="5007400"/>
            <a:chExt cx="373225" cy="447450"/>
          </a:xfrm>
        </p:grpSpPr>
        <p:sp>
          <p:nvSpPr>
            <p:cNvPr id="122" name="Google Shape;122;p2"/>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788978" y="3645200"/>
            <a:ext cx="2283565" cy="1917593"/>
            <a:chOff x="4946600" y="4739900"/>
            <a:chExt cx="782150" cy="656800"/>
          </a:xfrm>
        </p:grpSpPr>
        <p:sp>
          <p:nvSpPr>
            <p:cNvPr id="126" name="Google Shape;126;p2"/>
            <p:cNvSpPr/>
            <p:nvPr/>
          </p:nvSpPr>
          <p:spPr>
            <a:xfrm>
              <a:off x="4997500" y="4739900"/>
              <a:ext cx="731250" cy="602825"/>
            </a:xfrm>
            <a:custGeom>
              <a:avLst/>
              <a:gdLst/>
              <a:ahLst/>
              <a:cxnLst/>
              <a:rect l="l" t="t" r="r" b="b"/>
              <a:pathLst>
                <a:path w="29250" h="24113" extrusionOk="0">
                  <a:moveTo>
                    <a:pt x="15038" y="0"/>
                  </a:moveTo>
                  <a:cubicBezTo>
                    <a:pt x="14303" y="0"/>
                    <a:pt x="14104" y="1588"/>
                    <a:pt x="13965" y="2083"/>
                  </a:cubicBezTo>
                  <a:cubicBezTo>
                    <a:pt x="13676" y="3061"/>
                    <a:pt x="13538" y="4079"/>
                    <a:pt x="13415" y="5097"/>
                  </a:cubicBezTo>
                  <a:cubicBezTo>
                    <a:pt x="13140" y="7298"/>
                    <a:pt x="12864" y="9485"/>
                    <a:pt x="12602" y="11686"/>
                  </a:cubicBezTo>
                  <a:cubicBezTo>
                    <a:pt x="12521" y="12390"/>
                    <a:pt x="12307" y="13228"/>
                    <a:pt x="11500" y="13228"/>
                  </a:cubicBezTo>
                  <a:cubicBezTo>
                    <a:pt x="11487" y="13228"/>
                    <a:pt x="11474" y="13228"/>
                    <a:pt x="11461" y="13227"/>
                  </a:cubicBezTo>
                  <a:cubicBezTo>
                    <a:pt x="10594" y="13200"/>
                    <a:pt x="9783" y="12594"/>
                    <a:pt x="9218" y="11976"/>
                  </a:cubicBezTo>
                  <a:cubicBezTo>
                    <a:pt x="8517" y="11178"/>
                    <a:pt x="8035" y="10228"/>
                    <a:pt x="7374" y="9402"/>
                  </a:cubicBezTo>
                  <a:cubicBezTo>
                    <a:pt x="6466" y="8302"/>
                    <a:pt x="5215" y="7463"/>
                    <a:pt x="3839" y="7064"/>
                  </a:cubicBezTo>
                  <a:cubicBezTo>
                    <a:pt x="3687" y="7013"/>
                    <a:pt x="3524" y="6974"/>
                    <a:pt x="3368" y="6974"/>
                  </a:cubicBezTo>
                  <a:cubicBezTo>
                    <a:pt x="3226" y="6974"/>
                    <a:pt x="3090" y="7006"/>
                    <a:pt x="2972" y="7091"/>
                  </a:cubicBezTo>
                  <a:cubicBezTo>
                    <a:pt x="2711" y="7298"/>
                    <a:pt x="2697" y="7696"/>
                    <a:pt x="2766" y="8027"/>
                  </a:cubicBezTo>
                  <a:cubicBezTo>
                    <a:pt x="3041" y="9430"/>
                    <a:pt x="4197" y="10462"/>
                    <a:pt x="5133" y="11453"/>
                  </a:cubicBezTo>
                  <a:cubicBezTo>
                    <a:pt x="6261" y="12649"/>
                    <a:pt x="7402" y="13847"/>
                    <a:pt x="8338" y="15195"/>
                  </a:cubicBezTo>
                  <a:cubicBezTo>
                    <a:pt x="8489" y="15428"/>
                    <a:pt x="8627" y="15676"/>
                    <a:pt x="8655" y="15938"/>
                  </a:cubicBezTo>
                  <a:cubicBezTo>
                    <a:pt x="8655" y="16131"/>
                    <a:pt x="8613" y="16323"/>
                    <a:pt x="8503" y="16461"/>
                  </a:cubicBezTo>
                  <a:cubicBezTo>
                    <a:pt x="8344" y="16656"/>
                    <a:pt x="8076" y="16754"/>
                    <a:pt x="7826" y="16754"/>
                  </a:cubicBezTo>
                  <a:cubicBezTo>
                    <a:pt x="7794" y="16754"/>
                    <a:pt x="7763" y="16752"/>
                    <a:pt x="7732" y="16749"/>
                  </a:cubicBezTo>
                  <a:cubicBezTo>
                    <a:pt x="6522" y="16667"/>
                    <a:pt x="5160" y="16021"/>
                    <a:pt x="3990" y="15690"/>
                  </a:cubicBezTo>
                  <a:cubicBezTo>
                    <a:pt x="3384" y="15505"/>
                    <a:pt x="2694" y="15328"/>
                    <a:pt x="2027" y="15328"/>
                  </a:cubicBezTo>
                  <a:cubicBezTo>
                    <a:pt x="1454" y="15328"/>
                    <a:pt x="898" y="15459"/>
                    <a:pt x="427" y="15828"/>
                  </a:cubicBezTo>
                  <a:cubicBezTo>
                    <a:pt x="303" y="15924"/>
                    <a:pt x="193" y="16034"/>
                    <a:pt x="138" y="16171"/>
                  </a:cubicBezTo>
                  <a:cubicBezTo>
                    <a:pt x="0" y="16488"/>
                    <a:pt x="235" y="16804"/>
                    <a:pt x="468" y="16984"/>
                  </a:cubicBezTo>
                  <a:cubicBezTo>
                    <a:pt x="2298" y="18455"/>
                    <a:pt x="4540" y="19267"/>
                    <a:pt x="6728" y="20106"/>
                  </a:cubicBezTo>
                  <a:cubicBezTo>
                    <a:pt x="8805" y="20904"/>
                    <a:pt x="10883" y="21757"/>
                    <a:pt x="12919" y="22637"/>
                  </a:cubicBezTo>
                  <a:cubicBezTo>
                    <a:pt x="14253" y="23202"/>
                    <a:pt x="15602" y="23807"/>
                    <a:pt x="17047" y="24055"/>
                  </a:cubicBezTo>
                  <a:cubicBezTo>
                    <a:pt x="17276" y="24094"/>
                    <a:pt x="17499" y="24112"/>
                    <a:pt x="17715" y="24112"/>
                  </a:cubicBezTo>
                  <a:cubicBezTo>
                    <a:pt x="18731" y="24112"/>
                    <a:pt x="19620" y="23709"/>
                    <a:pt x="20527" y="23120"/>
                  </a:cubicBezTo>
                  <a:cubicBezTo>
                    <a:pt x="22178" y="22060"/>
                    <a:pt x="23898" y="21028"/>
                    <a:pt x="25452" y="19818"/>
                  </a:cubicBezTo>
                  <a:cubicBezTo>
                    <a:pt x="26347" y="19115"/>
                    <a:pt x="27213" y="18332"/>
                    <a:pt x="27915" y="17437"/>
                  </a:cubicBezTo>
                  <a:cubicBezTo>
                    <a:pt x="28314" y="16929"/>
                    <a:pt x="28686" y="16378"/>
                    <a:pt x="28934" y="15786"/>
                  </a:cubicBezTo>
                  <a:cubicBezTo>
                    <a:pt x="29016" y="15566"/>
                    <a:pt x="29249" y="14727"/>
                    <a:pt x="29029" y="14480"/>
                  </a:cubicBezTo>
                  <a:cubicBezTo>
                    <a:pt x="29016" y="14465"/>
                    <a:pt x="29002" y="14452"/>
                    <a:pt x="28974" y="14438"/>
                  </a:cubicBezTo>
                  <a:cubicBezTo>
                    <a:pt x="28950" y="14425"/>
                    <a:pt x="28921" y="14419"/>
                    <a:pt x="28888" y="14419"/>
                  </a:cubicBezTo>
                  <a:cubicBezTo>
                    <a:pt x="28425" y="14419"/>
                    <a:pt x="27206" y="15607"/>
                    <a:pt x="26897" y="15800"/>
                  </a:cubicBezTo>
                  <a:cubicBezTo>
                    <a:pt x="26058" y="16351"/>
                    <a:pt x="25219" y="16887"/>
                    <a:pt x="24379" y="17437"/>
                  </a:cubicBezTo>
                  <a:cubicBezTo>
                    <a:pt x="24051" y="17653"/>
                    <a:pt x="23675" y="17868"/>
                    <a:pt x="23299" y="17868"/>
                  </a:cubicBezTo>
                  <a:cubicBezTo>
                    <a:pt x="23219" y="17868"/>
                    <a:pt x="23138" y="17858"/>
                    <a:pt x="23058" y="17837"/>
                  </a:cubicBezTo>
                  <a:cubicBezTo>
                    <a:pt x="22316" y="17630"/>
                    <a:pt x="22205" y="16626"/>
                    <a:pt x="22330" y="15855"/>
                  </a:cubicBezTo>
                  <a:cubicBezTo>
                    <a:pt x="22811" y="12801"/>
                    <a:pt x="24504" y="9499"/>
                    <a:pt x="23183" y="6418"/>
                  </a:cubicBezTo>
                  <a:cubicBezTo>
                    <a:pt x="23038" y="6074"/>
                    <a:pt x="22859" y="5934"/>
                    <a:pt x="22665" y="5934"/>
                  </a:cubicBezTo>
                  <a:cubicBezTo>
                    <a:pt x="21902" y="5934"/>
                    <a:pt x="20898" y="8097"/>
                    <a:pt x="20734" y="8591"/>
                  </a:cubicBezTo>
                  <a:cubicBezTo>
                    <a:pt x="20321" y="9870"/>
                    <a:pt x="20184" y="11205"/>
                    <a:pt x="19812" y="12498"/>
                  </a:cubicBezTo>
                  <a:cubicBezTo>
                    <a:pt x="19607" y="13221"/>
                    <a:pt x="18974" y="13960"/>
                    <a:pt x="18370" y="13960"/>
                  </a:cubicBezTo>
                  <a:cubicBezTo>
                    <a:pt x="18043" y="13960"/>
                    <a:pt x="17724" y="13743"/>
                    <a:pt x="17487" y="13186"/>
                  </a:cubicBezTo>
                  <a:cubicBezTo>
                    <a:pt x="16647" y="11218"/>
                    <a:pt x="16895" y="8701"/>
                    <a:pt x="16854" y="6623"/>
                  </a:cubicBezTo>
                  <a:cubicBezTo>
                    <a:pt x="16827" y="5454"/>
                    <a:pt x="16757" y="4271"/>
                    <a:pt x="16537" y="3129"/>
                  </a:cubicBezTo>
                  <a:cubicBezTo>
                    <a:pt x="16372" y="2276"/>
                    <a:pt x="16207" y="364"/>
                    <a:pt x="15231" y="34"/>
                  </a:cubicBezTo>
                  <a:cubicBezTo>
                    <a:pt x="15163" y="11"/>
                    <a:pt x="15099" y="0"/>
                    <a:pt x="15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080725" y="4847725"/>
              <a:ext cx="78800" cy="75375"/>
            </a:xfrm>
            <a:custGeom>
              <a:avLst/>
              <a:gdLst/>
              <a:ahLst/>
              <a:cxnLst/>
              <a:rect l="l" t="t" r="r" b="b"/>
              <a:pathLst>
                <a:path w="3152" h="3015" extrusionOk="0">
                  <a:moveTo>
                    <a:pt x="2471" y="1"/>
                  </a:moveTo>
                  <a:cubicBezTo>
                    <a:pt x="2428" y="1"/>
                    <a:pt x="2384" y="5"/>
                    <a:pt x="2340" y="13"/>
                  </a:cubicBezTo>
                  <a:cubicBezTo>
                    <a:pt x="2161" y="41"/>
                    <a:pt x="1982" y="109"/>
                    <a:pt x="1844" y="206"/>
                  </a:cubicBezTo>
                  <a:cubicBezTo>
                    <a:pt x="1143" y="687"/>
                    <a:pt x="634" y="1334"/>
                    <a:pt x="193" y="2035"/>
                  </a:cubicBezTo>
                  <a:cubicBezTo>
                    <a:pt x="1" y="2325"/>
                    <a:pt x="70" y="2641"/>
                    <a:pt x="263" y="2833"/>
                  </a:cubicBezTo>
                  <a:cubicBezTo>
                    <a:pt x="381" y="2944"/>
                    <a:pt x="532" y="3014"/>
                    <a:pt x="691" y="3014"/>
                  </a:cubicBezTo>
                  <a:cubicBezTo>
                    <a:pt x="808" y="3014"/>
                    <a:pt x="930" y="2976"/>
                    <a:pt x="1046" y="2888"/>
                  </a:cubicBezTo>
                  <a:cubicBezTo>
                    <a:pt x="1652" y="2462"/>
                    <a:pt x="2244" y="2008"/>
                    <a:pt x="2794" y="1512"/>
                  </a:cubicBezTo>
                  <a:cubicBezTo>
                    <a:pt x="3000" y="1320"/>
                    <a:pt x="3082" y="1004"/>
                    <a:pt x="3152" y="866"/>
                  </a:cubicBezTo>
                  <a:cubicBezTo>
                    <a:pt x="3152" y="323"/>
                    <a:pt x="2852" y="1"/>
                    <a:pt x="2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188400" y="5074700"/>
              <a:ext cx="65700" cy="72075"/>
            </a:xfrm>
            <a:custGeom>
              <a:avLst/>
              <a:gdLst/>
              <a:ahLst/>
              <a:cxnLst/>
              <a:rect l="l" t="t" r="r" b="b"/>
              <a:pathLst>
                <a:path w="2628" h="2883" extrusionOk="0">
                  <a:moveTo>
                    <a:pt x="1954" y="0"/>
                  </a:moveTo>
                  <a:cubicBezTo>
                    <a:pt x="1651" y="0"/>
                    <a:pt x="1404" y="138"/>
                    <a:pt x="1252" y="358"/>
                  </a:cubicBezTo>
                  <a:cubicBezTo>
                    <a:pt x="881" y="895"/>
                    <a:pt x="523" y="1431"/>
                    <a:pt x="206" y="1981"/>
                  </a:cubicBezTo>
                  <a:cubicBezTo>
                    <a:pt x="0" y="2353"/>
                    <a:pt x="69" y="2656"/>
                    <a:pt x="289" y="2807"/>
                  </a:cubicBezTo>
                  <a:cubicBezTo>
                    <a:pt x="363" y="2856"/>
                    <a:pt x="447" y="2883"/>
                    <a:pt x="536" y="2883"/>
                  </a:cubicBezTo>
                  <a:cubicBezTo>
                    <a:pt x="696" y="2883"/>
                    <a:pt x="875" y="2799"/>
                    <a:pt x="1059" y="2614"/>
                  </a:cubicBezTo>
                  <a:cubicBezTo>
                    <a:pt x="1499" y="2161"/>
                    <a:pt x="1927" y="1706"/>
                    <a:pt x="2339" y="1225"/>
                  </a:cubicBezTo>
                  <a:cubicBezTo>
                    <a:pt x="2463" y="1088"/>
                    <a:pt x="2545" y="881"/>
                    <a:pt x="2573" y="688"/>
                  </a:cubicBezTo>
                  <a:cubicBezTo>
                    <a:pt x="2628" y="317"/>
                    <a:pt x="2339" y="0"/>
                    <a:pt x="1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269200" y="5117550"/>
              <a:ext cx="66750" cy="64650"/>
            </a:xfrm>
            <a:custGeom>
              <a:avLst/>
              <a:gdLst/>
              <a:ahLst/>
              <a:cxnLst/>
              <a:rect l="l" t="t" r="r" b="b"/>
              <a:pathLst>
                <a:path w="2670" h="2586" extrusionOk="0">
                  <a:moveTo>
                    <a:pt x="2107" y="0"/>
                  </a:moveTo>
                  <a:cubicBezTo>
                    <a:pt x="2080" y="0"/>
                    <a:pt x="2052" y="2"/>
                    <a:pt x="2024" y="6"/>
                  </a:cubicBezTo>
                  <a:cubicBezTo>
                    <a:pt x="1790" y="47"/>
                    <a:pt x="1514" y="172"/>
                    <a:pt x="1349" y="350"/>
                  </a:cubicBezTo>
                  <a:cubicBezTo>
                    <a:pt x="937" y="790"/>
                    <a:pt x="593" y="1272"/>
                    <a:pt x="221" y="1753"/>
                  </a:cubicBezTo>
                  <a:cubicBezTo>
                    <a:pt x="70" y="1960"/>
                    <a:pt x="1" y="2208"/>
                    <a:pt x="208" y="2428"/>
                  </a:cubicBezTo>
                  <a:cubicBezTo>
                    <a:pt x="308" y="2542"/>
                    <a:pt x="423" y="2586"/>
                    <a:pt x="543" y="2586"/>
                  </a:cubicBezTo>
                  <a:cubicBezTo>
                    <a:pt x="654" y="2586"/>
                    <a:pt x="770" y="2549"/>
                    <a:pt x="881" y="2496"/>
                  </a:cubicBezTo>
                  <a:cubicBezTo>
                    <a:pt x="951" y="2469"/>
                    <a:pt x="1019" y="2441"/>
                    <a:pt x="1074" y="2400"/>
                  </a:cubicBezTo>
                  <a:cubicBezTo>
                    <a:pt x="1514" y="2001"/>
                    <a:pt x="1969" y="1616"/>
                    <a:pt x="2382" y="1203"/>
                  </a:cubicBezTo>
                  <a:cubicBezTo>
                    <a:pt x="2519" y="1065"/>
                    <a:pt x="2574" y="832"/>
                    <a:pt x="2670" y="639"/>
                  </a:cubicBezTo>
                  <a:cubicBezTo>
                    <a:pt x="2658" y="285"/>
                    <a:pt x="2424" y="0"/>
                    <a:pt x="2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252700" y="4850100"/>
              <a:ext cx="75000" cy="61325"/>
            </a:xfrm>
            <a:custGeom>
              <a:avLst/>
              <a:gdLst/>
              <a:ahLst/>
              <a:cxnLst/>
              <a:rect l="l" t="t" r="r" b="b"/>
              <a:pathLst>
                <a:path w="3000" h="2453" extrusionOk="0">
                  <a:moveTo>
                    <a:pt x="2532" y="1"/>
                  </a:moveTo>
                  <a:cubicBezTo>
                    <a:pt x="2354" y="56"/>
                    <a:pt x="2229" y="69"/>
                    <a:pt x="2134" y="124"/>
                  </a:cubicBezTo>
                  <a:cubicBezTo>
                    <a:pt x="1391" y="551"/>
                    <a:pt x="730" y="1087"/>
                    <a:pt x="193" y="1748"/>
                  </a:cubicBezTo>
                  <a:cubicBezTo>
                    <a:pt x="56" y="1913"/>
                    <a:pt x="1" y="2133"/>
                    <a:pt x="166" y="2325"/>
                  </a:cubicBezTo>
                  <a:cubicBezTo>
                    <a:pt x="245" y="2417"/>
                    <a:pt x="336" y="2453"/>
                    <a:pt x="432" y="2453"/>
                  </a:cubicBezTo>
                  <a:cubicBezTo>
                    <a:pt x="538" y="2453"/>
                    <a:pt x="650" y="2410"/>
                    <a:pt x="758" y="2353"/>
                  </a:cubicBezTo>
                  <a:cubicBezTo>
                    <a:pt x="799" y="2340"/>
                    <a:pt x="840" y="2312"/>
                    <a:pt x="868" y="2285"/>
                  </a:cubicBezTo>
                  <a:cubicBezTo>
                    <a:pt x="1418" y="1913"/>
                    <a:pt x="1982" y="1542"/>
                    <a:pt x="2519" y="1170"/>
                  </a:cubicBezTo>
                  <a:cubicBezTo>
                    <a:pt x="2656" y="1074"/>
                    <a:pt x="2807" y="950"/>
                    <a:pt x="2877" y="812"/>
                  </a:cubicBezTo>
                  <a:cubicBezTo>
                    <a:pt x="2959" y="661"/>
                    <a:pt x="3000" y="441"/>
                    <a:pt x="2932" y="304"/>
                  </a:cubicBezTo>
                  <a:cubicBezTo>
                    <a:pt x="2862" y="166"/>
                    <a:pt x="2656" y="83"/>
                    <a:pt x="2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185300" y="5219750"/>
              <a:ext cx="62600" cy="63200"/>
            </a:xfrm>
            <a:custGeom>
              <a:avLst/>
              <a:gdLst/>
              <a:ahLst/>
              <a:cxnLst/>
              <a:rect l="l" t="t" r="r" b="b"/>
              <a:pathLst>
                <a:path w="2504" h="2528" extrusionOk="0">
                  <a:moveTo>
                    <a:pt x="1936" y="0"/>
                  </a:moveTo>
                  <a:cubicBezTo>
                    <a:pt x="1914" y="0"/>
                    <a:pt x="1893" y="1"/>
                    <a:pt x="1871" y="4"/>
                  </a:cubicBezTo>
                  <a:cubicBezTo>
                    <a:pt x="1693" y="32"/>
                    <a:pt x="1473" y="128"/>
                    <a:pt x="1363" y="266"/>
                  </a:cubicBezTo>
                  <a:cubicBezTo>
                    <a:pt x="950" y="734"/>
                    <a:pt x="565" y="1215"/>
                    <a:pt x="207" y="1710"/>
                  </a:cubicBezTo>
                  <a:cubicBezTo>
                    <a:pt x="0" y="1985"/>
                    <a:pt x="14" y="2247"/>
                    <a:pt x="179" y="2412"/>
                  </a:cubicBezTo>
                  <a:cubicBezTo>
                    <a:pt x="257" y="2490"/>
                    <a:pt x="353" y="2528"/>
                    <a:pt x="462" y="2528"/>
                  </a:cubicBezTo>
                  <a:cubicBezTo>
                    <a:pt x="586" y="2528"/>
                    <a:pt x="728" y="2479"/>
                    <a:pt x="881" y="2385"/>
                  </a:cubicBezTo>
                  <a:cubicBezTo>
                    <a:pt x="922" y="2357"/>
                    <a:pt x="950" y="2343"/>
                    <a:pt x="977" y="2315"/>
                  </a:cubicBezTo>
                  <a:cubicBezTo>
                    <a:pt x="1403" y="1917"/>
                    <a:pt x="1844" y="1517"/>
                    <a:pt x="2243" y="1091"/>
                  </a:cubicBezTo>
                  <a:cubicBezTo>
                    <a:pt x="2366" y="967"/>
                    <a:pt x="2421" y="761"/>
                    <a:pt x="2504" y="596"/>
                  </a:cubicBezTo>
                  <a:cubicBezTo>
                    <a:pt x="2466" y="262"/>
                    <a:pt x="2235"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447050" y="5255750"/>
              <a:ext cx="66400" cy="50450"/>
            </a:xfrm>
            <a:custGeom>
              <a:avLst/>
              <a:gdLst/>
              <a:ahLst/>
              <a:cxnLst/>
              <a:rect l="l" t="t" r="r" b="b"/>
              <a:pathLst>
                <a:path w="2656" h="2018" extrusionOk="0">
                  <a:moveTo>
                    <a:pt x="2003" y="1"/>
                  </a:moveTo>
                  <a:cubicBezTo>
                    <a:pt x="1946" y="1"/>
                    <a:pt x="1888" y="8"/>
                    <a:pt x="1830" y="22"/>
                  </a:cubicBezTo>
                  <a:cubicBezTo>
                    <a:pt x="1720" y="50"/>
                    <a:pt x="1609" y="92"/>
                    <a:pt x="1514" y="160"/>
                  </a:cubicBezTo>
                  <a:cubicBezTo>
                    <a:pt x="1142" y="435"/>
                    <a:pt x="771" y="710"/>
                    <a:pt x="399" y="1000"/>
                  </a:cubicBezTo>
                  <a:cubicBezTo>
                    <a:pt x="303" y="1068"/>
                    <a:pt x="220" y="1192"/>
                    <a:pt x="165" y="1316"/>
                  </a:cubicBezTo>
                  <a:cubicBezTo>
                    <a:pt x="0" y="1688"/>
                    <a:pt x="220" y="2018"/>
                    <a:pt x="716" y="2018"/>
                  </a:cubicBezTo>
                  <a:cubicBezTo>
                    <a:pt x="784" y="2003"/>
                    <a:pt x="963" y="1976"/>
                    <a:pt x="1101" y="1893"/>
                  </a:cubicBezTo>
                  <a:cubicBezTo>
                    <a:pt x="1472" y="1688"/>
                    <a:pt x="1844" y="1453"/>
                    <a:pt x="2215" y="1220"/>
                  </a:cubicBezTo>
                  <a:cubicBezTo>
                    <a:pt x="2325" y="1151"/>
                    <a:pt x="2407" y="1055"/>
                    <a:pt x="2477" y="958"/>
                  </a:cubicBezTo>
                  <a:cubicBezTo>
                    <a:pt x="2628" y="738"/>
                    <a:pt x="2655" y="490"/>
                    <a:pt x="2504" y="270"/>
                  </a:cubicBezTo>
                  <a:cubicBezTo>
                    <a:pt x="2396" y="97"/>
                    <a:pt x="2211" y="1"/>
                    <a:pt x="20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160875" y="4968600"/>
              <a:ext cx="62625" cy="61750"/>
            </a:xfrm>
            <a:custGeom>
              <a:avLst/>
              <a:gdLst/>
              <a:ahLst/>
              <a:cxnLst/>
              <a:rect l="l" t="t" r="r" b="b"/>
              <a:pathLst>
                <a:path w="2505" h="2470" extrusionOk="0">
                  <a:moveTo>
                    <a:pt x="2067" y="1"/>
                  </a:moveTo>
                  <a:cubicBezTo>
                    <a:pt x="1993" y="1"/>
                    <a:pt x="1916" y="18"/>
                    <a:pt x="1844" y="49"/>
                  </a:cubicBezTo>
                  <a:cubicBezTo>
                    <a:pt x="1692" y="104"/>
                    <a:pt x="1527" y="172"/>
                    <a:pt x="1432" y="282"/>
                  </a:cubicBezTo>
                  <a:cubicBezTo>
                    <a:pt x="1005" y="750"/>
                    <a:pt x="592" y="1217"/>
                    <a:pt x="193" y="1700"/>
                  </a:cubicBezTo>
                  <a:cubicBezTo>
                    <a:pt x="111" y="1795"/>
                    <a:pt x="56" y="1920"/>
                    <a:pt x="42" y="2043"/>
                  </a:cubicBezTo>
                  <a:cubicBezTo>
                    <a:pt x="1" y="2291"/>
                    <a:pt x="152" y="2456"/>
                    <a:pt x="454" y="2470"/>
                  </a:cubicBezTo>
                  <a:cubicBezTo>
                    <a:pt x="524" y="2428"/>
                    <a:pt x="674" y="2401"/>
                    <a:pt x="784" y="2305"/>
                  </a:cubicBezTo>
                  <a:cubicBezTo>
                    <a:pt x="1267" y="1920"/>
                    <a:pt x="1734" y="1534"/>
                    <a:pt x="2202" y="1122"/>
                  </a:cubicBezTo>
                  <a:cubicBezTo>
                    <a:pt x="2325" y="1025"/>
                    <a:pt x="2435" y="847"/>
                    <a:pt x="2463" y="695"/>
                  </a:cubicBezTo>
                  <a:cubicBezTo>
                    <a:pt x="2505" y="530"/>
                    <a:pt x="2463" y="309"/>
                    <a:pt x="2380" y="172"/>
                  </a:cubicBezTo>
                  <a:cubicBezTo>
                    <a:pt x="2311" y="51"/>
                    <a:pt x="2193" y="1"/>
                    <a:pt x="2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010925" y="4968700"/>
              <a:ext cx="60550" cy="56575"/>
            </a:xfrm>
            <a:custGeom>
              <a:avLst/>
              <a:gdLst/>
              <a:ahLst/>
              <a:cxnLst/>
              <a:rect l="l" t="t" r="r" b="b"/>
              <a:pathLst>
                <a:path w="2422" h="2263" extrusionOk="0">
                  <a:moveTo>
                    <a:pt x="1930" y="1"/>
                  </a:moveTo>
                  <a:cubicBezTo>
                    <a:pt x="1723" y="1"/>
                    <a:pt x="1485" y="58"/>
                    <a:pt x="1349" y="182"/>
                  </a:cubicBezTo>
                  <a:cubicBezTo>
                    <a:pt x="936" y="595"/>
                    <a:pt x="551" y="1048"/>
                    <a:pt x="179" y="1503"/>
                  </a:cubicBezTo>
                  <a:cubicBezTo>
                    <a:pt x="0" y="1736"/>
                    <a:pt x="28" y="2011"/>
                    <a:pt x="193" y="2149"/>
                  </a:cubicBezTo>
                  <a:cubicBezTo>
                    <a:pt x="285" y="2229"/>
                    <a:pt x="380" y="2263"/>
                    <a:pt x="474" y="2263"/>
                  </a:cubicBezTo>
                  <a:cubicBezTo>
                    <a:pt x="590" y="2263"/>
                    <a:pt x="705" y="2212"/>
                    <a:pt x="812" y="2136"/>
                  </a:cubicBezTo>
                  <a:cubicBezTo>
                    <a:pt x="1252" y="1819"/>
                    <a:pt x="1692" y="1489"/>
                    <a:pt x="2105" y="1131"/>
                  </a:cubicBezTo>
                  <a:cubicBezTo>
                    <a:pt x="2270" y="993"/>
                    <a:pt x="2352" y="746"/>
                    <a:pt x="2422" y="650"/>
                  </a:cubicBezTo>
                  <a:cubicBezTo>
                    <a:pt x="2422" y="265"/>
                    <a:pt x="2257" y="3"/>
                    <a:pt x="1995" y="3"/>
                  </a:cubicBezTo>
                  <a:cubicBezTo>
                    <a:pt x="1974" y="2"/>
                    <a:pt x="1952" y="1"/>
                    <a:pt x="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354175" y="5117775"/>
              <a:ext cx="65375" cy="52925"/>
            </a:xfrm>
            <a:custGeom>
              <a:avLst/>
              <a:gdLst/>
              <a:ahLst/>
              <a:cxnLst/>
              <a:rect l="l" t="t" r="r" b="b"/>
              <a:pathLst>
                <a:path w="2615" h="2117" extrusionOk="0">
                  <a:moveTo>
                    <a:pt x="2050" y="0"/>
                  </a:moveTo>
                  <a:cubicBezTo>
                    <a:pt x="1895" y="0"/>
                    <a:pt x="1722" y="56"/>
                    <a:pt x="1555" y="176"/>
                  </a:cubicBezTo>
                  <a:cubicBezTo>
                    <a:pt x="1211" y="410"/>
                    <a:pt x="881" y="685"/>
                    <a:pt x="564" y="946"/>
                  </a:cubicBezTo>
                  <a:cubicBezTo>
                    <a:pt x="399" y="1098"/>
                    <a:pt x="207" y="1249"/>
                    <a:pt x="96" y="1428"/>
                  </a:cubicBezTo>
                  <a:cubicBezTo>
                    <a:pt x="14" y="1552"/>
                    <a:pt x="1" y="1758"/>
                    <a:pt x="56" y="1882"/>
                  </a:cubicBezTo>
                  <a:cubicBezTo>
                    <a:pt x="96" y="1992"/>
                    <a:pt x="262" y="2047"/>
                    <a:pt x="358" y="2116"/>
                  </a:cubicBezTo>
                  <a:cubicBezTo>
                    <a:pt x="509" y="2061"/>
                    <a:pt x="634" y="2047"/>
                    <a:pt x="716" y="1992"/>
                  </a:cubicBezTo>
                  <a:cubicBezTo>
                    <a:pt x="1211" y="1676"/>
                    <a:pt x="1720" y="1373"/>
                    <a:pt x="2202" y="1029"/>
                  </a:cubicBezTo>
                  <a:cubicBezTo>
                    <a:pt x="2545" y="781"/>
                    <a:pt x="2615" y="410"/>
                    <a:pt x="2450" y="176"/>
                  </a:cubicBezTo>
                  <a:cubicBezTo>
                    <a:pt x="2357" y="62"/>
                    <a:pt x="2214" y="0"/>
                    <a:pt x="2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229675" y="5277025"/>
              <a:ext cx="54000" cy="57300"/>
            </a:xfrm>
            <a:custGeom>
              <a:avLst/>
              <a:gdLst/>
              <a:ahLst/>
              <a:cxnLst/>
              <a:rect l="l" t="t" r="r" b="b"/>
              <a:pathLst>
                <a:path w="2160" h="2292" extrusionOk="0">
                  <a:moveTo>
                    <a:pt x="1581" y="0"/>
                  </a:moveTo>
                  <a:cubicBezTo>
                    <a:pt x="1546" y="0"/>
                    <a:pt x="1509" y="4"/>
                    <a:pt x="1472" y="11"/>
                  </a:cubicBezTo>
                  <a:cubicBezTo>
                    <a:pt x="1307" y="52"/>
                    <a:pt x="1101" y="149"/>
                    <a:pt x="991" y="286"/>
                  </a:cubicBezTo>
                  <a:cubicBezTo>
                    <a:pt x="674" y="685"/>
                    <a:pt x="386" y="1125"/>
                    <a:pt x="96" y="1552"/>
                  </a:cubicBezTo>
                  <a:cubicBezTo>
                    <a:pt x="41" y="1648"/>
                    <a:pt x="14" y="1785"/>
                    <a:pt x="0" y="1910"/>
                  </a:cubicBezTo>
                  <a:cubicBezTo>
                    <a:pt x="0" y="2137"/>
                    <a:pt x="156" y="2291"/>
                    <a:pt x="360" y="2291"/>
                  </a:cubicBezTo>
                  <a:cubicBezTo>
                    <a:pt x="390" y="2291"/>
                    <a:pt x="422" y="2288"/>
                    <a:pt x="454" y="2281"/>
                  </a:cubicBezTo>
                  <a:cubicBezTo>
                    <a:pt x="564" y="2253"/>
                    <a:pt x="688" y="2212"/>
                    <a:pt x="771" y="2130"/>
                  </a:cubicBezTo>
                  <a:cubicBezTo>
                    <a:pt x="1156" y="1800"/>
                    <a:pt x="1527" y="1469"/>
                    <a:pt x="1871" y="1112"/>
                  </a:cubicBezTo>
                  <a:cubicBezTo>
                    <a:pt x="2009" y="987"/>
                    <a:pt x="2064" y="782"/>
                    <a:pt x="2160" y="602"/>
                  </a:cubicBezTo>
                  <a:cubicBezTo>
                    <a:pt x="2123" y="257"/>
                    <a:pt x="188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141275" y="5048675"/>
              <a:ext cx="54350" cy="55625"/>
            </a:xfrm>
            <a:custGeom>
              <a:avLst/>
              <a:gdLst/>
              <a:ahLst/>
              <a:cxnLst/>
              <a:rect l="l" t="t" r="r" b="b"/>
              <a:pathLst>
                <a:path w="2174" h="2225" extrusionOk="0">
                  <a:moveTo>
                    <a:pt x="1577" y="0"/>
                  </a:moveTo>
                  <a:cubicBezTo>
                    <a:pt x="1443" y="0"/>
                    <a:pt x="1312" y="60"/>
                    <a:pt x="1211" y="161"/>
                  </a:cubicBezTo>
                  <a:cubicBezTo>
                    <a:pt x="936" y="450"/>
                    <a:pt x="688" y="753"/>
                    <a:pt x="455" y="1056"/>
                  </a:cubicBezTo>
                  <a:cubicBezTo>
                    <a:pt x="303" y="1234"/>
                    <a:pt x="138" y="1426"/>
                    <a:pt x="55" y="1633"/>
                  </a:cubicBezTo>
                  <a:cubicBezTo>
                    <a:pt x="0" y="1771"/>
                    <a:pt x="0" y="2019"/>
                    <a:pt x="83" y="2101"/>
                  </a:cubicBezTo>
                  <a:cubicBezTo>
                    <a:pt x="179" y="2211"/>
                    <a:pt x="400" y="2211"/>
                    <a:pt x="565" y="2224"/>
                  </a:cubicBezTo>
                  <a:cubicBezTo>
                    <a:pt x="647" y="2224"/>
                    <a:pt x="743" y="2169"/>
                    <a:pt x="812" y="2114"/>
                  </a:cubicBezTo>
                  <a:cubicBezTo>
                    <a:pt x="1183" y="1771"/>
                    <a:pt x="1568" y="1426"/>
                    <a:pt x="1913" y="1069"/>
                  </a:cubicBezTo>
                  <a:cubicBezTo>
                    <a:pt x="2036" y="945"/>
                    <a:pt x="2078" y="753"/>
                    <a:pt x="2174" y="533"/>
                  </a:cubicBezTo>
                  <a:cubicBezTo>
                    <a:pt x="2064" y="381"/>
                    <a:pt x="1981" y="188"/>
                    <a:pt x="1830" y="78"/>
                  </a:cubicBezTo>
                  <a:cubicBezTo>
                    <a:pt x="1750" y="25"/>
                    <a:pt x="1663" y="0"/>
                    <a:pt x="1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947975" y="4952725"/>
              <a:ext cx="62975" cy="50800"/>
            </a:xfrm>
            <a:custGeom>
              <a:avLst/>
              <a:gdLst/>
              <a:ahLst/>
              <a:cxnLst/>
              <a:rect l="l" t="t" r="r" b="b"/>
              <a:pathLst>
                <a:path w="2519" h="2032" extrusionOk="0">
                  <a:moveTo>
                    <a:pt x="1922" y="0"/>
                  </a:moveTo>
                  <a:cubicBezTo>
                    <a:pt x="1760" y="0"/>
                    <a:pt x="1581" y="59"/>
                    <a:pt x="1418" y="188"/>
                  </a:cubicBezTo>
                  <a:cubicBezTo>
                    <a:pt x="1018" y="491"/>
                    <a:pt x="647" y="834"/>
                    <a:pt x="290" y="1165"/>
                  </a:cubicBezTo>
                  <a:cubicBezTo>
                    <a:pt x="207" y="1247"/>
                    <a:pt x="138" y="1357"/>
                    <a:pt x="97" y="1467"/>
                  </a:cubicBezTo>
                  <a:cubicBezTo>
                    <a:pt x="0" y="1770"/>
                    <a:pt x="193" y="2018"/>
                    <a:pt x="565" y="2032"/>
                  </a:cubicBezTo>
                  <a:cubicBezTo>
                    <a:pt x="633" y="2004"/>
                    <a:pt x="771" y="1990"/>
                    <a:pt x="867" y="1922"/>
                  </a:cubicBezTo>
                  <a:cubicBezTo>
                    <a:pt x="1280" y="1647"/>
                    <a:pt x="1706" y="1371"/>
                    <a:pt x="2091" y="1069"/>
                  </a:cubicBezTo>
                  <a:cubicBezTo>
                    <a:pt x="2436" y="794"/>
                    <a:pt x="2518" y="422"/>
                    <a:pt x="2326" y="174"/>
                  </a:cubicBezTo>
                  <a:cubicBezTo>
                    <a:pt x="2235" y="62"/>
                    <a:pt x="2088" y="0"/>
                    <a:pt x="1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273000" y="5339075"/>
              <a:ext cx="54375" cy="57625"/>
            </a:xfrm>
            <a:custGeom>
              <a:avLst/>
              <a:gdLst/>
              <a:ahLst/>
              <a:cxnLst/>
              <a:rect l="l" t="t" r="r" b="b"/>
              <a:pathLst>
                <a:path w="2175" h="2305" extrusionOk="0">
                  <a:moveTo>
                    <a:pt x="1601" y="0"/>
                  </a:moveTo>
                  <a:cubicBezTo>
                    <a:pt x="1483" y="0"/>
                    <a:pt x="1366" y="49"/>
                    <a:pt x="1280" y="143"/>
                  </a:cubicBezTo>
                  <a:cubicBezTo>
                    <a:pt x="1060" y="349"/>
                    <a:pt x="867" y="597"/>
                    <a:pt x="689" y="844"/>
                  </a:cubicBezTo>
                  <a:cubicBezTo>
                    <a:pt x="469" y="1134"/>
                    <a:pt x="276" y="1450"/>
                    <a:pt x="97" y="1767"/>
                  </a:cubicBezTo>
                  <a:cubicBezTo>
                    <a:pt x="1" y="1932"/>
                    <a:pt x="14" y="2152"/>
                    <a:pt x="193" y="2248"/>
                  </a:cubicBezTo>
                  <a:cubicBezTo>
                    <a:pt x="268" y="2292"/>
                    <a:pt x="358" y="2305"/>
                    <a:pt x="451" y="2305"/>
                  </a:cubicBezTo>
                  <a:cubicBezTo>
                    <a:pt x="531" y="2305"/>
                    <a:pt x="613" y="2295"/>
                    <a:pt x="689" y="2289"/>
                  </a:cubicBezTo>
                  <a:cubicBezTo>
                    <a:pt x="785" y="2275"/>
                    <a:pt x="867" y="2193"/>
                    <a:pt x="936" y="2124"/>
                  </a:cubicBezTo>
                  <a:cubicBezTo>
                    <a:pt x="1267" y="1767"/>
                    <a:pt x="1610" y="1422"/>
                    <a:pt x="1913" y="1051"/>
                  </a:cubicBezTo>
                  <a:cubicBezTo>
                    <a:pt x="2023" y="927"/>
                    <a:pt x="2078" y="734"/>
                    <a:pt x="2175" y="528"/>
                  </a:cubicBezTo>
                  <a:cubicBezTo>
                    <a:pt x="2078" y="376"/>
                    <a:pt x="1995" y="198"/>
                    <a:pt x="1858" y="88"/>
                  </a:cubicBezTo>
                  <a:cubicBezTo>
                    <a:pt x="1781" y="29"/>
                    <a:pt x="1691"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246875" y="4933425"/>
              <a:ext cx="58825" cy="57725"/>
            </a:xfrm>
            <a:custGeom>
              <a:avLst/>
              <a:gdLst/>
              <a:ahLst/>
              <a:cxnLst/>
              <a:rect l="l" t="t" r="r" b="b"/>
              <a:pathLst>
                <a:path w="2353" h="2309" extrusionOk="0">
                  <a:moveTo>
                    <a:pt x="1867" y="0"/>
                  </a:moveTo>
                  <a:cubicBezTo>
                    <a:pt x="1825" y="0"/>
                    <a:pt x="1784" y="4"/>
                    <a:pt x="1747" y="10"/>
                  </a:cubicBezTo>
                  <a:cubicBezTo>
                    <a:pt x="1609" y="38"/>
                    <a:pt x="1459" y="162"/>
                    <a:pt x="1349" y="272"/>
                  </a:cubicBezTo>
                  <a:cubicBezTo>
                    <a:pt x="963" y="698"/>
                    <a:pt x="578" y="1139"/>
                    <a:pt x="206" y="1579"/>
                  </a:cubicBezTo>
                  <a:cubicBezTo>
                    <a:pt x="124" y="1676"/>
                    <a:pt x="69" y="1799"/>
                    <a:pt x="41" y="1923"/>
                  </a:cubicBezTo>
                  <a:cubicBezTo>
                    <a:pt x="0" y="2143"/>
                    <a:pt x="138" y="2309"/>
                    <a:pt x="454" y="2309"/>
                  </a:cubicBezTo>
                  <a:cubicBezTo>
                    <a:pt x="523" y="2281"/>
                    <a:pt x="674" y="2226"/>
                    <a:pt x="798" y="2129"/>
                  </a:cubicBezTo>
                  <a:cubicBezTo>
                    <a:pt x="1238" y="1758"/>
                    <a:pt x="1679" y="1359"/>
                    <a:pt x="2105" y="960"/>
                  </a:cubicBezTo>
                  <a:cubicBezTo>
                    <a:pt x="2215" y="850"/>
                    <a:pt x="2312" y="698"/>
                    <a:pt x="2339" y="561"/>
                  </a:cubicBezTo>
                  <a:cubicBezTo>
                    <a:pt x="2352" y="410"/>
                    <a:pt x="2325" y="190"/>
                    <a:pt x="2229" y="107"/>
                  </a:cubicBezTo>
                  <a:cubicBezTo>
                    <a:pt x="2146" y="34"/>
                    <a:pt x="1999" y="0"/>
                    <a:pt x="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295350" y="5212125"/>
              <a:ext cx="55050" cy="51550"/>
            </a:xfrm>
            <a:custGeom>
              <a:avLst/>
              <a:gdLst/>
              <a:ahLst/>
              <a:cxnLst/>
              <a:rect l="l" t="t" r="r" b="b"/>
              <a:pathLst>
                <a:path w="2202" h="2062" extrusionOk="0">
                  <a:moveTo>
                    <a:pt x="1657" y="0"/>
                  </a:moveTo>
                  <a:cubicBezTo>
                    <a:pt x="1611" y="0"/>
                    <a:pt x="1563" y="7"/>
                    <a:pt x="1514" y="21"/>
                  </a:cubicBezTo>
                  <a:cubicBezTo>
                    <a:pt x="1336" y="61"/>
                    <a:pt x="1143" y="171"/>
                    <a:pt x="1005" y="309"/>
                  </a:cubicBezTo>
                  <a:cubicBezTo>
                    <a:pt x="730" y="584"/>
                    <a:pt x="483" y="874"/>
                    <a:pt x="235" y="1190"/>
                  </a:cubicBezTo>
                  <a:cubicBezTo>
                    <a:pt x="15" y="1451"/>
                    <a:pt x="1" y="1727"/>
                    <a:pt x="152" y="1905"/>
                  </a:cubicBezTo>
                  <a:cubicBezTo>
                    <a:pt x="239" y="2006"/>
                    <a:pt x="364" y="2062"/>
                    <a:pt x="503" y="2062"/>
                  </a:cubicBezTo>
                  <a:cubicBezTo>
                    <a:pt x="628" y="2062"/>
                    <a:pt x="765" y="2017"/>
                    <a:pt x="895" y="1919"/>
                  </a:cubicBezTo>
                  <a:cubicBezTo>
                    <a:pt x="1266" y="1657"/>
                    <a:pt x="1611" y="1369"/>
                    <a:pt x="1941" y="1066"/>
                  </a:cubicBezTo>
                  <a:cubicBezTo>
                    <a:pt x="2064" y="942"/>
                    <a:pt x="2119" y="736"/>
                    <a:pt x="2202" y="571"/>
                  </a:cubicBezTo>
                  <a:cubicBezTo>
                    <a:pt x="2167" y="240"/>
                    <a:pt x="1939" y="0"/>
                    <a:pt x="1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280900" y="5002550"/>
              <a:ext cx="62525" cy="58450"/>
            </a:xfrm>
            <a:custGeom>
              <a:avLst/>
              <a:gdLst/>
              <a:ahLst/>
              <a:cxnLst/>
              <a:rect l="l" t="t" r="r" b="b"/>
              <a:pathLst>
                <a:path w="2501" h="2338" extrusionOk="0">
                  <a:moveTo>
                    <a:pt x="2084" y="1"/>
                  </a:moveTo>
                  <a:cubicBezTo>
                    <a:pt x="1987" y="1"/>
                    <a:pt x="1884" y="39"/>
                    <a:pt x="1789" y="121"/>
                  </a:cubicBezTo>
                  <a:cubicBezTo>
                    <a:pt x="1184" y="657"/>
                    <a:pt x="634" y="1250"/>
                    <a:pt x="56" y="1827"/>
                  </a:cubicBezTo>
                  <a:cubicBezTo>
                    <a:pt x="43" y="1841"/>
                    <a:pt x="28" y="1868"/>
                    <a:pt x="28" y="1882"/>
                  </a:cubicBezTo>
                  <a:cubicBezTo>
                    <a:pt x="43" y="2020"/>
                    <a:pt x="1" y="2185"/>
                    <a:pt x="70" y="2281"/>
                  </a:cubicBezTo>
                  <a:cubicBezTo>
                    <a:pt x="109" y="2330"/>
                    <a:pt x="217" y="2337"/>
                    <a:pt x="320" y="2337"/>
                  </a:cubicBezTo>
                  <a:cubicBezTo>
                    <a:pt x="363" y="2337"/>
                    <a:pt x="405" y="2336"/>
                    <a:pt x="441" y="2336"/>
                  </a:cubicBezTo>
                  <a:cubicBezTo>
                    <a:pt x="510" y="2336"/>
                    <a:pt x="579" y="2281"/>
                    <a:pt x="634" y="2240"/>
                  </a:cubicBezTo>
                  <a:cubicBezTo>
                    <a:pt x="1171" y="1800"/>
                    <a:pt x="1707" y="1373"/>
                    <a:pt x="2230" y="919"/>
                  </a:cubicBezTo>
                  <a:cubicBezTo>
                    <a:pt x="2367" y="809"/>
                    <a:pt x="2436" y="617"/>
                    <a:pt x="2491" y="534"/>
                  </a:cubicBezTo>
                  <a:cubicBezTo>
                    <a:pt x="2501" y="207"/>
                    <a:pt x="2308" y="1"/>
                    <a:pt x="2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388900" y="5146525"/>
              <a:ext cx="57825" cy="50700"/>
            </a:xfrm>
            <a:custGeom>
              <a:avLst/>
              <a:gdLst/>
              <a:ahLst/>
              <a:cxnLst/>
              <a:rect l="l" t="t" r="r" b="b"/>
              <a:pathLst>
                <a:path w="2313" h="2028" extrusionOk="0">
                  <a:moveTo>
                    <a:pt x="1818" y="1"/>
                  </a:moveTo>
                  <a:cubicBezTo>
                    <a:pt x="1778" y="1"/>
                    <a:pt x="1736" y="6"/>
                    <a:pt x="1693" y="16"/>
                  </a:cubicBezTo>
                  <a:cubicBezTo>
                    <a:pt x="1556" y="44"/>
                    <a:pt x="1418" y="113"/>
                    <a:pt x="1308" y="209"/>
                  </a:cubicBezTo>
                  <a:cubicBezTo>
                    <a:pt x="923" y="567"/>
                    <a:pt x="551" y="939"/>
                    <a:pt x="180" y="1310"/>
                  </a:cubicBezTo>
                  <a:cubicBezTo>
                    <a:pt x="125" y="1365"/>
                    <a:pt x="56" y="1434"/>
                    <a:pt x="43" y="1502"/>
                  </a:cubicBezTo>
                  <a:cubicBezTo>
                    <a:pt x="28" y="1640"/>
                    <a:pt x="1" y="1805"/>
                    <a:pt x="56" y="1887"/>
                  </a:cubicBezTo>
                  <a:cubicBezTo>
                    <a:pt x="125" y="1970"/>
                    <a:pt x="290" y="2012"/>
                    <a:pt x="413" y="2025"/>
                  </a:cubicBezTo>
                  <a:cubicBezTo>
                    <a:pt x="425" y="2027"/>
                    <a:pt x="436" y="2028"/>
                    <a:pt x="448" y="2028"/>
                  </a:cubicBezTo>
                  <a:cubicBezTo>
                    <a:pt x="522" y="2028"/>
                    <a:pt x="602" y="1992"/>
                    <a:pt x="661" y="1957"/>
                  </a:cubicBezTo>
                  <a:cubicBezTo>
                    <a:pt x="1129" y="1654"/>
                    <a:pt x="1611" y="1337"/>
                    <a:pt x="2064" y="1007"/>
                  </a:cubicBezTo>
                  <a:cubicBezTo>
                    <a:pt x="2202" y="911"/>
                    <a:pt x="2257" y="704"/>
                    <a:pt x="2312" y="622"/>
                  </a:cubicBezTo>
                  <a:cubicBezTo>
                    <a:pt x="2312" y="238"/>
                    <a:pt x="2093" y="1"/>
                    <a:pt x="1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344200" y="5048150"/>
              <a:ext cx="57475" cy="48750"/>
            </a:xfrm>
            <a:custGeom>
              <a:avLst/>
              <a:gdLst/>
              <a:ahLst/>
              <a:cxnLst/>
              <a:rect l="l" t="t" r="r" b="b"/>
              <a:pathLst>
                <a:path w="2299" h="1950" extrusionOk="0">
                  <a:moveTo>
                    <a:pt x="1750" y="1"/>
                  </a:moveTo>
                  <a:cubicBezTo>
                    <a:pt x="1643" y="1"/>
                    <a:pt x="1529" y="28"/>
                    <a:pt x="1418" y="86"/>
                  </a:cubicBezTo>
                  <a:cubicBezTo>
                    <a:pt x="923" y="347"/>
                    <a:pt x="510" y="719"/>
                    <a:pt x="193" y="1187"/>
                  </a:cubicBezTo>
                  <a:cubicBezTo>
                    <a:pt x="55" y="1379"/>
                    <a:pt x="0" y="1613"/>
                    <a:pt x="180" y="1805"/>
                  </a:cubicBezTo>
                  <a:cubicBezTo>
                    <a:pt x="276" y="1909"/>
                    <a:pt x="382" y="1950"/>
                    <a:pt x="491" y="1950"/>
                  </a:cubicBezTo>
                  <a:cubicBezTo>
                    <a:pt x="599" y="1950"/>
                    <a:pt x="709" y="1909"/>
                    <a:pt x="812" y="1847"/>
                  </a:cubicBezTo>
                  <a:cubicBezTo>
                    <a:pt x="1225" y="1572"/>
                    <a:pt x="1638" y="1297"/>
                    <a:pt x="2023" y="1007"/>
                  </a:cubicBezTo>
                  <a:cubicBezTo>
                    <a:pt x="2174" y="884"/>
                    <a:pt x="2243" y="691"/>
                    <a:pt x="2298" y="594"/>
                  </a:cubicBezTo>
                  <a:cubicBezTo>
                    <a:pt x="2298" y="219"/>
                    <a:pt x="2051" y="1"/>
                    <a:pt x="1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272325" y="4780725"/>
              <a:ext cx="55050" cy="53125"/>
            </a:xfrm>
            <a:custGeom>
              <a:avLst/>
              <a:gdLst/>
              <a:ahLst/>
              <a:cxnLst/>
              <a:rect l="l" t="t" r="r" b="b"/>
              <a:pathLst>
                <a:path w="2202" h="2125" extrusionOk="0">
                  <a:moveTo>
                    <a:pt x="1573" y="0"/>
                  </a:moveTo>
                  <a:cubicBezTo>
                    <a:pt x="1434" y="0"/>
                    <a:pt x="1294" y="57"/>
                    <a:pt x="1169" y="148"/>
                  </a:cubicBezTo>
                  <a:cubicBezTo>
                    <a:pt x="729" y="478"/>
                    <a:pt x="399" y="918"/>
                    <a:pt x="151" y="1413"/>
                  </a:cubicBezTo>
                  <a:cubicBezTo>
                    <a:pt x="41" y="1620"/>
                    <a:pt x="0" y="1854"/>
                    <a:pt x="220" y="2033"/>
                  </a:cubicBezTo>
                  <a:cubicBezTo>
                    <a:pt x="301" y="2098"/>
                    <a:pt x="380" y="2125"/>
                    <a:pt x="456" y="2125"/>
                  </a:cubicBezTo>
                  <a:cubicBezTo>
                    <a:pt x="588" y="2125"/>
                    <a:pt x="712" y="2046"/>
                    <a:pt x="826" y="1950"/>
                  </a:cubicBezTo>
                  <a:cubicBezTo>
                    <a:pt x="1184" y="1648"/>
                    <a:pt x="1541" y="1345"/>
                    <a:pt x="1871" y="1028"/>
                  </a:cubicBezTo>
                  <a:cubicBezTo>
                    <a:pt x="2009" y="905"/>
                    <a:pt x="2077" y="725"/>
                    <a:pt x="2202" y="520"/>
                  </a:cubicBezTo>
                  <a:cubicBezTo>
                    <a:pt x="2064" y="354"/>
                    <a:pt x="1981" y="175"/>
                    <a:pt x="1844" y="79"/>
                  </a:cubicBezTo>
                  <a:cubicBezTo>
                    <a:pt x="1757" y="25"/>
                    <a:pt x="1665" y="0"/>
                    <a:pt x="1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341800" y="5252800"/>
              <a:ext cx="52300" cy="47625"/>
            </a:xfrm>
            <a:custGeom>
              <a:avLst/>
              <a:gdLst/>
              <a:ahLst/>
              <a:cxnLst/>
              <a:rect l="l" t="t" r="r" b="b"/>
              <a:pathLst>
                <a:path w="2092" h="1905" extrusionOk="0">
                  <a:moveTo>
                    <a:pt x="1563" y="1"/>
                  </a:moveTo>
                  <a:cubicBezTo>
                    <a:pt x="1478" y="1"/>
                    <a:pt x="1391" y="23"/>
                    <a:pt x="1307" y="72"/>
                  </a:cubicBezTo>
                  <a:cubicBezTo>
                    <a:pt x="771" y="375"/>
                    <a:pt x="371" y="828"/>
                    <a:pt x="55" y="1338"/>
                  </a:cubicBezTo>
                  <a:cubicBezTo>
                    <a:pt x="0" y="1434"/>
                    <a:pt x="14" y="1668"/>
                    <a:pt x="83" y="1764"/>
                  </a:cubicBezTo>
                  <a:cubicBezTo>
                    <a:pt x="179" y="1861"/>
                    <a:pt x="371" y="1874"/>
                    <a:pt x="523" y="1901"/>
                  </a:cubicBezTo>
                  <a:cubicBezTo>
                    <a:pt x="531" y="1903"/>
                    <a:pt x="539" y="1904"/>
                    <a:pt x="547" y="1904"/>
                  </a:cubicBezTo>
                  <a:cubicBezTo>
                    <a:pt x="600" y="1904"/>
                    <a:pt x="668" y="1868"/>
                    <a:pt x="716" y="1833"/>
                  </a:cubicBezTo>
                  <a:cubicBezTo>
                    <a:pt x="1114" y="1544"/>
                    <a:pt x="1499" y="1283"/>
                    <a:pt x="1872" y="966"/>
                  </a:cubicBezTo>
                  <a:cubicBezTo>
                    <a:pt x="1995" y="870"/>
                    <a:pt x="2050" y="691"/>
                    <a:pt x="2092" y="608"/>
                  </a:cubicBezTo>
                  <a:cubicBezTo>
                    <a:pt x="2081" y="240"/>
                    <a:pt x="1837" y="1"/>
                    <a:pt x="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179450" y="4772350"/>
              <a:ext cx="56675" cy="48450"/>
            </a:xfrm>
            <a:custGeom>
              <a:avLst/>
              <a:gdLst/>
              <a:ahLst/>
              <a:cxnLst/>
              <a:rect l="l" t="t" r="r" b="b"/>
              <a:pathLst>
                <a:path w="2267" h="1938" extrusionOk="0">
                  <a:moveTo>
                    <a:pt x="1786" y="0"/>
                  </a:moveTo>
                  <a:cubicBezTo>
                    <a:pt x="1680" y="0"/>
                    <a:pt x="1567" y="36"/>
                    <a:pt x="1459" y="112"/>
                  </a:cubicBezTo>
                  <a:cubicBezTo>
                    <a:pt x="1005" y="442"/>
                    <a:pt x="592" y="855"/>
                    <a:pt x="193" y="1253"/>
                  </a:cubicBezTo>
                  <a:cubicBezTo>
                    <a:pt x="41" y="1405"/>
                    <a:pt x="1" y="1625"/>
                    <a:pt x="152" y="1803"/>
                  </a:cubicBezTo>
                  <a:cubicBezTo>
                    <a:pt x="234" y="1900"/>
                    <a:pt x="331" y="1938"/>
                    <a:pt x="431" y="1938"/>
                  </a:cubicBezTo>
                  <a:cubicBezTo>
                    <a:pt x="530" y="1938"/>
                    <a:pt x="633" y="1900"/>
                    <a:pt x="729" y="1845"/>
                  </a:cubicBezTo>
                  <a:cubicBezTo>
                    <a:pt x="1156" y="1556"/>
                    <a:pt x="1597" y="1267"/>
                    <a:pt x="1995" y="950"/>
                  </a:cubicBezTo>
                  <a:cubicBezTo>
                    <a:pt x="2133" y="840"/>
                    <a:pt x="2202" y="648"/>
                    <a:pt x="2257" y="565"/>
                  </a:cubicBezTo>
                  <a:cubicBezTo>
                    <a:pt x="2266" y="213"/>
                    <a:pt x="2047" y="0"/>
                    <a:pt x="17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420550" y="5199525"/>
              <a:ext cx="54725" cy="45050"/>
            </a:xfrm>
            <a:custGeom>
              <a:avLst/>
              <a:gdLst/>
              <a:ahLst/>
              <a:cxnLst/>
              <a:rect l="l" t="t" r="r" b="b"/>
              <a:pathLst>
                <a:path w="2189" h="1802" extrusionOk="0">
                  <a:moveTo>
                    <a:pt x="1674" y="1"/>
                  </a:moveTo>
                  <a:cubicBezTo>
                    <a:pt x="1572" y="1"/>
                    <a:pt x="1466" y="32"/>
                    <a:pt x="1363" y="98"/>
                  </a:cubicBezTo>
                  <a:cubicBezTo>
                    <a:pt x="950" y="373"/>
                    <a:pt x="578" y="730"/>
                    <a:pt x="221" y="1088"/>
                  </a:cubicBezTo>
                  <a:cubicBezTo>
                    <a:pt x="55" y="1240"/>
                    <a:pt x="0" y="1473"/>
                    <a:pt x="166" y="1680"/>
                  </a:cubicBezTo>
                  <a:cubicBezTo>
                    <a:pt x="247" y="1768"/>
                    <a:pt x="340" y="1801"/>
                    <a:pt x="435" y="1801"/>
                  </a:cubicBezTo>
                  <a:cubicBezTo>
                    <a:pt x="549" y="1801"/>
                    <a:pt x="666" y="1754"/>
                    <a:pt x="771" y="1694"/>
                  </a:cubicBezTo>
                  <a:cubicBezTo>
                    <a:pt x="1156" y="1473"/>
                    <a:pt x="1541" y="1240"/>
                    <a:pt x="1899" y="992"/>
                  </a:cubicBezTo>
                  <a:cubicBezTo>
                    <a:pt x="2051" y="882"/>
                    <a:pt x="2133" y="690"/>
                    <a:pt x="2188" y="607"/>
                  </a:cubicBezTo>
                  <a:cubicBezTo>
                    <a:pt x="2188" y="234"/>
                    <a:pt x="1952" y="1"/>
                    <a:pt x="1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946600" y="5039900"/>
              <a:ext cx="52650" cy="47550"/>
            </a:xfrm>
            <a:custGeom>
              <a:avLst/>
              <a:gdLst/>
              <a:ahLst/>
              <a:cxnLst/>
              <a:rect l="l" t="t" r="r" b="b"/>
              <a:pathLst>
                <a:path w="2106" h="1902" extrusionOk="0">
                  <a:moveTo>
                    <a:pt x="1530" y="1"/>
                  </a:moveTo>
                  <a:cubicBezTo>
                    <a:pt x="1449" y="1"/>
                    <a:pt x="1368" y="24"/>
                    <a:pt x="1293" y="71"/>
                  </a:cubicBezTo>
                  <a:cubicBezTo>
                    <a:pt x="785" y="388"/>
                    <a:pt x="400" y="842"/>
                    <a:pt x="125" y="1379"/>
                  </a:cubicBezTo>
                  <a:cubicBezTo>
                    <a:pt x="0" y="1627"/>
                    <a:pt x="207" y="1902"/>
                    <a:pt x="510" y="1902"/>
                  </a:cubicBezTo>
                  <a:cubicBezTo>
                    <a:pt x="523" y="1902"/>
                    <a:pt x="550" y="1902"/>
                    <a:pt x="578" y="1887"/>
                  </a:cubicBezTo>
                  <a:cubicBezTo>
                    <a:pt x="1156" y="1640"/>
                    <a:pt x="1651" y="1282"/>
                    <a:pt x="1996" y="746"/>
                  </a:cubicBezTo>
                  <a:cubicBezTo>
                    <a:pt x="2106" y="554"/>
                    <a:pt x="2051" y="333"/>
                    <a:pt x="1899" y="168"/>
                  </a:cubicBezTo>
                  <a:cubicBezTo>
                    <a:pt x="1789" y="58"/>
                    <a:pt x="1659" y="1"/>
                    <a:pt x="1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101375" y="4948100"/>
              <a:ext cx="57800" cy="46450"/>
            </a:xfrm>
            <a:custGeom>
              <a:avLst/>
              <a:gdLst/>
              <a:ahLst/>
              <a:cxnLst/>
              <a:rect l="l" t="t" r="r" b="b"/>
              <a:pathLst>
                <a:path w="2312" h="1858" extrusionOk="0">
                  <a:moveTo>
                    <a:pt x="1907" y="1"/>
                  </a:moveTo>
                  <a:cubicBezTo>
                    <a:pt x="1900" y="1"/>
                    <a:pt x="1893" y="1"/>
                    <a:pt x="1886" y="1"/>
                  </a:cubicBezTo>
                  <a:cubicBezTo>
                    <a:pt x="1720" y="29"/>
                    <a:pt x="1541" y="84"/>
                    <a:pt x="1418" y="181"/>
                  </a:cubicBezTo>
                  <a:cubicBezTo>
                    <a:pt x="1018" y="511"/>
                    <a:pt x="633" y="869"/>
                    <a:pt x="262" y="1212"/>
                  </a:cubicBezTo>
                  <a:cubicBezTo>
                    <a:pt x="110" y="1350"/>
                    <a:pt x="0" y="1529"/>
                    <a:pt x="152" y="1722"/>
                  </a:cubicBezTo>
                  <a:cubicBezTo>
                    <a:pt x="222" y="1820"/>
                    <a:pt x="311" y="1857"/>
                    <a:pt x="404" y="1857"/>
                  </a:cubicBezTo>
                  <a:cubicBezTo>
                    <a:pt x="493" y="1857"/>
                    <a:pt x="587" y="1823"/>
                    <a:pt x="675" y="1777"/>
                  </a:cubicBezTo>
                  <a:cubicBezTo>
                    <a:pt x="1143" y="1487"/>
                    <a:pt x="1596" y="1212"/>
                    <a:pt x="2051" y="896"/>
                  </a:cubicBezTo>
                  <a:cubicBezTo>
                    <a:pt x="2188" y="799"/>
                    <a:pt x="2256" y="621"/>
                    <a:pt x="2311" y="538"/>
                  </a:cubicBezTo>
                  <a:cubicBezTo>
                    <a:pt x="2311" y="218"/>
                    <a:pt x="2143" y="1"/>
                    <a:pt x="1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016075" y="5037750"/>
              <a:ext cx="53675" cy="54800"/>
            </a:xfrm>
            <a:custGeom>
              <a:avLst/>
              <a:gdLst/>
              <a:ahLst/>
              <a:cxnLst/>
              <a:rect l="l" t="t" r="r" b="b"/>
              <a:pathLst>
                <a:path w="2147" h="2192" extrusionOk="0">
                  <a:moveTo>
                    <a:pt x="1780" y="0"/>
                  </a:moveTo>
                  <a:cubicBezTo>
                    <a:pt x="1756" y="0"/>
                    <a:pt x="1732" y="2"/>
                    <a:pt x="1706" y="7"/>
                  </a:cubicBezTo>
                  <a:cubicBezTo>
                    <a:pt x="1569" y="34"/>
                    <a:pt x="1418" y="102"/>
                    <a:pt x="1321" y="199"/>
                  </a:cubicBezTo>
                  <a:cubicBezTo>
                    <a:pt x="895" y="667"/>
                    <a:pt x="482" y="1148"/>
                    <a:pt x="83" y="1643"/>
                  </a:cubicBezTo>
                  <a:cubicBezTo>
                    <a:pt x="15" y="1740"/>
                    <a:pt x="0" y="2001"/>
                    <a:pt x="70" y="2098"/>
                  </a:cubicBezTo>
                  <a:cubicBezTo>
                    <a:pt x="121" y="2165"/>
                    <a:pt x="183" y="2191"/>
                    <a:pt x="247" y="2191"/>
                  </a:cubicBezTo>
                  <a:cubicBezTo>
                    <a:pt x="353" y="2191"/>
                    <a:pt x="465" y="2120"/>
                    <a:pt x="551" y="2043"/>
                  </a:cubicBezTo>
                  <a:cubicBezTo>
                    <a:pt x="1033" y="1616"/>
                    <a:pt x="1500" y="1190"/>
                    <a:pt x="1954" y="750"/>
                  </a:cubicBezTo>
                  <a:cubicBezTo>
                    <a:pt x="2051" y="667"/>
                    <a:pt x="2106" y="515"/>
                    <a:pt x="2146" y="447"/>
                  </a:cubicBezTo>
                  <a:cubicBezTo>
                    <a:pt x="2146" y="162"/>
                    <a:pt x="1991" y="0"/>
                    <a:pt x="1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181150" y="4859100"/>
              <a:ext cx="54375" cy="48450"/>
            </a:xfrm>
            <a:custGeom>
              <a:avLst/>
              <a:gdLst/>
              <a:ahLst/>
              <a:cxnLst/>
              <a:rect l="l" t="t" r="r" b="b"/>
              <a:pathLst>
                <a:path w="2175" h="1938" extrusionOk="0">
                  <a:moveTo>
                    <a:pt x="1830" y="1"/>
                  </a:moveTo>
                  <a:cubicBezTo>
                    <a:pt x="1774" y="1"/>
                    <a:pt x="1717" y="6"/>
                    <a:pt x="1666" y="12"/>
                  </a:cubicBezTo>
                  <a:cubicBezTo>
                    <a:pt x="1584" y="26"/>
                    <a:pt x="1501" y="109"/>
                    <a:pt x="1446" y="164"/>
                  </a:cubicBezTo>
                  <a:cubicBezTo>
                    <a:pt x="1047" y="562"/>
                    <a:pt x="661" y="947"/>
                    <a:pt x="276" y="1347"/>
                  </a:cubicBezTo>
                  <a:cubicBezTo>
                    <a:pt x="194" y="1429"/>
                    <a:pt x="111" y="1525"/>
                    <a:pt x="70" y="1635"/>
                  </a:cubicBezTo>
                  <a:cubicBezTo>
                    <a:pt x="1" y="1828"/>
                    <a:pt x="98" y="1938"/>
                    <a:pt x="345" y="1938"/>
                  </a:cubicBezTo>
                  <a:cubicBezTo>
                    <a:pt x="401" y="1910"/>
                    <a:pt x="524" y="1897"/>
                    <a:pt x="606" y="1828"/>
                  </a:cubicBezTo>
                  <a:cubicBezTo>
                    <a:pt x="1061" y="1470"/>
                    <a:pt x="1529" y="1112"/>
                    <a:pt x="1982" y="727"/>
                  </a:cubicBezTo>
                  <a:cubicBezTo>
                    <a:pt x="2079" y="659"/>
                    <a:pt x="2147" y="521"/>
                    <a:pt x="2162" y="411"/>
                  </a:cubicBezTo>
                  <a:cubicBezTo>
                    <a:pt x="2175" y="287"/>
                    <a:pt x="2120" y="122"/>
                    <a:pt x="2037" y="54"/>
                  </a:cubicBezTo>
                  <a:cubicBezTo>
                    <a:pt x="1988" y="13"/>
                    <a:pt x="1910" y="1"/>
                    <a:pt x="1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2"/>
          <p:cNvSpPr/>
          <p:nvPr/>
        </p:nvSpPr>
        <p:spPr>
          <a:xfrm rot="9900039">
            <a:off x="8466246" y="3741820"/>
            <a:ext cx="1137851" cy="531974"/>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5400000">
            <a:off x="4038775" y="-547600"/>
            <a:ext cx="263212" cy="1200787"/>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2"/>
          <p:cNvGrpSpPr/>
          <p:nvPr/>
        </p:nvGrpSpPr>
        <p:grpSpPr>
          <a:xfrm>
            <a:off x="6433600" y="4817875"/>
            <a:ext cx="333650" cy="198650"/>
            <a:chOff x="2645275" y="3236825"/>
            <a:chExt cx="333650" cy="198650"/>
          </a:xfrm>
        </p:grpSpPr>
        <p:sp>
          <p:nvSpPr>
            <p:cNvPr id="156" name="Google Shape;156;p2"/>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2"/>
          <p:cNvGrpSpPr/>
          <p:nvPr/>
        </p:nvGrpSpPr>
        <p:grpSpPr>
          <a:xfrm>
            <a:off x="4813211" y="4817878"/>
            <a:ext cx="733505" cy="482151"/>
            <a:chOff x="6739600" y="291450"/>
            <a:chExt cx="504925" cy="331900"/>
          </a:xfrm>
        </p:grpSpPr>
        <p:sp>
          <p:nvSpPr>
            <p:cNvPr id="163" name="Google Shape;163;p2"/>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2"/>
          <p:cNvGrpSpPr/>
          <p:nvPr/>
        </p:nvGrpSpPr>
        <p:grpSpPr>
          <a:xfrm>
            <a:off x="7765471" y="3707269"/>
            <a:ext cx="506717" cy="456779"/>
            <a:chOff x="593975" y="1926100"/>
            <a:chExt cx="917300" cy="826750"/>
          </a:xfrm>
        </p:grpSpPr>
        <p:sp>
          <p:nvSpPr>
            <p:cNvPr id="188" name="Google Shape;188;p2"/>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2"/>
          <p:cNvSpPr/>
          <p:nvPr/>
        </p:nvSpPr>
        <p:spPr>
          <a:xfrm>
            <a:off x="3311675" y="4817884"/>
            <a:ext cx="808501" cy="666084"/>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2"/>
          <p:cNvGrpSpPr/>
          <p:nvPr/>
        </p:nvGrpSpPr>
        <p:grpSpPr>
          <a:xfrm>
            <a:off x="1809836" y="4513042"/>
            <a:ext cx="959197" cy="808314"/>
            <a:chOff x="1844900" y="831875"/>
            <a:chExt cx="538300" cy="453625"/>
          </a:xfrm>
        </p:grpSpPr>
        <p:sp>
          <p:nvSpPr>
            <p:cNvPr id="226" name="Google Shape;226;p2"/>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2"/>
          <p:cNvSpPr/>
          <p:nvPr/>
        </p:nvSpPr>
        <p:spPr>
          <a:xfrm>
            <a:off x="5391575" y="-295201"/>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124172" y="627220"/>
            <a:ext cx="389663" cy="207064"/>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2"/>
          <p:cNvGrpSpPr/>
          <p:nvPr/>
        </p:nvGrpSpPr>
        <p:grpSpPr>
          <a:xfrm>
            <a:off x="8501164" y="2477301"/>
            <a:ext cx="1200748" cy="1182769"/>
            <a:chOff x="960250" y="302050"/>
            <a:chExt cx="721300" cy="710500"/>
          </a:xfrm>
        </p:grpSpPr>
        <p:sp>
          <p:nvSpPr>
            <p:cNvPr id="244" name="Google Shape;244;p2"/>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961300" y="563475"/>
              <a:ext cx="49200" cy="51600"/>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369900" y="483900"/>
              <a:ext cx="97025" cy="89125"/>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442825" y="640325"/>
              <a:ext cx="89100" cy="74425"/>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1395375" y="838150"/>
              <a:ext cx="93900" cy="73950"/>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1172475" y="589375"/>
              <a:ext cx="82225"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244725" y="770200"/>
              <a:ext cx="92875" cy="6792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190700" y="302050"/>
              <a:ext cx="80875" cy="80125"/>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503000" y="540600"/>
              <a:ext cx="79825" cy="88575"/>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555650" y="713775"/>
              <a:ext cx="80825" cy="76400"/>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1027675" y="637550"/>
              <a:ext cx="94275" cy="65950"/>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396375" y="742025"/>
              <a:ext cx="64000" cy="5610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1139475" y="516700"/>
              <a:ext cx="78075" cy="36500"/>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1119850" y="780175"/>
              <a:ext cx="58850" cy="61425"/>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074800" y="902825"/>
              <a:ext cx="46800" cy="69150"/>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1241775" y="433175"/>
              <a:ext cx="50425" cy="6292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240600" y="890150"/>
              <a:ext cx="66375" cy="358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1402250" y="370000"/>
              <a:ext cx="57800" cy="45950"/>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1089575" y="577300"/>
              <a:ext cx="45425" cy="40725"/>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353400" y="646250"/>
              <a:ext cx="43700" cy="37975"/>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314525" y="392775"/>
              <a:ext cx="39600" cy="34925"/>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294250" y="605200"/>
              <a:ext cx="29600" cy="25375"/>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
          <p:cNvSpPr/>
          <p:nvPr/>
        </p:nvSpPr>
        <p:spPr>
          <a:xfrm rot="3059263">
            <a:off x="1685665" y="119836"/>
            <a:ext cx="373840" cy="198656"/>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8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_1_1">
    <p:spTree>
      <p:nvGrpSpPr>
        <p:cNvPr id="1" name="Shape 1505"/>
        <p:cNvGrpSpPr/>
        <p:nvPr/>
      </p:nvGrpSpPr>
      <p:grpSpPr>
        <a:xfrm>
          <a:off x="0" y="0"/>
          <a:ext cx="0" cy="0"/>
          <a:chOff x="0" y="0"/>
          <a:chExt cx="0" cy="0"/>
        </a:xfrm>
      </p:grpSpPr>
      <p:sp>
        <p:nvSpPr>
          <p:cNvPr id="1506" name="Google Shape;1506;p14"/>
          <p:cNvSpPr txBox="1">
            <a:spLocks noGrp="1"/>
          </p:cNvSpPr>
          <p:nvPr>
            <p:ph type="subTitle" idx="1"/>
          </p:nvPr>
        </p:nvSpPr>
        <p:spPr>
          <a:xfrm>
            <a:off x="715100" y="1663175"/>
            <a:ext cx="3230100" cy="2940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atin typeface="Lexend Light"/>
                <a:ea typeface="Lexend Light"/>
                <a:cs typeface="Lexend Light"/>
                <a:sym typeface="Lexend Light"/>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7" name="Google Shape;1507;p14"/>
          <p:cNvSpPr txBox="1">
            <a:spLocks noGrp="1"/>
          </p:cNvSpPr>
          <p:nvPr>
            <p:ph type="title"/>
          </p:nvPr>
        </p:nvSpPr>
        <p:spPr>
          <a:xfrm>
            <a:off x="7151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508" name="Google Shape;1508;p14"/>
          <p:cNvSpPr/>
          <p:nvPr/>
        </p:nvSpPr>
        <p:spPr>
          <a:xfrm>
            <a:off x="-208875" y="-16675"/>
            <a:ext cx="2079975" cy="461689"/>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4"/>
          <p:cNvSpPr/>
          <p:nvPr/>
        </p:nvSpPr>
        <p:spPr>
          <a:xfrm rot="-5766871">
            <a:off x="-196669" y="-275896"/>
            <a:ext cx="920506" cy="1421593"/>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4"/>
          <p:cNvSpPr/>
          <p:nvPr/>
        </p:nvSpPr>
        <p:spPr>
          <a:xfrm rot="1666954">
            <a:off x="8655453" y="2523185"/>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14"/>
          <p:cNvGrpSpPr/>
          <p:nvPr/>
        </p:nvGrpSpPr>
        <p:grpSpPr>
          <a:xfrm>
            <a:off x="7820412" y="4704708"/>
            <a:ext cx="2455199" cy="955710"/>
            <a:chOff x="5118925" y="3316075"/>
            <a:chExt cx="2765798" cy="1076613"/>
          </a:xfrm>
        </p:grpSpPr>
        <p:sp>
          <p:nvSpPr>
            <p:cNvPr id="1512" name="Google Shape;1512;p14"/>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4"/>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4"/>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4"/>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4"/>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4"/>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4"/>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4"/>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4"/>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4"/>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4"/>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4"/>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4"/>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4"/>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4"/>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4"/>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4"/>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4"/>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4"/>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4"/>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4"/>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4"/>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4"/>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4"/>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4"/>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4"/>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 name="Google Shape;1546;p14"/>
          <p:cNvGrpSpPr/>
          <p:nvPr/>
        </p:nvGrpSpPr>
        <p:grpSpPr>
          <a:xfrm>
            <a:off x="8643983" y="1368253"/>
            <a:ext cx="576222" cy="690773"/>
            <a:chOff x="5937150" y="5007400"/>
            <a:chExt cx="373225" cy="447450"/>
          </a:xfrm>
        </p:grpSpPr>
        <p:sp>
          <p:nvSpPr>
            <p:cNvPr id="1547" name="Google Shape;1547;p14"/>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14"/>
          <p:cNvGrpSpPr/>
          <p:nvPr/>
        </p:nvGrpSpPr>
        <p:grpSpPr>
          <a:xfrm>
            <a:off x="-355668" y="1428203"/>
            <a:ext cx="733488" cy="456751"/>
            <a:chOff x="4819000" y="1410925"/>
            <a:chExt cx="327450" cy="203925"/>
          </a:xfrm>
        </p:grpSpPr>
        <p:sp>
          <p:nvSpPr>
            <p:cNvPr id="1551" name="Google Shape;1551;p14"/>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4"/>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4"/>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4"/>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4"/>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4"/>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4"/>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4"/>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14"/>
          <p:cNvSpPr/>
          <p:nvPr/>
        </p:nvSpPr>
        <p:spPr>
          <a:xfrm rot="-8882948">
            <a:off x="7411521" y="-356963"/>
            <a:ext cx="1162309" cy="76596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14"/>
          <p:cNvGrpSpPr/>
          <p:nvPr/>
        </p:nvGrpSpPr>
        <p:grpSpPr>
          <a:xfrm>
            <a:off x="145139" y="2288555"/>
            <a:ext cx="236881" cy="264947"/>
            <a:chOff x="6809075" y="3709775"/>
            <a:chExt cx="385925" cy="431650"/>
          </a:xfrm>
        </p:grpSpPr>
        <p:sp>
          <p:nvSpPr>
            <p:cNvPr id="1561" name="Google Shape;1561;p14"/>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4"/>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4"/>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4"/>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4"/>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4"/>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4"/>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4"/>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4"/>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4"/>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4"/>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4"/>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4"/>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4"/>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4"/>
          <p:cNvGrpSpPr/>
          <p:nvPr/>
        </p:nvGrpSpPr>
        <p:grpSpPr>
          <a:xfrm>
            <a:off x="8688452" y="4004093"/>
            <a:ext cx="236881" cy="264947"/>
            <a:chOff x="6809075" y="3709775"/>
            <a:chExt cx="385925" cy="431650"/>
          </a:xfrm>
        </p:grpSpPr>
        <p:sp>
          <p:nvSpPr>
            <p:cNvPr id="1576" name="Google Shape;1576;p14"/>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4"/>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4"/>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4"/>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4"/>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4"/>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4"/>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4"/>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4"/>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4"/>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4"/>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4"/>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4"/>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4"/>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0" name="Google Shape;1590;p14"/>
          <p:cNvGrpSpPr/>
          <p:nvPr/>
        </p:nvGrpSpPr>
        <p:grpSpPr>
          <a:xfrm rot="2700000">
            <a:off x="-216068" y="4587214"/>
            <a:ext cx="733485" cy="618107"/>
            <a:chOff x="1844900" y="831875"/>
            <a:chExt cx="538300" cy="453625"/>
          </a:xfrm>
        </p:grpSpPr>
        <p:sp>
          <p:nvSpPr>
            <p:cNvPr id="1591" name="Google Shape;1591;p14"/>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4"/>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4"/>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4"/>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4"/>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4"/>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4"/>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4"/>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4"/>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4"/>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4"/>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4"/>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4"/>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4"/>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4"/>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14"/>
          <p:cNvGrpSpPr/>
          <p:nvPr/>
        </p:nvGrpSpPr>
        <p:grpSpPr>
          <a:xfrm>
            <a:off x="1019347" y="4763778"/>
            <a:ext cx="293903" cy="264973"/>
            <a:chOff x="593975" y="1926100"/>
            <a:chExt cx="917300" cy="826750"/>
          </a:xfrm>
        </p:grpSpPr>
        <p:sp>
          <p:nvSpPr>
            <p:cNvPr id="1607" name="Google Shape;1607;p14"/>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4"/>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4"/>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4"/>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4"/>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4"/>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4"/>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4"/>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4"/>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4"/>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4"/>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4"/>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4"/>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4"/>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4"/>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4"/>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4"/>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4"/>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4"/>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4"/>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4"/>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4"/>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4"/>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4"/>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4"/>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4"/>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4"/>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4"/>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4"/>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4"/>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4"/>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4"/>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4"/>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4"/>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4"/>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4"/>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3" name="Google Shape;1643;p14"/>
          <p:cNvSpPr/>
          <p:nvPr/>
        </p:nvSpPr>
        <p:spPr>
          <a:xfrm rot="7764463">
            <a:off x="-331781" y="3130445"/>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14"/>
          <p:cNvGrpSpPr/>
          <p:nvPr/>
        </p:nvGrpSpPr>
        <p:grpSpPr>
          <a:xfrm>
            <a:off x="7005100" y="114850"/>
            <a:ext cx="333650" cy="198650"/>
            <a:chOff x="2645275" y="3236825"/>
            <a:chExt cx="333650" cy="198650"/>
          </a:xfrm>
        </p:grpSpPr>
        <p:sp>
          <p:nvSpPr>
            <p:cNvPr id="1645" name="Google Shape;1645;p14"/>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4"/>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4"/>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4"/>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4"/>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14"/>
          <p:cNvGrpSpPr/>
          <p:nvPr/>
        </p:nvGrpSpPr>
        <p:grpSpPr>
          <a:xfrm>
            <a:off x="619206" y="763913"/>
            <a:ext cx="188039" cy="296415"/>
            <a:chOff x="4749525" y="2413575"/>
            <a:chExt cx="311271" cy="490672"/>
          </a:xfrm>
        </p:grpSpPr>
        <p:sp>
          <p:nvSpPr>
            <p:cNvPr id="1652" name="Google Shape;1652;p14"/>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4"/>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14"/>
          <p:cNvGrpSpPr/>
          <p:nvPr/>
        </p:nvGrpSpPr>
        <p:grpSpPr>
          <a:xfrm flipH="1">
            <a:off x="8336756" y="763913"/>
            <a:ext cx="188039" cy="296415"/>
            <a:chOff x="4749525" y="2413575"/>
            <a:chExt cx="311271" cy="490672"/>
          </a:xfrm>
        </p:grpSpPr>
        <p:sp>
          <p:nvSpPr>
            <p:cNvPr id="1656" name="Google Shape;1656;p14"/>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9" name="Google Shape;1659;p14"/>
          <p:cNvGrpSpPr/>
          <p:nvPr/>
        </p:nvGrpSpPr>
        <p:grpSpPr>
          <a:xfrm rot="-1668623">
            <a:off x="8806987" y="422229"/>
            <a:ext cx="574070" cy="618300"/>
            <a:chOff x="2145500" y="2775800"/>
            <a:chExt cx="378025" cy="407150"/>
          </a:xfrm>
        </p:grpSpPr>
        <p:sp>
          <p:nvSpPr>
            <p:cNvPr id="1660" name="Google Shape;1660;p14"/>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62"/>
        <p:cNvGrpSpPr/>
        <p:nvPr/>
      </p:nvGrpSpPr>
      <p:grpSpPr>
        <a:xfrm>
          <a:off x="0" y="0"/>
          <a:ext cx="0" cy="0"/>
          <a:chOff x="0" y="0"/>
          <a:chExt cx="0" cy="0"/>
        </a:xfrm>
      </p:grpSpPr>
      <p:sp>
        <p:nvSpPr>
          <p:cNvPr id="1663" name="Google Shape;1663;p15"/>
          <p:cNvSpPr txBox="1">
            <a:spLocks noGrp="1"/>
          </p:cNvSpPr>
          <p:nvPr>
            <p:ph type="subTitle" idx="1"/>
          </p:nvPr>
        </p:nvSpPr>
        <p:spPr>
          <a:xfrm>
            <a:off x="1167950" y="23441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4" name="Google Shape;1664;p15"/>
          <p:cNvSpPr txBox="1">
            <a:spLocks noGrp="1"/>
          </p:cNvSpPr>
          <p:nvPr>
            <p:ph type="subTitle" idx="2"/>
          </p:nvPr>
        </p:nvSpPr>
        <p:spPr>
          <a:xfrm>
            <a:off x="3403800" y="3632402"/>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5" name="Google Shape;1665;p15"/>
          <p:cNvSpPr txBox="1">
            <a:spLocks noGrp="1"/>
          </p:cNvSpPr>
          <p:nvPr>
            <p:ph type="subTitle" idx="3"/>
          </p:nvPr>
        </p:nvSpPr>
        <p:spPr>
          <a:xfrm>
            <a:off x="5639650" y="23441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6" name="Google Shape;1666;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67" name="Google Shape;1667;p15"/>
          <p:cNvSpPr txBox="1">
            <a:spLocks noGrp="1"/>
          </p:cNvSpPr>
          <p:nvPr>
            <p:ph type="subTitle" idx="4"/>
          </p:nvPr>
        </p:nvSpPr>
        <p:spPr>
          <a:xfrm>
            <a:off x="1167950" y="2048725"/>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1668" name="Google Shape;1668;p15"/>
          <p:cNvSpPr txBox="1">
            <a:spLocks noGrp="1"/>
          </p:cNvSpPr>
          <p:nvPr>
            <p:ph type="subTitle" idx="5"/>
          </p:nvPr>
        </p:nvSpPr>
        <p:spPr>
          <a:xfrm>
            <a:off x="5639650" y="2048725"/>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1669" name="Google Shape;1669;p15"/>
          <p:cNvSpPr txBox="1">
            <a:spLocks noGrp="1"/>
          </p:cNvSpPr>
          <p:nvPr>
            <p:ph type="subTitle" idx="6"/>
          </p:nvPr>
        </p:nvSpPr>
        <p:spPr>
          <a:xfrm>
            <a:off x="3403800" y="3337875"/>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grpSp>
        <p:nvGrpSpPr>
          <p:cNvPr id="1670" name="Google Shape;1670;p15"/>
          <p:cNvGrpSpPr/>
          <p:nvPr/>
        </p:nvGrpSpPr>
        <p:grpSpPr>
          <a:xfrm rot="7941567" flipH="1">
            <a:off x="-2023416" y="-2073971"/>
            <a:ext cx="5125935" cy="2891909"/>
            <a:chOff x="4092125" y="1569400"/>
            <a:chExt cx="941025" cy="530900"/>
          </a:xfrm>
        </p:grpSpPr>
        <p:sp>
          <p:nvSpPr>
            <p:cNvPr id="1671" name="Google Shape;1671;p15"/>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5"/>
            <p:cNvSpPr/>
            <p:nvPr/>
          </p:nvSpPr>
          <p:spPr>
            <a:xfrm>
              <a:off x="4836539" y="1629449"/>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3" name="Google Shape;1673;p15"/>
          <p:cNvSpPr/>
          <p:nvPr/>
        </p:nvSpPr>
        <p:spPr>
          <a:xfrm rot="-3805574" flipH="1">
            <a:off x="-259655" y="4007803"/>
            <a:ext cx="897889" cy="1192392"/>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15"/>
          <p:cNvGrpSpPr/>
          <p:nvPr/>
        </p:nvGrpSpPr>
        <p:grpSpPr>
          <a:xfrm>
            <a:off x="8556960" y="1246259"/>
            <a:ext cx="656316" cy="786796"/>
            <a:chOff x="5937150" y="5007400"/>
            <a:chExt cx="373225" cy="447450"/>
          </a:xfrm>
        </p:grpSpPr>
        <p:sp>
          <p:nvSpPr>
            <p:cNvPr id="1675" name="Google Shape;1675;p15"/>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5"/>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5"/>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5"/>
          <p:cNvGrpSpPr/>
          <p:nvPr/>
        </p:nvGrpSpPr>
        <p:grpSpPr>
          <a:xfrm>
            <a:off x="6694912" y="-248231"/>
            <a:ext cx="424054" cy="474297"/>
            <a:chOff x="6809075" y="3709775"/>
            <a:chExt cx="385925" cy="431650"/>
          </a:xfrm>
        </p:grpSpPr>
        <p:sp>
          <p:nvSpPr>
            <p:cNvPr id="1679" name="Google Shape;1679;p15"/>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5"/>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5"/>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5"/>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5"/>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5"/>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5"/>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5"/>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5"/>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5"/>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5"/>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5"/>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5"/>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5"/>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3" name="Google Shape;1693;p15"/>
          <p:cNvGrpSpPr/>
          <p:nvPr/>
        </p:nvGrpSpPr>
        <p:grpSpPr>
          <a:xfrm>
            <a:off x="227993" y="1446666"/>
            <a:ext cx="328760" cy="296390"/>
            <a:chOff x="593975" y="1926100"/>
            <a:chExt cx="917300" cy="826750"/>
          </a:xfrm>
        </p:grpSpPr>
        <p:sp>
          <p:nvSpPr>
            <p:cNvPr id="1694" name="Google Shape;1694;p15"/>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5"/>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5"/>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5"/>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5"/>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5"/>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5"/>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5"/>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5"/>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5"/>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5"/>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5"/>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5"/>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5"/>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5"/>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5"/>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5"/>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5"/>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5"/>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5"/>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5"/>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5"/>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5"/>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5"/>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5"/>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5"/>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5"/>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5"/>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5"/>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5"/>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5"/>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5"/>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5"/>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5"/>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5"/>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5"/>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0" name="Google Shape;1730;p15"/>
          <p:cNvSpPr/>
          <p:nvPr/>
        </p:nvSpPr>
        <p:spPr>
          <a:xfrm rot="9837978">
            <a:off x="6987841" y="4622449"/>
            <a:ext cx="3254610" cy="722421"/>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5"/>
          <p:cNvSpPr/>
          <p:nvPr/>
        </p:nvSpPr>
        <p:spPr>
          <a:xfrm rot="7764463">
            <a:off x="3004369" y="4948445"/>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5"/>
          <p:cNvSpPr/>
          <p:nvPr/>
        </p:nvSpPr>
        <p:spPr>
          <a:xfrm rot="-2700000">
            <a:off x="8515799" y="2442415"/>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3" name="Google Shape;1733;p15"/>
          <p:cNvGrpSpPr/>
          <p:nvPr/>
        </p:nvGrpSpPr>
        <p:grpSpPr>
          <a:xfrm rot="2020383">
            <a:off x="-368761" y="2632746"/>
            <a:ext cx="733503" cy="456756"/>
            <a:chOff x="4819000" y="1410925"/>
            <a:chExt cx="327450" cy="203925"/>
          </a:xfrm>
        </p:grpSpPr>
        <p:sp>
          <p:nvSpPr>
            <p:cNvPr id="1734" name="Google Shape;1734;p15"/>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5"/>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5"/>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5"/>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5"/>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5"/>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5"/>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5"/>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2" name="Google Shape;1742;p15"/>
          <p:cNvGrpSpPr/>
          <p:nvPr/>
        </p:nvGrpSpPr>
        <p:grpSpPr>
          <a:xfrm>
            <a:off x="8556939" y="4187030"/>
            <a:ext cx="236881" cy="264947"/>
            <a:chOff x="6809075" y="3709775"/>
            <a:chExt cx="385925" cy="431650"/>
          </a:xfrm>
        </p:grpSpPr>
        <p:sp>
          <p:nvSpPr>
            <p:cNvPr id="1743" name="Google Shape;1743;p15"/>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5"/>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5"/>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5"/>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5"/>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5"/>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5"/>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5"/>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5"/>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5"/>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5"/>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5"/>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5"/>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5"/>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15"/>
          <p:cNvGrpSpPr/>
          <p:nvPr/>
        </p:nvGrpSpPr>
        <p:grpSpPr>
          <a:xfrm>
            <a:off x="619206" y="763913"/>
            <a:ext cx="188039" cy="296415"/>
            <a:chOff x="4749525" y="2413575"/>
            <a:chExt cx="311271" cy="490672"/>
          </a:xfrm>
        </p:grpSpPr>
        <p:sp>
          <p:nvSpPr>
            <p:cNvPr id="1758" name="Google Shape;1758;p15"/>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5"/>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5"/>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15"/>
          <p:cNvGrpSpPr/>
          <p:nvPr/>
        </p:nvGrpSpPr>
        <p:grpSpPr>
          <a:xfrm flipH="1">
            <a:off x="8336756" y="763913"/>
            <a:ext cx="188039" cy="296415"/>
            <a:chOff x="4749525" y="2413575"/>
            <a:chExt cx="311271" cy="490672"/>
          </a:xfrm>
        </p:grpSpPr>
        <p:sp>
          <p:nvSpPr>
            <p:cNvPr id="1762" name="Google Shape;1762;p15"/>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5"/>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5"/>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BLANK_1_1_1_2_1">
    <p:spTree>
      <p:nvGrpSpPr>
        <p:cNvPr id="1" name="Shape 1765"/>
        <p:cNvGrpSpPr/>
        <p:nvPr/>
      </p:nvGrpSpPr>
      <p:grpSpPr>
        <a:xfrm>
          <a:off x="0" y="0"/>
          <a:ext cx="0" cy="0"/>
          <a:chOff x="0" y="0"/>
          <a:chExt cx="0" cy="0"/>
        </a:xfrm>
      </p:grpSpPr>
      <p:sp>
        <p:nvSpPr>
          <p:cNvPr id="1766" name="Google Shape;1766;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67" name="Google Shape;1767;p16"/>
          <p:cNvSpPr txBox="1">
            <a:spLocks noGrp="1"/>
          </p:cNvSpPr>
          <p:nvPr>
            <p:ph type="subTitle" idx="1"/>
          </p:nvPr>
        </p:nvSpPr>
        <p:spPr>
          <a:xfrm>
            <a:off x="1838325" y="2040174"/>
            <a:ext cx="2532600" cy="618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8" name="Google Shape;1768;p16"/>
          <p:cNvSpPr txBox="1">
            <a:spLocks noGrp="1"/>
          </p:cNvSpPr>
          <p:nvPr>
            <p:ph type="subTitle" idx="2"/>
          </p:nvPr>
        </p:nvSpPr>
        <p:spPr>
          <a:xfrm>
            <a:off x="1838325" y="1707025"/>
            <a:ext cx="2532600" cy="447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9" name="Google Shape;1769;p16"/>
          <p:cNvSpPr txBox="1">
            <a:spLocks noGrp="1"/>
          </p:cNvSpPr>
          <p:nvPr>
            <p:ph type="subTitle" idx="3"/>
          </p:nvPr>
        </p:nvSpPr>
        <p:spPr>
          <a:xfrm>
            <a:off x="1838325" y="3833303"/>
            <a:ext cx="2532600" cy="618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0" name="Google Shape;1770;p16"/>
          <p:cNvSpPr txBox="1">
            <a:spLocks noGrp="1"/>
          </p:cNvSpPr>
          <p:nvPr>
            <p:ph type="subTitle" idx="4"/>
          </p:nvPr>
        </p:nvSpPr>
        <p:spPr>
          <a:xfrm>
            <a:off x="1838325" y="3500154"/>
            <a:ext cx="2532600" cy="447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1" name="Google Shape;1771;p16"/>
          <p:cNvSpPr txBox="1">
            <a:spLocks noGrp="1"/>
          </p:cNvSpPr>
          <p:nvPr>
            <p:ph type="subTitle" idx="5"/>
          </p:nvPr>
        </p:nvSpPr>
        <p:spPr>
          <a:xfrm>
            <a:off x="5566775" y="2040174"/>
            <a:ext cx="2532600" cy="618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2" name="Google Shape;1772;p16"/>
          <p:cNvSpPr txBox="1">
            <a:spLocks noGrp="1"/>
          </p:cNvSpPr>
          <p:nvPr>
            <p:ph type="subTitle" idx="6"/>
          </p:nvPr>
        </p:nvSpPr>
        <p:spPr>
          <a:xfrm>
            <a:off x="5566775" y="1707025"/>
            <a:ext cx="2532600" cy="447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3" name="Google Shape;1773;p16"/>
          <p:cNvSpPr txBox="1">
            <a:spLocks noGrp="1"/>
          </p:cNvSpPr>
          <p:nvPr>
            <p:ph type="subTitle" idx="7"/>
          </p:nvPr>
        </p:nvSpPr>
        <p:spPr>
          <a:xfrm>
            <a:off x="5566775" y="3833303"/>
            <a:ext cx="2532600" cy="618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4" name="Google Shape;1774;p16"/>
          <p:cNvSpPr txBox="1">
            <a:spLocks noGrp="1"/>
          </p:cNvSpPr>
          <p:nvPr>
            <p:ph type="subTitle" idx="8"/>
          </p:nvPr>
        </p:nvSpPr>
        <p:spPr>
          <a:xfrm>
            <a:off x="5566775" y="3500154"/>
            <a:ext cx="2532600" cy="447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775" name="Google Shape;1775;p16"/>
          <p:cNvGrpSpPr/>
          <p:nvPr/>
        </p:nvGrpSpPr>
        <p:grpSpPr>
          <a:xfrm rot="-7941567">
            <a:off x="6125084" y="-1834321"/>
            <a:ext cx="5125935" cy="2891909"/>
            <a:chOff x="4092125" y="1569400"/>
            <a:chExt cx="941025" cy="530900"/>
          </a:xfrm>
        </p:grpSpPr>
        <p:sp>
          <p:nvSpPr>
            <p:cNvPr id="1776" name="Google Shape;1776;p16"/>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6"/>
            <p:cNvSpPr/>
            <p:nvPr/>
          </p:nvSpPr>
          <p:spPr>
            <a:xfrm>
              <a:off x="4836539" y="1629449"/>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8" name="Google Shape;1778;p16"/>
          <p:cNvSpPr/>
          <p:nvPr/>
        </p:nvSpPr>
        <p:spPr>
          <a:xfrm rot="-5766871">
            <a:off x="-135144" y="-238046"/>
            <a:ext cx="920506" cy="1421593"/>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6"/>
          <p:cNvSpPr/>
          <p:nvPr/>
        </p:nvSpPr>
        <p:spPr>
          <a:xfrm rot="3655608">
            <a:off x="8364538" y="3959654"/>
            <a:ext cx="877125" cy="135456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6"/>
          <p:cNvSpPr/>
          <p:nvPr/>
        </p:nvSpPr>
        <p:spPr>
          <a:xfrm rot="2245719">
            <a:off x="-317558" y="4781166"/>
            <a:ext cx="1162282" cy="765965"/>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6"/>
          <p:cNvSpPr/>
          <p:nvPr/>
        </p:nvSpPr>
        <p:spPr>
          <a:xfrm rot="-1409273">
            <a:off x="8121888" y="-261629"/>
            <a:ext cx="897903" cy="1192411"/>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16"/>
          <p:cNvGrpSpPr/>
          <p:nvPr/>
        </p:nvGrpSpPr>
        <p:grpSpPr>
          <a:xfrm>
            <a:off x="619206" y="763913"/>
            <a:ext cx="188039" cy="296415"/>
            <a:chOff x="4749525" y="2413575"/>
            <a:chExt cx="311271" cy="490672"/>
          </a:xfrm>
        </p:grpSpPr>
        <p:sp>
          <p:nvSpPr>
            <p:cNvPr id="1783" name="Google Shape;1783;p16"/>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6"/>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6"/>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6" name="Google Shape;1786;p16"/>
          <p:cNvGrpSpPr/>
          <p:nvPr/>
        </p:nvGrpSpPr>
        <p:grpSpPr>
          <a:xfrm flipH="1">
            <a:off x="8336756" y="763913"/>
            <a:ext cx="188039" cy="296415"/>
            <a:chOff x="4749525" y="2413575"/>
            <a:chExt cx="311271" cy="490672"/>
          </a:xfrm>
        </p:grpSpPr>
        <p:sp>
          <p:nvSpPr>
            <p:cNvPr id="1787" name="Google Shape;1787;p16"/>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6"/>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6"/>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0" name="Google Shape;1790;p16"/>
          <p:cNvSpPr/>
          <p:nvPr/>
        </p:nvSpPr>
        <p:spPr>
          <a:xfrm rot="-2700000">
            <a:off x="-1245301" y="2499078"/>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6"/>
          <p:cNvSpPr/>
          <p:nvPr/>
        </p:nvSpPr>
        <p:spPr>
          <a:xfrm rot="2388315">
            <a:off x="8514089" y="2421570"/>
            <a:ext cx="911953" cy="492883"/>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2" name="Google Shape;1792;p16"/>
          <p:cNvGrpSpPr/>
          <p:nvPr/>
        </p:nvGrpSpPr>
        <p:grpSpPr>
          <a:xfrm>
            <a:off x="8501533" y="3313077"/>
            <a:ext cx="400166" cy="447621"/>
            <a:chOff x="6809075" y="3709775"/>
            <a:chExt cx="385925" cy="431650"/>
          </a:xfrm>
        </p:grpSpPr>
        <p:sp>
          <p:nvSpPr>
            <p:cNvPr id="1793" name="Google Shape;1793;p16"/>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6"/>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6"/>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6"/>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6"/>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6"/>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6"/>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6"/>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6"/>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6"/>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6"/>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6"/>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6"/>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6"/>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16"/>
          <p:cNvGrpSpPr/>
          <p:nvPr/>
        </p:nvGrpSpPr>
        <p:grpSpPr>
          <a:xfrm>
            <a:off x="162785" y="1581071"/>
            <a:ext cx="324632" cy="292669"/>
            <a:chOff x="593975" y="1926100"/>
            <a:chExt cx="917300" cy="826750"/>
          </a:xfrm>
        </p:grpSpPr>
        <p:sp>
          <p:nvSpPr>
            <p:cNvPr id="1808" name="Google Shape;1808;p16"/>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6"/>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6"/>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6"/>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6"/>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6"/>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6"/>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6"/>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6"/>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6"/>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6"/>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6"/>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6"/>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6"/>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6"/>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6"/>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6"/>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6"/>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6"/>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6"/>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6"/>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6"/>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6"/>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6"/>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6"/>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6"/>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6"/>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6"/>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6"/>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6"/>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6"/>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6"/>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6"/>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6"/>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6"/>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6"/>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984"/>
        <p:cNvGrpSpPr/>
        <p:nvPr/>
      </p:nvGrpSpPr>
      <p:grpSpPr>
        <a:xfrm>
          <a:off x="0" y="0"/>
          <a:ext cx="0" cy="0"/>
          <a:chOff x="0" y="0"/>
          <a:chExt cx="0" cy="0"/>
        </a:xfrm>
      </p:grpSpPr>
      <p:sp>
        <p:nvSpPr>
          <p:cNvPr id="1985" name="Google Shape;1985;p19"/>
          <p:cNvSpPr txBox="1">
            <a:spLocks noGrp="1"/>
          </p:cNvSpPr>
          <p:nvPr>
            <p:ph type="title"/>
          </p:nvPr>
        </p:nvSpPr>
        <p:spPr>
          <a:xfrm>
            <a:off x="1031050" y="2042700"/>
            <a:ext cx="4839300" cy="15615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86" name="Google Shape;1986;p19"/>
          <p:cNvSpPr txBox="1">
            <a:spLocks noGrp="1"/>
          </p:cNvSpPr>
          <p:nvPr>
            <p:ph type="title" idx="2" hasCustomPrompt="1"/>
          </p:nvPr>
        </p:nvSpPr>
        <p:spPr>
          <a:xfrm>
            <a:off x="1031050" y="1004525"/>
            <a:ext cx="1268400" cy="9927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87" name="Google Shape;1987;p19"/>
          <p:cNvSpPr txBox="1">
            <a:spLocks noGrp="1"/>
          </p:cNvSpPr>
          <p:nvPr>
            <p:ph type="subTitle" idx="1"/>
          </p:nvPr>
        </p:nvSpPr>
        <p:spPr>
          <a:xfrm>
            <a:off x="1031050" y="3649675"/>
            <a:ext cx="4839300" cy="474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88" name="Google Shape;1988;p19"/>
          <p:cNvGrpSpPr/>
          <p:nvPr/>
        </p:nvGrpSpPr>
        <p:grpSpPr>
          <a:xfrm rot="5400000">
            <a:off x="-1652870" y="4208246"/>
            <a:ext cx="3863820" cy="1504029"/>
            <a:chOff x="5118925" y="3316075"/>
            <a:chExt cx="2765798" cy="1076613"/>
          </a:xfrm>
        </p:grpSpPr>
        <p:sp>
          <p:nvSpPr>
            <p:cNvPr id="1989" name="Google Shape;1989;p19"/>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9"/>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9"/>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9"/>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9"/>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9"/>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9"/>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9"/>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9"/>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9"/>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9"/>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9"/>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9"/>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9"/>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9"/>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9"/>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9"/>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9"/>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9"/>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9"/>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9"/>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9"/>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9"/>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9"/>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9"/>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9"/>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9"/>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9"/>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9"/>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9"/>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9"/>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9"/>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9"/>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9"/>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3" name="Google Shape;2023;p19"/>
          <p:cNvSpPr/>
          <p:nvPr/>
        </p:nvSpPr>
        <p:spPr>
          <a:xfrm rot="10800000" flipH="1">
            <a:off x="5391575" y="4634689"/>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4" name="Google Shape;2024;p19"/>
          <p:cNvGrpSpPr/>
          <p:nvPr/>
        </p:nvGrpSpPr>
        <p:grpSpPr>
          <a:xfrm rot="-8100000" flipH="1">
            <a:off x="5326241" y="-2218794"/>
            <a:ext cx="5320660" cy="2891879"/>
            <a:chOff x="4056367" y="1569400"/>
            <a:chExt cx="976783" cy="530900"/>
          </a:xfrm>
        </p:grpSpPr>
        <p:sp>
          <p:nvSpPr>
            <p:cNvPr id="2025" name="Google Shape;2025;p19"/>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9"/>
            <p:cNvSpPr/>
            <p:nvPr/>
          </p:nvSpPr>
          <p:spPr>
            <a:xfrm>
              <a:off x="4056367" y="1634236"/>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7" name="Google Shape;2027;p19"/>
          <p:cNvSpPr/>
          <p:nvPr/>
        </p:nvSpPr>
        <p:spPr>
          <a:xfrm rot="-6324873" flipH="1">
            <a:off x="1900264" y="4433808"/>
            <a:ext cx="920517" cy="1421592"/>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9"/>
          <p:cNvSpPr/>
          <p:nvPr/>
        </p:nvSpPr>
        <p:spPr>
          <a:xfrm rot="9133046" flipH="1">
            <a:off x="8695928" y="3292890"/>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9"/>
          <p:cNvSpPr/>
          <p:nvPr/>
        </p:nvSpPr>
        <p:spPr>
          <a:xfrm rot="9199197" flipH="1">
            <a:off x="1051295" y="-306396"/>
            <a:ext cx="1162335" cy="765979"/>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9"/>
          <p:cNvSpPr/>
          <p:nvPr/>
        </p:nvSpPr>
        <p:spPr>
          <a:xfrm rot="-8100000" flipH="1">
            <a:off x="-1024076" y="-231990"/>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1" name="Google Shape;2031;p19"/>
          <p:cNvGrpSpPr/>
          <p:nvPr/>
        </p:nvGrpSpPr>
        <p:grpSpPr>
          <a:xfrm rot="10800000" flipH="1">
            <a:off x="289162" y="2317379"/>
            <a:ext cx="424054" cy="474297"/>
            <a:chOff x="6809075" y="3709775"/>
            <a:chExt cx="385925" cy="431650"/>
          </a:xfrm>
        </p:grpSpPr>
        <p:sp>
          <p:nvSpPr>
            <p:cNvPr id="2032" name="Google Shape;2032;p19"/>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9"/>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9"/>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9"/>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9"/>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9"/>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9"/>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9"/>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9"/>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9"/>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9"/>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9"/>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9"/>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9"/>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6" name="Google Shape;2046;p19"/>
          <p:cNvGrpSpPr/>
          <p:nvPr/>
        </p:nvGrpSpPr>
        <p:grpSpPr>
          <a:xfrm>
            <a:off x="8513178" y="1456218"/>
            <a:ext cx="828074" cy="992713"/>
            <a:chOff x="5937150" y="5007400"/>
            <a:chExt cx="373225" cy="447450"/>
          </a:xfrm>
        </p:grpSpPr>
        <p:sp>
          <p:nvSpPr>
            <p:cNvPr id="2047" name="Google Shape;2047;p19"/>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0" name="Google Shape;2050;p19"/>
          <p:cNvSpPr/>
          <p:nvPr/>
        </p:nvSpPr>
        <p:spPr>
          <a:xfrm rot="3035537" flipH="1">
            <a:off x="2432869" y="-169844"/>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1" name="Google Shape;2051;p19"/>
          <p:cNvGrpSpPr/>
          <p:nvPr/>
        </p:nvGrpSpPr>
        <p:grpSpPr>
          <a:xfrm rot="10800000" flipH="1">
            <a:off x="4002036" y="4903529"/>
            <a:ext cx="733505" cy="482151"/>
            <a:chOff x="6739600" y="291450"/>
            <a:chExt cx="504925" cy="331900"/>
          </a:xfrm>
        </p:grpSpPr>
        <p:sp>
          <p:nvSpPr>
            <p:cNvPr id="2052" name="Google Shape;2052;p19"/>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9"/>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9"/>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9"/>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9"/>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9"/>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9"/>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9"/>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9"/>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9"/>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9"/>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9"/>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19"/>
          <p:cNvGrpSpPr/>
          <p:nvPr/>
        </p:nvGrpSpPr>
        <p:grpSpPr>
          <a:xfrm rot="10800000" flipH="1">
            <a:off x="4365717" y="-292711"/>
            <a:ext cx="959756" cy="597643"/>
            <a:chOff x="4819000" y="1410925"/>
            <a:chExt cx="327450" cy="203925"/>
          </a:xfrm>
        </p:grpSpPr>
        <p:sp>
          <p:nvSpPr>
            <p:cNvPr id="2077" name="Google Shape;2077;p19"/>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9"/>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9"/>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5" name="Google Shape;2085;p19"/>
          <p:cNvGrpSpPr/>
          <p:nvPr/>
        </p:nvGrpSpPr>
        <p:grpSpPr>
          <a:xfrm rot="10800000" flipH="1">
            <a:off x="8218734" y="4086964"/>
            <a:ext cx="424068" cy="382372"/>
            <a:chOff x="593975" y="1926100"/>
            <a:chExt cx="917300" cy="826750"/>
          </a:xfrm>
        </p:grpSpPr>
        <p:sp>
          <p:nvSpPr>
            <p:cNvPr id="2086" name="Google Shape;2086;p19"/>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9"/>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9"/>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9"/>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9"/>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19"/>
          <p:cNvGrpSpPr/>
          <p:nvPr/>
        </p:nvGrpSpPr>
        <p:grpSpPr>
          <a:xfrm rot="6216072" flipH="1">
            <a:off x="8218491" y="2570535"/>
            <a:ext cx="424060" cy="474304"/>
            <a:chOff x="6809075" y="3709775"/>
            <a:chExt cx="385925" cy="431650"/>
          </a:xfrm>
        </p:grpSpPr>
        <p:sp>
          <p:nvSpPr>
            <p:cNvPr id="2123" name="Google Shape;2123;p19"/>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9"/>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9"/>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2137"/>
        <p:cNvGrpSpPr/>
        <p:nvPr/>
      </p:nvGrpSpPr>
      <p:grpSpPr>
        <a:xfrm>
          <a:off x="0" y="0"/>
          <a:ext cx="0" cy="0"/>
          <a:chOff x="0" y="0"/>
          <a:chExt cx="0" cy="0"/>
        </a:xfrm>
      </p:grpSpPr>
      <p:sp>
        <p:nvSpPr>
          <p:cNvPr id="2138" name="Google Shape;2138;p20"/>
          <p:cNvSpPr txBox="1">
            <a:spLocks noGrp="1"/>
          </p:cNvSpPr>
          <p:nvPr>
            <p:ph type="title"/>
          </p:nvPr>
        </p:nvSpPr>
        <p:spPr>
          <a:xfrm>
            <a:off x="3295350" y="2042700"/>
            <a:ext cx="4839300" cy="1561500"/>
          </a:xfrm>
          <a:prstGeom prst="rect">
            <a:avLst/>
          </a:prstGeom>
          <a:ln>
            <a:noFill/>
          </a:ln>
        </p:spPr>
        <p:txBody>
          <a:bodyPr spcFirstLastPara="1" wrap="square" lIns="91425" tIns="91425" rIns="91425" bIns="91425" anchor="b" anchorCtr="0">
            <a:noAutofit/>
          </a:bodyPr>
          <a:lstStyle>
            <a:lvl1pPr lvl="0" algn="r" rtl="0">
              <a:lnSpc>
                <a:spcPct val="115000"/>
              </a:lnSpc>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39" name="Google Shape;2139;p20"/>
          <p:cNvSpPr txBox="1">
            <a:spLocks noGrp="1"/>
          </p:cNvSpPr>
          <p:nvPr>
            <p:ph type="title" idx="2" hasCustomPrompt="1"/>
          </p:nvPr>
        </p:nvSpPr>
        <p:spPr>
          <a:xfrm>
            <a:off x="6866250" y="1004525"/>
            <a:ext cx="1268400" cy="992700"/>
          </a:xfrm>
          <a:prstGeom prst="rect">
            <a:avLst/>
          </a:prstGeom>
          <a:noFill/>
        </p:spPr>
        <p:txBody>
          <a:bodyPr spcFirstLastPara="1" wrap="square" lIns="91425" tIns="91425" rIns="91425" bIns="91425" anchor="ctr" anchorCtr="0">
            <a:noAutofit/>
          </a:bodyPr>
          <a:lstStyle>
            <a:lvl1pPr lvl="0" algn="r" rtl="0">
              <a:lnSpc>
                <a:spcPct val="115000"/>
              </a:lnSpc>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40" name="Google Shape;2140;p20"/>
          <p:cNvSpPr txBox="1">
            <a:spLocks noGrp="1"/>
          </p:cNvSpPr>
          <p:nvPr>
            <p:ph type="subTitle" idx="1"/>
          </p:nvPr>
        </p:nvSpPr>
        <p:spPr>
          <a:xfrm>
            <a:off x="3295350" y="3649675"/>
            <a:ext cx="4839300" cy="4743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41" name="Google Shape;2141;p20"/>
          <p:cNvGrpSpPr/>
          <p:nvPr/>
        </p:nvGrpSpPr>
        <p:grpSpPr>
          <a:xfrm rot="10800000">
            <a:off x="-688795" y="-503030"/>
            <a:ext cx="3863820" cy="1504029"/>
            <a:chOff x="5118925" y="3316075"/>
            <a:chExt cx="2765798" cy="1076613"/>
          </a:xfrm>
        </p:grpSpPr>
        <p:sp>
          <p:nvSpPr>
            <p:cNvPr id="2142" name="Google Shape;2142;p20"/>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0"/>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0"/>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0"/>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0"/>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0"/>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0"/>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0"/>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0"/>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0"/>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0"/>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0"/>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0"/>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0"/>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0"/>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0"/>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0"/>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0"/>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0"/>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0"/>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0"/>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0"/>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0"/>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0"/>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0"/>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0"/>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0"/>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0"/>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0"/>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0"/>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0"/>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0"/>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0"/>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0"/>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6" name="Google Shape;2176;p20"/>
          <p:cNvSpPr/>
          <p:nvPr/>
        </p:nvSpPr>
        <p:spPr>
          <a:xfrm>
            <a:off x="7617000" y="-295201"/>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0"/>
          <p:cNvSpPr/>
          <p:nvPr/>
        </p:nvSpPr>
        <p:spPr>
          <a:xfrm rot="-2700000">
            <a:off x="6137720" y="4799120"/>
            <a:ext cx="5125882" cy="2891879"/>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0"/>
          <p:cNvSpPr/>
          <p:nvPr/>
        </p:nvSpPr>
        <p:spPr>
          <a:xfrm rot="-2700000">
            <a:off x="-493725" y="1233512"/>
            <a:ext cx="669179" cy="534772"/>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0"/>
          <p:cNvSpPr/>
          <p:nvPr/>
        </p:nvSpPr>
        <p:spPr>
          <a:xfrm rot="-4475127">
            <a:off x="3580126" y="-646155"/>
            <a:ext cx="920517" cy="1421592"/>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0"/>
          <p:cNvSpPr/>
          <p:nvPr/>
        </p:nvSpPr>
        <p:spPr>
          <a:xfrm rot="1666954">
            <a:off x="8788128" y="1032672"/>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0"/>
          <p:cNvSpPr/>
          <p:nvPr/>
        </p:nvSpPr>
        <p:spPr>
          <a:xfrm rot="1600803">
            <a:off x="1051295" y="4749662"/>
            <a:ext cx="1162335" cy="765979"/>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0"/>
          <p:cNvSpPr/>
          <p:nvPr/>
        </p:nvSpPr>
        <p:spPr>
          <a:xfrm rot="-2700000">
            <a:off x="-1024076" y="4058815"/>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3" name="Google Shape;2183;p20"/>
          <p:cNvGrpSpPr/>
          <p:nvPr/>
        </p:nvGrpSpPr>
        <p:grpSpPr>
          <a:xfrm>
            <a:off x="8843237" y="3604194"/>
            <a:ext cx="424054" cy="474297"/>
            <a:chOff x="6809075" y="3709775"/>
            <a:chExt cx="385925" cy="431650"/>
          </a:xfrm>
        </p:grpSpPr>
        <p:sp>
          <p:nvSpPr>
            <p:cNvPr id="2184" name="Google Shape;2184;p20"/>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0"/>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0"/>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0"/>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0"/>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0"/>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0"/>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0"/>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0"/>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0"/>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0"/>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0"/>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0"/>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0"/>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20"/>
          <p:cNvGrpSpPr/>
          <p:nvPr/>
        </p:nvGrpSpPr>
        <p:grpSpPr>
          <a:xfrm flipH="1">
            <a:off x="-134997" y="2418927"/>
            <a:ext cx="828074" cy="992713"/>
            <a:chOff x="5937150" y="5007400"/>
            <a:chExt cx="373225" cy="447450"/>
          </a:xfrm>
        </p:grpSpPr>
        <p:sp>
          <p:nvSpPr>
            <p:cNvPr id="2199" name="Google Shape;2199;p20"/>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0"/>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0"/>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2" name="Google Shape;2202;p20"/>
          <p:cNvSpPr/>
          <p:nvPr/>
        </p:nvSpPr>
        <p:spPr>
          <a:xfrm rot="7764463">
            <a:off x="2432869" y="4886208"/>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3" name="Google Shape;2203;p20"/>
          <p:cNvGrpSpPr/>
          <p:nvPr/>
        </p:nvGrpSpPr>
        <p:grpSpPr>
          <a:xfrm>
            <a:off x="5348248" y="-176447"/>
            <a:ext cx="733505" cy="482151"/>
            <a:chOff x="6739600" y="291450"/>
            <a:chExt cx="504925" cy="331900"/>
          </a:xfrm>
        </p:grpSpPr>
        <p:sp>
          <p:nvSpPr>
            <p:cNvPr id="2204" name="Google Shape;2204;p20"/>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0"/>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0"/>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0"/>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0"/>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0"/>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0"/>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0"/>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0"/>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0"/>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0"/>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0"/>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0"/>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0"/>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0"/>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0"/>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0"/>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0"/>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0"/>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0"/>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0"/>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0"/>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0"/>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0"/>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20"/>
          <p:cNvGrpSpPr/>
          <p:nvPr/>
        </p:nvGrpSpPr>
        <p:grpSpPr>
          <a:xfrm>
            <a:off x="4365717" y="4904313"/>
            <a:ext cx="959756" cy="597643"/>
            <a:chOff x="4819000" y="1410925"/>
            <a:chExt cx="327450" cy="203925"/>
          </a:xfrm>
        </p:grpSpPr>
        <p:sp>
          <p:nvSpPr>
            <p:cNvPr id="2229" name="Google Shape;2229;p20"/>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0"/>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0"/>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0"/>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0"/>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0"/>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0"/>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0"/>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20"/>
          <p:cNvGrpSpPr/>
          <p:nvPr/>
        </p:nvGrpSpPr>
        <p:grpSpPr>
          <a:xfrm>
            <a:off x="6230960" y="-567970"/>
            <a:ext cx="1236818" cy="1079132"/>
            <a:chOff x="2389000" y="3547600"/>
            <a:chExt cx="1218300" cy="1062975"/>
          </a:xfrm>
        </p:grpSpPr>
        <p:sp>
          <p:nvSpPr>
            <p:cNvPr id="2238" name="Google Shape;2238;p20"/>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0"/>
            <p:cNvSpPr/>
            <p:nvPr/>
          </p:nvSpPr>
          <p:spPr>
            <a:xfrm>
              <a:off x="2626700" y="3864925"/>
              <a:ext cx="261425" cy="194800"/>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0"/>
            <p:cNvSpPr/>
            <p:nvPr/>
          </p:nvSpPr>
          <p:spPr>
            <a:xfrm>
              <a:off x="2756025" y="4085675"/>
              <a:ext cx="277225" cy="170425"/>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0"/>
            <p:cNvSpPr/>
            <p:nvPr/>
          </p:nvSpPr>
          <p:spPr>
            <a:xfrm>
              <a:off x="2938150" y="4214150"/>
              <a:ext cx="209150" cy="201650"/>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0"/>
            <p:cNvSpPr/>
            <p:nvPr/>
          </p:nvSpPr>
          <p:spPr>
            <a:xfrm>
              <a:off x="3125400" y="4293850"/>
              <a:ext cx="169650" cy="21435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0"/>
            <p:cNvSpPr/>
            <p:nvPr/>
          </p:nvSpPr>
          <p:spPr>
            <a:xfrm>
              <a:off x="2979575" y="3664500"/>
              <a:ext cx="181625" cy="23840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0"/>
            <p:cNvSpPr/>
            <p:nvPr/>
          </p:nvSpPr>
          <p:spPr>
            <a:xfrm>
              <a:off x="3146725" y="3829975"/>
              <a:ext cx="211775" cy="190875"/>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0"/>
            <p:cNvSpPr/>
            <p:nvPr/>
          </p:nvSpPr>
          <p:spPr>
            <a:xfrm>
              <a:off x="3241375" y="4027025"/>
              <a:ext cx="257925" cy="158350"/>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0"/>
            <p:cNvSpPr/>
            <p:nvPr/>
          </p:nvSpPr>
          <p:spPr>
            <a:xfrm>
              <a:off x="3255975" y="4228375"/>
              <a:ext cx="285275" cy="157375"/>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0"/>
            <p:cNvSpPr/>
            <p:nvPr/>
          </p:nvSpPr>
          <p:spPr>
            <a:xfrm>
              <a:off x="2966850" y="3917325"/>
              <a:ext cx="239075" cy="283075"/>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0"/>
            <p:cNvSpPr/>
            <p:nvPr/>
          </p:nvSpPr>
          <p:spPr>
            <a:xfrm>
              <a:off x="3353800" y="3664450"/>
              <a:ext cx="5850" cy="4225"/>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9" name="Google Shape;2249;p20"/>
          <p:cNvGrpSpPr/>
          <p:nvPr/>
        </p:nvGrpSpPr>
        <p:grpSpPr>
          <a:xfrm rot="5400000">
            <a:off x="387875" y="1561763"/>
            <a:ext cx="354275" cy="296400"/>
            <a:chOff x="5613525" y="2508525"/>
            <a:chExt cx="354275" cy="296400"/>
          </a:xfrm>
        </p:grpSpPr>
        <p:sp>
          <p:nvSpPr>
            <p:cNvPr id="2250" name="Google Shape;2250;p20"/>
            <p:cNvSpPr/>
            <p:nvPr/>
          </p:nvSpPr>
          <p:spPr>
            <a:xfrm>
              <a:off x="5613525" y="2508525"/>
              <a:ext cx="49175"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0"/>
            <p:cNvSpPr/>
            <p:nvPr/>
          </p:nvSpPr>
          <p:spPr>
            <a:xfrm>
              <a:off x="5689525" y="2508525"/>
              <a:ext cx="49550"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0"/>
            <p:cNvSpPr/>
            <p:nvPr/>
          </p:nvSpPr>
          <p:spPr>
            <a:xfrm>
              <a:off x="5765875" y="2508525"/>
              <a:ext cx="49525"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0"/>
            <p:cNvSpPr/>
            <p:nvPr/>
          </p:nvSpPr>
          <p:spPr>
            <a:xfrm>
              <a:off x="584222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0"/>
            <p:cNvSpPr/>
            <p:nvPr/>
          </p:nvSpPr>
          <p:spPr>
            <a:xfrm>
              <a:off x="591857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5" name="Google Shape;2255;p20"/>
          <p:cNvSpPr/>
          <p:nvPr/>
        </p:nvSpPr>
        <p:spPr>
          <a:xfrm>
            <a:off x="6222313" y="4817884"/>
            <a:ext cx="808501" cy="666084"/>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0"/>
          <p:cNvSpPr/>
          <p:nvPr/>
        </p:nvSpPr>
        <p:spPr>
          <a:xfrm rot="3059263">
            <a:off x="8868340" y="2815961"/>
            <a:ext cx="373840" cy="198656"/>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257"/>
        <p:cNvGrpSpPr/>
        <p:nvPr/>
      </p:nvGrpSpPr>
      <p:grpSpPr>
        <a:xfrm>
          <a:off x="0" y="0"/>
          <a:ext cx="0" cy="0"/>
          <a:chOff x="0" y="0"/>
          <a:chExt cx="0" cy="0"/>
        </a:xfrm>
      </p:grpSpPr>
      <p:sp>
        <p:nvSpPr>
          <p:cNvPr id="2258" name="Google Shape;2258;p21"/>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59" name="Google Shape;2259;p21"/>
          <p:cNvSpPr/>
          <p:nvPr/>
        </p:nvSpPr>
        <p:spPr>
          <a:xfrm rot="-2858433" flipH="1">
            <a:off x="6122018" y="4290891"/>
            <a:ext cx="5125935" cy="2891909"/>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1"/>
          <p:cNvSpPr/>
          <p:nvPr/>
        </p:nvSpPr>
        <p:spPr>
          <a:xfrm rot="-2858433" flipH="1">
            <a:off x="-312200" y="4284127"/>
            <a:ext cx="669186" cy="53477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1"/>
          <p:cNvSpPr/>
          <p:nvPr/>
        </p:nvSpPr>
        <p:spPr>
          <a:xfrm rot="6994426" flipH="1">
            <a:off x="8512552" y="-298216"/>
            <a:ext cx="897889" cy="1192392"/>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1"/>
          <p:cNvSpPr/>
          <p:nvPr/>
        </p:nvSpPr>
        <p:spPr>
          <a:xfrm rot="-962022">
            <a:off x="-1073239" y="-330478"/>
            <a:ext cx="3254610" cy="722421"/>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1"/>
          <p:cNvSpPr/>
          <p:nvPr/>
        </p:nvSpPr>
        <p:spPr>
          <a:xfrm rot="-3035537">
            <a:off x="2008244" y="-215697"/>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1"/>
          <p:cNvSpPr/>
          <p:nvPr/>
        </p:nvSpPr>
        <p:spPr>
          <a:xfrm rot="8100000">
            <a:off x="-1158037" y="2166557"/>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5" name="Google Shape;2265;p21"/>
          <p:cNvGrpSpPr/>
          <p:nvPr/>
        </p:nvGrpSpPr>
        <p:grpSpPr>
          <a:xfrm rot="-8779617">
            <a:off x="8786044" y="1812477"/>
            <a:ext cx="733503" cy="456756"/>
            <a:chOff x="4819000" y="1410925"/>
            <a:chExt cx="327450" cy="203925"/>
          </a:xfrm>
        </p:grpSpPr>
        <p:sp>
          <p:nvSpPr>
            <p:cNvPr id="2266" name="Google Shape;2266;p21"/>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1"/>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1"/>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1"/>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1"/>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1"/>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1"/>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1"/>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21"/>
          <p:cNvGrpSpPr/>
          <p:nvPr/>
        </p:nvGrpSpPr>
        <p:grpSpPr>
          <a:xfrm rot="10800000">
            <a:off x="147229" y="3932565"/>
            <a:ext cx="236881" cy="264947"/>
            <a:chOff x="6809075" y="3709775"/>
            <a:chExt cx="385925" cy="431650"/>
          </a:xfrm>
        </p:grpSpPr>
        <p:sp>
          <p:nvSpPr>
            <p:cNvPr id="2275" name="Google Shape;2275;p21"/>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1"/>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1"/>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1"/>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1"/>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1"/>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1"/>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1"/>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1"/>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1"/>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1"/>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1"/>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1"/>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1"/>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21"/>
          <p:cNvGrpSpPr/>
          <p:nvPr/>
        </p:nvGrpSpPr>
        <p:grpSpPr>
          <a:xfrm>
            <a:off x="619206" y="763913"/>
            <a:ext cx="188039" cy="296415"/>
            <a:chOff x="4749525" y="2413575"/>
            <a:chExt cx="311271" cy="490672"/>
          </a:xfrm>
        </p:grpSpPr>
        <p:sp>
          <p:nvSpPr>
            <p:cNvPr id="2290" name="Google Shape;2290;p21"/>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1"/>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1"/>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21"/>
          <p:cNvGrpSpPr/>
          <p:nvPr/>
        </p:nvGrpSpPr>
        <p:grpSpPr>
          <a:xfrm flipH="1">
            <a:off x="8336756" y="763913"/>
            <a:ext cx="188039" cy="296415"/>
            <a:chOff x="4749525" y="2413575"/>
            <a:chExt cx="311271" cy="490672"/>
          </a:xfrm>
        </p:grpSpPr>
        <p:sp>
          <p:nvSpPr>
            <p:cNvPr id="2294" name="Google Shape;2294;p21"/>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1"/>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1"/>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795"/>
        <p:cNvGrpSpPr/>
        <p:nvPr/>
      </p:nvGrpSpPr>
      <p:grpSpPr>
        <a:xfrm>
          <a:off x="0" y="0"/>
          <a:ext cx="0" cy="0"/>
          <a:chOff x="0" y="0"/>
          <a:chExt cx="0" cy="0"/>
        </a:xfrm>
      </p:grpSpPr>
      <p:sp>
        <p:nvSpPr>
          <p:cNvPr id="2796" name="Google Shape;2796;p28"/>
          <p:cNvSpPr txBox="1">
            <a:spLocks noGrp="1"/>
          </p:cNvSpPr>
          <p:nvPr>
            <p:ph type="title" hasCustomPrompt="1"/>
          </p:nvPr>
        </p:nvSpPr>
        <p:spPr>
          <a:xfrm>
            <a:off x="1848000" y="1042712"/>
            <a:ext cx="5448000" cy="7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797" name="Google Shape;2797;p28"/>
          <p:cNvSpPr txBox="1">
            <a:spLocks noGrp="1"/>
          </p:cNvSpPr>
          <p:nvPr>
            <p:ph type="subTitle" idx="1"/>
          </p:nvPr>
        </p:nvSpPr>
        <p:spPr>
          <a:xfrm>
            <a:off x="1848000" y="1797587"/>
            <a:ext cx="5448000" cy="30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98" name="Google Shape;2798;p28"/>
          <p:cNvSpPr txBox="1">
            <a:spLocks noGrp="1"/>
          </p:cNvSpPr>
          <p:nvPr>
            <p:ph type="title" idx="2" hasCustomPrompt="1"/>
          </p:nvPr>
        </p:nvSpPr>
        <p:spPr>
          <a:xfrm>
            <a:off x="1848000" y="2816891"/>
            <a:ext cx="5448000" cy="7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799" name="Google Shape;2799;p28"/>
          <p:cNvSpPr txBox="1">
            <a:spLocks noGrp="1"/>
          </p:cNvSpPr>
          <p:nvPr>
            <p:ph type="subTitle" idx="3"/>
          </p:nvPr>
        </p:nvSpPr>
        <p:spPr>
          <a:xfrm>
            <a:off x="1848000" y="3571688"/>
            <a:ext cx="5448000" cy="30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800" name="Google Shape;2800;p28"/>
          <p:cNvGrpSpPr/>
          <p:nvPr/>
        </p:nvGrpSpPr>
        <p:grpSpPr>
          <a:xfrm rot="5400000" flipH="1">
            <a:off x="-1652870" y="-503030"/>
            <a:ext cx="3863820" cy="1504029"/>
            <a:chOff x="5118925" y="3316075"/>
            <a:chExt cx="2765798" cy="1076613"/>
          </a:xfrm>
        </p:grpSpPr>
        <p:sp>
          <p:nvSpPr>
            <p:cNvPr id="2801" name="Google Shape;2801;p28"/>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8"/>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8"/>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8"/>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8"/>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8"/>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8"/>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8"/>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8"/>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8"/>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8"/>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8"/>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8"/>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8"/>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8"/>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8"/>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8"/>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8"/>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8"/>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8"/>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8"/>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8"/>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8"/>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8"/>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8"/>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8"/>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8"/>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8"/>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8"/>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8"/>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8"/>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8"/>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8"/>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8"/>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5" name="Google Shape;2835;p28"/>
          <p:cNvSpPr/>
          <p:nvPr/>
        </p:nvSpPr>
        <p:spPr>
          <a:xfrm>
            <a:off x="5391575" y="-295201"/>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6" name="Google Shape;2836;p28"/>
          <p:cNvGrpSpPr/>
          <p:nvPr/>
        </p:nvGrpSpPr>
        <p:grpSpPr>
          <a:xfrm rot="-2700000">
            <a:off x="5326241" y="4536159"/>
            <a:ext cx="5320660" cy="2891879"/>
            <a:chOff x="4056367" y="1569400"/>
            <a:chExt cx="976783" cy="530900"/>
          </a:xfrm>
        </p:grpSpPr>
        <p:sp>
          <p:nvSpPr>
            <p:cNvPr id="2837" name="Google Shape;2837;p28"/>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8"/>
            <p:cNvSpPr/>
            <p:nvPr/>
          </p:nvSpPr>
          <p:spPr>
            <a:xfrm>
              <a:off x="4056367" y="1634236"/>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9" name="Google Shape;2839;p28"/>
          <p:cNvSpPr/>
          <p:nvPr/>
        </p:nvSpPr>
        <p:spPr>
          <a:xfrm rot="-4475127">
            <a:off x="1900264" y="-646155"/>
            <a:ext cx="920517" cy="1421592"/>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8"/>
          <p:cNvSpPr/>
          <p:nvPr/>
        </p:nvSpPr>
        <p:spPr>
          <a:xfrm rot="1666954">
            <a:off x="8695928" y="561785"/>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8"/>
          <p:cNvSpPr/>
          <p:nvPr/>
        </p:nvSpPr>
        <p:spPr>
          <a:xfrm rot="1600803">
            <a:off x="1051295" y="4749662"/>
            <a:ext cx="1162335" cy="765979"/>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8"/>
          <p:cNvSpPr/>
          <p:nvPr/>
        </p:nvSpPr>
        <p:spPr>
          <a:xfrm rot="-2700000">
            <a:off x="-1024076" y="4058815"/>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3" name="Google Shape;2843;p28"/>
          <p:cNvGrpSpPr/>
          <p:nvPr/>
        </p:nvGrpSpPr>
        <p:grpSpPr>
          <a:xfrm>
            <a:off x="289162" y="2417569"/>
            <a:ext cx="424054" cy="474297"/>
            <a:chOff x="6809075" y="3709775"/>
            <a:chExt cx="385925" cy="431650"/>
          </a:xfrm>
        </p:grpSpPr>
        <p:sp>
          <p:nvSpPr>
            <p:cNvPr id="2844" name="Google Shape;2844;p28"/>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8"/>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8"/>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8"/>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8"/>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8"/>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8"/>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8"/>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8"/>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8"/>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8"/>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8"/>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8"/>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8"/>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8" name="Google Shape;2858;p28"/>
          <p:cNvGrpSpPr/>
          <p:nvPr/>
        </p:nvGrpSpPr>
        <p:grpSpPr>
          <a:xfrm>
            <a:off x="8513178" y="2760315"/>
            <a:ext cx="828074" cy="992713"/>
            <a:chOff x="5937150" y="5007400"/>
            <a:chExt cx="373225" cy="447450"/>
          </a:xfrm>
        </p:grpSpPr>
        <p:sp>
          <p:nvSpPr>
            <p:cNvPr id="2859" name="Google Shape;2859;p28"/>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8"/>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8"/>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2" name="Google Shape;2862;p28"/>
          <p:cNvSpPr/>
          <p:nvPr/>
        </p:nvSpPr>
        <p:spPr>
          <a:xfrm rot="7764463">
            <a:off x="2432869" y="4886208"/>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3" name="Google Shape;2863;p28"/>
          <p:cNvGrpSpPr/>
          <p:nvPr/>
        </p:nvGrpSpPr>
        <p:grpSpPr>
          <a:xfrm>
            <a:off x="8089098" y="740076"/>
            <a:ext cx="424068" cy="382372"/>
            <a:chOff x="593975" y="1926100"/>
            <a:chExt cx="917300" cy="826750"/>
          </a:xfrm>
        </p:grpSpPr>
        <p:sp>
          <p:nvSpPr>
            <p:cNvPr id="2864" name="Google Shape;2864;p2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28"/>
          <p:cNvGrpSpPr/>
          <p:nvPr/>
        </p:nvGrpSpPr>
        <p:grpSpPr>
          <a:xfrm>
            <a:off x="622756" y="3649680"/>
            <a:ext cx="526072" cy="474306"/>
            <a:chOff x="593975" y="1926100"/>
            <a:chExt cx="917300" cy="826750"/>
          </a:xfrm>
        </p:grpSpPr>
        <p:sp>
          <p:nvSpPr>
            <p:cNvPr id="2901" name="Google Shape;2901;p2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7" name="Google Shape;2937;p28"/>
          <p:cNvGrpSpPr/>
          <p:nvPr/>
        </p:nvGrpSpPr>
        <p:grpSpPr>
          <a:xfrm>
            <a:off x="4002036" y="-176435"/>
            <a:ext cx="733505" cy="482151"/>
            <a:chOff x="6739600" y="291450"/>
            <a:chExt cx="504925" cy="331900"/>
          </a:xfrm>
        </p:grpSpPr>
        <p:sp>
          <p:nvSpPr>
            <p:cNvPr id="2938" name="Google Shape;2938;p28"/>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8"/>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8"/>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8"/>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8"/>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8"/>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8"/>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8"/>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8"/>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8"/>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8"/>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8"/>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8"/>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8"/>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8"/>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8"/>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8"/>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8"/>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8"/>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8"/>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8"/>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8"/>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8"/>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8"/>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2" name="Google Shape;2962;p28"/>
          <p:cNvGrpSpPr/>
          <p:nvPr/>
        </p:nvGrpSpPr>
        <p:grpSpPr>
          <a:xfrm>
            <a:off x="4365717" y="4904313"/>
            <a:ext cx="959756" cy="597643"/>
            <a:chOff x="4819000" y="1410925"/>
            <a:chExt cx="327450" cy="203925"/>
          </a:xfrm>
        </p:grpSpPr>
        <p:sp>
          <p:nvSpPr>
            <p:cNvPr id="2963" name="Google Shape;2963;p28"/>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8"/>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8"/>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8"/>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8"/>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8"/>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8"/>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8"/>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971"/>
        <p:cNvGrpSpPr/>
        <p:nvPr/>
      </p:nvGrpSpPr>
      <p:grpSpPr>
        <a:xfrm>
          <a:off x="0" y="0"/>
          <a:ext cx="0" cy="0"/>
          <a:chOff x="0" y="0"/>
          <a:chExt cx="0" cy="0"/>
        </a:xfrm>
      </p:grpSpPr>
      <p:sp>
        <p:nvSpPr>
          <p:cNvPr id="2972" name="Google Shape;2972;p29"/>
          <p:cNvSpPr txBox="1">
            <a:spLocks noGrp="1"/>
          </p:cNvSpPr>
          <p:nvPr>
            <p:ph type="title"/>
          </p:nvPr>
        </p:nvSpPr>
        <p:spPr>
          <a:xfrm>
            <a:off x="2151026" y="540000"/>
            <a:ext cx="48420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73" name="Google Shape;2973;p29"/>
          <p:cNvSpPr txBox="1">
            <a:spLocks noGrp="1"/>
          </p:cNvSpPr>
          <p:nvPr>
            <p:ph type="subTitle" idx="1"/>
          </p:nvPr>
        </p:nvSpPr>
        <p:spPr>
          <a:xfrm>
            <a:off x="2150975" y="1759025"/>
            <a:ext cx="4842000" cy="1085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74" name="Google Shape;2974;p29"/>
          <p:cNvSpPr txBox="1"/>
          <p:nvPr/>
        </p:nvSpPr>
        <p:spPr>
          <a:xfrm>
            <a:off x="2151000" y="3789225"/>
            <a:ext cx="48420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Lexend"/>
                <a:ea typeface="Lexend"/>
                <a:cs typeface="Lexend"/>
                <a:sym typeface="Lexend"/>
              </a:rPr>
              <a:t>CREDITS:</a:t>
            </a:r>
            <a:r>
              <a:rPr lang="en" sz="1000">
                <a:solidFill>
                  <a:schemeClr val="dk1"/>
                </a:solidFill>
                <a:latin typeface="Lexend"/>
                <a:ea typeface="Lexend"/>
                <a:cs typeface="Lexend"/>
                <a:sym typeface="Lexend"/>
              </a:rPr>
              <a:t> This presentation template was created by </a:t>
            </a:r>
            <a:r>
              <a:rPr lang="en" sz="1000" b="1" u="sng">
                <a:solidFill>
                  <a:schemeClr val="hlink"/>
                </a:solidFill>
                <a:latin typeface="Lexend"/>
                <a:ea typeface="Lexend"/>
                <a:cs typeface="Lexend"/>
                <a:sym typeface="Lexend"/>
                <a:hlinkClick r:id="rId2"/>
              </a:rPr>
              <a:t>Slidesgo</a:t>
            </a:r>
            <a:r>
              <a:rPr lang="en" sz="1000">
                <a:solidFill>
                  <a:schemeClr val="dk1"/>
                </a:solidFill>
                <a:latin typeface="Lexend"/>
                <a:ea typeface="Lexend"/>
                <a:cs typeface="Lexend"/>
                <a:sym typeface="Lexend"/>
              </a:rPr>
              <a:t>, and includes icons by </a:t>
            </a:r>
            <a:r>
              <a:rPr lang="en" sz="1000" b="1" u="sng">
                <a:solidFill>
                  <a:schemeClr val="dk1"/>
                </a:solidFill>
                <a:latin typeface="Lexend"/>
                <a:ea typeface="Lexend"/>
                <a:cs typeface="Lexend"/>
                <a:sym typeface="Lexen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a:solidFill>
                  <a:schemeClr val="dk1"/>
                </a:solidFill>
                <a:latin typeface="Lexend"/>
                <a:ea typeface="Lexend"/>
                <a:cs typeface="Lexend"/>
                <a:sym typeface="Lexend"/>
              </a:rPr>
              <a:t>, and infographics &amp; images by </a:t>
            </a:r>
            <a:r>
              <a:rPr lang="en" sz="1000" b="1" u="sng">
                <a:solidFill>
                  <a:schemeClr val="dk1"/>
                </a:solidFill>
                <a:latin typeface="Lexend"/>
                <a:ea typeface="Lexend"/>
                <a:cs typeface="Lexend"/>
                <a:sym typeface="Lexen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000" u="sng">
                <a:solidFill>
                  <a:schemeClr val="dk1"/>
                </a:solidFill>
                <a:latin typeface="Lexend"/>
                <a:ea typeface="Lexend"/>
                <a:cs typeface="Lexend"/>
                <a:sym typeface="Lexend"/>
              </a:rPr>
              <a:t> </a:t>
            </a:r>
            <a:endParaRPr sz="1000" b="1" u="sng">
              <a:solidFill>
                <a:schemeClr val="dk1"/>
              </a:solidFill>
              <a:latin typeface="Lexend"/>
              <a:ea typeface="Lexend"/>
              <a:cs typeface="Lexend"/>
              <a:sym typeface="Lexend"/>
            </a:endParaRPr>
          </a:p>
        </p:txBody>
      </p:sp>
      <p:grpSp>
        <p:nvGrpSpPr>
          <p:cNvPr id="2975" name="Google Shape;2975;p29"/>
          <p:cNvGrpSpPr/>
          <p:nvPr/>
        </p:nvGrpSpPr>
        <p:grpSpPr>
          <a:xfrm rot="5400000">
            <a:off x="-2050708" y="3851981"/>
            <a:ext cx="3863820" cy="1504029"/>
            <a:chOff x="5118925" y="3316075"/>
            <a:chExt cx="2765798" cy="1076613"/>
          </a:xfrm>
        </p:grpSpPr>
        <p:sp>
          <p:nvSpPr>
            <p:cNvPr id="2976" name="Google Shape;2976;p29"/>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9"/>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9"/>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9"/>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9"/>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9"/>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9"/>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9"/>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9"/>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9"/>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9"/>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9"/>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9"/>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9"/>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9"/>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9"/>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9"/>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9"/>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9"/>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9"/>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9"/>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9"/>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9"/>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9"/>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9"/>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9"/>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9"/>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9"/>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9"/>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9"/>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9"/>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9"/>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9"/>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9"/>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0" name="Google Shape;3010;p29"/>
          <p:cNvGrpSpPr/>
          <p:nvPr/>
        </p:nvGrpSpPr>
        <p:grpSpPr>
          <a:xfrm rot="10800000" flipH="1">
            <a:off x="7088500" y="-275146"/>
            <a:ext cx="2765798" cy="1076613"/>
            <a:chOff x="5118925" y="3316075"/>
            <a:chExt cx="2765798" cy="1076613"/>
          </a:xfrm>
        </p:grpSpPr>
        <p:sp>
          <p:nvSpPr>
            <p:cNvPr id="3011" name="Google Shape;3011;p29"/>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9"/>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9"/>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9"/>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9"/>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9"/>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9"/>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9"/>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9"/>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9"/>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9"/>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9"/>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9"/>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9"/>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9"/>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9"/>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9"/>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9"/>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9"/>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9"/>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9"/>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9"/>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9"/>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9"/>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9"/>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9"/>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9"/>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9"/>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9"/>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9"/>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9"/>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9"/>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9"/>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9"/>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5" name="Google Shape;3045;p29"/>
          <p:cNvGrpSpPr/>
          <p:nvPr/>
        </p:nvGrpSpPr>
        <p:grpSpPr>
          <a:xfrm rot="10800000" flipH="1">
            <a:off x="257748" y="4509168"/>
            <a:ext cx="1236818" cy="1079132"/>
            <a:chOff x="2389000" y="3547600"/>
            <a:chExt cx="1218300" cy="1062975"/>
          </a:xfrm>
        </p:grpSpPr>
        <p:sp>
          <p:nvSpPr>
            <p:cNvPr id="3046" name="Google Shape;3046;p29"/>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9"/>
            <p:cNvSpPr/>
            <p:nvPr/>
          </p:nvSpPr>
          <p:spPr>
            <a:xfrm>
              <a:off x="2626700" y="3864925"/>
              <a:ext cx="261425" cy="194800"/>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9"/>
            <p:cNvSpPr/>
            <p:nvPr/>
          </p:nvSpPr>
          <p:spPr>
            <a:xfrm>
              <a:off x="2756025" y="4085675"/>
              <a:ext cx="277225" cy="170425"/>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9"/>
            <p:cNvSpPr/>
            <p:nvPr/>
          </p:nvSpPr>
          <p:spPr>
            <a:xfrm>
              <a:off x="2938150" y="4214150"/>
              <a:ext cx="209150" cy="201650"/>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9"/>
            <p:cNvSpPr/>
            <p:nvPr/>
          </p:nvSpPr>
          <p:spPr>
            <a:xfrm>
              <a:off x="3125400" y="4293850"/>
              <a:ext cx="169650" cy="21435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9"/>
            <p:cNvSpPr/>
            <p:nvPr/>
          </p:nvSpPr>
          <p:spPr>
            <a:xfrm>
              <a:off x="2979575" y="3664500"/>
              <a:ext cx="181625" cy="23840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9"/>
            <p:cNvSpPr/>
            <p:nvPr/>
          </p:nvSpPr>
          <p:spPr>
            <a:xfrm>
              <a:off x="3146725" y="3829975"/>
              <a:ext cx="211775" cy="190875"/>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9"/>
            <p:cNvSpPr/>
            <p:nvPr/>
          </p:nvSpPr>
          <p:spPr>
            <a:xfrm>
              <a:off x="3241375" y="4027025"/>
              <a:ext cx="257925" cy="158350"/>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9"/>
            <p:cNvSpPr/>
            <p:nvPr/>
          </p:nvSpPr>
          <p:spPr>
            <a:xfrm>
              <a:off x="3255975" y="4228375"/>
              <a:ext cx="285275" cy="157375"/>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9"/>
            <p:cNvSpPr/>
            <p:nvPr/>
          </p:nvSpPr>
          <p:spPr>
            <a:xfrm>
              <a:off x="2966850" y="3917325"/>
              <a:ext cx="239075" cy="283075"/>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9"/>
            <p:cNvSpPr/>
            <p:nvPr/>
          </p:nvSpPr>
          <p:spPr>
            <a:xfrm>
              <a:off x="3353800" y="3664450"/>
              <a:ext cx="5850" cy="4225"/>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7" name="Google Shape;3057;p29"/>
          <p:cNvGrpSpPr/>
          <p:nvPr/>
        </p:nvGrpSpPr>
        <p:grpSpPr>
          <a:xfrm rot="5400000" flipH="1">
            <a:off x="387875" y="2381580"/>
            <a:ext cx="354275" cy="296400"/>
            <a:chOff x="5613525" y="2508525"/>
            <a:chExt cx="354275" cy="296400"/>
          </a:xfrm>
        </p:grpSpPr>
        <p:sp>
          <p:nvSpPr>
            <p:cNvPr id="3058" name="Google Shape;3058;p29"/>
            <p:cNvSpPr/>
            <p:nvPr/>
          </p:nvSpPr>
          <p:spPr>
            <a:xfrm>
              <a:off x="5613525" y="2508525"/>
              <a:ext cx="49175"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9"/>
            <p:cNvSpPr/>
            <p:nvPr/>
          </p:nvSpPr>
          <p:spPr>
            <a:xfrm>
              <a:off x="5689525" y="2508525"/>
              <a:ext cx="49550"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9"/>
            <p:cNvSpPr/>
            <p:nvPr/>
          </p:nvSpPr>
          <p:spPr>
            <a:xfrm>
              <a:off x="5765875" y="2508525"/>
              <a:ext cx="49525"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9"/>
            <p:cNvSpPr/>
            <p:nvPr/>
          </p:nvSpPr>
          <p:spPr>
            <a:xfrm>
              <a:off x="584222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9"/>
            <p:cNvSpPr/>
            <p:nvPr/>
          </p:nvSpPr>
          <p:spPr>
            <a:xfrm>
              <a:off x="591857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3" name="Google Shape;3063;p29"/>
          <p:cNvGrpSpPr/>
          <p:nvPr/>
        </p:nvGrpSpPr>
        <p:grpSpPr>
          <a:xfrm rot="10800000" flipH="1">
            <a:off x="-485531" y="1895889"/>
            <a:ext cx="733488" cy="456751"/>
            <a:chOff x="4819000" y="1410925"/>
            <a:chExt cx="327450" cy="203925"/>
          </a:xfrm>
        </p:grpSpPr>
        <p:sp>
          <p:nvSpPr>
            <p:cNvPr id="3064" name="Google Shape;3064;p29"/>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9"/>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9"/>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9"/>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9"/>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9"/>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9"/>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9"/>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2" name="Google Shape;3072;p29"/>
          <p:cNvGrpSpPr/>
          <p:nvPr/>
        </p:nvGrpSpPr>
        <p:grpSpPr>
          <a:xfrm>
            <a:off x="8430776" y="2850962"/>
            <a:ext cx="808517" cy="969266"/>
            <a:chOff x="5937150" y="5007400"/>
            <a:chExt cx="373225" cy="447450"/>
          </a:xfrm>
        </p:grpSpPr>
        <p:sp>
          <p:nvSpPr>
            <p:cNvPr id="3073" name="Google Shape;3073;p29"/>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9"/>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9"/>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6" name="Google Shape;3076;p29"/>
          <p:cNvGrpSpPr/>
          <p:nvPr/>
        </p:nvGrpSpPr>
        <p:grpSpPr>
          <a:xfrm rot="10800000" flipH="1">
            <a:off x="-1016378" y="-774488"/>
            <a:ext cx="2283565" cy="1917593"/>
            <a:chOff x="4946600" y="4739900"/>
            <a:chExt cx="782150" cy="656800"/>
          </a:xfrm>
        </p:grpSpPr>
        <p:sp>
          <p:nvSpPr>
            <p:cNvPr id="3077" name="Google Shape;3077;p29"/>
            <p:cNvSpPr/>
            <p:nvPr/>
          </p:nvSpPr>
          <p:spPr>
            <a:xfrm>
              <a:off x="4997500" y="4739900"/>
              <a:ext cx="731250" cy="602825"/>
            </a:xfrm>
            <a:custGeom>
              <a:avLst/>
              <a:gdLst/>
              <a:ahLst/>
              <a:cxnLst/>
              <a:rect l="l" t="t" r="r" b="b"/>
              <a:pathLst>
                <a:path w="29250" h="24113" extrusionOk="0">
                  <a:moveTo>
                    <a:pt x="15038" y="0"/>
                  </a:moveTo>
                  <a:cubicBezTo>
                    <a:pt x="14303" y="0"/>
                    <a:pt x="14104" y="1588"/>
                    <a:pt x="13965" y="2083"/>
                  </a:cubicBezTo>
                  <a:cubicBezTo>
                    <a:pt x="13676" y="3061"/>
                    <a:pt x="13538" y="4079"/>
                    <a:pt x="13415" y="5097"/>
                  </a:cubicBezTo>
                  <a:cubicBezTo>
                    <a:pt x="13140" y="7298"/>
                    <a:pt x="12864" y="9485"/>
                    <a:pt x="12602" y="11686"/>
                  </a:cubicBezTo>
                  <a:cubicBezTo>
                    <a:pt x="12521" y="12390"/>
                    <a:pt x="12307" y="13228"/>
                    <a:pt x="11500" y="13228"/>
                  </a:cubicBezTo>
                  <a:cubicBezTo>
                    <a:pt x="11487" y="13228"/>
                    <a:pt x="11474" y="13228"/>
                    <a:pt x="11461" y="13227"/>
                  </a:cubicBezTo>
                  <a:cubicBezTo>
                    <a:pt x="10594" y="13200"/>
                    <a:pt x="9783" y="12594"/>
                    <a:pt x="9218" y="11976"/>
                  </a:cubicBezTo>
                  <a:cubicBezTo>
                    <a:pt x="8517" y="11178"/>
                    <a:pt x="8035" y="10228"/>
                    <a:pt x="7374" y="9402"/>
                  </a:cubicBezTo>
                  <a:cubicBezTo>
                    <a:pt x="6466" y="8302"/>
                    <a:pt x="5215" y="7463"/>
                    <a:pt x="3839" y="7064"/>
                  </a:cubicBezTo>
                  <a:cubicBezTo>
                    <a:pt x="3687" y="7013"/>
                    <a:pt x="3524" y="6974"/>
                    <a:pt x="3368" y="6974"/>
                  </a:cubicBezTo>
                  <a:cubicBezTo>
                    <a:pt x="3226" y="6974"/>
                    <a:pt x="3090" y="7006"/>
                    <a:pt x="2972" y="7091"/>
                  </a:cubicBezTo>
                  <a:cubicBezTo>
                    <a:pt x="2711" y="7298"/>
                    <a:pt x="2697" y="7696"/>
                    <a:pt x="2766" y="8027"/>
                  </a:cubicBezTo>
                  <a:cubicBezTo>
                    <a:pt x="3041" y="9430"/>
                    <a:pt x="4197" y="10462"/>
                    <a:pt x="5133" y="11453"/>
                  </a:cubicBezTo>
                  <a:cubicBezTo>
                    <a:pt x="6261" y="12649"/>
                    <a:pt x="7402" y="13847"/>
                    <a:pt x="8338" y="15195"/>
                  </a:cubicBezTo>
                  <a:cubicBezTo>
                    <a:pt x="8489" y="15428"/>
                    <a:pt x="8627" y="15676"/>
                    <a:pt x="8655" y="15938"/>
                  </a:cubicBezTo>
                  <a:cubicBezTo>
                    <a:pt x="8655" y="16131"/>
                    <a:pt x="8613" y="16323"/>
                    <a:pt x="8503" y="16461"/>
                  </a:cubicBezTo>
                  <a:cubicBezTo>
                    <a:pt x="8344" y="16656"/>
                    <a:pt x="8076" y="16754"/>
                    <a:pt x="7826" y="16754"/>
                  </a:cubicBezTo>
                  <a:cubicBezTo>
                    <a:pt x="7794" y="16754"/>
                    <a:pt x="7763" y="16752"/>
                    <a:pt x="7732" y="16749"/>
                  </a:cubicBezTo>
                  <a:cubicBezTo>
                    <a:pt x="6522" y="16667"/>
                    <a:pt x="5160" y="16021"/>
                    <a:pt x="3990" y="15690"/>
                  </a:cubicBezTo>
                  <a:cubicBezTo>
                    <a:pt x="3384" y="15505"/>
                    <a:pt x="2694" y="15328"/>
                    <a:pt x="2027" y="15328"/>
                  </a:cubicBezTo>
                  <a:cubicBezTo>
                    <a:pt x="1454" y="15328"/>
                    <a:pt x="898" y="15459"/>
                    <a:pt x="427" y="15828"/>
                  </a:cubicBezTo>
                  <a:cubicBezTo>
                    <a:pt x="303" y="15924"/>
                    <a:pt x="193" y="16034"/>
                    <a:pt x="138" y="16171"/>
                  </a:cubicBezTo>
                  <a:cubicBezTo>
                    <a:pt x="0" y="16488"/>
                    <a:pt x="235" y="16804"/>
                    <a:pt x="468" y="16984"/>
                  </a:cubicBezTo>
                  <a:cubicBezTo>
                    <a:pt x="2298" y="18455"/>
                    <a:pt x="4540" y="19267"/>
                    <a:pt x="6728" y="20106"/>
                  </a:cubicBezTo>
                  <a:cubicBezTo>
                    <a:pt x="8805" y="20904"/>
                    <a:pt x="10883" y="21757"/>
                    <a:pt x="12919" y="22637"/>
                  </a:cubicBezTo>
                  <a:cubicBezTo>
                    <a:pt x="14253" y="23202"/>
                    <a:pt x="15602" y="23807"/>
                    <a:pt x="17047" y="24055"/>
                  </a:cubicBezTo>
                  <a:cubicBezTo>
                    <a:pt x="17276" y="24094"/>
                    <a:pt x="17499" y="24112"/>
                    <a:pt x="17715" y="24112"/>
                  </a:cubicBezTo>
                  <a:cubicBezTo>
                    <a:pt x="18731" y="24112"/>
                    <a:pt x="19620" y="23709"/>
                    <a:pt x="20527" y="23120"/>
                  </a:cubicBezTo>
                  <a:cubicBezTo>
                    <a:pt x="22178" y="22060"/>
                    <a:pt x="23898" y="21028"/>
                    <a:pt x="25452" y="19818"/>
                  </a:cubicBezTo>
                  <a:cubicBezTo>
                    <a:pt x="26347" y="19115"/>
                    <a:pt x="27213" y="18332"/>
                    <a:pt x="27915" y="17437"/>
                  </a:cubicBezTo>
                  <a:cubicBezTo>
                    <a:pt x="28314" y="16929"/>
                    <a:pt x="28686" y="16378"/>
                    <a:pt x="28934" y="15786"/>
                  </a:cubicBezTo>
                  <a:cubicBezTo>
                    <a:pt x="29016" y="15566"/>
                    <a:pt x="29249" y="14727"/>
                    <a:pt x="29029" y="14480"/>
                  </a:cubicBezTo>
                  <a:cubicBezTo>
                    <a:pt x="29016" y="14465"/>
                    <a:pt x="29002" y="14452"/>
                    <a:pt x="28974" y="14438"/>
                  </a:cubicBezTo>
                  <a:cubicBezTo>
                    <a:pt x="28950" y="14425"/>
                    <a:pt x="28921" y="14419"/>
                    <a:pt x="28888" y="14419"/>
                  </a:cubicBezTo>
                  <a:cubicBezTo>
                    <a:pt x="28425" y="14419"/>
                    <a:pt x="27206" y="15607"/>
                    <a:pt x="26897" y="15800"/>
                  </a:cubicBezTo>
                  <a:cubicBezTo>
                    <a:pt x="26058" y="16351"/>
                    <a:pt x="25219" y="16887"/>
                    <a:pt x="24379" y="17437"/>
                  </a:cubicBezTo>
                  <a:cubicBezTo>
                    <a:pt x="24051" y="17653"/>
                    <a:pt x="23675" y="17868"/>
                    <a:pt x="23299" y="17868"/>
                  </a:cubicBezTo>
                  <a:cubicBezTo>
                    <a:pt x="23219" y="17868"/>
                    <a:pt x="23138" y="17858"/>
                    <a:pt x="23058" y="17837"/>
                  </a:cubicBezTo>
                  <a:cubicBezTo>
                    <a:pt x="22316" y="17630"/>
                    <a:pt x="22205" y="16626"/>
                    <a:pt x="22330" y="15855"/>
                  </a:cubicBezTo>
                  <a:cubicBezTo>
                    <a:pt x="22811" y="12801"/>
                    <a:pt x="24504" y="9499"/>
                    <a:pt x="23183" y="6418"/>
                  </a:cubicBezTo>
                  <a:cubicBezTo>
                    <a:pt x="23038" y="6074"/>
                    <a:pt x="22859" y="5934"/>
                    <a:pt x="22665" y="5934"/>
                  </a:cubicBezTo>
                  <a:cubicBezTo>
                    <a:pt x="21902" y="5934"/>
                    <a:pt x="20898" y="8097"/>
                    <a:pt x="20734" y="8591"/>
                  </a:cubicBezTo>
                  <a:cubicBezTo>
                    <a:pt x="20321" y="9870"/>
                    <a:pt x="20184" y="11205"/>
                    <a:pt x="19812" y="12498"/>
                  </a:cubicBezTo>
                  <a:cubicBezTo>
                    <a:pt x="19607" y="13221"/>
                    <a:pt x="18974" y="13960"/>
                    <a:pt x="18370" y="13960"/>
                  </a:cubicBezTo>
                  <a:cubicBezTo>
                    <a:pt x="18043" y="13960"/>
                    <a:pt x="17724" y="13743"/>
                    <a:pt x="17487" y="13186"/>
                  </a:cubicBezTo>
                  <a:cubicBezTo>
                    <a:pt x="16647" y="11218"/>
                    <a:pt x="16895" y="8701"/>
                    <a:pt x="16854" y="6623"/>
                  </a:cubicBezTo>
                  <a:cubicBezTo>
                    <a:pt x="16827" y="5454"/>
                    <a:pt x="16757" y="4271"/>
                    <a:pt x="16537" y="3129"/>
                  </a:cubicBezTo>
                  <a:cubicBezTo>
                    <a:pt x="16372" y="2276"/>
                    <a:pt x="16207" y="364"/>
                    <a:pt x="15231" y="34"/>
                  </a:cubicBezTo>
                  <a:cubicBezTo>
                    <a:pt x="15163" y="11"/>
                    <a:pt x="15099" y="0"/>
                    <a:pt x="15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9"/>
            <p:cNvSpPr/>
            <p:nvPr/>
          </p:nvSpPr>
          <p:spPr>
            <a:xfrm>
              <a:off x="5080725" y="4847725"/>
              <a:ext cx="78800" cy="75375"/>
            </a:xfrm>
            <a:custGeom>
              <a:avLst/>
              <a:gdLst/>
              <a:ahLst/>
              <a:cxnLst/>
              <a:rect l="l" t="t" r="r" b="b"/>
              <a:pathLst>
                <a:path w="3152" h="3015" extrusionOk="0">
                  <a:moveTo>
                    <a:pt x="2471" y="1"/>
                  </a:moveTo>
                  <a:cubicBezTo>
                    <a:pt x="2428" y="1"/>
                    <a:pt x="2384" y="5"/>
                    <a:pt x="2340" y="13"/>
                  </a:cubicBezTo>
                  <a:cubicBezTo>
                    <a:pt x="2161" y="41"/>
                    <a:pt x="1982" y="109"/>
                    <a:pt x="1844" y="206"/>
                  </a:cubicBezTo>
                  <a:cubicBezTo>
                    <a:pt x="1143" y="687"/>
                    <a:pt x="634" y="1334"/>
                    <a:pt x="193" y="2035"/>
                  </a:cubicBezTo>
                  <a:cubicBezTo>
                    <a:pt x="1" y="2325"/>
                    <a:pt x="70" y="2641"/>
                    <a:pt x="263" y="2833"/>
                  </a:cubicBezTo>
                  <a:cubicBezTo>
                    <a:pt x="381" y="2944"/>
                    <a:pt x="532" y="3014"/>
                    <a:pt x="691" y="3014"/>
                  </a:cubicBezTo>
                  <a:cubicBezTo>
                    <a:pt x="808" y="3014"/>
                    <a:pt x="930" y="2976"/>
                    <a:pt x="1046" y="2888"/>
                  </a:cubicBezTo>
                  <a:cubicBezTo>
                    <a:pt x="1652" y="2462"/>
                    <a:pt x="2244" y="2008"/>
                    <a:pt x="2794" y="1512"/>
                  </a:cubicBezTo>
                  <a:cubicBezTo>
                    <a:pt x="3000" y="1320"/>
                    <a:pt x="3082" y="1004"/>
                    <a:pt x="3152" y="866"/>
                  </a:cubicBezTo>
                  <a:cubicBezTo>
                    <a:pt x="3152" y="323"/>
                    <a:pt x="2852" y="1"/>
                    <a:pt x="2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9"/>
            <p:cNvSpPr/>
            <p:nvPr/>
          </p:nvSpPr>
          <p:spPr>
            <a:xfrm>
              <a:off x="5188400" y="5074700"/>
              <a:ext cx="65700" cy="72075"/>
            </a:xfrm>
            <a:custGeom>
              <a:avLst/>
              <a:gdLst/>
              <a:ahLst/>
              <a:cxnLst/>
              <a:rect l="l" t="t" r="r" b="b"/>
              <a:pathLst>
                <a:path w="2628" h="2883" extrusionOk="0">
                  <a:moveTo>
                    <a:pt x="1954" y="0"/>
                  </a:moveTo>
                  <a:cubicBezTo>
                    <a:pt x="1651" y="0"/>
                    <a:pt x="1404" y="138"/>
                    <a:pt x="1252" y="358"/>
                  </a:cubicBezTo>
                  <a:cubicBezTo>
                    <a:pt x="881" y="895"/>
                    <a:pt x="523" y="1431"/>
                    <a:pt x="206" y="1981"/>
                  </a:cubicBezTo>
                  <a:cubicBezTo>
                    <a:pt x="0" y="2353"/>
                    <a:pt x="69" y="2656"/>
                    <a:pt x="289" y="2807"/>
                  </a:cubicBezTo>
                  <a:cubicBezTo>
                    <a:pt x="363" y="2856"/>
                    <a:pt x="447" y="2883"/>
                    <a:pt x="536" y="2883"/>
                  </a:cubicBezTo>
                  <a:cubicBezTo>
                    <a:pt x="696" y="2883"/>
                    <a:pt x="875" y="2799"/>
                    <a:pt x="1059" y="2614"/>
                  </a:cubicBezTo>
                  <a:cubicBezTo>
                    <a:pt x="1499" y="2161"/>
                    <a:pt x="1927" y="1706"/>
                    <a:pt x="2339" y="1225"/>
                  </a:cubicBezTo>
                  <a:cubicBezTo>
                    <a:pt x="2463" y="1088"/>
                    <a:pt x="2545" y="881"/>
                    <a:pt x="2573" y="688"/>
                  </a:cubicBezTo>
                  <a:cubicBezTo>
                    <a:pt x="2628" y="317"/>
                    <a:pt x="2339" y="0"/>
                    <a:pt x="1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9"/>
            <p:cNvSpPr/>
            <p:nvPr/>
          </p:nvSpPr>
          <p:spPr>
            <a:xfrm>
              <a:off x="5269200" y="5117550"/>
              <a:ext cx="66750" cy="64650"/>
            </a:xfrm>
            <a:custGeom>
              <a:avLst/>
              <a:gdLst/>
              <a:ahLst/>
              <a:cxnLst/>
              <a:rect l="l" t="t" r="r" b="b"/>
              <a:pathLst>
                <a:path w="2670" h="2586" extrusionOk="0">
                  <a:moveTo>
                    <a:pt x="2107" y="0"/>
                  </a:moveTo>
                  <a:cubicBezTo>
                    <a:pt x="2080" y="0"/>
                    <a:pt x="2052" y="2"/>
                    <a:pt x="2024" y="6"/>
                  </a:cubicBezTo>
                  <a:cubicBezTo>
                    <a:pt x="1790" y="47"/>
                    <a:pt x="1514" y="172"/>
                    <a:pt x="1349" y="350"/>
                  </a:cubicBezTo>
                  <a:cubicBezTo>
                    <a:pt x="937" y="790"/>
                    <a:pt x="593" y="1272"/>
                    <a:pt x="221" y="1753"/>
                  </a:cubicBezTo>
                  <a:cubicBezTo>
                    <a:pt x="70" y="1960"/>
                    <a:pt x="1" y="2208"/>
                    <a:pt x="208" y="2428"/>
                  </a:cubicBezTo>
                  <a:cubicBezTo>
                    <a:pt x="308" y="2542"/>
                    <a:pt x="423" y="2586"/>
                    <a:pt x="543" y="2586"/>
                  </a:cubicBezTo>
                  <a:cubicBezTo>
                    <a:pt x="654" y="2586"/>
                    <a:pt x="770" y="2549"/>
                    <a:pt x="881" y="2496"/>
                  </a:cubicBezTo>
                  <a:cubicBezTo>
                    <a:pt x="951" y="2469"/>
                    <a:pt x="1019" y="2441"/>
                    <a:pt x="1074" y="2400"/>
                  </a:cubicBezTo>
                  <a:cubicBezTo>
                    <a:pt x="1514" y="2001"/>
                    <a:pt x="1969" y="1616"/>
                    <a:pt x="2382" y="1203"/>
                  </a:cubicBezTo>
                  <a:cubicBezTo>
                    <a:pt x="2519" y="1065"/>
                    <a:pt x="2574" y="832"/>
                    <a:pt x="2670" y="639"/>
                  </a:cubicBezTo>
                  <a:cubicBezTo>
                    <a:pt x="2658" y="285"/>
                    <a:pt x="2424" y="0"/>
                    <a:pt x="2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9"/>
            <p:cNvSpPr/>
            <p:nvPr/>
          </p:nvSpPr>
          <p:spPr>
            <a:xfrm>
              <a:off x="5252700" y="4850100"/>
              <a:ext cx="75000" cy="61325"/>
            </a:xfrm>
            <a:custGeom>
              <a:avLst/>
              <a:gdLst/>
              <a:ahLst/>
              <a:cxnLst/>
              <a:rect l="l" t="t" r="r" b="b"/>
              <a:pathLst>
                <a:path w="3000" h="2453" extrusionOk="0">
                  <a:moveTo>
                    <a:pt x="2532" y="1"/>
                  </a:moveTo>
                  <a:cubicBezTo>
                    <a:pt x="2354" y="56"/>
                    <a:pt x="2229" y="69"/>
                    <a:pt x="2134" y="124"/>
                  </a:cubicBezTo>
                  <a:cubicBezTo>
                    <a:pt x="1391" y="551"/>
                    <a:pt x="730" y="1087"/>
                    <a:pt x="193" y="1748"/>
                  </a:cubicBezTo>
                  <a:cubicBezTo>
                    <a:pt x="56" y="1913"/>
                    <a:pt x="1" y="2133"/>
                    <a:pt x="166" y="2325"/>
                  </a:cubicBezTo>
                  <a:cubicBezTo>
                    <a:pt x="245" y="2417"/>
                    <a:pt x="336" y="2453"/>
                    <a:pt x="432" y="2453"/>
                  </a:cubicBezTo>
                  <a:cubicBezTo>
                    <a:pt x="538" y="2453"/>
                    <a:pt x="650" y="2410"/>
                    <a:pt x="758" y="2353"/>
                  </a:cubicBezTo>
                  <a:cubicBezTo>
                    <a:pt x="799" y="2340"/>
                    <a:pt x="840" y="2312"/>
                    <a:pt x="868" y="2285"/>
                  </a:cubicBezTo>
                  <a:cubicBezTo>
                    <a:pt x="1418" y="1913"/>
                    <a:pt x="1982" y="1542"/>
                    <a:pt x="2519" y="1170"/>
                  </a:cubicBezTo>
                  <a:cubicBezTo>
                    <a:pt x="2656" y="1074"/>
                    <a:pt x="2807" y="950"/>
                    <a:pt x="2877" y="812"/>
                  </a:cubicBezTo>
                  <a:cubicBezTo>
                    <a:pt x="2959" y="661"/>
                    <a:pt x="3000" y="441"/>
                    <a:pt x="2932" y="304"/>
                  </a:cubicBezTo>
                  <a:cubicBezTo>
                    <a:pt x="2862" y="166"/>
                    <a:pt x="2656" y="83"/>
                    <a:pt x="2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9"/>
            <p:cNvSpPr/>
            <p:nvPr/>
          </p:nvSpPr>
          <p:spPr>
            <a:xfrm>
              <a:off x="5185300" y="5219750"/>
              <a:ext cx="62600" cy="63200"/>
            </a:xfrm>
            <a:custGeom>
              <a:avLst/>
              <a:gdLst/>
              <a:ahLst/>
              <a:cxnLst/>
              <a:rect l="l" t="t" r="r" b="b"/>
              <a:pathLst>
                <a:path w="2504" h="2528" extrusionOk="0">
                  <a:moveTo>
                    <a:pt x="1936" y="0"/>
                  </a:moveTo>
                  <a:cubicBezTo>
                    <a:pt x="1914" y="0"/>
                    <a:pt x="1893" y="1"/>
                    <a:pt x="1871" y="4"/>
                  </a:cubicBezTo>
                  <a:cubicBezTo>
                    <a:pt x="1693" y="32"/>
                    <a:pt x="1473" y="128"/>
                    <a:pt x="1363" y="266"/>
                  </a:cubicBezTo>
                  <a:cubicBezTo>
                    <a:pt x="950" y="734"/>
                    <a:pt x="565" y="1215"/>
                    <a:pt x="207" y="1710"/>
                  </a:cubicBezTo>
                  <a:cubicBezTo>
                    <a:pt x="0" y="1985"/>
                    <a:pt x="14" y="2247"/>
                    <a:pt x="179" y="2412"/>
                  </a:cubicBezTo>
                  <a:cubicBezTo>
                    <a:pt x="257" y="2490"/>
                    <a:pt x="353" y="2528"/>
                    <a:pt x="462" y="2528"/>
                  </a:cubicBezTo>
                  <a:cubicBezTo>
                    <a:pt x="586" y="2528"/>
                    <a:pt x="728" y="2479"/>
                    <a:pt x="881" y="2385"/>
                  </a:cubicBezTo>
                  <a:cubicBezTo>
                    <a:pt x="922" y="2357"/>
                    <a:pt x="950" y="2343"/>
                    <a:pt x="977" y="2315"/>
                  </a:cubicBezTo>
                  <a:cubicBezTo>
                    <a:pt x="1403" y="1917"/>
                    <a:pt x="1844" y="1517"/>
                    <a:pt x="2243" y="1091"/>
                  </a:cubicBezTo>
                  <a:cubicBezTo>
                    <a:pt x="2366" y="967"/>
                    <a:pt x="2421" y="761"/>
                    <a:pt x="2504" y="596"/>
                  </a:cubicBezTo>
                  <a:cubicBezTo>
                    <a:pt x="2466" y="262"/>
                    <a:pt x="2235"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9"/>
            <p:cNvSpPr/>
            <p:nvPr/>
          </p:nvSpPr>
          <p:spPr>
            <a:xfrm>
              <a:off x="5447050" y="5255750"/>
              <a:ext cx="66400" cy="50450"/>
            </a:xfrm>
            <a:custGeom>
              <a:avLst/>
              <a:gdLst/>
              <a:ahLst/>
              <a:cxnLst/>
              <a:rect l="l" t="t" r="r" b="b"/>
              <a:pathLst>
                <a:path w="2656" h="2018" extrusionOk="0">
                  <a:moveTo>
                    <a:pt x="2003" y="1"/>
                  </a:moveTo>
                  <a:cubicBezTo>
                    <a:pt x="1946" y="1"/>
                    <a:pt x="1888" y="8"/>
                    <a:pt x="1830" y="22"/>
                  </a:cubicBezTo>
                  <a:cubicBezTo>
                    <a:pt x="1720" y="50"/>
                    <a:pt x="1609" y="92"/>
                    <a:pt x="1514" y="160"/>
                  </a:cubicBezTo>
                  <a:cubicBezTo>
                    <a:pt x="1142" y="435"/>
                    <a:pt x="771" y="710"/>
                    <a:pt x="399" y="1000"/>
                  </a:cubicBezTo>
                  <a:cubicBezTo>
                    <a:pt x="303" y="1068"/>
                    <a:pt x="220" y="1192"/>
                    <a:pt x="165" y="1316"/>
                  </a:cubicBezTo>
                  <a:cubicBezTo>
                    <a:pt x="0" y="1688"/>
                    <a:pt x="220" y="2018"/>
                    <a:pt x="716" y="2018"/>
                  </a:cubicBezTo>
                  <a:cubicBezTo>
                    <a:pt x="784" y="2003"/>
                    <a:pt x="963" y="1976"/>
                    <a:pt x="1101" y="1893"/>
                  </a:cubicBezTo>
                  <a:cubicBezTo>
                    <a:pt x="1472" y="1688"/>
                    <a:pt x="1844" y="1453"/>
                    <a:pt x="2215" y="1220"/>
                  </a:cubicBezTo>
                  <a:cubicBezTo>
                    <a:pt x="2325" y="1151"/>
                    <a:pt x="2407" y="1055"/>
                    <a:pt x="2477" y="958"/>
                  </a:cubicBezTo>
                  <a:cubicBezTo>
                    <a:pt x="2628" y="738"/>
                    <a:pt x="2655" y="490"/>
                    <a:pt x="2504" y="270"/>
                  </a:cubicBezTo>
                  <a:cubicBezTo>
                    <a:pt x="2396" y="97"/>
                    <a:pt x="2211" y="1"/>
                    <a:pt x="20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9"/>
            <p:cNvSpPr/>
            <p:nvPr/>
          </p:nvSpPr>
          <p:spPr>
            <a:xfrm>
              <a:off x="5160875" y="4968600"/>
              <a:ext cx="62625" cy="61750"/>
            </a:xfrm>
            <a:custGeom>
              <a:avLst/>
              <a:gdLst/>
              <a:ahLst/>
              <a:cxnLst/>
              <a:rect l="l" t="t" r="r" b="b"/>
              <a:pathLst>
                <a:path w="2505" h="2470" extrusionOk="0">
                  <a:moveTo>
                    <a:pt x="2067" y="1"/>
                  </a:moveTo>
                  <a:cubicBezTo>
                    <a:pt x="1993" y="1"/>
                    <a:pt x="1916" y="18"/>
                    <a:pt x="1844" y="49"/>
                  </a:cubicBezTo>
                  <a:cubicBezTo>
                    <a:pt x="1692" y="104"/>
                    <a:pt x="1527" y="172"/>
                    <a:pt x="1432" y="282"/>
                  </a:cubicBezTo>
                  <a:cubicBezTo>
                    <a:pt x="1005" y="750"/>
                    <a:pt x="592" y="1217"/>
                    <a:pt x="193" y="1700"/>
                  </a:cubicBezTo>
                  <a:cubicBezTo>
                    <a:pt x="111" y="1795"/>
                    <a:pt x="56" y="1920"/>
                    <a:pt x="42" y="2043"/>
                  </a:cubicBezTo>
                  <a:cubicBezTo>
                    <a:pt x="1" y="2291"/>
                    <a:pt x="152" y="2456"/>
                    <a:pt x="454" y="2470"/>
                  </a:cubicBezTo>
                  <a:cubicBezTo>
                    <a:pt x="524" y="2428"/>
                    <a:pt x="674" y="2401"/>
                    <a:pt x="784" y="2305"/>
                  </a:cubicBezTo>
                  <a:cubicBezTo>
                    <a:pt x="1267" y="1920"/>
                    <a:pt x="1734" y="1534"/>
                    <a:pt x="2202" y="1122"/>
                  </a:cubicBezTo>
                  <a:cubicBezTo>
                    <a:pt x="2325" y="1025"/>
                    <a:pt x="2435" y="847"/>
                    <a:pt x="2463" y="695"/>
                  </a:cubicBezTo>
                  <a:cubicBezTo>
                    <a:pt x="2505" y="530"/>
                    <a:pt x="2463" y="309"/>
                    <a:pt x="2380" y="172"/>
                  </a:cubicBezTo>
                  <a:cubicBezTo>
                    <a:pt x="2311" y="51"/>
                    <a:pt x="2193" y="1"/>
                    <a:pt x="2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9"/>
            <p:cNvSpPr/>
            <p:nvPr/>
          </p:nvSpPr>
          <p:spPr>
            <a:xfrm>
              <a:off x="5010925" y="4968700"/>
              <a:ext cx="60550" cy="56575"/>
            </a:xfrm>
            <a:custGeom>
              <a:avLst/>
              <a:gdLst/>
              <a:ahLst/>
              <a:cxnLst/>
              <a:rect l="l" t="t" r="r" b="b"/>
              <a:pathLst>
                <a:path w="2422" h="2263" extrusionOk="0">
                  <a:moveTo>
                    <a:pt x="1930" y="1"/>
                  </a:moveTo>
                  <a:cubicBezTo>
                    <a:pt x="1723" y="1"/>
                    <a:pt x="1485" y="58"/>
                    <a:pt x="1349" y="182"/>
                  </a:cubicBezTo>
                  <a:cubicBezTo>
                    <a:pt x="936" y="595"/>
                    <a:pt x="551" y="1048"/>
                    <a:pt x="179" y="1503"/>
                  </a:cubicBezTo>
                  <a:cubicBezTo>
                    <a:pt x="0" y="1736"/>
                    <a:pt x="28" y="2011"/>
                    <a:pt x="193" y="2149"/>
                  </a:cubicBezTo>
                  <a:cubicBezTo>
                    <a:pt x="285" y="2229"/>
                    <a:pt x="380" y="2263"/>
                    <a:pt x="474" y="2263"/>
                  </a:cubicBezTo>
                  <a:cubicBezTo>
                    <a:pt x="590" y="2263"/>
                    <a:pt x="705" y="2212"/>
                    <a:pt x="812" y="2136"/>
                  </a:cubicBezTo>
                  <a:cubicBezTo>
                    <a:pt x="1252" y="1819"/>
                    <a:pt x="1692" y="1489"/>
                    <a:pt x="2105" y="1131"/>
                  </a:cubicBezTo>
                  <a:cubicBezTo>
                    <a:pt x="2270" y="993"/>
                    <a:pt x="2352" y="746"/>
                    <a:pt x="2422" y="650"/>
                  </a:cubicBezTo>
                  <a:cubicBezTo>
                    <a:pt x="2422" y="265"/>
                    <a:pt x="2257" y="3"/>
                    <a:pt x="1995" y="3"/>
                  </a:cubicBezTo>
                  <a:cubicBezTo>
                    <a:pt x="1974" y="2"/>
                    <a:pt x="1952" y="1"/>
                    <a:pt x="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9"/>
            <p:cNvSpPr/>
            <p:nvPr/>
          </p:nvSpPr>
          <p:spPr>
            <a:xfrm>
              <a:off x="5354175" y="5117775"/>
              <a:ext cx="65375" cy="52925"/>
            </a:xfrm>
            <a:custGeom>
              <a:avLst/>
              <a:gdLst/>
              <a:ahLst/>
              <a:cxnLst/>
              <a:rect l="l" t="t" r="r" b="b"/>
              <a:pathLst>
                <a:path w="2615" h="2117" extrusionOk="0">
                  <a:moveTo>
                    <a:pt x="2050" y="0"/>
                  </a:moveTo>
                  <a:cubicBezTo>
                    <a:pt x="1895" y="0"/>
                    <a:pt x="1722" y="56"/>
                    <a:pt x="1555" y="176"/>
                  </a:cubicBezTo>
                  <a:cubicBezTo>
                    <a:pt x="1211" y="410"/>
                    <a:pt x="881" y="685"/>
                    <a:pt x="564" y="946"/>
                  </a:cubicBezTo>
                  <a:cubicBezTo>
                    <a:pt x="399" y="1098"/>
                    <a:pt x="207" y="1249"/>
                    <a:pt x="96" y="1428"/>
                  </a:cubicBezTo>
                  <a:cubicBezTo>
                    <a:pt x="14" y="1552"/>
                    <a:pt x="1" y="1758"/>
                    <a:pt x="56" y="1882"/>
                  </a:cubicBezTo>
                  <a:cubicBezTo>
                    <a:pt x="96" y="1992"/>
                    <a:pt x="262" y="2047"/>
                    <a:pt x="358" y="2116"/>
                  </a:cubicBezTo>
                  <a:cubicBezTo>
                    <a:pt x="509" y="2061"/>
                    <a:pt x="634" y="2047"/>
                    <a:pt x="716" y="1992"/>
                  </a:cubicBezTo>
                  <a:cubicBezTo>
                    <a:pt x="1211" y="1676"/>
                    <a:pt x="1720" y="1373"/>
                    <a:pt x="2202" y="1029"/>
                  </a:cubicBezTo>
                  <a:cubicBezTo>
                    <a:pt x="2545" y="781"/>
                    <a:pt x="2615" y="410"/>
                    <a:pt x="2450" y="176"/>
                  </a:cubicBezTo>
                  <a:cubicBezTo>
                    <a:pt x="2357" y="62"/>
                    <a:pt x="2214" y="0"/>
                    <a:pt x="2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9"/>
            <p:cNvSpPr/>
            <p:nvPr/>
          </p:nvSpPr>
          <p:spPr>
            <a:xfrm>
              <a:off x="5229675" y="5277025"/>
              <a:ext cx="54000" cy="57300"/>
            </a:xfrm>
            <a:custGeom>
              <a:avLst/>
              <a:gdLst/>
              <a:ahLst/>
              <a:cxnLst/>
              <a:rect l="l" t="t" r="r" b="b"/>
              <a:pathLst>
                <a:path w="2160" h="2292" extrusionOk="0">
                  <a:moveTo>
                    <a:pt x="1581" y="0"/>
                  </a:moveTo>
                  <a:cubicBezTo>
                    <a:pt x="1546" y="0"/>
                    <a:pt x="1509" y="4"/>
                    <a:pt x="1472" y="11"/>
                  </a:cubicBezTo>
                  <a:cubicBezTo>
                    <a:pt x="1307" y="52"/>
                    <a:pt x="1101" y="149"/>
                    <a:pt x="991" y="286"/>
                  </a:cubicBezTo>
                  <a:cubicBezTo>
                    <a:pt x="674" y="685"/>
                    <a:pt x="386" y="1125"/>
                    <a:pt x="96" y="1552"/>
                  </a:cubicBezTo>
                  <a:cubicBezTo>
                    <a:pt x="41" y="1648"/>
                    <a:pt x="14" y="1785"/>
                    <a:pt x="0" y="1910"/>
                  </a:cubicBezTo>
                  <a:cubicBezTo>
                    <a:pt x="0" y="2137"/>
                    <a:pt x="156" y="2291"/>
                    <a:pt x="360" y="2291"/>
                  </a:cubicBezTo>
                  <a:cubicBezTo>
                    <a:pt x="390" y="2291"/>
                    <a:pt x="422" y="2288"/>
                    <a:pt x="454" y="2281"/>
                  </a:cubicBezTo>
                  <a:cubicBezTo>
                    <a:pt x="564" y="2253"/>
                    <a:pt x="688" y="2212"/>
                    <a:pt x="771" y="2130"/>
                  </a:cubicBezTo>
                  <a:cubicBezTo>
                    <a:pt x="1156" y="1800"/>
                    <a:pt x="1527" y="1469"/>
                    <a:pt x="1871" y="1112"/>
                  </a:cubicBezTo>
                  <a:cubicBezTo>
                    <a:pt x="2009" y="987"/>
                    <a:pt x="2064" y="782"/>
                    <a:pt x="2160" y="602"/>
                  </a:cubicBezTo>
                  <a:cubicBezTo>
                    <a:pt x="2123" y="257"/>
                    <a:pt x="188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9"/>
            <p:cNvSpPr/>
            <p:nvPr/>
          </p:nvSpPr>
          <p:spPr>
            <a:xfrm>
              <a:off x="5141275" y="5048675"/>
              <a:ext cx="54350" cy="55625"/>
            </a:xfrm>
            <a:custGeom>
              <a:avLst/>
              <a:gdLst/>
              <a:ahLst/>
              <a:cxnLst/>
              <a:rect l="l" t="t" r="r" b="b"/>
              <a:pathLst>
                <a:path w="2174" h="2225" extrusionOk="0">
                  <a:moveTo>
                    <a:pt x="1577" y="0"/>
                  </a:moveTo>
                  <a:cubicBezTo>
                    <a:pt x="1443" y="0"/>
                    <a:pt x="1312" y="60"/>
                    <a:pt x="1211" y="161"/>
                  </a:cubicBezTo>
                  <a:cubicBezTo>
                    <a:pt x="936" y="450"/>
                    <a:pt x="688" y="753"/>
                    <a:pt x="455" y="1056"/>
                  </a:cubicBezTo>
                  <a:cubicBezTo>
                    <a:pt x="303" y="1234"/>
                    <a:pt x="138" y="1426"/>
                    <a:pt x="55" y="1633"/>
                  </a:cubicBezTo>
                  <a:cubicBezTo>
                    <a:pt x="0" y="1771"/>
                    <a:pt x="0" y="2019"/>
                    <a:pt x="83" y="2101"/>
                  </a:cubicBezTo>
                  <a:cubicBezTo>
                    <a:pt x="179" y="2211"/>
                    <a:pt x="400" y="2211"/>
                    <a:pt x="565" y="2224"/>
                  </a:cubicBezTo>
                  <a:cubicBezTo>
                    <a:pt x="647" y="2224"/>
                    <a:pt x="743" y="2169"/>
                    <a:pt x="812" y="2114"/>
                  </a:cubicBezTo>
                  <a:cubicBezTo>
                    <a:pt x="1183" y="1771"/>
                    <a:pt x="1568" y="1426"/>
                    <a:pt x="1913" y="1069"/>
                  </a:cubicBezTo>
                  <a:cubicBezTo>
                    <a:pt x="2036" y="945"/>
                    <a:pt x="2078" y="753"/>
                    <a:pt x="2174" y="533"/>
                  </a:cubicBezTo>
                  <a:cubicBezTo>
                    <a:pt x="2064" y="381"/>
                    <a:pt x="1981" y="188"/>
                    <a:pt x="1830" y="78"/>
                  </a:cubicBezTo>
                  <a:cubicBezTo>
                    <a:pt x="1750" y="25"/>
                    <a:pt x="1663" y="0"/>
                    <a:pt x="1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9"/>
            <p:cNvSpPr/>
            <p:nvPr/>
          </p:nvSpPr>
          <p:spPr>
            <a:xfrm>
              <a:off x="4947975" y="4952725"/>
              <a:ext cx="62975" cy="50800"/>
            </a:xfrm>
            <a:custGeom>
              <a:avLst/>
              <a:gdLst/>
              <a:ahLst/>
              <a:cxnLst/>
              <a:rect l="l" t="t" r="r" b="b"/>
              <a:pathLst>
                <a:path w="2519" h="2032" extrusionOk="0">
                  <a:moveTo>
                    <a:pt x="1922" y="0"/>
                  </a:moveTo>
                  <a:cubicBezTo>
                    <a:pt x="1760" y="0"/>
                    <a:pt x="1581" y="59"/>
                    <a:pt x="1418" y="188"/>
                  </a:cubicBezTo>
                  <a:cubicBezTo>
                    <a:pt x="1018" y="491"/>
                    <a:pt x="647" y="834"/>
                    <a:pt x="290" y="1165"/>
                  </a:cubicBezTo>
                  <a:cubicBezTo>
                    <a:pt x="207" y="1247"/>
                    <a:pt x="138" y="1357"/>
                    <a:pt x="97" y="1467"/>
                  </a:cubicBezTo>
                  <a:cubicBezTo>
                    <a:pt x="0" y="1770"/>
                    <a:pt x="193" y="2018"/>
                    <a:pt x="565" y="2032"/>
                  </a:cubicBezTo>
                  <a:cubicBezTo>
                    <a:pt x="633" y="2004"/>
                    <a:pt x="771" y="1990"/>
                    <a:pt x="867" y="1922"/>
                  </a:cubicBezTo>
                  <a:cubicBezTo>
                    <a:pt x="1280" y="1647"/>
                    <a:pt x="1706" y="1371"/>
                    <a:pt x="2091" y="1069"/>
                  </a:cubicBezTo>
                  <a:cubicBezTo>
                    <a:pt x="2436" y="794"/>
                    <a:pt x="2518" y="422"/>
                    <a:pt x="2326" y="174"/>
                  </a:cubicBezTo>
                  <a:cubicBezTo>
                    <a:pt x="2235" y="62"/>
                    <a:pt x="2088" y="0"/>
                    <a:pt x="1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9"/>
            <p:cNvSpPr/>
            <p:nvPr/>
          </p:nvSpPr>
          <p:spPr>
            <a:xfrm>
              <a:off x="5273000" y="5339075"/>
              <a:ext cx="54375" cy="57625"/>
            </a:xfrm>
            <a:custGeom>
              <a:avLst/>
              <a:gdLst/>
              <a:ahLst/>
              <a:cxnLst/>
              <a:rect l="l" t="t" r="r" b="b"/>
              <a:pathLst>
                <a:path w="2175" h="2305" extrusionOk="0">
                  <a:moveTo>
                    <a:pt x="1601" y="0"/>
                  </a:moveTo>
                  <a:cubicBezTo>
                    <a:pt x="1483" y="0"/>
                    <a:pt x="1366" y="49"/>
                    <a:pt x="1280" y="143"/>
                  </a:cubicBezTo>
                  <a:cubicBezTo>
                    <a:pt x="1060" y="349"/>
                    <a:pt x="867" y="597"/>
                    <a:pt x="689" y="844"/>
                  </a:cubicBezTo>
                  <a:cubicBezTo>
                    <a:pt x="469" y="1134"/>
                    <a:pt x="276" y="1450"/>
                    <a:pt x="97" y="1767"/>
                  </a:cubicBezTo>
                  <a:cubicBezTo>
                    <a:pt x="1" y="1932"/>
                    <a:pt x="14" y="2152"/>
                    <a:pt x="193" y="2248"/>
                  </a:cubicBezTo>
                  <a:cubicBezTo>
                    <a:pt x="268" y="2292"/>
                    <a:pt x="358" y="2305"/>
                    <a:pt x="451" y="2305"/>
                  </a:cubicBezTo>
                  <a:cubicBezTo>
                    <a:pt x="531" y="2305"/>
                    <a:pt x="613" y="2295"/>
                    <a:pt x="689" y="2289"/>
                  </a:cubicBezTo>
                  <a:cubicBezTo>
                    <a:pt x="785" y="2275"/>
                    <a:pt x="867" y="2193"/>
                    <a:pt x="936" y="2124"/>
                  </a:cubicBezTo>
                  <a:cubicBezTo>
                    <a:pt x="1267" y="1767"/>
                    <a:pt x="1610" y="1422"/>
                    <a:pt x="1913" y="1051"/>
                  </a:cubicBezTo>
                  <a:cubicBezTo>
                    <a:pt x="2023" y="927"/>
                    <a:pt x="2078" y="734"/>
                    <a:pt x="2175" y="528"/>
                  </a:cubicBezTo>
                  <a:cubicBezTo>
                    <a:pt x="2078" y="376"/>
                    <a:pt x="1995" y="198"/>
                    <a:pt x="1858" y="88"/>
                  </a:cubicBezTo>
                  <a:cubicBezTo>
                    <a:pt x="1781" y="29"/>
                    <a:pt x="1691"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9"/>
            <p:cNvSpPr/>
            <p:nvPr/>
          </p:nvSpPr>
          <p:spPr>
            <a:xfrm>
              <a:off x="5246875" y="4933425"/>
              <a:ext cx="58825" cy="57725"/>
            </a:xfrm>
            <a:custGeom>
              <a:avLst/>
              <a:gdLst/>
              <a:ahLst/>
              <a:cxnLst/>
              <a:rect l="l" t="t" r="r" b="b"/>
              <a:pathLst>
                <a:path w="2353" h="2309" extrusionOk="0">
                  <a:moveTo>
                    <a:pt x="1867" y="0"/>
                  </a:moveTo>
                  <a:cubicBezTo>
                    <a:pt x="1825" y="0"/>
                    <a:pt x="1784" y="4"/>
                    <a:pt x="1747" y="10"/>
                  </a:cubicBezTo>
                  <a:cubicBezTo>
                    <a:pt x="1609" y="38"/>
                    <a:pt x="1459" y="162"/>
                    <a:pt x="1349" y="272"/>
                  </a:cubicBezTo>
                  <a:cubicBezTo>
                    <a:pt x="963" y="698"/>
                    <a:pt x="578" y="1139"/>
                    <a:pt x="206" y="1579"/>
                  </a:cubicBezTo>
                  <a:cubicBezTo>
                    <a:pt x="124" y="1676"/>
                    <a:pt x="69" y="1799"/>
                    <a:pt x="41" y="1923"/>
                  </a:cubicBezTo>
                  <a:cubicBezTo>
                    <a:pt x="0" y="2143"/>
                    <a:pt x="138" y="2309"/>
                    <a:pt x="454" y="2309"/>
                  </a:cubicBezTo>
                  <a:cubicBezTo>
                    <a:pt x="523" y="2281"/>
                    <a:pt x="674" y="2226"/>
                    <a:pt x="798" y="2129"/>
                  </a:cubicBezTo>
                  <a:cubicBezTo>
                    <a:pt x="1238" y="1758"/>
                    <a:pt x="1679" y="1359"/>
                    <a:pt x="2105" y="960"/>
                  </a:cubicBezTo>
                  <a:cubicBezTo>
                    <a:pt x="2215" y="850"/>
                    <a:pt x="2312" y="698"/>
                    <a:pt x="2339" y="561"/>
                  </a:cubicBezTo>
                  <a:cubicBezTo>
                    <a:pt x="2352" y="410"/>
                    <a:pt x="2325" y="190"/>
                    <a:pt x="2229" y="107"/>
                  </a:cubicBezTo>
                  <a:cubicBezTo>
                    <a:pt x="2146" y="34"/>
                    <a:pt x="1999" y="0"/>
                    <a:pt x="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9"/>
            <p:cNvSpPr/>
            <p:nvPr/>
          </p:nvSpPr>
          <p:spPr>
            <a:xfrm>
              <a:off x="5295350" y="5212125"/>
              <a:ext cx="55050" cy="51550"/>
            </a:xfrm>
            <a:custGeom>
              <a:avLst/>
              <a:gdLst/>
              <a:ahLst/>
              <a:cxnLst/>
              <a:rect l="l" t="t" r="r" b="b"/>
              <a:pathLst>
                <a:path w="2202" h="2062" extrusionOk="0">
                  <a:moveTo>
                    <a:pt x="1657" y="0"/>
                  </a:moveTo>
                  <a:cubicBezTo>
                    <a:pt x="1611" y="0"/>
                    <a:pt x="1563" y="7"/>
                    <a:pt x="1514" y="21"/>
                  </a:cubicBezTo>
                  <a:cubicBezTo>
                    <a:pt x="1336" y="61"/>
                    <a:pt x="1143" y="171"/>
                    <a:pt x="1005" y="309"/>
                  </a:cubicBezTo>
                  <a:cubicBezTo>
                    <a:pt x="730" y="584"/>
                    <a:pt x="483" y="874"/>
                    <a:pt x="235" y="1190"/>
                  </a:cubicBezTo>
                  <a:cubicBezTo>
                    <a:pt x="15" y="1451"/>
                    <a:pt x="1" y="1727"/>
                    <a:pt x="152" y="1905"/>
                  </a:cubicBezTo>
                  <a:cubicBezTo>
                    <a:pt x="239" y="2006"/>
                    <a:pt x="364" y="2062"/>
                    <a:pt x="503" y="2062"/>
                  </a:cubicBezTo>
                  <a:cubicBezTo>
                    <a:pt x="628" y="2062"/>
                    <a:pt x="765" y="2017"/>
                    <a:pt x="895" y="1919"/>
                  </a:cubicBezTo>
                  <a:cubicBezTo>
                    <a:pt x="1266" y="1657"/>
                    <a:pt x="1611" y="1369"/>
                    <a:pt x="1941" y="1066"/>
                  </a:cubicBezTo>
                  <a:cubicBezTo>
                    <a:pt x="2064" y="942"/>
                    <a:pt x="2119" y="736"/>
                    <a:pt x="2202" y="571"/>
                  </a:cubicBezTo>
                  <a:cubicBezTo>
                    <a:pt x="2167" y="240"/>
                    <a:pt x="1939" y="0"/>
                    <a:pt x="1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9"/>
            <p:cNvSpPr/>
            <p:nvPr/>
          </p:nvSpPr>
          <p:spPr>
            <a:xfrm>
              <a:off x="5280900" y="5002550"/>
              <a:ext cx="62525" cy="58450"/>
            </a:xfrm>
            <a:custGeom>
              <a:avLst/>
              <a:gdLst/>
              <a:ahLst/>
              <a:cxnLst/>
              <a:rect l="l" t="t" r="r" b="b"/>
              <a:pathLst>
                <a:path w="2501" h="2338" extrusionOk="0">
                  <a:moveTo>
                    <a:pt x="2084" y="1"/>
                  </a:moveTo>
                  <a:cubicBezTo>
                    <a:pt x="1987" y="1"/>
                    <a:pt x="1884" y="39"/>
                    <a:pt x="1789" y="121"/>
                  </a:cubicBezTo>
                  <a:cubicBezTo>
                    <a:pt x="1184" y="657"/>
                    <a:pt x="634" y="1250"/>
                    <a:pt x="56" y="1827"/>
                  </a:cubicBezTo>
                  <a:cubicBezTo>
                    <a:pt x="43" y="1841"/>
                    <a:pt x="28" y="1868"/>
                    <a:pt x="28" y="1882"/>
                  </a:cubicBezTo>
                  <a:cubicBezTo>
                    <a:pt x="43" y="2020"/>
                    <a:pt x="1" y="2185"/>
                    <a:pt x="70" y="2281"/>
                  </a:cubicBezTo>
                  <a:cubicBezTo>
                    <a:pt x="109" y="2330"/>
                    <a:pt x="217" y="2337"/>
                    <a:pt x="320" y="2337"/>
                  </a:cubicBezTo>
                  <a:cubicBezTo>
                    <a:pt x="363" y="2337"/>
                    <a:pt x="405" y="2336"/>
                    <a:pt x="441" y="2336"/>
                  </a:cubicBezTo>
                  <a:cubicBezTo>
                    <a:pt x="510" y="2336"/>
                    <a:pt x="579" y="2281"/>
                    <a:pt x="634" y="2240"/>
                  </a:cubicBezTo>
                  <a:cubicBezTo>
                    <a:pt x="1171" y="1800"/>
                    <a:pt x="1707" y="1373"/>
                    <a:pt x="2230" y="919"/>
                  </a:cubicBezTo>
                  <a:cubicBezTo>
                    <a:pt x="2367" y="809"/>
                    <a:pt x="2436" y="617"/>
                    <a:pt x="2491" y="534"/>
                  </a:cubicBezTo>
                  <a:cubicBezTo>
                    <a:pt x="2501" y="207"/>
                    <a:pt x="2308" y="1"/>
                    <a:pt x="2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9"/>
            <p:cNvSpPr/>
            <p:nvPr/>
          </p:nvSpPr>
          <p:spPr>
            <a:xfrm>
              <a:off x="5388900" y="5146525"/>
              <a:ext cx="57825" cy="50700"/>
            </a:xfrm>
            <a:custGeom>
              <a:avLst/>
              <a:gdLst/>
              <a:ahLst/>
              <a:cxnLst/>
              <a:rect l="l" t="t" r="r" b="b"/>
              <a:pathLst>
                <a:path w="2313" h="2028" extrusionOk="0">
                  <a:moveTo>
                    <a:pt x="1818" y="1"/>
                  </a:moveTo>
                  <a:cubicBezTo>
                    <a:pt x="1778" y="1"/>
                    <a:pt x="1736" y="6"/>
                    <a:pt x="1693" y="16"/>
                  </a:cubicBezTo>
                  <a:cubicBezTo>
                    <a:pt x="1556" y="44"/>
                    <a:pt x="1418" y="113"/>
                    <a:pt x="1308" y="209"/>
                  </a:cubicBezTo>
                  <a:cubicBezTo>
                    <a:pt x="923" y="567"/>
                    <a:pt x="551" y="939"/>
                    <a:pt x="180" y="1310"/>
                  </a:cubicBezTo>
                  <a:cubicBezTo>
                    <a:pt x="125" y="1365"/>
                    <a:pt x="56" y="1434"/>
                    <a:pt x="43" y="1502"/>
                  </a:cubicBezTo>
                  <a:cubicBezTo>
                    <a:pt x="28" y="1640"/>
                    <a:pt x="1" y="1805"/>
                    <a:pt x="56" y="1887"/>
                  </a:cubicBezTo>
                  <a:cubicBezTo>
                    <a:pt x="125" y="1970"/>
                    <a:pt x="290" y="2012"/>
                    <a:pt x="413" y="2025"/>
                  </a:cubicBezTo>
                  <a:cubicBezTo>
                    <a:pt x="425" y="2027"/>
                    <a:pt x="436" y="2028"/>
                    <a:pt x="448" y="2028"/>
                  </a:cubicBezTo>
                  <a:cubicBezTo>
                    <a:pt x="522" y="2028"/>
                    <a:pt x="602" y="1992"/>
                    <a:pt x="661" y="1957"/>
                  </a:cubicBezTo>
                  <a:cubicBezTo>
                    <a:pt x="1129" y="1654"/>
                    <a:pt x="1611" y="1337"/>
                    <a:pt x="2064" y="1007"/>
                  </a:cubicBezTo>
                  <a:cubicBezTo>
                    <a:pt x="2202" y="911"/>
                    <a:pt x="2257" y="704"/>
                    <a:pt x="2312" y="622"/>
                  </a:cubicBezTo>
                  <a:cubicBezTo>
                    <a:pt x="2312" y="238"/>
                    <a:pt x="2093" y="1"/>
                    <a:pt x="1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9"/>
            <p:cNvSpPr/>
            <p:nvPr/>
          </p:nvSpPr>
          <p:spPr>
            <a:xfrm>
              <a:off x="5344200" y="5048150"/>
              <a:ext cx="57475" cy="48750"/>
            </a:xfrm>
            <a:custGeom>
              <a:avLst/>
              <a:gdLst/>
              <a:ahLst/>
              <a:cxnLst/>
              <a:rect l="l" t="t" r="r" b="b"/>
              <a:pathLst>
                <a:path w="2299" h="1950" extrusionOk="0">
                  <a:moveTo>
                    <a:pt x="1750" y="1"/>
                  </a:moveTo>
                  <a:cubicBezTo>
                    <a:pt x="1643" y="1"/>
                    <a:pt x="1529" y="28"/>
                    <a:pt x="1418" y="86"/>
                  </a:cubicBezTo>
                  <a:cubicBezTo>
                    <a:pt x="923" y="347"/>
                    <a:pt x="510" y="719"/>
                    <a:pt x="193" y="1187"/>
                  </a:cubicBezTo>
                  <a:cubicBezTo>
                    <a:pt x="55" y="1379"/>
                    <a:pt x="0" y="1613"/>
                    <a:pt x="180" y="1805"/>
                  </a:cubicBezTo>
                  <a:cubicBezTo>
                    <a:pt x="276" y="1909"/>
                    <a:pt x="382" y="1950"/>
                    <a:pt x="491" y="1950"/>
                  </a:cubicBezTo>
                  <a:cubicBezTo>
                    <a:pt x="599" y="1950"/>
                    <a:pt x="709" y="1909"/>
                    <a:pt x="812" y="1847"/>
                  </a:cubicBezTo>
                  <a:cubicBezTo>
                    <a:pt x="1225" y="1572"/>
                    <a:pt x="1638" y="1297"/>
                    <a:pt x="2023" y="1007"/>
                  </a:cubicBezTo>
                  <a:cubicBezTo>
                    <a:pt x="2174" y="884"/>
                    <a:pt x="2243" y="691"/>
                    <a:pt x="2298" y="594"/>
                  </a:cubicBezTo>
                  <a:cubicBezTo>
                    <a:pt x="2298" y="219"/>
                    <a:pt x="2051" y="1"/>
                    <a:pt x="1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9"/>
            <p:cNvSpPr/>
            <p:nvPr/>
          </p:nvSpPr>
          <p:spPr>
            <a:xfrm>
              <a:off x="5272325" y="4780725"/>
              <a:ext cx="55050" cy="53125"/>
            </a:xfrm>
            <a:custGeom>
              <a:avLst/>
              <a:gdLst/>
              <a:ahLst/>
              <a:cxnLst/>
              <a:rect l="l" t="t" r="r" b="b"/>
              <a:pathLst>
                <a:path w="2202" h="2125" extrusionOk="0">
                  <a:moveTo>
                    <a:pt x="1573" y="0"/>
                  </a:moveTo>
                  <a:cubicBezTo>
                    <a:pt x="1434" y="0"/>
                    <a:pt x="1294" y="57"/>
                    <a:pt x="1169" y="148"/>
                  </a:cubicBezTo>
                  <a:cubicBezTo>
                    <a:pt x="729" y="478"/>
                    <a:pt x="399" y="918"/>
                    <a:pt x="151" y="1413"/>
                  </a:cubicBezTo>
                  <a:cubicBezTo>
                    <a:pt x="41" y="1620"/>
                    <a:pt x="0" y="1854"/>
                    <a:pt x="220" y="2033"/>
                  </a:cubicBezTo>
                  <a:cubicBezTo>
                    <a:pt x="301" y="2098"/>
                    <a:pt x="380" y="2125"/>
                    <a:pt x="456" y="2125"/>
                  </a:cubicBezTo>
                  <a:cubicBezTo>
                    <a:pt x="588" y="2125"/>
                    <a:pt x="712" y="2046"/>
                    <a:pt x="826" y="1950"/>
                  </a:cubicBezTo>
                  <a:cubicBezTo>
                    <a:pt x="1184" y="1648"/>
                    <a:pt x="1541" y="1345"/>
                    <a:pt x="1871" y="1028"/>
                  </a:cubicBezTo>
                  <a:cubicBezTo>
                    <a:pt x="2009" y="905"/>
                    <a:pt x="2077" y="725"/>
                    <a:pt x="2202" y="520"/>
                  </a:cubicBezTo>
                  <a:cubicBezTo>
                    <a:pt x="2064" y="354"/>
                    <a:pt x="1981" y="175"/>
                    <a:pt x="1844" y="79"/>
                  </a:cubicBezTo>
                  <a:cubicBezTo>
                    <a:pt x="1757" y="25"/>
                    <a:pt x="1665" y="0"/>
                    <a:pt x="1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9"/>
            <p:cNvSpPr/>
            <p:nvPr/>
          </p:nvSpPr>
          <p:spPr>
            <a:xfrm>
              <a:off x="5341800" y="5252800"/>
              <a:ext cx="52300" cy="47625"/>
            </a:xfrm>
            <a:custGeom>
              <a:avLst/>
              <a:gdLst/>
              <a:ahLst/>
              <a:cxnLst/>
              <a:rect l="l" t="t" r="r" b="b"/>
              <a:pathLst>
                <a:path w="2092" h="1905" extrusionOk="0">
                  <a:moveTo>
                    <a:pt x="1563" y="1"/>
                  </a:moveTo>
                  <a:cubicBezTo>
                    <a:pt x="1478" y="1"/>
                    <a:pt x="1391" y="23"/>
                    <a:pt x="1307" y="72"/>
                  </a:cubicBezTo>
                  <a:cubicBezTo>
                    <a:pt x="771" y="375"/>
                    <a:pt x="371" y="828"/>
                    <a:pt x="55" y="1338"/>
                  </a:cubicBezTo>
                  <a:cubicBezTo>
                    <a:pt x="0" y="1434"/>
                    <a:pt x="14" y="1668"/>
                    <a:pt x="83" y="1764"/>
                  </a:cubicBezTo>
                  <a:cubicBezTo>
                    <a:pt x="179" y="1861"/>
                    <a:pt x="371" y="1874"/>
                    <a:pt x="523" y="1901"/>
                  </a:cubicBezTo>
                  <a:cubicBezTo>
                    <a:pt x="531" y="1903"/>
                    <a:pt x="539" y="1904"/>
                    <a:pt x="547" y="1904"/>
                  </a:cubicBezTo>
                  <a:cubicBezTo>
                    <a:pt x="600" y="1904"/>
                    <a:pt x="668" y="1868"/>
                    <a:pt x="716" y="1833"/>
                  </a:cubicBezTo>
                  <a:cubicBezTo>
                    <a:pt x="1114" y="1544"/>
                    <a:pt x="1499" y="1283"/>
                    <a:pt x="1872" y="966"/>
                  </a:cubicBezTo>
                  <a:cubicBezTo>
                    <a:pt x="1995" y="870"/>
                    <a:pt x="2050" y="691"/>
                    <a:pt x="2092" y="608"/>
                  </a:cubicBezTo>
                  <a:cubicBezTo>
                    <a:pt x="2081" y="240"/>
                    <a:pt x="1837" y="1"/>
                    <a:pt x="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9"/>
            <p:cNvSpPr/>
            <p:nvPr/>
          </p:nvSpPr>
          <p:spPr>
            <a:xfrm>
              <a:off x="5179450" y="4772350"/>
              <a:ext cx="56675" cy="48450"/>
            </a:xfrm>
            <a:custGeom>
              <a:avLst/>
              <a:gdLst/>
              <a:ahLst/>
              <a:cxnLst/>
              <a:rect l="l" t="t" r="r" b="b"/>
              <a:pathLst>
                <a:path w="2267" h="1938" extrusionOk="0">
                  <a:moveTo>
                    <a:pt x="1786" y="0"/>
                  </a:moveTo>
                  <a:cubicBezTo>
                    <a:pt x="1680" y="0"/>
                    <a:pt x="1567" y="36"/>
                    <a:pt x="1459" y="112"/>
                  </a:cubicBezTo>
                  <a:cubicBezTo>
                    <a:pt x="1005" y="442"/>
                    <a:pt x="592" y="855"/>
                    <a:pt x="193" y="1253"/>
                  </a:cubicBezTo>
                  <a:cubicBezTo>
                    <a:pt x="41" y="1405"/>
                    <a:pt x="1" y="1625"/>
                    <a:pt x="152" y="1803"/>
                  </a:cubicBezTo>
                  <a:cubicBezTo>
                    <a:pt x="234" y="1900"/>
                    <a:pt x="331" y="1938"/>
                    <a:pt x="431" y="1938"/>
                  </a:cubicBezTo>
                  <a:cubicBezTo>
                    <a:pt x="530" y="1938"/>
                    <a:pt x="633" y="1900"/>
                    <a:pt x="729" y="1845"/>
                  </a:cubicBezTo>
                  <a:cubicBezTo>
                    <a:pt x="1156" y="1556"/>
                    <a:pt x="1597" y="1267"/>
                    <a:pt x="1995" y="950"/>
                  </a:cubicBezTo>
                  <a:cubicBezTo>
                    <a:pt x="2133" y="840"/>
                    <a:pt x="2202" y="648"/>
                    <a:pt x="2257" y="565"/>
                  </a:cubicBezTo>
                  <a:cubicBezTo>
                    <a:pt x="2266" y="213"/>
                    <a:pt x="2047" y="0"/>
                    <a:pt x="17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9"/>
            <p:cNvSpPr/>
            <p:nvPr/>
          </p:nvSpPr>
          <p:spPr>
            <a:xfrm>
              <a:off x="5420550" y="5199525"/>
              <a:ext cx="54725" cy="45050"/>
            </a:xfrm>
            <a:custGeom>
              <a:avLst/>
              <a:gdLst/>
              <a:ahLst/>
              <a:cxnLst/>
              <a:rect l="l" t="t" r="r" b="b"/>
              <a:pathLst>
                <a:path w="2189" h="1802" extrusionOk="0">
                  <a:moveTo>
                    <a:pt x="1674" y="1"/>
                  </a:moveTo>
                  <a:cubicBezTo>
                    <a:pt x="1572" y="1"/>
                    <a:pt x="1466" y="32"/>
                    <a:pt x="1363" y="98"/>
                  </a:cubicBezTo>
                  <a:cubicBezTo>
                    <a:pt x="950" y="373"/>
                    <a:pt x="578" y="730"/>
                    <a:pt x="221" y="1088"/>
                  </a:cubicBezTo>
                  <a:cubicBezTo>
                    <a:pt x="55" y="1240"/>
                    <a:pt x="0" y="1473"/>
                    <a:pt x="166" y="1680"/>
                  </a:cubicBezTo>
                  <a:cubicBezTo>
                    <a:pt x="247" y="1768"/>
                    <a:pt x="340" y="1801"/>
                    <a:pt x="435" y="1801"/>
                  </a:cubicBezTo>
                  <a:cubicBezTo>
                    <a:pt x="549" y="1801"/>
                    <a:pt x="666" y="1754"/>
                    <a:pt x="771" y="1694"/>
                  </a:cubicBezTo>
                  <a:cubicBezTo>
                    <a:pt x="1156" y="1473"/>
                    <a:pt x="1541" y="1240"/>
                    <a:pt x="1899" y="992"/>
                  </a:cubicBezTo>
                  <a:cubicBezTo>
                    <a:pt x="2051" y="882"/>
                    <a:pt x="2133" y="690"/>
                    <a:pt x="2188" y="607"/>
                  </a:cubicBezTo>
                  <a:cubicBezTo>
                    <a:pt x="2188" y="234"/>
                    <a:pt x="1952" y="1"/>
                    <a:pt x="1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9"/>
            <p:cNvSpPr/>
            <p:nvPr/>
          </p:nvSpPr>
          <p:spPr>
            <a:xfrm>
              <a:off x="4946600" y="5039900"/>
              <a:ext cx="52650" cy="47550"/>
            </a:xfrm>
            <a:custGeom>
              <a:avLst/>
              <a:gdLst/>
              <a:ahLst/>
              <a:cxnLst/>
              <a:rect l="l" t="t" r="r" b="b"/>
              <a:pathLst>
                <a:path w="2106" h="1902" extrusionOk="0">
                  <a:moveTo>
                    <a:pt x="1530" y="1"/>
                  </a:moveTo>
                  <a:cubicBezTo>
                    <a:pt x="1449" y="1"/>
                    <a:pt x="1368" y="24"/>
                    <a:pt x="1293" y="71"/>
                  </a:cubicBezTo>
                  <a:cubicBezTo>
                    <a:pt x="785" y="388"/>
                    <a:pt x="400" y="842"/>
                    <a:pt x="125" y="1379"/>
                  </a:cubicBezTo>
                  <a:cubicBezTo>
                    <a:pt x="0" y="1627"/>
                    <a:pt x="207" y="1902"/>
                    <a:pt x="510" y="1902"/>
                  </a:cubicBezTo>
                  <a:cubicBezTo>
                    <a:pt x="523" y="1902"/>
                    <a:pt x="550" y="1902"/>
                    <a:pt x="578" y="1887"/>
                  </a:cubicBezTo>
                  <a:cubicBezTo>
                    <a:pt x="1156" y="1640"/>
                    <a:pt x="1651" y="1282"/>
                    <a:pt x="1996" y="746"/>
                  </a:cubicBezTo>
                  <a:cubicBezTo>
                    <a:pt x="2106" y="554"/>
                    <a:pt x="2051" y="333"/>
                    <a:pt x="1899" y="168"/>
                  </a:cubicBezTo>
                  <a:cubicBezTo>
                    <a:pt x="1789" y="58"/>
                    <a:pt x="1659" y="1"/>
                    <a:pt x="1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9"/>
            <p:cNvSpPr/>
            <p:nvPr/>
          </p:nvSpPr>
          <p:spPr>
            <a:xfrm>
              <a:off x="5101375" y="4948100"/>
              <a:ext cx="57800" cy="46450"/>
            </a:xfrm>
            <a:custGeom>
              <a:avLst/>
              <a:gdLst/>
              <a:ahLst/>
              <a:cxnLst/>
              <a:rect l="l" t="t" r="r" b="b"/>
              <a:pathLst>
                <a:path w="2312" h="1858" extrusionOk="0">
                  <a:moveTo>
                    <a:pt x="1907" y="1"/>
                  </a:moveTo>
                  <a:cubicBezTo>
                    <a:pt x="1900" y="1"/>
                    <a:pt x="1893" y="1"/>
                    <a:pt x="1886" y="1"/>
                  </a:cubicBezTo>
                  <a:cubicBezTo>
                    <a:pt x="1720" y="29"/>
                    <a:pt x="1541" y="84"/>
                    <a:pt x="1418" y="181"/>
                  </a:cubicBezTo>
                  <a:cubicBezTo>
                    <a:pt x="1018" y="511"/>
                    <a:pt x="633" y="869"/>
                    <a:pt x="262" y="1212"/>
                  </a:cubicBezTo>
                  <a:cubicBezTo>
                    <a:pt x="110" y="1350"/>
                    <a:pt x="0" y="1529"/>
                    <a:pt x="152" y="1722"/>
                  </a:cubicBezTo>
                  <a:cubicBezTo>
                    <a:pt x="222" y="1820"/>
                    <a:pt x="311" y="1857"/>
                    <a:pt x="404" y="1857"/>
                  </a:cubicBezTo>
                  <a:cubicBezTo>
                    <a:pt x="493" y="1857"/>
                    <a:pt x="587" y="1823"/>
                    <a:pt x="675" y="1777"/>
                  </a:cubicBezTo>
                  <a:cubicBezTo>
                    <a:pt x="1143" y="1487"/>
                    <a:pt x="1596" y="1212"/>
                    <a:pt x="2051" y="896"/>
                  </a:cubicBezTo>
                  <a:cubicBezTo>
                    <a:pt x="2188" y="799"/>
                    <a:pt x="2256" y="621"/>
                    <a:pt x="2311" y="538"/>
                  </a:cubicBezTo>
                  <a:cubicBezTo>
                    <a:pt x="2311" y="218"/>
                    <a:pt x="2143" y="1"/>
                    <a:pt x="1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9"/>
            <p:cNvSpPr/>
            <p:nvPr/>
          </p:nvSpPr>
          <p:spPr>
            <a:xfrm>
              <a:off x="5016075" y="5037750"/>
              <a:ext cx="53675" cy="54800"/>
            </a:xfrm>
            <a:custGeom>
              <a:avLst/>
              <a:gdLst/>
              <a:ahLst/>
              <a:cxnLst/>
              <a:rect l="l" t="t" r="r" b="b"/>
              <a:pathLst>
                <a:path w="2147" h="2192" extrusionOk="0">
                  <a:moveTo>
                    <a:pt x="1780" y="0"/>
                  </a:moveTo>
                  <a:cubicBezTo>
                    <a:pt x="1756" y="0"/>
                    <a:pt x="1732" y="2"/>
                    <a:pt x="1706" y="7"/>
                  </a:cubicBezTo>
                  <a:cubicBezTo>
                    <a:pt x="1569" y="34"/>
                    <a:pt x="1418" y="102"/>
                    <a:pt x="1321" y="199"/>
                  </a:cubicBezTo>
                  <a:cubicBezTo>
                    <a:pt x="895" y="667"/>
                    <a:pt x="482" y="1148"/>
                    <a:pt x="83" y="1643"/>
                  </a:cubicBezTo>
                  <a:cubicBezTo>
                    <a:pt x="15" y="1740"/>
                    <a:pt x="0" y="2001"/>
                    <a:pt x="70" y="2098"/>
                  </a:cubicBezTo>
                  <a:cubicBezTo>
                    <a:pt x="121" y="2165"/>
                    <a:pt x="183" y="2191"/>
                    <a:pt x="247" y="2191"/>
                  </a:cubicBezTo>
                  <a:cubicBezTo>
                    <a:pt x="353" y="2191"/>
                    <a:pt x="465" y="2120"/>
                    <a:pt x="551" y="2043"/>
                  </a:cubicBezTo>
                  <a:cubicBezTo>
                    <a:pt x="1033" y="1616"/>
                    <a:pt x="1500" y="1190"/>
                    <a:pt x="1954" y="750"/>
                  </a:cubicBezTo>
                  <a:cubicBezTo>
                    <a:pt x="2051" y="667"/>
                    <a:pt x="2106" y="515"/>
                    <a:pt x="2146" y="447"/>
                  </a:cubicBezTo>
                  <a:cubicBezTo>
                    <a:pt x="2146" y="162"/>
                    <a:pt x="1991" y="0"/>
                    <a:pt x="1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9"/>
            <p:cNvSpPr/>
            <p:nvPr/>
          </p:nvSpPr>
          <p:spPr>
            <a:xfrm>
              <a:off x="5181150" y="4859100"/>
              <a:ext cx="54375" cy="48450"/>
            </a:xfrm>
            <a:custGeom>
              <a:avLst/>
              <a:gdLst/>
              <a:ahLst/>
              <a:cxnLst/>
              <a:rect l="l" t="t" r="r" b="b"/>
              <a:pathLst>
                <a:path w="2175" h="1938" extrusionOk="0">
                  <a:moveTo>
                    <a:pt x="1830" y="1"/>
                  </a:moveTo>
                  <a:cubicBezTo>
                    <a:pt x="1774" y="1"/>
                    <a:pt x="1717" y="6"/>
                    <a:pt x="1666" y="12"/>
                  </a:cubicBezTo>
                  <a:cubicBezTo>
                    <a:pt x="1584" y="26"/>
                    <a:pt x="1501" y="109"/>
                    <a:pt x="1446" y="164"/>
                  </a:cubicBezTo>
                  <a:cubicBezTo>
                    <a:pt x="1047" y="562"/>
                    <a:pt x="661" y="947"/>
                    <a:pt x="276" y="1347"/>
                  </a:cubicBezTo>
                  <a:cubicBezTo>
                    <a:pt x="194" y="1429"/>
                    <a:pt x="111" y="1525"/>
                    <a:pt x="70" y="1635"/>
                  </a:cubicBezTo>
                  <a:cubicBezTo>
                    <a:pt x="1" y="1828"/>
                    <a:pt x="98" y="1938"/>
                    <a:pt x="345" y="1938"/>
                  </a:cubicBezTo>
                  <a:cubicBezTo>
                    <a:pt x="401" y="1910"/>
                    <a:pt x="524" y="1897"/>
                    <a:pt x="606" y="1828"/>
                  </a:cubicBezTo>
                  <a:cubicBezTo>
                    <a:pt x="1061" y="1470"/>
                    <a:pt x="1529" y="1112"/>
                    <a:pt x="1982" y="727"/>
                  </a:cubicBezTo>
                  <a:cubicBezTo>
                    <a:pt x="2079" y="659"/>
                    <a:pt x="2147" y="521"/>
                    <a:pt x="2162" y="411"/>
                  </a:cubicBezTo>
                  <a:cubicBezTo>
                    <a:pt x="2175" y="287"/>
                    <a:pt x="2120" y="122"/>
                    <a:pt x="2037" y="54"/>
                  </a:cubicBezTo>
                  <a:cubicBezTo>
                    <a:pt x="1988" y="13"/>
                    <a:pt x="1910" y="1"/>
                    <a:pt x="1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4" name="Google Shape;3104;p29"/>
          <p:cNvSpPr/>
          <p:nvPr/>
        </p:nvSpPr>
        <p:spPr>
          <a:xfrm rot="899961" flipH="1">
            <a:off x="8466246" y="827723"/>
            <a:ext cx="1137851" cy="531974"/>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9"/>
          <p:cNvSpPr/>
          <p:nvPr/>
        </p:nvSpPr>
        <p:spPr>
          <a:xfrm rot="5400000" flipH="1">
            <a:off x="4038775" y="4448331"/>
            <a:ext cx="263212" cy="1200787"/>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6" name="Google Shape;3106;p29"/>
          <p:cNvGrpSpPr/>
          <p:nvPr/>
        </p:nvGrpSpPr>
        <p:grpSpPr>
          <a:xfrm rot="10800000" flipH="1">
            <a:off x="6433600" y="84993"/>
            <a:ext cx="333650" cy="198650"/>
            <a:chOff x="2645275" y="3236825"/>
            <a:chExt cx="333650" cy="198650"/>
          </a:xfrm>
        </p:grpSpPr>
        <p:sp>
          <p:nvSpPr>
            <p:cNvPr id="3107" name="Google Shape;3107;p29"/>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9"/>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9"/>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9"/>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9"/>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9"/>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3" name="Google Shape;3113;p29"/>
          <p:cNvGrpSpPr/>
          <p:nvPr/>
        </p:nvGrpSpPr>
        <p:grpSpPr>
          <a:xfrm rot="10800000" flipH="1">
            <a:off x="4813211" y="-198511"/>
            <a:ext cx="733505" cy="482151"/>
            <a:chOff x="6739600" y="291450"/>
            <a:chExt cx="504925" cy="331900"/>
          </a:xfrm>
        </p:grpSpPr>
        <p:sp>
          <p:nvSpPr>
            <p:cNvPr id="3114" name="Google Shape;3114;p29"/>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9"/>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9"/>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9"/>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9"/>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9"/>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9"/>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9"/>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9"/>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9"/>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9"/>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9"/>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9"/>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9"/>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9"/>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9"/>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9"/>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9"/>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9"/>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9"/>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9"/>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9"/>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9"/>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9"/>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8" name="Google Shape;3138;p29"/>
          <p:cNvSpPr/>
          <p:nvPr/>
        </p:nvSpPr>
        <p:spPr>
          <a:xfrm rot="10800000" flipH="1">
            <a:off x="2926225" y="-399775"/>
            <a:ext cx="808501" cy="666084"/>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9" name="Google Shape;3139;p29"/>
          <p:cNvGrpSpPr/>
          <p:nvPr/>
        </p:nvGrpSpPr>
        <p:grpSpPr>
          <a:xfrm rot="-4065010" flipH="1">
            <a:off x="8586788" y="1770265"/>
            <a:ext cx="959184" cy="808303"/>
            <a:chOff x="1844900" y="831875"/>
            <a:chExt cx="538300" cy="453625"/>
          </a:xfrm>
        </p:grpSpPr>
        <p:sp>
          <p:nvSpPr>
            <p:cNvPr id="3140" name="Google Shape;3140;p29"/>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9"/>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9"/>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9"/>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9"/>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9"/>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9"/>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9"/>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9"/>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9"/>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9"/>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9"/>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9"/>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9"/>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9"/>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5" name="Google Shape;3155;p29"/>
          <p:cNvSpPr/>
          <p:nvPr/>
        </p:nvSpPr>
        <p:spPr>
          <a:xfrm rot="10800000" flipH="1">
            <a:off x="6846200" y="4690012"/>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9"/>
          <p:cNvSpPr/>
          <p:nvPr/>
        </p:nvSpPr>
        <p:spPr>
          <a:xfrm rot="10800000" flipH="1">
            <a:off x="8510772" y="4370271"/>
            <a:ext cx="389663" cy="207064"/>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7" name="Google Shape;3157;p29"/>
          <p:cNvGrpSpPr/>
          <p:nvPr/>
        </p:nvGrpSpPr>
        <p:grpSpPr>
          <a:xfrm rot="6067296" flipH="1">
            <a:off x="1322222" y="-590658"/>
            <a:ext cx="1200721" cy="1182743"/>
            <a:chOff x="960250" y="302050"/>
            <a:chExt cx="721300" cy="710500"/>
          </a:xfrm>
        </p:grpSpPr>
        <p:sp>
          <p:nvSpPr>
            <p:cNvPr id="3158" name="Google Shape;3158;p29"/>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9"/>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9"/>
            <p:cNvSpPr/>
            <p:nvPr/>
          </p:nvSpPr>
          <p:spPr>
            <a:xfrm>
              <a:off x="961300" y="563475"/>
              <a:ext cx="49200" cy="51600"/>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9"/>
            <p:cNvSpPr/>
            <p:nvPr/>
          </p:nvSpPr>
          <p:spPr>
            <a:xfrm>
              <a:off x="1369900" y="483900"/>
              <a:ext cx="97025" cy="89125"/>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9"/>
            <p:cNvSpPr/>
            <p:nvPr/>
          </p:nvSpPr>
          <p:spPr>
            <a:xfrm>
              <a:off x="1442825" y="640325"/>
              <a:ext cx="89100" cy="74425"/>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9"/>
            <p:cNvSpPr/>
            <p:nvPr/>
          </p:nvSpPr>
          <p:spPr>
            <a:xfrm>
              <a:off x="1395375" y="838150"/>
              <a:ext cx="93900" cy="73950"/>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9"/>
            <p:cNvSpPr/>
            <p:nvPr/>
          </p:nvSpPr>
          <p:spPr>
            <a:xfrm>
              <a:off x="1172475" y="589375"/>
              <a:ext cx="82225"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9"/>
            <p:cNvSpPr/>
            <p:nvPr/>
          </p:nvSpPr>
          <p:spPr>
            <a:xfrm>
              <a:off x="1244725" y="770200"/>
              <a:ext cx="92875" cy="6792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9"/>
            <p:cNvSpPr/>
            <p:nvPr/>
          </p:nvSpPr>
          <p:spPr>
            <a:xfrm>
              <a:off x="1190700" y="302050"/>
              <a:ext cx="80875" cy="80125"/>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9"/>
            <p:cNvSpPr/>
            <p:nvPr/>
          </p:nvSpPr>
          <p:spPr>
            <a:xfrm>
              <a:off x="1503000" y="540600"/>
              <a:ext cx="79825" cy="88575"/>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9"/>
            <p:cNvSpPr/>
            <p:nvPr/>
          </p:nvSpPr>
          <p:spPr>
            <a:xfrm>
              <a:off x="1555650" y="713775"/>
              <a:ext cx="80825" cy="76400"/>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9"/>
            <p:cNvSpPr/>
            <p:nvPr/>
          </p:nvSpPr>
          <p:spPr>
            <a:xfrm>
              <a:off x="1027675" y="637550"/>
              <a:ext cx="94275" cy="65950"/>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9"/>
            <p:cNvSpPr/>
            <p:nvPr/>
          </p:nvSpPr>
          <p:spPr>
            <a:xfrm>
              <a:off x="1396375" y="742025"/>
              <a:ext cx="64000" cy="5610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9"/>
            <p:cNvSpPr/>
            <p:nvPr/>
          </p:nvSpPr>
          <p:spPr>
            <a:xfrm>
              <a:off x="1139475" y="516700"/>
              <a:ext cx="78075" cy="36500"/>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9"/>
            <p:cNvSpPr/>
            <p:nvPr/>
          </p:nvSpPr>
          <p:spPr>
            <a:xfrm>
              <a:off x="1119850" y="780175"/>
              <a:ext cx="58850" cy="61425"/>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9"/>
            <p:cNvSpPr/>
            <p:nvPr/>
          </p:nvSpPr>
          <p:spPr>
            <a:xfrm>
              <a:off x="1074800" y="902825"/>
              <a:ext cx="46800" cy="69150"/>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9"/>
            <p:cNvSpPr/>
            <p:nvPr/>
          </p:nvSpPr>
          <p:spPr>
            <a:xfrm>
              <a:off x="1241775" y="433175"/>
              <a:ext cx="50425" cy="6292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9"/>
            <p:cNvSpPr/>
            <p:nvPr/>
          </p:nvSpPr>
          <p:spPr>
            <a:xfrm>
              <a:off x="1240600" y="890150"/>
              <a:ext cx="66375" cy="358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9"/>
            <p:cNvSpPr/>
            <p:nvPr/>
          </p:nvSpPr>
          <p:spPr>
            <a:xfrm>
              <a:off x="1402250" y="370000"/>
              <a:ext cx="57800" cy="45950"/>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9"/>
            <p:cNvSpPr/>
            <p:nvPr/>
          </p:nvSpPr>
          <p:spPr>
            <a:xfrm>
              <a:off x="1089575" y="577300"/>
              <a:ext cx="45425" cy="40725"/>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9"/>
            <p:cNvSpPr/>
            <p:nvPr/>
          </p:nvSpPr>
          <p:spPr>
            <a:xfrm>
              <a:off x="1353400" y="646250"/>
              <a:ext cx="43700" cy="37975"/>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9"/>
            <p:cNvSpPr/>
            <p:nvPr/>
          </p:nvSpPr>
          <p:spPr>
            <a:xfrm>
              <a:off x="1314525" y="392775"/>
              <a:ext cx="39600" cy="34925"/>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9"/>
            <p:cNvSpPr/>
            <p:nvPr/>
          </p:nvSpPr>
          <p:spPr>
            <a:xfrm>
              <a:off x="1294250" y="605200"/>
              <a:ext cx="29600" cy="25375"/>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1" name="Google Shape;3181;p29"/>
          <p:cNvSpPr/>
          <p:nvPr/>
        </p:nvSpPr>
        <p:spPr>
          <a:xfrm rot="7740737" flipH="1">
            <a:off x="1594665" y="5025550"/>
            <a:ext cx="373840" cy="198656"/>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182"/>
        <p:cNvGrpSpPr/>
        <p:nvPr/>
      </p:nvGrpSpPr>
      <p:grpSpPr>
        <a:xfrm>
          <a:off x="0" y="0"/>
          <a:ext cx="0" cy="0"/>
          <a:chOff x="0" y="0"/>
          <a:chExt cx="0" cy="0"/>
        </a:xfrm>
      </p:grpSpPr>
      <p:grpSp>
        <p:nvGrpSpPr>
          <p:cNvPr id="3183" name="Google Shape;3183;p30"/>
          <p:cNvGrpSpPr/>
          <p:nvPr/>
        </p:nvGrpSpPr>
        <p:grpSpPr>
          <a:xfrm rot="5400000">
            <a:off x="-1652870" y="4208246"/>
            <a:ext cx="3863820" cy="1504029"/>
            <a:chOff x="5118925" y="3316075"/>
            <a:chExt cx="2765798" cy="1076613"/>
          </a:xfrm>
        </p:grpSpPr>
        <p:sp>
          <p:nvSpPr>
            <p:cNvPr id="3184" name="Google Shape;3184;p30"/>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0"/>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0"/>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0"/>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0"/>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0"/>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0"/>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0"/>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0"/>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0"/>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0"/>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0"/>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0"/>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0"/>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0"/>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0"/>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0"/>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0"/>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0"/>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0"/>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0"/>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0"/>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0"/>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0"/>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0"/>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0"/>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0"/>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0"/>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0"/>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0"/>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0"/>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0"/>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0"/>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0"/>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8" name="Google Shape;3218;p30"/>
          <p:cNvSpPr/>
          <p:nvPr/>
        </p:nvSpPr>
        <p:spPr>
          <a:xfrm rot="10800000" flipH="1">
            <a:off x="5391575" y="4634689"/>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9" name="Google Shape;3219;p30"/>
          <p:cNvGrpSpPr/>
          <p:nvPr/>
        </p:nvGrpSpPr>
        <p:grpSpPr>
          <a:xfrm rot="-8100000" flipH="1">
            <a:off x="5342196" y="-2217151"/>
            <a:ext cx="5125882" cy="3491219"/>
            <a:chOff x="4092125" y="1459371"/>
            <a:chExt cx="941025" cy="640929"/>
          </a:xfrm>
        </p:grpSpPr>
        <p:sp>
          <p:nvSpPr>
            <p:cNvPr id="3220" name="Google Shape;3220;p30"/>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0"/>
            <p:cNvSpPr/>
            <p:nvPr/>
          </p:nvSpPr>
          <p:spPr>
            <a:xfrm>
              <a:off x="4353846" y="1459371"/>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2" name="Google Shape;3222;p30"/>
          <p:cNvSpPr/>
          <p:nvPr/>
        </p:nvSpPr>
        <p:spPr>
          <a:xfrm rot="-6324873" flipH="1">
            <a:off x="1900264" y="4433808"/>
            <a:ext cx="920517" cy="1421592"/>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0"/>
          <p:cNvSpPr/>
          <p:nvPr/>
        </p:nvSpPr>
        <p:spPr>
          <a:xfrm rot="9133046" flipH="1">
            <a:off x="8695928" y="3292890"/>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0"/>
          <p:cNvSpPr/>
          <p:nvPr/>
        </p:nvSpPr>
        <p:spPr>
          <a:xfrm rot="9199197" flipH="1">
            <a:off x="1051295" y="-306396"/>
            <a:ext cx="1162335" cy="765979"/>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0"/>
          <p:cNvSpPr/>
          <p:nvPr/>
        </p:nvSpPr>
        <p:spPr>
          <a:xfrm rot="-8100000" flipH="1">
            <a:off x="-1024076" y="-231990"/>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6" name="Google Shape;3226;p30"/>
          <p:cNvGrpSpPr/>
          <p:nvPr/>
        </p:nvGrpSpPr>
        <p:grpSpPr>
          <a:xfrm rot="10800000" flipH="1">
            <a:off x="289162" y="2317379"/>
            <a:ext cx="424054" cy="474297"/>
            <a:chOff x="6809075" y="3709775"/>
            <a:chExt cx="385925" cy="431650"/>
          </a:xfrm>
        </p:grpSpPr>
        <p:sp>
          <p:nvSpPr>
            <p:cNvPr id="3227" name="Google Shape;3227;p30"/>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0"/>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0"/>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0"/>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0"/>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0"/>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0"/>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0"/>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0"/>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0"/>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0"/>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0"/>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0"/>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0"/>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1" name="Google Shape;3241;p30"/>
          <p:cNvGrpSpPr/>
          <p:nvPr/>
        </p:nvGrpSpPr>
        <p:grpSpPr>
          <a:xfrm>
            <a:off x="8513178" y="1456218"/>
            <a:ext cx="828074" cy="992713"/>
            <a:chOff x="5937150" y="5007400"/>
            <a:chExt cx="373225" cy="447450"/>
          </a:xfrm>
        </p:grpSpPr>
        <p:sp>
          <p:nvSpPr>
            <p:cNvPr id="3242" name="Google Shape;3242;p30"/>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0"/>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0"/>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5" name="Google Shape;3245;p30"/>
          <p:cNvSpPr/>
          <p:nvPr/>
        </p:nvSpPr>
        <p:spPr>
          <a:xfrm rot="3035537" flipH="1">
            <a:off x="2432869" y="-169844"/>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6" name="Google Shape;3246;p30"/>
          <p:cNvGrpSpPr/>
          <p:nvPr/>
        </p:nvGrpSpPr>
        <p:grpSpPr>
          <a:xfrm rot="10800000" flipH="1">
            <a:off x="4002036" y="4903529"/>
            <a:ext cx="733505" cy="482151"/>
            <a:chOff x="6739600" y="291450"/>
            <a:chExt cx="504925" cy="331900"/>
          </a:xfrm>
        </p:grpSpPr>
        <p:sp>
          <p:nvSpPr>
            <p:cNvPr id="3247" name="Google Shape;3247;p30"/>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0"/>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0"/>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0"/>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0"/>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0"/>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0"/>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0"/>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0"/>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0"/>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0"/>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0"/>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0"/>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0"/>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0"/>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0"/>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0"/>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0"/>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0"/>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0"/>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0"/>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0"/>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0"/>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0"/>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1" name="Google Shape;3271;p30"/>
          <p:cNvGrpSpPr/>
          <p:nvPr/>
        </p:nvGrpSpPr>
        <p:grpSpPr>
          <a:xfrm rot="10800000" flipH="1">
            <a:off x="4365717" y="-292711"/>
            <a:ext cx="959756" cy="597643"/>
            <a:chOff x="4819000" y="1410925"/>
            <a:chExt cx="327450" cy="203925"/>
          </a:xfrm>
        </p:grpSpPr>
        <p:sp>
          <p:nvSpPr>
            <p:cNvPr id="3272" name="Google Shape;3272;p30"/>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0"/>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0"/>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0"/>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0"/>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0"/>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0"/>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0"/>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0" name="Google Shape;3280;p30"/>
          <p:cNvGrpSpPr/>
          <p:nvPr/>
        </p:nvGrpSpPr>
        <p:grpSpPr>
          <a:xfrm rot="10800000" flipH="1">
            <a:off x="8218484" y="4129639"/>
            <a:ext cx="424068" cy="382372"/>
            <a:chOff x="593975" y="1926100"/>
            <a:chExt cx="917300" cy="826750"/>
          </a:xfrm>
        </p:grpSpPr>
        <p:sp>
          <p:nvSpPr>
            <p:cNvPr id="3281" name="Google Shape;3281;p30"/>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0"/>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0"/>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0"/>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0"/>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0"/>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0"/>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0"/>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0"/>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0"/>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0"/>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0"/>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0"/>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0"/>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0"/>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0"/>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0"/>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0"/>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0"/>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0"/>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0"/>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0"/>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0"/>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0"/>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0"/>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0"/>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0"/>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0"/>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0"/>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0"/>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0"/>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0"/>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0"/>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0"/>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0"/>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0"/>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7" name="Google Shape;3317;p30"/>
          <p:cNvGrpSpPr/>
          <p:nvPr/>
        </p:nvGrpSpPr>
        <p:grpSpPr>
          <a:xfrm rot="6216072" flipH="1">
            <a:off x="8218491" y="2570535"/>
            <a:ext cx="424060" cy="474304"/>
            <a:chOff x="6809075" y="3709775"/>
            <a:chExt cx="385925" cy="431650"/>
          </a:xfrm>
        </p:grpSpPr>
        <p:sp>
          <p:nvSpPr>
            <p:cNvPr id="3318" name="Google Shape;3318;p30"/>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0"/>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0"/>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0"/>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0"/>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0"/>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0"/>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0"/>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0"/>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0"/>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0"/>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0"/>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0"/>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0"/>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2" name="Google Shape;3332;p30"/>
          <p:cNvGrpSpPr/>
          <p:nvPr/>
        </p:nvGrpSpPr>
        <p:grpSpPr>
          <a:xfrm rot="10800000" flipH="1">
            <a:off x="434496" y="1245469"/>
            <a:ext cx="506717" cy="456779"/>
            <a:chOff x="593975" y="1926100"/>
            <a:chExt cx="917300" cy="826750"/>
          </a:xfrm>
        </p:grpSpPr>
        <p:sp>
          <p:nvSpPr>
            <p:cNvPr id="3333" name="Google Shape;3333;p30"/>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0"/>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0"/>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0"/>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0"/>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0"/>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0"/>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0"/>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0"/>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0"/>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0"/>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0"/>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0"/>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0"/>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0"/>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0"/>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0"/>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0"/>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0"/>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0"/>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0"/>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0"/>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0"/>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0"/>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0"/>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0"/>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0"/>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0"/>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0"/>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0"/>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0"/>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0"/>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0"/>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0"/>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0"/>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0"/>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8"/>
        <p:cNvGrpSpPr/>
        <p:nvPr/>
      </p:nvGrpSpPr>
      <p:grpSpPr>
        <a:xfrm>
          <a:off x="0" y="0"/>
          <a:ext cx="0" cy="0"/>
          <a:chOff x="0" y="0"/>
          <a:chExt cx="0" cy="0"/>
        </a:xfrm>
      </p:grpSpPr>
      <p:sp>
        <p:nvSpPr>
          <p:cNvPr id="269" name="Google Shape;269;p3"/>
          <p:cNvSpPr txBox="1">
            <a:spLocks noGrp="1"/>
          </p:cNvSpPr>
          <p:nvPr>
            <p:ph type="title"/>
          </p:nvPr>
        </p:nvSpPr>
        <p:spPr>
          <a:xfrm>
            <a:off x="2152350" y="2042700"/>
            <a:ext cx="4839300" cy="1561500"/>
          </a:xfrm>
          <a:prstGeom prst="rect">
            <a:avLst/>
          </a:prstGeom>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0" name="Google Shape;270;p3"/>
          <p:cNvSpPr txBox="1">
            <a:spLocks noGrp="1"/>
          </p:cNvSpPr>
          <p:nvPr>
            <p:ph type="title" idx="2" hasCustomPrompt="1"/>
          </p:nvPr>
        </p:nvSpPr>
        <p:spPr>
          <a:xfrm>
            <a:off x="3925875" y="1004525"/>
            <a:ext cx="1268400" cy="9927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1" name="Google Shape;271;p3"/>
          <p:cNvSpPr txBox="1">
            <a:spLocks noGrp="1"/>
          </p:cNvSpPr>
          <p:nvPr>
            <p:ph type="subTitle" idx="1"/>
          </p:nvPr>
        </p:nvSpPr>
        <p:spPr>
          <a:xfrm>
            <a:off x="2152350" y="3649675"/>
            <a:ext cx="4839300" cy="474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2" name="Google Shape;272;p3"/>
          <p:cNvGrpSpPr/>
          <p:nvPr/>
        </p:nvGrpSpPr>
        <p:grpSpPr>
          <a:xfrm rot="5400000" flipH="1">
            <a:off x="-1652870" y="-503030"/>
            <a:ext cx="3863820" cy="1504029"/>
            <a:chOff x="5118925" y="3316075"/>
            <a:chExt cx="2765798" cy="1076613"/>
          </a:xfrm>
        </p:grpSpPr>
        <p:sp>
          <p:nvSpPr>
            <p:cNvPr id="273" name="Google Shape;273;p3"/>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3"/>
          <p:cNvSpPr/>
          <p:nvPr/>
        </p:nvSpPr>
        <p:spPr>
          <a:xfrm>
            <a:off x="5391575" y="-295201"/>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3"/>
          <p:cNvGrpSpPr/>
          <p:nvPr/>
        </p:nvGrpSpPr>
        <p:grpSpPr>
          <a:xfrm rot="-2700000">
            <a:off x="5326241" y="4536159"/>
            <a:ext cx="5320660" cy="2891879"/>
            <a:chOff x="4056367" y="1569400"/>
            <a:chExt cx="976783" cy="530900"/>
          </a:xfrm>
        </p:grpSpPr>
        <p:sp>
          <p:nvSpPr>
            <p:cNvPr id="309" name="Google Shape;309;p3"/>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4056367" y="1634236"/>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3"/>
          <p:cNvSpPr/>
          <p:nvPr/>
        </p:nvSpPr>
        <p:spPr>
          <a:xfrm rot="-4475127">
            <a:off x="1900264" y="-646155"/>
            <a:ext cx="920517" cy="1421592"/>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rot="1666954">
            <a:off x="8695928" y="561785"/>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rot="1600803">
            <a:off x="1051295" y="4749662"/>
            <a:ext cx="1162335" cy="765979"/>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rot="-2700000">
            <a:off x="-1024076" y="4058815"/>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3"/>
          <p:cNvGrpSpPr/>
          <p:nvPr/>
        </p:nvGrpSpPr>
        <p:grpSpPr>
          <a:xfrm>
            <a:off x="289162" y="2417569"/>
            <a:ext cx="424054" cy="474297"/>
            <a:chOff x="6809075" y="3709775"/>
            <a:chExt cx="385925" cy="431650"/>
          </a:xfrm>
        </p:grpSpPr>
        <p:sp>
          <p:nvSpPr>
            <p:cNvPr id="316" name="Google Shape;316;p3"/>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3"/>
          <p:cNvGrpSpPr/>
          <p:nvPr/>
        </p:nvGrpSpPr>
        <p:grpSpPr>
          <a:xfrm>
            <a:off x="8513178" y="2760315"/>
            <a:ext cx="828074" cy="992713"/>
            <a:chOff x="5937150" y="5007400"/>
            <a:chExt cx="373225" cy="447450"/>
          </a:xfrm>
        </p:grpSpPr>
        <p:sp>
          <p:nvSpPr>
            <p:cNvPr id="331" name="Google Shape;331;p3"/>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3"/>
          <p:cNvSpPr/>
          <p:nvPr/>
        </p:nvSpPr>
        <p:spPr>
          <a:xfrm rot="7764463">
            <a:off x="2432869" y="4886208"/>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3"/>
          <p:cNvGrpSpPr/>
          <p:nvPr/>
        </p:nvGrpSpPr>
        <p:grpSpPr>
          <a:xfrm>
            <a:off x="4002036" y="-176435"/>
            <a:ext cx="733505" cy="482151"/>
            <a:chOff x="6739600" y="291450"/>
            <a:chExt cx="504925" cy="331900"/>
          </a:xfrm>
        </p:grpSpPr>
        <p:sp>
          <p:nvSpPr>
            <p:cNvPr id="336" name="Google Shape;336;p3"/>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3"/>
          <p:cNvGrpSpPr/>
          <p:nvPr/>
        </p:nvGrpSpPr>
        <p:grpSpPr>
          <a:xfrm>
            <a:off x="4365717" y="4904313"/>
            <a:ext cx="959756" cy="597643"/>
            <a:chOff x="4819000" y="1410925"/>
            <a:chExt cx="327450" cy="203925"/>
          </a:xfrm>
        </p:grpSpPr>
        <p:sp>
          <p:nvSpPr>
            <p:cNvPr id="361" name="Google Shape;361;p3"/>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369"/>
        <p:cNvGrpSpPr/>
        <p:nvPr/>
      </p:nvGrpSpPr>
      <p:grpSpPr>
        <a:xfrm>
          <a:off x="0" y="0"/>
          <a:ext cx="0" cy="0"/>
          <a:chOff x="0" y="0"/>
          <a:chExt cx="0" cy="0"/>
        </a:xfrm>
      </p:grpSpPr>
      <p:grpSp>
        <p:nvGrpSpPr>
          <p:cNvPr id="3370" name="Google Shape;3370;p31"/>
          <p:cNvGrpSpPr/>
          <p:nvPr/>
        </p:nvGrpSpPr>
        <p:grpSpPr>
          <a:xfrm rot="-5400000" flipH="1">
            <a:off x="6928965" y="3851981"/>
            <a:ext cx="3863820" cy="1504029"/>
            <a:chOff x="5118925" y="3316075"/>
            <a:chExt cx="2765798" cy="1076613"/>
          </a:xfrm>
        </p:grpSpPr>
        <p:sp>
          <p:nvSpPr>
            <p:cNvPr id="3371" name="Google Shape;3371;p31"/>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1"/>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1"/>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1"/>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1"/>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1"/>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1"/>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1"/>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1"/>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1"/>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1"/>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1"/>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1"/>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1"/>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1"/>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1"/>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1"/>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1"/>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1"/>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1"/>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1"/>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1"/>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1"/>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1"/>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1"/>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1"/>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1"/>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1"/>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1"/>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1"/>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1"/>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1"/>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1"/>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1"/>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5" name="Google Shape;3405;p31"/>
          <p:cNvGrpSpPr/>
          <p:nvPr/>
        </p:nvGrpSpPr>
        <p:grpSpPr>
          <a:xfrm rot="10800000">
            <a:off x="-1112221" y="-275146"/>
            <a:ext cx="2765798" cy="1076613"/>
            <a:chOff x="5118925" y="3316075"/>
            <a:chExt cx="2765798" cy="1076613"/>
          </a:xfrm>
        </p:grpSpPr>
        <p:sp>
          <p:nvSpPr>
            <p:cNvPr id="3406" name="Google Shape;3406;p31"/>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1"/>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1"/>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1"/>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1"/>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1"/>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1"/>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1"/>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1"/>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1"/>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1"/>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1"/>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1"/>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1"/>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1"/>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1"/>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1"/>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1"/>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1"/>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1"/>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1"/>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1"/>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1"/>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1"/>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1"/>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1"/>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1"/>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1"/>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1"/>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1"/>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1"/>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1"/>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1"/>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1"/>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0" name="Google Shape;3440;p31"/>
          <p:cNvGrpSpPr/>
          <p:nvPr/>
        </p:nvGrpSpPr>
        <p:grpSpPr>
          <a:xfrm rot="10800000">
            <a:off x="7247512" y="4509168"/>
            <a:ext cx="1236818" cy="1079132"/>
            <a:chOff x="2389000" y="3547600"/>
            <a:chExt cx="1218300" cy="1062975"/>
          </a:xfrm>
        </p:grpSpPr>
        <p:sp>
          <p:nvSpPr>
            <p:cNvPr id="3441" name="Google Shape;3441;p31"/>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1"/>
            <p:cNvSpPr/>
            <p:nvPr/>
          </p:nvSpPr>
          <p:spPr>
            <a:xfrm>
              <a:off x="2626700" y="3864925"/>
              <a:ext cx="261425" cy="194800"/>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1"/>
            <p:cNvSpPr/>
            <p:nvPr/>
          </p:nvSpPr>
          <p:spPr>
            <a:xfrm>
              <a:off x="2756025" y="4085675"/>
              <a:ext cx="277225" cy="170425"/>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1"/>
            <p:cNvSpPr/>
            <p:nvPr/>
          </p:nvSpPr>
          <p:spPr>
            <a:xfrm>
              <a:off x="2938150" y="4214150"/>
              <a:ext cx="209150" cy="201650"/>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1"/>
            <p:cNvSpPr/>
            <p:nvPr/>
          </p:nvSpPr>
          <p:spPr>
            <a:xfrm>
              <a:off x="3125400" y="4293850"/>
              <a:ext cx="169650" cy="21435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1"/>
            <p:cNvSpPr/>
            <p:nvPr/>
          </p:nvSpPr>
          <p:spPr>
            <a:xfrm>
              <a:off x="2979575" y="3664500"/>
              <a:ext cx="181625" cy="23840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1"/>
            <p:cNvSpPr/>
            <p:nvPr/>
          </p:nvSpPr>
          <p:spPr>
            <a:xfrm>
              <a:off x="3146725" y="3829975"/>
              <a:ext cx="211775" cy="190875"/>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1"/>
            <p:cNvSpPr/>
            <p:nvPr/>
          </p:nvSpPr>
          <p:spPr>
            <a:xfrm>
              <a:off x="3241375" y="4027025"/>
              <a:ext cx="257925" cy="158350"/>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1"/>
            <p:cNvSpPr/>
            <p:nvPr/>
          </p:nvSpPr>
          <p:spPr>
            <a:xfrm>
              <a:off x="3255975" y="4228375"/>
              <a:ext cx="285275" cy="157375"/>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1"/>
            <p:cNvSpPr/>
            <p:nvPr/>
          </p:nvSpPr>
          <p:spPr>
            <a:xfrm>
              <a:off x="2966850" y="3917325"/>
              <a:ext cx="239075" cy="283075"/>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1"/>
            <p:cNvSpPr/>
            <p:nvPr/>
          </p:nvSpPr>
          <p:spPr>
            <a:xfrm>
              <a:off x="3353800" y="3664450"/>
              <a:ext cx="5850" cy="4225"/>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2" name="Google Shape;3452;p31"/>
          <p:cNvGrpSpPr/>
          <p:nvPr/>
        </p:nvGrpSpPr>
        <p:grpSpPr>
          <a:xfrm rot="-5400000">
            <a:off x="8253628" y="1526805"/>
            <a:ext cx="354275" cy="296400"/>
            <a:chOff x="5613525" y="2508525"/>
            <a:chExt cx="354275" cy="296400"/>
          </a:xfrm>
        </p:grpSpPr>
        <p:sp>
          <p:nvSpPr>
            <p:cNvPr id="3453" name="Google Shape;3453;p31"/>
            <p:cNvSpPr/>
            <p:nvPr/>
          </p:nvSpPr>
          <p:spPr>
            <a:xfrm>
              <a:off x="5613525" y="2508525"/>
              <a:ext cx="49175"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1"/>
            <p:cNvSpPr/>
            <p:nvPr/>
          </p:nvSpPr>
          <p:spPr>
            <a:xfrm>
              <a:off x="5689525" y="2508525"/>
              <a:ext cx="49550"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1"/>
            <p:cNvSpPr/>
            <p:nvPr/>
          </p:nvSpPr>
          <p:spPr>
            <a:xfrm>
              <a:off x="5765875" y="2508525"/>
              <a:ext cx="49525"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1"/>
            <p:cNvSpPr/>
            <p:nvPr/>
          </p:nvSpPr>
          <p:spPr>
            <a:xfrm>
              <a:off x="584222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1"/>
            <p:cNvSpPr/>
            <p:nvPr/>
          </p:nvSpPr>
          <p:spPr>
            <a:xfrm>
              <a:off x="591857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8" name="Google Shape;3458;p31"/>
          <p:cNvGrpSpPr/>
          <p:nvPr/>
        </p:nvGrpSpPr>
        <p:grpSpPr>
          <a:xfrm rot="10800000">
            <a:off x="8646520" y="1895889"/>
            <a:ext cx="733488" cy="456751"/>
            <a:chOff x="4819000" y="1410925"/>
            <a:chExt cx="327450" cy="203925"/>
          </a:xfrm>
        </p:grpSpPr>
        <p:sp>
          <p:nvSpPr>
            <p:cNvPr id="3459" name="Google Shape;3459;p31"/>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1"/>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1"/>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31"/>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1"/>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1"/>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1"/>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1"/>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7" name="Google Shape;3467;p31"/>
          <p:cNvSpPr/>
          <p:nvPr/>
        </p:nvSpPr>
        <p:spPr>
          <a:xfrm rot="10800000">
            <a:off x="-367788" y="1689070"/>
            <a:ext cx="808528" cy="43698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8" name="Google Shape;3468;p31"/>
          <p:cNvGrpSpPr/>
          <p:nvPr/>
        </p:nvGrpSpPr>
        <p:grpSpPr>
          <a:xfrm flipH="1">
            <a:off x="-133578" y="2763525"/>
            <a:ext cx="808517" cy="969266"/>
            <a:chOff x="5937150" y="5007400"/>
            <a:chExt cx="373225" cy="447450"/>
          </a:xfrm>
        </p:grpSpPr>
        <p:sp>
          <p:nvSpPr>
            <p:cNvPr id="3469" name="Google Shape;3469;p31"/>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1"/>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1"/>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2" name="Google Shape;3472;p31"/>
          <p:cNvGrpSpPr/>
          <p:nvPr/>
        </p:nvGrpSpPr>
        <p:grpSpPr>
          <a:xfrm rot="10800000">
            <a:off x="7474890" y="-774488"/>
            <a:ext cx="2283565" cy="1917593"/>
            <a:chOff x="4946600" y="4739900"/>
            <a:chExt cx="782150" cy="656800"/>
          </a:xfrm>
        </p:grpSpPr>
        <p:sp>
          <p:nvSpPr>
            <p:cNvPr id="3473" name="Google Shape;3473;p31"/>
            <p:cNvSpPr/>
            <p:nvPr/>
          </p:nvSpPr>
          <p:spPr>
            <a:xfrm>
              <a:off x="4997500" y="4739900"/>
              <a:ext cx="731250" cy="602825"/>
            </a:xfrm>
            <a:custGeom>
              <a:avLst/>
              <a:gdLst/>
              <a:ahLst/>
              <a:cxnLst/>
              <a:rect l="l" t="t" r="r" b="b"/>
              <a:pathLst>
                <a:path w="29250" h="24113" extrusionOk="0">
                  <a:moveTo>
                    <a:pt x="15038" y="0"/>
                  </a:moveTo>
                  <a:cubicBezTo>
                    <a:pt x="14303" y="0"/>
                    <a:pt x="14104" y="1588"/>
                    <a:pt x="13965" y="2083"/>
                  </a:cubicBezTo>
                  <a:cubicBezTo>
                    <a:pt x="13676" y="3061"/>
                    <a:pt x="13538" y="4079"/>
                    <a:pt x="13415" y="5097"/>
                  </a:cubicBezTo>
                  <a:cubicBezTo>
                    <a:pt x="13140" y="7298"/>
                    <a:pt x="12864" y="9485"/>
                    <a:pt x="12602" y="11686"/>
                  </a:cubicBezTo>
                  <a:cubicBezTo>
                    <a:pt x="12521" y="12390"/>
                    <a:pt x="12307" y="13228"/>
                    <a:pt x="11500" y="13228"/>
                  </a:cubicBezTo>
                  <a:cubicBezTo>
                    <a:pt x="11487" y="13228"/>
                    <a:pt x="11474" y="13228"/>
                    <a:pt x="11461" y="13227"/>
                  </a:cubicBezTo>
                  <a:cubicBezTo>
                    <a:pt x="10594" y="13200"/>
                    <a:pt x="9783" y="12594"/>
                    <a:pt x="9218" y="11976"/>
                  </a:cubicBezTo>
                  <a:cubicBezTo>
                    <a:pt x="8517" y="11178"/>
                    <a:pt x="8035" y="10228"/>
                    <a:pt x="7374" y="9402"/>
                  </a:cubicBezTo>
                  <a:cubicBezTo>
                    <a:pt x="6466" y="8302"/>
                    <a:pt x="5215" y="7463"/>
                    <a:pt x="3839" y="7064"/>
                  </a:cubicBezTo>
                  <a:cubicBezTo>
                    <a:pt x="3687" y="7013"/>
                    <a:pt x="3524" y="6974"/>
                    <a:pt x="3368" y="6974"/>
                  </a:cubicBezTo>
                  <a:cubicBezTo>
                    <a:pt x="3226" y="6974"/>
                    <a:pt x="3090" y="7006"/>
                    <a:pt x="2972" y="7091"/>
                  </a:cubicBezTo>
                  <a:cubicBezTo>
                    <a:pt x="2711" y="7298"/>
                    <a:pt x="2697" y="7696"/>
                    <a:pt x="2766" y="8027"/>
                  </a:cubicBezTo>
                  <a:cubicBezTo>
                    <a:pt x="3041" y="9430"/>
                    <a:pt x="4197" y="10462"/>
                    <a:pt x="5133" y="11453"/>
                  </a:cubicBezTo>
                  <a:cubicBezTo>
                    <a:pt x="6261" y="12649"/>
                    <a:pt x="7402" y="13847"/>
                    <a:pt x="8338" y="15195"/>
                  </a:cubicBezTo>
                  <a:cubicBezTo>
                    <a:pt x="8489" y="15428"/>
                    <a:pt x="8627" y="15676"/>
                    <a:pt x="8655" y="15938"/>
                  </a:cubicBezTo>
                  <a:cubicBezTo>
                    <a:pt x="8655" y="16131"/>
                    <a:pt x="8613" y="16323"/>
                    <a:pt x="8503" y="16461"/>
                  </a:cubicBezTo>
                  <a:cubicBezTo>
                    <a:pt x="8344" y="16656"/>
                    <a:pt x="8076" y="16754"/>
                    <a:pt x="7826" y="16754"/>
                  </a:cubicBezTo>
                  <a:cubicBezTo>
                    <a:pt x="7794" y="16754"/>
                    <a:pt x="7763" y="16752"/>
                    <a:pt x="7732" y="16749"/>
                  </a:cubicBezTo>
                  <a:cubicBezTo>
                    <a:pt x="6522" y="16667"/>
                    <a:pt x="5160" y="16021"/>
                    <a:pt x="3990" y="15690"/>
                  </a:cubicBezTo>
                  <a:cubicBezTo>
                    <a:pt x="3384" y="15505"/>
                    <a:pt x="2694" y="15328"/>
                    <a:pt x="2027" y="15328"/>
                  </a:cubicBezTo>
                  <a:cubicBezTo>
                    <a:pt x="1454" y="15328"/>
                    <a:pt x="898" y="15459"/>
                    <a:pt x="427" y="15828"/>
                  </a:cubicBezTo>
                  <a:cubicBezTo>
                    <a:pt x="303" y="15924"/>
                    <a:pt x="193" y="16034"/>
                    <a:pt x="138" y="16171"/>
                  </a:cubicBezTo>
                  <a:cubicBezTo>
                    <a:pt x="0" y="16488"/>
                    <a:pt x="235" y="16804"/>
                    <a:pt x="468" y="16984"/>
                  </a:cubicBezTo>
                  <a:cubicBezTo>
                    <a:pt x="2298" y="18455"/>
                    <a:pt x="4540" y="19267"/>
                    <a:pt x="6728" y="20106"/>
                  </a:cubicBezTo>
                  <a:cubicBezTo>
                    <a:pt x="8805" y="20904"/>
                    <a:pt x="10883" y="21757"/>
                    <a:pt x="12919" y="22637"/>
                  </a:cubicBezTo>
                  <a:cubicBezTo>
                    <a:pt x="14253" y="23202"/>
                    <a:pt x="15602" y="23807"/>
                    <a:pt x="17047" y="24055"/>
                  </a:cubicBezTo>
                  <a:cubicBezTo>
                    <a:pt x="17276" y="24094"/>
                    <a:pt x="17499" y="24112"/>
                    <a:pt x="17715" y="24112"/>
                  </a:cubicBezTo>
                  <a:cubicBezTo>
                    <a:pt x="18731" y="24112"/>
                    <a:pt x="19620" y="23709"/>
                    <a:pt x="20527" y="23120"/>
                  </a:cubicBezTo>
                  <a:cubicBezTo>
                    <a:pt x="22178" y="22060"/>
                    <a:pt x="23898" y="21028"/>
                    <a:pt x="25452" y="19818"/>
                  </a:cubicBezTo>
                  <a:cubicBezTo>
                    <a:pt x="26347" y="19115"/>
                    <a:pt x="27213" y="18332"/>
                    <a:pt x="27915" y="17437"/>
                  </a:cubicBezTo>
                  <a:cubicBezTo>
                    <a:pt x="28314" y="16929"/>
                    <a:pt x="28686" y="16378"/>
                    <a:pt x="28934" y="15786"/>
                  </a:cubicBezTo>
                  <a:cubicBezTo>
                    <a:pt x="29016" y="15566"/>
                    <a:pt x="29249" y="14727"/>
                    <a:pt x="29029" y="14480"/>
                  </a:cubicBezTo>
                  <a:cubicBezTo>
                    <a:pt x="29016" y="14465"/>
                    <a:pt x="29002" y="14452"/>
                    <a:pt x="28974" y="14438"/>
                  </a:cubicBezTo>
                  <a:cubicBezTo>
                    <a:pt x="28950" y="14425"/>
                    <a:pt x="28921" y="14419"/>
                    <a:pt x="28888" y="14419"/>
                  </a:cubicBezTo>
                  <a:cubicBezTo>
                    <a:pt x="28425" y="14419"/>
                    <a:pt x="27206" y="15607"/>
                    <a:pt x="26897" y="15800"/>
                  </a:cubicBezTo>
                  <a:cubicBezTo>
                    <a:pt x="26058" y="16351"/>
                    <a:pt x="25219" y="16887"/>
                    <a:pt x="24379" y="17437"/>
                  </a:cubicBezTo>
                  <a:cubicBezTo>
                    <a:pt x="24051" y="17653"/>
                    <a:pt x="23675" y="17868"/>
                    <a:pt x="23299" y="17868"/>
                  </a:cubicBezTo>
                  <a:cubicBezTo>
                    <a:pt x="23219" y="17868"/>
                    <a:pt x="23138" y="17858"/>
                    <a:pt x="23058" y="17837"/>
                  </a:cubicBezTo>
                  <a:cubicBezTo>
                    <a:pt x="22316" y="17630"/>
                    <a:pt x="22205" y="16626"/>
                    <a:pt x="22330" y="15855"/>
                  </a:cubicBezTo>
                  <a:cubicBezTo>
                    <a:pt x="22811" y="12801"/>
                    <a:pt x="24504" y="9499"/>
                    <a:pt x="23183" y="6418"/>
                  </a:cubicBezTo>
                  <a:cubicBezTo>
                    <a:pt x="23038" y="6074"/>
                    <a:pt x="22859" y="5934"/>
                    <a:pt x="22665" y="5934"/>
                  </a:cubicBezTo>
                  <a:cubicBezTo>
                    <a:pt x="21902" y="5934"/>
                    <a:pt x="20898" y="8097"/>
                    <a:pt x="20734" y="8591"/>
                  </a:cubicBezTo>
                  <a:cubicBezTo>
                    <a:pt x="20321" y="9870"/>
                    <a:pt x="20184" y="11205"/>
                    <a:pt x="19812" y="12498"/>
                  </a:cubicBezTo>
                  <a:cubicBezTo>
                    <a:pt x="19607" y="13221"/>
                    <a:pt x="18974" y="13960"/>
                    <a:pt x="18370" y="13960"/>
                  </a:cubicBezTo>
                  <a:cubicBezTo>
                    <a:pt x="18043" y="13960"/>
                    <a:pt x="17724" y="13743"/>
                    <a:pt x="17487" y="13186"/>
                  </a:cubicBezTo>
                  <a:cubicBezTo>
                    <a:pt x="16647" y="11218"/>
                    <a:pt x="16895" y="8701"/>
                    <a:pt x="16854" y="6623"/>
                  </a:cubicBezTo>
                  <a:cubicBezTo>
                    <a:pt x="16827" y="5454"/>
                    <a:pt x="16757" y="4271"/>
                    <a:pt x="16537" y="3129"/>
                  </a:cubicBezTo>
                  <a:cubicBezTo>
                    <a:pt x="16372" y="2276"/>
                    <a:pt x="16207" y="364"/>
                    <a:pt x="15231" y="34"/>
                  </a:cubicBezTo>
                  <a:cubicBezTo>
                    <a:pt x="15163" y="11"/>
                    <a:pt x="15099" y="0"/>
                    <a:pt x="15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1"/>
            <p:cNvSpPr/>
            <p:nvPr/>
          </p:nvSpPr>
          <p:spPr>
            <a:xfrm>
              <a:off x="5080725" y="4847725"/>
              <a:ext cx="78800" cy="75375"/>
            </a:xfrm>
            <a:custGeom>
              <a:avLst/>
              <a:gdLst/>
              <a:ahLst/>
              <a:cxnLst/>
              <a:rect l="l" t="t" r="r" b="b"/>
              <a:pathLst>
                <a:path w="3152" h="3015" extrusionOk="0">
                  <a:moveTo>
                    <a:pt x="2471" y="1"/>
                  </a:moveTo>
                  <a:cubicBezTo>
                    <a:pt x="2428" y="1"/>
                    <a:pt x="2384" y="5"/>
                    <a:pt x="2340" y="13"/>
                  </a:cubicBezTo>
                  <a:cubicBezTo>
                    <a:pt x="2161" y="41"/>
                    <a:pt x="1982" y="109"/>
                    <a:pt x="1844" y="206"/>
                  </a:cubicBezTo>
                  <a:cubicBezTo>
                    <a:pt x="1143" y="687"/>
                    <a:pt x="634" y="1334"/>
                    <a:pt x="193" y="2035"/>
                  </a:cubicBezTo>
                  <a:cubicBezTo>
                    <a:pt x="1" y="2325"/>
                    <a:pt x="70" y="2641"/>
                    <a:pt x="263" y="2833"/>
                  </a:cubicBezTo>
                  <a:cubicBezTo>
                    <a:pt x="381" y="2944"/>
                    <a:pt x="532" y="3014"/>
                    <a:pt x="691" y="3014"/>
                  </a:cubicBezTo>
                  <a:cubicBezTo>
                    <a:pt x="808" y="3014"/>
                    <a:pt x="930" y="2976"/>
                    <a:pt x="1046" y="2888"/>
                  </a:cubicBezTo>
                  <a:cubicBezTo>
                    <a:pt x="1652" y="2462"/>
                    <a:pt x="2244" y="2008"/>
                    <a:pt x="2794" y="1512"/>
                  </a:cubicBezTo>
                  <a:cubicBezTo>
                    <a:pt x="3000" y="1320"/>
                    <a:pt x="3082" y="1004"/>
                    <a:pt x="3152" y="866"/>
                  </a:cubicBezTo>
                  <a:cubicBezTo>
                    <a:pt x="3152" y="323"/>
                    <a:pt x="2852" y="1"/>
                    <a:pt x="2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1"/>
            <p:cNvSpPr/>
            <p:nvPr/>
          </p:nvSpPr>
          <p:spPr>
            <a:xfrm>
              <a:off x="5188400" y="5074700"/>
              <a:ext cx="65700" cy="72075"/>
            </a:xfrm>
            <a:custGeom>
              <a:avLst/>
              <a:gdLst/>
              <a:ahLst/>
              <a:cxnLst/>
              <a:rect l="l" t="t" r="r" b="b"/>
              <a:pathLst>
                <a:path w="2628" h="2883" extrusionOk="0">
                  <a:moveTo>
                    <a:pt x="1954" y="0"/>
                  </a:moveTo>
                  <a:cubicBezTo>
                    <a:pt x="1651" y="0"/>
                    <a:pt x="1404" y="138"/>
                    <a:pt x="1252" y="358"/>
                  </a:cubicBezTo>
                  <a:cubicBezTo>
                    <a:pt x="881" y="895"/>
                    <a:pt x="523" y="1431"/>
                    <a:pt x="206" y="1981"/>
                  </a:cubicBezTo>
                  <a:cubicBezTo>
                    <a:pt x="0" y="2353"/>
                    <a:pt x="69" y="2656"/>
                    <a:pt x="289" y="2807"/>
                  </a:cubicBezTo>
                  <a:cubicBezTo>
                    <a:pt x="363" y="2856"/>
                    <a:pt x="447" y="2883"/>
                    <a:pt x="536" y="2883"/>
                  </a:cubicBezTo>
                  <a:cubicBezTo>
                    <a:pt x="696" y="2883"/>
                    <a:pt x="875" y="2799"/>
                    <a:pt x="1059" y="2614"/>
                  </a:cubicBezTo>
                  <a:cubicBezTo>
                    <a:pt x="1499" y="2161"/>
                    <a:pt x="1927" y="1706"/>
                    <a:pt x="2339" y="1225"/>
                  </a:cubicBezTo>
                  <a:cubicBezTo>
                    <a:pt x="2463" y="1088"/>
                    <a:pt x="2545" y="881"/>
                    <a:pt x="2573" y="688"/>
                  </a:cubicBezTo>
                  <a:cubicBezTo>
                    <a:pt x="2628" y="317"/>
                    <a:pt x="2339" y="0"/>
                    <a:pt x="1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1"/>
            <p:cNvSpPr/>
            <p:nvPr/>
          </p:nvSpPr>
          <p:spPr>
            <a:xfrm>
              <a:off x="5269200" y="5117550"/>
              <a:ext cx="66750" cy="64650"/>
            </a:xfrm>
            <a:custGeom>
              <a:avLst/>
              <a:gdLst/>
              <a:ahLst/>
              <a:cxnLst/>
              <a:rect l="l" t="t" r="r" b="b"/>
              <a:pathLst>
                <a:path w="2670" h="2586" extrusionOk="0">
                  <a:moveTo>
                    <a:pt x="2107" y="0"/>
                  </a:moveTo>
                  <a:cubicBezTo>
                    <a:pt x="2080" y="0"/>
                    <a:pt x="2052" y="2"/>
                    <a:pt x="2024" y="6"/>
                  </a:cubicBezTo>
                  <a:cubicBezTo>
                    <a:pt x="1790" y="47"/>
                    <a:pt x="1514" y="172"/>
                    <a:pt x="1349" y="350"/>
                  </a:cubicBezTo>
                  <a:cubicBezTo>
                    <a:pt x="937" y="790"/>
                    <a:pt x="593" y="1272"/>
                    <a:pt x="221" y="1753"/>
                  </a:cubicBezTo>
                  <a:cubicBezTo>
                    <a:pt x="70" y="1960"/>
                    <a:pt x="1" y="2208"/>
                    <a:pt x="208" y="2428"/>
                  </a:cubicBezTo>
                  <a:cubicBezTo>
                    <a:pt x="308" y="2542"/>
                    <a:pt x="423" y="2586"/>
                    <a:pt x="543" y="2586"/>
                  </a:cubicBezTo>
                  <a:cubicBezTo>
                    <a:pt x="654" y="2586"/>
                    <a:pt x="770" y="2549"/>
                    <a:pt x="881" y="2496"/>
                  </a:cubicBezTo>
                  <a:cubicBezTo>
                    <a:pt x="951" y="2469"/>
                    <a:pt x="1019" y="2441"/>
                    <a:pt x="1074" y="2400"/>
                  </a:cubicBezTo>
                  <a:cubicBezTo>
                    <a:pt x="1514" y="2001"/>
                    <a:pt x="1969" y="1616"/>
                    <a:pt x="2382" y="1203"/>
                  </a:cubicBezTo>
                  <a:cubicBezTo>
                    <a:pt x="2519" y="1065"/>
                    <a:pt x="2574" y="832"/>
                    <a:pt x="2670" y="639"/>
                  </a:cubicBezTo>
                  <a:cubicBezTo>
                    <a:pt x="2658" y="285"/>
                    <a:pt x="2424" y="0"/>
                    <a:pt x="2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1"/>
            <p:cNvSpPr/>
            <p:nvPr/>
          </p:nvSpPr>
          <p:spPr>
            <a:xfrm>
              <a:off x="5252700" y="4850100"/>
              <a:ext cx="75000" cy="61325"/>
            </a:xfrm>
            <a:custGeom>
              <a:avLst/>
              <a:gdLst/>
              <a:ahLst/>
              <a:cxnLst/>
              <a:rect l="l" t="t" r="r" b="b"/>
              <a:pathLst>
                <a:path w="3000" h="2453" extrusionOk="0">
                  <a:moveTo>
                    <a:pt x="2532" y="1"/>
                  </a:moveTo>
                  <a:cubicBezTo>
                    <a:pt x="2354" y="56"/>
                    <a:pt x="2229" y="69"/>
                    <a:pt x="2134" y="124"/>
                  </a:cubicBezTo>
                  <a:cubicBezTo>
                    <a:pt x="1391" y="551"/>
                    <a:pt x="730" y="1087"/>
                    <a:pt x="193" y="1748"/>
                  </a:cubicBezTo>
                  <a:cubicBezTo>
                    <a:pt x="56" y="1913"/>
                    <a:pt x="1" y="2133"/>
                    <a:pt x="166" y="2325"/>
                  </a:cubicBezTo>
                  <a:cubicBezTo>
                    <a:pt x="245" y="2417"/>
                    <a:pt x="336" y="2453"/>
                    <a:pt x="432" y="2453"/>
                  </a:cubicBezTo>
                  <a:cubicBezTo>
                    <a:pt x="538" y="2453"/>
                    <a:pt x="650" y="2410"/>
                    <a:pt x="758" y="2353"/>
                  </a:cubicBezTo>
                  <a:cubicBezTo>
                    <a:pt x="799" y="2340"/>
                    <a:pt x="840" y="2312"/>
                    <a:pt x="868" y="2285"/>
                  </a:cubicBezTo>
                  <a:cubicBezTo>
                    <a:pt x="1418" y="1913"/>
                    <a:pt x="1982" y="1542"/>
                    <a:pt x="2519" y="1170"/>
                  </a:cubicBezTo>
                  <a:cubicBezTo>
                    <a:pt x="2656" y="1074"/>
                    <a:pt x="2807" y="950"/>
                    <a:pt x="2877" y="812"/>
                  </a:cubicBezTo>
                  <a:cubicBezTo>
                    <a:pt x="2959" y="661"/>
                    <a:pt x="3000" y="441"/>
                    <a:pt x="2932" y="304"/>
                  </a:cubicBezTo>
                  <a:cubicBezTo>
                    <a:pt x="2862" y="166"/>
                    <a:pt x="2656" y="83"/>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1"/>
            <p:cNvSpPr/>
            <p:nvPr/>
          </p:nvSpPr>
          <p:spPr>
            <a:xfrm>
              <a:off x="5185300" y="5219750"/>
              <a:ext cx="62600" cy="63200"/>
            </a:xfrm>
            <a:custGeom>
              <a:avLst/>
              <a:gdLst/>
              <a:ahLst/>
              <a:cxnLst/>
              <a:rect l="l" t="t" r="r" b="b"/>
              <a:pathLst>
                <a:path w="2504" h="2528" extrusionOk="0">
                  <a:moveTo>
                    <a:pt x="1936" y="0"/>
                  </a:moveTo>
                  <a:cubicBezTo>
                    <a:pt x="1914" y="0"/>
                    <a:pt x="1893" y="1"/>
                    <a:pt x="1871" y="4"/>
                  </a:cubicBezTo>
                  <a:cubicBezTo>
                    <a:pt x="1693" y="32"/>
                    <a:pt x="1473" y="128"/>
                    <a:pt x="1363" y="266"/>
                  </a:cubicBezTo>
                  <a:cubicBezTo>
                    <a:pt x="950" y="734"/>
                    <a:pt x="565" y="1215"/>
                    <a:pt x="207" y="1710"/>
                  </a:cubicBezTo>
                  <a:cubicBezTo>
                    <a:pt x="0" y="1985"/>
                    <a:pt x="14" y="2247"/>
                    <a:pt x="179" y="2412"/>
                  </a:cubicBezTo>
                  <a:cubicBezTo>
                    <a:pt x="257" y="2490"/>
                    <a:pt x="353" y="2528"/>
                    <a:pt x="462" y="2528"/>
                  </a:cubicBezTo>
                  <a:cubicBezTo>
                    <a:pt x="586" y="2528"/>
                    <a:pt x="728" y="2479"/>
                    <a:pt x="881" y="2385"/>
                  </a:cubicBezTo>
                  <a:cubicBezTo>
                    <a:pt x="922" y="2357"/>
                    <a:pt x="950" y="2343"/>
                    <a:pt x="977" y="2315"/>
                  </a:cubicBezTo>
                  <a:cubicBezTo>
                    <a:pt x="1403" y="1917"/>
                    <a:pt x="1844" y="1517"/>
                    <a:pt x="2243" y="1091"/>
                  </a:cubicBezTo>
                  <a:cubicBezTo>
                    <a:pt x="2366" y="967"/>
                    <a:pt x="2421" y="761"/>
                    <a:pt x="2504" y="596"/>
                  </a:cubicBezTo>
                  <a:cubicBezTo>
                    <a:pt x="2466" y="262"/>
                    <a:pt x="2235" y="0"/>
                    <a:pt x="1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1"/>
            <p:cNvSpPr/>
            <p:nvPr/>
          </p:nvSpPr>
          <p:spPr>
            <a:xfrm>
              <a:off x="5447050" y="5255750"/>
              <a:ext cx="66400" cy="50450"/>
            </a:xfrm>
            <a:custGeom>
              <a:avLst/>
              <a:gdLst/>
              <a:ahLst/>
              <a:cxnLst/>
              <a:rect l="l" t="t" r="r" b="b"/>
              <a:pathLst>
                <a:path w="2656" h="2018" extrusionOk="0">
                  <a:moveTo>
                    <a:pt x="2003" y="1"/>
                  </a:moveTo>
                  <a:cubicBezTo>
                    <a:pt x="1946" y="1"/>
                    <a:pt x="1888" y="8"/>
                    <a:pt x="1830" y="22"/>
                  </a:cubicBezTo>
                  <a:cubicBezTo>
                    <a:pt x="1720" y="50"/>
                    <a:pt x="1609" y="92"/>
                    <a:pt x="1514" y="160"/>
                  </a:cubicBezTo>
                  <a:cubicBezTo>
                    <a:pt x="1142" y="435"/>
                    <a:pt x="771" y="710"/>
                    <a:pt x="399" y="1000"/>
                  </a:cubicBezTo>
                  <a:cubicBezTo>
                    <a:pt x="303" y="1068"/>
                    <a:pt x="220" y="1192"/>
                    <a:pt x="165" y="1316"/>
                  </a:cubicBezTo>
                  <a:cubicBezTo>
                    <a:pt x="0" y="1688"/>
                    <a:pt x="220" y="2018"/>
                    <a:pt x="716" y="2018"/>
                  </a:cubicBezTo>
                  <a:cubicBezTo>
                    <a:pt x="784" y="2003"/>
                    <a:pt x="963" y="1976"/>
                    <a:pt x="1101" y="1893"/>
                  </a:cubicBezTo>
                  <a:cubicBezTo>
                    <a:pt x="1472" y="1688"/>
                    <a:pt x="1844" y="1453"/>
                    <a:pt x="2215" y="1220"/>
                  </a:cubicBezTo>
                  <a:cubicBezTo>
                    <a:pt x="2325" y="1151"/>
                    <a:pt x="2407" y="1055"/>
                    <a:pt x="2477" y="958"/>
                  </a:cubicBezTo>
                  <a:cubicBezTo>
                    <a:pt x="2628" y="738"/>
                    <a:pt x="2655" y="490"/>
                    <a:pt x="2504" y="270"/>
                  </a:cubicBezTo>
                  <a:cubicBezTo>
                    <a:pt x="2396" y="97"/>
                    <a:pt x="2211" y="1"/>
                    <a:pt x="2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1"/>
            <p:cNvSpPr/>
            <p:nvPr/>
          </p:nvSpPr>
          <p:spPr>
            <a:xfrm>
              <a:off x="5160875" y="4968600"/>
              <a:ext cx="62625" cy="61750"/>
            </a:xfrm>
            <a:custGeom>
              <a:avLst/>
              <a:gdLst/>
              <a:ahLst/>
              <a:cxnLst/>
              <a:rect l="l" t="t" r="r" b="b"/>
              <a:pathLst>
                <a:path w="2505" h="2470" extrusionOk="0">
                  <a:moveTo>
                    <a:pt x="2067" y="1"/>
                  </a:moveTo>
                  <a:cubicBezTo>
                    <a:pt x="1993" y="1"/>
                    <a:pt x="1916" y="18"/>
                    <a:pt x="1844" y="49"/>
                  </a:cubicBezTo>
                  <a:cubicBezTo>
                    <a:pt x="1692" y="104"/>
                    <a:pt x="1527" y="172"/>
                    <a:pt x="1432" y="282"/>
                  </a:cubicBezTo>
                  <a:cubicBezTo>
                    <a:pt x="1005" y="750"/>
                    <a:pt x="592" y="1217"/>
                    <a:pt x="193" y="1700"/>
                  </a:cubicBezTo>
                  <a:cubicBezTo>
                    <a:pt x="111" y="1795"/>
                    <a:pt x="56" y="1920"/>
                    <a:pt x="42" y="2043"/>
                  </a:cubicBezTo>
                  <a:cubicBezTo>
                    <a:pt x="1" y="2291"/>
                    <a:pt x="152" y="2456"/>
                    <a:pt x="454" y="2470"/>
                  </a:cubicBezTo>
                  <a:cubicBezTo>
                    <a:pt x="524" y="2428"/>
                    <a:pt x="674" y="2401"/>
                    <a:pt x="784" y="2305"/>
                  </a:cubicBezTo>
                  <a:cubicBezTo>
                    <a:pt x="1267" y="1920"/>
                    <a:pt x="1734" y="1534"/>
                    <a:pt x="2202" y="1122"/>
                  </a:cubicBezTo>
                  <a:cubicBezTo>
                    <a:pt x="2325" y="1025"/>
                    <a:pt x="2435" y="847"/>
                    <a:pt x="2463" y="695"/>
                  </a:cubicBezTo>
                  <a:cubicBezTo>
                    <a:pt x="2505" y="530"/>
                    <a:pt x="2463" y="309"/>
                    <a:pt x="2380" y="172"/>
                  </a:cubicBezTo>
                  <a:cubicBezTo>
                    <a:pt x="2311" y="51"/>
                    <a:pt x="2193" y="1"/>
                    <a:pt x="2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1"/>
            <p:cNvSpPr/>
            <p:nvPr/>
          </p:nvSpPr>
          <p:spPr>
            <a:xfrm>
              <a:off x="5010925" y="4968700"/>
              <a:ext cx="60550" cy="56575"/>
            </a:xfrm>
            <a:custGeom>
              <a:avLst/>
              <a:gdLst/>
              <a:ahLst/>
              <a:cxnLst/>
              <a:rect l="l" t="t" r="r" b="b"/>
              <a:pathLst>
                <a:path w="2422" h="2263" extrusionOk="0">
                  <a:moveTo>
                    <a:pt x="1930" y="1"/>
                  </a:moveTo>
                  <a:cubicBezTo>
                    <a:pt x="1723" y="1"/>
                    <a:pt x="1485" y="58"/>
                    <a:pt x="1349" y="182"/>
                  </a:cubicBezTo>
                  <a:cubicBezTo>
                    <a:pt x="936" y="595"/>
                    <a:pt x="551" y="1048"/>
                    <a:pt x="179" y="1503"/>
                  </a:cubicBezTo>
                  <a:cubicBezTo>
                    <a:pt x="0" y="1736"/>
                    <a:pt x="28" y="2011"/>
                    <a:pt x="193" y="2149"/>
                  </a:cubicBezTo>
                  <a:cubicBezTo>
                    <a:pt x="285" y="2229"/>
                    <a:pt x="380" y="2263"/>
                    <a:pt x="474" y="2263"/>
                  </a:cubicBezTo>
                  <a:cubicBezTo>
                    <a:pt x="590" y="2263"/>
                    <a:pt x="705" y="2212"/>
                    <a:pt x="812" y="2136"/>
                  </a:cubicBezTo>
                  <a:cubicBezTo>
                    <a:pt x="1252" y="1819"/>
                    <a:pt x="1692" y="1489"/>
                    <a:pt x="2105" y="1131"/>
                  </a:cubicBezTo>
                  <a:cubicBezTo>
                    <a:pt x="2270" y="993"/>
                    <a:pt x="2352" y="746"/>
                    <a:pt x="2422" y="650"/>
                  </a:cubicBezTo>
                  <a:cubicBezTo>
                    <a:pt x="2422" y="265"/>
                    <a:pt x="2257" y="3"/>
                    <a:pt x="1995" y="3"/>
                  </a:cubicBezTo>
                  <a:cubicBezTo>
                    <a:pt x="1974" y="2"/>
                    <a:pt x="1952" y="1"/>
                    <a:pt x="1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1"/>
            <p:cNvSpPr/>
            <p:nvPr/>
          </p:nvSpPr>
          <p:spPr>
            <a:xfrm>
              <a:off x="5354175" y="5117775"/>
              <a:ext cx="65375" cy="52925"/>
            </a:xfrm>
            <a:custGeom>
              <a:avLst/>
              <a:gdLst/>
              <a:ahLst/>
              <a:cxnLst/>
              <a:rect l="l" t="t" r="r" b="b"/>
              <a:pathLst>
                <a:path w="2615" h="2117" extrusionOk="0">
                  <a:moveTo>
                    <a:pt x="2050" y="0"/>
                  </a:moveTo>
                  <a:cubicBezTo>
                    <a:pt x="1895" y="0"/>
                    <a:pt x="1722" y="56"/>
                    <a:pt x="1555" y="176"/>
                  </a:cubicBezTo>
                  <a:cubicBezTo>
                    <a:pt x="1211" y="410"/>
                    <a:pt x="881" y="685"/>
                    <a:pt x="564" y="946"/>
                  </a:cubicBezTo>
                  <a:cubicBezTo>
                    <a:pt x="399" y="1098"/>
                    <a:pt x="207" y="1249"/>
                    <a:pt x="96" y="1428"/>
                  </a:cubicBezTo>
                  <a:cubicBezTo>
                    <a:pt x="14" y="1552"/>
                    <a:pt x="1" y="1758"/>
                    <a:pt x="56" y="1882"/>
                  </a:cubicBezTo>
                  <a:cubicBezTo>
                    <a:pt x="96" y="1992"/>
                    <a:pt x="262" y="2047"/>
                    <a:pt x="358" y="2116"/>
                  </a:cubicBezTo>
                  <a:cubicBezTo>
                    <a:pt x="509" y="2061"/>
                    <a:pt x="634" y="2047"/>
                    <a:pt x="716" y="1992"/>
                  </a:cubicBezTo>
                  <a:cubicBezTo>
                    <a:pt x="1211" y="1676"/>
                    <a:pt x="1720" y="1373"/>
                    <a:pt x="2202" y="1029"/>
                  </a:cubicBezTo>
                  <a:cubicBezTo>
                    <a:pt x="2545" y="781"/>
                    <a:pt x="2615" y="410"/>
                    <a:pt x="2450" y="176"/>
                  </a:cubicBezTo>
                  <a:cubicBezTo>
                    <a:pt x="2357" y="62"/>
                    <a:pt x="2214" y="0"/>
                    <a:pt x="2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1"/>
            <p:cNvSpPr/>
            <p:nvPr/>
          </p:nvSpPr>
          <p:spPr>
            <a:xfrm>
              <a:off x="5229675" y="5277025"/>
              <a:ext cx="54000" cy="57300"/>
            </a:xfrm>
            <a:custGeom>
              <a:avLst/>
              <a:gdLst/>
              <a:ahLst/>
              <a:cxnLst/>
              <a:rect l="l" t="t" r="r" b="b"/>
              <a:pathLst>
                <a:path w="2160" h="2292" extrusionOk="0">
                  <a:moveTo>
                    <a:pt x="1581" y="0"/>
                  </a:moveTo>
                  <a:cubicBezTo>
                    <a:pt x="1546" y="0"/>
                    <a:pt x="1509" y="4"/>
                    <a:pt x="1472" y="11"/>
                  </a:cubicBezTo>
                  <a:cubicBezTo>
                    <a:pt x="1307" y="52"/>
                    <a:pt x="1101" y="149"/>
                    <a:pt x="991" y="286"/>
                  </a:cubicBezTo>
                  <a:cubicBezTo>
                    <a:pt x="674" y="685"/>
                    <a:pt x="386" y="1125"/>
                    <a:pt x="96" y="1552"/>
                  </a:cubicBezTo>
                  <a:cubicBezTo>
                    <a:pt x="41" y="1648"/>
                    <a:pt x="14" y="1785"/>
                    <a:pt x="0" y="1910"/>
                  </a:cubicBezTo>
                  <a:cubicBezTo>
                    <a:pt x="0" y="2137"/>
                    <a:pt x="156" y="2291"/>
                    <a:pt x="360" y="2291"/>
                  </a:cubicBezTo>
                  <a:cubicBezTo>
                    <a:pt x="390" y="2291"/>
                    <a:pt x="422" y="2288"/>
                    <a:pt x="454" y="2281"/>
                  </a:cubicBezTo>
                  <a:cubicBezTo>
                    <a:pt x="564" y="2253"/>
                    <a:pt x="688" y="2212"/>
                    <a:pt x="771" y="2130"/>
                  </a:cubicBezTo>
                  <a:cubicBezTo>
                    <a:pt x="1156" y="1800"/>
                    <a:pt x="1527" y="1469"/>
                    <a:pt x="1871" y="1112"/>
                  </a:cubicBezTo>
                  <a:cubicBezTo>
                    <a:pt x="2009" y="987"/>
                    <a:pt x="2064" y="782"/>
                    <a:pt x="2160" y="602"/>
                  </a:cubicBezTo>
                  <a:cubicBezTo>
                    <a:pt x="2123" y="257"/>
                    <a:pt x="1887" y="0"/>
                    <a:pt x="15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1"/>
            <p:cNvSpPr/>
            <p:nvPr/>
          </p:nvSpPr>
          <p:spPr>
            <a:xfrm>
              <a:off x="5141275" y="5048675"/>
              <a:ext cx="54350" cy="55625"/>
            </a:xfrm>
            <a:custGeom>
              <a:avLst/>
              <a:gdLst/>
              <a:ahLst/>
              <a:cxnLst/>
              <a:rect l="l" t="t" r="r" b="b"/>
              <a:pathLst>
                <a:path w="2174" h="2225" extrusionOk="0">
                  <a:moveTo>
                    <a:pt x="1577" y="0"/>
                  </a:moveTo>
                  <a:cubicBezTo>
                    <a:pt x="1443" y="0"/>
                    <a:pt x="1312" y="60"/>
                    <a:pt x="1211" y="161"/>
                  </a:cubicBezTo>
                  <a:cubicBezTo>
                    <a:pt x="936" y="450"/>
                    <a:pt x="688" y="753"/>
                    <a:pt x="455" y="1056"/>
                  </a:cubicBezTo>
                  <a:cubicBezTo>
                    <a:pt x="303" y="1234"/>
                    <a:pt x="138" y="1426"/>
                    <a:pt x="55" y="1633"/>
                  </a:cubicBezTo>
                  <a:cubicBezTo>
                    <a:pt x="0" y="1771"/>
                    <a:pt x="0" y="2019"/>
                    <a:pt x="83" y="2101"/>
                  </a:cubicBezTo>
                  <a:cubicBezTo>
                    <a:pt x="179" y="2211"/>
                    <a:pt x="400" y="2211"/>
                    <a:pt x="565" y="2224"/>
                  </a:cubicBezTo>
                  <a:cubicBezTo>
                    <a:pt x="647" y="2224"/>
                    <a:pt x="743" y="2169"/>
                    <a:pt x="812" y="2114"/>
                  </a:cubicBezTo>
                  <a:cubicBezTo>
                    <a:pt x="1183" y="1771"/>
                    <a:pt x="1568" y="1426"/>
                    <a:pt x="1913" y="1069"/>
                  </a:cubicBezTo>
                  <a:cubicBezTo>
                    <a:pt x="2036" y="945"/>
                    <a:pt x="2078" y="753"/>
                    <a:pt x="2174" y="533"/>
                  </a:cubicBezTo>
                  <a:cubicBezTo>
                    <a:pt x="2064" y="381"/>
                    <a:pt x="1981" y="188"/>
                    <a:pt x="1830" y="78"/>
                  </a:cubicBezTo>
                  <a:cubicBezTo>
                    <a:pt x="1750" y="25"/>
                    <a:pt x="1663"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1"/>
            <p:cNvSpPr/>
            <p:nvPr/>
          </p:nvSpPr>
          <p:spPr>
            <a:xfrm>
              <a:off x="4947975" y="4952725"/>
              <a:ext cx="62975" cy="50800"/>
            </a:xfrm>
            <a:custGeom>
              <a:avLst/>
              <a:gdLst/>
              <a:ahLst/>
              <a:cxnLst/>
              <a:rect l="l" t="t" r="r" b="b"/>
              <a:pathLst>
                <a:path w="2519" h="2032" extrusionOk="0">
                  <a:moveTo>
                    <a:pt x="1922" y="0"/>
                  </a:moveTo>
                  <a:cubicBezTo>
                    <a:pt x="1760" y="0"/>
                    <a:pt x="1581" y="59"/>
                    <a:pt x="1418" y="188"/>
                  </a:cubicBezTo>
                  <a:cubicBezTo>
                    <a:pt x="1018" y="491"/>
                    <a:pt x="647" y="834"/>
                    <a:pt x="290" y="1165"/>
                  </a:cubicBezTo>
                  <a:cubicBezTo>
                    <a:pt x="207" y="1247"/>
                    <a:pt x="138" y="1357"/>
                    <a:pt x="97" y="1467"/>
                  </a:cubicBezTo>
                  <a:cubicBezTo>
                    <a:pt x="0" y="1770"/>
                    <a:pt x="193" y="2018"/>
                    <a:pt x="565" y="2032"/>
                  </a:cubicBezTo>
                  <a:cubicBezTo>
                    <a:pt x="633" y="2004"/>
                    <a:pt x="771" y="1990"/>
                    <a:pt x="867" y="1922"/>
                  </a:cubicBezTo>
                  <a:cubicBezTo>
                    <a:pt x="1280" y="1647"/>
                    <a:pt x="1706" y="1371"/>
                    <a:pt x="2091" y="1069"/>
                  </a:cubicBezTo>
                  <a:cubicBezTo>
                    <a:pt x="2436" y="794"/>
                    <a:pt x="2518" y="422"/>
                    <a:pt x="2326" y="174"/>
                  </a:cubicBezTo>
                  <a:cubicBezTo>
                    <a:pt x="2235" y="62"/>
                    <a:pt x="2088"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1"/>
            <p:cNvSpPr/>
            <p:nvPr/>
          </p:nvSpPr>
          <p:spPr>
            <a:xfrm>
              <a:off x="5273000" y="5339075"/>
              <a:ext cx="54375" cy="57625"/>
            </a:xfrm>
            <a:custGeom>
              <a:avLst/>
              <a:gdLst/>
              <a:ahLst/>
              <a:cxnLst/>
              <a:rect l="l" t="t" r="r" b="b"/>
              <a:pathLst>
                <a:path w="2175" h="2305" extrusionOk="0">
                  <a:moveTo>
                    <a:pt x="1601" y="0"/>
                  </a:moveTo>
                  <a:cubicBezTo>
                    <a:pt x="1483" y="0"/>
                    <a:pt x="1366" y="49"/>
                    <a:pt x="1280" y="143"/>
                  </a:cubicBezTo>
                  <a:cubicBezTo>
                    <a:pt x="1060" y="349"/>
                    <a:pt x="867" y="597"/>
                    <a:pt x="689" y="844"/>
                  </a:cubicBezTo>
                  <a:cubicBezTo>
                    <a:pt x="469" y="1134"/>
                    <a:pt x="276" y="1450"/>
                    <a:pt x="97" y="1767"/>
                  </a:cubicBezTo>
                  <a:cubicBezTo>
                    <a:pt x="1" y="1932"/>
                    <a:pt x="14" y="2152"/>
                    <a:pt x="193" y="2248"/>
                  </a:cubicBezTo>
                  <a:cubicBezTo>
                    <a:pt x="268" y="2292"/>
                    <a:pt x="358" y="2305"/>
                    <a:pt x="451" y="2305"/>
                  </a:cubicBezTo>
                  <a:cubicBezTo>
                    <a:pt x="531" y="2305"/>
                    <a:pt x="613" y="2295"/>
                    <a:pt x="689" y="2289"/>
                  </a:cubicBezTo>
                  <a:cubicBezTo>
                    <a:pt x="785" y="2275"/>
                    <a:pt x="867" y="2193"/>
                    <a:pt x="936" y="2124"/>
                  </a:cubicBezTo>
                  <a:cubicBezTo>
                    <a:pt x="1267" y="1767"/>
                    <a:pt x="1610" y="1422"/>
                    <a:pt x="1913" y="1051"/>
                  </a:cubicBezTo>
                  <a:cubicBezTo>
                    <a:pt x="2023" y="927"/>
                    <a:pt x="2078" y="734"/>
                    <a:pt x="2175" y="528"/>
                  </a:cubicBezTo>
                  <a:cubicBezTo>
                    <a:pt x="2078" y="376"/>
                    <a:pt x="1995" y="198"/>
                    <a:pt x="1858" y="88"/>
                  </a:cubicBezTo>
                  <a:cubicBezTo>
                    <a:pt x="1781" y="29"/>
                    <a:pt x="1691" y="0"/>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1"/>
            <p:cNvSpPr/>
            <p:nvPr/>
          </p:nvSpPr>
          <p:spPr>
            <a:xfrm>
              <a:off x="5246875" y="4933425"/>
              <a:ext cx="58825" cy="57725"/>
            </a:xfrm>
            <a:custGeom>
              <a:avLst/>
              <a:gdLst/>
              <a:ahLst/>
              <a:cxnLst/>
              <a:rect l="l" t="t" r="r" b="b"/>
              <a:pathLst>
                <a:path w="2353" h="2309" extrusionOk="0">
                  <a:moveTo>
                    <a:pt x="1867" y="0"/>
                  </a:moveTo>
                  <a:cubicBezTo>
                    <a:pt x="1825" y="0"/>
                    <a:pt x="1784" y="4"/>
                    <a:pt x="1747" y="10"/>
                  </a:cubicBezTo>
                  <a:cubicBezTo>
                    <a:pt x="1609" y="38"/>
                    <a:pt x="1459" y="162"/>
                    <a:pt x="1349" y="272"/>
                  </a:cubicBezTo>
                  <a:cubicBezTo>
                    <a:pt x="963" y="698"/>
                    <a:pt x="578" y="1139"/>
                    <a:pt x="206" y="1579"/>
                  </a:cubicBezTo>
                  <a:cubicBezTo>
                    <a:pt x="124" y="1676"/>
                    <a:pt x="69" y="1799"/>
                    <a:pt x="41" y="1923"/>
                  </a:cubicBezTo>
                  <a:cubicBezTo>
                    <a:pt x="0" y="2143"/>
                    <a:pt x="138" y="2309"/>
                    <a:pt x="454" y="2309"/>
                  </a:cubicBezTo>
                  <a:cubicBezTo>
                    <a:pt x="523" y="2281"/>
                    <a:pt x="674" y="2226"/>
                    <a:pt x="798" y="2129"/>
                  </a:cubicBezTo>
                  <a:cubicBezTo>
                    <a:pt x="1238" y="1758"/>
                    <a:pt x="1679" y="1359"/>
                    <a:pt x="2105" y="960"/>
                  </a:cubicBezTo>
                  <a:cubicBezTo>
                    <a:pt x="2215" y="850"/>
                    <a:pt x="2312" y="698"/>
                    <a:pt x="2339" y="561"/>
                  </a:cubicBezTo>
                  <a:cubicBezTo>
                    <a:pt x="2352" y="410"/>
                    <a:pt x="2325" y="190"/>
                    <a:pt x="2229" y="107"/>
                  </a:cubicBezTo>
                  <a:cubicBezTo>
                    <a:pt x="2146" y="34"/>
                    <a:pt x="1999" y="0"/>
                    <a:pt x="1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1"/>
            <p:cNvSpPr/>
            <p:nvPr/>
          </p:nvSpPr>
          <p:spPr>
            <a:xfrm>
              <a:off x="5295350" y="5212125"/>
              <a:ext cx="55050" cy="51550"/>
            </a:xfrm>
            <a:custGeom>
              <a:avLst/>
              <a:gdLst/>
              <a:ahLst/>
              <a:cxnLst/>
              <a:rect l="l" t="t" r="r" b="b"/>
              <a:pathLst>
                <a:path w="2202" h="2062" extrusionOk="0">
                  <a:moveTo>
                    <a:pt x="1657" y="0"/>
                  </a:moveTo>
                  <a:cubicBezTo>
                    <a:pt x="1611" y="0"/>
                    <a:pt x="1563" y="7"/>
                    <a:pt x="1514" y="21"/>
                  </a:cubicBezTo>
                  <a:cubicBezTo>
                    <a:pt x="1336" y="61"/>
                    <a:pt x="1143" y="171"/>
                    <a:pt x="1005" y="309"/>
                  </a:cubicBezTo>
                  <a:cubicBezTo>
                    <a:pt x="730" y="584"/>
                    <a:pt x="483" y="874"/>
                    <a:pt x="235" y="1190"/>
                  </a:cubicBezTo>
                  <a:cubicBezTo>
                    <a:pt x="15" y="1451"/>
                    <a:pt x="1" y="1727"/>
                    <a:pt x="152" y="1905"/>
                  </a:cubicBezTo>
                  <a:cubicBezTo>
                    <a:pt x="239" y="2006"/>
                    <a:pt x="364" y="2062"/>
                    <a:pt x="503" y="2062"/>
                  </a:cubicBezTo>
                  <a:cubicBezTo>
                    <a:pt x="628" y="2062"/>
                    <a:pt x="765" y="2017"/>
                    <a:pt x="895" y="1919"/>
                  </a:cubicBezTo>
                  <a:cubicBezTo>
                    <a:pt x="1266" y="1657"/>
                    <a:pt x="1611" y="1369"/>
                    <a:pt x="1941" y="1066"/>
                  </a:cubicBezTo>
                  <a:cubicBezTo>
                    <a:pt x="2064" y="942"/>
                    <a:pt x="2119" y="736"/>
                    <a:pt x="2202" y="571"/>
                  </a:cubicBezTo>
                  <a:cubicBezTo>
                    <a:pt x="2167" y="240"/>
                    <a:pt x="1939"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1"/>
            <p:cNvSpPr/>
            <p:nvPr/>
          </p:nvSpPr>
          <p:spPr>
            <a:xfrm>
              <a:off x="5280900" y="5002550"/>
              <a:ext cx="62525" cy="58450"/>
            </a:xfrm>
            <a:custGeom>
              <a:avLst/>
              <a:gdLst/>
              <a:ahLst/>
              <a:cxnLst/>
              <a:rect l="l" t="t" r="r" b="b"/>
              <a:pathLst>
                <a:path w="2501" h="2338" extrusionOk="0">
                  <a:moveTo>
                    <a:pt x="2084" y="1"/>
                  </a:moveTo>
                  <a:cubicBezTo>
                    <a:pt x="1987" y="1"/>
                    <a:pt x="1884" y="39"/>
                    <a:pt x="1789" y="121"/>
                  </a:cubicBezTo>
                  <a:cubicBezTo>
                    <a:pt x="1184" y="657"/>
                    <a:pt x="634" y="1250"/>
                    <a:pt x="56" y="1827"/>
                  </a:cubicBezTo>
                  <a:cubicBezTo>
                    <a:pt x="43" y="1841"/>
                    <a:pt x="28" y="1868"/>
                    <a:pt x="28" y="1882"/>
                  </a:cubicBezTo>
                  <a:cubicBezTo>
                    <a:pt x="43" y="2020"/>
                    <a:pt x="1" y="2185"/>
                    <a:pt x="70" y="2281"/>
                  </a:cubicBezTo>
                  <a:cubicBezTo>
                    <a:pt x="109" y="2330"/>
                    <a:pt x="217" y="2337"/>
                    <a:pt x="320" y="2337"/>
                  </a:cubicBezTo>
                  <a:cubicBezTo>
                    <a:pt x="363" y="2337"/>
                    <a:pt x="405" y="2336"/>
                    <a:pt x="441" y="2336"/>
                  </a:cubicBezTo>
                  <a:cubicBezTo>
                    <a:pt x="510" y="2336"/>
                    <a:pt x="579" y="2281"/>
                    <a:pt x="634" y="2240"/>
                  </a:cubicBezTo>
                  <a:cubicBezTo>
                    <a:pt x="1171" y="1800"/>
                    <a:pt x="1707" y="1373"/>
                    <a:pt x="2230" y="919"/>
                  </a:cubicBezTo>
                  <a:cubicBezTo>
                    <a:pt x="2367" y="809"/>
                    <a:pt x="2436" y="617"/>
                    <a:pt x="2491" y="534"/>
                  </a:cubicBezTo>
                  <a:cubicBezTo>
                    <a:pt x="2501" y="207"/>
                    <a:pt x="2308" y="1"/>
                    <a:pt x="2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1"/>
            <p:cNvSpPr/>
            <p:nvPr/>
          </p:nvSpPr>
          <p:spPr>
            <a:xfrm>
              <a:off x="5388900" y="5146525"/>
              <a:ext cx="57825" cy="50700"/>
            </a:xfrm>
            <a:custGeom>
              <a:avLst/>
              <a:gdLst/>
              <a:ahLst/>
              <a:cxnLst/>
              <a:rect l="l" t="t" r="r" b="b"/>
              <a:pathLst>
                <a:path w="2313" h="2028" extrusionOk="0">
                  <a:moveTo>
                    <a:pt x="1818" y="1"/>
                  </a:moveTo>
                  <a:cubicBezTo>
                    <a:pt x="1778" y="1"/>
                    <a:pt x="1736" y="6"/>
                    <a:pt x="1693" y="16"/>
                  </a:cubicBezTo>
                  <a:cubicBezTo>
                    <a:pt x="1556" y="44"/>
                    <a:pt x="1418" y="113"/>
                    <a:pt x="1308" y="209"/>
                  </a:cubicBezTo>
                  <a:cubicBezTo>
                    <a:pt x="923" y="567"/>
                    <a:pt x="551" y="939"/>
                    <a:pt x="180" y="1310"/>
                  </a:cubicBezTo>
                  <a:cubicBezTo>
                    <a:pt x="125" y="1365"/>
                    <a:pt x="56" y="1434"/>
                    <a:pt x="43" y="1502"/>
                  </a:cubicBezTo>
                  <a:cubicBezTo>
                    <a:pt x="28" y="1640"/>
                    <a:pt x="1" y="1805"/>
                    <a:pt x="56" y="1887"/>
                  </a:cubicBezTo>
                  <a:cubicBezTo>
                    <a:pt x="125" y="1970"/>
                    <a:pt x="290" y="2012"/>
                    <a:pt x="413" y="2025"/>
                  </a:cubicBezTo>
                  <a:cubicBezTo>
                    <a:pt x="425" y="2027"/>
                    <a:pt x="436" y="2028"/>
                    <a:pt x="448" y="2028"/>
                  </a:cubicBezTo>
                  <a:cubicBezTo>
                    <a:pt x="522" y="2028"/>
                    <a:pt x="602" y="1992"/>
                    <a:pt x="661" y="1957"/>
                  </a:cubicBezTo>
                  <a:cubicBezTo>
                    <a:pt x="1129" y="1654"/>
                    <a:pt x="1611" y="1337"/>
                    <a:pt x="2064" y="1007"/>
                  </a:cubicBezTo>
                  <a:cubicBezTo>
                    <a:pt x="2202" y="911"/>
                    <a:pt x="2257" y="704"/>
                    <a:pt x="2312" y="622"/>
                  </a:cubicBezTo>
                  <a:cubicBezTo>
                    <a:pt x="2312" y="238"/>
                    <a:pt x="2093" y="1"/>
                    <a:pt x="1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1"/>
            <p:cNvSpPr/>
            <p:nvPr/>
          </p:nvSpPr>
          <p:spPr>
            <a:xfrm>
              <a:off x="5344200" y="5048150"/>
              <a:ext cx="57475" cy="48750"/>
            </a:xfrm>
            <a:custGeom>
              <a:avLst/>
              <a:gdLst/>
              <a:ahLst/>
              <a:cxnLst/>
              <a:rect l="l" t="t" r="r" b="b"/>
              <a:pathLst>
                <a:path w="2299" h="1950" extrusionOk="0">
                  <a:moveTo>
                    <a:pt x="1750" y="1"/>
                  </a:moveTo>
                  <a:cubicBezTo>
                    <a:pt x="1643" y="1"/>
                    <a:pt x="1529" y="28"/>
                    <a:pt x="1418" y="86"/>
                  </a:cubicBezTo>
                  <a:cubicBezTo>
                    <a:pt x="923" y="347"/>
                    <a:pt x="510" y="719"/>
                    <a:pt x="193" y="1187"/>
                  </a:cubicBezTo>
                  <a:cubicBezTo>
                    <a:pt x="55" y="1379"/>
                    <a:pt x="0" y="1613"/>
                    <a:pt x="180" y="1805"/>
                  </a:cubicBezTo>
                  <a:cubicBezTo>
                    <a:pt x="276" y="1909"/>
                    <a:pt x="382" y="1950"/>
                    <a:pt x="491" y="1950"/>
                  </a:cubicBezTo>
                  <a:cubicBezTo>
                    <a:pt x="599" y="1950"/>
                    <a:pt x="709" y="1909"/>
                    <a:pt x="812" y="1847"/>
                  </a:cubicBezTo>
                  <a:cubicBezTo>
                    <a:pt x="1225" y="1572"/>
                    <a:pt x="1638" y="1297"/>
                    <a:pt x="2023" y="1007"/>
                  </a:cubicBezTo>
                  <a:cubicBezTo>
                    <a:pt x="2174" y="884"/>
                    <a:pt x="2243" y="691"/>
                    <a:pt x="2298" y="594"/>
                  </a:cubicBezTo>
                  <a:cubicBezTo>
                    <a:pt x="2298" y="219"/>
                    <a:pt x="2051" y="1"/>
                    <a:pt x="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1"/>
            <p:cNvSpPr/>
            <p:nvPr/>
          </p:nvSpPr>
          <p:spPr>
            <a:xfrm>
              <a:off x="5272325" y="4780725"/>
              <a:ext cx="55050" cy="53125"/>
            </a:xfrm>
            <a:custGeom>
              <a:avLst/>
              <a:gdLst/>
              <a:ahLst/>
              <a:cxnLst/>
              <a:rect l="l" t="t" r="r" b="b"/>
              <a:pathLst>
                <a:path w="2202" h="2125" extrusionOk="0">
                  <a:moveTo>
                    <a:pt x="1573" y="0"/>
                  </a:moveTo>
                  <a:cubicBezTo>
                    <a:pt x="1434" y="0"/>
                    <a:pt x="1294" y="57"/>
                    <a:pt x="1169" y="148"/>
                  </a:cubicBezTo>
                  <a:cubicBezTo>
                    <a:pt x="729" y="478"/>
                    <a:pt x="399" y="918"/>
                    <a:pt x="151" y="1413"/>
                  </a:cubicBezTo>
                  <a:cubicBezTo>
                    <a:pt x="41" y="1620"/>
                    <a:pt x="0" y="1854"/>
                    <a:pt x="220" y="2033"/>
                  </a:cubicBezTo>
                  <a:cubicBezTo>
                    <a:pt x="301" y="2098"/>
                    <a:pt x="380" y="2125"/>
                    <a:pt x="456" y="2125"/>
                  </a:cubicBezTo>
                  <a:cubicBezTo>
                    <a:pt x="588" y="2125"/>
                    <a:pt x="712" y="2046"/>
                    <a:pt x="826" y="1950"/>
                  </a:cubicBezTo>
                  <a:cubicBezTo>
                    <a:pt x="1184" y="1648"/>
                    <a:pt x="1541" y="1345"/>
                    <a:pt x="1871" y="1028"/>
                  </a:cubicBezTo>
                  <a:cubicBezTo>
                    <a:pt x="2009" y="905"/>
                    <a:pt x="2077" y="725"/>
                    <a:pt x="2202" y="520"/>
                  </a:cubicBezTo>
                  <a:cubicBezTo>
                    <a:pt x="2064" y="354"/>
                    <a:pt x="1981" y="175"/>
                    <a:pt x="1844" y="79"/>
                  </a:cubicBezTo>
                  <a:cubicBezTo>
                    <a:pt x="1757" y="25"/>
                    <a:pt x="1665" y="0"/>
                    <a:pt x="15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1"/>
            <p:cNvSpPr/>
            <p:nvPr/>
          </p:nvSpPr>
          <p:spPr>
            <a:xfrm>
              <a:off x="5341800" y="5252800"/>
              <a:ext cx="52300" cy="47625"/>
            </a:xfrm>
            <a:custGeom>
              <a:avLst/>
              <a:gdLst/>
              <a:ahLst/>
              <a:cxnLst/>
              <a:rect l="l" t="t" r="r" b="b"/>
              <a:pathLst>
                <a:path w="2092" h="1905" extrusionOk="0">
                  <a:moveTo>
                    <a:pt x="1563" y="1"/>
                  </a:moveTo>
                  <a:cubicBezTo>
                    <a:pt x="1478" y="1"/>
                    <a:pt x="1391" y="23"/>
                    <a:pt x="1307" y="72"/>
                  </a:cubicBezTo>
                  <a:cubicBezTo>
                    <a:pt x="771" y="375"/>
                    <a:pt x="371" y="828"/>
                    <a:pt x="55" y="1338"/>
                  </a:cubicBezTo>
                  <a:cubicBezTo>
                    <a:pt x="0" y="1434"/>
                    <a:pt x="14" y="1668"/>
                    <a:pt x="83" y="1764"/>
                  </a:cubicBezTo>
                  <a:cubicBezTo>
                    <a:pt x="179" y="1861"/>
                    <a:pt x="371" y="1874"/>
                    <a:pt x="523" y="1901"/>
                  </a:cubicBezTo>
                  <a:cubicBezTo>
                    <a:pt x="531" y="1903"/>
                    <a:pt x="539" y="1904"/>
                    <a:pt x="547" y="1904"/>
                  </a:cubicBezTo>
                  <a:cubicBezTo>
                    <a:pt x="600" y="1904"/>
                    <a:pt x="668" y="1868"/>
                    <a:pt x="716" y="1833"/>
                  </a:cubicBezTo>
                  <a:cubicBezTo>
                    <a:pt x="1114" y="1544"/>
                    <a:pt x="1499" y="1283"/>
                    <a:pt x="1872" y="966"/>
                  </a:cubicBezTo>
                  <a:cubicBezTo>
                    <a:pt x="1995" y="870"/>
                    <a:pt x="2050" y="691"/>
                    <a:pt x="2092" y="608"/>
                  </a:cubicBezTo>
                  <a:cubicBezTo>
                    <a:pt x="2081" y="240"/>
                    <a:pt x="1837"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1"/>
            <p:cNvSpPr/>
            <p:nvPr/>
          </p:nvSpPr>
          <p:spPr>
            <a:xfrm>
              <a:off x="5179450" y="4772350"/>
              <a:ext cx="56675" cy="48450"/>
            </a:xfrm>
            <a:custGeom>
              <a:avLst/>
              <a:gdLst/>
              <a:ahLst/>
              <a:cxnLst/>
              <a:rect l="l" t="t" r="r" b="b"/>
              <a:pathLst>
                <a:path w="2267" h="1938" extrusionOk="0">
                  <a:moveTo>
                    <a:pt x="1786" y="0"/>
                  </a:moveTo>
                  <a:cubicBezTo>
                    <a:pt x="1680" y="0"/>
                    <a:pt x="1567" y="36"/>
                    <a:pt x="1459" y="112"/>
                  </a:cubicBezTo>
                  <a:cubicBezTo>
                    <a:pt x="1005" y="442"/>
                    <a:pt x="592" y="855"/>
                    <a:pt x="193" y="1253"/>
                  </a:cubicBezTo>
                  <a:cubicBezTo>
                    <a:pt x="41" y="1405"/>
                    <a:pt x="1" y="1625"/>
                    <a:pt x="152" y="1803"/>
                  </a:cubicBezTo>
                  <a:cubicBezTo>
                    <a:pt x="234" y="1900"/>
                    <a:pt x="331" y="1938"/>
                    <a:pt x="431" y="1938"/>
                  </a:cubicBezTo>
                  <a:cubicBezTo>
                    <a:pt x="530" y="1938"/>
                    <a:pt x="633" y="1900"/>
                    <a:pt x="729" y="1845"/>
                  </a:cubicBezTo>
                  <a:cubicBezTo>
                    <a:pt x="1156" y="1556"/>
                    <a:pt x="1597" y="1267"/>
                    <a:pt x="1995" y="950"/>
                  </a:cubicBezTo>
                  <a:cubicBezTo>
                    <a:pt x="2133" y="840"/>
                    <a:pt x="2202" y="648"/>
                    <a:pt x="2257" y="565"/>
                  </a:cubicBezTo>
                  <a:cubicBezTo>
                    <a:pt x="2266" y="213"/>
                    <a:pt x="2047" y="0"/>
                    <a:pt x="1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1"/>
            <p:cNvSpPr/>
            <p:nvPr/>
          </p:nvSpPr>
          <p:spPr>
            <a:xfrm>
              <a:off x="5420550" y="5199525"/>
              <a:ext cx="54725" cy="45050"/>
            </a:xfrm>
            <a:custGeom>
              <a:avLst/>
              <a:gdLst/>
              <a:ahLst/>
              <a:cxnLst/>
              <a:rect l="l" t="t" r="r" b="b"/>
              <a:pathLst>
                <a:path w="2189" h="1802" extrusionOk="0">
                  <a:moveTo>
                    <a:pt x="1674" y="1"/>
                  </a:moveTo>
                  <a:cubicBezTo>
                    <a:pt x="1572" y="1"/>
                    <a:pt x="1466" y="32"/>
                    <a:pt x="1363" y="98"/>
                  </a:cubicBezTo>
                  <a:cubicBezTo>
                    <a:pt x="950" y="373"/>
                    <a:pt x="578" y="730"/>
                    <a:pt x="221" y="1088"/>
                  </a:cubicBezTo>
                  <a:cubicBezTo>
                    <a:pt x="55" y="1240"/>
                    <a:pt x="0" y="1473"/>
                    <a:pt x="166" y="1680"/>
                  </a:cubicBezTo>
                  <a:cubicBezTo>
                    <a:pt x="247" y="1768"/>
                    <a:pt x="340" y="1801"/>
                    <a:pt x="435" y="1801"/>
                  </a:cubicBezTo>
                  <a:cubicBezTo>
                    <a:pt x="549" y="1801"/>
                    <a:pt x="666" y="1754"/>
                    <a:pt x="771" y="1694"/>
                  </a:cubicBezTo>
                  <a:cubicBezTo>
                    <a:pt x="1156" y="1473"/>
                    <a:pt x="1541" y="1240"/>
                    <a:pt x="1899" y="992"/>
                  </a:cubicBezTo>
                  <a:cubicBezTo>
                    <a:pt x="2051" y="882"/>
                    <a:pt x="2133" y="690"/>
                    <a:pt x="2188" y="607"/>
                  </a:cubicBezTo>
                  <a:cubicBezTo>
                    <a:pt x="2188" y="234"/>
                    <a:pt x="1952" y="1"/>
                    <a:pt x="1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1"/>
            <p:cNvSpPr/>
            <p:nvPr/>
          </p:nvSpPr>
          <p:spPr>
            <a:xfrm>
              <a:off x="4946600" y="5039900"/>
              <a:ext cx="52650" cy="47550"/>
            </a:xfrm>
            <a:custGeom>
              <a:avLst/>
              <a:gdLst/>
              <a:ahLst/>
              <a:cxnLst/>
              <a:rect l="l" t="t" r="r" b="b"/>
              <a:pathLst>
                <a:path w="2106" h="1902" extrusionOk="0">
                  <a:moveTo>
                    <a:pt x="1530" y="1"/>
                  </a:moveTo>
                  <a:cubicBezTo>
                    <a:pt x="1449" y="1"/>
                    <a:pt x="1368" y="24"/>
                    <a:pt x="1293" y="71"/>
                  </a:cubicBezTo>
                  <a:cubicBezTo>
                    <a:pt x="785" y="388"/>
                    <a:pt x="400" y="842"/>
                    <a:pt x="125" y="1379"/>
                  </a:cubicBezTo>
                  <a:cubicBezTo>
                    <a:pt x="0" y="1627"/>
                    <a:pt x="207" y="1902"/>
                    <a:pt x="510" y="1902"/>
                  </a:cubicBezTo>
                  <a:cubicBezTo>
                    <a:pt x="523" y="1902"/>
                    <a:pt x="550" y="1902"/>
                    <a:pt x="578" y="1887"/>
                  </a:cubicBezTo>
                  <a:cubicBezTo>
                    <a:pt x="1156" y="1640"/>
                    <a:pt x="1651" y="1282"/>
                    <a:pt x="1996" y="746"/>
                  </a:cubicBezTo>
                  <a:cubicBezTo>
                    <a:pt x="2106" y="554"/>
                    <a:pt x="2051" y="333"/>
                    <a:pt x="1899" y="168"/>
                  </a:cubicBezTo>
                  <a:cubicBezTo>
                    <a:pt x="1789" y="58"/>
                    <a:pt x="1659" y="1"/>
                    <a:pt x="1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1"/>
            <p:cNvSpPr/>
            <p:nvPr/>
          </p:nvSpPr>
          <p:spPr>
            <a:xfrm>
              <a:off x="5101375" y="4948100"/>
              <a:ext cx="57800" cy="46450"/>
            </a:xfrm>
            <a:custGeom>
              <a:avLst/>
              <a:gdLst/>
              <a:ahLst/>
              <a:cxnLst/>
              <a:rect l="l" t="t" r="r" b="b"/>
              <a:pathLst>
                <a:path w="2312" h="1858" extrusionOk="0">
                  <a:moveTo>
                    <a:pt x="1907" y="1"/>
                  </a:moveTo>
                  <a:cubicBezTo>
                    <a:pt x="1900" y="1"/>
                    <a:pt x="1893" y="1"/>
                    <a:pt x="1886" y="1"/>
                  </a:cubicBezTo>
                  <a:cubicBezTo>
                    <a:pt x="1720" y="29"/>
                    <a:pt x="1541" y="84"/>
                    <a:pt x="1418" y="181"/>
                  </a:cubicBezTo>
                  <a:cubicBezTo>
                    <a:pt x="1018" y="511"/>
                    <a:pt x="633" y="869"/>
                    <a:pt x="262" y="1212"/>
                  </a:cubicBezTo>
                  <a:cubicBezTo>
                    <a:pt x="110" y="1350"/>
                    <a:pt x="0" y="1529"/>
                    <a:pt x="152" y="1722"/>
                  </a:cubicBezTo>
                  <a:cubicBezTo>
                    <a:pt x="222" y="1820"/>
                    <a:pt x="311" y="1857"/>
                    <a:pt x="404" y="1857"/>
                  </a:cubicBezTo>
                  <a:cubicBezTo>
                    <a:pt x="493" y="1857"/>
                    <a:pt x="587" y="1823"/>
                    <a:pt x="675" y="1777"/>
                  </a:cubicBezTo>
                  <a:cubicBezTo>
                    <a:pt x="1143" y="1487"/>
                    <a:pt x="1596" y="1212"/>
                    <a:pt x="2051" y="896"/>
                  </a:cubicBezTo>
                  <a:cubicBezTo>
                    <a:pt x="2188" y="799"/>
                    <a:pt x="2256" y="621"/>
                    <a:pt x="2311" y="538"/>
                  </a:cubicBezTo>
                  <a:cubicBezTo>
                    <a:pt x="2311" y="218"/>
                    <a:pt x="2143" y="1"/>
                    <a:pt x="1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1"/>
            <p:cNvSpPr/>
            <p:nvPr/>
          </p:nvSpPr>
          <p:spPr>
            <a:xfrm>
              <a:off x="5016075" y="5037750"/>
              <a:ext cx="53675" cy="54800"/>
            </a:xfrm>
            <a:custGeom>
              <a:avLst/>
              <a:gdLst/>
              <a:ahLst/>
              <a:cxnLst/>
              <a:rect l="l" t="t" r="r" b="b"/>
              <a:pathLst>
                <a:path w="2147" h="2192" extrusionOk="0">
                  <a:moveTo>
                    <a:pt x="1780" y="0"/>
                  </a:moveTo>
                  <a:cubicBezTo>
                    <a:pt x="1756" y="0"/>
                    <a:pt x="1732" y="2"/>
                    <a:pt x="1706" y="7"/>
                  </a:cubicBezTo>
                  <a:cubicBezTo>
                    <a:pt x="1569" y="34"/>
                    <a:pt x="1418" y="102"/>
                    <a:pt x="1321" y="199"/>
                  </a:cubicBezTo>
                  <a:cubicBezTo>
                    <a:pt x="895" y="667"/>
                    <a:pt x="482" y="1148"/>
                    <a:pt x="83" y="1643"/>
                  </a:cubicBezTo>
                  <a:cubicBezTo>
                    <a:pt x="15" y="1740"/>
                    <a:pt x="0" y="2001"/>
                    <a:pt x="70" y="2098"/>
                  </a:cubicBezTo>
                  <a:cubicBezTo>
                    <a:pt x="121" y="2165"/>
                    <a:pt x="183" y="2191"/>
                    <a:pt x="247" y="2191"/>
                  </a:cubicBezTo>
                  <a:cubicBezTo>
                    <a:pt x="353" y="2191"/>
                    <a:pt x="465" y="2120"/>
                    <a:pt x="551" y="2043"/>
                  </a:cubicBezTo>
                  <a:cubicBezTo>
                    <a:pt x="1033" y="1616"/>
                    <a:pt x="1500" y="1190"/>
                    <a:pt x="1954" y="750"/>
                  </a:cubicBezTo>
                  <a:cubicBezTo>
                    <a:pt x="2051" y="667"/>
                    <a:pt x="2106" y="515"/>
                    <a:pt x="2146" y="447"/>
                  </a:cubicBezTo>
                  <a:cubicBezTo>
                    <a:pt x="2146" y="162"/>
                    <a:pt x="1991"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1"/>
            <p:cNvSpPr/>
            <p:nvPr/>
          </p:nvSpPr>
          <p:spPr>
            <a:xfrm>
              <a:off x="5181150" y="4859100"/>
              <a:ext cx="54375" cy="48450"/>
            </a:xfrm>
            <a:custGeom>
              <a:avLst/>
              <a:gdLst/>
              <a:ahLst/>
              <a:cxnLst/>
              <a:rect l="l" t="t" r="r" b="b"/>
              <a:pathLst>
                <a:path w="2175" h="1938" extrusionOk="0">
                  <a:moveTo>
                    <a:pt x="1830" y="1"/>
                  </a:moveTo>
                  <a:cubicBezTo>
                    <a:pt x="1774" y="1"/>
                    <a:pt x="1717" y="6"/>
                    <a:pt x="1666" y="12"/>
                  </a:cubicBezTo>
                  <a:cubicBezTo>
                    <a:pt x="1584" y="26"/>
                    <a:pt x="1501" y="109"/>
                    <a:pt x="1446" y="164"/>
                  </a:cubicBezTo>
                  <a:cubicBezTo>
                    <a:pt x="1047" y="562"/>
                    <a:pt x="661" y="947"/>
                    <a:pt x="276" y="1347"/>
                  </a:cubicBezTo>
                  <a:cubicBezTo>
                    <a:pt x="194" y="1429"/>
                    <a:pt x="111" y="1525"/>
                    <a:pt x="70" y="1635"/>
                  </a:cubicBezTo>
                  <a:cubicBezTo>
                    <a:pt x="1" y="1828"/>
                    <a:pt x="98" y="1938"/>
                    <a:pt x="345" y="1938"/>
                  </a:cubicBezTo>
                  <a:cubicBezTo>
                    <a:pt x="401" y="1910"/>
                    <a:pt x="524" y="1897"/>
                    <a:pt x="606" y="1828"/>
                  </a:cubicBezTo>
                  <a:cubicBezTo>
                    <a:pt x="1061" y="1470"/>
                    <a:pt x="1529" y="1112"/>
                    <a:pt x="1982" y="727"/>
                  </a:cubicBezTo>
                  <a:cubicBezTo>
                    <a:pt x="2079" y="659"/>
                    <a:pt x="2147" y="521"/>
                    <a:pt x="2162" y="411"/>
                  </a:cubicBezTo>
                  <a:cubicBezTo>
                    <a:pt x="2175" y="287"/>
                    <a:pt x="2120" y="122"/>
                    <a:pt x="2037" y="54"/>
                  </a:cubicBezTo>
                  <a:cubicBezTo>
                    <a:pt x="1988" y="13"/>
                    <a:pt x="1910" y="1"/>
                    <a:pt x="1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0" name="Google Shape;3500;p31"/>
          <p:cNvSpPr/>
          <p:nvPr/>
        </p:nvSpPr>
        <p:spPr>
          <a:xfrm rot="-899961">
            <a:off x="5221555" y="4677148"/>
            <a:ext cx="1137851" cy="531974"/>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1"/>
          <p:cNvSpPr/>
          <p:nvPr/>
        </p:nvSpPr>
        <p:spPr>
          <a:xfrm rot="-5400000">
            <a:off x="4440091" y="4448331"/>
            <a:ext cx="263212" cy="1200787"/>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2" name="Google Shape;3502;p31"/>
          <p:cNvGrpSpPr/>
          <p:nvPr/>
        </p:nvGrpSpPr>
        <p:grpSpPr>
          <a:xfrm rot="10800000">
            <a:off x="1974828" y="84993"/>
            <a:ext cx="333650" cy="198650"/>
            <a:chOff x="2645275" y="3236825"/>
            <a:chExt cx="333650" cy="198650"/>
          </a:xfrm>
        </p:grpSpPr>
        <p:sp>
          <p:nvSpPr>
            <p:cNvPr id="3503" name="Google Shape;3503;p31"/>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1"/>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1"/>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1"/>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1"/>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1"/>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9" name="Google Shape;3509;p31"/>
          <p:cNvGrpSpPr/>
          <p:nvPr/>
        </p:nvGrpSpPr>
        <p:grpSpPr>
          <a:xfrm rot="10800000">
            <a:off x="3667637" y="-240373"/>
            <a:ext cx="733505" cy="482151"/>
            <a:chOff x="6739600" y="291450"/>
            <a:chExt cx="504925" cy="331900"/>
          </a:xfrm>
        </p:grpSpPr>
        <p:sp>
          <p:nvSpPr>
            <p:cNvPr id="3510" name="Google Shape;3510;p31"/>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1"/>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1"/>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1"/>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1"/>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1"/>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1"/>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1"/>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1"/>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1"/>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1"/>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1"/>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1"/>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1"/>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1"/>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1"/>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1"/>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1"/>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1"/>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1"/>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1"/>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1"/>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1"/>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1"/>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4" name="Google Shape;3534;p31"/>
          <p:cNvGrpSpPr/>
          <p:nvPr/>
        </p:nvGrpSpPr>
        <p:grpSpPr>
          <a:xfrm rot="10800000">
            <a:off x="469890" y="937469"/>
            <a:ext cx="506717" cy="456779"/>
            <a:chOff x="593975" y="1926100"/>
            <a:chExt cx="917300" cy="826750"/>
          </a:xfrm>
        </p:grpSpPr>
        <p:sp>
          <p:nvSpPr>
            <p:cNvPr id="3535" name="Google Shape;3535;p31"/>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1"/>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1"/>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1"/>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1"/>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1"/>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1"/>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1"/>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1"/>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1"/>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1"/>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1"/>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1"/>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1"/>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1"/>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1"/>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1"/>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1"/>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1"/>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1"/>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1"/>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1"/>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1"/>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1"/>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1"/>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1"/>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1"/>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1"/>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1"/>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1"/>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1"/>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1"/>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1"/>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1"/>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1"/>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1"/>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1" name="Google Shape;3571;p31"/>
          <p:cNvSpPr/>
          <p:nvPr/>
        </p:nvSpPr>
        <p:spPr>
          <a:xfrm rot="10800000">
            <a:off x="5007351" y="-399775"/>
            <a:ext cx="808501" cy="666084"/>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2" name="Google Shape;3572;p31"/>
          <p:cNvGrpSpPr/>
          <p:nvPr/>
        </p:nvGrpSpPr>
        <p:grpSpPr>
          <a:xfrm rot="1738723">
            <a:off x="1972022" y="4720721"/>
            <a:ext cx="959193" cy="808311"/>
            <a:chOff x="1844900" y="831875"/>
            <a:chExt cx="538300" cy="453625"/>
          </a:xfrm>
        </p:grpSpPr>
        <p:sp>
          <p:nvSpPr>
            <p:cNvPr id="3573" name="Google Shape;3573;p31"/>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1"/>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1"/>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1"/>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1"/>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1"/>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1"/>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1"/>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31"/>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1"/>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1"/>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1"/>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1"/>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1"/>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1"/>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8" name="Google Shape;3588;p31"/>
          <p:cNvSpPr/>
          <p:nvPr/>
        </p:nvSpPr>
        <p:spPr>
          <a:xfrm rot="10800000">
            <a:off x="-2022503" y="4690012"/>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1"/>
          <p:cNvSpPr/>
          <p:nvPr/>
        </p:nvSpPr>
        <p:spPr>
          <a:xfrm rot="10800000">
            <a:off x="-158357" y="4370271"/>
            <a:ext cx="389663" cy="207064"/>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0" name="Google Shape;3590;p31"/>
          <p:cNvGrpSpPr/>
          <p:nvPr/>
        </p:nvGrpSpPr>
        <p:grpSpPr>
          <a:xfrm rot="-6067296">
            <a:off x="6219134" y="-590658"/>
            <a:ext cx="1200721" cy="1182743"/>
            <a:chOff x="960250" y="302050"/>
            <a:chExt cx="721300" cy="710500"/>
          </a:xfrm>
        </p:grpSpPr>
        <p:sp>
          <p:nvSpPr>
            <p:cNvPr id="3591" name="Google Shape;3591;p31"/>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1"/>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1"/>
            <p:cNvSpPr/>
            <p:nvPr/>
          </p:nvSpPr>
          <p:spPr>
            <a:xfrm>
              <a:off x="961300" y="563475"/>
              <a:ext cx="49200" cy="51600"/>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1"/>
            <p:cNvSpPr/>
            <p:nvPr/>
          </p:nvSpPr>
          <p:spPr>
            <a:xfrm>
              <a:off x="1369900" y="483900"/>
              <a:ext cx="97025" cy="89125"/>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1"/>
            <p:cNvSpPr/>
            <p:nvPr/>
          </p:nvSpPr>
          <p:spPr>
            <a:xfrm>
              <a:off x="1442825" y="640325"/>
              <a:ext cx="89100" cy="74425"/>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1"/>
            <p:cNvSpPr/>
            <p:nvPr/>
          </p:nvSpPr>
          <p:spPr>
            <a:xfrm>
              <a:off x="1395375" y="838150"/>
              <a:ext cx="93900" cy="73950"/>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1"/>
            <p:cNvSpPr/>
            <p:nvPr/>
          </p:nvSpPr>
          <p:spPr>
            <a:xfrm>
              <a:off x="1172475" y="589375"/>
              <a:ext cx="82225"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1"/>
            <p:cNvSpPr/>
            <p:nvPr/>
          </p:nvSpPr>
          <p:spPr>
            <a:xfrm>
              <a:off x="1244725" y="770200"/>
              <a:ext cx="92875" cy="6792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1"/>
            <p:cNvSpPr/>
            <p:nvPr/>
          </p:nvSpPr>
          <p:spPr>
            <a:xfrm>
              <a:off x="1190700" y="302050"/>
              <a:ext cx="80875" cy="80125"/>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1"/>
            <p:cNvSpPr/>
            <p:nvPr/>
          </p:nvSpPr>
          <p:spPr>
            <a:xfrm>
              <a:off x="1503000" y="540600"/>
              <a:ext cx="79825" cy="88575"/>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1"/>
            <p:cNvSpPr/>
            <p:nvPr/>
          </p:nvSpPr>
          <p:spPr>
            <a:xfrm>
              <a:off x="1555650" y="713775"/>
              <a:ext cx="80825" cy="76400"/>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1"/>
            <p:cNvSpPr/>
            <p:nvPr/>
          </p:nvSpPr>
          <p:spPr>
            <a:xfrm>
              <a:off x="1027675" y="637550"/>
              <a:ext cx="94275" cy="65950"/>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1"/>
            <p:cNvSpPr/>
            <p:nvPr/>
          </p:nvSpPr>
          <p:spPr>
            <a:xfrm>
              <a:off x="1396375" y="742025"/>
              <a:ext cx="64000" cy="5610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1"/>
            <p:cNvSpPr/>
            <p:nvPr/>
          </p:nvSpPr>
          <p:spPr>
            <a:xfrm>
              <a:off x="1139475" y="516700"/>
              <a:ext cx="78075" cy="36500"/>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1"/>
            <p:cNvSpPr/>
            <p:nvPr/>
          </p:nvSpPr>
          <p:spPr>
            <a:xfrm>
              <a:off x="1119850" y="780175"/>
              <a:ext cx="58850" cy="61425"/>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1"/>
            <p:cNvSpPr/>
            <p:nvPr/>
          </p:nvSpPr>
          <p:spPr>
            <a:xfrm>
              <a:off x="1074800" y="902825"/>
              <a:ext cx="46800" cy="69150"/>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1"/>
            <p:cNvSpPr/>
            <p:nvPr/>
          </p:nvSpPr>
          <p:spPr>
            <a:xfrm>
              <a:off x="1241775" y="433175"/>
              <a:ext cx="50425" cy="6292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1"/>
            <p:cNvSpPr/>
            <p:nvPr/>
          </p:nvSpPr>
          <p:spPr>
            <a:xfrm>
              <a:off x="1240600" y="890150"/>
              <a:ext cx="66375" cy="358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1"/>
            <p:cNvSpPr/>
            <p:nvPr/>
          </p:nvSpPr>
          <p:spPr>
            <a:xfrm>
              <a:off x="1402250" y="370000"/>
              <a:ext cx="57800" cy="45950"/>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1"/>
            <p:cNvSpPr/>
            <p:nvPr/>
          </p:nvSpPr>
          <p:spPr>
            <a:xfrm>
              <a:off x="1089575" y="577300"/>
              <a:ext cx="45425" cy="40725"/>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1"/>
            <p:cNvSpPr/>
            <p:nvPr/>
          </p:nvSpPr>
          <p:spPr>
            <a:xfrm>
              <a:off x="1353400" y="646250"/>
              <a:ext cx="43700" cy="37975"/>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1"/>
            <p:cNvSpPr/>
            <p:nvPr/>
          </p:nvSpPr>
          <p:spPr>
            <a:xfrm>
              <a:off x="1314525" y="392775"/>
              <a:ext cx="39600" cy="34925"/>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1"/>
            <p:cNvSpPr/>
            <p:nvPr/>
          </p:nvSpPr>
          <p:spPr>
            <a:xfrm>
              <a:off x="1294250" y="605200"/>
              <a:ext cx="29600" cy="25375"/>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4" name="Google Shape;3614;p31"/>
          <p:cNvSpPr/>
          <p:nvPr/>
        </p:nvSpPr>
        <p:spPr>
          <a:xfrm rot="-7740737">
            <a:off x="6773572" y="5025550"/>
            <a:ext cx="373840" cy="198656"/>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84"/>
        <p:cNvGrpSpPr/>
        <p:nvPr/>
      </p:nvGrpSpPr>
      <p:grpSpPr>
        <a:xfrm>
          <a:off x="0" y="0"/>
          <a:ext cx="0" cy="0"/>
          <a:chOff x="0" y="0"/>
          <a:chExt cx="0" cy="0"/>
        </a:xfrm>
      </p:grpSpPr>
      <p:sp>
        <p:nvSpPr>
          <p:cNvPr id="1385" name="Google Shape;1385;p13"/>
          <p:cNvSpPr txBox="1">
            <a:spLocks noGrp="1"/>
          </p:cNvSpPr>
          <p:nvPr>
            <p:ph type="subTitle" idx="1"/>
          </p:nvPr>
        </p:nvSpPr>
        <p:spPr>
          <a:xfrm>
            <a:off x="720000" y="2585275"/>
            <a:ext cx="28530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6" name="Google Shape;1386;p13"/>
          <p:cNvSpPr txBox="1">
            <a:spLocks noGrp="1"/>
          </p:cNvSpPr>
          <p:nvPr>
            <p:ph type="subTitle" idx="2"/>
          </p:nvPr>
        </p:nvSpPr>
        <p:spPr>
          <a:xfrm>
            <a:off x="5571000" y="2584244"/>
            <a:ext cx="28530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7" name="Google Shape;1387;p13"/>
          <p:cNvSpPr txBox="1">
            <a:spLocks noGrp="1"/>
          </p:cNvSpPr>
          <p:nvPr>
            <p:ph type="subTitle" idx="3"/>
          </p:nvPr>
        </p:nvSpPr>
        <p:spPr>
          <a:xfrm>
            <a:off x="3145500" y="3985226"/>
            <a:ext cx="28530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8" name="Google Shape;1388;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89" name="Google Shape;1389;p13"/>
          <p:cNvSpPr txBox="1">
            <a:spLocks noGrp="1"/>
          </p:cNvSpPr>
          <p:nvPr>
            <p:ph type="title" idx="4" hasCustomPrompt="1"/>
          </p:nvPr>
        </p:nvSpPr>
        <p:spPr>
          <a:xfrm>
            <a:off x="1693200" y="1466350"/>
            <a:ext cx="906600" cy="7335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6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0" name="Google Shape;1390;p13"/>
          <p:cNvSpPr txBox="1">
            <a:spLocks noGrp="1"/>
          </p:cNvSpPr>
          <p:nvPr>
            <p:ph type="title" idx="5" hasCustomPrompt="1"/>
          </p:nvPr>
        </p:nvSpPr>
        <p:spPr>
          <a:xfrm>
            <a:off x="4118700" y="2867225"/>
            <a:ext cx="906600" cy="7314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1" name="Google Shape;1391;p13"/>
          <p:cNvSpPr txBox="1">
            <a:spLocks noGrp="1"/>
          </p:cNvSpPr>
          <p:nvPr>
            <p:ph type="title" idx="6" hasCustomPrompt="1"/>
          </p:nvPr>
        </p:nvSpPr>
        <p:spPr>
          <a:xfrm>
            <a:off x="6544200" y="1466350"/>
            <a:ext cx="906600" cy="7314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6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2" name="Google Shape;1392;p13"/>
          <p:cNvSpPr txBox="1">
            <a:spLocks noGrp="1"/>
          </p:cNvSpPr>
          <p:nvPr>
            <p:ph type="subTitle" idx="7"/>
          </p:nvPr>
        </p:nvSpPr>
        <p:spPr>
          <a:xfrm>
            <a:off x="720000" y="2252125"/>
            <a:ext cx="28530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3" name="Google Shape;1393;p13"/>
          <p:cNvSpPr txBox="1">
            <a:spLocks noGrp="1"/>
          </p:cNvSpPr>
          <p:nvPr>
            <p:ph type="subTitle" idx="8"/>
          </p:nvPr>
        </p:nvSpPr>
        <p:spPr>
          <a:xfrm>
            <a:off x="3145500" y="3652200"/>
            <a:ext cx="28530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4" name="Google Shape;1394;p13"/>
          <p:cNvSpPr txBox="1">
            <a:spLocks noGrp="1"/>
          </p:cNvSpPr>
          <p:nvPr>
            <p:ph type="subTitle" idx="9"/>
          </p:nvPr>
        </p:nvSpPr>
        <p:spPr>
          <a:xfrm>
            <a:off x="5571000" y="2251090"/>
            <a:ext cx="28530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5" name="Google Shape;1395;p13"/>
          <p:cNvSpPr/>
          <p:nvPr/>
        </p:nvSpPr>
        <p:spPr>
          <a:xfrm rot="-2700000">
            <a:off x="-1007451" y="2282890"/>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3"/>
          <p:cNvSpPr/>
          <p:nvPr/>
        </p:nvSpPr>
        <p:spPr>
          <a:xfrm>
            <a:off x="-1355579" y="-79800"/>
            <a:ext cx="3111921" cy="69077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13"/>
          <p:cNvGrpSpPr/>
          <p:nvPr/>
        </p:nvGrpSpPr>
        <p:grpSpPr>
          <a:xfrm rot="-2700000">
            <a:off x="6063995" y="4256020"/>
            <a:ext cx="5125882" cy="2891879"/>
            <a:chOff x="4092125" y="1569400"/>
            <a:chExt cx="941025" cy="530900"/>
          </a:xfrm>
        </p:grpSpPr>
        <p:sp>
          <p:nvSpPr>
            <p:cNvPr id="1398" name="Google Shape;1398;p13"/>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3"/>
            <p:cNvSpPr/>
            <p:nvPr/>
          </p:nvSpPr>
          <p:spPr>
            <a:xfrm>
              <a:off x="4836539" y="1629449"/>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0" name="Google Shape;1400;p13"/>
          <p:cNvSpPr/>
          <p:nvPr/>
        </p:nvSpPr>
        <p:spPr>
          <a:xfrm rot="-5766871">
            <a:off x="7927981" y="-920121"/>
            <a:ext cx="920506" cy="1421593"/>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3"/>
          <p:cNvSpPr/>
          <p:nvPr/>
        </p:nvSpPr>
        <p:spPr>
          <a:xfrm rot="1666954">
            <a:off x="8492228" y="4417610"/>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3"/>
          <p:cNvGrpSpPr/>
          <p:nvPr/>
        </p:nvGrpSpPr>
        <p:grpSpPr>
          <a:xfrm flipH="1">
            <a:off x="-135667" y="1182978"/>
            <a:ext cx="576222" cy="690773"/>
            <a:chOff x="5937150" y="5007400"/>
            <a:chExt cx="373225" cy="447450"/>
          </a:xfrm>
        </p:grpSpPr>
        <p:sp>
          <p:nvSpPr>
            <p:cNvPr id="1403" name="Google Shape;1403;p13"/>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3"/>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3"/>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13"/>
          <p:cNvGrpSpPr/>
          <p:nvPr/>
        </p:nvGrpSpPr>
        <p:grpSpPr>
          <a:xfrm>
            <a:off x="8642682" y="445028"/>
            <a:ext cx="733488" cy="456751"/>
            <a:chOff x="4819000" y="1410925"/>
            <a:chExt cx="327450" cy="203925"/>
          </a:xfrm>
        </p:grpSpPr>
        <p:sp>
          <p:nvSpPr>
            <p:cNvPr id="1407" name="Google Shape;1407;p13"/>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3"/>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3"/>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3"/>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3"/>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3"/>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3"/>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3"/>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5" name="Google Shape;1415;p13"/>
          <p:cNvSpPr/>
          <p:nvPr/>
        </p:nvSpPr>
        <p:spPr>
          <a:xfrm rot="2245719">
            <a:off x="-317558" y="4781166"/>
            <a:ext cx="1162282" cy="765965"/>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6" name="Google Shape;1416;p13"/>
          <p:cNvGrpSpPr/>
          <p:nvPr/>
        </p:nvGrpSpPr>
        <p:grpSpPr>
          <a:xfrm>
            <a:off x="145139" y="2288555"/>
            <a:ext cx="236881" cy="264947"/>
            <a:chOff x="6809075" y="3709775"/>
            <a:chExt cx="385925" cy="431650"/>
          </a:xfrm>
        </p:grpSpPr>
        <p:sp>
          <p:nvSpPr>
            <p:cNvPr id="1417" name="Google Shape;1417;p13"/>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3"/>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3"/>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3"/>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3"/>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3"/>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3"/>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3"/>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3"/>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3"/>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3"/>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3"/>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3"/>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3"/>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13"/>
          <p:cNvGrpSpPr/>
          <p:nvPr/>
        </p:nvGrpSpPr>
        <p:grpSpPr>
          <a:xfrm>
            <a:off x="619206" y="763913"/>
            <a:ext cx="188039" cy="296415"/>
            <a:chOff x="4749525" y="2413575"/>
            <a:chExt cx="311271" cy="490672"/>
          </a:xfrm>
        </p:grpSpPr>
        <p:sp>
          <p:nvSpPr>
            <p:cNvPr id="1432" name="Google Shape;1432;p13"/>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3"/>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3"/>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13"/>
          <p:cNvGrpSpPr/>
          <p:nvPr/>
        </p:nvGrpSpPr>
        <p:grpSpPr>
          <a:xfrm flipH="1">
            <a:off x="8336756" y="763913"/>
            <a:ext cx="188039" cy="296415"/>
            <a:chOff x="4749525" y="2413575"/>
            <a:chExt cx="311271" cy="490672"/>
          </a:xfrm>
        </p:grpSpPr>
        <p:sp>
          <p:nvSpPr>
            <p:cNvPr id="1436" name="Google Shape;1436;p13"/>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3"/>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3"/>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13"/>
          <p:cNvGrpSpPr/>
          <p:nvPr/>
        </p:nvGrpSpPr>
        <p:grpSpPr>
          <a:xfrm rot="1668623" flipH="1">
            <a:off x="-244588" y="3648429"/>
            <a:ext cx="574070" cy="618300"/>
            <a:chOff x="2145500" y="2775800"/>
            <a:chExt cx="378025" cy="407150"/>
          </a:xfrm>
        </p:grpSpPr>
        <p:sp>
          <p:nvSpPr>
            <p:cNvPr id="1440" name="Google Shape;1440;p13"/>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3"/>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2" name="Google Shape;1442;p13"/>
          <p:cNvSpPr/>
          <p:nvPr/>
        </p:nvSpPr>
        <p:spPr>
          <a:xfrm rot="7764463">
            <a:off x="8553444" y="2551820"/>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3" name="Google Shape;1443;p13"/>
          <p:cNvGrpSpPr/>
          <p:nvPr/>
        </p:nvGrpSpPr>
        <p:grpSpPr>
          <a:xfrm>
            <a:off x="8642672" y="1463140"/>
            <a:ext cx="293903" cy="264973"/>
            <a:chOff x="593975" y="1926100"/>
            <a:chExt cx="917300" cy="826750"/>
          </a:xfrm>
        </p:grpSpPr>
        <p:sp>
          <p:nvSpPr>
            <p:cNvPr id="1444" name="Google Shape;1444;p13"/>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3"/>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3"/>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3"/>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3"/>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3"/>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3"/>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3"/>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3"/>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3"/>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3"/>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3"/>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3"/>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3"/>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3"/>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3"/>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3"/>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3"/>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3"/>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3"/>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3"/>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3"/>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3"/>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3"/>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3"/>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3"/>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3"/>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3"/>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3"/>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3"/>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3"/>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3"/>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3"/>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3"/>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3"/>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3"/>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13"/>
          <p:cNvGrpSpPr/>
          <p:nvPr/>
        </p:nvGrpSpPr>
        <p:grpSpPr>
          <a:xfrm>
            <a:off x="1779748" y="4604003"/>
            <a:ext cx="733505" cy="482151"/>
            <a:chOff x="6739600" y="291450"/>
            <a:chExt cx="504925" cy="331900"/>
          </a:xfrm>
        </p:grpSpPr>
        <p:sp>
          <p:nvSpPr>
            <p:cNvPr id="1481" name="Google Shape;1481;p13"/>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3"/>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3"/>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3"/>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3"/>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3"/>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3"/>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3"/>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3"/>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3"/>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3"/>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3"/>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3"/>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3"/>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3"/>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3"/>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3"/>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3"/>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3"/>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3"/>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3"/>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3"/>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3"/>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3"/>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713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9"/>
        <p:cNvGrpSpPr/>
        <p:nvPr/>
      </p:nvGrpSpPr>
      <p:grpSpPr>
        <a:xfrm>
          <a:off x="0" y="0"/>
          <a:ext cx="0" cy="0"/>
          <a:chOff x="0" y="0"/>
          <a:chExt cx="0" cy="0"/>
        </a:xfrm>
      </p:grpSpPr>
      <p:sp>
        <p:nvSpPr>
          <p:cNvPr id="370" name="Google Shape;370;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1" name="Google Shape;371;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Darker Grotesque SemiBold"/>
              <a:buChar char="●"/>
              <a:defRPr sz="1200"/>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sp>
        <p:nvSpPr>
          <p:cNvPr id="372" name="Google Shape;372;p4"/>
          <p:cNvSpPr/>
          <p:nvPr/>
        </p:nvSpPr>
        <p:spPr>
          <a:xfrm rot="-2858433" flipH="1">
            <a:off x="6122018" y="4290891"/>
            <a:ext cx="5125935" cy="2891909"/>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rot="-2858433" flipH="1">
            <a:off x="-312200" y="4284127"/>
            <a:ext cx="669186" cy="53477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rot="6994426" flipH="1">
            <a:off x="8512552" y="-298216"/>
            <a:ext cx="897889" cy="1192392"/>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rot="-962022">
            <a:off x="-1073239" y="-330478"/>
            <a:ext cx="3254610" cy="722421"/>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rot="-3035537">
            <a:off x="2008244" y="-215697"/>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rot="8100000">
            <a:off x="-1158037" y="2166557"/>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 name="Google Shape;378;p4"/>
          <p:cNvGrpSpPr/>
          <p:nvPr/>
        </p:nvGrpSpPr>
        <p:grpSpPr>
          <a:xfrm rot="-8779617">
            <a:off x="8786044" y="1812477"/>
            <a:ext cx="733503" cy="456756"/>
            <a:chOff x="4819000" y="1410925"/>
            <a:chExt cx="327450" cy="203925"/>
          </a:xfrm>
        </p:grpSpPr>
        <p:sp>
          <p:nvSpPr>
            <p:cNvPr id="379" name="Google Shape;379;p4"/>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4"/>
          <p:cNvGrpSpPr/>
          <p:nvPr/>
        </p:nvGrpSpPr>
        <p:grpSpPr>
          <a:xfrm rot="10800000">
            <a:off x="147229" y="3932565"/>
            <a:ext cx="236881" cy="264947"/>
            <a:chOff x="6809075" y="3709775"/>
            <a:chExt cx="385925" cy="431650"/>
          </a:xfrm>
        </p:grpSpPr>
        <p:sp>
          <p:nvSpPr>
            <p:cNvPr id="388" name="Google Shape;388;p4"/>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4"/>
          <p:cNvGrpSpPr/>
          <p:nvPr/>
        </p:nvGrpSpPr>
        <p:grpSpPr>
          <a:xfrm>
            <a:off x="619206" y="763913"/>
            <a:ext cx="188039" cy="296415"/>
            <a:chOff x="4749525" y="2413575"/>
            <a:chExt cx="311271" cy="490672"/>
          </a:xfrm>
        </p:grpSpPr>
        <p:sp>
          <p:nvSpPr>
            <p:cNvPr id="403" name="Google Shape;403;p4"/>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4"/>
          <p:cNvGrpSpPr/>
          <p:nvPr/>
        </p:nvGrpSpPr>
        <p:grpSpPr>
          <a:xfrm flipH="1">
            <a:off x="8336756" y="763913"/>
            <a:ext cx="188039" cy="296415"/>
            <a:chOff x="4749525" y="2413575"/>
            <a:chExt cx="311271" cy="490672"/>
          </a:xfrm>
        </p:grpSpPr>
        <p:sp>
          <p:nvSpPr>
            <p:cNvPr id="407" name="Google Shape;407;p4"/>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0"/>
        <p:cNvGrpSpPr/>
        <p:nvPr/>
      </p:nvGrpSpPr>
      <p:grpSpPr>
        <a:xfrm>
          <a:off x="0" y="0"/>
          <a:ext cx="0" cy="0"/>
          <a:chOff x="0" y="0"/>
          <a:chExt cx="0" cy="0"/>
        </a:xfrm>
      </p:grpSpPr>
      <p:sp>
        <p:nvSpPr>
          <p:cNvPr id="411" name="Google Shape;411;p5"/>
          <p:cNvSpPr txBox="1">
            <a:spLocks noGrp="1"/>
          </p:cNvSpPr>
          <p:nvPr>
            <p:ph type="subTitle" idx="1"/>
          </p:nvPr>
        </p:nvSpPr>
        <p:spPr>
          <a:xfrm>
            <a:off x="769963" y="1663175"/>
            <a:ext cx="3562500" cy="2940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Font typeface="Anaheim"/>
              <a:buChar char="●"/>
              <a:defRPr>
                <a:latin typeface="Lexend Light"/>
                <a:ea typeface="Lexend Light"/>
                <a:cs typeface="Lexend Light"/>
                <a:sym typeface="Lexend Light"/>
              </a:defRPr>
            </a:lvl1pPr>
            <a:lvl2pPr lvl="1" rtl="0">
              <a:lnSpc>
                <a:spcPct val="100000"/>
              </a:lnSpc>
              <a:spcBef>
                <a:spcPts val="1000"/>
              </a:spcBef>
              <a:spcAft>
                <a:spcPts val="0"/>
              </a:spcAft>
              <a:buSzPts val="1400"/>
              <a:buFont typeface="Anaheim"/>
              <a:buChar char="○"/>
              <a:defRPr/>
            </a:lvl2pPr>
            <a:lvl3pPr lvl="2" rtl="0">
              <a:lnSpc>
                <a:spcPct val="100000"/>
              </a:lnSpc>
              <a:spcBef>
                <a:spcPts val="0"/>
              </a:spcBef>
              <a:spcAft>
                <a:spcPts val="0"/>
              </a:spcAft>
              <a:buSzPts val="1400"/>
              <a:buFont typeface="Anaheim"/>
              <a:buChar char="■"/>
              <a:defRPr/>
            </a:lvl3pPr>
            <a:lvl4pPr lvl="3" rtl="0">
              <a:lnSpc>
                <a:spcPct val="100000"/>
              </a:lnSpc>
              <a:spcBef>
                <a:spcPts val="0"/>
              </a:spcBef>
              <a:spcAft>
                <a:spcPts val="0"/>
              </a:spcAft>
              <a:buSzPts val="1400"/>
              <a:buFont typeface="Anaheim"/>
              <a:buChar char="●"/>
              <a:defRPr/>
            </a:lvl4pPr>
            <a:lvl5pPr lvl="4" rtl="0">
              <a:lnSpc>
                <a:spcPct val="100000"/>
              </a:lnSpc>
              <a:spcBef>
                <a:spcPts val="0"/>
              </a:spcBef>
              <a:spcAft>
                <a:spcPts val="0"/>
              </a:spcAft>
              <a:buSzPts val="1400"/>
              <a:buFont typeface="Anaheim"/>
              <a:buChar char="○"/>
              <a:defRPr/>
            </a:lvl5pPr>
            <a:lvl6pPr lvl="5" rtl="0">
              <a:lnSpc>
                <a:spcPct val="100000"/>
              </a:lnSpc>
              <a:spcBef>
                <a:spcPts val="0"/>
              </a:spcBef>
              <a:spcAft>
                <a:spcPts val="0"/>
              </a:spcAft>
              <a:buSzPts val="1400"/>
              <a:buFont typeface="Anaheim"/>
              <a:buChar char="■"/>
              <a:defRPr/>
            </a:lvl6pPr>
            <a:lvl7pPr lvl="6" rtl="0">
              <a:lnSpc>
                <a:spcPct val="100000"/>
              </a:lnSpc>
              <a:spcBef>
                <a:spcPts val="0"/>
              </a:spcBef>
              <a:spcAft>
                <a:spcPts val="0"/>
              </a:spcAft>
              <a:buSzPts val="1400"/>
              <a:buFont typeface="Anaheim"/>
              <a:buChar char="●"/>
              <a:defRPr/>
            </a:lvl7pPr>
            <a:lvl8pPr lvl="7" rtl="0">
              <a:lnSpc>
                <a:spcPct val="100000"/>
              </a:lnSpc>
              <a:spcBef>
                <a:spcPts val="0"/>
              </a:spcBef>
              <a:spcAft>
                <a:spcPts val="0"/>
              </a:spcAft>
              <a:buSzPts val="1400"/>
              <a:buFont typeface="Anaheim"/>
              <a:buChar char="○"/>
              <a:defRPr/>
            </a:lvl8pPr>
            <a:lvl9pPr lvl="8" rtl="0">
              <a:lnSpc>
                <a:spcPct val="100000"/>
              </a:lnSpc>
              <a:spcBef>
                <a:spcPts val="0"/>
              </a:spcBef>
              <a:spcAft>
                <a:spcPts val="0"/>
              </a:spcAft>
              <a:buSzPts val="1400"/>
              <a:buFont typeface="Anaheim"/>
              <a:buChar char="■"/>
              <a:defRPr/>
            </a:lvl9pPr>
          </a:lstStyle>
          <a:p>
            <a:endParaRPr/>
          </a:p>
        </p:txBody>
      </p:sp>
      <p:sp>
        <p:nvSpPr>
          <p:cNvPr id="412" name="Google Shape;412;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3" name="Google Shape;413;p5"/>
          <p:cNvSpPr txBox="1">
            <a:spLocks noGrp="1"/>
          </p:cNvSpPr>
          <p:nvPr>
            <p:ph type="subTitle" idx="2"/>
          </p:nvPr>
        </p:nvSpPr>
        <p:spPr>
          <a:xfrm>
            <a:off x="4811538" y="1663175"/>
            <a:ext cx="3562500" cy="2940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414" name="Google Shape;414;p5"/>
          <p:cNvGrpSpPr/>
          <p:nvPr/>
        </p:nvGrpSpPr>
        <p:grpSpPr>
          <a:xfrm rot="5400000" flipH="1">
            <a:off x="-1804445" y="-1477605"/>
            <a:ext cx="3863820" cy="1504029"/>
            <a:chOff x="5118925" y="3316075"/>
            <a:chExt cx="2765798" cy="1076613"/>
          </a:xfrm>
        </p:grpSpPr>
        <p:sp>
          <p:nvSpPr>
            <p:cNvPr id="415" name="Google Shape;415;p5"/>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5"/>
          <p:cNvGrpSpPr/>
          <p:nvPr/>
        </p:nvGrpSpPr>
        <p:grpSpPr>
          <a:xfrm flipH="1">
            <a:off x="-1103862" y="4520638"/>
            <a:ext cx="2765798" cy="1076613"/>
            <a:chOff x="5118925" y="3316075"/>
            <a:chExt cx="2765798" cy="1076613"/>
          </a:xfrm>
        </p:grpSpPr>
        <p:sp>
          <p:nvSpPr>
            <p:cNvPr id="450" name="Google Shape;450;p5"/>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1682110" y="-850795"/>
            <a:ext cx="1236818" cy="1079132"/>
            <a:chOff x="2389000" y="3547600"/>
            <a:chExt cx="1218300" cy="1062975"/>
          </a:xfrm>
        </p:grpSpPr>
        <p:sp>
          <p:nvSpPr>
            <p:cNvPr id="485" name="Google Shape;485;p5"/>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2626700" y="3864925"/>
              <a:ext cx="261425" cy="194800"/>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2756025" y="4085675"/>
              <a:ext cx="277225" cy="170425"/>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2938150" y="4214150"/>
              <a:ext cx="209150" cy="201650"/>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3125400" y="4293850"/>
              <a:ext cx="169650" cy="21435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2979575" y="3664500"/>
              <a:ext cx="181625" cy="23840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3146725" y="3829975"/>
              <a:ext cx="211775" cy="190875"/>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
            <p:cNvSpPr/>
            <p:nvPr/>
          </p:nvSpPr>
          <p:spPr>
            <a:xfrm>
              <a:off x="3241375" y="4027025"/>
              <a:ext cx="257925" cy="158350"/>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
            <p:cNvSpPr/>
            <p:nvPr/>
          </p:nvSpPr>
          <p:spPr>
            <a:xfrm>
              <a:off x="3255975" y="4228375"/>
              <a:ext cx="285275" cy="157375"/>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
            <p:cNvSpPr/>
            <p:nvPr/>
          </p:nvSpPr>
          <p:spPr>
            <a:xfrm>
              <a:off x="2966850" y="3917325"/>
              <a:ext cx="239075" cy="283075"/>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
            <p:cNvSpPr/>
            <p:nvPr/>
          </p:nvSpPr>
          <p:spPr>
            <a:xfrm>
              <a:off x="3353800" y="3664450"/>
              <a:ext cx="5850" cy="4225"/>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5"/>
          <p:cNvGrpSpPr/>
          <p:nvPr/>
        </p:nvGrpSpPr>
        <p:grpSpPr>
          <a:xfrm rot="5400000">
            <a:off x="398594" y="2413867"/>
            <a:ext cx="224752" cy="188036"/>
            <a:chOff x="5613525" y="2508525"/>
            <a:chExt cx="354275" cy="296400"/>
          </a:xfrm>
        </p:grpSpPr>
        <p:sp>
          <p:nvSpPr>
            <p:cNvPr id="497" name="Google Shape;497;p5"/>
            <p:cNvSpPr/>
            <p:nvPr/>
          </p:nvSpPr>
          <p:spPr>
            <a:xfrm>
              <a:off x="5613525" y="2508525"/>
              <a:ext cx="49175"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a:off x="5689525" y="2508525"/>
              <a:ext cx="49550"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
            <p:cNvSpPr/>
            <p:nvPr/>
          </p:nvSpPr>
          <p:spPr>
            <a:xfrm>
              <a:off x="5765875" y="2508525"/>
              <a:ext cx="49525"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
            <p:cNvSpPr/>
            <p:nvPr/>
          </p:nvSpPr>
          <p:spPr>
            <a:xfrm>
              <a:off x="584222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a:off x="591857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5"/>
          <p:cNvGrpSpPr/>
          <p:nvPr/>
        </p:nvGrpSpPr>
        <p:grpSpPr>
          <a:xfrm>
            <a:off x="-355668" y="3369578"/>
            <a:ext cx="733488" cy="456751"/>
            <a:chOff x="4819000" y="1410925"/>
            <a:chExt cx="327450" cy="203925"/>
          </a:xfrm>
        </p:grpSpPr>
        <p:sp>
          <p:nvSpPr>
            <p:cNvPr id="503" name="Google Shape;503;p5"/>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5"/>
          <p:cNvGrpSpPr/>
          <p:nvPr/>
        </p:nvGrpSpPr>
        <p:grpSpPr>
          <a:xfrm rot="-1668623">
            <a:off x="8748137" y="624691"/>
            <a:ext cx="574070" cy="618300"/>
            <a:chOff x="2145500" y="2775800"/>
            <a:chExt cx="378025" cy="407150"/>
          </a:xfrm>
        </p:grpSpPr>
        <p:sp>
          <p:nvSpPr>
            <p:cNvPr id="512" name="Google Shape;512;p5"/>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5"/>
          <p:cNvSpPr/>
          <p:nvPr/>
        </p:nvSpPr>
        <p:spPr>
          <a:xfrm>
            <a:off x="5625063" y="-208625"/>
            <a:ext cx="808528" cy="43698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p5"/>
          <p:cNvGrpSpPr/>
          <p:nvPr/>
        </p:nvGrpSpPr>
        <p:grpSpPr>
          <a:xfrm>
            <a:off x="8540001" y="1663164"/>
            <a:ext cx="808517" cy="969266"/>
            <a:chOff x="5937150" y="5007400"/>
            <a:chExt cx="373225" cy="447450"/>
          </a:xfrm>
        </p:grpSpPr>
        <p:sp>
          <p:nvSpPr>
            <p:cNvPr id="516" name="Google Shape;516;p5"/>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5"/>
          <p:cNvSpPr/>
          <p:nvPr/>
        </p:nvSpPr>
        <p:spPr>
          <a:xfrm rot="9900039">
            <a:off x="8686521" y="2867633"/>
            <a:ext cx="1137851" cy="531974"/>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
          <p:cNvSpPr/>
          <p:nvPr/>
        </p:nvSpPr>
        <p:spPr>
          <a:xfrm rot="5400000">
            <a:off x="4038775" y="-547600"/>
            <a:ext cx="263212" cy="1200787"/>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5"/>
          <p:cNvGrpSpPr/>
          <p:nvPr/>
        </p:nvGrpSpPr>
        <p:grpSpPr>
          <a:xfrm>
            <a:off x="6433600" y="4817875"/>
            <a:ext cx="333650" cy="198650"/>
            <a:chOff x="2645275" y="3236825"/>
            <a:chExt cx="333650" cy="198650"/>
          </a:xfrm>
        </p:grpSpPr>
        <p:sp>
          <p:nvSpPr>
            <p:cNvPr id="522" name="Google Shape;522;p5"/>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5"/>
          <p:cNvGrpSpPr/>
          <p:nvPr/>
        </p:nvGrpSpPr>
        <p:grpSpPr>
          <a:xfrm>
            <a:off x="4813211" y="4817878"/>
            <a:ext cx="733505" cy="482151"/>
            <a:chOff x="6739600" y="291450"/>
            <a:chExt cx="504925" cy="331900"/>
          </a:xfrm>
        </p:grpSpPr>
        <p:sp>
          <p:nvSpPr>
            <p:cNvPr id="529" name="Google Shape;529;p5"/>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5"/>
          <p:cNvSpPr/>
          <p:nvPr/>
        </p:nvSpPr>
        <p:spPr>
          <a:xfrm>
            <a:off x="3311675" y="4817884"/>
            <a:ext cx="808501" cy="666084"/>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 name="Google Shape;554;p5"/>
          <p:cNvGrpSpPr/>
          <p:nvPr/>
        </p:nvGrpSpPr>
        <p:grpSpPr>
          <a:xfrm>
            <a:off x="7075986" y="4513042"/>
            <a:ext cx="959197" cy="808314"/>
            <a:chOff x="1844900" y="831875"/>
            <a:chExt cx="538300" cy="453625"/>
          </a:xfrm>
        </p:grpSpPr>
        <p:sp>
          <p:nvSpPr>
            <p:cNvPr id="555" name="Google Shape;555;p5"/>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 name="Google Shape;570;p5"/>
          <p:cNvSpPr/>
          <p:nvPr/>
        </p:nvSpPr>
        <p:spPr>
          <a:xfrm>
            <a:off x="7075975" y="-529701"/>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183753" y="2468195"/>
            <a:ext cx="389663" cy="207064"/>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5"/>
          <p:cNvGrpSpPr/>
          <p:nvPr/>
        </p:nvGrpSpPr>
        <p:grpSpPr>
          <a:xfrm>
            <a:off x="8343889" y="4467564"/>
            <a:ext cx="1200748" cy="1182769"/>
            <a:chOff x="960250" y="302050"/>
            <a:chExt cx="721300" cy="710500"/>
          </a:xfrm>
        </p:grpSpPr>
        <p:sp>
          <p:nvSpPr>
            <p:cNvPr id="573" name="Google Shape;573;p5"/>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961300" y="563475"/>
              <a:ext cx="49200" cy="51600"/>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1369900" y="483900"/>
              <a:ext cx="97025" cy="89125"/>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1442825" y="640325"/>
              <a:ext cx="89100" cy="74425"/>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1395375" y="838150"/>
              <a:ext cx="93900" cy="73950"/>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1172475" y="589375"/>
              <a:ext cx="82225"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1244725" y="770200"/>
              <a:ext cx="92875" cy="6792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1190700" y="302050"/>
              <a:ext cx="80875" cy="80125"/>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1503000" y="540600"/>
              <a:ext cx="79825" cy="88575"/>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1555650" y="713775"/>
              <a:ext cx="80825" cy="76400"/>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a:off x="1027675" y="637550"/>
              <a:ext cx="94275" cy="65950"/>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1396375" y="742025"/>
              <a:ext cx="64000" cy="5610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a:off x="1139475" y="516700"/>
              <a:ext cx="78075" cy="36500"/>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a:off x="1119850" y="780175"/>
              <a:ext cx="58850" cy="61425"/>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a:off x="1074800" y="902825"/>
              <a:ext cx="46800" cy="69150"/>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a:off x="1241775" y="433175"/>
              <a:ext cx="50425" cy="6292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1240600" y="890150"/>
              <a:ext cx="66375" cy="358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1402250" y="370000"/>
              <a:ext cx="57800" cy="45950"/>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1089575" y="577300"/>
              <a:ext cx="45425" cy="40725"/>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1353400" y="646250"/>
              <a:ext cx="43700" cy="37975"/>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1314525" y="392775"/>
              <a:ext cx="39600" cy="34925"/>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1294250" y="605200"/>
              <a:ext cx="29600" cy="25375"/>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5"/>
          <p:cNvSpPr/>
          <p:nvPr/>
        </p:nvSpPr>
        <p:spPr>
          <a:xfrm rot="3059263">
            <a:off x="1685665" y="119836"/>
            <a:ext cx="373840" cy="198656"/>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7"/>
        <p:cNvGrpSpPr/>
        <p:nvPr/>
      </p:nvGrpSpPr>
      <p:grpSpPr>
        <a:xfrm>
          <a:off x="0" y="0"/>
          <a:ext cx="0" cy="0"/>
          <a:chOff x="0" y="0"/>
          <a:chExt cx="0" cy="0"/>
        </a:xfrm>
      </p:grpSpPr>
      <p:sp>
        <p:nvSpPr>
          <p:cNvPr id="598" name="Google Shape;598;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9" name="Google Shape;599;p6"/>
          <p:cNvSpPr/>
          <p:nvPr/>
        </p:nvSpPr>
        <p:spPr>
          <a:xfrm>
            <a:off x="-208875" y="-16675"/>
            <a:ext cx="2079975" cy="461689"/>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rot="-5766871">
            <a:off x="-196669" y="-275896"/>
            <a:ext cx="920506" cy="1421593"/>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rot="1666954">
            <a:off x="8696928" y="2414885"/>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6"/>
          <p:cNvGrpSpPr/>
          <p:nvPr/>
        </p:nvGrpSpPr>
        <p:grpSpPr>
          <a:xfrm>
            <a:off x="7927086" y="4685733"/>
            <a:ext cx="1774536" cy="690755"/>
            <a:chOff x="5118925" y="3316075"/>
            <a:chExt cx="2765798" cy="1076613"/>
          </a:xfrm>
        </p:grpSpPr>
        <p:sp>
          <p:nvSpPr>
            <p:cNvPr id="603" name="Google Shape;603;p6"/>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6"/>
          <p:cNvGrpSpPr/>
          <p:nvPr/>
        </p:nvGrpSpPr>
        <p:grpSpPr>
          <a:xfrm>
            <a:off x="8642683" y="1597778"/>
            <a:ext cx="576222" cy="690773"/>
            <a:chOff x="5937150" y="5007400"/>
            <a:chExt cx="373225" cy="447450"/>
          </a:xfrm>
        </p:grpSpPr>
        <p:sp>
          <p:nvSpPr>
            <p:cNvPr id="638" name="Google Shape;638;p6"/>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6"/>
          <p:cNvGrpSpPr/>
          <p:nvPr/>
        </p:nvGrpSpPr>
        <p:grpSpPr>
          <a:xfrm>
            <a:off x="-355668" y="1428203"/>
            <a:ext cx="733488" cy="456751"/>
            <a:chOff x="4819000" y="1410925"/>
            <a:chExt cx="327450" cy="203925"/>
          </a:xfrm>
        </p:grpSpPr>
        <p:sp>
          <p:nvSpPr>
            <p:cNvPr id="642" name="Google Shape;642;p6"/>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6"/>
          <p:cNvSpPr/>
          <p:nvPr/>
        </p:nvSpPr>
        <p:spPr>
          <a:xfrm rot="-8882948">
            <a:off x="7411521" y="-356963"/>
            <a:ext cx="1162309" cy="76596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6"/>
          <p:cNvGrpSpPr/>
          <p:nvPr/>
        </p:nvGrpSpPr>
        <p:grpSpPr>
          <a:xfrm>
            <a:off x="145139" y="2288555"/>
            <a:ext cx="236881" cy="264947"/>
            <a:chOff x="6809075" y="3709775"/>
            <a:chExt cx="385925" cy="431650"/>
          </a:xfrm>
        </p:grpSpPr>
        <p:sp>
          <p:nvSpPr>
            <p:cNvPr id="652" name="Google Shape;652;p6"/>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6"/>
          <p:cNvGrpSpPr/>
          <p:nvPr/>
        </p:nvGrpSpPr>
        <p:grpSpPr>
          <a:xfrm>
            <a:off x="8695902" y="4158293"/>
            <a:ext cx="236881" cy="264947"/>
            <a:chOff x="6809075" y="3709775"/>
            <a:chExt cx="385925" cy="431650"/>
          </a:xfrm>
        </p:grpSpPr>
        <p:sp>
          <p:nvSpPr>
            <p:cNvPr id="667" name="Google Shape;667;p6"/>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6"/>
          <p:cNvGrpSpPr/>
          <p:nvPr/>
        </p:nvGrpSpPr>
        <p:grpSpPr>
          <a:xfrm rot="2700000">
            <a:off x="-216068" y="4587214"/>
            <a:ext cx="733485" cy="618107"/>
            <a:chOff x="1844900" y="831875"/>
            <a:chExt cx="538300" cy="453625"/>
          </a:xfrm>
        </p:grpSpPr>
        <p:sp>
          <p:nvSpPr>
            <p:cNvPr id="682" name="Google Shape;682;p6"/>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6"/>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6"/>
          <p:cNvGrpSpPr/>
          <p:nvPr/>
        </p:nvGrpSpPr>
        <p:grpSpPr>
          <a:xfrm>
            <a:off x="83922" y="3936378"/>
            <a:ext cx="293903" cy="264973"/>
            <a:chOff x="593975" y="1926100"/>
            <a:chExt cx="917300" cy="826750"/>
          </a:xfrm>
        </p:grpSpPr>
        <p:sp>
          <p:nvSpPr>
            <p:cNvPr id="698" name="Google Shape;698;p6"/>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6"/>
          <p:cNvSpPr/>
          <p:nvPr/>
        </p:nvSpPr>
        <p:spPr>
          <a:xfrm rot="7764463">
            <a:off x="3626044" y="4784670"/>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6"/>
          <p:cNvGrpSpPr/>
          <p:nvPr/>
        </p:nvGrpSpPr>
        <p:grpSpPr>
          <a:xfrm>
            <a:off x="7005100" y="114850"/>
            <a:ext cx="333650" cy="198650"/>
            <a:chOff x="2645275" y="3236825"/>
            <a:chExt cx="333650" cy="198650"/>
          </a:xfrm>
        </p:grpSpPr>
        <p:sp>
          <p:nvSpPr>
            <p:cNvPr id="736" name="Google Shape;736;p6"/>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6"/>
          <p:cNvGrpSpPr/>
          <p:nvPr/>
        </p:nvGrpSpPr>
        <p:grpSpPr>
          <a:xfrm>
            <a:off x="619206" y="763913"/>
            <a:ext cx="188039" cy="296415"/>
            <a:chOff x="4749525" y="2413575"/>
            <a:chExt cx="311271" cy="490672"/>
          </a:xfrm>
        </p:grpSpPr>
        <p:sp>
          <p:nvSpPr>
            <p:cNvPr id="743" name="Google Shape;743;p6"/>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6"/>
          <p:cNvGrpSpPr/>
          <p:nvPr/>
        </p:nvGrpSpPr>
        <p:grpSpPr>
          <a:xfrm flipH="1">
            <a:off x="8336756" y="763913"/>
            <a:ext cx="188039" cy="296415"/>
            <a:chOff x="4749525" y="2413575"/>
            <a:chExt cx="311271" cy="490672"/>
          </a:xfrm>
        </p:grpSpPr>
        <p:sp>
          <p:nvSpPr>
            <p:cNvPr id="747" name="Google Shape;747;p6"/>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6"/>
          <p:cNvGrpSpPr/>
          <p:nvPr/>
        </p:nvGrpSpPr>
        <p:grpSpPr>
          <a:xfrm rot="-1668623">
            <a:off x="8806987" y="422229"/>
            <a:ext cx="574070" cy="618300"/>
            <a:chOff x="2145500" y="2775800"/>
            <a:chExt cx="378025" cy="407150"/>
          </a:xfrm>
        </p:grpSpPr>
        <p:sp>
          <p:nvSpPr>
            <p:cNvPr id="751" name="Google Shape;751;p6"/>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3"/>
        <p:cNvGrpSpPr/>
        <p:nvPr/>
      </p:nvGrpSpPr>
      <p:grpSpPr>
        <a:xfrm>
          <a:off x="0" y="0"/>
          <a:ext cx="0" cy="0"/>
          <a:chOff x="0" y="0"/>
          <a:chExt cx="0" cy="0"/>
        </a:xfrm>
      </p:grpSpPr>
      <p:sp>
        <p:nvSpPr>
          <p:cNvPr id="754" name="Google Shape;754;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5" name="Google Shape;755;p7"/>
          <p:cNvSpPr txBox="1">
            <a:spLocks noGrp="1"/>
          </p:cNvSpPr>
          <p:nvPr>
            <p:ph type="body" idx="1"/>
          </p:nvPr>
        </p:nvSpPr>
        <p:spPr>
          <a:xfrm>
            <a:off x="726450" y="1374575"/>
            <a:ext cx="4015200" cy="29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756" name="Google Shape;756;p7"/>
          <p:cNvSpPr>
            <a:spLocks noGrp="1"/>
          </p:cNvSpPr>
          <p:nvPr>
            <p:ph type="pic" idx="2"/>
          </p:nvPr>
        </p:nvSpPr>
        <p:spPr>
          <a:xfrm>
            <a:off x="4976975" y="1374425"/>
            <a:ext cx="3232800" cy="2913000"/>
          </a:xfrm>
          <a:prstGeom prst="rect">
            <a:avLst/>
          </a:prstGeom>
          <a:noFill/>
          <a:ln>
            <a:noFill/>
          </a:ln>
        </p:spPr>
      </p:sp>
      <p:sp>
        <p:nvSpPr>
          <p:cNvPr id="757" name="Google Shape;757;p7"/>
          <p:cNvSpPr/>
          <p:nvPr/>
        </p:nvSpPr>
        <p:spPr>
          <a:xfrm>
            <a:off x="-208875" y="-16675"/>
            <a:ext cx="2079975" cy="461689"/>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rot="-5766871">
            <a:off x="-196669" y="-275896"/>
            <a:ext cx="920506" cy="1421593"/>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rot="1666954">
            <a:off x="8655453" y="2523185"/>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7"/>
          <p:cNvGrpSpPr/>
          <p:nvPr/>
        </p:nvGrpSpPr>
        <p:grpSpPr>
          <a:xfrm>
            <a:off x="7820412" y="4704708"/>
            <a:ext cx="2455199" cy="955710"/>
            <a:chOff x="5118925" y="3316075"/>
            <a:chExt cx="2765798" cy="1076613"/>
          </a:xfrm>
        </p:grpSpPr>
        <p:sp>
          <p:nvSpPr>
            <p:cNvPr id="761" name="Google Shape;761;p7"/>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7"/>
          <p:cNvGrpSpPr/>
          <p:nvPr/>
        </p:nvGrpSpPr>
        <p:grpSpPr>
          <a:xfrm>
            <a:off x="8567783" y="1368253"/>
            <a:ext cx="576222" cy="690773"/>
            <a:chOff x="5937150" y="5007400"/>
            <a:chExt cx="373225" cy="447450"/>
          </a:xfrm>
        </p:grpSpPr>
        <p:sp>
          <p:nvSpPr>
            <p:cNvPr id="796" name="Google Shape;796;p7"/>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7"/>
          <p:cNvGrpSpPr/>
          <p:nvPr/>
        </p:nvGrpSpPr>
        <p:grpSpPr>
          <a:xfrm>
            <a:off x="-355668" y="1428203"/>
            <a:ext cx="733488" cy="456751"/>
            <a:chOff x="4819000" y="1410925"/>
            <a:chExt cx="327450" cy="203925"/>
          </a:xfrm>
        </p:grpSpPr>
        <p:sp>
          <p:nvSpPr>
            <p:cNvPr id="800" name="Google Shape;800;p7"/>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7"/>
          <p:cNvSpPr/>
          <p:nvPr/>
        </p:nvSpPr>
        <p:spPr>
          <a:xfrm rot="-8882948">
            <a:off x="7411521" y="-356963"/>
            <a:ext cx="1162309" cy="76596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7"/>
          <p:cNvGrpSpPr/>
          <p:nvPr/>
        </p:nvGrpSpPr>
        <p:grpSpPr>
          <a:xfrm>
            <a:off x="145139" y="2288555"/>
            <a:ext cx="236881" cy="264947"/>
            <a:chOff x="6809075" y="3709775"/>
            <a:chExt cx="385925" cy="431650"/>
          </a:xfrm>
        </p:grpSpPr>
        <p:sp>
          <p:nvSpPr>
            <p:cNvPr id="810" name="Google Shape;810;p7"/>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7"/>
          <p:cNvGrpSpPr/>
          <p:nvPr/>
        </p:nvGrpSpPr>
        <p:grpSpPr>
          <a:xfrm>
            <a:off x="8688452" y="4004093"/>
            <a:ext cx="236881" cy="264947"/>
            <a:chOff x="6809075" y="3709775"/>
            <a:chExt cx="385925" cy="431650"/>
          </a:xfrm>
        </p:grpSpPr>
        <p:sp>
          <p:nvSpPr>
            <p:cNvPr id="825" name="Google Shape;825;p7"/>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7"/>
          <p:cNvGrpSpPr/>
          <p:nvPr/>
        </p:nvGrpSpPr>
        <p:grpSpPr>
          <a:xfrm rot="2700000">
            <a:off x="-216068" y="4587214"/>
            <a:ext cx="733485" cy="618107"/>
            <a:chOff x="1844900" y="831875"/>
            <a:chExt cx="538300" cy="453625"/>
          </a:xfrm>
        </p:grpSpPr>
        <p:sp>
          <p:nvSpPr>
            <p:cNvPr id="840" name="Google Shape;840;p7"/>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7"/>
          <p:cNvGrpSpPr/>
          <p:nvPr/>
        </p:nvGrpSpPr>
        <p:grpSpPr>
          <a:xfrm>
            <a:off x="1019347" y="4763778"/>
            <a:ext cx="293903" cy="264973"/>
            <a:chOff x="593975" y="1926100"/>
            <a:chExt cx="917300" cy="826750"/>
          </a:xfrm>
        </p:grpSpPr>
        <p:sp>
          <p:nvSpPr>
            <p:cNvPr id="856" name="Google Shape;856;p7"/>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 name="Google Shape;892;p7"/>
          <p:cNvSpPr/>
          <p:nvPr/>
        </p:nvSpPr>
        <p:spPr>
          <a:xfrm rot="7764463">
            <a:off x="-331781" y="3130445"/>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7"/>
          <p:cNvGrpSpPr/>
          <p:nvPr/>
        </p:nvGrpSpPr>
        <p:grpSpPr>
          <a:xfrm>
            <a:off x="7005100" y="114850"/>
            <a:ext cx="333650" cy="198650"/>
            <a:chOff x="2645275" y="3236825"/>
            <a:chExt cx="333650" cy="198650"/>
          </a:xfrm>
        </p:grpSpPr>
        <p:sp>
          <p:nvSpPr>
            <p:cNvPr id="894" name="Google Shape;894;p7"/>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7"/>
          <p:cNvGrpSpPr/>
          <p:nvPr/>
        </p:nvGrpSpPr>
        <p:grpSpPr>
          <a:xfrm>
            <a:off x="619206" y="763913"/>
            <a:ext cx="188039" cy="296415"/>
            <a:chOff x="4749525" y="2413575"/>
            <a:chExt cx="311271" cy="490672"/>
          </a:xfrm>
        </p:grpSpPr>
        <p:sp>
          <p:nvSpPr>
            <p:cNvPr id="901" name="Google Shape;901;p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7"/>
          <p:cNvGrpSpPr/>
          <p:nvPr/>
        </p:nvGrpSpPr>
        <p:grpSpPr>
          <a:xfrm flipH="1">
            <a:off x="8336756" y="763913"/>
            <a:ext cx="188039" cy="296415"/>
            <a:chOff x="4749525" y="2413575"/>
            <a:chExt cx="311271" cy="490672"/>
          </a:xfrm>
        </p:grpSpPr>
        <p:sp>
          <p:nvSpPr>
            <p:cNvPr id="905" name="Google Shape;905;p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7"/>
          <p:cNvGrpSpPr/>
          <p:nvPr/>
        </p:nvGrpSpPr>
        <p:grpSpPr>
          <a:xfrm rot="-1668623">
            <a:off x="8806987" y="422229"/>
            <a:ext cx="574070" cy="618300"/>
            <a:chOff x="2145500" y="2775800"/>
            <a:chExt cx="378025" cy="407150"/>
          </a:xfrm>
        </p:grpSpPr>
        <p:sp>
          <p:nvSpPr>
            <p:cNvPr id="909" name="Google Shape;909;p7"/>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11"/>
        <p:cNvGrpSpPr/>
        <p:nvPr/>
      </p:nvGrpSpPr>
      <p:grpSpPr>
        <a:xfrm>
          <a:off x="0" y="0"/>
          <a:ext cx="0" cy="0"/>
          <a:chOff x="0" y="0"/>
          <a:chExt cx="0" cy="0"/>
        </a:xfrm>
      </p:grpSpPr>
      <p:sp>
        <p:nvSpPr>
          <p:cNvPr id="912" name="Google Shape;912;p8"/>
          <p:cNvSpPr txBox="1">
            <a:spLocks noGrp="1"/>
          </p:cNvSpPr>
          <p:nvPr>
            <p:ph type="title"/>
          </p:nvPr>
        </p:nvSpPr>
        <p:spPr>
          <a:xfrm>
            <a:off x="1388100" y="1307100"/>
            <a:ext cx="6367800" cy="2529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913" name="Google Shape;913;p8"/>
          <p:cNvGrpSpPr/>
          <p:nvPr/>
        </p:nvGrpSpPr>
        <p:grpSpPr>
          <a:xfrm rot="5400000">
            <a:off x="-1652870" y="4208246"/>
            <a:ext cx="3863820" cy="1504029"/>
            <a:chOff x="5118925" y="3316075"/>
            <a:chExt cx="2765798" cy="1076613"/>
          </a:xfrm>
        </p:grpSpPr>
        <p:sp>
          <p:nvSpPr>
            <p:cNvPr id="914" name="Google Shape;914;p8"/>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8"/>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8"/>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8"/>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8"/>
          <p:cNvSpPr/>
          <p:nvPr/>
        </p:nvSpPr>
        <p:spPr>
          <a:xfrm rot="10800000" flipH="1">
            <a:off x="5391575" y="4634689"/>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8"/>
          <p:cNvGrpSpPr/>
          <p:nvPr/>
        </p:nvGrpSpPr>
        <p:grpSpPr>
          <a:xfrm rot="-8100000" flipH="1">
            <a:off x="5326241" y="-2218794"/>
            <a:ext cx="5320660" cy="2891879"/>
            <a:chOff x="4056367" y="1569400"/>
            <a:chExt cx="976783" cy="530900"/>
          </a:xfrm>
        </p:grpSpPr>
        <p:sp>
          <p:nvSpPr>
            <p:cNvPr id="950" name="Google Shape;950;p8"/>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4056367" y="1634236"/>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8"/>
          <p:cNvSpPr/>
          <p:nvPr/>
        </p:nvSpPr>
        <p:spPr>
          <a:xfrm rot="-6324873" flipH="1">
            <a:off x="1900264" y="4433808"/>
            <a:ext cx="920517" cy="1421592"/>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rot="9133046" flipH="1">
            <a:off x="8695928" y="3292890"/>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rot="9199197" flipH="1">
            <a:off x="1051295" y="-306396"/>
            <a:ext cx="1162335" cy="765979"/>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rot="-8100000" flipH="1">
            <a:off x="-1024076" y="-231990"/>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6" name="Google Shape;956;p8"/>
          <p:cNvGrpSpPr/>
          <p:nvPr/>
        </p:nvGrpSpPr>
        <p:grpSpPr>
          <a:xfrm rot="10800000" flipH="1">
            <a:off x="289162" y="2317379"/>
            <a:ext cx="424054" cy="474297"/>
            <a:chOff x="6809075" y="3709775"/>
            <a:chExt cx="385925" cy="431650"/>
          </a:xfrm>
        </p:grpSpPr>
        <p:sp>
          <p:nvSpPr>
            <p:cNvPr id="957" name="Google Shape;957;p8"/>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8"/>
          <p:cNvGrpSpPr/>
          <p:nvPr/>
        </p:nvGrpSpPr>
        <p:grpSpPr>
          <a:xfrm>
            <a:off x="8513178" y="1456218"/>
            <a:ext cx="828074" cy="992713"/>
            <a:chOff x="5937150" y="5007400"/>
            <a:chExt cx="373225" cy="447450"/>
          </a:xfrm>
        </p:grpSpPr>
        <p:sp>
          <p:nvSpPr>
            <p:cNvPr id="972" name="Google Shape;972;p8"/>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5" name="Google Shape;975;p8"/>
          <p:cNvSpPr/>
          <p:nvPr/>
        </p:nvSpPr>
        <p:spPr>
          <a:xfrm rot="3035537" flipH="1">
            <a:off x="2432869" y="-169844"/>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6" name="Google Shape;976;p8"/>
          <p:cNvGrpSpPr/>
          <p:nvPr/>
        </p:nvGrpSpPr>
        <p:grpSpPr>
          <a:xfrm rot="10800000" flipH="1">
            <a:off x="7624081" y="1263721"/>
            <a:ext cx="526072" cy="474306"/>
            <a:chOff x="593975" y="1926100"/>
            <a:chExt cx="917300" cy="826750"/>
          </a:xfrm>
        </p:grpSpPr>
        <p:sp>
          <p:nvSpPr>
            <p:cNvPr id="977" name="Google Shape;977;p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8"/>
          <p:cNvGrpSpPr/>
          <p:nvPr/>
        </p:nvGrpSpPr>
        <p:grpSpPr>
          <a:xfrm rot="10800000">
            <a:off x="2389285" y="1309690"/>
            <a:ext cx="242605" cy="382380"/>
            <a:chOff x="4749525" y="2413575"/>
            <a:chExt cx="311271" cy="490672"/>
          </a:xfrm>
        </p:grpSpPr>
        <p:sp>
          <p:nvSpPr>
            <p:cNvPr id="1014" name="Google Shape;1014;p8"/>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8"/>
          <p:cNvGrpSpPr/>
          <p:nvPr/>
        </p:nvGrpSpPr>
        <p:grpSpPr>
          <a:xfrm rot="10800000" flipH="1">
            <a:off x="4002036" y="4903529"/>
            <a:ext cx="733505" cy="482151"/>
            <a:chOff x="6739600" y="291450"/>
            <a:chExt cx="504925" cy="331900"/>
          </a:xfrm>
        </p:grpSpPr>
        <p:sp>
          <p:nvSpPr>
            <p:cNvPr id="1018" name="Google Shape;1018;p8"/>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8"/>
          <p:cNvGrpSpPr/>
          <p:nvPr/>
        </p:nvGrpSpPr>
        <p:grpSpPr>
          <a:xfrm rot="10800000" flipH="1">
            <a:off x="4365717" y="-292711"/>
            <a:ext cx="959756" cy="597643"/>
            <a:chOff x="4819000" y="1410925"/>
            <a:chExt cx="327450" cy="203925"/>
          </a:xfrm>
        </p:grpSpPr>
        <p:sp>
          <p:nvSpPr>
            <p:cNvPr id="1043" name="Google Shape;1043;p8"/>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8"/>
          <p:cNvGrpSpPr/>
          <p:nvPr/>
        </p:nvGrpSpPr>
        <p:grpSpPr>
          <a:xfrm rot="10800000" flipH="1">
            <a:off x="8218734" y="4086964"/>
            <a:ext cx="424068" cy="382372"/>
            <a:chOff x="593975" y="1926100"/>
            <a:chExt cx="917300" cy="826750"/>
          </a:xfrm>
        </p:grpSpPr>
        <p:sp>
          <p:nvSpPr>
            <p:cNvPr id="1052" name="Google Shape;1052;p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8"/>
          <p:cNvGrpSpPr/>
          <p:nvPr/>
        </p:nvGrpSpPr>
        <p:grpSpPr>
          <a:xfrm rot="6216072" flipH="1">
            <a:off x="8218491" y="2570535"/>
            <a:ext cx="424060" cy="474304"/>
            <a:chOff x="6809075" y="3709775"/>
            <a:chExt cx="385925" cy="431650"/>
          </a:xfrm>
        </p:grpSpPr>
        <p:sp>
          <p:nvSpPr>
            <p:cNvPr id="1089" name="Google Shape;1089;p8"/>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8"/>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8"/>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8"/>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5"/>
        <p:cNvGrpSpPr/>
        <p:nvPr/>
      </p:nvGrpSpPr>
      <p:grpSpPr>
        <a:xfrm>
          <a:off x="0" y="0"/>
          <a:ext cx="0" cy="0"/>
          <a:chOff x="0" y="0"/>
          <a:chExt cx="0" cy="0"/>
        </a:xfrm>
      </p:grpSpPr>
      <p:sp>
        <p:nvSpPr>
          <p:cNvPr id="1166" name="Google Shape;1166;p10"/>
          <p:cNvSpPr txBox="1">
            <a:spLocks noGrp="1"/>
          </p:cNvSpPr>
          <p:nvPr>
            <p:ph type="title"/>
          </p:nvPr>
        </p:nvSpPr>
        <p:spPr>
          <a:xfrm>
            <a:off x="740550" y="3910025"/>
            <a:ext cx="7662900" cy="693900"/>
          </a:xfrm>
          <a:prstGeom prst="rect">
            <a:avLst/>
          </a:prstGeom>
          <a:solidFill>
            <a:schemeClr val="accent2"/>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67" name="Google Shape;1167;p10"/>
          <p:cNvSpPr/>
          <p:nvPr/>
        </p:nvSpPr>
        <p:spPr>
          <a:xfrm rot="-2700000">
            <a:off x="-1007451" y="1827990"/>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10"/>
          <p:cNvGrpSpPr/>
          <p:nvPr/>
        </p:nvGrpSpPr>
        <p:grpSpPr>
          <a:xfrm flipH="1">
            <a:off x="-135667" y="728078"/>
            <a:ext cx="576222" cy="690773"/>
            <a:chOff x="5937150" y="5007400"/>
            <a:chExt cx="373225" cy="447450"/>
          </a:xfrm>
        </p:grpSpPr>
        <p:sp>
          <p:nvSpPr>
            <p:cNvPr id="1169" name="Google Shape;1169;p10"/>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0"/>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0"/>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2" name="Google Shape;1172;p10"/>
          <p:cNvGrpSpPr/>
          <p:nvPr/>
        </p:nvGrpSpPr>
        <p:grpSpPr>
          <a:xfrm>
            <a:off x="145139" y="1833655"/>
            <a:ext cx="236881" cy="264947"/>
            <a:chOff x="6809075" y="3709775"/>
            <a:chExt cx="385925" cy="431650"/>
          </a:xfrm>
        </p:grpSpPr>
        <p:sp>
          <p:nvSpPr>
            <p:cNvPr id="1173" name="Google Shape;1173;p10"/>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0"/>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0"/>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0"/>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0"/>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0"/>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0"/>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0"/>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0"/>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0"/>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0"/>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10"/>
          <p:cNvGrpSpPr/>
          <p:nvPr/>
        </p:nvGrpSpPr>
        <p:grpSpPr>
          <a:xfrm rot="1668623" flipH="1">
            <a:off x="-244588" y="3193529"/>
            <a:ext cx="574070" cy="618300"/>
            <a:chOff x="2145500" y="2775800"/>
            <a:chExt cx="378025" cy="407150"/>
          </a:xfrm>
        </p:grpSpPr>
        <p:sp>
          <p:nvSpPr>
            <p:cNvPr id="1188" name="Google Shape;1188;p10"/>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10"/>
          <p:cNvGrpSpPr/>
          <p:nvPr/>
        </p:nvGrpSpPr>
        <p:grpSpPr>
          <a:xfrm>
            <a:off x="8643983" y="1368253"/>
            <a:ext cx="576222" cy="690773"/>
            <a:chOff x="5937150" y="5007400"/>
            <a:chExt cx="373225" cy="447450"/>
          </a:xfrm>
        </p:grpSpPr>
        <p:sp>
          <p:nvSpPr>
            <p:cNvPr id="1191" name="Google Shape;1191;p10"/>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0"/>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10"/>
          <p:cNvGrpSpPr/>
          <p:nvPr/>
        </p:nvGrpSpPr>
        <p:grpSpPr>
          <a:xfrm rot="-1668623">
            <a:off x="8806987" y="422229"/>
            <a:ext cx="574070" cy="618300"/>
            <a:chOff x="2145500" y="2775800"/>
            <a:chExt cx="378025" cy="407150"/>
          </a:xfrm>
        </p:grpSpPr>
        <p:sp>
          <p:nvSpPr>
            <p:cNvPr id="1195" name="Google Shape;1195;p10"/>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7"/>
        <p:cNvGrpSpPr/>
        <p:nvPr/>
      </p:nvGrpSpPr>
      <p:grpSpPr>
        <a:xfrm>
          <a:off x="0" y="0"/>
          <a:ext cx="0" cy="0"/>
          <a:chOff x="0" y="0"/>
          <a:chExt cx="0" cy="0"/>
        </a:xfrm>
      </p:grpSpPr>
      <p:sp>
        <p:nvSpPr>
          <p:cNvPr id="1198" name="Google Shape;1198;p11"/>
          <p:cNvSpPr txBox="1">
            <a:spLocks noGrp="1"/>
          </p:cNvSpPr>
          <p:nvPr>
            <p:ph type="title" hasCustomPrompt="1"/>
          </p:nvPr>
        </p:nvSpPr>
        <p:spPr>
          <a:xfrm>
            <a:off x="1284000" y="1855388"/>
            <a:ext cx="6576000" cy="79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99" name="Google Shape;1199;p11"/>
          <p:cNvSpPr txBox="1">
            <a:spLocks noGrp="1"/>
          </p:cNvSpPr>
          <p:nvPr>
            <p:ph type="subTitle" idx="1"/>
          </p:nvPr>
        </p:nvSpPr>
        <p:spPr>
          <a:xfrm>
            <a:off x="1284000" y="2913713"/>
            <a:ext cx="6576000" cy="37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200" name="Google Shape;1200;p11"/>
          <p:cNvGrpSpPr/>
          <p:nvPr/>
        </p:nvGrpSpPr>
        <p:grpSpPr>
          <a:xfrm rot="5400000" flipH="1">
            <a:off x="-1804445" y="-1477605"/>
            <a:ext cx="3863820" cy="1504029"/>
            <a:chOff x="5118925" y="3316075"/>
            <a:chExt cx="2765798" cy="1076613"/>
          </a:xfrm>
        </p:grpSpPr>
        <p:sp>
          <p:nvSpPr>
            <p:cNvPr id="1201" name="Google Shape;1201;p11"/>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1"/>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1"/>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1"/>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1"/>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1"/>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1"/>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1"/>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1"/>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1"/>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1"/>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1"/>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1"/>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1"/>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1"/>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1"/>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1"/>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1"/>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1"/>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1"/>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1"/>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1"/>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1"/>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1"/>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1"/>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1"/>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1"/>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1"/>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1"/>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1"/>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1"/>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1"/>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1"/>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1"/>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11"/>
          <p:cNvGrpSpPr/>
          <p:nvPr/>
        </p:nvGrpSpPr>
        <p:grpSpPr>
          <a:xfrm flipH="1">
            <a:off x="-1103862" y="4520638"/>
            <a:ext cx="2765798" cy="1076613"/>
            <a:chOff x="5118925" y="3316075"/>
            <a:chExt cx="2765798" cy="1076613"/>
          </a:xfrm>
        </p:grpSpPr>
        <p:sp>
          <p:nvSpPr>
            <p:cNvPr id="1236" name="Google Shape;1236;p11"/>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1"/>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1"/>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1"/>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1"/>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1"/>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1"/>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1"/>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1"/>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1"/>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1"/>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1"/>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1"/>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1"/>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1"/>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1"/>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1"/>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1"/>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1"/>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1"/>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1"/>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1"/>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1"/>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1"/>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1"/>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1"/>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1"/>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1"/>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1"/>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1"/>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1"/>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1"/>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1"/>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11"/>
          <p:cNvGrpSpPr/>
          <p:nvPr/>
        </p:nvGrpSpPr>
        <p:grpSpPr>
          <a:xfrm>
            <a:off x="1682110" y="-850795"/>
            <a:ext cx="1236818" cy="1079132"/>
            <a:chOff x="2389000" y="3547600"/>
            <a:chExt cx="1218300" cy="1062975"/>
          </a:xfrm>
        </p:grpSpPr>
        <p:sp>
          <p:nvSpPr>
            <p:cNvPr id="1271" name="Google Shape;1271;p11"/>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1"/>
            <p:cNvSpPr/>
            <p:nvPr/>
          </p:nvSpPr>
          <p:spPr>
            <a:xfrm>
              <a:off x="2626700" y="3864925"/>
              <a:ext cx="261425" cy="194800"/>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1"/>
            <p:cNvSpPr/>
            <p:nvPr/>
          </p:nvSpPr>
          <p:spPr>
            <a:xfrm>
              <a:off x="2756025" y="4085675"/>
              <a:ext cx="277225" cy="170425"/>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1"/>
            <p:cNvSpPr/>
            <p:nvPr/>
          </p:nvSpPr>
          <p:spPr>
            <a:xfrm>
              <a:off x="2938150" y="4214150"/>
              <a:ext cx="209150" cy="201650"/>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1"/>
            <p:cNvSpPr/>
            <p:nvPr/>
          </p:nvSpPr>
          <p:spPr>
            <a:xfrm>
              <a:off x="3125400" y="4293850"/>
              <a:ext cx="169650" cy="21435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1"/>
            <p:cNvSpPr/>
            <p:nvPr/>
          </p:nvSpPr>
          <p:spPr>
            <a:xfrm>
              <a:off x="2979575" y="3664500"/>
              <a:ext cx="181625" cy="23840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1"/>
            <p:cNvSpPr/>
            <p:nvPr/>
          </p:nvSpPr>
          <p:spPr>
            <a:xfrm>
              <a:off x="3146725" y="3829975"/>
              <a:ext cx="211775" cy="190875"/>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1"/>
            <p:cNvSpPr/>
            <p:nvPr/>
          </p:nvSpPr>
          <p:spPr>
            <a:xfrm>
              <a:off x="3241375" y="4027025"/>
              <a:ext cx="257925" cy="158350"/>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3255975" y="4228375"/>
              <a:ext cx="285275" cy="157375"/>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1"/>
            <p:cNvSpPr/>
            <p:nvPr/>
          </p:nvSpPr>
          <p:spPr>
            <a:xfrm>
              <a:off x="2966850" y="3917325"/>
              <a:ext cx="239075" cy="283075"/>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1"/>
            <p:cNvSpPr/>
            <p:nvPr/>
          </p:nvSpPr>
          <p:spPr>
            <a:xfrm>
              <a:off x="3353800" y="3664450"/>
              <a:ext cx="5850" cy="4225"/>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11"/>
          <p:cNvGrpSpPr/>
          <p:nvPr/>
        </p:nvGrpSpPr>
        <p:grpSpPr>
          <a:xfrm rot="5400000">
            <a:off x="398594" y="2413867"/>
            <a:ext cx="224752" cy="188036"/>
            <a:chOff x="5613525" y="2508525"/>
            <a:chExt cx="354275" cy="296400"/>
          </a:xfrm>
        </p:grpSpPr>
        <p:sp>
          <p:nvSpPr>
            <p:cNvPr id="1283" name="Google Shape;1283;p11"/>
            <p:cNvSpPr/>
            <p:nvPr/>
          </p:nvSpPr>
          <p:spPr>
            <a:xfrm>
              <a:off x="5613525" y="2508525"/>
              <a:ext cx="49175"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1"/>
            <p:cNvSpPr/>
            <p:nvPr/>
          </p:nvSpPr>
          <p:spPr>
            <a:xfrm>
              <a:off x="5689525" y="2508525"/>
              <a:ext cx="49550"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1"/>
            <p:cNvSpPr/>
            <p:nvPr/>
          </p:nvSpPr>
          <p:spPr>
            <a:xfrm>
              <a:off x="5765875" y="2508525"/>
              <a:ext cx="49525"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1"/>
            <p:cNvSpPr/>
            <p:nvPr/>
          </p:nvSpPr>
          <p:spPr>
            <a:xfrm>
              <a:off x="584222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1"/>
            <p:cNvSpPr/>
            <p:nvPr/>
          </p:nvSpPr>
          <p:spPr>
            <a:xfrm>
              <a:off x="591857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1"/>
          <p:cNvGrpSpPr/>
          <p:nvPr/>
        </p:nvGrpSpPr>
        <p:grpSpPr>
          <a:xfrm>
            <a:off x="-355668" y="3369578"/>
            <a:ext cx="733488" cy="456751"/>
            <a:chOff x="4819000" y="1410925"/>
            <a:chExt cx="327450" cy="203925"/>
          </a:xfrm>
        </p:grpSpPr>
        <p:sp>
          <p:nvSpPr>
            <p:cNvPr id="1289" name="Google Shape;1289;p11"/>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1"/>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1"/>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1"/>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1"/>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1"/>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1"/>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11"/>
          <p:cNvGrpSpPr/>
          <p:nvPr/>
        </p:nvGrpSpPr>
        <p:grpSpPr>
          <a:xfrm rot="-1668623">
            <a:off x="8748137" y="624691"/>
            <a:ext cx="574070" cy="618300"/>
            <a:chOff x="2145500" y="2775800"/>
            <a:chExt cx="378025" cy="407150"/>
          </a:xfrm>
        </p:grpSpPr>
        <p:sp>
          <p:nvSpPr>
            <p:cNvPr id="1298" name="Google Shape;1298;p11"/>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1"/>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5625063" y="-208625"/>
            <a:ext cx="808528" cy="43698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11"/>
          <p:cNvGrpSpPr/>
          <p:nvPr/>
        </p:nvGrpSpPr>
        <p:grpSpPr>
          <a:xfrm>
            <a:off x="8540001" y="1663164"/>
            <a:ext cx="808517" cy="969266"/>
            <a:chOff x="5937150" y="5007400"/>
            <a:chExt cx="373225" cy="447450"/>
          </a:xfrm>
        </p:grpSpPr>
        <p:sp>
          <p:nvSpPr>
            <p:cNvPr id="1302" name="Google Shape;1302;p11"/>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1"/>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5" name="Google Shape;1305;p11"/>
          <p:cNvSpPr/>
          <p:nvPr/>
        </p:nvSpPr>
        <p:spPr>
          <a:xfrm rot="9900039">
            <a:off x="8686521" y="2867633"/>
            <a:ext cx="1137851" cy="531974"/>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1"/>
          <p:cNvSpPr/>
          <p:nvPr/>
        </p:nvSpPr>
        <p:spPr>
          <a:xfrm rot="5400000">
            <a:off x="4038775" y="-547600"/>
            <a:ext cx="263212" cy="1200787"/>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7" name="Google Shape;1307;p11"/>
          <p:cNvGrpSpPr/>
          <p:nvPr/>
        </p:nvGrpSpPr>
        <p:grpSpPr>
          <a:xfrm>
            <a:off x="6433600" y="4817875"/>
            <a:ext cx="333650" cy="198650"/>
            <a:chOff x="2645275" y="3236825"/>
            <a:chExt cx="333650" cy="198650"/>
          </a:xfrm>
        </p:grpSpPr>
        <p:sp>
          <p:nvSpPr>
            <p:cNvPr id="1308" name="Google Shape;1308;p11"/>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1"/>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1"/>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1"/>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1"/>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1"/>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11"/>
          <p:cNvGrpSpPr/>
          <p:nvPr/>
        </p:nvGrpSpPr>
        <p:grpSpPr>
          <a:xfrm>
            <a:off x="4813211" y="4817878"/>
            <a:ext cx="733505" cy="482151"/>
            <a:chOff x="6739600" y="291450"/>
            <a:chExt cx="504925" cy="331900"/>
          </a:xfrm>
        </p:grpSpPr>
        <p:sp>
          <p:nvSpPr>
            <p:cNvPr id="1315" name="Google Shape;1315;p11"/>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1"/>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1"/>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1"/>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1"/>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1"/>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1"/>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1"/>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1"/>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1"/>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1"/>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1"/>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1"/>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1"/>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1"/>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1"/>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1"/>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1"/>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1"/>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1"/>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1"/>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1"/>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3311675" y="4817884"/>
            <a:ext cx="808501" cy="666084"/>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0" name="Google Shape;1340;p11"/>
          <p:cNvGrpSpPr/>
          <p:nvPr/>
        </p:nvGrpSpPr>
        <p:grpSpPr>
          <a:xfrm>
            <a:off x="7075986" y="4513042"/>
            <a:ext cx="959197" cy="808314"/>
            <a:chOff x="1844900" y="831875"/>
            <a:chExt cx="538300" cy="453625"/>
          </a:xfrm>
        </p:grpSpPr>
        <p:sp>
          <p:nvSpPr>
            <p:cNvPr id="1341" name="Google Shape;1341;p11"/>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1"/>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1"/>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1"/>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1"/>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1"/>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1"/>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1"/>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1"/>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1"/>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1"/>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1"/>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1"/>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1"/>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11"/>
          <p:cNvSpPr/>
          <p:nvPr/>
        </p:nvSpPr>
        <p:spPr>
          <a:xfrm>
            <a:off x="7075975" y="-529701"/>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1"/>
          <p:cNvSpPr/>
          <p:nvPr/>
        </p:nvSpPr>
        <p:spPr>
          <a:xfrm>
            <a:off x="-183753" y="2468195"/>
            <a:ext cx="389663" cy="207064"/>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8" name="Google Shape;1358;p11"/>
          <p:cNvGrpSpPr/>
          <p:nvPr/>
        </p:nvGrpSpPr>
        <p:grpSpPr>
          <a:xfrm>
            <a:off x="8343889" y="4467564"/>
            <a:ext cx="1200748" cy="1182769"/>
            <a:chOff x="960250" y="302050"/>
            <a:chExt cx="721300" cy="710500"/>
          </a:xfrm>
        </p:grpSpPr>
        <p:sp>
          <p:nvSpPr>
            <p:cNvPr id="1359" name="Google Shape;1359;p11"/>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1"/>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1"/>
            <p:cNvSpPr/>
            <p:nvPr/>
          </p:nvSpPr>
          <p:spPr>
            <a:xfrm>
              <a:off x="961300" y="563475"/>
              <a:ext cx="49200" cy="51600"/>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1"/>
            <p:cNvSpPr/>
            <p:nvPr/>
          </p:nvSpPr>
          <p:spPr>
            <a:xfrm>
              <a:off x="1369900" y="483900"/>
              <a:ext cx="97025" cy="89125"/>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1"/>
            <p:cNvSpPr/>
            <p:nvPr/>
          </p:nvSpPr>
          <p:spPr>
            <a:xfrm>
              <a:off x="1442825" y="640325"/>
              <a:ext cx="89100" cy="74425"/>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1"/>
            <p:cNvSpPr/>
            <p:nvPr/>
          </p:nvSpPr>
          <p:spPr>
            <a:xfrm>
              <a:off x="1395375" y="838150"/>
              <a:ext cx="93900" cy="73950"/>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1"/>
            <p:cNvSpPr/>
            <p:nvPr/>
          </p:nvSpPr>
          <p:spPr>
            <a:xfrm>
              <a:off x="1172475" y="589375"/>
              <a:ext cx="82225"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1"/>
            <p:cNvSpPr/>
            <p:nvPr/>
          </p:nvSpPr>
          <p:spPr>
            <a:xfrm>
              <a:off x="1244725" y="770200"/>
              <a:ext cx="92875" cy="6792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1"/>
            <p:cNvSpPr/>
            <p:nvPr/>
          </p:nvSpPr>
          <p:spPr>
            <a:xfrm>
              <a:off x="1190700" y="302050"/>
              <a:ext cx="80875" cy="80125"/>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1503000" y="540600"/>
              <a:ext cx="79825" cy="88575"/>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1555650" y="713775"/>
              <a:ext cx="80825" cy="76400"/>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1027675" y="637550"/>
              <a:ext cx="94275" cy="65950"/>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1396375" y="742025"/>
              <a:ext cx="64000" cy="5610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1"/>
            <p:cNvSpPr/>
            <p:nvPr/>
          </p:nvSpPr>
          <p:spPr>
            <a:xfrm>
              <a:off x="1139475" y="516700"/>
              <a:ext cx="78075" cy="36500"/>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1"/>
            <p:cNvSpPr/>
            <p:nvPr/>
          </p:nvSpPr>
          <p:spPr>
            <a:xfrm>
              <a:off x="1119850" y="780175"/>
              <a:ext cx="58850" cy="61425"/>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1074800" y="902825"/>
              <a:ext cx="46800" cy="69150"/>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1241775" y="433175"/>
              <a:ext cx="50425" cy="6292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1240600" y="890150"/>
              <a:ext cx="66375" cy="358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1402250" y="370000"/>
              <a:ext cx="57800" cy="45950"/>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1"/>
            <p:cNvSpPr/>
            <p:nvPr/>
          </p:nvSpPr>
          <p:spPr>
            <a:xfrm>
              <a:off x="1089575" y="577300"/>
              <a:ext cx="45425" cy="40725"/>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1"/>
            <p:cNvSpPr/>
            <p:nvPr/>
          </p:nvSpPr>
          <p:spPr>
            <a:xfrm>
              <a:off x="1353400" y="646250"/>
              <a:ext cx="43700" cy="37975"/>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1314525" y="392775"/>
              <a:ext cx="39600" cy="34925"/>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1294250" y="605200"/>
              <a:ext cx="29600" cy="25375"/>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2" name="Google Shape;1382;p11"/>
          <p:cNvSpPr/>
          <p:nvPr/>
        </p:nvSpPr>
        <p:spPr>
          <a:xfrm rot="3059263">
            <a:off x="1685665" y="119836"/>
            <a:ext cx="373840" cy="198656"/>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1pPr>
            <a:lvl2pPr marL="914400" lvl="1"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2pPr>
            <a:lvl3pPr marL="1371600" lvl="2"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3pPr>
            <a:lvl4pPr marL="1828800" lvl="3"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4pPr>
            <a:lvl5pPr marL="2286000" lvl="4"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5pPr>
            <a:lvl6pPr marL="2743200" lvl="5"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6pPr>
            <a:lvl7pPr marL="3200400" lvl="6"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7pPr>
            <a:lvl8pPr marL="3657600" lvl="7"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8pPr>
            <a:lvl9pPr marL="4114800" lvl="8"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 id="2147483661" r:id="rId12"/>
    <p:sldLayoutId id="2147483662" r:id="rId13"/>
    <p:sldLayoutId id="2147483665" r:id="rId14"/>
    <p:sldLayoutId id="2147483666" r:id="rId15"/>
    <p:sldLayoutId id="2147483667" r:id="rId16"/>
    <p:sldLayoutId id="2147483674" r:id="rId17"/>
    <p:sldLayoutId id="2147483675" r:id="rId18"/>
    <p:sldLayoutId id="2147483676" r:id="rId19"/>
    <p:sldLayoutId id="2147483677" r:id="rId20"/>
    <p:sldLayoutId id="2147483681"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sp>
        <p:nvSpPr>
          <p:cNvPr id="5" name="Google Shape;3626;p35"/>
          <p:cNvSpPr txBox="1">
            <a:spLocks noGrp="1"/>
          </p:cNvSpPr>
          <p:nvPr>
            <p:ph type="subTitle" idx="1"/>
          </p:nvPr>
        </p:nvSpPr>
        <p:spPr>
          <a:xfrm>
            <a:off x="944652" y="1404468"/>
            <a:ext cx="7025867" cy="2093111"/>
          </a:xfrm>
          <a:prstGeom prst="rect">
            <a:avLst/>
          </a:prstGeom>
          <a:solidFill>
            <a:schemeClr val="bg1"/>
          </a:solidFill>
        </p:spPr>
        <p:txBody>
          <a:bodyPr spcFirstLastPara="1" wrap="square" lIns="91425" tIns="91425" rIns="91425" bIns="91425" anchor="ctr" anchorCtr="0">
            <a:noAutofit/>
          </a:bodyPr>
          <a:lstStyle/>
          <a:p>
            <a:r>
              <a:rPr lang="de-DE" sz="3600" b="1" dirty="0" smtClean="0">
                <a:solidFill>
                  <a:srgbClr val="FF0000"/>
                </a:solidFill>
              </a:rPr>
              <a:t>BÀI 2. MÔ HÌNH THỦY CANH THEO HƯỚNG PHÁT TRIỂN NÔNG NGHIỆP SẠCH</a:t>
            </a:r>
            <a:endParaRPr lang="en-US" sz="3600" dirty="0">
              <a:solidFill>
                <a:srgbClr val="FF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9"/>
        <p:cNvGrpSpPr/>
        <p:nvPr/>
      </p:nvGrpSpPr>
      <p:grpSpPr>
        <a:xfrm>
          <a:off x="0" y="0"/>
          <a:ext cx="0" cy="0"/>
          <a:chOff x="0" y="0"/>
          <a:chExt cx="0" cy="0"/>
        </a:xfrm>
      </p:grpSpPr>
      <p:sp>
        <p:nvSpPr>
          <p:cNvPr id="4000" name="Google Shape;4000;p48"/>
          <p:cNvSpPr txBox="1">
            <a:spLocks noGrp="1"/>
          </p:cNvSpPr>
          <p:nvPr>
            <p:ph type="title"/>
          </p:nvPr>
        </p:nvSpPr>
        <p:spPr>
          <a:xfrm>
            <a:off x="977462" y="2010394"/>
            <a:ext cx="7330609" cy="1521082"/>
          </a:xfrm>
          <a:prstGeom prst="rect">
            <a:avLst/>
          </a:prstGeom>
        </p:spPr>
        <p:txBody>
          <a:bodyPr spcFirstLastPara="1" wrap="square" lIns="91425" tIns="91425" rIns="91425" bIns="91425" anchor="b" anchorCtr="0">
            <a:noAutofit/>
          </a:bodyPr>
          <a:lstStyle/>
          <a:p>
            <a:r>
              <a:rPr lang="en-US" i="1" dirty="0" err="1">
                <a:solidFill>
                  <a:srgbClr val="FF0000"/>
                </a:solidFill>
              </a:rPr>
              <a:t>Cấu</a:t>
            </a:r>
            <a:r>
              <a:rPr lang="en-US" i="1" dirty="0">
                <a:solidFill>
                  <a:srgbClr val="FF0000"/>
                </a:solidFill>
              </a:rPr>
              <a:t> </a:t>
            </a:r>
            <a:r>
              <a:rPr lang="en-US" i="1" dirty="0" err="1">
                <a:solidFill>
                  <a:srgbClr val="FF0000"/>
                </a:solidFill>
              </a:rPr>
              <a:t>trúc</a:t>
            </a:r>
            <a:r>
              <a:rPr lang="en-US" i="1" dirty="0">
                <a:solidFill>
                  <a:srgbClr val="FF0000"/>
                </a:solidFill>
              </a:rPr>
              <a:t> </a:t>
            </a:r>
            <a:r>
              <a:rPr lang="en-US" i="1" dirty="0" err="1">
                <a:solidFill>
                  <a:srgbClr val="FF0000"/>
                </a:solidFill>
              </a:rPr>
              <a:t>chung</a:t>
            </a:r>
            <a:r>
              <a:rPr lang="en-US" i="1" dirty="0">
                <a:solidFill>
                  <a:srgbClr val="FF0000"/>
                </a:solidFill>
              </a:rPr>
              <a:t> </a:t>
            </a:r>
            <a:r>
              <a:rPr lang="en-US" i="1" dirty="0" err="1">
                <a:solidFill>
                  <a:srgbClr val="FF0000"/>
                </a:solidFill>
              </a:rPr>
              <a:t>của</a:t>
            </a:r>
            <a:r>
              <a:rPr lang="en-US" i="1" dirty="0">
                <a:solidFill>
                  <a:srgbClr val="FF0000"/>
                </a:solidFill>
              </a:rPr>
              <a:t> </a:t>
            </a:r>
            <a:r>
              <a:rPr lang="en-US" i="1" dirty="0" err="1">
                <a:solidFill>
                  <a:srgbClr val="FF0000"/>
                </a:solidFill>
              </a:rPr>
              <a:t>hệ</a:t>
            </a:r>
            <a:r>
              <a:rPr lang="en-US" i="1" dirty="0">
                <a:solidFill>
                  <a:srgbClr val="FF0000"/>
                </a:solidFill>
              </a:rPr>
              <a:t> </a:t>
            </a:r>
            <a:r>
              <a:rPr lang="en-US" i="1" dirty="0" err="1">
                <a:solidFill>
                  <a:srgbClr val="FF0000"/>
                </a:solidFill>
              </a:rPr>
              <a:t>thống</a:t>
            </a:r>
            <a:r>
              <a:rPr lang="en-US" i="1" dirty="0">
                <a:solidFill>
                  <a:srgbClr val="FF0000"/>
                </a:solidFill>
              </a:rPr>
              <a:t> </a:t>
            </a:r>
            <a:r>
              <a:rPr lang="en-US" i="1" dirty="0" err="1">
                <a:solidFill>
                  <a:srgbClr val="FF0000"/>
                </a:solidFill>
              </a:rPr>
              <a:t>thủy</a:t>
            </a:r>
            <a:r>
              <a:rPr lang="en-US" i="1" dirty="0">
                <a:solidFill>
                  <a:srgbClr val="FF0000"/>
                </a:solidFill>
              </a:rPr>
              <a:t> </a:t>
            </a:r>
            <a:r>
              <a:rPr lang="en-US" i="1" dirty="0" err="1">
                <a:solidFill>
                  <a:srgbClr val="FF0000"/>
                </a:solidFill>
              </a:rPr>
              <a:t>canh</a:t>
            </a:r>
            <a:r>
              <a:rPr lang="en-US" i="1" dirty="0">
                <a:solidFill>
                  <a:srgbClr val="FF0000"/>
                </a:solidFill>
              </a:rPr>
              <a:t> </a:t>
            </a:r>
            <a:endParaRPr lang="en-US" dirty="0">
              <a:solidFill>
                <a:srgbClr val="FF0000"/>
              </a:solidFill>
            </a:endParaRPr>
          </a:p>
        </p:txBody>
      </p:sp>
      <p:sp>
        <p:nvSpPr>
          <p:cNvPr id="4001" name="Google Shape;4001;p48"/>
          <p:cNvSpPr txBox="1">
            <a:spLocks noGrp="1"/>
          </p:cNvSpPr>
          <p:nvPr>
            <p:ph type="title" idx="2"/>
          </p:nvPr>
        </p:nvSpPr>
        <p:spPr>
          <a:xfrm>
            <a:off x="6866250" y="1004525"/>
            <a:ext cx="1268400" cy="99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FF0000"/>
                </a:solidFill>
              </a:rPr>
              <a:t>II.</a:t>
            </a:r>
            <a:endParaRPr dirty="0">
              <a:solidFill>
                <a:srgbClr val="FF0000"/>
              </a:solidFill>
            </a:endParaRPr>
          </a:p>
        </p:txBody>
      </p:sp>
      <p:grpSp>
        <p:nvGrpSpPr>
          <p:cNvPr id="4003" name="Google Shape;4003;p48"/>
          <p:cNvGrpSpPr/>
          <p:nvPr/>
        </p:nvGrpSpPr>
        <p:grpSpPr>
          <a:xfrm>
            <a:off x="6505260" y="1309712"/>
            <a:ext cx="242605" cy="382380"/>
            <a:chOff x="4749525" y="2413575"/>
            <a:chExt cx="311271" cy="490672"/>
          </a:xfrm>
        </p:grpSpPr>
        <p:sp>
          <p:nvSpPr>
            <p:cNvPr id="4004" name="Google Shape;4004;p48"/>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8"/>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8"/>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7811" y="193037"/>
            <a:ext cx="8567935" cy="4883460"/>
          </a:xfrm>
          <a:prstGeom prst="rect">
            <a:avLst/>
          </a:prstGeom>
        </p:spPr>
      </p:pic>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9"/>
        <p:cNvGrpSpPr/>
        <p:nvPr/>
      </p:nvGrpSpPr>
      <p:grpSpPr>
        <a:xfrm>
          <a:off x="0" y="0"/>
          <a:ext cx="0" cy="0"/>
          <a:chOff x="0" y="0"/>
          <a:chExt cx="0" cy="0"/>
        </a:xfrm>
      </p:grpSpPr>
      <p:pic>
        <p:nvPicPr>
          <p:cNvPr id="46" name="Picture 45"/>
          <p:cNvPicPr/>
          <p:nvPr/>
        </p:nvPicPr>
        <p:blipFill>
          <a:blip r:embed="rId3"/>
          <a:stretch>
            <a:fillRect/>
          </a:stretch>
        </p:blipFill>
        <p:spPr>
          <a:xfrm>
            <a:off x="551793" y="0"/>
            <a:ext cx="4713890" cy="2404241"/>
          </a:xfrm>
          <a:prstGeom prst="rect">
            <a:avLst/>
          </a:prstGeom>
        </p:spPr>
      </p:pic>
      <p:pic>
        <p:nvPicPr>
          <p:cNvPr id="47" name="Picture 46"/>
          <p:cNvPicPr/>
          <p:nvPr/>
        </p:nvPicPr>
        <p:blipFill>
          <a:blip r:embed="rId4"/>
          <a:stretch>
            <a:fillRect/>
          </a:stretch>
        </p:blipFill>
        <p:spPr>
          <a:xfrm>
            <a:off x="5747845" y="0"/>
            <a:ext cx="2819400" cy="2895600"/>
          </a:xfrm>
          <a:prstGeom prst="rect">
            <a:avLst/>
          </a:prstGeom>
        </p:spPr>
      </p:pic>
      <p:pic>
        <p:nvPicPr>
          <p:cNvPr id="48" name="Picture 47"/>
          <p:cNvPicPr/>
          <p:nvPr/>
        </p:nvPicPr>
        <p:blipFill>
          <a:blip r:embed="rId5"/>
          <a:stretch>
            <a:fillRect/>
          </a:stretch>
        </p:blipFill>
        <p:spPr>
          <a:xfrm>
            <a:off x="2122433" y="2404241"/>
            <a:ext cx="3143250" cy="2739259"/>
          </a:xfrm>
          <a:prstGeom prst="rect">
            <a:avLst/>
          </a:prstGeom>
        </p:spPr>
      </p:pic>
    </p:spTree>
    <p:extLst>
      <p:ext uri="{BB962C8B-B14F-4D97-AF65-F5344CB8AC3E}">
        <p14:creationId xmlns:p14="http://schemas.microsoft.com/office/powerpoint/2010/main" val="3191087141"/>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0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9193" y="0"/>
            <a:ext cx="8229600" cy="5021317"/>
          </a:xfrm>
          <a:prstGeom prst="rect">
            <a:avLst/>
          </a:prstGeom>
        </p:spPr>
      </p:pic>
    </p:spTree>
    <p:extLst>
      <p:ext uri="{BB962C8B-B14F-4D97-AF65-F5344CB8AC3E}">
        <p14:creationId xmlns:p14="http://schemas.microsoft.com/office/powerpoint/2010/main" val="380640956"/>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79463" y="57264"/>
            <a:ext cx="6148571" cy="4984483"/>
          </a:xfrm>
          <a:prstGeom prst="rect">
            <a:avLst/>
          </a:prstGeom>
        </p:spPr>
      </p:pic>
    </p:spTree>
    <p:extLst>
      <p:ext uri="{BB962C8B-B14F-4D97-AF65-F5344CB8AC3E}">
        <p14:creationId xmlns:p14="http://schemas.microsoft.com/office/powerpoint/2010/main" val="97728573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00"/>
        <p:cNvGrpSpPr/>
        <p:nvPr/>
      </p:nvGrpSpPr>
      <p:grpSpPr>
        <a:xfrm>
          <a:off x="0" y="0"/>
          <a:ext cx="0" cy="0"/>
          <a:chOff x="0" y="0"/>
          <a:chExt cx="0" cy="0"/>
        </a:xfrm>
      </p:grpSpPr>
      <p:pic>
        <p:nvPicPr>
          <p:cNvPr id="8" name="Picture 7"/>
          <p:cNvPicPr/>
          <p:nvPr/>
        </p:nvPicPr>
        <p:blipFill>
          <a:blip r:embed="rId3"/>
          <a:stretch>
            <a:fillRect/>
          </a:stretch>
        </p:blipFill>
        <p:spPr>
          <a:xfrm>
            <a:off x="963655" y="265166"/>
            <a:ext cx="7147703" cy="4559081"/>
          </a:xfrm>
          <a:prstGeom prst="rect">
            <a:avLst/>
          </a:prstGeom>
        </p:spPr>
      </p:pic>
    </p:spTree>
    <p:extLst>
      <p:ext uri="{BB962C8B-B14F-4D97-AF65-F5344CB8AC3E}">
        <p14:creationId xmlns:p14="http://schemas.microsoft.com/office/powerpoint/2010/main" val="3110524483"/>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0"/>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39279" y="70613"/>
            <a:ext cx="6048692" cy="4974351"/>
          </a:xfrm>
          <a:prstGeom prst="rect">
            <a:avLst/>
          </a:prstGeom>
        </p:spPr>
      </p:pic>
      <p:pic>
        <p:nvPicPr>
          <p:cNvPr id="6" name="Picture 5"/>
          <p:cNvPicPr>
            <a:picLocks noChangeAspect="1"/>
          </p:cNvPicPr>
          <p:nvPr/>
        </p:nvPicPr>
        <p:blipFill>
          <a:blip r:embed="rId4"/>
          <a:stretch>
            <a:fillRect/>
          </a:stretch>
        </p:blipFill>
        <p:spPr>
          <a:xfrm>
            <a:off x="415463" y="1088620"/>
            <a:ext cx="8251502" cy="2938339"/>
          </a:xfrm>
          <a:prstGeom prst="rect">
            <a:avLst/>
          </a:prstGeom>
        </p:spPr>
      </p:pic>
    </p:spTree>
    <p:extLst>
      <p:ext uri="{BB962C8B-B14F-4D97-AF65-F5344CB8AC3E}">
        <p14:creationId xmlns:p14="http://schemas.microsoft.com/office/powerpoint/2010/main" val="17021035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3" name="Google Shape;5203;p57"/>
          <p:cNvSpPr txBox="1">
            <a:spLocks noGrp="1"/>
          </p:cNvSpPr>
          <p:nvPr>
            <p:ph type="title"/>
          </p:nvPr>
        </p:nvSpPr>
        <p:spPr>
          <a:xfrm>
            <a:off x="670037" y="526799"/>
            <a:ext cx="7704000" cy="572700"/>
          </a:xfrm>
          <a:prstGeom prst="rect">
            <a:avLst/>
          </a:prstGeom>
        </p:spPr>
        <p:txBody>
          <a:bodyPr spcFirstLastPara="1" wrap="square" lIns="91425" tIns="91425" rIns="91425" bIns="91425" anchor="t" anchorCtr="0">
            <a:noAutofit/>
          </a:bodyPr>
          <a:lstStyle/>
          <a:p>
            <a:r>
              <a:rPr lang="en-US" sz="4400" u="sng" dirty="0" err="1">
                <a:solidFill>
                  <a:srgbClr val="FF0000"/>
                </a:solidFill>
              </a:rPr>
              <a:t>Kết</a:t>
            </a:r>
            <a:r>
              <a:rPr lang="en-US" sz="4400" u="sng" dirty="0">
                <a:solidFill>
                  <a:srgbClr val="FF0000"/>
                </a:solidFill>
              </a:rPr>
              <a:t> </a:t>
            </a:r>
            <a:r>
              <a:rPr lang="en-US" sz="4400" u="sng" dirty="0" err="1">
                <a:solidFill>
                  <a:srgbClr val="FF0000"/>
                </a:solidFill>
              </a:rPr>
              <a:t>luận</a:t>
            </a:r>
            <a:r>
              <a:rPr lang="en-US" sz="4400" dirty="0">
                <a:solidFill>
                  <a:srgbClr val="FF0000"/>
                </a:solidFill>
              </a:rPr>
              <a:t>:</a:t>
            </a:r>
            <a:r>
              <a:rPr lang="en-US" sz="4400" u="sng" dirty="0">
                <a:solidFill>
                  <a:srgbClr val="FF0000"/>
                </a:solidFill>
              </a:rPr>
              <a:t> </a:t>
            </a:r>
          </a:p>
        </p:txBody>
      </p:sp>
      <p:sp>
        <p:nvSpPr>
          <p:cNvPr id="5204" name="Google Shape;5204;p57"/>
          <p:cNvSpPr txBox="1">
            <a:spLocks noGrp="1"/>
          </p:cNvSpPr>
          <p:nvPr>
            <p:ph type="subTitle" idx="1"/>
          </p:nvPr>
        </p:nvSpPr>
        <p:spPr>
          <a:xfrm>
            <a:off x="670037" y="1552815"/>
            <a:ext cx="7725103" cy="2948240"/>
          </a:xfrm>
          <a:prstGeom prst="rect">
            <a:avLst/>
          </a:prstGeom>
        </p:spPr>
        <p:txBody>
          <a:bodyPr spcFirstLastPara="1" wrap="square" lIns="91425" tIns="91425" rIns="91425" bIns="91425" anchor="t" anchorCtr="0">
            <a:noAutofit/>
          </a:bodyPr>
          <a:lstStyle/>
          <a:p>
            <a:pPr marL="139700" indent="0" algn="just">
              <a:buNone/>
            </a:pPr>
            <a:r>
              <a:rPr lang="en-US" sz="2400" dirty="0" smtClean="0"/>
              <a:t>    </a:t>
            </a:r>
            <a:r>
              <a:rPr lang="en-US" sz="2400" dirty="0" err="1" smtClean="0"/>
              <a:t>Thuỷ</a:t>
            </a:r>
            <a:r>
              <a:rPr lang="en-US" sz="2400" dirty="0" smtClean="0"/>
              <a:t> </a:t>
            </a:r>
            <a:r>
              <a:rPr lang="en-US" sz="2400" dirty="0" err="1"/>
              <a:t>canh</a:t>
            </a:r>
            <a:r>
              <a:rPr lang="en-US" sz="2400" dirty="0"/>
              <a:t> </a:t>
            </a:r>
            <a:r>
              <a:rPr lang="en-US" sz="2400" dirty="0" err="1"/>
              <a:t>là</a:t>
            </a:r>
            <a:r>
              <a:rPr lang="en-US" sz="2400" dirty="0"/>
              <a:t> </a:t>
            </a:r>
            <a:r>
              <a:rPr lang="en-US" sz="2400" dirty="0" err="1"/>
              <a:t>phương</a:t>
            </a:r>
            <a:r>
              <a:rPr lang="en-US" sz="2400" dirty="0"/>
              <a:t> </a:t>
            </a:r>
            <a:r>
              <a:rPr lang="en-US" sz="2400" dirty="0" err="1"/>
              <a:t>pháp</a:t>
            </a:r>
            <a:r>
              <a:rPr lang="en-US" sz="2400" dirty="0"/>
              <a:t> </a:t>
            </a:r>
            <a:r>
              <a:rPr lang="en-US" sz="2400" dirty="0" err="1"/>
              <a:t>trồng</a:t>
            </a:r>
            <a:r>
              <a:rPr lang="en-US" sz="2400" dirty="0"/>
              <a:t> </a:t>
            </a:r>
            <a:r>
              <a:rPr lang="en-US" sz="2400" dirty="0" err="1"/>
              <a:t>cây</a:t>
            </a:r>
            <a:r>
              <a:rPr lang="en-US" sz="2400" dirty="0"/>
              <a:t> </a:t>
            </a:r>
            <a:r>
              <a:rPr lang="en-US" sz="2400" dirty="0" err="1"/>
              <a:t>mà</a:t>
            </a:r>
            <a:r>
              <a:rPr lang="en-US" sz="2400" dirty="0"/>
              <a:t> </a:t>
            </a:r>
            <a:r>
              <a:rPr lang="en-US" sz="2400" dirty="0" err="1"/>
              <a:t>dinh</a:t>
            </a:r>
            <a:r>
              <a:rPr lang="en-US" sz="2400" dirty="0"/>
              <a:t> </a:t>
            </a:r>
            <a:r>
              <a:rPr lang="en-US" sz="2400" dirty="0" err="1"/>
              <a:t>dưỡng</a:t>
            </a:r>
            <a:r>
              <a:rPr lang="en-US" sz="2400" dirty="0"/>
              <a:t> </a:t>
            </a:r>
            <a:r>
              <a:rPr lang="en-US" sz="2400" dirty="0" err="1" smtClean="0"/>
              <a:t>khoáng</a:t>
            </a:r>
            <a:r>
              <a:rPr lang="en-US" sz="2400" dirty="0" smtClean="0"/>
              <a:t> </a:t>
            </a:r>
            <a:r>
              <a:rPr lang="en-US" sz="2400" dirty="0" err="1"/>
              <a:t>được</a:t>
            </a:r>
            <a:r>
              <a:rPr lang="en-US" sz="2400" dirty="0"/>
              <a:t> </a:t>
            </a:r>
            <a:r>
              <a:rPr lang="en-US" sz="2400" dirty="0" err="1"/>
              <a:t>cung</a:t>
            </a:r>
            <a:r>
              <a:rPr lang="en-US" sz="2400" dirty="0"/>
              <a:t> </a:t>
            </a:r>
            <a:r>
              <a:rPr lang="en-US" sz="2400" dirty="0" err="1"/>
              <a:t>cấp</a:t>
            </a:r>
            <a:r>
              <a:rPr lang="en-US" sz="2400" dirty="0"/>
              <a:t> </a:t>
            </a:r>
            <a:r>
              <a:rPr lang="en-US" sz="2400" dirty="0" err="1"/>
              <a:t>cho</a:t>
            </a:r>
            <a:r>
              <a:rPr lang="en-US" sz="2400" dirty="0"/>
              <a:t> </a:t>
            </a:r>
            <a:r>
              <a:rPr lang="en-US" sz="2400" dirty="0" err="1"/>
              <a:t>cây</a:t>
            </a:r>
            <a:r>
              <a:rPr lang="en-US" sz="2400" dirty="0"/>
              <a:t> </a:t>
            </a:r>
            <a:r>
              <a:rPr lang="en-US" sz="2400" dirty="0" err="1"/>
              <a:t>trồng</a:t>
            </a:r>
            <a:r>
              <a:rPr lang="en-US" sz="2400" dirty="0"/>
              <a:t> </a:t>
            </a:r>
            <a:r>
              <a:rPr lang="en-US" sz="2400" dirty="0" err="1"/>
              <a:t>từ</a:t>
            </a:r>
            <a:r>
              <a:rPr lang="en-US" sz="2400" dirty="0"/>
              <a:t> dung </a:t>
            </a:r>
            <a:r>
              <a:rPr lang="en-US" sz="2400" dirty="0" err="1"/>
              <a:t>dịch</a:t>
            </a:r>
            <a:r>
              <a:rPr lang="en-US" sz="2400" dirty="0"/>
              <a:t> </a:t>
            </a:r>
            <a:r>
              <a:rPr lang="en-US" sz="2400" dirty="0" err="1"/>
              <a:t>thay</a:t>
            </a:r>
            <a:r>
              <a:rPr lang="en-US" sz="2400" dirty="0"/>
              <a:t> </a:t>
            </a:r>
            <a:r>
              <a:rPr lang="en-US" sz="2400" dirty="0" err="1"/>
              <a:t>thế</a:t>
            </a:r>
            <a:r>
              <a:rPr lang="en-US" sz="2400" dirty="0"/>
              <a:t> </a:t>
            </a:r>
            <a:r>
              <a:rPr lang="en-US" sz="2400" dirty="0" err="1"/>
              <a:t>vai</a:t>
            </a:r>
            <a:r>
              <a:rPr lang="en-US" sz="2400" dirty="0"/>
              <a:t> </a:t>
            </a:r>
            <a:r>
              <a:rPr lang="en-US" sz="2400" dirty="0" err="1"/>
              <a:t>trò</a:t>
            </a:r>
            <a:r>
              <a:rPr lang="en-US" sz="2400" dirty="0"/>
              <a:t> </a:t>
            </a:r>
            <a:r>
              <a:rPr lang="en-US" sz="2400" dirty="0" err="1"/>
              <a:t>của</a:t>
            </a:r>
            <a:r>
              <a:rPr lang="en-US" sz="2400" dirty="0"/>
              <a:t> </a:t>
            </a:r>
            <a:r>
              <a:rPr lang="en-US" sz="2400" dirty="0" err="1"/>
              <a:t>đất</a:t>
            </a:r>
            <a:r>
              <a:rPr lang="en-US" sz="2400" dirty="0"/>
              <a:t>. </a:t>
            </a:r>
            <a:endParaRPr lang="en-US" sz="2400" dirty="0" smtClean="0"/>
          </a:p>
          <a:p>
            <a:pPr marL="139700" indent="0" algn="just">
              <a:buNone/>
            </a:pPr>
            <a:r>
              <a:rPr lang="en-US" sz="2400" dirty="0"/>
              <a:t> </a:t>
            </a:r>
            <a:r>
              <a:rPr lang="en-US" sz="2400" dirty="0" smtClean="0"/>
              <a:t>   </a:t>
            </a: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hệ</a:t>
            </a:r>
            <a:r>
              <a:rPr lang="en-US" sz="2400" dirty="0"/>
              <a:t> </a:t>
            </a:r>
            <a:r>
              <a:rPr lang="en-US" sz="2400" dirty="0" err="1"/>
              <a:t>thống</a:t>
            </a:r>
            <a:r>
              <a:rPr lang="en-US" sz="2400" dirty="0"/>
              <a:t> </a:t>
            </a:r>
            <a:r>
              <a:rPr lang="en-US" sz="2400" dirty="0" err="1"/>
              <a:t>thuỷ</a:t>
            </a:r>
            <a:r>
              <a:rPr lang="en-US" sz="2400" dirty="0"/>
              <a:t> </a:t>
            </a:r>
            <a:r>
              <a:rPr lang="en-US" sz="2400" dirty="0" err="1"/>
              <a:t>canh</a:t>
            </a:r>
            <a:r>
              <a:rPr lang="en-US" sz="2400" dirty="0"/>
              <a:t> </a:t>
            </a:r>
            <a:r>
              <a:rPr lang="en-US" sz="2400" dirty="0" err="1"/>
              <a:t>bao</a:t>
            </a:r>
            <a:r>
              <a:rPr lang="en-US" sz="2400" dirty="0"/>
              <a:t> </a:t>
            </a:r>
            <a:r>
              <a:rPr lang="en-US" sz="2400" dirty="0" err="1"/>
              <a:t>gồm</a:t>
            </a:r>
            <a:r>
              <a:rPr lang="en-US" sz="2400" dirty="0"/>
              <a:t>: </a:t>
            </a:r>
            <a:r>
              <a:rPr lang="en-US" sz="2400" dirty="0" err="1"/>
              <a:t>hệ</a:t>
            </a:r>
            <a:r>
              <a:rPr lang="en-US" sz="2400" dirty="0"/>
              <a:t> </a:t>
            </a:r>
            <a:r>
              <a:rPr lang="en-US" sz="2400" dirty="0" err="1"/>
              <a:t>thống</a:t>
            </a:r>
            <a:r>
              <a:rPr lang="en-US" sz="2400" dirty="0"/>
              <a:t> </a:t>
            </a:r>
            <a:r>
              <a:rPr lang="en-US" sz="2400" dirty="0" err="1"/>
              <a:t>bể</a:t>
            </a:r>
            <a:r>
              <a:rPr lang="en-US" sz="2400" dirty="0"/>
              <a:t>/</a:t>
            </a:r>
            <a:r>
              <a:rPr lang="en-US" sz="2400" dirty="0" err="1"/>
              <a:t>thùng</a:t>
            </a:r>
            <a:r>
              <a:rPr lang="en-US" sz="2400" dirty="0"/>
              <a:t> </a:t>
            </a:r>
            <a:r>
              <a:rPr lang="en-US" sz="2400" dirty="0" err="1"/>
              <a:t>chứa</a:t>
            </a:r>
            <a:r>
              <a:rPr lang="en-US" sz="2400" dirty="0"/>
              <a:t> </a:t>
            </a:r>
            <a:r>
              <a:rPr lang="en-US" sz="2400" dirty="0" err="1"/>
              <a:t>dinh</a:t>
            </a:r>
            <a:r>
              <a:rPr lang="en-US" sz="2400" dirty="0"/>
              <a:t> </a:t>
            </a:r>
            <a:r>
              <a:rPr lang="en-US" sz="2400" dirty="0" err="1"/>
              <a:t>dưỡng</a:t>
            </a:r>
            <a:r>
              <a:rPr lang="en-US" sz="2400" dirty="0"/>
              <a:t>, </a:t>
            </a:r>
            <a:r>
              <a:rPr lang="en-US" sz="2400" dirty="0" err="1"/>
              <a:t>hệ</a:t>
            </a:r>
            <a:r>
              <a:rPr lang="en-US" sz="2400" dirty="0"/>
              <a:t> </a:t>
            </a:r>
            <a:r>
              <a:rPr lang="en-US" sz="2400" dirty="0" err="1"/>
              <a:t>thống</a:t>
            </a:r>
            <a:r>
              <a:rPr lang="en-US" sz="2400" dirty="0"/>
              <a:t> </a:t>
            </a:r>
            <a:r>
              <a:rPr lang="en-US" sz="2400" dirty="0" err="1"/>
              <a:t>máng</a:t>
            </a:r>
            <a:r>
              <a:rPr lang="en-US" sz="2400" dirty="0"/>
              <a:t> </a:t>
            </a:r>
            <a:r>
              <a:rPr lang="en-US" sz="2400" dirty="0" err="1"/>
              <a:t>trồng</a:t>
            </a:r>
            <a:r>
              <a:rPr lang="en-US" sz="2400" dirty="0"/>
              <a:t> </a:t>
            </a:r>
            <a:r>
              <a:rPr lang="en-US" sz="2400" dirty="0" err="1"/>
              <a:t>cây</a:t>
            </a:r>
            <a:r>
              <a:rPr lang="en-US" sz="2400" dirty="0"/>
              <a:t> </a:t>
            </a:r>
            <a:r>
              <a:rPr lang="en-US" sz="2400" dirty="0" err="1"/>
              <a:t>với</a:t>
            </a:r>
            <a:r>
              <a:rPr lang="en-US" sz="2400" dirty="0"/>
              <a:t> </a:t>
            </a:r>
            <a:r>
              <a:rPr lang="en-US" sz="2400" dirty="0" err="1"/>
              <a:t>các</a:t>
            </a:r>
            <a:r>
              <a:rPr lang="en-US" sz="2400" dirty="0"/>
              <a:t> </a:t>
            </a:r>
            <a:r>
              <a:rPr lang="en-US" sz="2400" dirty="0" err="1"/>
              <a:t>rọ</a:t>
            </a:r>
            <a:r>
              <a:rPr lang="en-US" sz="2400" dirty="0"/>
              <a:t> </a:t>
            </a:r>
            <a:r>
              <a:rPr lang="en-US" sz="2400" dirty="0" err="1"/>
              <a:t>có</a:t>
            </a:r>
            <a:r>
              <a:rPr lang="en-US" sz="2400" dirty="0"/>
              <a:t> </a:t>
            </a:r>
            <a:r>
              <a:rPr lang="en-US" sz="2400" dirty="0" err="1"/>
              <a:t>chứa</a:t>
            </a:r>
            <a:r>
              <a:rPr lang="en-US" sz="2400" dirty="0"/>
              <a:t> </a:t>
            </a:r>
            <a:r>
              <a:rPr lang="en-US" sz="2400" dirty="0" err="1"/>
              <a:t>giá</a:t>
            </a:r>
            <a:r>
              <a:rPr lang="en-US" sz="2400" dirty="0"/>
              <a:t> </a:t>
            </a:r>
            <a:r>
              <a:rPr lang="en-US" sz="2400" dirty="0" err="1"/>
              <a:t>thể</a:t>
            </a:r>
            <a:r>
              <a:rPr lang="en-US" sz="2400" dirty="0"/>
              <a:t> </a:t>
            </a:r>
            <a:r>
              <a:rPr lang="en-US" sz="2400" dirty="0" err="1"/>
              <a:t>để</a:t>
            </a:r>
            <a:r>
              <a:rPr lang="en-US" sz="2400" dirty="0"/>
              <a:t> </a:t>
            </a:r>
            <a:r>
              <a:rPr lang="en-US" sz="2400" dirty="0" err="1"/>
              <a:t>đỡ</a:t>
            </a:r>
            <a:r>
              <a:rPr lang="en-US" sz="2400" dirty="0"/>
              <a:t> </a:t>
            </a:r>
            <a:r>
              <a:rPr lang="en-US" sz="2400" dirty="0" err="1"/>
              <a:t>cây</a:t>
            </a:r>
            <a:r>
              <a:rPr lang="en-US" sz="2400" dirty="0"/>
              <a:t> non.</a:t>
            </a:r>
            <a:endParaRPr lang="en-US" sz="3200" dirty="0"/>
          </a:p>
        </p:txBody>
      </p:sp>
    </p:spTree>
    <p:extLst>
      <p:ext uri="{BB962C8B-B14F-4D97-AF65-F5344CB8AC3E}">
        <p14:creationId xmlns:p14="http://schemas.microsoft.com/office/powerpoint/2010/main" val="1208995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04">
                                            <p:txEl>
                                              <p:pRg st="0" end="0"/>
                                            </p:txEl>
                                          </p:spTgt>
                                        </p:tgtEl>
                                        <p:attrNameLst>
                                          <p:attrName>style.visibility</p:attrName>
                                        </p:attrNameLst>
                                      </p:cBhvr>
                                      <p:to>
                                        <p:strVal val="visible"/>
                                      </p:to>
                                    </p:set>
                                    <p:anim calcmode="lin" valueType="num">
                                      <p:cBhvr additive="base">
                                        <p:cTn id="7" dur="500" fill="hold"/>
                                        <p:tgtEl>
                                          <p:spTgt spid="52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04">
                                            <p:txEl>
                                              <p:pRg st="1" end="1"/>
                                            </p:txEl>
                                          </p:spTgt>
                                        </p:tgtEl>
                                        <p:attrNameLst>
                                          <p:attrName>style.visibility</p:attrName>
                                        </p:attrNameLst>
                                      </p:cBhvr>
                                      <p:to>
                                        <p:strVal val="visible"/>
                                      </p:to>
                                    </p:set>
                                    <p:anim calcmode="lin" valueType="num">
                                      <p:cBhvr additive="base">
                                        <p:cTn id="13" dur="500" fill="hold"/>
                                        <p:tgtEl>
                                          <p:spTgt spid="52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0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7"/>
        <p:cNvGrpSpPr/>
        <p:nvPr/>
      </p:nvGrpSpPr>
      <p:grpSpPr>
        <a:xfrm>
          <a:off x="0" y="0"/>
          <a:ext cx="0" cy="0"/>
          <a:chOff x="0" y="0"/>
          <a:chExt cx="0" cy="0"/>
        </a:xfrm>
      </p:grpSpPr>
      <p:sp>
        <p:nvSpPr>
          <p:cNvPr id="3678" name="Google Shape;3678;p38"/>
          <p:cNvSpPr txBox="1">
            <a:spLocks noGrp="1"/>
          </p:cNvSpPr>
          <p:nvPr>
            <p:ph type="subTitle" idx="1"/>
          </p:nvPr>
        </p:nvSpPr>
        <p:spPr>
          <a:xfrm>
            <a:off x="2152350" y="3011464"/>
            <a:ext cx="4964730" cy="816895"/>
          </a:xfrm>
          <a:prstGeom prst="rect">
            <a:avLst/>
          </a:prstGeom>
        </p:spPr>
        <p:txBody>
          <a:bodyPr spcFirstLastPara="1" wrap="square" lIns="91425" tIns="91425" rIns="91425" bIns="91425" anchor="t" anchorCtr="0">
            <a:noAutofit/>
          </a:bodyPr>
          <a:lstStyle/>
          <a:p>
            <a:pPr marL="0" lvl="0" indent="0"/>
            <a:r>
              <a:rPr lang="en-US" sz="2000" dirty="0" err="1"/>
              <a:t>Củng</a:t>
            </a:r>
            <a:r>
              <a:rPr lang="en-US" sz="2000" dirty="0"/>
              <a:t> </a:t>
            </a:r>
            <a:r>
              <a:rPr lang="en-US" sz="2000" dirty="0" err="1"/>
              <a:t>cố</a:t>
            </a:r>
            <a:r>
              <a:rPr lang="en-US" sz="2000" dirty="0"/>
              <a:t> </a:t>
            </a:r>
            <a:r>
              <a:rPr lang="en-US" sz="2000" dirty="0" err="1"/>
              <a:t>một</a:t>
            </a:r>
            <a:r>
              <a:rPr lang="en-US" sz="2000" dirty="0"/>
              <a:t> </a:t>
            </a:r>
            <a:r>
              <a:rPr lang="en-US" sz="2000" dirty="0" err="1"/>
              <a:t>số</a:t>
            </a:r>
            <a:r>
              <a:rPr lang="en-US" sz="2000" dirty="0"/>
              <a:t> </a:t>
            </a:r>
            <a:r>
              <a:rPr lang="en-US" sz="2000" dirty="0" err="1"/>
              <a:t>nội</a:t>
            </a:r>
            <a:r>
              <a:rPr lang="en-US" sz="2000" dirty="0"/>
              <a:t> dung </a:t>
            </a:r>
            <a:r>
              <a:rPr lang="en-US" sz="2000" dirty="0" err="1"/>
              <a:t>bài</a:t>
            </a:r>
            <a:r>
              <a:rPr lang="en-US" sz="2000" dirty="0"/>
              <a:t> </a:t>
            </a:r>
            <a:r>
              <a:rPr lang="en-US" sz="2000" dirty="0" err="1"/>
              <a:t>học</a:t>
            </a:r>
            <a:r>
              <a:rPr lang="en-US" sz="2000" dirty="0"/>
              <a:t> </a:t>
            </a:r>
            <a:endParaRPr sz="4000" dirty="0">
              <a:latin typeface="Lexend Light"/>
              <a:ea typeface="Lexend Light"/>
              <a:cs typeface="Lexend Light"/>
              <a:sym typeface="Lexend Light"/>
            </a:endParaRPr>
          </a:p>
        </p:txBody>
      </p:sp>
      <p:sp>
        <p:nvSpPr>
          <p:cNvPr id="3679" name="Google Shape;3679;p38"/>
          <p:cNvSpPr txBox="1">
            <a:spLocks noGrp="1"/>
          </p:cNvSpPr>
          <p:nvPr>
            <p:ph type="title"/>
          </p:nvPr>
        </p:nvSpPr>
        <p:spPr>
          <a:xfrm>
            <a:off x="2152350" y="1881279"/>
            <a:ext cx="4839300" cy="1123290"/>
          </a:xfrm>
          <a:prstGeom prst="rect">
            <a:avLst/>
          </a:prstGeom>
        </p:spPr>
        <p:txBody>
          <a:bodyPr spcFirstLastPara="1" wrap="square" lIns="91425" tIns="91425" rIns="91425" bIns="91425" anchor="b" anchorCtr="0">
            <a:noAutofit/>
          </a:bodyPr>
          <a:lstStyle/>
          <a:p>
            <a:r>
              <a:rPr lang="vi-VN" sz="5400" dirty="0">
                <a:solidFill>
                  <a:srgbClr val="FF0000"/>
                </a:solidFill>
              </a:rPr>
              <a:t>Luyện tập</a:t>
            </a:r>
            <a:endParaRPr lang="en-US" sz="5400" dirty="0">
              <a:solidFill>
                <a:srgbClr val="FF0000"/>
              </a:solidFill>
            </a:endParaRPr>
          </a:p>
        </p:txBody>
      </p:sp>
      <p:grpSp>
        <p:nvGrpSpPr>
          <p:cNvPr id="3681" name="Google Shape;3681;p38"/>
          <p:cNvGrpSpPr/>
          <p:nvPr/>
        </p:nvGrpSpPr>
        <p:grpSpPr>
          <a:xfrm>
            <a:off x="8089098" y="740076"/>
            <a:ext cx="424068" cy="382372"/>
            <a:chOff x="593975" y="1926100"/>
            <a:chExt cx="917300" cy="826750"/>
          </a:xfrm>
        </p:grpSpPr>
        <p:sp>
          <p:nvSpPr>
            <p:cNvPr id="3682" name="Google Shape;3682;p3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8" name="Google Shape;3718;p38"/>
          <p:cNvGrpSpPr/>
          <p:nvPr/>
        </p:nvGrpSpPr>
        <p:grpSpPr>
          <a:xfrm>
            <a:off x="622756" y="3649680"/>
            <a:ext cx="526072" cy="474306"/>
            <a:chOff x="593975" y="1926100"/>
            <a:chExt cx="917300" cy="826750"/>
          </a:xfrm>
        </p:grpSpPr>
        <p:sp>
          <p:nvSpPr>
            <p:cNvPr id="3719" name="Google Shape;3719;p3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5" name="Google Shape;3755;p38"/>
          <p:cNvGrpSpPr/>
          <p:nvPr/>
        </p:nvGrpSpPr>
        <p:grpSpPr>
          <a:xfrm>
            <a:off x="3281574" y="1498899"/>
            <a:ext cx="242605" cy="382380"/>
            <a:chOff x="4749525" y="2413575"/>
            <a:chExt cx="311271" cy="490672"/>
          </a:xfrm>
        </p:grpSpPr>
        <p:sp>
          <p:nvSpPr>
            <p:cNvPr id="3756" name="Google Shape;3756;p38"/>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8"/>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8"/>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9" name="Google Shape;3759;p38"/>
          <p:cNvGrpSpPr/>
          <p:nvPr/>
        </p:nvGrpSpPr>
        <p:grpSpPr>
          <a:xfrm flipH="1">
            <a:off x="5698649" y="1498899"/>
            <a:ext cx="242605" cy="382380"/>
            <a:chOff x="4749525" y="2413575"/>
            <a:chExt cx="311271" cy="490672"/>
          </a:xfrm>
        </p:grpSpPr>
        <p:sp>
          <p:nvSpPr>
            <p:cNvPr id="3760" name="Google Shape;3760;p38"/>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8"/>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8"/>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38749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678">
                                            <p:txEl>
                                              <p:pRg st="0" end="0"/>
                                            </p:txEl>
                                          </p:spTgt>
                                        </p:tgtEl>
                                        <p:attrNameLst>
                                          <p:attrName>r</p:attrName>
                                        </p:attrNameLst>
                                      </p:cBhvr>
                                    </p:animRot>
                                    <p:animRot by="-240000">
                                      <p:cBhvr>
                                        <p:cTn id="7" dur="200" fill="hold">
                                          <p:stCondLst>
                                            <p:cond delay="200"/>
                                          </p:stCondLst>
                                        </p:cTn>
                                        <p:tgtEl>
                                          <p:spTgt spid="3678">
                                            <p:txEl>
                                              <p:pRg st="0" end="0"/>
                                            </p:txEl>
                                          </p:spTgt>
                                        </p:tgtEl>
                                        <p:attrNameLst>
                                          <p:attrName>r</p:attrName>
                                        </p:attrNameLst>
                                      </p:cBhvr>
                                    </p:animRot>
                                    <p:animRot by="240000">
                                      <p:cBhvr>
                                        <p:cTn id="8" dur="200" fill="hold">
                                          <p:stCondLst>
                                            <p:cond delay="400"/>
                                          </p:stCondLst>
                                        </p:cTn>
                                        <p:tgtEl>
                                          <p:spTgt spid="3678">
                                            <p:txEl>
                                              <p:pRg st="0" end="0"/>
                                            </p:txEl>
                                          </p:spTgt>
                                        </p:tgtEl>
                                        <p:attrNameLst>
                                          <p:attrName>r</p:attrName>
                                        </p:attrNameLst>
                                      </p:cBhvr>
                                    </p:animRot>
                                    <p:animRot by="-240000">
                                      <p:cBhvr>
                                        <p:cTn id="9" dur="200" fill="hold">
                                          <p:stCondLst>
                                            <p:cond delay="600"/>
                                          </p:stCondLst>
                                        </p:cTn>
                                        <p:tgtEl>
                                          <p:spTgt spid="3678">
                                            <p:txEl>
                                              <p:pRg st="0" end="0"/>
                                            </p:txEl>
                                          </p:spTgt>
                                        </p:tgtEl>
                                        <p:attrNameLst>
                                          <p:attrName>r</p:attrName>
                                        </p:attrNameLst>
                                      </p:cBhvr>
                                    </p:animRot>
                                    <p:animRot by="120000">
                                      <p:cBhvr>
                                        <p:cTn id="10" dur="200" fill="hold">
                                          <p:stCondLst>
                                            <p:cond delay="800"/>
                                          </p:stCondLst>
                                        </p:cTn>
                                        <p:tgtEl>
                                          <p:spTgt spid="367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6"/>
        <p:cNvGrpSpPr/>
        <p:nvPr/>
      </p:nvGrpSpPr>
      <p:grpSpPr>
        <a:xfrm>
          <a:off x="0" y="0"/>
          <a:ext cx="0" cy="0"/>
          <a:chOff x="0" y="0"/>
          <a:chExt cx="0" cy="0"/>
        </a:xfrm>
      </p:grpSpPr>
      <p:sp>
        <p:nvSpPr>
          <p:cNvPr id="3767" name="Google Shape;3767;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err="1">
                <a:solidFill>
                  <a:srgbClr val="FF0000"/>
                </a:solidFill>
              </a:rPr>
              <a:t>T</a:t>
            </a:r>
            <a:r>
              <a:rPr lang="en-US" dirty="0" err="1" smtClean="0">
                <a:solidFill>
                  <a:srgbClr val="FF0000"/>
                </a:solidFill>
              </a:rPr>
              <a:t>hảo</a:t>
            </a:r>
            <a:r>
              <a:rPr lang="en-US" dirty="0" smtClean="0">
                <a:solidFill>
                  <a:srgbClr val="FF0000"/>
                </a:solidFill>
              </a:rPr>
              <a:t> </a:t>
            </a:r>
            <a:r>
              <a:rPr lang="en-US" dirty="0" err="1">
                <a:solidFill>
                  <a:srgbClr val="FF0000"/>
                </a:solidFill>
              </a:rPr>
              <a:t>luận</a:t>
            </a:r>
            <a:r>
              <a:rPr lang="en-US" dirty="0">
                <a:solidFill>
                  <a:srgbClr val="FF0000"/>
                </a:solidFill>
              </a:rPr>
              <a:t> </a:t>
            </a:r>
            <a:r>
              <a:rPr lang="en-US" dirty="0" err="1">
                <a:solidFill>
                  <a:srgbClr val="FF0000"/>
                </a:solidFill>
              </a:rPr>
              <a:t>nội</a:t>
            </a:r>
            <a:r>
              <a:rPr lang="en-US" dirty="0">
                <a:solidFill>
                  <a:srgbClr val="FF0000"/>
                </a:solidFill>
              </a:rPr>
              <a:t> dung </a:t>
            </a:r>
            <a:r>
              <a:rPr lang="en-US" dirty="0" err="1">
                <a:solidFill>
                  <a:srgbClr val="FF0000"/>
                </a:solidFill>
              </a:rPr>
              <a:t>câu</a:t>
            </a:r>
            <a:r>
              <a:rPr lang="en-US" dirty="0">
                <a:solidFill>
                  <a:srgbClr val="FF0000"/>
                </a:solidFill>
              </a:rPr>
              <a:t> </a:t>
            </a:r>
            <a:r>
              <a:rPr lang="en-US" dirty="0" err="1">
                <a:solidFill>
                  <a:srgbClr val="FF0000"/>
                </a:solidFill>
              </a:rPr>
              <a:t>hỏi</a:t>
            </a:r>
            <a:r>
              <a:rPr lang="en-US" dirty="0">
                <a:solidFill>
                  <a:srgbClr val="FF0000"/>
                </a:solidFill>
              </a:rPr>
              <a:t>:</a:t>
            </a:r>
            <a:endParaRPr dirty="0">
              <a:solidFill>
                <a:srgbClr val="FF0000"/>
              </a:solidFill>
            </a:endParaRPr>
          </a:p>
        </p:txBody>
      </p:sp>
      <p:sp>
        <p:nvSpPr>
          <p:cNvPr id="3770" name="Google Shape;3770;p39"/>
          <p:cNvSpPr txBox="1">
            <a:spLocks noGrp="1"/>
          </p:cNvSpPr>
          <p:nvPr>
            <p:ph type="subTitle" idx="2"/>
          </p:nvPr>
        </p:nvSpPr>
        <p:spPr>
          <a:xfrm>
            <a:off x="1250377" y="1107245"/>
            <a:ext cx="7172553" cy="1444080"/>
          </a:xfrm>
          <a:prstGeom prst="rect">
            <a:avLst/>
          </a:prstGeom>
        </p:spPr>
        <p:txBody>
          <a:bodyPr spcFirstLastPara="1" wrap="square" lIns="91425" tIns="91425" rIns="91425" bIns="91425" anchor="b" anchorCtr="0">
            <a:noAutofit/>
          </a:bodyPr>
          <a:lstStyle/>
          <a:p>
            <a:r>
              <a:rPr lang="en-US" sz="1700" b="0" dirty="0" err="1">
                <a:solidFill>
                  <a:srgbClr val="002060"/>
                </a:solidFill>
              </a:rPr>
              <a:t>Nhiều</a:t>
            </a:r>
            <a:r>
              <a:rPr lang="en-US" sz="1700" b="0" dirty="0">
                <a:solidFill>
                  <a:srgbClr val="002060"/>
                </a:solidFill>
              </a:rPr>
              <a:t> </a:t>
            </a:r>
            <a:r>
              <a:rPr lang="en-US" sz="1700" b="0" dirty="0" err="1">
                <a:solidFill>
                  <a:srgbClr val="002060"/>
                </a:solidFill>
              </a:rPr>
              <a:t>người</a:t>
            </a:r>
            <a:r>
              <a:rPr lang="en-US" sz="1700" b="0" dirty="0">
                <a:solidFill>
                  <a:srgbClr val="002060"/>
                </a:solidFill>
              </a:rPr>
              <a:t> </a:t>
            </a:r>
            <a:r>
              <a:rPr lang="en-US" sz="1700" b="0" dirty="0" err="1">
                <a:solidFill>
                  <a:srgbClr val="002060"/>
                </a:solidFill>
              </a:rPr>
              <a:t>trồng</a:t>
            </a:r>
            <a:r>
              <a:rPr lang="en-US" sz="1700" b="0" dirty="0">
                <a:solidFill>
                  <a:srgbClr val="002060"/>
                </a:solidFill>
              </a:rPr>
              <a:t> </a:t>
            </a:r>
            <a:r>
              <a:rPr lang="en-US" sz="1700" b="0" dirty="0" err="1">
                <a:solidFill>
                  <a:srgbClr val="002060"/>
                </a:solidFill>
              </a:rPr>
              <a:t>rau</a:t>
            </a:r>
            <a:r>
              <a:rPr lang="en-US" sz="1700" b="0" dirty="0">
                <a:solidFill>
                  <a:srgbClr val="002060"/>
                </a:solidFill>
              </a:rPr>
              <a:t> </a:t>
            </a:r>
            <a:r>
              <a:rPr lang="en-US" sz="1700" b="0" dirty="0" err="1">
                <a:solidFill>
                  <a:srgbClr val="002060"/>
                </a:solidFill>
              </a:rPr>
              <a:t>thủy</a:t>
            </a:r>
            <a:r>
              <a:rPr lang="en-US" sz="1700" b="0" dirty="0">
                <a:solidFill>
                  <a:srgbClr val="002060"/>
                </a:solidFill>
              </a:rPr>
              <a:t> </a:t>
            </a:r>
            <a:r>
              <a:rPr lang="en-US" sz="1700" b="0" dirty="0" err="1">
                <a:solidFill>
                  <a:srgbClr val="002060"/>
                </a:solidFill>
              </a:rPr>
              <a:t>canh</a:t>
            </a:r>
            <a:r>
              <a:rPr lang="en-US" sz="1700" b="0" dirty="0">
                <a:solidFill>
                  <a:srgbClr val="002060"/>
                </a:solidFill>
              </a:rPr>
              <a:t> </a:t>
            </a:r>
            <a:r>
              <a:rPr lang="en-US" sz="1700" b="0" dirty="0" err="1">
                <a:solidFill>
                  <a:srgbClr val="002060"/>
                </a:solidFill>
              </a:rPr>
              <a:t>trong</a:t>
            </a:r>
            <a:r>
              <a:rPr lang="en-US" sz="1700" b="0" dirty="0">
                <a:solidFill>
                  <a:srgbClr val="002060"/>
                </a:solidFill>
              </a:rPr>
              <a:t> </a:t>
            </a:r>
            <a:r>
              <a:rPr lang="en-US" sz="1700" b="0" dirty="0" err="1">
                <a:solidFill>
                  <a:srgbClr val="002060"/>
                </a:solidFill>
              </a:rPr>
              <a:t>các</a:t>
            </a:r>
            <a:r>
              <a:rPr lang="en-US" sz="1700" b="0" dirty="0">
                <a:solidFill>
                  <a:srgbClr val="002060"/>
                </a:solidFill>
              </a:rPr>
              <a:t> </a:t>
            </a:r>
            <a:r>
              <a:rPr lang="en-US" sz="1700" b="0" dirty="0" err="1">
                <a:solidFill>
                  <a:srgbClr val="002060"/>
                </a:solidFill>
              </a:rPr>
              <a:t>thùng</a:t>
            </a:r>
            <a:r>
              <a:rPr lang="en-US" sz="1700" b="0" dirty="0">
                <a:solidFill>
                  <a:srgbClr val="002060"/>
                </a:solidFill>
              </a:rPr>
              <a:t> </a:t>
            </a:r>
            <a:r>
              <a:rPr lang="en-US" sz="1700" b="0" dirty="0" err="1">
                <a:solidFill>
                  <a:srgbClr val="002060"/>
                </a:solidFill>
              </a:rPr>
              <a:t>xốp</a:t>
            </a:r>
            <a:r>
              <a:rPr lang="en-US" sz="1700" b="0" dirty="0">
                <a:solidFill>
                  <a:srgbClr val="002060"/>
                </a:solidFill>
              </a:rPr>
              <a:t>, </a:t>
            </a:r>
            <a:r>
              <a:rPr lang="en-US" sz="1700" b="0" dirty="0" err="1">
                <a:solidFill>
                  <a:srgbClr val="002060"/>
                </a:solidFill>
              </a:rPr>
              <a:t>thùng</a:t>
            </a:r>
            <a:r>
              <a:rPr lang="en-US" sz="1700" b="0" dirty="0">
                <a:solidFill>
                  <a:srgbClr val="002060"/>
                </a:solidFill>
              </a:rPr>
              <a:t> </a:t>
            </a:r>
            <a:r>
              <a:rPr lang="en-US" sz="1700" b="0" dirty="0" err="1">
                <a:solidFill>
                  <a:srgbClr val="002060"/>
                </a:solidFill>
              </a:rPr>
              <a:t>nhựa</a:t>
            </a:r>
            <a:r>
              <a:rPr lang="en-US" sz="1700" b="0" dirty="0">
                <a:solidFill>
                  <a:srgbClr val="002060"/>
                </a:solidFill>
              </a:rPr>
              <a:t> </a:t>
            </a:r>
            <a:r>
              <a:rPr lang="en-US" sz="1700" b="0" dirty="0" err="1">
                <a:solidFill>
                  <a:srgbClr val="002060"/>
                </a:solidFill>
              </a:rPr>
              <a:t>chứa</a:t>
            </a:r>
            <a:r>
              <a:rPr lang="en-US" sz="1700" b="0" dirty="0">
                <a:solidFill>
                  <a:srgbClr val="002060"/>
                </a:solidFill>
              </a:rPr>
              <a:t> dung </a:t>
            </a:r>
            <a:r>
              <a:rPr lang="en-US" sz="1700" b="0" dirty="0" err="1">
                <a:solidFill>
                  <a:srgbClr val="002060"/>
                </a:solidFill>
              </a:rPr>
              <a:t>dịch</a:t>
            </a:r>
            <a:r>
              <a:rPr lang="en-US" sz="1700" b="0" dirty="0">
                <a:solidFill>
                  <a:srgbClr val="002060"/>
                </a:solidFill>
              </a:rPr>
              <a:t> </a:t>
            </a:r>
            <a:r>
              <a:rPr lang="en-US" sz="1700" b="0" dirty="0" err="1">
                <a:solidFill>
                  <a:srgbClr val="002060"/>
                </a:solidFill>
              </a:rPr>
              <a:t>dinh</a:t>
            </a:r>
            <a:r>
              <a:rPr lang="en-US" sz="1700" b="0" dirty="0">
                <a:solidFill>
                  <a:srgbClr val="002060"/>
                </a:solidFill>
              </a:rPr>
              <a:t> </a:t>
            </a:r>
            <a:r>
              <a:rPr lang="en-US" sz="1700" b="0" dirty="0" err="1">
                <a:solidFill>
                  <a:srgbClr val="002060"/>
                </a:solidFill>
              </a:rPr>
              <a:t>dưỡng</a:t>
            </a:r>
            <a:r>
              <a:rPr lang="en-US" sz="1700" b="0" dirty="0">
                <a:solidFill>
                  <a:srgbClr val="002060"/>
                </a:solidFill>
              </a:rPr>
              <a:t> </a:t>
            </a:r>
            <a:r>
              <a:rPr lang="en-US" sz="1700" b="0" dirty="0" err="1">
                <a:solidFill>
                  <a:srgbClr val="002060"/>
                </a:solidFill>
              </a:rPr>
              <a:t>trên</a:t>
            </a:r>
            <a:r>
              <a:rPr lang="en-US" sz="1700" b="0" dirty="0">
                <a:solidFill>
                  <a:srgbClr val="002060"/>
                </a:solidFill>
              </a:rPr>
              <a:t> </a:t>
            </a:r>
            <a:r>
              <a:rPr lang="en-US" sz="1700" b="0" dirty="0" err="1">
                <a:solidFill>
                  <a:srgbClr val="002060"/>
                </a:solidFill>
              </a:rPr>
              <a:t>sân</a:t>
            </a:r>
            <a:r>
              <a:rPr lang="en-US" sz="1700" b="0" dirty="0">
                <a:solidFill>
                  <a:srgbClr val="002060"/>
                </a:solidFill>
              </a:rPr>
              <a:t> </a:t>
            </a:r>
            <a:r>
              <a:rPr lang="en-US" sz="1700" b="0" dirty="0" err="1">
                <a:solidFill>
                  <a:srgbClr val="002060"/>
                </a:solidFill>
              </a:rPr>
              <a:t>thượng</a:t>
            </a:r>
            <a:r>
              <a:rPr lang="en-US" sz="1700" b="0" dirty="0">
                <a:solidFill>
                  <a:srgbClr val="002060"/>
                </a:solidFill>
              </a:rPr>
              <a:t> </a:t>
            </a:r>
            <a:r>
              <a:rPr lang="en-US" sz="1700" b="0" dirty="0" err="1">
                <a:solidFill>
                  <a:srgbClr val="002060"/>
                </a:solidFill>
              </a:rPr>
              <a:t>hoặc</a:t>
            </a:r>
            <a:r>
              <a:rPr lang="en-US" sz="1700" b="0" dirty="0">
                <a:solidFill>
                  <a:srgbClr val="002060"/>
                </a:solidFill>
              </a:rPr>
              <a:t> ban </a:t>
            </a:r>
            <a:r>
              <a:rPr lang="en-US" sz="1700" b="0" dirty="0" err="1">
                <a:solidFill>
                  <a:srgbClr val="002060"/>
                </a:solidFill>
              </a:rPr>
              <a:t>công</a:t>
            </a:r>
            <a:r>
              <a:rPr lang="en-US" sz="1700" b="0" dirty="0">
                <a:solidFill>
                  <a:srgbClr val="002060"/>
                </a:solidFill>
              </a:rPr>
              <a:t> </a:t>
            </a:r>
            <a:r>
              <a:rPr lang="en-US" sz="1700" b="0" dirty="0" err="1">
                <a:solidFill>
                  <a:srgbClr val="002060"/>
                </a:solidFill>
              </a:rPr>
              <a:t>nhà</a:t>
            </a:r>
            <a:r>
              <a:rPr lang="en-US" sz="1700" b="0" dirty="0">
                <a:solidFill>
                  <a:srgbClr val="002060"/>
                </a:solidFill>
              </a:rPr>
              <a:t>. Theo </a:t>
            </a:r>
            <a:r>
              <a:rPr lang="en-US" sz="1700" b="0" dirty="0" err="1">
                <a:solidFill>
                  <a:srgbClr val="002060"/>
                </a:solidFill>
              </a:rPr>
              <a:t>em</a:t>
            </a:r>
            <a:r>
              <a:rPr lang="en-US" sz="1700" b="0" dirty="0">
                <a:solidFill>
                  <a:srgbClr val="002060"/>
                </a:solidFill>
              </a:rPr>
              <a:t>, </a:t>
            </a:r>
            <a:r>
              <a:rPr lang="en-US" sz="1700" b="0" dirty="0" err="1">
                <a:solidFill>
                  <a:srgbClr val="002060"/>
                </a:solidFill>
              </a:rPr>
              <a:t>rau</a:t>
            </a:r>
            <a:r>
              <a:rPr lang="en-US" sz="1700" b="0" dirty="0">
                <a:solidFill>
                  <a:srgbClr val="002060"/>
                </a:solidFill>
              </a:rPr>
              <a:t> </a:t>
            </a:r>
            <a:r>
              <a:rPr lang="en-US" sz="1700" b="0" dirty="0" err="1">
                <a:solidFill>
                  <a:srgbClr val="002060"/>
                </a:solidFill>
              </a:rPr>
              <a:t>trồng</a:t>
            </a:r>
            <a:r>
              <a:rPr lang="en-US" sz="1700" b="0" dirty="0">
                <a:solidFill>
                  <a:srgbClr val="002060"/>
                </a:solidFill>
              </a:rPr>
              <a:t> </a:t>
            </a:r>
            <a:r>
              <a:rPr lang="en-US" sz="1700" b="0" dirty="0" err="1">
                <a:solidFill>
                  <a:srgbClr val="002060"/>
                </a:solidFill>
              </a:rPr>
              <a:t>như</a:t>
            </a:r>
            <a:r>
              <a:rPr lang="en-US" sz="1700" b="0" dirty="0">
                <a:solidFill>
                  <a:srgbClr val="002060"/>
                </a:solidFill>
              </a:rPr>
              <a:t> </a:t>
            </a:r>
            <a:r>
              <a:rPr lang="en-US" sz="1700" b="0" dirty="0" err="1">
                <a:solidFill>
                  <a:srgbClr val="002060"/>
                </a:solidFill>
              </a:rPr>
              <a:t>vậy</a:t>
            </a:r>
            <a:r>
              <a:rPr lang="en-US" sz="1700" b="0" dirty="0">
                <a:solidFill>
                  <a:srgbClr val="002060"/>
                </a:solidFill>
              </a:rPr>
              <a:t> </a:t>
            </a:r>
            <a:r>
              <a:rPr lang="en-US" sz="1700" b="0" dirty="0" err="1">
                <a:solidFill>
                  <a:srgbClr val="002060"/>
                </a:solidFill>
              </a:rPr>
              <a:t>liệu</a:t>
            </a:r>
            <a:r>
              <a:rPr lang="en-US" sz="1700" b="0" dirty="0">
                <a:solidFill>
                  <a:srgbClr val="002060"/>
                </a:solidFill>
              </a:rPr>
              <a:t> </a:t>
            </a:r>
            <a:r>
              <a:rPr lang="en-US" sz="1700" b="0" dirty="0" err="1">
                <a:solidFill>
                  <a:srgbClr val="002060"/>
                </a:solidFill>
              </a:rPr>
              <a:t>có</a:t>
            </a:r>
            <a:r>
              <a:rPr lang="en-US" sz="1700" b="0" dirty="0">
                <a:solidFill>
                  <a:srgbClr val="002060"/>
                </a:solidFill>
              </a:rPr>
              <a:t> </a:t>
            </a:r>
            <a:r>
              <a:rPr lang="en-US" sz="1700" b="0" dirty="0" err="1">
                <a:solidFill>
                  <a:srgbClr val="002060"/>
                </a:solidFill>
              </a:rPr>
              <a:t>thực</a:t>
            </a:r>
            <a:r>
              <a:rPr lang="en-US" sz="1700" b="0" dirty="0">
                <a:solidFill>
                  <a:srgbClr val="002060"/>
                </a:solidFill>
              </a:rPr>
              <a:t> </a:t>
            </a:r>
            <a:r>
              <a:rPr lang="en-US" sz="1700" b="0" dirty="0" err="1">
                <a:solidFill>
                  <a:srgbClr val="002060"/>
                </a:solidFill>
              </a:rPr>
              <a:t>sự</a:t>
            </a:r>
            <a:r>
              <a:rPr lang="en-US" sz="1700" b="0" dirty="0">
                <a:solidFill>
                  <a:srgbClr val="002060"/>
                </a:solidFill>
              </a:rPr>
              <a:t> </a:t>
            </a:r>
            <a:r>
              <a:rPr lang="en-US" sz="1700" b="0" dirty="0" err="1">
                <a:solidFill>
                  <a:srgbClr val="002060"/>
                </a:solidFill>
              </a:rPr>
              <a:t>là</a:t>
            </a:r>
            <a:r>
              <a:rPr lang="en-US" sz="1700" b="0" dirty="0">
                <a:solidFill>
                  <a:srgbClr val="002060"/>
                </a:solidFill>
              </a:rPr>
              <a:t> </a:t>
            </a:r>
            <a:r>
              <a:rPr lang="en-US" sz="1700" b="0" dirty="0" err="1">
                <a:solidFill>
                  <a:srgbClr val="002060"/>
                </a:solidFill>
              </a:rPr>
              <a:t>sản</a:t>
            </a:r>
            <a:r>
              <a:rPr lang="en-US" sz="1700" b="0" dirty="0">
                <a:solidFill>
                  <a:srgbClr val="002060"/>
                </a:solidFill>
              </a:rPr>
              <a:t> </a:t>
            </a:r>
            <a:r>
              <a:rPr lang="en-US" sz="1700" b="0" dirty="0" err="1">
                <a:solidFill>
                  <a:srgbClr val="002060"/>
                </a:solidFill>
              </a:rPr>
              <a:t>phẩm</a:t>
            </a:r>
            <a:r>
              <a:rPr lang="en-US" sz="1700" b="0" dirty="0">
                <a:solidFill>
                  <a:srgbClr val="002060"/>
                </a:solidFill>
              </a:rPr>
              <a:t> </a:t>
            </a:r>
            <a:r>
              <a:rPr lang="en-US" sz="1700" b="0" dirty="0" err="1">
                <a:solidFill>
                  <a:srgbClr val="002060"/>
                </a:solidFill>
              </a:rPr>
              <a:t>sạch</a:t>
            </a:r>
            <a:r>
              <a:rPr lang="en-US" sz="1700" b="0" dirty="0">
                <a:solidFill>
                  <a:srgbClr val="002060"/>
                </a:solidFill>
              </a:rPr>
              <a:t>? </a:t>
            </a:r>
            <a:r>
              <a:rPr lang="en-US" sz="1700" b="0" dirty="0" err="1">
                <a:solidFill>
                  <a:srgbClr val="002060"/>
                </a:solidFill>
              </a:rPr>
              <a:t>Giải</a:t>
            </a:r>
            <a:r>
              <a:rPr lang="en-US" sz="1700" b="0" dirty="0">
                <a:solidFill>
                  <a:srgbClr val="002060"/>
                </a:solidFill>
              </a:rPr>
              <a:t> </a:t>
            </a:r>
            <a:r>
              <a:rPr lang="en-US" sz="1700" b="0" dirty="0" err="1">
                <a:solidFill>
                  <a:srgbClr val="002060"/>
                </a:solidFill>
              </a:rPr>
              <a:t>thích</a:t>
            </a:r>
            <a:r>
              <a:rPr lang="en-US" sz="1700" b="0" dirty="0">
                <a:solidFill>
                  <a:srgbClr val="002060"/>
                </a:solidFill>
              </a:rPr>
              <a:t>? </a:t>
            </a:r>
          </a:p>
        </p:txBody>
      </p:sp>
      <p:sp>
        <p:nvSpPr>
          <p:cNvPr id="3777" name="Google Shape;3777;p39"/>
          <p:cNvSpPr/>
          <p:nvPr/>
        </p:nvSpPr>
        <p:spPr>
          <a:xfrm>
            <a:off x="720000" y="1170998"/>
            <a:ext cx="717491" cy="77273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80;p38"/>
          <p:cNvSpPr txBox="1">
            <a:spLocks/>
          </p:cNvSpPr>
          <p:nvPr/>
        </p:nvSpPr>
        <p:spPr>
          <a:xfrm>
            <a:off x="816665" y="1348338"/>
            <a:ext cx="524160" cy="4180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000" b="1"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ctr"/>
            <a:r>
              <a:rPr lang="en" sz="3200" dirty="0" smtClean="0"/>
              <a:t>1</a:t>
            </a:r>
            <a:endParaRPr lang="en" sz="3200" dirty="0"/>
          </a:p>
        </p:txBody>
      </p:sp>
      <p:sp>
        <p:nvSpPr>
          <p:cNvPr id="40" name="Google Shape;3770;p39"/>
          <p:cNvSpPr txBox="1">
            <a:spLocks noGrp="1"/>
          </p:cNvSpPr>
          <p:nvPr>
            <p:ph type="subTitle" idx="2"/>
          </p:nvPr>
        </p:nvSpPr>
        <p:spPr>
          <a:xfrm>
            <a:off x="1250377" y="2510777"/>
            <a:ext cx="7141619" cy="1308639"/>
          </a:xfrm>
          <a:prstGeom prst="rect">
            <a:avLst/>
          </a:prstGeom>
        </p:spPr>
        <p:txBody>
          <a:bodyPr spcFirstLastPara="1" wrap="square" lIns="91425" tIns="91425" rIns="91425" bIns="91425" anchor="b" anchorCtr="0">
            <a:noAutofit/>
          </a:bodyPr>
          <a:lstStyle/>
          <a:p>
            <a:r>
              <a:rPr lang="en-US" sz="1800" b="0" dirty="0" err="1">
                <a:solidFill>
                  <a:schemeClr val="accent4">
                    <a:lumMod val="75000"/>
                  </a:schemeClr>
                </a:solidFill>
              </a:rPr>
              <a:t>Cây</a:t>
            </a:r>
            <a:r>
              <a:rPr lang="en-US" sz="1800" b="0" dirty="0">
                <a:solidFill>
                  <a:schemeClr val="accent4">
                    <a:lumMod val="75000"/>
                  </a:schemeClr>
                </a:solidFill>
              </a:rPr>
              <a:t> </a:t>
            </a:r>
            <a:r>
              <a:rPr lang="en-US" sz="1800" b="0" dirty="0" err="1">
                <a:solidFill>
                  <a:schemeClr val="accent4">
                    <a:lumMod val="75000"/>
                  </a:schemeClr>
                </a:solidFill>
              </a:rPr>
              <a:t>rau</a:t>
            </a:r>
            <a:r>
              <a:rPr lang="en-US" sz="1800" b="0" dirty="0">
                <a:solidFill>
                  <a:schemeClr val="accent4">
                    <a:lumMod val="75000"/>
                  </a:schemeClr>
                </a:solidFill>
              </a:rPr>
              <a:t> </a:t>
            </a:r>
            <a:r>
              <a:rPr lang="en-US" sz="1800" b="0" dirty="0" err="1">
                <a:solidFill>
                  <a:schemeClr val="accent4">
                    <a:lumMod val="75000"/>
                  </a:schemeClr>
                </a:solidFill>
              </a:rPr>
              <a:t>trồng</a:t>
            </a:r>
            <a:r>
              <a:rPr lang="en-US" sz="1800" b="0" dirty="0">
                <a:solidFill>
                  <a:schemeClr val="accent4">
                    <a:lumMod val="75000"/>
                  </a:schemeClr>
                </a:solidFill>
              </a:rPr>
              <a:t> </a:t>
            </a:r>
            <a:r>
              <a:rPr lang="en-US" sz="1800" b="0" dirty="0" err="1">
                <a:solidFill>
                  <a:schemeClr val="accent4">
                    <a:lumMod val="75000"/>
                  </a:schemeClr>
                </a:solidFill>
              </a:rPr>
              <a:t>trong</a:t>
            </a:r>
            <a:r>
              <a:rPr lang="en-US" sz="1800" b="0" dirty="0">
                <a:solidFill>
                  <a:schemeClr val="accent4">
                    <a:lumMod val="75000"/>
                  </a:schemeClr>
                </a:solidFill>
              </a:rPr>
              <a:t> </a:t>
            </a:r>
            <a:r>
              <a:rPr lang="en-US" sz="1800" b="0" dirty="0" err="1">
                <a:solidFill>
                  <a:schemeClr val="accent4">
                    <a:lumMod val="75000"/>
                  </a:schemeClr>
                </a:solidFill>
              </a:rPr>
              <a:t>hệ</a:t>
            </a:r>
            <a:r>
              <a:rPr lang="en-US" sz="1800" b="0" dirty="0">
                <a:solidFill>
                  <a:schemeClr val="accent4">
                    <a:lumMod val="75000"/>
                  </a:schemeClr>
                </a:solidFill>
              </a:rPr>
              <a:t> </a:t>
            </a:r>
            <a:r>
              <a:rPr lang="en-US" sz="1800" b="0" dirty="0" err="1">
                <a:solidFill>
                  <a:schemeClr val="accent4">
                    <a:lumMod val="75000"/>
                  </a:schemeClr>
                </a:solidFill>
              </a:rPr>
              <a:t>thống</a:t>
            </a:r>
            <a:r>
              <a:rPr lang="en-US" sz="1800" b="0" dirty="0">
                <a:solidFill>
                  <a:schemeClr val="accent4">
                    <a:lumMod val="75000"/>
                  </a:schemeClr>
                </a:solidFill>
              </a:rPr>
              <a:t> </a:t>
            </a:r>
            <a:r>
              <a:rPr lang="en-US" sz="1800" b="0" dirty="0" err="1">
                <a:solidFill>
                  <a:schemeClr val="accent4">
                    <a:lumMod val="75000"/>
                  </a:schemeClr>
                </a:solidFill>
              </a:rPr>
              <a:t>thủy</a:t>
            </a:r>
            <a:r>
              <a:rPr lang="en-US" sz="1800" b="0" dirty="0">
                <a:solidFill>
                  <a:schemeClr val="accent4">
                    <a:lumMod val="75000"/>
                  </a:schemeClr>
                </a:solidFill>
              </a:rPr>
              <a:t> </a:t>
            </a:r>
            <a:r>
              <a:rPr lang="en-US" sz="1800" b="0" dirty="0" err="1">
                <a:solidFill>
                  <a:schemeClr val="accent4">
                    <a:lumMod val="75000"/>
                  </a:schemeClr>
                </a:solidFill>
              </a:rPr>
              <a:t>canh</a:t>
            </a:r>
            <a:r>
              <a:rPr lang="en-US" sz="1800" b="0" dirty="0">
                <a:solidFill>
                  <a:schemeClr val="accent4">
                    <a:lumMod val="75000"/>
                  </a:schemeClr>
                </a:solidFill>
              </a:rPr>
              <a:t> </a:t>
            </a:r>
            <a:r>
              <a:rPr lang="en-US" sz="1800" b="0" dirty="0" err="1">
                <a:solidFill>
                  <a:schemeClr val="accent4">
                    <a:lumMod val="75000"/>
                  </a:schemeClr>
                </a:solidFill>
              </a:rPr>
              <a:t>của</a:t>
            </a:r>
            <a:r>
              <a:rPr lang="en-US" sz="1800" b="0" dirty="0">
                <a:solidFill>
                  <a:schemeClr val="accent4">
                    <a:lumMod val="75000"/>
                  </a:schemeClr>
                </a:solidFill>
              </a:rPr>
              <a:t> </a:t>
            </a:r>
            <a:r>
              <a:rPr lang="en-US" sz="1800" b="0" dirty="0" err="1">
                <a:solidFill>
                  <a:schemeClr val="accent4">
                    <a:lumMod val="75000"/>
                  </a:schemeClr>
                </a:solidFill>
              </a:rPr>
              <a:t>một</a:t>
            </a:r>
            <a:r>
              <a:rPr lang="en-US" sz="1800" b="0" dirty="0">
                <a:solidFill>
                  <a:schemeClr val="accent4">
                    <a:lumMod val="75000"/>
                  </a:schemeClr>
                </a:solidFill>
              </a:rPr>
              <a:t> </a:t>
            </a:r>
            <a:r>
              <a:rPr lang="en-US" sz="1800" b="0" dirty="0" err="1">
                <a:solidFill>
                  <a:schemeClr val="accent4">
                    <a:lumMod val="75000"/>
                  </a:schemeClr>
                </a:solidFill>
              </a:rPr>
              <a:t>số</a:t>
            </a:r>
            <a:r>
              <a:rPr lang="en-US" sz="1800" b="0" dirty="0">
                <a:solidFill>
                  <a:schemeClr val="accent4">
                    <a:lumMod val="75000"/>
                  </a:schemeClr>
                </a:solidFill>
              </a:rPr>
              <a:t> </a:t>
            </a:r>
            <a:r>
              <a:rPr lang="en-US" sz="1800" b="0" dirty="0" err="1">
                <a:solidFill>
                  <a:schemeClr val="accent4">
                    <a:lumMod val="75000"/>
                  </a:schemeClr>
                </a:solidFill>
              </a:rPr>
              <a:t>gia</a:t>
            </a:r>
            <a:r>
              <a:rPr lang="en-US" sz="1800" b="0" dirty="0">
                <a:solidFill>
                  <a:schemeClr val="accent4">
                    <a:lumMod val="75000"/>
                  </a:schemeClr>
                </a:solidFill>
              </a:rPr>
              <a:t> </a:t>
            </a:r>
            <a:r>
              <a:rPr lang="en-US" sz="1800" b="0" dirty="0" err="1">
                <a:solidFill>
                  <a:schemeClr val="accent4">
                    <a:lumMod val="75000"/>
                  </a:schemeClr>
                </a:solidFill>
              </a:rPr>
              <a:t>đình</a:t>
            </a:r>
            <a:r>
              <a:rPr lang="en-US" sz="1800" b="0" dirty="0">
                <a:solidFill>
                  <a:schemeClr val="accent4">
                    <a:lumMod val="75000"/>
                  </a:schemeClr>
                </a:solidFill>
              </a:rPr>
              <a:t> </a:t>
            </a:r>
            <a:r>
              <a:rPr lang="en-US" sz="1800" b="0" dirty="0" err="1">
                <a:solidFill>
                  <a:schemeClr val="accent4">
                    <a:lumMod val="75000"/>
                  </a:schemeClr>
                </a:solidFill>
              </a:rPr>
              <a:t>có</a:t>
            </a:r>
            <a:r>
              <a:rPr lang="en-US" sz="1800" b="0" dirty="0">
                <a:solidFill>
                  <a:schemeClr val="accent4">
                    <a:lumMod val="75000"/>
                  </a:schemeClr>
                </a:solidFill>
              </a:rPr>
              <a:t> </a:t>
            </a:r>
            <a:r>
              <a:rPr lang="en-US" sz="1800" b="0" dirty="0" err="1">
                <a:solidFill>
                  <a:schemeClr val="accent4">
                    <a:lumMod val="75000"/>
                  </a:schemeClr>
                </a:solidFill>
              </a:rPr>
              <a:t>hiện</a:t>
            </a:r>
            <a:r>
              <a:rPr lang="en-US" sz="1800" b="0" dirty="0">
                <a:solidFill>
                  <a:schemeClr val="accent4">
                    <a:lumMod val="75000"/>
                  </a:schemeClr>
                </a:solidFill>
              </a:rPr>
              <a:t> </a:t>
            </a:r>
            <a:r>
              <a:rPr lang="en-US" sz="1800" b="0" dirty="0" err="1">
                <a:solidFill>
                  <a:schemeClr val="accent4">
                    <a:lumMod val="75000"/>
                  </a:schemeClr>
                </a:solidFill>
              </a:rPr>
              <a:t>tượng</a:t>
            </a:r>
            <a:r>
              <a:rPr lang="en-US" sz="1800" b="0" dirty="0">
                <a:solidFill>
                  <a:schemeClr val="accent4">
                    <a:lumMod val="75000"/>
                  </a:schemeClr>
                </a:solidFill>
              </a:rPr>
              <a:t> </a:t>
            </a:r>
            <a:r>
              <a:rPr lang="en-US" sz="1800" b="0" dirty="0" err="1">
                <a:solidFill>
                  <a:schemeClr val="accent4">
                    <a:lumMod val="75000"/>
                  </a:schemeClr>
                </a:solidFill>
              </a:rPr>
              <a:t>vàng</a:t>
            </a:r>
            <a:r>
              <a:rPr lang="en-US" sz="1800" b="0" dirty="0">
                <a:solidFill>
                  <a:schemeClr val="accent4">
                    <a:lumMod val="75000"/>
                  </a:schemeClr>
                </a:solidFill>
              </a:rPr>
              <a:t> </a:t>
            </a:r>
            <a:r>
              <a:rPr lang="en-US" sz="1800" b="0" dirty="0" err="1">
                <a:solidFill>
                  <a:schemeClr val="accent4">
                    <a:lumMod val="75000"/>
                  </a:schemeClr>
                </a:solidFill>
              </a:rPr>
              <a:t>lá</a:t>
            </a:r>
            <a:r>
              <a:rPr lang="en-US" sz="1800" b="0" dirty="0">
                <a:solidFill>
                  <a:schemeClr val="accent4">
                    <a:lumMod val="75000"/>
                  </a:schemeClr>
                </a:solidFill>
              </a:rPr>
              <a:t>, </a:t>
            </a:r>
            <a:r>
              <a:rPr lang="en-US" sz="1800" b="0" dirty="0" err="1">
                <a:solidFill>
                  <a:schemeClr val="accent4">
                    <a:lumMod val="75000"/>
                  </a:schemeClr>
                </a:solidFill>
              </a:rPr>
              <a:t>cây</a:t>
            </a:r>
            <a:r>
              <a:rPr lang="en-US" sz="1800" b="0" dirty="0">
                <a:solidFill>
                  <a:schemeClr val="accent4">
                    <a:lumMod val="75000"/>
                  </a:schemeClr>
                </a:solidFill>
              </a:rPr>
              <a:t> </a:t>
            </a:r>
            <a:r>
              <a:rPr lang="en-US" sz="1800" b="0" dirty="0" err="1">
                <a:solidFill>
                  <a:schemeClr val="accent4">
                    <a:lumMod val="75000"/>
                  </a:schemeClr>
                </a:solidFill>
              </a:rPr>
              <a:t>yếu</a:t>
            </a:r>
            <a:r>
              <a:rPr lang="en-US" sz="1800" b="0" dirty="0">
                <a:solidFill>
                  <a:schemeClr val="accent4">
                    <a:lumMod val="75000"/>
                  </a:schemeClr>
                </a:solidFill>
              </a:rPr>
              <a:t> </a:t>
            </a:r>
            <a:r>
              <a:rPr lang="en-US" sz="1800" b="0" dirty="0" err="1">
                <a:solidFill>
                  <a:schemeClr val="accent4">
                    <a:lumMod val="75000"/>
                  </a:schemeClr>
                </a:solidFill>
              </a:rPr>
              <a:t>và</a:t>
            </a:r>
            <a:r>
              <a:rPr lang="en-US" sz="1800" b="0" dirty="0">
                <a:solidFill>
                  <a:schemeClr val="accent4">
                    <a:lumMod val="75000"/>
                  </a:schemeClr>
                </a:solidFill>
              </a:rPr>
              <a:t> </a:t>
            </a:r>
            <a:r>
              <a:rPr lang="en-US" sz="1800" b="0" dirty="0" err="1">
                <a:solidFill>
                  <a:schemeClr val="accent4">
                    <a:lumMod val="75000"/>
                  </a:schemeClr>
                </a:solidFill>
              </a:rPr>
              <a:t>rễ</a:t>
            </a:r>
            <a:r>
              <a:rPr lang="en-US" sz="1800" b="0" dirty="0">
                <a:solidFill>
                  <a:schemeClr val="accent4">
                    <a:lumMod val="75000"/>
                  </a:schemeClr>
                </a:solidFill>
              </a:rPr>
              <a:t> </a:t>
            </a:r>
            <a:r>
              <a:rPr lang="en-US" sz="1800" b="0" dirty="0" err="1">
                <a:solidFill>
                  <a:schemeClr val="accent4">
                    <a:lumMod val="75000"/>
                  </a:schemeClr>
                </a:solidFill>
              </a:rPr>
              <a:t>bị</a:t>
            </a:r>
            <a:r>
              <a:rPr lang="en-US" sz="1800" b="0" dirty="0">
                <a:solidFill>
                  <a:schemeClr val="accent4">
                    <a:lumMod val="75000"/>
                  </a:schemeClr>
                </a:solidFill>
              </a:rPr>
              <a:t> </a:t>
            </a:r>
            <a:r>
              <a:rPr lang="en-US" sz="1800" b="0" dirty="0" err="1">
                <a:solidFill>
                  <a:schemeClr val="accent4">
                    <a:lumMod val="75000"/>
                  </a:schemeClr>
                </a:solidFill>
              </a:rPr>
              <a:t>nhớt</a:t>
            </a:r>
            <a:r>
              <a:rPr lang="en-US" sz="1800" b="0" dirty="0">
                <a:solidFill>
                  <a:schemeClr val="accent4">
                    <a:lumMod val="75000"/>
                  </a:schemeClr>
                </a:solidFill>
              </a:rPr>
              <a:t>. </a:t>
            </a:r>
            <a:r>
              <a:rPr lang="en-US" sz="1800" b="0" dirty="0" err="1">
                <a:solidFill>
                  <a:schemeClr val="accent4">
                    <a:lumMod val="75000"/>
                  </a:schemeClr>
                </a:solidFill>
              </a:rPr>
              <a:t>Hãy</a:t>
            </a:r>
            <a:r>
              <a:rPr lang="en-US" sz="1800" b="0" dirty="0">
                <a:solidFill>
                  <a:schemeClr val="accent4">
                    <a:lumMod val="75000"/>
                  </a:schemeClr>
                </a:solidFill>
              </a:rPr>
              <a:t> </a:t>
            </a:r>
            <a:r>
              <a:rPr lang="en-US" sz="1800" b="0" dirty="0" err="1">
                <a:solidFill>
                  <a:schemeClr val="accent4">
                    <a:lumMod val="75000"/>
                  </a:schemeClr>
                </a:solidFill>
              </a:rPr>
              <a:t>giải</a:t>
            </a:r>
            <a:r>
              <a:rPr lang="en-US" sz="1800" b="0" dirty="0">
                <a:solidFill>
                  <a:schemeClr val="accent4">
                    <a:lumMod val="75000"/>
                  </a:schemeClr>
                </a:solidFill>
              </a:rPr>
              <a:t> </a:t>
            </a:r>
            <a:r>
              <a:rPr lang="en-US" sz="1800" b="0" dirty="0" err="1">
                <a:solidFill>
                  <a:schemeClr val="accent4">
                    <a:lumMod val="75000"/>
                  </a:schemeClr>
                </a:solidFill>
              </a:rPr>
              <a:t>thích</a:t>
            </a:r>
            <a:r>
              <a:rPr lang="en-US" sz="1800" b="0" dirty="0">
                <a:solidFill>
                  <a:schemeClr val="accent4">
                    <a:lumMod val="75000"/>
                  </a:schemeClr>
                </a:solidFill>
              </a:rPr>
              <a:t> </a:t>
            </a:r>
            <a:r>
              <a:rPr lang="en-US" sz="1800" b="0" dirty="0" err="1">
                <a:solidFill>
                  <a:schemeClr val="accent4">
                    <a:lumMod val="75000"/>
                  </a:schemeClr>
                </a:solidFill>
              </a:rPr>
              <a:t>hiện</a:t>
            </a:r>
            <a:r>
              <a:rPr lang="en-US" sz="1800" b="0" dirty="0">
                <a:solidFill>
                  <a:schemeClr val="accent4">
                    <a:lumMod val="75000"/>
                  </a:schemeClr>
                </a:solidFill>
              </a:rPr>
              <a:t> </a:t>
            </a:r>
            <a:r>
              <a:rPr lang="en-US" sz="1800" b="0" dirty="0" err="1">
                <a:solidFill>
                  <a:schemeClr val="accent4">
                    <a:lumMod val="75000"/>
                  </a:schemeClr>
                </a:solidFill>
              </a:rPr>
              <a:t>tượng</a:t>
            </a:r>
            <a:r>
              <a:rPr lang="en-US" sz="1800" b="0" dirty="0">
                <a:solidFill>
                  <a:schemeClr val="accent4">
                    <a:lumMod val="75000"/>
                  </a:schemeClr>
                </a:solidFill>
              </a:rPr>
              <a:t> </a:t>
            </a:r>
            <a:r>
              <a:rPr lang="en-US" sz="1800" b="0" dirty="0" err="1">
                <a:solidFill>
                  <a:schemeClr val="accent4">
                    <a:lumMod val="75000"/>
                  </a:schemeClr>
                </a:solidFill>
              </a:rPr>
              <a:t>trên</a:t>
            </a:r>
            <a:r>
              <a:rPr lang="en-US" sz="1800" b="0" dirty="0">
                <a:solidFill>
                  <a:schemeClr val="accent4">
                    <a:lumMod val="75000"/>
                  </a:schemeClr>
                </a:solidFill>
              </a:rPr>
              <a:t> </a:t>
            </a:r>
            <a:r>
              <a:rPr lang="en-US" sz="1800" b="0" dirty="0" err="1">
                <a:solidFill>
                  <a:schemeClr val="accent4">
                    <a:lumMod val="75000"/>
                  </a:schemeClr>
                </a:solidFill>
              </a:rPr>
              <a:t>và</a:t>
            </a:r>
            <a:r>
              <a:rPr lang="en-US" sz="1800" b="0" dirty="0">
                <a:solidFill>
                  <a:schemeClr val="accent4">
                    <a:lumMod val="75000"/>
                  </a:schemeClr>
                </a:solidFill>
              </a:rPr>
              <a:t> </a:t>
            </a:r>
            <a:r>
              <a:rPr lang="en-US" sz="1800" b="0" dirty="0" err="1">
                <a:solidFill>
                  <a:schemeClr val="accent4">
                    <a:lumMod val="75000"/>
                  </a:schemeClr>
                </a:solidFill>
              </a:rPr>
              <a:t>đề</a:t>
            </a:r>
            <a:r>
              <a:rPr lang="en-US" sz="1800" b="0" dirty="0">
                <a:solidFill>
                  <a:schemeClr val="accent4">
                    <a:lumMod val="75000"/>
                  </a:schemeClr>
                </a:solidFill>
              </a:rPr>
              <a:t> </a:t>
            </a:r>
            <a:r>
              <a:rPr lang="en-US" sz="1800" b="0" dirty="0" err="1">
                <a:solidFill>
                  <a:schemeClr val="accent4">
                    <a:lumMod val="75000"/>
                  </a:schemeClr>
                </a:solidFill>
              </a:rPr>
              <a:t>xuất</a:t>
            </a:r>
            <a:r>
              <a:rPr lang="en-US" sz="1800" b="0" dirty="0">
                <a:solidFill>
                  <a:schemeClr val="accent4">
                    <a:lumMod val="75000"/>
                  </a:schemeClr>
                </a:solidFill>
              </a:rPr>
              <a:t> </a:t>
            </a:r>
            <a:r>
              <a:rPr lang="en-US" sz="1800" b="0" dirty="0" err="1">
                <a:solidFill>
                  <a:schemeClr val="accent4">
                    <a:lumMod val="75000"/>
                  </a:schemeClr>
                </a:solidFill>
              </a:rPr>
              <a:t>cách</a:t>
            </a:r>
            <a:r>
              <a:rPr lang="en-US" sz="1800" b="0" dirty="0">
                <a:solidFill>
                  <a:schemeClr val="accent4">
                    <a:lumMod val="75000"/>
                  </a:schemeClr>
                </a:solidFill>
              </a:rPr>
              <a:t> </a:t>
            </a:r>
            <a:r>
              <a:rPr lang="en-US" sz="1800" b="0" dirty="0" err="1">
                <a:solidFill>
                  <a:schemeClr val="accent4">
                    <a:lumMod val="75000"/>
                  </a:schemeClr>
                </a:solidFill>
              </a:rPr>
              <a:t>khắc</a:t>
            </a:r>
            <a:r>
              <a:rPr lang="en-US" sz="1800" b="0" dirty="0">
                <a:solidFill>
                  <a:schemeClr val="accent4">
                    <a:lumMod val="75000"/>
                  </a:schemeClr>
                </a:solidFill>
              </a:rPr>
              <a:t> </a:t>
            </a:r>
            <a:r>
              <a:rPr lang="en-US" sz="1800" b="0" dirty="0" err="1">
                <a:solidFill>
                  <a:schemeClr val="accent4">
                    <a:lumMod val="75000"/>
                  </a:schemeClr>
                </a:solidFill>
              </a:rPr>
              <a:t>phục</a:t>
            </a:r>
            <a:r>
              <a:rPr lang="en-US" sz="1800" b="0" dirty="0">
                <a:solidFill>
                  <a:schemeClr val="accent4">
                    <a:lumMod val="75000"/>
                  </a:schemeClr>
                </a:solidFill>
              </a:rPr>
              <a:t>.</a:t>
            </a:r>
          </a:p>
        </p:txBody>
      </p:sp>
      <p:sp>
        <p:nvSpPr>
          <p:cNvPr id="41" name="Google Shape;3777;p39"/>
          <p:cNvSpPr/>
          <p:nvPr/>
        </p:nvSpPr>
        <p:spPr>
          <a:xfrm>
            <a:off x="720000" y="2589163"/>
            <a:ext cx="717491" cy="77273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80;p38"/>
          <p:cNvSpPr txBox="1">
            <a:spLocks/>
          </p:cNvSpPr>
          <p:nvPr/>
        </p:nvSpPr>
        <p:spPr>
          <a:xfrm>
            <a:off x="816665" y="2766503"/>
            <a:ext cx="524160" cy="4180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000" b="1"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ctr"/>
            <a:r>
              <a:rPr lang="en" sz="3200" dirty="0"/>
              <a:t>2</a:t>
            </a:r>
          </a:p>
        </p:txBody>
      </p:sp>
      <p:sp>
        <p:nvSpPr>
          <p:cNvPr id="43" name="Google Shape;3770;p39"/>
          <p:cNvSpPr txBox="1">
            <a:spLocks noGrp="1"/>
          </p:cNvSpPr>
          <p:nvPr>
            <p:ph type="subTitle" idx="2"/>
          </p:nvPr>
        </p:nvSpPr>
        <p:spPr>
          <a:xfrm>
            <a:off x="1250377" y="3709351"/>
            <a:ext cx="6889844" cy="1013989"/>
          </a:xfrm>
          <a:prstGeom prst="rect">
            <a:avLst/>
          </a:prstGeom>
        </p:spPr>
        <p:txBody>
          <a:bodyPr spcFirstLastPara="1" wrap="square" lIns="91425" tIns="91425" rIns="91425" bIns="91425" anchor="b" anchorCtr="0">
            <a:noAutofit/>
          </a:bodyPr>
          <a:lstStyle/>
          <a:p>
            <a:r>
              <a:rPr lang="en-US" sz="1800" b="0" dirty="0" err="1">
                <a:solidFill>
                  <a:schemeClr val="bg2">
                    <a:lumMod val="50000"/>
                  </a:schemeClr>
                </a:solidFill>
              </a:rPr>
              <a:t>Cùng</a:t>
            </a:r>
            <a:r>
              <a:rPr lang="en-US" sz="1800" b="0" dirty="0">
                <a:solidFill>
                  <a:schemeClr val="bg2">
                    <a:lumMod val="50000"/>
                  </a:schemeClr>
                </a:solidFill>
              </a:rPr>
              <a:t> </a:t>
            </a:r>
            <a:r>
              <a:rPr lang="en-US" sz="1800" b="0" dirty="0" err="1">
                <a:solidFill>
                  <a:schemeClr val="bg2">
                    <a:lumMod val="50000"/>
                  </a:schemeClr>
                </a:solidFill>
              </a:rPr>
              <a:t>một</a:t>
            </a:r>
            <a:r>
              <a:rPr lang="en-US" sz="1800" b="0" dirty="0">
                <a:solidFill>
                  <a:schemeClr val="bg2">
                    <a:lumMod val="50000"/>
                  </a:schemeClr>
                </a:solidFill>
              </a:rPr>
              <a:t> </a:t>
            </a:r>
            <a:r>
              <a:rPr lang="en-US" sz="1800" b="0" dirty="0" err="1">
                <a:solidFill>
                  <a:schemeClr val="bg2">
                    <a:lumMod val="50000"/>
                  </a:schemeClr>
                </a:solidFill>
              </a:rPr>
              <a:t>giàn</a:t>
            </a:r>
            <a:r>
              <a:rPr lang="en-US" sz="1800" b="0" dirty="0">
                <a:solidFill>
                  <a:schemeClr val="bg2">
                    <a:lumMod val="50000"/>
                  </a:schemeClr>
                </a:solidFill>
              </a:rPr>
              <a:t> </a:t>
            </a:r>
            <a:r>
              <a:rPr lang="en-US" sz="1800" b="0" dirty="0" err="1">
                <a:solidFill>
                  <a:schemeClr val="bg2">
                    <a:lumMod val="50000"/>
                  </a:schemeClr>
                </a:solidFill>
              </a:rPr>
              <a:t>máng</a:t>
            </a:r>
            <a:r>
              <a:rPr lang="en-US" sz="1800" b="0" dirty="0">
                <a:solidFill>
                  <a:schemeClr val="bg2">
                    <a:lumMod val="50000"/>
                  </a:schemeClr>
                </a:solidFill>
              </a:rPr>
              <a:t> </a:t>
            </a:r>
            <a:r>
              <a:rPr lang="en-US" sz="1800" b="0" dirty="0" err="1">
                <a:solidFill>
                  <a:schemeClr val="bg2">
                    <a:lumMod val="50000"/>
                  </a:schemeClr>
                </a:solidFill>
              </a:rPr>
              <a:t>thủy</a:t>
            </a:r>
            <a:r>
              <a:rPr lang="en-US" sz="1800" b="0" dirty="0">
                <a:solidFill>
                  <a:schemeClr val="bg2">
                    <a:lumMod val="50000"/>
                  </a:schemeClr>
                </a:solidFill>
              </a:rPr>
              <a:t> </a:t>
            </a:r>
            <a:r>
              <a:rPr lang="en-US" sz="1800" b="0" dirty="0" err="1">
                <a:solidFill>
                  <a:schemeClr val="bg2">
                    <a:lumMod val="50000"/>
                  </a:schemeClr>
                </a:solidFill>
              </a:rPr>
              <a:t>canh</a:t>
            </a:r>
            <a:r>
              <a:rPr lang="en-US" sz="1800" b="0" dirty="0">
                <a:solidFill>
                  <a:schemeClr val="bg2">
                    <a:lumMod val="50000"/>
                  </a:schemeClr>
                </a:solidFill>
              </a:rPr>
              <a:t> </a:t>
            </a:r>
            <a:r>
              <a:rPr lang="en-US" sz="1800" b="0" dirty="0" err="1">
                <a:solidFill>
                  <a:schemeClr val="bg2">
                    <a:lumMod val="50000"/>
                  </a:schemeClr>
                </a:solidFill>
              </a:rPr>
              <a:t>có</a:t>
            </a:r>
            <a:r>
              <a:rPr lang="en-US" sz="1800" b="0" dirty="0">
                <a:solidFill>
                  <a:schemeClr val="bg2">
                    <a:lumMod val="50000"/>
                  </a:schemeClr>
                </a:solidFill>
              </a:rPr>
              <a:t> </a:t>
            </a:r>
            <a:r>
              <a:rPr lang="en-US" sz="1800" b="0" dirty="0" err="1">
                <a:solidFill>
                  <a:schemeClr val="bg2">
                    <a:lumMod val="50000"/>
                  </a:schemeClr>
                </a:solidFill>
              </a:rPr>
              <a:t>trồng</a:t>
            </a:r>
            <a:r>
              <a:rPr lang="en-US" sz="1800" b="0" dirty="0">
                <a:solidFill>
                  <a:schemeClr val="bg2">
                    <a:lumMod val="50000"/>
                  </a:schemeClr>
                </a:solidFill>
              </a:rPr>
              <a:t> </a:t>
            </a:r>
            <a:r>
              <a:rPr lang="en-US" sz="1800" b="0" dirty="0" err="1">
                <a:solidFill>
                  <a:schemeClr val="bg2">
                    <a:lumMod val="50000"/>
                  </a:schemeClr>
                </a:solidFill>
              </a:rPr>
              <a:t>được</a:t>
            </a:r>
            <a:r>
              <a:rPr lang="en-US" sz="1800" b="0" dirty="0">
                <a:solidFill>
                  <a:schemeClr val="bg2">
                    <a:lumMod val="50000"/>
                  </a:schemeClr>
                </a:solidFill>
              </a:rPr>
              <a:t> </a:t>
            </a:r>
            <a:r>
              <a:rPr lang="en-US" sz="1800" b="0" dirty="0" err="1">
                <a:solidFill>
                  <a:schemeClr val="bg2">
                    <a:lumMod val="50000"/>
                  </a:schemeClr>
                </a:solidFill>
              </a:rPr>
              <a:t>nhiều</a:t>
            </a:r>
            <a:r>
              <a:rPr lang="en-US" sz="1800" b="0" dirty="0">
                <a:solidFill>
                  <a:schemeClr val="bg2">
                    <a:lumMod val="50000"/>
                  </a:schemeClr>
                </a:solidFill>
              </a:rPr>
              <a:t> </a:t>
            </a:r>
            <a:r>
              <a:rPr lang="en-US" sz="1800" b="0" dirty="0" err="1">
                <a:solidFill>
                  <a:schemeClr val="bg2">
                    <a:lumMod val="50000"/>
                  </a:schemeClr>
                </a:solidFill>
              </a:rPr>
              <a:t>loại</a:t>
            </a:r>
            <a:r>
              <a:rPr lang="en-US" sz="1800" b="0" dirty="0">
                <a:solidFill>
                  <a:schemeClr val="bg2">
                    <a:lumMod val="50000"/>
                  </a:schemeClr>
                </a:solidFill>
              </a:rPr>
              <a:t> </a:t>
            </a:r>
            <a:r>
              <a:rPr lang="en-US" sz="1800" b="0" dirty="0" err="1">
                <a:solidFill>
                  <a:schemeClr val="bg2">
                    <a:lumMod val="50000"/>
                  </a:schemeClr>
                </a:solidFill>
              </a:rPr>
              <a:t>cây</a:t>
            </a:r>
            <a:r>
              <a:rPr lang="en-US" sz="1800" b="0" dirty="0">
                <a:solidFill>
                  <a:schemeClr val="bg2">
                    <a:lumMod val="50000"/>
                  </a:schemeClr>
                </a:solidFill>
              </a:rPr>
              <a:t> </a:t>
            </a:r>
            <a:r>
              <a:rPr lang="en-US" sz="1800" b="0" dirty="0" err="1">
                <a:solidFill>
                  <a:schemeClr val="bg2">
                    <a:lumMod val="50000"/>
                  </a:schemeClr>
                </a:solidFill>
              </a:rPr>
              <a:t>cùng</a:t>
            </a:r>
            <a:r>
              <a:rPr lang="en-US" sz="1800" b="0" dirty="0">
                <a:solidFill>
                  <a:schemeClr val="bg2">
                    <a:lumMod val="50000"/>
                  </a:schemeClr>
                </a:solidFill>
              </a:rPr>
              <a:t> 1 </a:t>
            </a:r>
            <a:r>
              <a:rPr lang="en-US" sz="1800" b="0" dirty="0" err="1">
                <a:solidFill>
                  <a:schemeClr val="bg2">
                    <a:lumMod val="50000"/>
                  </a:schemeClr>
                </a:solidFill>
              </a:rPr>
              <a:t>lúc</a:t>
            </a:r>
            <a:r>
              <a:rPr lang="en-US" sz="1800" b="0" dirty="0">
                <a:solidFill>
                  <a:schemeClr val="bg2">
                    <a:lumMod val="50000"/>
                  </a:schemeClr>
                </a:solidFill>
              </a:rPr>
              <a:t> </a:t>
            </a:r>
            <a:r>
              <a:rPr lang="en-US" sz="1800" b="0" dirty="0" err="1">
                <a:solidFill>
                  <a:schemeClr val="bg2">
                    <a:lumMod val="50000"/>
                  </a:schemeClr>
                </a:solidFill>
              </a:rPr>
              <a:t>không</a:t>
            </a:r>
            <a:r>
              <a:rPr lang="en-US" sz="1800" b="0" dirty="0">
                <a:solidFill>
                  <a:schemeClr val="bg2">
                    <a:lumMod val="50000"/>
                  </a:schemeClr>
                </a:solidFill>
              </a:rPr>
              <a:t>? </a:t>
            </a:r>
            <a:r>
              <a:rPr lang="en-US" sz="1800" b="0" dirty="0" err="1">
                <a:solidFill>
                  <a:schemeClr val="bg2">
                    <a:lumMod val="50000"/>
                  </a:schemeClr>
                </a:solidFill>
              </a:rPr>
              <a:t>Giải</a:t>
            </a:r>
            <a:r>
              <a:rPr lang="en-US" sz="1800" b="0" dirty="0">
                <a:solidFill>
                  <a:schemeClr val="bg2">
                    <a:lumMod val="50000"/>
                  </a:schemeClr>
                </a:solidFill>
              </a:rPr>
              <a:t> </a:t>
            </a:r>
            <a:r>
              <a:rPr lang="en-US" sz="1800" b="0" dirty="0" err="1">
                <a:solidFill>
                  <a:schemeClr val="bg2">
                    <a:lumMod val="50000"/>
                  </a:schemeClr>
                </a:solidFill>
              </a:rPr>
              <a:t>thích</a:t>
            </a:r>
            <a:endParaRPr lang="en-US" sz="1400" b="0" dirty="0">
              <a:solidFill>
                <a:schemeClr val="bg2">
                  <a:lumMod val="50000"/>
                </a:schemeClr>
              </a:solidFill>
            </a:endParaRPr>
          </a:p>
        </p:txBody>
      </p:sp>
      <p:sp>
        <p:nvSpPr>
          <p:cNvPr id="44" name="Google Shape;3777;p39"/>
          <p:cNvSpPr/>
          <p:nvPr/>
        </p:nvSpPr>
        <p:spPr>
          <a:xfrm>
            <a:off x="720000" y="3829988"/>
            <a:ext cx="717491" cy="77273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80;p38"/>
          <p:cNvSpPr txBox="1">
            <a:spLocks/>
          </p:cNvSpPr>
          <p:nvPr/>
        </p:nvSpPr>
        <p:spPr>
          <a:xfrm>
            <a:off x="816665" y="4007328"/>
            <a:ext cx="524160" cy="4180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000" b="1"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ctr"/>
            <a:r>
              <a:rPr lang="en" sz="3200" dirty="0"/>
              <a:t>3</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67"/>
                                        </p:tgtEl>
                                        <p:attrNameLst>
                                          <p:attrName>style.visibility</p:attrName>
                                        </p:attrNameLst>
                                      </p:cBhvr>
                                      <p:to>
                                        <p:strVal val="visible"/>
                                      </p:to>
                                    </p:set>
                                    <p:anim calcmode="lin" valueType="num">
                                      <p:cBhvr additive="base">
                                        <p:cTn id="7" dur="500" fill="hold"/>
                                        <p:tgtEl>
                                          <p:spTgt spid="3767"/>
                                        </p:tgtEl>
                                        <p:attrNameLst>
                                          <p:attrName>ppt_x</p:attrName>
                                        </p:attrNameLst>
                                      </p:cBhvr>
                                      <p:tavLst>
                                        <p:tav tm="0">
                                          <p:val>
                                            <p:strVal val="#ppt_x"/>
                                          </p:val>
                                        </p:tav>
                                        <p:tav tm="100000">
                                          <p:val>
                                            <p:strVal val="#ppt_x"/>
                                          </p:val>
                                        </p:tav>
                                      </p:tavLst>
                                    </p:anim>
                                    <p:anim calcmode="lin" valueType="num">
                                      <p:cBhvr additive="base">
                                        <p:cTn id="8" dur="500" fill="hold"/>
                                        <p:tgtEl>
                                          <p:spTgt spid="37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750"/>
                                        <p:tgtEl>
                                          <p:spTgt spid="25"/>
                                        </p:tgtEl>
                                      </p:cBhvr>
                                    </p:animEffect>
                                    <p:anim calcmode="lin" valueType="num">
                                      <p:cBhvr>
                                        <p:cTn id="14" dur="750" fill="hold"/>
                                        <p:tgtEl>
                                          <p:spTgt spid="25"/>
                                        </p:tgtEl>
                                        <p:attrNameLst>
                                          <p:attrName>ppt_x</p:attrName>
                                        </p:attrNameLst>
                                      </p:cBhvr>
                                      <p:tavLst>
                                        <p:tav tm="0">
                                          <p:val>
                                            <p:strVal val="#ppt_x"/>
                                          </p:val>
                                        </p:tav>
                                        <p:tav tm="100000">
                                          <p:val>
                                            <p:strVal val="#ppt_x"/>
                                          </p:val>
                                        </p:tav>
                                      </p:tavLst>
                                    </p:anim>
                                    <p:anim calcmode="lin" valueType="num">
                                      <p:cBhvr>
                                        <p:cTn id="15" dur="75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777"/>
                                        </p:tgtEl>
                                        <p:attrNameLst>
                                          <p:attrName>style.visibility</p:attrName>
                                        </p:attrNameLst>
                                      </p:cBhvr>
                                      <p:to>
                                        <p:strVal val="visible"/>
                                      </p:to>
                                    </p:set>
                                    <p:animEffect transition="in" filter="fade">
                                      <p:cBhvr>
                                        <p:cTn id="18" dur="750"/>
                                        <p:tgtEl>
                                          <p:spTgt spid="3777"/>
                                        </p:tgtEl>
                                      </p:cBhvr>
                                    </p:animEffect>
                                    <p:anim calcmode="lin" valueType="num">
                                      <p:cBhvr>
                                        <p:cTn id="19" dur="750" fill="hold"/>
                                        <p:tgtEl>
                                          <p:spTgt spid="3777"/>
                                        </p:tgtEl>
                                        <p:attrNameLst>
                                          <p:attrName>ppt_x</p:attrName>
                                        </p:attrNameLst>
                                      </p:cBhvr>
                                      <p:tavLst>
                                        <p:tav tm="0">
                                          <p:val>
                                            <p:strVal val="#ppt_x"/>
                                          </p:val>
                                        </p:tav>
                                        <p:tav tm="100000">
                                          <p:val>
                                            <p:strVal val="#ppt_x"/>
                                          </p:val>
                                        </p:tav>
                                      </p:tavLst>
                                    </p:anim>
                                    <p:anim calcmode="lin" valueType="num">
                                      <p:cBhvr>
                                        <p:cTn id="20" dur="750" fill="hold"/>
                                        <p:tgtEl>
                                          <p:spTgt spid="377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770">
                                            <p:txEl>
                                              <p:pRg st="0" end="0"/>
                                            </p:txEl>
                                          </p:spTgt>
                                        </p:tgtEl>
                                        <p:attrNameLst>
                                          <p:attrName>style.visibility</p:attrName>
                                        </p:attrNameLst>
                                      </p:cBhvr>
                                      <p:to>
                                        <p:strVal val="visible"/>
                                      </p:to>
                                    </p:set>
                                    <p:animEffect transition="in" filter="fade">
                                      <p:cBhvr>
                                        <p:cTn id="23" dur="750"/>
                                        <p:tgtEl>
                                          <p:spTgt spid="3770">
                                            <p:txEl>
                                              <p:pRg st="0" end="0"/>
                                            </p:txEl>
                                          </p:spTgt>
                                        </p:tgtEl>
                                      </p:cBhvr>
                                    </p:animEffect>
                                    <p:anim calcmode="lin" valueType="num">
                                      <p:cBhvr>
                                        <p:cTn id="24" dur="750" fill="hold"/>
                                        <p:tgtEl>
                                          <p:spTgt spid="3770">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3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750"/>
                                        <p:tgtEl>
                                          <p:spTgt spid="42"/>
                                        </p:tgtEl>
                                      </p:cBhvr>
                                    </p:animEffect>
                                    <p:anim calcmode="lin" valueType="num">
                                      <p:cBhvr>
                                        <p:cTn id="31" dur="750" fill="hold"/>
                                        <p:tgtEl>
                                          <p:spTgt spid="42"/>
                                        </p:tgtEl>
                                        <p:attrNameLst>
                                          <p:attrName>ppt_x</p:attrName>
                                        </p:attrNameLst>
                                      </p:cBhvr>
                                      <p:tavLst>
                                        <p:tav tm="0">
                                          <p:val>
                                            <p:strVal val="#ppt_x"/>
                                          </p:val>
                                        </p:tav>
                                        <p:tav tm="100000">
                                          <p:val>
                                            <p:strVal val="#ppt_x"/>
                                          </p:val>
                                        </p:tav>
                                      </p:tavLst>
                                    </p:anim>
                                    <p:anim calcmode="lin" valueType="num">
                                      <p:cBhvr>
                                        <p:cTn id="32" dur="750" fill="hold"/>
                                        <p:tgtEl>
                                          <p:spTgt spid="4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750"/>
                                        <p:tgtEl>
                                          <p:spTgt spid="41"/>
                                        </p:tgtEl>
                                      </p:cBhvr>
                                    </p:animEffect>
                                    <p:anim calcmode="lin" valueType="num">
                                      <p:cBhvr>
                                        <p:cTn id="36" dur="750" fill="hold"/>
                                        <p:tgtEl>
                                          <p:spTgt spid="41"/>
                                        </p:tgtEl>
                                        <p:attrNameLst>
                                          <p:attrName>ppt_x</p:attrName>
                                        </p:attrNameLst>
                                      </p:cBhvr>
                                      <p:tavLst>
                                        <p:tav tm="0">
                                          <p:val>
                                            <p:strVal val="#ppt_x"/>
                                          </p:val>
                                        </p:tav>
                                        <p:tav tm="100000">
                                          <p:val>
                                            <p:strVal val="#ppt_x"/>
                                          </p:val>
                                        </p:tav>
                                      </p:tavLst>
                                    </p:anim>
                                    <p:anim calcmode="lin" valueType="num">
                                      <p:cBhvr>
                                        <p:cTn id="37" dur="750" fill="hold"/>
                                        <p:tgtEl>
                                          <p:spTgt spid="4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0">
                                            <p:txEl>
                                              <p:pRg st="0" end="0"/>
                                            </p:txEl>
                                          </p:spTgt>
                                        </p:tgtEl>
                                        <p:attrNameLst>
                                          <p:attrName>style.visibility</p:attrName>
                                        </p:attrNameLst>
                                      </p:cBhvr>
                                      <p:to>
                                        <p:strVal val="visible"/>
                                      </p:to>
                                    </p:set>
                                    <p:animEffect transition="in" filter="fade">
                                      <p:cBhvr>
                                        <p:cTn id="40" dur="750"/>
                                        <p:tgtEl>
                                          <p:spTgt spid="40">
                                            <p:txEl>
                                              <p:pRg st="0" end="0"/>
                                            </p:txEl>
                                          </p:spTgt>
                                        </p:tgtEl>
                                      </p:cBhvr>
                                    </p:animEffect>
                                    <p:anim calcmode="lin" valueType="num">
                                      <p:cBhvr>
                                        <p:cTn id="41"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42"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750"/>
                                        <p:tgtEl>
                                          <p:spTgt spid="45"/>
                                        </p:tgtEl>
                                      </p:cBhvr>
                                    </p:animEffect>
                                    <p:anim calcmode="lin" valueType="num">
                                      <p:cBhvr>
                                        <p:cTn id="48" dur="750" fill="hold"/>
                                        <p:tgtEl>
                                          <p:spTgt spid="45"/>
                                        </p:tgtEl>
                                        <p:attrNameLst>
                                          <p:attrName>ppt_x</p:attrName>
                                        </p:attrNameLst>
                                      </p:cBhvr>
                                      <p:tavLst>
                                        <p:tav tm="0">
                                          <p:val>
                                            <p:strVal val="#ppt_x"/>
                                          </p:val>
                                        </p:tav>
                                        <p:tav tm="100000">
                                          <p:val>
                                            <p:strVal val="#ppt_x"/>
                                          </p:val>
                                        </p:tav>
                                      </p:tavLst>
                                    </p:anim>
                                    <p:anim calcmode="lin" valueType="num">
                                      <p:cBhvr>
                                        <p:cTn id="49" dur="750" fill="hold"/>
                                        <p:tgtEl>
                                          <p:spTgt spid="4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750"/>
                                        <p:tgtEl>
                                          <p:spTgt spid="44"/>
                                        </p:tgtEl>
                                      </p:cBhvr>
                                    </p:animEffect>
                                    <p:anim calcmode="lin" valueType="num">
                                      <p:cBhvr>
                                        <p:cTn id="53" dur="750" fill="hold"/>
                                        <p:tgtEl>
                                          <p:spTgt spid="44"/>
                                        </p:tgtEl>
                                        <p:attrNameLst>
                                          <p:attrName>ppt_x</p:attrName>
                                        </p:attrNameLst>
                                      </p:cBhvr>
                                      <p:tavLst>
                                        <p:tav tm="0">
                                          <p:val>
                                            <p:strVal val="#ppt_x"/>
                                          </p:val>
                                        </p:tav>
                                        <p:tav tm="100000">
                                          <p:val>
                                            <p:strVal val="#ppt_x"/>
                                          </p:val>
                                        </p:tav>
                                      </p:tavLst>
                                    </p:anim>
                                    <p:anim calcmode="lin" valueType="num">
                                      <p:cBhvr>
                                        <p:cTn id="54" dur="750" fill="hold"/>
                                        <p:tgtEl>
                                          <p:spTgt spid="4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3">
                                            <p:txEl>
                                              <p:pRg st="0" end="0"/>
                                            </p:txEl>
                                          </p:spTgt>
                                        </p:tgtEl>
                                        <p:attrNameLst>
                                          <p:attrName>style.visibility</p:attrName>
                                        </p:attrNameLst>
                                      </p:cBhvr>
                                      <p:to>
                                        <p:strVal val="visible"/>
                                      </p:to>
                                    </p:set>
                                    <p:animEffect transition="in" filter="fade">
                                      <p:cBhvr>
                                        <p:cTn id="57" dur="750"/>
                                        <p:tgtEl>
                                          <p:spTgt spid="43">
                                            <p:txEl>
                                              <p:pRg st="0" end="0"/>
                                            </p:txEl>
                                          </p:spTgt>
                                        </p:tgtEl>
                                      </p:cBhvr>
                                    </p:animEffect>
                                    <p:anim calcmode="lin" valueType="num">
                                      <p:cBhvr>
                                        <p:cTn id="58"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59" dur="75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7" grpId="0"/>
      <p:bldP spid="3770" grpId="0" build="p"/>
      <p:bldP spid="3777" grpId="0" animBg="1"/>
      <p:bldP spid="25" grpId="0"/>
      <p:bldP spid="40" grpId="0" build="p"/>
      <p:bldP spid="41" grpId="0" animBg="1"/>
      <p:bldP spid="42" grpId="0"/>
      <p:bldP spid="43" grpId="0" build="p"/>
      <p:bldP spid="44" grpId="0" animBg="1"/>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7"/>
        <p:cNvGrpSpPr/>
        <p:nvPr/>
      </p:nvGrpSpPr>
      <p:grpSpPr>
        <a:xfrm>
          <a:off x="0" y="0"/>
          <a:ext cx="0" cy="0"/>
          <a:chOff x="0" y="0"/>
          <a:chExt cx="0" cy="0"/>
        </a:xfrm>
      </p:grpSpPr>
      <p:sp>
        <p:nvSpPr>
          <p:cNvPr id="3679" name="Google Shape;3679;p38"/>
          <p:cNvSpPr txBox="1">
            <a:spLocks noGrp="1"/>
          </p:cNvSpPr>
          <p:nvPr>
            <p:ph type="title"/>
          </p:nvPr>
        </p:nvSpPr>
        <p:spPr>
          <a:xfrm>
            <a:off x="2144730" y="2549310"/>
            <a:ext cx="4839300" cy="1123290"/>
          </a:xfrm>
          <a:prstGeom prst="rect">
            <a:avLst/>
          </a:prstGeom>
        </p:spPr>
        <p:txBody>
          <a:bodyPr spcFirstLastPara="1" wrap="square" lIns="91425" tIns="91425" rIns="91425" bIns="91425" anchor="b" anchorCtr="0">
            <a:noAutofit/>
          </a:bodyPr>
          <a:lstStyle/>
          <a:p>
            <a:pPr lvl="0"/>
            <a:r>
              <a:rPr lang="en-US" sz="5400" dirty="0" err="1" smtClean="0"/>
              <a:t>Khởi</a:t>
            </a:r>
            <a:r>
              <a:rPr lang="en-US" sz="5400" dirty="0" smtClean="0"/>
              <a:t> </a:t>
            </a:r>
            <a:r>
              <a:rPr lang="en-US" sz="5400" dirty="0" err="1" smtClean="0"/>
              <a:t>Động</a:t>
            </a:r>
            <a:endParaRPr sz="5400" dirty="0"/>
          </a:p>
        </p:txBody>
      </p:sp>
      <p:sp>
        <p:nvSpPr>
          <p:cNvPr id="3680" name="Google Shape;3680;p38"/>
          <p:cNvSpPr txBox="1">
            <a:spLocks noGrp="1"/>
          </p:cNvSpPr>
          <p:nvPr>
            <p:ph type="title" idx="2"/>
          </p:nvPr>
        </p:nvSpPr>
        <p:spPr>
          <a:xfrm>
            <a:off x="3918255" y="1507445"/>
            <a:ext cx="1268400" cy="9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3681" name="Google Shape;3681;p38"/>
          <p:cNvGrpSpPr/>
          <p:nvPr/>
        </p:nvGrpSpPr>
        <p:grpSpPr>
          <a:xfrm>
            <a:off x="7349958" y="976296"/>
            <a:ext cx="424068" cy="382372"/>
            <a:chOff x="593975" y="1926100"/>
            <a:chExt cx="917300" cy="826750"/>
          </a:xfrm>
        </p:grpSpPr>
        <p:sp>
          <p:nvSpPr>
            <p:cNvPr id="3682" name="Google Shape;3682;p3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8" name="Google Shape;3718;p38"/>
          <p:cNvGrpSpPr/>
          <p:nvPr/>
        </p:nvGrpSpPr>
        <p:grpSpPr>
          <a:xfrm>
            <a:off x="805636" y="3110955"/>
            <a:ext cx="526072" cy="474306"/>
            <a:chOff x="593975" y="1926100"/>
            <a:chExt cx="917300" cy="826750"/>
          </a:xfrm>
        </p:grpSpPr>
        <p:sp>
          <p:nvSpPr>
            <p:cNvPr id="3719" name="Google Shape;3719;p3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5" name="Google Shape;3755;p38"/>
          <p:cNvGrpSpPr/>
          <p:nvPr/>
        </p:nvGrpSpPr>
        <p:grpSpPr>
          <a:xfrm>
            <a:off x="3234540" y="1812632"/>
            <a:ext cx="242605" cy="382380"/>
            <a:chOff x="4749525" y="2413575"/>
            <a:chExt cx="311271" cy="490672"/>
          </a:xfrm>
        </p:grpSpPr>
        <p:sp>
          <p:nvSpPr>
            <p:cNvPr id="3756" name="Google Shape;3756;p38"/>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8"/>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8"/>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9" name="Google Shape;3759;p38"/>
          <p:cNvGrpSpPr/>
          <p:nvPr/>
        </p:nvGrpSpPr>
        <p:grpSpPr>
          <a:xfrm flipH="1">
            <a:off x="5651615" y="1812632"/>
            <a:ext cx="242605" cy="382380"/>
            <a:chOff x="4749525" y="2413575"/>
            <a:chExt cx="311271" cy="490672"/>
          </a:xfrm>
        </p:grpSpPr>
        <p:sp>
          <p:nvSpPr>
            <p:cNvPr id="3760" name="Google Shape;3760;p38"/>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8"/>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8"/>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3" name="Google Shape;5203;p57"/>
          <p:cNvSpPr txBox="1">
            <a:spLocks noGrp="1"/>
          </p:cNvSpPr>
          <p:nvPr>
            <p:ph type="title"/>
          </p:nvPr>
        </p:nvSpPr>
        <p:spPr>
          <a:xfrm>
            <a:off x="533405" y="315310"/>
            <a:ext cx="8119243" cy="1308538"/>
          </a:xfrm>
          <a:prstGeom prst="rect">
            <a:avLst/>
          </a:prstGeom>
        </p:spPr>
        <p:txBody>
          <a:bodyPr spcFirstLastPara="1" wrap="square" lIns="91425" tIns="91425" rIns="91425" bIns="91425" anchor="t" anchorCtr="0">
            <a:noAutofit/>
          </a:bodyPr>
          <a:lstStyle/>
          <a:p>
            <a:r>
              <a:rPr lang="en-US" sz="1800" dirty="0" smtClean="0">
                <a:solidFill>
                  <a:srgbClr val="FF0000"/>
                </a:solidFill>
              </a:rPr>
              <a:t>1. </a:t>
            </a:r>
            <a:r>
              <a:rPr lang="en-US" sz="1800" dirty="0" err="1" smtClean="0">
                <a:solidFill>
                  <a:srgbClr val="FF0000"/>
                </a:solidFill>
              </a:rPr>
              <a:t>Nhiều</a:t>
            </a:r>
            <a:r>
              <a:rPr lang="en-US" sz="1800" dirty="0" smtClean="0">
                <a:solidFill>
                  <a:srgbClr val="FF0000"/>
                </a:solidFill>
              </a:rPr>
              <a:t> </a:t>
            </a:r>
            <a:r>
              <a:rPr lang="en-US" sz="1800" dirty="0" err="1">
                <a:solidFill>
                  <a:srgbClr val="FF0000"/>
                </a:solidFill>
              </a:rPr>
              <a:t>người</a:t>
            </a:r>
            <a:r>
              <a:rPr lang="en-US" sz="1800" dirty="0">
                <a:solidFill>
                  <a:srgbClr val="FF0000"/>
                </a:solidFill>
              </a:rPr>
              <a:t> </a:t>
            </a:r>
            <a:r>
              <a:rPr lang="en-US" sz="1800" dirty="0" err="1">
                <a:solidFill>
                  <a:srgbClr val="FF0000"/>
                </a:solidFill>
              </a:rPr>
              <a:t>trồng</a:t>
            </a:r>
            <a:r>
              <a:rPr lang="en-US" sz="1800" dirty="0">
                <a:solidFill>
                  <a:srgbClr val="FF0000"/>
                </a:solidFill>
              </a:rPr>
              <a:t> </a:t>
            </a:r>
            <a:r>
              <a:rPr lang="en-US" sz="1800" dirty="0" err="1">
                <a:solidFill>
                  <a:srgbClr val="FF0000"/>
                </a:solidFill>
              </a:rPr>
              <a:t>rau</a:t>
            </a:r>
            <a:r>
              <a:rPr lang="en-US" sz="1800" dirty="0">
                <a:solidFill>
                  <a:srgbClr val="FF0000"/>
                </a:solidFill>
              </a:rPr>
              <a:t> </a:t>
            </a:r>
            <a:r>
              <a:rPr lang="en-US" sz="1800" dirty="0" err="1">
                <a:solidFill>
                  <a:srgbClr val="FF0000"/>
                </a:solidFill>
              </a:rPr>
              <a:t>thủy</a:t>
            </a:r>
            <a:r>
              <a:rPr lang="en-US" sz="1800" dirty="0">
                <a:solidFill>
                  <a:srgbClr val="FF0000"/>
                </a:solidFill>
              </a:rPr>
              <a:t> </a:t>
            </a:r>
            <a:r>
              <a:rPr lang="en-US" sz="1800" dirty="0" err="1">
                <a:solidFill>
                  <a:srgbClr val="FF0000"/>
                </a:solidFill>
              </a:rPr>
              <a:t>canh</a:t>
            </a:r>
            <a:r>
              <a:rPr lang="en-US" sz="1800" dirty="0">
                <a:solidFill>
                  <a:srgbClr val="FF0000"/>
                </a:solidFill>
              </a:rPr>
              <a:t> </a:t>
            </a:r>
            <a:r>
              <a:rPr lang="en-US" sz="1800" dirty="0" err="1">
                <a:solidFill>
                  <a:srgbClr val="FF0000"/>
                </a:solidFill>
              </a:rPr>
              <a:t>trong</a:t>
            </a:r>
            <a:r>
              <a:rPr lang="en-US" sz="1800" dirty="0">
                <a:solidFill>
                  <a:srgbClr val="FF0000"/>
                </a:solidFill>
              </a:rPr>
              <a:t> </a:t>
            </a:r>
            <a:r>
              <a:rPr lang="en-US" sz="1800" dirty="0" err="1">
                <a:solidFill>
                  <a:srgbClr val="FF0000"/>
                </a:solidFill>
              </a:rPr>
              <a:t>các</a:t>
            </a:r>
            <a:r>
              <a:rPr lang="en-US" sz="1800" dirty="0">
                <a:solidFill>
                  <a:srgbClr val="FF0000"/>
                </a:solidFill>
              </a:rPr>
              <a:t> </a:t>
            </a:r>
            <a:r>
              <a:rPr lang="en-US" sz="1800" dirty="0" err="1">
                <a:solidFill>
                  <a:srgbClr val="FF0000"/>
                </a:solidFill>
              </a:rPr>
              <a:t>thùng</a:t>
            </a:r>
            <a:r>
              <a:rPr lang="en-US" sz="1800" dirty="0">
                <a:solidFill>
                  <a:srgbClr val="FF0000"/>
                </a:solidFill>
              </a:rPr>
              <a:t> </a:t>
            </a:r>
            <a:r>
              <a:rPr lang="en-US" sz="1800" dirty="0" err="1">
                <a:solidFill>
                  <a:srgbClr val="FF0000"/>
                </a:solidFill>
              </a:rPr>
              <a:t>xốp</a:t>
            </a:r>
            <a:r>
              <a:rPr lang="en-US" sz="1800" dirty="0">
                <a:solidFill>
                  <a:srgbClr val="FF0000"/>
                </a:solidFill>
              </a:rPr>
              <a:t>, </a:t>
            </a:r>
            <a:r>
              <a:rPr lang="en-US" sz="1800" dirty="0" err="1">
                <a:solidFill>
                  <a:srgbClr val="FF0000"/>
                </a:solidFill>
              </a:rPr>
              <a:t>thùng</a:t>
            </a:r>
            <a:r>
              <a:rPr lang="en-US" sz="1800" dirty="0">
                <a:solidFill>
                  <a:srgbClr val="FF0000"/>
                </a:solidFill>
              </a:rPr>
              <a:t> </a:t>
            </a:r>
            <a:r>
              <a:rPr lang="en-US" sz="1800" dirty="0" err="1">
                <a:solidFill>
                  <a:srgbClr val="FF0000"/>
                </a:solidFill>
              </a:rPr>
              <a:t>nhựa</a:t>
            </a:r>
            <a:r>
              <a:rPr lang="en-US" sz="1800" dirty="0">
                <a:solidFill>
                  <a:srgbClr val="FF0000"/>
                </a:solidFill>
              </a:rPr>
              <a:t> </a:t>
            </a:r>
            <a:r>
              <a:rPr lang="en-US" sz="1800" dirty="0" err="1">
                <a:solidFill>
                  <a:srgbClr val="FF0000"/>
                </a:solidFill>
              </a:rPr>
              <a:t>chứa</a:t>
            </a:r>
            <a:r>
              <a:rPr lang="en-US" sz="1800" dirty="0">
                <a:solidFill>
                  <a:srgbClr val="FF0000"/>
                </a:solidFill>
              </a:rPr>
              <a:t> dung </a:t>
            </a:r>
            <a:r>
              <a:rPr lang="en-US" sz="1800" dirty="0" err="1">
                <a:solidFill>
                  <a:srgbClr val="FF0000"/>
                </a:solidFill>
              </a:rPr>
              <a:t>dịch</a:t>
            </a:r>
            <a:r>
              <a:rPr lang="en-US" sz="1800" dirty="0">
                <a:solidFill>
                  <a:srgbClr val="FF0000"/>
                </a:solidFill>
              </a:rPr>
              <a:t> </a:t>
            </a:r>
            <a:r>
              <a:rPr lang="en-US" sz="1800" dirty="0" err="1">
                <a:solidFill>
                  <a:srgbClr val="FF0000"/>
                </a:solidFill>
              </a:rPr>
              <a:t>dinh</a:t>
            </a:r>
            <a:r>
              <a:rPr lang="en-US" sz="1800" dirty="0">
                <a:solidFill>
                  <a:srgbClr val="FF0000"/>
                </a:solidFill>
              </a:rPr>
              <a:t> </a:t>
            </a:r>
            <a:r>
              <a:rPr lang="en-US" sz="1800" dirty="0" err="1">
                <a:solidFill>
                  <a:srgbClr val="FF0000"/>
                </a:solidFill>
              </a:rPr>
              <a:t>dưỡng</a:t>
            </a:r>
            <a:r>
              <a:rPr lang="en-US" sz="1800" dirty="0">
                <a:solidFill>
                  <a:srgbClr val="FF0000"/>
                </a:solidFill>
              </a:rPr>
              <a:t> </a:t>
            </a:r>
            <a:r>
              <a:rPr lang="en-US" sz="1800" dirty="0" err="1">
                <a:solidFill>
                  <a:srgbClr val="FF0000"/>
                </a:solidFill>
              </a:rPr>
              <a:t>trên</a:t>
            </a:r>
            <a:r>
              <a:rPr lang="en-US" sz="1800" dirty="0">
                <a:solidFill>
                  <a:srgbClr val="FF0000"/>
                </a:solidFill>
              </a:rPr>
              <a:t> </a:t>
            </a:r>
            <a:r>
              <a:rPr lang="en-US" sz="1800" dirty="0" err="1">
                <a:solidFill>
                  <a:srgbClr val="FF0000"/>
                </a:solidFill>
              </a:rPr>
              <a:t>sân</a:t>
            </a:r>
            <a:r>
              <a:rPr lang="en-US" sz="1800" dirty="0">
                <a:solidFill>
                  <a:srgbClr val="FF0000"/>
                </a:solidFill>
              </a:rPr>
              <a:t> </a:t>
            </a:r>
            <a:r>
              <a:rPr lang="en-US" sz="1800" dirty="0" err="1">
                <a:solidFill>
                  <a:srgbClr val="FF0000"/>
                </a:solidFill>
              </a:rPr>
              <a:t>thượng</a:t>
            </a:r>
            <a:r>
              <a:rPr lang="en-US" sz="1800" dirty="0">
                <a:solidFill>
                  <a:srgbClr val="FF0000"/>
                </a:solidFill>
              </a:rPr>
              <a:t> </a:t>
            </a:r>
            <a:r>
              <a:rPr lang="en-US" sz="1800" dirty="0" err="1">
                <a:solidFill>
                  <a:srgbClr val="FF0000"/>
                </a:solidFill>
              </a:rPr>
              <a:t>hoặc</a:t>
            </a:r>
            <a:r>
              <a:rPr lang="en-US" sz="1800" dirty="0">
                <a:solidFill>
                  <a:srgbClr val="FF0000"/>
                </a:solidFill>
              </a:rPr>
              <a:t> ban </a:t>
            </a:r>
            <a:r>
              <a:rPr lang="en-US" sz="1800" dirty="0" err="1">
                <a:solidFill>
                  <a:srgbClr val="FF0000"/>
                </a:solidFill>
              </a:rPr>
              <a:t>công</a:t>
            </a:r>
            <a:r>
              <a:rPr lang="en-US" sz="1800" dirty="0">
                <a:solidFill>
                  <a:srgbClr val="FF0000"/>
                </a:solidFill>
              </a:rPr>
              <a:t> </a:t>
            </a:r>
            <a:r>
              <a:rPr lang="en-US" sz="1800" dirty="0" err="1">
                <a:solidFill>
                  <a:srgbClr val="FF0000"/>
                </a:solidFill>
              </a:rPr>
              <a:t>nhà</a:t>
            </a:r>
            <a:r>
              <a:rPr lang="en-US" sz="1800" dirty="0">
                <a:solidFill>
                  <a:srgbClr val="FF0000"/>
                </a:solidFill>
              </a:rPr>
              <a:t>. Theo </a:t>
            </a:r>
            <a:r>
              <a:rPr lang="en-US" sz="1800" dirty="0" err="1">
                <a:solidFill>
                  <a:srgbClr val="FF0000"/>
                </a:solidFill>
              </a:rPr>
              <a:t>em</a:t>
            </a:r>
            <a:r>
              <a:rPr lang="en-US" sz="1800" dirty="0">
                <a:solidFill>
                  <a:srgbClr val="FF0000"/>
                </a:solidFill>
              </a:rPr>
              <a:t>, </a:t>
            </a:r>
            <a:r>
              <a:rPr lang="en-US" sz="1800" dirty="0" err="1">
                <a:solidFill>
                  <a:srgbClr val="FF0000"/>
                </a:solidFill>
              </a:rPr>
              <a:t>rau</a:t>
            </a:r>
            <a:r>
              <a:rPr lang="en-US" sz="1800" dirty="0">
                <a:solidFill>
                  <a:srgbClr val="FF0000"/>
                </a:solidFill>
              </a:rPr>
              <a:t> </a:t>
            </a:r>
            <a:r>
              <a:rPr lang="en-US" sz="1800" dirty="0" err="1">
                <a:solidFill>
                  <a:srgbClr val="FF0000"/>
                </a:solidFill>
              </a:rPr>
              <a:t>trồng</a:t>
            </a:r>
            <a:r>
              <a:rPr lang="en-US" sz="1800" dirty="0">
                <a:solidFill>
                  <a:srgbClr val="FF0000"/>
                </a:solidFill>
              </a:rPr>
              <a:t> </a:t>
            </a:r>
            <a:r>
              <a:rPr lang="en-US" sz="1800" dirty="0" err="1">
                <a:solidFill>
                  <a:srgbClr val="FF0000"/>
                </a:solidFill>
              </a:rPr>
              <a:t>như</a:t>
            </a:r>
            <a:r>
              <a:rPr lang="en-US" sz="1800" dirty="0">
                <a:solidFill>
                  <a:srgbClr val="FF0000"/>
                </a:solidFill>
              </a:rPr>
              <a:t> </a:t>
            </a:r>
            <a:r>
              <a:rPr lang="en-US" sz="1800" dirty="0" err="1">
                <a:solidFill>
                  <a:srgbClr val="FF0000"/>
                </a:solidFill>
              </a:rPr>
              <a:t>vậy</a:t>
            </a:r>
            <a:r>
              <a:rPr lang="en-US" sz="1800" dirty="0">
                <a:solidFill>
                  <a:srgbClr val="FF0000"/>
                </a:solidFill>
              </a:rPr>
              <a:t> </a:t>
            </a:r>
            <a:r>
              <a:rPr lang="en-US" sz="1800" dirty="0" err="1">
                <a:solidFill>
                  <a:srgbClr val="FF0000"/>
                </a:solidFill>
              </a:rPr>
              <a:t>liệu</a:t>
            </a:r>
            <a:r>
              <a:rPr lang="en-US" sz="1800" dirty="0">
                <a:solidFill>
                  <a:srgbClr val="FF0000"/>
                </a:solidFill>
              </a:rPr>
              <a:t> </a:t>
            </a:r>
            <a:r>
              <a:rPr lang="en-US" sz="1800" dirty="0" err="1">
                <a:solidFill>
                  <a:srgbClr val="FF0000"/>
                </a:solidFill>
              </a:rPr>
              <a:t>có</a:t>
            </a:r>
            <a:r>
              <a:rPr lang="en-US" sz="1800" dirty="0">
                <a:solidFill>
                  <a:srgbClr val="FF0000"/>
                </a:solidFill>
              </a:rPr>
              <a:t> </a:t>
            </a:r>
            <a:r>
              <a:rPr lang="en-US" sz="1800" dirty="0" err="1">
                <a:solidFill>
                  <a:srgbClr val="FF0000"/>
                </a:solidFill>
              </a:rPr>
              <a:t>thực</a:t>
            </a:r>
            <a:r>
              <a:rPr lang="en-US" sz="1800" dirty="0">
                <a:solidFill>
                  <a:srgbClr val="FF0000"/>
                </a:solidFill>
              </a:rPr>
              <a:t> </a:t>
            </a:r>
            <a:r>
              <a:rPr lang="en-US" sz="1800" dirty="0" err="1">
                <a:solidFill>
                  <a:srgbClr val="FF0000"/>
                </a:solidFill>
              </a:rPr>
              <a:t>sự</a:t>
            </a:r>
            <a:r>
              <a:rPr lang="en-US" sz="1800" dirty="0">
                <a:solidFill>
                  <a:srgbClr val="FF0000"/>
                </a:solidFill>
              </a:rPr>
              <a:t> </a:t>
            </a:r>
            <a:r>
              <a:rPr lang="en-US" sz="1800" dirty="0" err="1">
                <a:solidFill>
                  <a:srgbClr val="FF0000"/>
                </a:solidFill>
              </a:rPr>
              <a:t>là</a:t>
            </a:r>
            <a:r>
              <a:rPr lang="en-US" sz="1800" dirty="0">
                <a:solidFill>
                  <a:srgbClr val="FF0000"/>
                </a:solidFill>
              </a:rPr>
              <a:t> </a:t>
            </a:r>
            <a:r>
              <a:rPr lang="en-US" sz="1800" dirty="0" err="1">
                <a:solidFill>
                  <a:srgbClr val="FF0000"/>
                </a:solidFill>
              </a:rPr>
              <a:t>sản</a:t>
            </a:r>
            <a:r>
              <a:rPr lang="en-US" sz="1800" dirty="0">
                <a:solidFill>
                  <a:srgbClr val="FF0000"/>
                </a:solidFill>
              </a:rPr>
              <a:t> </a:t>
            </a:r>
            <a:r>
              <a:rPr lang="en-US" sz="1800" dirty="0" err="1">
                <a:solidFill>
                  <a:srgbClr val="FF0000"/>
                </a:solidFill>
              </a:rPr>
              <a:t>phẩm</a:t>
            </a:r>
            <a:r>
              <a:rPr lang="en-US" sz="1800" dirty="0">
                <a:solidFill>
                  <a:srgbClr val="FF0000"/>
                </a:solidFill>
              </a:rPr>
              <a:t> </a:t>
            </a:r>
            <a:r>
              <a:rPr lang="en-US" sz="1800" dirty="0" err="1">
                <a:solidFill>
                  <a:srgbClr val="FF0000"/>
                </a:solidFill>
              </a:rPr>
              <a:t>sạch</a:t>
            </a:r>
            <a:r>
              <a:rPr lang="en-US" sz="1800" dirty="0">
                <a:solidFill>
                  <a:srgbClr val="FF0000"/>
                </a:solidFill>
              </a:rPr>
              <a:t>? </a:t>
            </a:r>
            <a:r>
              <a:rPr lang="en-US" sz="1800" dirty="0" err="1">
                <a:solidFill>
                  <a:srgbClr val="FF0000"/>
                </a:solidFill>
              </a:rPr>
              <a:t>Giải</a:t>
            </a:r>
            <a:r>
              <a:rPr lang="en-US" sz="1800" dirty="0">
                <a:solidFill>
                  <a:srgbClr val="FF0000"/>
                </a:solidFill>
              </a:rPr>
              <a:t> </a:t>
            </a:r>
            <a:r>
              <a:rPr lang="en-US" sz="1800" dirty="0" err="1">
                <a:solidFill>
                  <a:srgbClr val="FF0000"/>
                </a:solidFill>
              </a:rPr>
              <a:t>thích</a:t>
            </a:r>
            <a:r>
              <a:rPr lang="en-US" sz="1800" dirty="0">
                <a:solidFill>
                  <a:srgbClr val="FF0000"/>
                </a:solidFill>
              </a:rPr>
              <a:t>? </a:t>
            </a:r>
          </a:p>
        </p:txBody>
      </p:sp>
      <p:sp>
        <p:nvSpPr>
          <p:cNvPr id="5204" name="Google Shape;5204;p57"/>
          <p:cNvSpPr txBox="1">
            <a:spLocks noGrp="1"/>
          </p:cNvSpPr>
          <p:nvPr>
            <p:ph type="subTitle" idx="1"/>
          </p:nvPr>
        </p:nvSpPr>
        <p:spPr>
          <a:xfrm>
            <a:off x="176060" y="1623848"/>
            <a:ext cx="8833934" cy="3050628"/>
          </a:xfrm>
          <a:prstGeom prst="rect">
            <a:avLst/>
          </a:prstGeom>
          <a:solidFill>
            <a:schemeClr val="bg1"/>
          </a:solidFill>
        </p:spPr>
        <p:txBody>
          <a:bodyPr spcFirstLastPara="1" wrap="square" lIns="91425" tIns="91425" rIns="91425" bIns="91425" anchor="t" anchorCtr="0">
            <a:noAutofit/>
          </a:bodyPr>
          <a:lstStyle/>
          <a:p>
            <a:pPr marL="139700" indent="0">
              <a:buNone/>
            </a:pPr>
            <a:r>
              <a:rPr lang="en-US" sz="2000" dirty="0" smtClean="0">
                <a:latin typeface="Lexend" panose="020B0604020202020204" charset="0"/>
              </a:rPr>
              <a:t>	</a:t>
            </a:r>
            <a:r>
              <a:rPr lang="en-US" sz="2000" dirty="0" err="1" smtClean="0">
                <a:latin typeface="Lexend" panose="020B0604020202020204" charset="0"/>
              </a:rPr>
              <a:t>Không</a:t>
            </a:r>
            <a:r>
              <a:rPr lang="en-US" sz="2000" dirty="0" smtClean="0">
                <a:latin typeface="Lexend" panose="020B0604020202020204" charset="0"/>
              </a:rPr>
              <a:t> </a:t>
            </a:r>
            <a:r>
              <a:rPr lang="en-US" sz="2000" dirty="0" err="1">
                <a:latin typeface="Lexend" panose="020B0604020202020204" charset="0"/>
              </a:rPr>
              <a:t>phái</a:t>
            </a:r>
            <a:r>
              <a:rPr lang="en-US" sz="2000" dirty="0">
                <a:latin typeface="Lexend" panose="020B0604020202020204" charset="0"/>
              </a:rPr>
              <a:t> </a:t>
            </a:r>
            <a:r>
              <a:rPr lang="en-US" sz="2000" dirty="0" err="1">
                <a:latin typeface="Lexend" panose="020B0604020202020204" charset="0"/>
              </a:rPr>
              <a:t>tất</a:t>
            </a:r>
            <a:r>
              <a:rPr lang="en-US" sz="2000" dirty="0">
                <a:latin typeface="Lexend" panose="020B0604020202020204" charset="0"/>
              </a:rPr>
              <a:t> </a:t>
            </a:r>
            <a:r>
              <a:rPr lang="en-US" sz="2000" dirty="0" err="1">
                <a:latin typeface="Lexend" panose="020B0604020202020204" charset="0"/>
              </a:rPr>
              <a:t>cả</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trồng</a:t>
            </a:r>
            <a:r>
              <a:rPr lang="en-US" sz="2000" dirty="0">
                <a:latin typeface="Lexend" panose="020B0604020202020204" charset="0"/>
              </a:rPr>
              <a:t> </a:t>
            </a:r>
            <a:r>
              <a:rPr lang="en-US" sz="2000" dirty="0" err="1">
                <a:latin typeface="Lexend" panose="020B0604020202020204" charset="0"/>
              </a:rPr>
              <a:t>trong</a:t>
            </a:r>
            <a:r>
              <a:rPr lang="en-US" sz="2000" dirty="0">
                <a:latin typeface="Lexend" panose="020B0604020202020204" charset="0"/>
              </a:rPr>
              <a:t> dung </a:t>
            </a:r>
            <a:r>
              <a:rPr lang="en-US" sz="2000" dirty="0" err="1">
                <a:latin typeface="Lexend" panose="020B0604020202020204" charset="0"/>
              </a:rPr>
              <a:t>dịch</a:t>
            </a:r>
            <a:r>
              <a:rPr lang="en-US" sz="2000" dirty="0">
                <a:latin typeface="Lexend" panose="020B0604020202020204" charset="0"/>
              </a:rPr>
              <a:t> </a:t>
            </a:r>
            <a:r>
              <a:rPr lang="en-US" sz="2000" dirty="0" err="1">
                <a:latin typeface="Lexend" panose="020B0604020202020204" charset="0"/>
              </a:rPr>
              <a:t>dinh</a:t>
            </a:r>
            <a:r>
              <a:rPr lang="en-US" sz="2000" dirty="0">
                <a:latin typeface="Lexend" panose="020B0604020202020204" charset="0"/>
              </a:rPr>
              <a:t> </a:t>
            </a:r>
            <a:r>
              <a:rPr lang="en-US" sz="2000" dirty="0" err="1">
                <a:latin typeface="Lexend" panose="020B0604020202020204" charset="0"/>
              </a:rPr>
              <a:t>dưỡng</a:t>
            </a:r>
            <a:r>
              <a:rPr lang="en-US" sz="2000" dirty="0">
                <a:latin typeface="Lexend" panose="020B0604020202020204" charset="0"/>
              </a:rPr>
              <a:t> </a:t>
            </a:r>
            <a:r>
              <a:rPr lang="en-US" sz="2000" dirty="0" err="1">
                <a:latin typeface="Lexend" panose="020B0604020202020204" charset="0"/>
              </a:rPr>
              <a:t>đều</a:t>
            </a:r>
            <a:r>
              <a:rPr lang="en-US" sz="2000" dirty="0">
                <a:latin typeface="Lexend" panose="020B0604020202020204" charset="0"/>
              </a:rPr>
              <a:t> </a:t>
            </a:r>
            <a:r>
              <a:rPr lang="en-US" sz="2000" dirty="0" err="1">
                <a:latin typeface="Lexend" panose="020B0604020202020204" charset="0"/>
              </a:rPr>
              <a:t>cho</a:t>
            </a:r>
            <a:r>
              <a:rPr lang="en-US" sz="2000" dirty="0">
                <a:latin typeface="Lexend" panose="020B0604020202020204" charset="0"/>
              </a:rPr>
              <a:t> </a:t>
            </a:r>
            <a:r>
              <a:rPr lang="en-US" sz="2000" dirty="0" err="1">
                <a:latin typeface="Lexend" panose="020B0604020202020204" charset="0"/>
              </a:rPr>
              <a:t>sản</a:t>
            </a:r>
            <a:r>
              <a:rPr lang="en-US" sz="2000" dirty="0">
                <a:latin typeface="Lexend" panose="020B0604020202020204" charset="0"/>
              </a:rPr>
              <a:t> </a:t>
            </a:r>
            <a:r>
              <a:rPr lang="en-US" sz="2000" dirty="0" err="1">
                <a:latin typeface="Lexend" panose="020B0604020202020204" charset="0"/>
              </a:rPr>
              <a:t>phẩm</a:t>
            </a:r>
            <a:r>
              <a:rPr lang="en-US" sz="2000" dirty="0">
                <a:latin typeface="Lexend" panose="020B0604020202020204" charset="0"/>
              </a:rPr>
              <a:t> </a:t>
            </a:r>
            <a:r>
              <a:rPr lang="en-US" sz="2000" dirty="0" err="1">
                <a:latin typeface="Lexend" panose="020B0604020202020204" charset="0"/>
              </a:rPr>
              <a:t>sạch</a:t>
            </a:r>
            <a:r>
              <a:rPr lang="en-US" sz="2000" dirty="0">
                <a:latin typeface="Lexend" panose="020B0604020202020204" charset="0"/>
              </a:rPr>
              <a:t>.</a:t>
            </a:r>
          </a:p>
          <a:p>
            <a:pPr marL="139700" indent="0">
              <a:buNone/>
            </a:pPr>
            <a:r>
              <a:rPr lang="en-US" sz="2000" dirty="0" smtClean="0">
                <a:latin typeface="Lexend" panose="020B0604020202020204" charset="0"/>
              </a:rPr>
              <a:t>	</a:t>
            </a:r>
            <a:r>
              <a:rPr lang="en-US" sz="2000" dirty="0" err="1" smtClean="0">
                <a:latin typeface="Lexend" panose="020B0604020202020204" charset="0"/>
              </a:rPr>
              <a:t>Trồng</a:t>
            </a:r>
            <a:r>
              <a:rPr lang="en-US" sz="2000" dirty="0" smtClean="0">
                <a:latin typeface="Lexend" panose="020B0604020202020204" charset="0"/>
              </a:rPr>
              <a:t> </a:t>
            </a:r>
            <a:r>
              <a:rPr lang="en-US" sz="2000" dirty="0" err="1">
                <a:latin typeface="Lexend" panose="020B0604020202020204" charset="0"/>
              </a:rPr>
              <a:t>rau</a:t>
            </a:r>
            <a:r>
              <a:rPr lang="en-US" sz="2000" dirty="0">
                <a:latin typeface="Lexend" panose="020B0604020202020204" charset="0"/>
              </a:rPr>
              <a:t> </a:t>
            </a:r>
            <a:r>
              <a:rPr lang="en-US" sz="2000" dirty="0" err="1">
                <a:latin typeface="Lexend" panose="020B0604020202020204" charset="0"/>
              </a:rPr>
              <a:t>thủy</a:t>
            </a:r>
            <a:r>
              <a:rPr lang="en-US" sz="2000" dirty="0">
                <a:latin typeface="Lexend" panose="020B0604020202020204" charset="0"/>
              </a:rPr>
              <a:t> </a:t>
            </a:r>
            <a:r>
              <a:rPr lang="en-US" sz="2000" dirty="0" err="1">
                <a:latin typeface="Lexend" panose="020B0604020202020204" charset="0"/>
              </a:rPr>
              <a:t>canh</a:t>
            </a:r>
            <a:r>
              <a:rPr lang="en-US" sz="2000" dirty="0">
                <a:latin typeface="Lexend" panose="020B0604020202020204" charset="0"/>
              </a:rPr>
              <a:t> </a:t>
            </a:r>
            <a:r>
              <a:rPr lang="en-US" sz="2000" dirty="0" err="1">
                <a:latin typeface="Lexend" panose="020B0604020202020204" charset="0"/>
              </a:rPr>
              <a:t>trong</a:t>
            </a:r>
            <a:r>
              <a:rPr lang="en-US" sz="2000" dirty="0">
                <a:latin typeface="Lexend" panose="020B0604020202020204" charset="0"/>
              </a:rPr>
              <a:t> </a:t>
            </a:r>
            <a:r>
              <a:rPr lang="en-US" sz="2000" dirty="0" err="1">
                <a:latin typeface="Lexend" panose="020B0604020202020204" charset="0"/>
              </a:rPr>
              <a:t>các</a:t>
            </a:r>
            <a:r>
              <a:rPr lang="en-US" sz="2000" dirty="0">
                <a:latin typeface="Lexend" panose="020B0604020202020204" charset="0"/>
              </a:rPr>
              <a:t> </a:t>
            </a:r>
            <a:r>
              <a:rPr lang="en-US" sz="2000" dirty="0" err="1">
                <a:latin typeface="Lexend" panose="020B0604020202020204" charset="0"/>
              </a:rPr>
              <a:t>thùng</a:t>
            </a:r>
            <a:r>
              <a:rPr lang="en-US" sz="2000" dirty="0">
                <a:latin typeface="Lexend" panose="020B0604020202020204" charset="0"/>
              </a:rPr>
              <a:t> </a:t>
            </a:r>
            <a:r>
              <a:rPr lang="en-US" sz="2000" dirty="0" err="1">
                <a:latin typeface="Lexend" panose="020B0604020202020204" charset="0"/>
              </a:rPr>
              <a:t>xốp</a:t>
            </a:r>
            <a:r>
              <a:rPr lang="en-US" sz="2000" dirty="0">
                <a:latin typeface="Lexend" panose="020B0604020202020204" charset="0"/>
              </a:rPr>
              <a:t> hay </a:t>
            </a:r>
            <a:r>
              <a:rPr lang="en-US" sz="2000" dirty="0" err="1">
                <a:latin typeface="Lexend" panose="020B0604020202020204" charset="0"/>
              </a:rPr>
              <a:t>thùng</a:t>
            </a:r>
            <a:r>
              <a:rPr lang="en-US" sz="2000" dirty="0">
                <a:latin typeface="Lexend" panose="020B0604020202020204" charset="0"/>
              </a:rPr>
              <a:t> </a:t>
            </a:r>
            <a:r>
              <a:rPr lang="en-US" sz="2000" dirty="0" err="1">
                <a:latin typeface="Lexend" panose="020B0604020202020204" charset="0"/>
              </a:rPr>
              <a:t>nhựa</a:t>
            </a:r>
            <a:r>
              <a:rPr lang="en-US" sz="2000" dirty="0">
                <a:latin typeface="Lexend" panose="020B0604020202020204" charset="0"/>
              </a:rPr>
              <a:t> </a:t>
            </a:r>
            <a:r>
              <a:rPr lang="en-US" sz="2000" dirty="0" err="1">
                <a:latin typeface="Lexend" panose="020B0604020202020204" charset="0"/>
              </a:rPr>
              <a:t>chứa</a:t>
            </a:r>
            <a:r>
              <a:rPr lang="en-US" sz="2000" dirty="0">
                <a:latin typeface="Lexend" panose="020B0604020202020204" charset="0"/>
              </a:rPr>
              <a:t> dung </a:t>
            </a:r>
            <a:r>
              <a:rPr lang="en-US" sz="2000" dirty="0" err="1">
                <a:latin typeface="Lexend" panose="020B0604020202020204" charset="0"/>
              </a:rPr>
              <a:t>dịch</a:t>
            </a:r>
            <a:r>
              <a:rPr lang="en-US" sz="2000" dirty="0">
                <a:latin typeface="Lexend" panose="020B0604020202020204" charset="0"/>
              </a:rPr>
              <a:t> </a:t>
            </a:r>
            <a:r>
              <a:rPr lang="en-US" sz="2000" dirty="0" err="1">
                <a:latin typeface="Lexend" panose="020B0604020202020204" charset="0"/>
              </a:rPr>
              <a:t>dinh</a:t>
            </a:r>
            <a:r>
              <a:rPr lang="en-US" sz="2000" dirty="0">
                <a:latin typeface="Lexend" panose="020B0604020202020204" charset="0"/>
              </a:rPr>
              <a:t> </a:t>
            </a:r>
            <a:r>
              <a:rPr lang="en-US" sz="2000" dirty="0" err="1">
                <a:latin typeface="Lexend" panose="020B0604020202020204" charset="0"/>
              </a:rPr>
              <a:t>dưỡng</a:t>
            </a:r>
            <a:r>
              <a:rPr lang="en-US" sz="2000" dirty="0">
                <a:latin typeface="Lexend" panose="020B0604020202020204" charset="0"/>
              </a:rPr>
              <a:t> </a:t>
            </a:r>
            <a:r>
              <a:rPr lang="en-US" sz="2000" dirty="0" err="1">
                <a:latin typeface="Lexend" panose="020B0604020202020204" charset="0"/>
              </a:rPr>
              <a:t>là</a:t>
            </a:r>
            <a:r>
              <a:rPr lang="en-US" sz="2000" dirty="0">
                <a:latin typeface="Lexend" panose="020B0604020202020204" charset="0"/>
              </a:rPr>
              <a:t> </a:t>
            </a:r>
            <a:r>
              <a:rPr lang="en-US" sz="2000" dirty="0" err="1">
                <a:latin typeface="Lexend" panose="020B0604020202020204" charset="0"/>
              </a:rPr>
              <a:t>rau</a:t>
            </a:r>
            <a:r>
              <a:rPr lang="en-US" sz="2000" dirty="0">
                <a:latin typeface="Lexend" panose="020B0604020202020204" charset="0"/>
              </a:rPr>
              <a:t> </a:t>
            </a:r>
            <a:r>
              <a:rPr lang="en-US" sz="2000" dirty="0" err="1">
                <a:latin typeface="Lexend" panose="020B0604020202020204" charset="0"/>
              </a:rPr>
              <a:t>sạch</a:t>
            </a:r>
            <a:r>
              <a:rPr lang="en-US" sz="2000" dirty="0">
                <a:latin typeface="Lexend" panose="020B0604020202020204" charset="0"/>
              </a:rPr>
              <a:t> </a:t>
            </a:r>
            <a:r>
              <a:rPr lang="en-US" sz="2000" dirty="0" err="1">
                <a:latin typeface="Lexend" panose="020B0604020202020204" charset="0"/>
              </a:rPr>
              <a:t>khi</a:t>
            </a:r>
            <a:r>
              <a:rPr lang="en-US" sz="2000" dirty="0">
                <a:latin typeface="Lexend" panose="020B0604020202020204" charset="0"/>
              </a:rPr>
              <a:t> </a:t>
            </a:r>
            <a:r>
              <a:rPr lang="en-US" sz="2000" dirty="0" err="1">
                <a:latin typeface="Lexend" panose="020B0604020202020204" charset="0"/>
              </a:rPr>
              <a:t>đảm</a:t>
            </a:r>
            <a:r>
              <a:rPr lang="en-US" sz="2000" dirty="0">
                <a:latin typeface="Lexend" panose="020B0604020202020204" charset="0"/>
              </a:rPr>
              <a:t> </a:t>
            </a:r>
            <a:r>
              <a:rPr lang="en-US" sz="2000" dirty="0" err="1">
                <a:latin typeface="Lexend" panose="020B0604020202020204" charset="0"/>
              </a:rPr>
              <a:t>bảo</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sinh</a:t>
            </a:r>
            <a:r>
              <a:rPr lang="en-US" sz="2000" dirty="0">
                <a:latin typeface="Lexend" panose="020B0604020202020204" charset="0"/>
              </a:rPr>
              <a:t> </a:t>
            </a:r>
            <a:r>
              <a:rPr lang="en-US" sz="2000" dirty="0" err="1">
                <a:latin typeface="Lexend" panose="020B0604020202020204" charset="0"/>
              </a:rPr>
              <a:t>trưởng</a:t>
            </a:r>
            <a:r>
              <a:rPr lang="en-US" sz="2000" dirty="0">
                <a:latin typeface="Lexend" panose="020B0604020202020204" charset="0"/>
              </a:rPr>
              <a:t> </a:t>
            </a:r>
            <a:r>
              <a:rPr lang="en-US" sz="2000" dirty="0" err="1">
                <a:latin typeface="Lexend" panose="020B0604020202020204" charset="0"/>
              </a:rPr>
              <a:t>tốt</a:t>
            </a:r>
            <a:r>
              <a:rPr lang="en-US" sz="2000" dirty="0">
                <a:latin typeface="Lexend" panose="020B0604020202020204" charset="0"/>
              </a:rPr>
              <a:t> </a:t>
            </a:r>
            <a:r>
              <a:rPr lang="en-US" sz="2000" dirty="0" err="1">
                <a:latin typeface="Lexend" panose="020B0604020202020204" charset="0"/>
              </a:rPr>
              <a:t>nhưng</a:t>
            </a:r>
            <a:r>
              <a:rPr lang="en-US" sz="2000" dirty="0">
                <a:latin typeface="Lexend" panose="020B0604020202020204" charset="0"/>
              </a:rPr>
              <a:t> </a:t>
            </a:r>
            <a:r>
              <a:rPr lang="en-US" sz="2000" dirty="0" err="1">
                <a:latin typeface="Lexend" panose="020B0604020202020204" charset="0"/>
              </a:rPr>
              <a:t>không</a:t>
            </a:r>
            <a:r>
              <a:rPr lang="en-US" sz="2000" dirty="0">
                <a:latin typeface="Lexend" panose="020B0604020202020204" charset="0"/>
              </a:rPr>
              <a:t> </a:t>
            </a:r>
            <a:r>
              <a:rPr lang="en-US" sz="2000" dirty="0" err="1">
                <a:latin typeface="Lexend" panose="020B0604020202020204" charset="0"/>
              </a:rPr>
              <a:t>để</a:t>
            </a:r>
            <a:r>
              <a:rPr lang="en-US" sz="2000" dirty="0">
                <a:latin typeface="Lexend" panose="020B0604020202020204" charset="0"/>
              </a:rPr>
              <a:t> </a:t>
            </a:r>
            <a:r>
              <a:rPr lang="en-US" sz="2000" dirty="0" err="1">
                <a:latin typeface="Lexend" panose="020B0604020202020204" charset="0"/>
              </a:rPr>
              <a:t>lại</a:t>
            </a:r>
            <a:r>
              <a:rPr lang="en-US" sz="2000" dirty="0">
                <a:latin typeface="Lexend" panose="020B0604020202020204" charset="0"/>
              </a:rPr>
              <a:t> </a:t>
            </a:r>
            <a:r>
              <a:rPr lang="en-US" sz="2000" dirty="0" err="1">
                <a:latin typeface="Lexend" panose="020B0604020202020204" charset="0"/>
              </a:rPr>
              <a:t>dư</a:t>
            </a:r>
            <a:r>
              <a:rPr lang="en-US" sz="2000" dirty="0">
                <a:latin typeface="Lexend" panose="020B0604020202020204" charset="0"/>
              </a:rPr>
              <a:t> </a:t>
            </a:r>
            <a:r>
              <a:rPr lang="en-US" sz="2000" dirty="0" err="1">
                <a:latin typeface="Lexend" panose="020B0604020202020204" charset="0"/>
              </a:rPr>
              <a:t>lượng</a:t>
            </a:r>
            <a:r>
              <a:rPr lang="en-US" sz="2000" dirty="0">
                <a:latin typeface="Lexend" panose="020B0604020202020204" charset="0"/>
              </a:rPr>
              <a:t> </a:t>
            </a:r>
            <a:r>
              <a:rPr lang="en-US" sz="2000" dirty="0" err="1">
                <a:latin typeface="Lexend" panose="020B0604020202020204" charset="0"/>
              </a:rPr>
              <a:t>hóa</a:t>
            </a:r>
            <a:r>
              <a:rPr lang="en-US" sz="2000" dirty="0">
                <a:latin typeface="Lexend" panose="020B0604020202020204" charset="0"/>
              </a:rPr>
              <a:t> </a:t>
            </a:r>
            <a:r>
              <a:rPr lang="en-US" sz="2000" dirty="0" err="1">
                <a:latin typeface="Lexend" panose="020B0604020202020204" charset="0"/>
              </a:rPr>
              <a:t>chất</a:t>
            </a:r>
            <a:r>
              <a:rPr lang="en-US" sz="2000" dirty="0">
                <a:latin typeface="Lexend" panose="020B0604020202020204" charset="0"/>
              </a:rPr>
              <a:t> </a:t>
            </a:r>
            <a:r>
              <a:rPr lang="en-US" sz="2000" dirty="0" err="1">
                <a:latin typeface="Lexend" panose="020B0604020202020204" charset="0"/>
              </a:rPr>
              <a:t>độc</a:t>
            </a:r>
            <a:r>
              <a:rPr lang="en-US" sz="2000" dirty="0">
                <a:latin typeface="Lexend" panose="020B0604020202020204" charset="0"/>
              </a:rPr>
              <a:t> </a:t>
            </a:r>
            <a:r>
              <a:rPr lang="en-US" sz="2000" dirty="0" err="1">
                <a:latin typeface="Lexend" panose="020B0604020202020204" charset="0"/>
              </a:rPr>
              <a:t>hại</a:t>
            </a:r>
            <a:r>
              <a:rPr lang="en-US" sz="2000" dirty="0">
                <a:latin typeface="Lexend" panose="020B0604020202020204" charset="0"/>
              </a:rPr>
              <a:t> </a:t>
            </a:r>
            <a:r>
              <a:rPr lang="en-US" sz="2000" dirty="0" err="1">
                <a:latin typeface="Lexend" panose="020B0604020202020204" charset="0"/>
              </a:rPr>
              <a:t>với</a:t>
            </a:r>
            <a:r>
              <a:rPr lang="en-US" sz="2000" dirty="0">
                <a:latin typeface="Lexend" panose="020B0604020202020204" charset="0"/>
              </a:rPr>
              <a:t> con </a:t>
            </a:r>
            <a:r>
              <a:rPr lang="en-US" sz="2000" dirty="0" err="1">
                <a:latin typeface="Lexend" panose="020B0604020202020204" charset="0"/>
              </a:rPr>
              <a:t>người</a:t>
            </a:r>
            <a:r>
              <a:rPr lang="en-US" sz="2000" dirty="0">
                <a:latin typeface="Lexend" panose="020B0604020202020204" charset="0"/>
              </a:rPr>
              <a:t>, </a:t>
            </a:r>
            <a:r>
              <a:rPr lang="en-US" sz="2000" dirty="0" err="1">
                <a:latin typeface="Lexend" panose="020B0604020202020204" charset="0"/>
              </a:rPr>
              <a:t>hạn</a:t>
            </a:r>
            <a:r>
              <a:rPr lang="en-US" sz="2000" dirty="0">
                <a:latin typeface="Lexend" panose="020B0604020202020204" charset="0"/>
              </a:rPr>
              <a:t> </a:t>
            </a:r>
            <a:r>
              <a:rPr lang="en-US" sz="2000" dirty="0" err="1">
                <a:latin typeface="Lexend" panose="020B0604020202020204" charset="0"/>
              </a:rPr>
              <a:t>chế</a:t>
            </a:r>
            <a:r>
              <a:rPr lang="en-US" sz="2000" dirty="0">
                <a:latin typeface="Lexend" panose="020B0604020202020204" charset="0"/>
              </a:rPr>
              <a:t> ô </a:t>
            </a:r>
            <a:r>
              <a:rPr lang="en-US" sz="2000" dirty="0" err="1">
                <a:latin typeface="Lexend" panose="020B0604020202020204" charset="0"/>
              </a:rPr>
              <a:t>nhiễm</a:t>
            </a:r>
            <a:r>
              <a:rPr lang="en-US" sz="2000" dirty="0">
                <a:latin typeface="Lexend" panose="020B0604020202020204" charset="0"/>
              </a:rPr>
              <a:t> </a:t>
            </a:r>
            <a:r>
              <a:rPr lang="en-US" sz="2000" dirty="0" err="1">
                <a:latin typeface="Lexend" panose="020B0604020202020204" charset="0"/>
              </a:rPr>
              <a:t>môi</a:t>
            </a:r>
            <a:r>
              <a:rPr lang="en-US" sz="2000" dirty="0">
                <a:latin typeface="Lexend" panose="020B0604020202020204" charset="0"/>
              </a:rPr>
              <a:t> </a:t>
            </a:r>
            <a:r>
              <a:rPr lang="en-US" sz="2000" dirty="0" err="1">
                <a:latin typeface="Lexend" panose="020B0604020202020204" charset="0"/>
              </a:rPr>
              <a:t>trường</a:t>
            </a:r>
            <a:r>
              <a:rPr lang="en-US" sz="2000" dirty="0">
                <a:latin typeface="Lexend" panose="020B0604020202020204" charset="0"/>
              </a:rPr>
              <a:t>, ...</a:t>
            </a:r>
          </a:p>
        </p:txBody>
      </p:sp>
    </p:spTree>
    <p:extLst>
      <p:ext uri="{BB962C8B-B14F-4D97-AF65-F5344CB8AC3E}">
        <p14:creationId xmlns:p14="http://schemas.microsoft.com/office/powerpoint/2010/main" val="13228746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Effect transition="in" filter="barn(inVertical)">
                                      <p:cBhvr>
                                        <p:cTn id="7" dur="500"/>
                                        <p:tgtEl>
                                          <p:spTgt spid="52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04">
                                            <p:txEl>
                                              <p:pRg st="0" end="0"/>
                                            </p:txEl>
                                          </p:spTgt>
                                        </p:tgtEl>
                                        <p:attrNameLst>
                                          <p:attrName>style.visibility</p:attrName>
                                        </p:attrNameLst>
                                      </p:cBhvr>
                                      <p:to>
                                        <p:strVal val="visible"/>
                                      </p:to>
                                    </p:set>
                                    <p:anim calcmode="lin" valueType="num">
                                      <p:cBhvr additive="base">
                                        <p:cTn id="12" dur="500" fill="hold"/>
                                        <p:tgtEl>
                                          <p:spTgt spid="520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204">
                                            <p:txEl>
                                              <p:pRg st="1" end="1"/>
                                            </p:txEl>
                                          </p:spTgt>
                                        </p:tgtEl>
                                        <p:attrNameLst>
                                          <p:attrName>style.visibility</p:attrName>
                                        </p:attrNameLst>
                                      </p:cBhvr>
                                      <p:to>
                                        <p:strVal val="visible"/>
                                      </p:to>
                                    </p:set>
                                    <p:anim calcmode="lin" valueType="num">
                                      <p:cBhvr additive="base">
                                        <p:cTn id="18" dur="500" fill="hold"/>
                                        <p:tgtEl>
                                          <p:spTgt spid="520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20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4" name="Google Shape;5204;p57"/>
          <p:cNvSpPr txBox="1">
            <a:spLocks noGrp="1"/>
          </p:cNvSpPr>
          <p:nvPr>
            <p:ph type="subTitle" idx="1"/>
          </p:nvPr>
        </p:nvSpPr>
        <p:spPr>
          <a:xfrm>
            <a:off x="-94593" y="977462"/>
            <a:ext cx="9333186" cy="4166038"/>
          </a:xfrm>
          <a:prstGeom prst="rect">
            <a:avLst/>
          </a:prstGeom>
          <a:solidFill>
            <a:schemeClr val="bg1"/>
          </a:solidFill>
        </p:spPr>
        <p:txBody>
          <a:bodyPr spcFirstLastPara="1" wrap="square" lIns="91425" tIns="91425" rIns="91425" bIns="91425" anchor="t" anchorCtr="0">
            <a:noAutofit/>
          </a:bodyPr>
          <a:lstStyle/>
          <a:p>
            <a:pPr marL="139700" indent="0">
              <a:buNone/>
            </a:pPr>
            <a:r>
              <a:rPr lang="en-US" sz="1450" dirty="0" err="1" smtClean="0"/>
              <a:t>Cây</a:t>
            </a:r>
            <a:r>
              <a:rPr lang="en-US" sz="1450" dirty="0" smtClean="0"/>
              <a:t> </a:t>
            </a:r>
            <a:r>
              <a:rPr lang="en-US" sz="1450" dirty="0" err="1" smtClean="0"/>
              <a:t>rau</a:t>
            </a:r>
            <a:r>
              <a:rPr lang="en-US" sz="1450" dirty="0" smtClean="0"/>
              <a:t> </a:t>
            </a:r>
            <a:r>
              <a:rPr lang="en-US" sz="1450" dirty="0" err="1" smtClean="0"/>
              <a:t>trồng</a:t>
            </a:r>
            <a:r>
              <a:rPr lang="en-US" sz="1450" dirty="0" smtClean="0"/>
              <a:t> </a:t>
            </a:r>
            <a:r>
              <a:rPr lang="en-US" sz="1450" dirty="0" err="1" smtClean="0"/>
              <a:t>trong</a:t>
            </a:r>
            <a:r>
              <a:rPr lang="en-US" sz="1450" dirty="0" smtClean="0"/>
              <a:t> </a:t>
            </a:r>
            <a:r>
              <a:rPr lang="en-US" sz="1450" dirty="0" err="1" smtClean="0"/>
              <a:t>hệ</a:t>
            </a:r>
            <a:r>
              <a:rPr lang="en-US" sz="1450" dirty="0" smtClean="0"/>
              <a:t> </a:t>
            </a:r>
            <a:r>
              <a:rPr lang="en-US" sz="1450" dirty="0" err="1" smtClean="0"/>
              <a:t>thống</a:t>
            </a:r>
            <a:r>
              <a:rPr lang="en-US" sz="1450" dirty="0" smtClean="0"/>
              <a:t> </a:t>
            </a:r>
            <a:r>
              <a:rPr lang="en-US" sz="1450" dirty="0" err="1" smtClean="0"/>
              <a:t>thủy</a:t>
            </a:r>
            <a:r>
              <a:rPr lang="en-US" sz="1450" dirty="0" smtClean="0"/>
              <a:t> </a:t>
            </a:r>
            <a:r>
              <a:rPr lang="en-US" sz="1450" dirty="0" err="1" smtClean="0"/>
              <a:t>canh</a:t>
            </a:r>
            <a:r>
              <a:rPr lang="en-US" sz="1450" dirty="0" smtClean="0"/>
              <a:t> </a:t>
            </a:r>
            <a:r>
              <a:rPr lang="en-US" sz="1450" dirty="0" err="1" smtClean="0"/>
              <a:t>của</a:t>
            </a:r>
            <a:r>
              <a:rPr lang="en-US" sz="1450" dirty="0" smtClean="0"/>
              <a:t> </a:t>
            </a:r>
            <a:r>
              <a:rPr lang="en-US" sz="1450" dirty="0" err="1" smtClean="0"/>
              <a:t>một</a:t>
            </a:r>
            <a:r>
              <a:rPr lang="en-US" sz="1450" dirty="0" smtClean="0"/>
              <a:t> </a:t>
            </a:r>
            <a:r>
              <a:rPr lang="en-US" sz="1450" dirty="0" err="1" smtClean="0"/>
              <a:t>số</a:t>
            </a:r>
            <a:r>
              <a:rPr lang="en-US" sz="1450" dirty="0" smtClean="0"/>
              <a:t> </a:t>
            </a:r>
            <a:r>
              <a:rPr lang="en-US" sz="1450" dirty="0" err="1" smtClean="0"/>
              <a:t>gia</a:t>
            </a:r>
            <a:r>
              <a:rPr lang="en-US" sz="1450" dirty="0" smtClean="0"/>
              <a:t> </a:t>
            </a:r>
            <a:r>
              <a:rPr lang="en-US" sz="1450" dirty="0" err="1" smtClean="0"/>
              <a:t>đình</a:t>
            </a:r>
            <a:r>
              <a:rPr lang="en-US" sz="1450" dirty="0" smtClean="0"/>
              <a:t> </a:t>
            </a:r>
            <a:r>
              <a:rPr lang="en-US" sz="1450" dirty="0" err="1" smtClean="0"/>
              <a:t>có</a:t>
            </a:r>
            <a:r>
              <a:rPr lang="en-US" sz="1450" dirty="0" smtClean="0"/>
              <a:t> </a:t>
            </a:r>
            <a:r>
              <a:rPr lang="en-US" sz="1450" dirty="0" err="1" smtClean="0"/>
              <a:t>hiện</a:t>
            </a:r>
            <a:r>
              <a:rPr lang="en-US" sz="1450" dirty="0" smtClean="0"/>
              <a:t> </a:t>
            </a:r>
            <a:r>
              <a:rPr lang="en-US" sz="1450" dirty="0" err="1" smtClean="0"/>
              <a:t>tượng</a:t>
            </a:r>
            <a:r>
              <a:rPr lang="en-US" sz="1450" dirty="0" smtClean="0"/>
              <a:t> </a:t>
            </a:r>
            <a:r>
              <a:rPr lang="en-US" sz="1450" dirty="0" err="1" smtClean="0"/>
              <a:t>vàng</a:t>
            </a:r>
            <a:r>
              <a:rPr lang="en-US" sz="1450" dirty="0" smtClean="0"/>
              <a:t> </a:t>
            </a:r>
            <a:r>
              <a:rPr lang="en-US" sz="1450" dirty="0" err="1" smtClean="0"/>
              <a:t>lá</a:t>
            </a:r>
            <a:r>
              <a:rPr lang="en-US" sz="1450" dirty="0" smtClean="0"/>
              <a:t>, </a:t>
            </a:r>
            <a:r>
              <a:rPr lang="en-US" sz="1450" dirty="0" err="1" smtClean="0"/>
              <a:t>cây</a:t>
            </a:r>
            <a:r>
              <a:rPr lang="en-US" sz="1450" dirty="0" smtClean="0"/>
              <a:t> </a:t>
            </a:r>
            <a:r>
              <a:rPr lang="en-US" sz="1450" dirty="0" err="1" smtClean="0"/>
              <a:t>yếu</a:t>
            </a:r>
            <a:r>
              <a:rPr lang="en-US" sz="1450" dirty="0" smtClean="0"/>
              <a:t> </a:t>
            </a:r>
            <a:r>
              <a:rPr lang="en-US" sz="1450" dirty="0" err="1" smtClean="0"/>
              <a:t>và</a:t>
            </a:r>
            <a:r>
              <a:rPr lang="en-US" sz="1450" dirty="0" smtClean="0"/>
              <a:t> </a:t>
            </a:r>
            <a:r>
              <a:rPr lang="en-US" sz="1450" dirty="0" err="1" smtClean="0"/>
              <a:t>rễ</a:t>
            </a:r>
            <a:r>
              <a:rPr lang="en-US" sz="1450" dirty="0" smtClean="0"/>
              <a:t> </a:t>
            </a:r>
            <a:r>
              <a:rPr lang="en-US" sz="1450" dirty="0" err="1" smtClean="0"/>
              <a:t>bị</a:t>
            </a:r>
            <a:r>
              <a:rPr lang="en-US" sz="1450" dirty="0" smtClean="0"/>
              <a:t> </a:t>
            </a:r>
            <a:r>
              <a:rPr lang="en-US" sz="1450" dirty="0" err="1" smtClean="0"/>
              <a:t>nhớt</a:t>
            </a:r>
            <a:r>
              <a:rPr lang="en-US" sz="1450" dirty="0" smtClean="0"/>
              <a:t> </a:t>
            </a:r>
            <a:r>
              <a:rPr lang="en-US" sz="1450" dirty="0" err="1" smtClean="0"/>
              <a:t>có</a:t>
            </a:r>
            <a:r>
              <a:rPr lang="en-US" sz="1450" dirty="0" smtClean="0"/>
              <a:t> </a:t>
            </a:r>
            <a:r>
              <a:rPr lang="en-US" sz="1450" dirty="0" err="1" smtClean="0"/>
              <a:t>thể</a:t>
            </a:r>
            <a:r>
              <a:rPr lang="en-US" sz="1450" dirty="0" smtClean="0"/>
              <a:t> </a:t>
            </a:r>
            <a:r>
              <a:rPr lang="en-US" sz="1450" dirty="0" err="1" smtClean="0"/>
              <a:t>là</a:t>
            </a:r>
            <a:r>
              <a:rPr lang="en-US" sz="1450" dirty="0" smtClean="0"/>
              <a:t> do </a:t>
            </a:r>
            <a:r>
              <a:rPr lang="en-US" sz="1450" dirty="0" err="1" smtClean="0"/>
              <a:t>nồng</a:t>
            </a:r>
            <a:r>
              <a:rPr lang="en-US" sz="1450" dirty="0" smtClean="0"/>
              <a:t> </a:t>
            </a:r>
            <a:r>
              <a:rPr lang="en-US" sz="1450" dirty="0" err="1" smtClean="0"/>
              <a:t>độ</a:t>
            </a:r>
            <a:r>
              <a:rPr lang="en-US" sz="1450" dirty="0" smtClean="0"/>
              <a:t> </a:t>
            </a:r>
            <a:r>
              <a:rPr lang="en-US" sz="1450" dirty="0" err="1" smtClean="0"/>
              <a:t>dinh</a:t>
            </a:r>
            <a:r>
              <a:rPr lang="en-US" sz="1450" dirty="0" smtClean="0"/>
              <a:t> </a:t>
            </a:r>
            <a:r>
              <a:rPr lang="en-US" sz="1450" dirty="0" err="1" smtClean="0"/>
              <a:t>dưỡng</a:t>
            </a:r>
            <a:r>
              <a:rPr lang="en-US" sz="1450" dirty="0" smtClean="0"/>
              <a:t> </a:t>
            </a:r>
            <a:r>
              <a:rPr lang="en-US" sz="1450" dirty="0" err="1" smtClean="0"/>
              <a:t>không</a:t>
            </a:r>
            <a:r>
              <a:rPr lang="en-US" sz="1450" dirty="0" smtClean="0"/>
              <a:t> </a:t>
            </a:r>
            <a:r>
              <a:rPr lang="en-US" sz="1450" dirty="0" err="1" smtClean="0"/>
              <a:t>phù</a:t>
            </a:r>
            <a:r>
              <a:rPr lang="en-US" sz="1450" dirty="0" smtClean="0"/>
              <a:t> </a:t>
            </a:r>
            <a:r>
              <a:rPr lang="en-US" sz="1450" dirty="0" err="1" smtClean="0"/>
              <a:t>hợp</a:t>
            </a:r>
            <a:r>
              <a:rPr lang="en-US" sz="1450" dirty="0" smtClean="0"/>
              <a:t> </a:t>
            </a:r>
            <a:r>
              <a:rPr lang="en-US" sz="1450" dirty="0" err="1" smtClean="0"/>
              <a:t>với</a:t>
            </a:r>
            <a:r>
              <a:rPr lang="en-US" sz="1450" dirty="0" smtClean="0"/>
              <a:t> </a:t>
            </a:r>
            <a:r>
              <a:rPr lang="en-US" sz="1450" dirty="0" err="1" smtClean="0"/>
              <a:t>cây</a:t>
            </a:r>
            <a:r>
              <a:rPr lang="en-US" sz="1450" dirty="0" smtClean="0"/>
              <a:t> </a:t>
            </a:r>
            <a:r>
              <a:rPr lang="en-US" sz="1450" dirty="0" err="1" smtClean="0"/>
              <a:t>trồng</a:t>
            </a:r>
            <a:r>
              <a:rPr lang="en-US" sz="1450" dirty="0" smtClean="0"/>
              <a:t>; do </a:t>
            </a:r>
            <a:r>
              <a:rPr lang="en-US" sz="1450" dirty="0" err="1" smtClean="0"/>
              <a:t>thiếu</a:t>
            </a:r>
            <a:r>
              <a:rPr lang="en-US" sz="1450" dirty="0" smtClean="0"/>
              <a:t> </a:t>
            </a:r>
            <a:r>
              <a:rPr lang="en-US" sz="1450" dirty="0" err="1" smtClean="0"/>
              <a:t>khoáng</a:t>
            </a:r>
            <a:r>
              <a:rPr lang="en-US" sz="1450" dirty="0" smtClean="0"/>
              <a:t> </a:t>
            </a:r>
            <a:r>
              <a:rPr lang="en-US" sz="1450" dirty="0" err="1" smtClean="0"/>
              <a:t>chất</a:t>
            </a:r>
            <a:r>
              <a:rPr lang="en-US" sz="1450" dirty="0" smtClean="0"/>
              <a:t>; </a:t>
            </a:r>
            <a:r>
              <a:rPr lang="en-US" sz="1450" dirty="0" err="1" smtClean="0"/>
              <a:t>thiếu</a:t>
            </a:r>
            <a:r>
              <a:rPr lang="en-US" sz="1450" dirty="0" smtClean="0"/>
              <a:t> </a:t>
            </a:r>
            <a:r>
              <a:rPr lang="en-US" sz="1450" dirty="0" err="1" smtClean="0"/>
              <a:t>ánh</a:t>
            </a:r>
            <a:r>
              <a:rPr lang="en-US" sz="1450" dirty="0" smtClean="0"/>
              <a:t> </a:t>
            </a:r>
            <a:r>
              <a:rPr lang="en-US" sz="1450" dirty="0" err="1" smtClean="0"/>
              <a:t>sáng</a:t>
            </a:r>
            <a:r>
              <a:rPr lang="en-US" sz="1450" dirty="0" smtClean="0"/>
              <a:t>; </a:t>
            </a:r>
            <a:r>
              <a:rPr lang="en-US" sz="1450" dirty="0" err="1" smtClean="0"/>
              <a:t>độ</a:t>
            </a:r>
            <a:r>
              <a:rPr lang="en-US" sz="1450" dirty="0" smtClean="0"/>
              <a:t> pH </a:t>
            </a:r>
            <a:r>
              <a:rPr lang="en-US" sz="1450" dirty="0" err="1" smtClean="0"/>
              <a:t>không</a:t>
            </a:r>
            <a:r>
              <a:rPr lang="en-US" sz="1450" dirty="0" smtClean="0"/>
              <a:t> </a:t>
            </a:r>
            <a:r>
              <a:rPr lang="en-US" sz="1450" dirty="0" err="1" smtClean="0"/>
              <a:t>phù</a:t>
            </a:r>
            <a:r>
              <a:rPr lang="en-US" sz="1450" dirty="0" smtClean="0"/>
              <a:t> </a:t>
            </a:r>
            <a:r>
              <a:rPr lang="en-US" sz="1450" dirty="0" err="1" smtClean="0"/>
              <a:t>hợp</a:t>
            </a:r>
            <a:r>
              <a:rPr lang="en-US" sz="1450" dirty="0" smtClean="0"/>
              <a:t>; ...</a:t>
            </a:r>
          </a:p>
          <a:p>
            <a:pPr marL="139700" indent="0">
              <a:buNone/>
            </a:pPr>
            <a:r>
              <a:rPr lang="en-US" sz="1450" dirty="0" err="1" smtClean="0"/>
              <a:t>Đề</a:t>
            </a:r>
            <a:r>
              <a:rPr lang="en-US" sz="1450" dirty="0" smtClean="0"/>
              <a:t> </a:t>
            </a:r>
            <a:r>
              <a:rPr lang="en-US" sz="1450" dirty="0" err="1" smtClean="0"/>
              <a:t>xuất</a:t>
            </a:r>
            <a:r>
              <a:rPr lang="en-US" sz="1450" dirty="0" smtClean="0"/>
              <a:t> </a:t>
            </a:r>
            <a:r>
              <a:rPr lang="en-US" sz="1450" dirty="0" err="1" smtClean="0"/>
              <a:t>khắc</a:t>
            </a:r>
            <a:r>
              <a:rPr lang="en-US" sz="1450" dirty="0" smtClean="0"/>
              <a:t> </a:t>
            </a:r>
            <a:r>
              <a:rPr lang="en-US" sz="1450" dirty="0" err="1" smtClean="0"/>
              <a:t>phục</a:t>
            </a:r>
            <a:r>
              <a:rPr lang="en-US" sz="1450" dirty="0" smtClean="0"/>
              <a:t>: </a:t>
            </a:r>
          </a:p>
          <a:p>
            <a:pPr marL="139700" lvl="0" indent="0">
              <a:buNone/>
            </a:pPr>
            <a:r>
              <a:rPr lang="en-US" sz="1450" dirty="0" err="1" smtClean="0"/>
              <a:t>Đối</a:t>
            </a:r>
            <a:r>
              <a:rPr lang="en-US" sz="1450" dirty="0" smtClean="0"/>
              <a:t> </a:t>
            </a:r>
            <a:r>
              <a:rPr lang="en-US" sz="1450" dirty="0" err="1" smtClean="0"/>
              <a:t>với</a:t>
            </a:r>
            <a:r>
              <a:rPr lang="en-US" sz="1450" dirty="0" smtClean="0"/>
              <a:t> </a:t>
            </a:r>
            <a:r>
              <a:rPr lang="en-US" sz="1450" dirty="0" err="1" smtClean="0"/>
              <a:t>rau</a:t>
            </a:r>
            <a:r>
              <a:rPr lang="en-US" sz="1450" dirty="0" smtClean="0"/>
              <a:t> </a:t>
            </a:r>
            <a:r>
              <a:rPr lang="en-US" sz="1450" dirty="0" err="1" smtClean="0"/>
              <a:t>ăn</a:t>
            </a:r>
            <a:r>
              <a:rPr lang="en-US" sz="1450" dirty="0" smtClean="0"/>
              <a:t> </a:t>
            </a:r>
            <a:r>
              <a:rPr lang="en-US" sz="1450" dirty="0" err="1" smtClean="0"/>
              <a:t>lá</a:t>
            </a:r>
            <a:r>
              <a:rPr lang="en-US" sz="1450" dirty="0" smtClean="0"/>
              <a:t>, </a:t>
            </a:r>
            <a:r>
              <a:rPr lang="en-US" sz="1450" dirty="0" err="1" smtClean="0"/>
              <a:t>cường</a:t>
            </a:r>
            <a:r>
              <a:rPr lang="en-US" sz="1450" dirty="0" smtClean="0"/>
              <a:t> </a:t>
            </a:r>
            <a:r>
              <a:rPr lang="en-US" sz="1450" dirty="0" err="1" smtClean="0"/>
              <a:t>độ</a:t>
            </a:r>
            <a:r>
              <a:rPr lang="en-US" sz="1450" dirty="0" smtClean="0"/>
              <a:t> </a:t>
            </a:r>
            <a:r>
              <a:rPr lang="en-US" sz="1450" dirty="0" err="1" smtClean="0"/>
              <a:t>chiếu</a:t>
            </a:r>
            <a:r>
              <a:rPr lang="en-US" sz="1450" dirty="0" smtClean="0"/>
              <a:t> </a:t>
            </a:r>
            <a:r>
              <a:rPr lang="en-US" sz="1450" dirty="0" err="1" smtClean="0"/>
              <a:t>sáng</a:t>
            </a:r>
            <a:r>
              <a:rPr lang="en-US" sz="1450" dirty="0" smtClean="0"/>
              <a:t> </a:t>
            </a:r>
            <a:r>
              <a:rPr lang="en-US" sz="1450" dirty="0" err="1" smtClean="0"/>
              <a:t>trực</a:t>
            </a:r>
            <a:r>
              <a:rPr lang="en-US" sz="1450" dirty="0" smtClean="0"/>
              <a:t> </a:t>
            </a:r>
            <a:r>
              <a:rPr lang="en-US" sz="1450" dirty="0" err="1" smtClean="0"/>
              <a:t>tiếp</a:t>
            </a:r>
            <a:r>
              <a:rPr lang="en-US" sz="1450" dirty="0" smtClean="0"/>
              <a:t> </a:t>
            </a:r>
            <a:r>
              <a:rPr lang="en-US" sz="1450" dirty="0" err="1" smtClean="0"/>
              <a:t>vào</a:t>
            </a:r>
            <a:r>
              <a:rPr lang="en-US" sz="1450" dirty="0" smtClean="0"/>
              <a:t> </a:t>
            </a:r>
            <a:r>
              <a:rPr lang="en-US" sz="1450" dirty="0" err="1" smtClean="0"/>
              <a:t>khoảng</a:t>
            </a:r>
            <a:r>
              <a:rPr lang="en-US" sz="1450" dirty="0" smtClean="0"/>
              <a:t> 6 – 7h/</a:t>
            </a:r>
            <a:r>
              <a:rPr lang="en-US" sz="1450" dirty="0" err="1" smtClean="0"/>
              <a:t>ngày</a:t>
            </a:r>
            <a:r>
              <a:rPr lang="en-US" sz="1450" dirty="0" smtClean="0"/>
              <a:t> </a:t>
            </a:r>
            <a:r>
              <a:rPr lang="en-US" sz="1450" dirty="0" err="1" smtClean="0"/>
              <a:t>là</a:t>
            </a:r>
            <a:r>
              <a:rPr lang="en-US" sz="1450" dirty="0" smtClean="0"/>
              <a:t> </a:t>
            </a:r>
            <a:r>
              <a:rPr lang="en-US" sz="1450" dirty="0" err="1" smtClean="0"/>
              <a:t>phù</a:t>
            </a:r>
            <a:r>
              <a:rPr lang="en-US" sz="1450" dirty="0" smtClean="0"/>
              <a:t> </a:t>
            </a:r>
            <a:r>
              <a:rPr lang="en-US" sz="1450" dirty="0" err="1" smtClean="0"/>
              <a:t>hợp</a:t>
            </a:r>
            <a:r>
              <a:rPr lang="en-US" sz="1450" dirty="0" smtClean="0"/>
              <a:t>, </a:t>
            </a:r>
            <a:r>
              <a:rPr lang="en-US" sz="1450" dirty="0" err="1" smtClean="0"/>
              <a:t>tối</a:t>
            </a:r>
            <a:r>
              <a:rPr lang="en-US" sz="1450" dirty="0" smtClean="0"/>
              <a:t> </a:t>
            </a:r>
            <a:r>
              <a:rPr lang="en-US" sz="1450" dirty="0" err="1" smtClean="0"/>
              <a:t>thiểu</a:t>
            </a:r>
            <a:r>
              <a:rPr lang="en-US" sz="1450" dirty="0" smtClean="0"/>
              <a:t> </a:t>
            </a:r>
            <a:r>
              <a:rPr lang="en-US" sz="1450" dirty="0" err="1" smtClean="0"/>
              <a:t>cũng</a:t>
            </a:r>
            <a:r>
              <a:rPr lang="en-US" sz="1450" dirty="0" smtClean="0"/>
              <a:t> </a:t>
            </a:r>
            <a:r>
              <a:rPr lang="en-US" sz="1450" dirty="0" err="1" smtClean="0"/>
              <a:t>phải</a:t>
            </a:r>
            <a:r>
              <a:rPr lang="en-US" sz="1450" dirty="0" smtClean="0"/>
              <a:t> 4h/</a:t>
            </a:r>
            <a:r>
              <a:rPr lang="en-US" sz="1450" dirty="0" err="1" smtClean="0"/>
              <a:t>ngày</a:t>
            </a:r>
            <a:r>
              <a:rPr lang="en-US" sz="1450" dirty="0" smtClean="0"/>
              <a:t>. </a:t>
            </a:r>
            <a:r>
              <a:rPr lang="en-US" sz="1450" dirty="0" err="1" smtClean="0"/>
              <a:t>Bên</a:t>
            </a:r>
            <a:r>
              <a:rPr lang="en-US" sz="1450" dirty="0" smtClean="0"/>
              <a:t> </a:t>
            </a:r>
            <a:r>
              <a:rPr lang="en-US" sz="1450" dirty="0" err="1" smtClean="0"/>
              <a:t>cạnh</a:t>
            </a:r>
            <a:r>
              <a:rPr lang="en-US" sz="1450" dirty="0" smtClean="0"/>
              <a:t> </a:t>
            </a:r>
            <a:r>
              <a:rPr lang="en-US" sz="1450" dirty="0" err="1" smtClean="0"/>
              <a:t>đó</a:t>
            </a:r>
            <a:r>
              <a:rPr lang="en-US" sz="1450" dirty="0" smtClean="0"/>
              <a:t>, </a:t>
            </a:r>
            <a:r>
              <a:rPr lang="en-US" sz="1450" dirty="0" err="1" smtClean="0"/>
              <a:t>bạn</a:t>
            </a:r>
            <a:r>
              <a:rPr lang="en-US" sz="1450" dirty="0" smtClean="0"/>
              <a:t> </a:t>
            </a:r>
            <a:r>
              <a:rPr lang="en-US" sz="1450" dirty="0" err="1" smtClean="0"/>
              <a:t>cũng</a:t>
            </a:r>
            <a:r>
              <a:rPr lang="en-US" sz="1450" dirty="0" smtClean="0"/>
              <a:t> </a:t>
            </a:r>
            <a:r>
              <a:rPr lang="en-US" sz="1450" dirty="0" err="1" smtClean="0"/>
              <a:t>nên</a:t>
            </a:r>
            <a:r>
              <a:rPr lang="en-US" sz="1450" dirty="0" smtClean="0"/>
              <a:t> </a:t>
            </a:r>
            <a:r>
              <a:rPr lang="en-US" sz="1450" dirty="0" err="1" smtClean="0"/>
              <a:t>lưu</a:t>
            </a:r>
            <a:r>
              <a:rPr lang="en-US" sz="1450" dirty="0" smtClean="0"/>
              <a:t> ý </a:t>
            </a:r>
            <a:r>
              <a:rPr lang="en-US" sz="1450" dirty="0" err="1" smtClean="0"/>
              <a:t>đến</a:t>
            </a:r>
            <a:r>
              <a:rPr lang="en-US" sz="1450" dirty="0" smtClean="0"/>
              <a:t> </a:t>
            </a:r>
            <a:r>
              <a:rPr lang="en-US" sz="1450" dirty="0" err="1" smtClean="0"/>
              <a:t>một</a:t>
            </a:r>
            <a:r>
              <a:rPr lang="en-US" sz="1450" dirty="0" smtClean="0"/>
              <a:t> </a:t>
            </a:r>
            <a:r>
              <a:rPr lang="en-US" sz="1450" dirty="0" err="1" smtClean="0"/>
              <a:t>số</a:t>
            </a:r>
            <a:r>
              <a:rPr lang="en-US" sz="1450" dirty="0" smtClean="0"/>
              <a:t> </a:t>
            </a:r>
            <a:r>
              <a:rPr lang="en-US" sz="1450" dirty="0" err="1" smtClean="0"/>
              <a:t>vấn</a:t>
            </a:r>
            <a:r>
              <a:rPr lang="en-US" sz="1450" dirty="0" smtClean="0"/>
              <a:t> </a:t>
            </a:r>
            <a:r>
              <a:rPr lang="en-US" sz="1450" dirty="0" err="1" smtClean="0"/>
              <a:t>đề</a:t>
            </a:r>
            <a:r>
              <a:rPr lang="en-US" sz="1450" dirty="0" smtClean="0"/>
              <a:t> </a:t>
            </a:r>
            <a:r>
              <a:rPr lang="en-US" sz="1450" dirty="0" err="1" smtClean="0"/>
              <a:t>khi</a:t>
            </a:r>
            <a:r>
              <a:rPr lang="en-US" sz="1450" dirty="0" smtClean="0"/>
              <a:t> </a:t>
            </a:r>
            <a:r>
              <a:rPr lang="en-US" sz="1450" dirty="0" err="1" smtClean="0"/>
              <a:t>bổ</a:t>
            </a:r>
            <a:r>
              <a:rPr lang="en-US" sz="1450" dirty="0" smtClean="0"/>
              <a:t> sung </a:t>
            </a:r>
            <a:r>
              <a:rPr lang="en-US" sz="1450" dirty="0" err="1" smtClean="0"/>
              <a:t>dinh</a:t>
            </a:r>
            <a:r>
              <a:rPr lang="en-US" sz="1450" dirty="0" smtClean="0"/>
              <a:t> </a:t>
            </a:r>
            <a:r>
              <a:rPr lang="en-US" sz="1450" dirty="0" err="1" smtClean="0"/>
              <a:t>dưỡng</a:t>
            </a:r>
            <a:r>
              <a:rPr lang="en-US" sz="1450" dirty="0" smtClean="0"/>
              <a:t>:</a:t>
            </a:r>
          </a:p>
          <a:p>
            <a:pPr marL="139700" lvl="0" indent="0">
              <a:buNone/>
            </a:pPr>
            <a:r>
              <a:rPr lang="en-US" sz="1450" dirty="0" err="1" smtClean="0"/>
              <a:t>Thùng</a:t>
            </a:r>
            <a:r>
              <a:rPr lang="en-US" sz="1450" dirty="0" smtClean="0"/>
              <a:t> </a:t>
            </a:r>
            <a:r>
              <a:rPr lang="en-US" sz="1450" dirty="0" err="1" smtClean="0"/>
              <a:t>chứa</a:t>
            </a:r>
            <a:r>
              <a:rPr lang="en-US" sz="1450" dirty="0" smtClean="0"/>
              <a:t> </a:t>
            </a:r>
            <a:r>
              <a:rPr lang="en-US" sz="1450" dirty="0" err="1" smtClean="0"/>
              <a:t>dinh</a:t>
            </a:r>
            <a:r>
              <a:rPr lang="en-US" sz="1450" dirty="0" smtClean="0"/>
              <a:t> </a:t>
            </a:r>
            <a:r>
              <a:rPr lang="en-US" sz="1450" dirty="0" err="1" smtClean="0"/>
              <a:t>dưỡng</a:t>
            </a:r>
            <a:r>
              <a:rPr lang="en-US" sz="1450" dirty="0" smtClean="0"/>
              <a:t> </a:t>
            </a:r>
            <a:r>
              <a:rPr lang="en-US" sz="1450" dirty="0" err="1" smtClean="0"/>
              <a:t>sau</a:t>
            </a:r>
            <a:r>
              <a:rPr lang="en-US" sz="1450" dirty="0" smtClean="0"/>
              <a:t> </a:t>
            </a:r>
            <a:r>
              <a:rPr lang="en-US" sz="1450" dirty="0" err="1" smtClean="0"/>
              <a:t>một</a:t>
            </a:r>
            <a:r>
              <a:rPr lang="en-US" sz="1450" dirty="0" smtClean="0"/>
              <a:t> </a:t>
            </a:r>
            <a:r>
              <a:rPr lang="en-US" sz="1450" dirty="0" err="1" smtClean="0"/>
              <a:t>thời</a:t>
            </a:r>
            <a:r>
              <a:rPr lang="en-US" sz="1450" dirty="0" smtClean="0"/>
              <a:t> </a:t>
            </a:r>
            <a:r>
              <a:rPr lang="en-US" sz="1450" dirty="0" err="1" smtClean="0"/>
              <a:t>gian</a:t>
            </a:r>
            <a:r>
              <a:rPr lang="en-US" sz="1450" dirty="0" smtClean="0"/>
              <a:t>, </a:t>
            </a:r>
            <a:r>
              <a:rPr lang="en-US" sz="1450" dirty="0" err="1" smtClean="0"/>
              <a:t>nước</a:t>
            </a:r>
            <a:r>
              <a:rPr lang="en-US" sz="1450" dirty="0" smtClean="0"/>
              <a:t> </a:t>
            </a:r>
            <a:r>
              <a:rPr lang="en-US" sz="1450" dirty="0" err="1" smtClean="0"/>
              <a:t>dinh</a:t>
            </a:r>
            <a:r>
              <a:rPr lang="en-US" sz="1450" dirty="0" smtClean="0"/>
              <a:t> </a:t>
            </a:r>
            <a:r>
              <a:rPr lang="en-US" sz="1450" dirty="0" err="1" smtClean="0"/>
              <a:t>dưỡng</a:t>
            </a:r>
            <a:r>
              <a:rPr lang="en-US" sz="1450" dirty="0" smtClean="0"/>
              <a:t> </a:t>
            </a:r>
            <a:r>
              <a:rPr lang="en-US" sz="1450" dirty="0" err="1" smtClean="0"/>
              <a:t>trong</a:t>
            </a:r>
            <a:r>
              <a:rPr lang="en-US" sz="1450" dirty="0" smtClean="0"/>
              <a:t> </a:t>
            </a:r>
            <a:r>
              <a:rPr lang="en-US" sz="1450" dirty="0" err="1" smtClean="0"/>
              <a:t>thùng</a:t>
            </a:r>
            <a:r>
              <a:rPr lang="en-US" sz="1450" dirty="0" smtClean="0"/>
              <a:t> </a:t>
            </a:r>
            <a:r>
              <a:rPr lang="en-US" sz="1450" dirty="0" err="1" smtClean="0"/>
              <a:t>sẽ</a:t>
            </a:r>
            <a:r>
              <a:rPr lang="en-US" sz="1450" dirty="0" smtClean="0"/>
              <a:t> </a:t>
            </a:r>
            <a:r>
              <a:rPr lang="en-US" sz="1450" dirty="0" err="1" smtClean="0"/>
              <a:t>cạn</a:t>
            </a:r>
            <a:r>
              <a:rPr lang="en-US" sz="1450" dirty="0" smtClean="0"/>
              <a:t>, </a:t>
            </a:r>
            <a:r>
              <a:rPr lang="en-US" sz="1450" dirty="0" err="1" smtClean="0"/>
              <a:t>lúc</a:t>
            </a:r>
            <a:r>
              <a:rPr lang="en-US" sz="1450" dirty="0" smtClean="0"/>
              <a:t> </a:t>
            </a:r>
            <a:r>
              <a:rPr lang="en-US" sz="1450" dirty="0" err="1" smtClean="0"/>
              <a:t>này</a:t>
            </a:r>
            <a:r>
              <a:rPr lang="en-US" sz="1450" dirty="0" smtClean="0"/>
              <a:t> </a:t>
            </a:r>
            <a:r>
              <a:rPr lang="en-US" sz="1450" dirty="0" err="1" smtClean="0"/>
              <a:t>nồng</a:t>
            </a:r>
            <a:r>
              <a:rPr lang="en-US" sz="1450" dirty="0" smtClean="0"/>
              <a:t> </a:t>
            </a:r>
            <a:r>
              <a:rPr lang="en-US" sz="1450" dirty="0" err="1" smtClean="0"/>
              <a:t>độ</a:t>
            </a:r>
            <a:r>
              <a:rPr lang="en-US" sz="1450" dirty="0" smtClean="0"/>
              <a:t> </a:t>
            </a:r>
            <a:r>
              <a:rPr lang="en-US" sz="1450" dirty="0" err="1" smtClean="0"/>
              <a:t>dinh</a:t>
            </a:r>
            <a:r>
              <a:rPr lang="en-US" sz="1450" dirty="0" smtClean="0"/>
              <a:t> </a:t>
            </a:r>
            <a:r>
              <a:rPr lang="en-US" sz="1450" dirty="0" err="1" smtClean="0"/>
              <a:t>dưỡng</a:t>
            </a:r>
            <a:r>
              <a:rPr lang="en-US" sz="1450" dirty="0" smtClean="0"/>
              <a:t> </a:t>
            </a:r>
            <a:r>
              <a:rPr lang="en-US" sz="1450" dirty="0" err="1" smtClean="0"/>
              <a:t>sẽ</a:t>
            </a:r>
            <a:r>
              <a:rPr lang="en-US" sz="1450" dirty="0" smtClean="0"/>
              <a:t> </a:t>
            </a:r>
            <a:r>
              <a:rPr lang="en-US" sz="1450" dirty="0" err="1" smtClean="0"/>
              <a:t>cao</a:t>
            </a:r>
            <a:r>
              <a:rPr lang="en-US" sz="1450" dirty="0" smtClean="0"/>
              <a:t> </a:t>
            </a:r>
            <a:r>
              <a:rPr lang="en-US" sz="1450" dirty="0" err="1" smtClean="0"/>
              <a:t>hơn</a:t>
            </a:r>
            <a:r>
              <a:rPr lang="en-US" sz="1450" dirty="0" smtClean="0"/>
              <a:t> </a:t>
            </a:r>
            <a:r>
              <a:rPr lang="en-US" sz="1450" dirty="0" err="1" smtClean="0"/>
              <a:t>lúc</a:t>
            </a:r>
            <a:r>
              <a:rPr lang="en-US" sz="1450" dirty="0" smtClean="0"/>
              <a:t> ban </a:t>
            </a:r>
            <a:r>
              <a:rPr lang="en-US" sz="1450" dirty="0" err="1" smtClean="0"/>
              <a:t>đầu</a:t>
            </a:r>
            <a:r>
              <a:rPr lang="en-US" sz="1450" dirty="0" smtClean="0"/>
              <a:t>, </a:t>
            </a:r>
            <a:r>
              <a:rPr lang="en-US" sz="1450" dirty="0" err="1" smtClean="0"/>
              <a:t>các</a:t>
            </a:r>
            <a:r>
              <a:rPr lang="en-US" sz="1450" dirty="0" smtClean="0"/>
              <a:t> </a:t>
            </a:r>
            <a:r>
              <a:rPr lang="en-US" sz="1450" dirty="0" err="1" smtClean="0"/>
              <a:t>bạn</a:t>
            </a:r>
            <a:r>
              <a:rPr lang="en-US" sz="1450" dirty="0" smtClean="0"/>
              <a:t> </a:t>
            </a:r>
            <a:r>
              <a:rPr lang="en-US" sz="1450" dirty="0" err="1" smtClean="0"/>
              <a:t>đo</a:t>
            </a:r>
            <a:r>
              <a:rPr lang="en-US" sz="1450" dirty="0" smtClean="0"/>
              <a:t> </a:t>
            </a:r>
            <a:r>
              <a:rPr lang="en-US" sz="1450" dirty="0" err="1" smtClean="0"/>
              <a:t>nồng</a:t>
            </a:r>
            <a:r>
              <a:rPr lang="en-US" sz="1450" dirty="0" smtClean="0"/>
              <a:t> </a:t>
            </a:r>
            <a:r>
              <a:rPr lang="en-US" sz="1450" dirty="0" err="1" smtClean="0"/>
              <a:t>độ</a:t>
            </a:r>
            <a:r>
              <a:rPr lang="en-US" sz="1450" dirty="0" smtClean="0"/>
              <a:t> </a:t>
            </a:r>
            <a:r>
              <a:rPr lang="en-US" sz="1450" dirty="0" err="1" smtClean="0"/>
              <a:t>và</a:t>
            </a:r>
            <a:r>
              <a:rPr lang="en-US" sz="1450" dirty="0" smtClean="0"/>
              <a:t> </a:t>
            </a:r>
            <a:r>
              <a:rPr lang="en-US" sz="1450" dirty="0" err="1" smtClean="0"/>
              <a:t>chỉ</a:t>
            </a:r>
            <a:r>
              <a:rPr lang="en-US" sz="1450" dirty="0" smtClean="0"/>
              <a:t> </a:t>
            </a:r>
            <a:r>
              <a:rPr lang="en-US" sz="1450" dirty="0" err="1" smtClean="0"/>
              <a:t>cho</a:t>
            </a:r>
            <a:r>
              <a:rPr lang="en-US" sz="1450" dirty="0" smtClean="0"/>
              <a:t> </a:t>
            </a:r>
            <a:r>
              <a:rPr lang="en-US" sz="1450" dirty="0" err="1" smtClean="0"/>
              <a:t>thêm</a:t>
            </a:r>
            <a:r>
              <a:rPr lang="en-US" sz="1450" dirty="0" smtClean="0"/>
              <a:t> </a:t>
            </a:r>
            <a:r>
              <a:rPr lang="en-US" sz="1450" dirty="0" err="1" smtClean="0"/>
              <a:t>nước</a:t>
            </a:r>
            <a:r>
              <a:rPr lang="en-US" sz="1450" dirty="0" smtClean="0"/>
              <a:t> </a:t>
            </a:r>
            <a:r>
              <a:rPr lang="en-US" sz="1450" dirty="0" err="1" smtClean="0"/>
              <a:t>pha</a:t>
            </a:r>
            <a:r>
              <a:rPr lang="en-US" sz="1450" dirty="0" smtClean="0"/>
              <a:t> </a:t>
            </a:r>
            <a:r>
              <a:rPr lang="en-US" sz="1450" dirty="0" err="1" smtClean="0"/>
              <a:t>loãng</a:t>
            </a:r>
            <a:r>
              <a:rPr lang="en-US" sz="1450" dirty="0" smtClean="0"/>
              <a:t> dung </a:t>
            </a:r>
            <a:r>
              <a:rPr lang="en-US" sz="1450" dirty="0" err="1" smtClean="0"/>
              <a:t>dịch</a:t>
            </a:r>
            <a:r>
              <a:rPr lang="en-US" sz="1450" dirty="0" smtClean="0"/>
              <a:t> </a:t>
            </a:r>
            <a:r>
              <a:rPr lang="en-US" sz="1450" dirty="0" err="1" smtClean="0"/>
              <a:t>ra</a:t>
            </a:r>
            <a:r>
              <a:rPr lang="en-US" sz="1450" dirty="0" smtClean="0"/>
              <a:t> </a:t>
            </a:r>
            <a:r>
              <a:rPr lang="en-US" sz="1450" dirty="0" err="1" smtClean="0"/>
              <a:t>đến</a:t>
            </a:r>
            <a:r>
              <a:rPr lang="en-US" sz="1450" dirty="0" smtClean="0"/>
              <a:t> </a:t>
            </a:r>
            <a:r>
              <a:rPr lang="en-US" sz="1450" dirty="0" err="1" smtClean="0"/>
              <a:t>nồng</a:t>
            </a:r>
            <a:r>
              <a:rPr lang="en-US" sz="1450" dirty="0" smtClean="0"/>
              <a:t> </a:t>
            </a:r>
            <a:r>
              <a:rPr lang="en-US" sz="1450" dirty="0" err="1" smtClean="0"/>
              <a:t>độ</a:t>
            </a:r>
            <a:r>
              <a:rPr lang="en-US" sz="1450" dirty="0" smtClean="0"/>
              <a:t> </a:t>
            </a:r>
            <a:r>
              <a:rPr lang="en-US" sz="1450" dirty="0" err="1" smtClean="0"/>
              <a:t>cần</a:t>
            </a:r>
            <a:r>
              <a:rPr lang="en-US" sz="1450" dirty="0" smtClean="0"/>
              <a:t> </a:t>
            </a:r>
            <a:r>
              <a:rPr lang="en-US" sz="1450" dirty="0" err="1" smtClean="0"/>
              <a:t>thiết</a:t>
            </a:r>
            <a:r>
              <a:rPr lang="en-US" sz="1450" dirty="0" smtClean="0"/>
              <a:t> </a:t>
            </a:r>
            <a:r>
              <a:rPr lang="en-US" sz="1450" dirty="0" err="1" smtClean="0"/>
              <a:t>cho</a:t>
            </a:r>
            <a:r>
              <a:rPr lang="en-US" sz="1450" dirty="0" smtClean="0"/>
              <a:t> </a:t>
            </a:r>
            <a:r>
              <a:rPr lang="en-US" sz="1450" dirty="0" err="1" smtClean="0"/>
              <a:t>cây</a:t>
            </a:r>
            <a:r>
              <a:rPr lang="en-US" sz="1450" dirty="0" smtClean="0"/>
              <a:t> </a:t>
            </a:r>
            <a:r>
              <a:rPr lang="en-US" sz="1450" dirty="0" err="1" smtClean="0"/>
              <a:t>trồng</a:t>
            </a:r>
            <a:r>
              <a:rPr lang="en-US" sz="1450" dirty="0" smtClean="0"/>
              <a:t>.</a:t>
            </a:r>
          </a:p>
          <a:p>
            <a:pPr marL="139700" lvl="0" indent="0">
              <a:buNone/>
            </a:pPr>
            <a:r>
              <a:rPr lang="en-US" sz="1450" dirty="0" err="1" smtClean="0"/>
              <a:t>Nên</a:t>
            </a:r>
            <a:r>
              <a:rPr lang="en-US" sz="1450" dirty="0" smtClean="0"/>
              <a:t> </a:t>
            </a:r>
            <a:r>
              <a:rPr lang="en-US" sz="1450" dirty="0" err="1" smtClean="0"/>
              <a:t>sử</a:t>
            </a:r>
            <a:r>
              <a:rPr lang="en-US" sz="1450" dirty="0" smtClean="0"/>
              <a:t> </a:t>
            </a:r>
            <a:r>
              <a:rPr lang="en-US" sz="1450" dirty="0" err="1" smtClean="0"/>
              <a:t>dụng</a:t>
            </a:r>
            <a:r>
              <a:rPr lang="en-US" sz="1450" dirty="0" smtClean="0"/>
              <a:t> </a:t>
            </a:r>
            <a:r>
              <a:rPr lang="en-US" sz="1450" dirty="0" err="1" smtClean="0"/>
              <a:t>máy</a:t>
            </a:r>
            <a:r>
              <a:rPr lang="en-US" sz="1450" dirty="0" smtClean="0"/>
              <a:t> </a:t>
            </a:r>
            <a:r>
              <a:rPr lang="en-US" sz="1450" dirty="0" err="1" smtClean="0"/>
              <a:t>đo</a:t>
            </a:r>
            <a:r>
              <a:rPr lang="en-US" sz="1450" dirty="0" smtClean="0"/>
              <a:t> pH </a:t>
            </a:r>
            <a:r>
              <a:rPr lang="en-US" sz="1450" dirty="0" err="1" smtClean="0"/>
              <a:t>hoặc</a:t>
            </a:r>
            <a:r>
              <a:rPr lang="en-US" sz="1450" dirty="0" smtClean="0"/>
              <a:t> </a:t>
            </a:r>
            <a:r>
              <a:rPr lang="en-US" sz="1450" dirty="0" err="1" smtClean="0"/>
              <a:t>dùng</a:t>
            </a:r>
            <a:r>
              <a:rPr lang="en-US" sz="1450" dirty="0" smtClean="0"/>
              <a:t> </a:t>
            </a:r>
            <a:r>
              <a:rPr lang="en-US" sz="1450" dirty="0" err="1" smtClean="0"/>
              <a:t>quỳ</a:t>
            </a:r>
            <a:r>
              <a:rPr lang="en-US" sz="1450" dirty="0" smtClean="0"/>
              <a:t> </a:t>
            </a:r>
            <a:r>
              <a:rPr lang="en-US" sz="1450" dirty="0" err="1" smtClean="0"/>
              <a:t>tím</a:t>
            </a:r>
            <a:r>
              <a:rPr lang="en-US" sz="1450" dirty="0" smtClean="0"/>
              <a:t> </a:t>
            </a:r>
            <a:r>
              <a:rPr lang="en-US" sz="1450" dirty="0" err="1" smtClean="0"/>
              <a:t>để</a:t>
            </a:r>
            <a:r>
              <a:rPr lang="en-US" sz="1450" dirty="0" smtClean="0"/>
              <a:t> </a:t>
            </a:r>
            <a:r>
              <a:rPr lang="en-US" sz="1450" dirty="0" err="1" smtClean="0"/>
              <a:t>xác</a:t>
            </a:r>
            <a:r>
              <a:rPr lang="en-US" sz="1450" dirty="0" smtClean="0"/>
              <a:t> </a:t>
            </a:r>
            <a:r>
              <a:rPr lang="en-US" sz="1450" dirty="0" err="1" smtClean="0"/>
              <a:t>định</a:t>
            </a:r>
            <a:r>
              <a:rPr lang="en-US" sz="1450" dirty="0" smtClean="0"/>
              <a:t> </a:t>
            </a:r>
            <a:r>
              <a:rPr lang="en-US" sz="1450" dirty="0" err="1" smtClean="0"/>
              <a:t>độ</a:t>
            </a:r>
            <a:r>
              <a:rPr lang="en-US" sz="1450" dirty="0" smtClean="0"/>
              <a:t> </a:t>
            </a:r>
            <a:r>
              <a:rPr lang="en-US" sz="1450" dirty="0" err="1" smtClean="0"/>
              <a:t>chua</a:t>
            </a:r>
            <a:r>
              <a:rPr lang="en-US" sz="1450" dirty="0" smtClean="0"/>
              <a:t> </a:t>
            </a:r>
            <a:r>
              <a:rPr lang="en-US" sz="1450" dirty="0" err="1" smtClean="0"/>
              <a:t>và</a:t>
            </a:r>
            <a:r>
              <a:rPr lang="en-US" sz="1450" dirty="0" smtClean="0"/>
              <a:t> </a:t>
            </a:r>
            <a:r>
              <a:rPr lang="en-US" sz="1450" dirty="0" err="1" smtClean="0"/>
              <a:t>cân</a:t>
            </a:r>
            <a:r>
              <a:rPr lang="en-US" sz="1450" dirty="0" smtClean="0"/>
              <a:t> </a:t>
            </a:r>
            <a:r>
              <a:rPr lang="en-US" sz="1450" dirty="0" err="1" smtClean="0"/>
              <a:t>chỉnh</a:t>
            </a:r>
            <a:r>
              <a:rPr lang="en-US" sz="1450" dirty="0" smtClean="0"/>
              <a:t> </a:t>
            </a:r>
            <a:r>
              <a:rPr lang="en-US" sz="1450" dirty="0" err="1" smtClean="0"/>
              <a:t>cho</a:t>
            </a:r>
            <a:r>
              <a:rPr lang="en-US" sz="1450" dirty="0" smtClean="0"/>
              <a:t> </a:t>
            </a:r>
            <a:r>
              <a:rPr lang="en-US" sz="1450" dirty="0" err="1" smtClean="0"/>
              <a:t>thích</a:t>
            </a:r>
            <a:r>
              <a:rPr lang="en-US" sz="1450" dirty="0" smtClean="0"/>
              <a:t> </a:t>
            </a:r>
            <a:r>
              <a:rPr lang="en-US" sz="1450" dirty="0" err="1" smtClean="0"/>
              <a:t>hợp</a:t>
            </a:r>
            <a:r>
              <a:rPr lang="en-US" sz="1450" dirty="0" smtClean="0"/>
              <a:t>.</a:t>
            </a:r>
            <a:br>
              <a:rPr lang="en-US" sz="1450" dirty="0" smtClean="0"/>
            </a:br>
            <a:r>
              <a:rPr lang="en-US" sz="1450" dirty="0" err="1" smtClean="0"/>
              <a:t>Sau</a:t>
            </a:r>
            <a:r>
              <a:rPr lang="en-US" sz="1450" dirty="0" smtClean="0"/>
              <a:t> </a:t>
            </a:r>
            <a:r>
              <a:rPr lang="en-US" sz="1450" dirty="0" err="1" smtClean="0"/>
              <a:t>mỗi</a:t>
            </a:r>
            <a:r>
              <a:rPr lang="en-US" sz="1450" dirty="0" smtClean="0"/>
              <a:t> </a:t>
            </a:r>
            <a:r>
              <a:rPr lang="en-US" sz="1450" dirty="0" err="1" smtClean="0"/>
              <a:t>lứa</a:t>
            </a:r>
            <a:r>
              <a:rPr lang="en-US" sz="1450" dirty="0" smtClean="0"/>
              <a:t> </a:t>
            </a:r>
            <a:r>
              <a:rPr lang="en-US" sz="1450" dirty="0" err="1" smtClean="0"/>
              <a:t>rau</a:t>
            </a:r>
            <a:r>
              <a:rPr lang="en-US" sz="1450" dirty="0" smtClean="0"/>
              <a:t>, </a:t>
            </a:r>
            <a:r>
              <a:rPr lang="en-US" sz="1450" dirty="0" err="1" smtClean="0"/>
              <a:t>hàm</a:t>
            </a:r>
            <a:r>
              <a:rPr lang="en-US" sz="1450" dirty="0" smtClean="0"/>
              <a:t> </a:t>
            </a:r>
            <a:r>
              <a:rPr lang="en-US" sz="1450" dirty="0" err="1" smtClean="0"/>
              <a:t>lượng</a:t>
            </a:r>
            <a:r>
              <a:rPr lang="en-US" sz="1450" dirty="0" smtClean="0"/>
              <a:t> </a:t>
            </a:r>
            <a:r>
              <a:rPr lang="en-US" sz="1450" dirty="0" err="1" smtClean="0"/>
              <a:t>các</a:t>
            </a:r>
            <a:r>
              <a:rPr lang="en-US" sz="1450" dirty="0" smtClean="0"/>
              <a:t> </a:t>
            </a:r>
            <a:r>
              <a:rPr lang="en-US" sz="1450" dirty="0" err="1" smtClean="0"/>
              <a:t>thành</a:t>
            </a:r>
            <a:r>
              <a:rPr lang="en-US" sz="1450" dirty="0" smtClean="0"/>
              <a:t> </a:t>
            </a:r>
            <a:r>
              <a:rPr lang="en-US" sz="1450" dirty="0" err="1" smtClean="0"/>
              <a:t>phần</a:t>
            </a:r>
            <a:r>
              <a:rPr lang="en-US" sz="1450" dirty="0" smtClean="0"/>
              <a:t> vi </a:t>
            </a:r>
            <a:r>
              <a:rPr lang="en-US" sz="1450" dirty="0" err="1" smtClean="0"/>
              <a:t>lượng</a:t>
            </a:r>
            <a:r>
              <a:rPr lang="en-US" sz="1450" dirty="0" smtClean="0"/>
              <a:t> </a:t>
            </a:r>
            <a:r>
              <a:rPr lang="en-US" sz="1450" dirty="0" err="1" smtClean="0"/>
              <a:t>và</a:t>
            </a:r>
            <a:r>
              <a:rPr lang="en-US" sz="1450" dirty="0" smtClean="0"/>
              <a:t> </a:t>
            </a:r>
            <a:r>
              <a:rPr lang="en-US" sz="1450" dirty="0" err="1" smtClean="0"/>
              <a:t>đa</a:t>
            </a:r>
            <a:r>
              <a:rPr lang="en-US" sz="1450" dirty="0" smtClean="0"/>
              <a:t> </a:t>
            </a:r>
            <a:r>
              <a:rPr lang="en-US" sz="1450" dirty="0" err="1" smtClean="0"/>
              <a:t>lượng</a:t>
            </a:r>
            <a:r>
              <a:rPr lang="en-US" sz="1450" dirty="0" smtClean="0"/>
              <a:t> </a:t>
            </a:r>
            <a:r>
              <a:rPr lang="en-US" sz="1450" dirty="0" err="1" smtClean="0"/>
              <a:t>đã</a:t>
            </a:r>
            <a:r>
              <a:rPr lang="en-US" sz="1450" dirty="0" smtClean="0"/>
              <a:t> </a:t>
            </a:r>
            <a:r>
              <a:rPr lang="en-US" sz="1450" dirty="0" err="1" smtClean="0"/>
              <a:t>bị</a:t>
            </a:r>
            <a:r>
              <a:rPr lang="en-US" sz="1450" dirty="0" smtClean="0"/>
              <a:t> </a:t>
            </a:r>
            <a:r>
              <a:rPr lang="en-US" sz="1450" dirty="0" err="1" smtClean="0"/>
              <a:t>chênh</a:t>
            </a:r>
            <a:r>
              <a:rPr lang="en-US" sz="1450" dirty="0" smtClean="0"/>
              <a:t> </a:t>
            </a:r>
            <a:r>
              <a:rPr lang="en-US" sz="1450" dirty="0" err="1" smtClean="0"/>
              <a:t>lệch</a:t>
            </a:r>
            <a:r>
              <a:rPr lang="en-US" sz="1450" dirty="0" smtClean="0"/>
              <a:t>, </a:t>
            </a:r>
            <a:r>
              <a:rPr lang="en-US" sz="1450" dirty="0" err="1" smtClean="0"/>
              <a:t>sẽ</a:t>
            </a:r>
            <a:r>
              <a:rPr lang="en-US" sz="1450" dirty="0" smtClean="0"/>
              <a:t> </a:t>
            </a:r>
            <a:r>
              <a:rPr lang="en-US" sz="1450" dirty="0" err="1" smtClean="0"/>
              <a:t>không</a:t>
            </a:r>
            <a:r>
              <a:rPr lang="en-US" sz="1450" dirty="0" smtClean="0"/>
              <a:t> </a:t>
            </a:r>
            <a:r>
              <a:rPr lang="en-US" sz="1450" dirty="0" err="1" smtClean="0"/>
              <a:t>đáp</a:t>
            </a:r>
            <a:r>
              <a:rPr lang="en-US" sz="1450" dirty="0" smtClean="0"/>
              <a:t> </a:t>
            </a:r>
            <a:r>
              <a:rPr lang="en-US" sz="1450" dirty="0" err="1" smtClean="0"/>
              <a:t>ứng</a:t>
            </a:r>
            <a:r>
              <a:rPr lang="en-US" sz="1450" dirty="0" smtClean="0"/>
              <a:t> </a:t>
            </a:r>
            <a:r>
              <a:rPr lang="en-US" sz="1450" dirty="0" err="1" smtClean="0"/>
              <a:t>đủ</a:t>
            </a:r>
            <a:r>
              <a:rPr lang="en-US" sz="1450" dirty="0" smtClean="0"/>
              <a:t> </a:t>
            </a:r>
            <a:r>
              <a:rPr lang="en-US" sz="1450" dirty="0" err="1" smtClean="0"/>
              <a:t>cho</a:t>
            </a:r>
            <a:r>
              <a:rPr lang="en-US" sz="1450" dirty="0" smtClean="0"/>
              <a:t> </a:t>
            </a:r>
            <a:r>
              <a:rPr lang="en-US" sz="1450" dirty="0" err="1" smtClean="0"/>
              <a:t>cây</a:t>
            </a:r>
            <a:r>
              <a:rPr lang="en-US" sz="1450" dirty="0" smtClean="0"/>
              <a:t> </a:t>
            </a:r>
            <a:r>
              <a:rPr lang="en-US" sz="1450" dirty="0" err="1" smtClean="0"/>
              <a:t>dẫn</a:t>
            </a:r>
            <a:r>
              <a:rPr lang="en-US" sz="1450" dirty="0" smtClean="0"/>
              <a:t> </a:t>
            </a:r>
            <a:r>
              <a:rPr lang="en-US" sz="1450" dirty="0" err="1" smtClean="0"/>
              <a:t>đến</a:t>
            </a:r>
            <a:r>
              <a:rPr lang="en-US" sz="1450" dirty="0" smtClean="0"/>
              <a:t> </a:t>
            </a:r>
            <a:r>
              <a:rPr lang="en-US" sz="1450" dirty="0" err="1" smtClean="0"/>
              <a:t>vàng</a:t>
            </a:r>
            <a:r>
              <a:rPr lang="en-US" sz="1450" dirty="0" smtClean="0"/>
              <a:t> </a:t>
            </a:r>
            <a:r>
              <a:rPr lang="en-US" sz="1450" dirty="0" err="1" smtClean="0"/>
              <a:t>lá</a:t>
            </a:r>
            <a:r>
              <a:rPr lang="en-US" sz="1450" dirty="0" smtClean="0"/>
              <a:t>.</a:t>
            </a:r>
          </a:p>
          <a:p>
            <a:pPr marL="139700" lvl="0" indent="0">
              <a:buNone/>
            </a:pPr>
            <a:r>
              <a:rPr lang="en-US" sz="1450" dirty="0" err="1" smtClean="0"/>
              <a:t>Để</a:t>
            </a:r>
            <a:r>
              <a:rPr lang="en-US" sz="1450" dirty="0" smtClean="0"/>
              <a:t> </a:t>
            </a:r>
            <a:r>
              <a:rPr lang="en-US" sz="1450" dirty="0" err="1" smtClean="0"/>
              <a:t>đảm</a:t>
            </a:r>
            <a:r>
              <a:rPr lang="en-US" sz="1450" dirty="0" smtClean="0"/>
              <a:t> </a:t>
            </a:r>
            <a:r>
              <a:rPr lang="en-US" sz="1450" dirty="0" err="1" smtClean="0"/>
              <a:t>bảo</a:t>
            </a:r>
            <a:r>
              <a:rPr lang="en-US" sz="1450" dirty="0" smtClean="0"/>
              <a:t> </a:t>
            </a:r>
            <a:r>
              <a:rPr lang="en-US" sz="1450" dirty="0" err="1" smtClean="0"/>
              <a:t>cho</a:t>
            </a:r>
            <a:r>
              <a:rPr lang="en-US" sz="1450" dirty="0" smtClean="0"/>
              <a:t> </a:t>
            </a:r>
            <a:r>
              <a:rPr lang="en-US" sz="1450" dirty="0" err="1" smtClean="0"/>
              <a:t>lứa</a:t>
            </a:r>
            <a:r>
              <a:rPr lang="en-US" sz="1450" dirty="0" smtClean="0"/>
              <a:t> </a:t>
            </a:r>
            <a:r>
              <a:rPr lang="en-US" sz="1450" dirty="0" err="1" smtClean="0"/>
              <a:t>rau</a:t>
            </a:r>
            <a:r>
              <a:rPr lang="en-US" sz="1450" dirty="0" smtClean="0"/>
              <a:t> </a:t>
            </a:r>
            <a:r>
              <a:rPr lang="en-US" sz="1450" dirty="0" err="1" smtClean="0"/>
              <a:t>mới</a:t>
            </a:r>
            <a:r>
              <a:rPr lang="en-US" sz="1450" dirty="0" smtClean="0"/>
              <a:t> </a:t>
            </a:r>
            <a:r>
              <a:rPr lang="en-US" sz="1450" dirty="0" err="1" smtClean="0"/>
              <a:t>được</a:t>
            </a:r>
            <a:r>
              <a:rPr lang="en-US" sz="1450" dirty="0" smtClean="0"/>
              <a:t> </a:t>
            </a:r>
            <a:r>
              <a:rPr lang="en-US" sz="1450" dirty="0" err="1" smtClean="0"/>
              <a:t>tốt</a:t>
            </a:r>
            <a:r>
              <a:rPr lang="en-US" sz="1450" dirty="0" smtClean="0"/>
              <a:t> </a:t>
            </a:r>
            <a:r>
              <a:rPr lang="en-US" sz="1450" dirty="0" err="1" smtClean="0"/>
              <a:t>hơn</a:t>
            </a:r>
            <a:r>
              <a:rPr lang="en-US" sz="1450" dirty="0" smtClean="0"/>
              <a:t>, </a:t>
            </a:r>
            <a:r>
              <a:rPr lang="en-US" sz="1450" dirty="0" err="1" smtClean="0"/>
              <a:t>các</a:t>
            </a:r>
            <a:r>
              <a:rPr lang="en-US" sz="1450" dirty="0" smtClean="0"/>
              <a:t> </a:t>
            </a:r>
            <a:r>
              <a:rPr lang="en-US" sz="1450" dirty="0" err="1" smtClean="0"/>
              <a:t>bạn</a:t>
            </a:r>
            <a:r>
              <a:rPr lang="en-US" sz="1450" dirty="0" smtClean="0"/>
              <a:t> </a:t>
            </a:r>
            <a:r>
              <a:rPr lang="en-US" sz="1450" dirty="0" err="1" smtClean="0"/>
              <a:t>nên</a:t>
            </a:r>
            <a:r>
              <a:rPr lang="en-US" sz="1450" dirty="0" smtClean="0"/>
              <a:t> </a:t>
            </a:r>
            <a:r>
              <a:rPr lang="en-US" sz="1450" dirty="0" err="1" smtClean="0"/>
              <a:t>thay</a:t>
            </a:r>
            <a:r>
              <a:rPr lang="en-US" sz="1450" dirty="0" smtClean="0"/>
              <a:t> </a:t>
            </a:r>
            <a:r>
              <a:rPr lang="en-US" sz="1450" dirty="0" err="1" smtClean="0"/>
              <a:t>mới</a:t>
            </a:r>
            <a:r>
              <a:rPr lang="en-US" sz="1450" dirty="0" smtClean="0"/>
              <a:t> dung </a:t>
            </a:r>
            <a:r>
              <a:rPr lang="en-US" sz="1450" dirty="0" err="1" smtClean="0"/>
              <a:t>dịch</a:t>
            </a:r>
            <a:r>
              <a:rPr lang="en-US" sz="1450" dirty="0" smtClean="0"/>
              <a:t>.</a:t>
            </a:r>
          </a:p>
          <a:p>
            <a:pPr marL="139700" lvl="0" indent="0">
              <a:buNone/>
            </a:pPr>
            <a:r>
              <a:rPr lang="en-US" sz="1450" dirty="0" err="1" smtClean="0"/>
              <a:t>Ngoài</a:t>
            </a:r>
            <a:r>
              <a:rPr lang="en-US" sz="1450" dirty="0" smtClean="0"/>
              <a:t> </a:t>
            </a:r>
            <a:r>
              <a:rPr lang="en-US" sz="1450" dirty="0" err="1" smtClean="0"/>
              <a:t>ra</a:t>
            </a:r>
            <a:r>
              <a:rPr lang="en-US" sz="1450" dirty="0" smtClean="0"/>
              <a:t>, </a:t>
            </a:r>
            <a:r>
              <a:rPr lang="en-US" sz="1450" dirty="0" err="1" smtClean="0"/>
              <a:t>thời</a:t>
            </a:r>
            <a:r>
              <a:rPr lang="en-US" sz="1450" dirty="0" smtClean="0"/>
              <a:t> </a:t>
            </a:r>
            <a:r>
              <a:rPr lang="en-US" sz="1450" dirty="0" err="1" smtClean="0"/>
              <a:t>gian</a:t>
            </a:r>
            <a:r>
              <a:rPr lang="en-US" sz="1450" dirty="0" smtClean="0"/>
              <a:t> </a:t>
            </a:r>
            <a:r>
              <a:rPr lang="en-US" sz="1450" dirty="0" err="1" smtClean="0"/>
              <a:t>từ</a:t>
            </a:r>
            <a:r>
              <a:rPr lang="en-US" sz="1450" dirty="0" smtClean="0"/>
              <a:t> </a:t>
            </a:r>
            <a:r>
              <a:rPr lang="en-US" sz="1450" dirty="0" err="1" smtClean="0"/>
              <a:t>lúc</a:t>
            </a:r>
            <a:r>
              <a:rPr lang="en-US" sz="1450" dirty="0" smtClean="0"/>
              <a:t> </a:t>
            </a:r>
            <a:r>
              <a:rPr lang="en-US" sz="1450" dirty="0" err="1" smtClean="0"/>
              <a:t>gieo</a:t>
            </a:r>
            <a:r>
              <a:rPr lang="en-US" sz="1450" dirty="0" smtClean="0"/>
              <a:t> </a:t>
            </a:r>
            <a:r>
              <a:rPr lang="en-US" sz="1450" dirty="0" err="1" smtClean="0"/>
              <a:t>hạt</a:t>
            </a:r>
            <a:r>
              <a:rPr lang="en-US" sz="1450" dirty="0" smtClean="0"/>
              <a:t> </a:t>
            </a:r>
            <a:r>
              <a:rPr lang="en-US" sz="1450" dirty="0" err="1" smtClean="0"/>
              <a:t>tới</a:t>
            </a:r>
            <a:r>
              <a:rPr lang="en-US" sz="1450" dirty="0" smtClean="0"/>
              <a:t> </a:t>
            </a:r>
            <a:r>
              <a:rPr lang="en-US" sz="1450" dirty="0" err="1" smtClean="0"/>
              <a:t>lúc</a:t>
            </a:r>
            <a:r>
              <a:rPr lang="en-US" sz="1450" dirty="0" smtClean="0"/>
              <a:t> </a:t>
            </a:r>
            <a:r>
              <a:rPr lang="en-US" sz="1450" dirty="0" err="1" smtClean="0"/>
              <a:t>thu</a:t>
            </a:r>
            <a:r>
              <a:rPr lang="en-US" sz="1450" dirty="0" smtClean="0"/>
              <a:t> </a:t>
            </a:r>
            <a:r>
              <a:rPr lang="en-US" sz="1450" dirty="0" err="1" smtClean="0"/>
              <a:t>hoạch</a:t>
            </a:r>
            <a:r>
              <a:rPr lang="en-US" sz="1450" dirty="0" smtClean="0"/>
              <a:t> </a:t>
            </a:r>
            <a:r>
              <a:rPr lang="en-US" sz="1450" dirty="0" err="1" smtClean="0"/>
              <a:t>khoảng</a:t>
            </a:r>
            <a:r>
              <a:rPr lang="en-US" sz="1450" dirty="0" smtClean="0"/>
              <a:t> </a:t>
            </a:r>
            <a:r>
              <a:rPr lang="en-US" sz="1450" dirty="0" err="1" smtClean="0"/>
              <a:t>từ</a:t>
            </a:r>
            <a:r>
              <a:rPr lang="en-US" sz="1450" dirty="0" smtClean="0"/>
              <a:t> 4 – 5 </a:t>
            </a:r>
            <a:r>
              <a:rPr lang="en-US" sz="1450" dirty="0" err="1" smtClean="0"/>
              <a:t>tuần</a:t>
            </a:r>
            <a:r>
              <a:rPr lang="en-US" sz="1450" dirty="0" smtClean="0"/>
              <a:t>, </a:t>
            </a:r>
            <a:r>
              <a:rPr lang="en-US" sz="1450" dirty="0" err="1" smtClean="0"/>
              <a:t>tùy</a:t>
            </a:r>
            <a:r>
              <a:rPr lang="en-US" sz="1450" dirty="0" smtClean="0"/>
              <a:t> </a:t>
            </a:r>
            <a:r>
              <a:rPr lang="en-US" sz="1450" dirty="0" err="1" smtClean="0"/>
              <a:t>mỗi</a:t>
            </a:r>
            <a:r>
              <a:rPr lang="en-US" sz="1450" dirty="0" smtClean="0"/>
              <a:t> </a:t>
            </a:r>
            <a:r>
              <a:rPr lang="en-US" sz="1450" dirty="0" err="1" smtClean="0"/>
              <a:t>giống</a:t>
            </a:r>
            <a:r>
              <a:rPr lang="en-US" sz="1450" dirty="0" smtClean="0"/>
              <a:t> </a:t>
            </a:r>
            <a:r>
              <a:rPr lang="en-US" sz="1450" dirty="0" err="1" smtClean="0"/>
              <a:t>khác</a:t>
            </a:r>
            <a:r>
              <a:rPr lang="en-US" sz="1450" dirty="0" smtClean="0"/>
              <a:t> </a:t>
            </a:r>
            <a:r>
              <a:rPr lang="en-US" sz="1450" dirty="0" err="1" smtClean="0"/>
              <a:t>nhau</a:t>
            </a:r>
            <a:r>
              <a:rPr lang="en-US" sz="1450" dirty="0" smtClean="0"/>
              <a:t>. </a:t>
            </a:r>
            <a:r>
              <a:rPr lang="en-US" sz="1450" dirty="0" err="1" smtClean="0"/>
              <a:t>Để</a:t>
            </a:r>
            <a:r>
              <a:rPr lang="en-US" sz="1450" dirty="0" smtClean="0"/>
              <a:t> </a:t>
            </a:r>
            <a:r>
              <a:rPr lang="en-US" sz="1450" dirty="0" err="1" smtClean="0"/>
              <a:t>việc</a:t>
            </a:r>
            <a:r>
              <a:rPr lang="en-US" sz="1450" dirty="0" smtClean="0"/>
              <a:t> </a:t>
            </a:r>
            <a:r>
              <a:rPr lang="en-US" sz="1450" dirty="0" err="1" smtClean="0"/>
              <a:t>trồng</a:t>
            </a:r>
            <a:r>
              <a:rPr lang="en-US" sz="1450" dirty="0" smtClean="0"/>
              <a:t> </a:t>
            </a:r>
            <a:r>
              <a:rPr lang="en-US" sz="1450" dirty="0" err="1" smtClean="0"/>
              <a:t>thủy</a:t>
            </a:r>
            <a:r>
              <a:rPr lang="en-US" sz="1450" dirty="0" smtClean="0"/>
              <a:t> </a:t>
            </a:r>
            <a:r>
              <a:rPr lang="en-US" sz="1450" dirty="0" err="1" smtClean="0"/>
              <a:t>canh</a:t>
            </a:r>
            <a:r>
              <a:rPr lang="en-US" sz="1450" dirty="0" smtClean="0"/>
              <a:t> </a:t>
            </a:r>
            <a:r>
              <a:rPr lang="en-US" sz="1450" dirty="0" err="1" smtClean="0"/>
              <a:t>được</a:t>
            </a:r>
            <a:r>
              <a:rPr lang="en-US" sz="1450" dirty="0" smtClean="0"/>
              <a:t> </a:t>
            </a:r>
            <a:r>
              <a:rPr lang="en-US" sz="1450" dirty="0" err="1" smtClean="0"/>
              <a:t>hiệu</a:t>
            </a:r>
            <a:r>
              <a:rPr lang="en-US" sz="1450" dirty="0" smtClean="0"/>
              <a:t> </a:t>
            </a:r>
            <a:r>
              <a:rPr lang="en-US" sz="1450" dirty="0" err="1" smtClean="0"/>
              <a:t>quả</a:t>
            </a:r>
            <a:r>
              <a:rPr lang="en-US" sz="1450" dirty="0" smtClean="0"/>
              <a:t> </a:t>
            </a:r>
            <a:r>
              <a:rPr lang="en-US" sz="1450" dirty="0" err="1" smtClean="0"/>
              <a:t>hơn</a:t>
            </a:r>
            <a:r>
              <a:rPr lang="en-US" sz="1450" dirty="0" smtClean="0"/>
              <a:t>, </a:t>
            </a:r>
            <a:r>
              <a:rPr lang="en-US" sz="1450" dirty="0" err="1" smtClean="0"/>
              <a:t>bạn</a:t>
            </a:r>
            <a:r>
              <a:rPr lang="en-US" sz="1450" dirty="0" smtClean="0"/>
              <a:t> </a:t>
            </a:r>
            <a:r>
              <a:rPr lang="en-US" sz="1450" dirty="0" err="1" smtClean="0"/>
              <a:t>nên</a:t>
            </a:r>
            <a:r>
              <a:rPr lang="en-US" sz="1450" dirty="0" smtClean="0"/>
              <a:t> </a:t>
            </a:r>
            <a:r>
              <a:rPr lang="en-US" sz="1450" dirty="0" err="1" smtClean="0"/>
              <a:t>ươm</a:t>
            </a:r>
            <a:r>
              <a:rPr lang="en-US" sz="1450" dirty="0" smtClean="0"/>
              <a:t> </a:t>
            </a:r>
            <a:r>
              <a:rPr lang="en-US" sz="1450" dirty="0" err="1" smtClean="0"/>
              <a:t>cây</a:t>
            </a:r>
            <a:r>
              <a:rPr lang="en-US" sz="1450" dirty="0" smtClean="0"/>
              <a:t> </a:t>
            </a:r>
            <a:r>
              <a:rPr lang="en-US" sz="1450" dirty="0" err="1" smtClean="0"/>
              <a:t>đến</a:t>
            </a:r>
            <a:r>
              <a:rPr lang="en-US" sz="1450" dirty="0" smtClean="0"/>
              <a:t> </a:t>
            </a:r>
            <a:r>
              <a:rPr lang="en-US" sz="1450" dirty="0" err="1" smtClean="0"/>
              <a:t>khi</a:t>
            </a:r>
            <a:r>
              <a:rPr lang="en-US" sz="1450" dirty="0" smtClean="0"/>
              <a:t> </a:t>
            </a:r>
            <a:r>
              <a:rPr lang="en-US" sz="1450" dirty="0" err="1" smtClean="0"/>
              <a:t>cây</a:t>
            </a:r>
            <a:r>
              <a:rPr lang="en-US" sz="1450" dirty="0" smtClean="0"/>
              <a:t> </a:t>
            </a:r>
            <a:r>
              <a:rPr lang="en-US" sz="1450" dirty="0" err="1" smtClean="0"/>
              <a:t>có</a:t>
            </a:r>
            <a:r>
              <a:rPr lang="en-US" sz="1450" dirty="0" smtClean="0"/>
              <a:t> 3 – 4 </a:t>
            </a:r>
            <a:r>
              <a:rPr lang="en-US" sz="1450" dirty="0" err="1" smtClean="0"/>
              <a:t>lá</a:t>
            </a:r>
            <a:r>
              <a:rPr lang="en-US" sz="1450" dirty="0" smtClean="0"/>
              <a:t> (</a:t>
            </a:r>
            <a:r>
              <a:rPr lang="en-US" sz="1450" dirty="0" err="1" smtClean="0"/>
              <a:t>khoảng</a:t>
            </a:r>
            <a:r>
              <a:rPr lang="en-US" sz="1450" dirty="0" smtClean="0"/>
              <a:t> 5 – 7 </a:t>
            </a:r>
            <a:r>
              <a:rPr lang="en-US" sz="1450" dirty="0" err="1" smtClean="0"/>
              <a:t>ngày</a:t>
            </a:r>
            <a:r>
              <a:rPr lang="en-US" sz="1450" dirty="0" smtClean="0"/>
              <a:t>) </a:t>
            </a:r>
            <a:r>
              <a:rPr lang="en-US" sz="1450" dirty="0" err="1" smtClean="0"/>
              <a:t>mới</a:t>
            </a:r>
            <a:r>
              <a:rPr lang="en-US" sz="1450" dirty="0" smtClean="0"/>
              <a:t> </a:t>
            </a:r>
            <a:r>
              <a:rPr lang="en-US" sz="1450" dirty="0" err="1" smtClean="0"/>
              <a:t>cho</a:t>
            </a:r>
            <a:r>
              <a:rPr lang="en-US" sz="1450" dirty="0" smtClean="0"/>
              <a:t> </a:t>
            </a:r>
            <a:r>
              <a:rPr lang="en-US" sz="1450" dirty="0" err="1" smtClean="0"/>
              <a:t>lên</a:t>
            </a:r>
            <a:r>
              <a:rPr lang="en-US" sz="1450" dirty="0" smtClean="0"/>
              <a:t> </a:t>
            </a:r>
            <a:r>
              <a:rPr lang="en-US" sz="1450" dirty="0" err="1" smtClean="0"/>
              <a:t>giàn</a:t>
            </a:r>
            <a:r>
              <a:rPr lang="en-US" sz="1450" dirty="0" smtClean="0"/>
              <a:t>.</a:t>
            </a:r>
            <a:endParaRPr lang="en-US" sz="1450" dirty="0"/>
          </a:p>
        </p:txBody>
      </p:sp>
      <p:sp>
        <p:nvSpPr>
          <p:cNvPr id="5203" name="Google Shape;5203;p57"/>
          <p:cNvSpPr txBox="1">
            <a:spLocks noGrp="1"/>
          </p:cNvSpPr>
          <p:nvPr>
            <p:ph type="title"/>
          </p:nvPr>
        </p:nvSpPr>
        <p:spPr>
          <a:xfrm>
            <a:off x="107751" y="70946"/>
            <a:ext cx="8760351" cy="1040523"/>
          </a:xfrm>
          <a:prstGeom prst="rect">
            <a:avLst/>
          </a:prstGeom>
          <a:solidFill>
            <a:schemeClr val="bg1"/>
          </a:solidFill>
        </p:spPr>
        <p:txBody>
          <a:bodyPr spcFirstLastPara="1" wrap="square" lIns="91425" tIns="91425" rIns="91425" bIns="91425" anchor="t" anchorCtr="0">
            <a:noAutofit/>
          </a:bodyPr>
          <a:lstStyle/>
          <a:p>
            <a:r>
              <a:rPr lang="en-GB" sz="2000" dirty="0" smtClean="0">
                <a:solidFill>
                  <a:srgbClr val="FF0000"/>
                </a:solidFill>
              </a:rPr>
              <a:t>2. </a:t>
            </a:r>
            <a:r>
              <a:rPr lang="en-US" sz="2000" dirty="0" err="1">
                <a:solidFill>
                  <a:srgbClr val="FF0000"/>
                </a:solidFill>
              </a:rPr>
              <a:t>Cây</a:t>
            </a:r>
            <a:r>
              <a:rPr lang="en-US" sz="2000" dirty="0">
                <a:solidFill>
                  <a:srgbClr val="FF0000"/>
                </a:solidFill>
              </a:rPr>
              <a:t> </a:t>
            </a:r>
            <a:r>
              <a:rPr lang="en-US" sz="2000" dirty="0" err="1">
                <a:solidFill>
                  <a:srgbClr val="FF0000"/>
                </a:solidFill>
              </a:rPr>
              <a:t>rau</a:t>
            </a:r>
            <a:r>
              <a:rPr lang="en-US" sz="2000" dirty="0">
                <a:solidFill>
                  <a:srgbClr val="FF0000"/>
                </a:solidFill>
              </a:rPr>
              <a:t> </a:t>
            </a:r>
            <a:r>
              <a:rPr lang="en-US" sz="2000" dirty="0" err="1">
                <a:solidFill>
                  <a:srgbClr val="FF0000"/>
                </a:solidFill>
              </a:rPr>
              <a:t>trồng</a:t>
            </a:r>
            <a:r>
              <a:rPr lang="en-US" sz="2000" dirty="0">
                <a:solidFill>
                  <a:srgbClr val="FF0000"/>
                </a:solidFill>
              </a:rPr>
              <a:t> </a:t>
            </a:r>
            <a:r>
              <a:rPr lang="en-US" sz="2000" dirty="0" err="1">
                <a:solidFill>
                  <a:srgbClr val="FF0000"/>
                </a:solidFill>
              </a:rPr>
              <a:t>trong</a:t>
            </a:r>
            <a:r>
              <a:rPr lang="en-US" sz="2000" dirty="0">
                <a:solidFill>
                  <a:srgbClr val="FF0000"/>
                </a:solidFill>
              </a:rPr>
              <a:t> </a:t>
            </a:r>
            <a:r>
              <a:rPr lang="en-US" sz="2000" dirty="0" err="1">
                <a:solidFill>
                  <a:srgbClr val="FF0000"/>
                </a:solidFill>
              </a:rPr>
              <a:t>hệ</a:t>
            </a:r>
            <a:r>
              <a:rPr lang="en-US" sz="2000" dirty="0">
                <a:solidFill>
                  <a:srgbClr val="FF0000"/>
                </a:solidFill>
              </a:rPr>
              <a:t> </a:t>
            </a:r>
            <a:r>
              <a:rPr lang="en-US" sz="2000" dirty="0" err="1">
                <a:solidFill>
                  <a:srgbClr val="FF0000"/>
                </a:solidFill>
              </a:rPr>
              <a:t>thống</a:t>
            </a:r>
            <a:r>
              <a:rPr lang="en-US" sz="2000" dirty="0">
                <a:solidFill>
                  <a:srgbClr val="FF0000"/>
                </a:solidFill>
              </a:rPr>
              <a:t> </a:t>
            </a:r>
            <a:r>
              <a:rPr lang="en-US" sz="2000" dirty="0" err="1">
                <a:solidFill>
                  <a:srgbClr val="FF0000"/>
                </a:solidFill>
              </a:rPr>
              <a:t>thủy</a:t>
            </a:r>
            <a:r>
              <a:rPr lang="en-US" sz="2000" dirty="0">
                <a:solidFill>
                  <a:srgbClr val="FF0000"/>
                </a:solidFill>
              </a:rPr>
              <a:t> </a:t>
            </a:r>
            <a:r>
              <a:rPr lang="en-US" sz="2000" dirty="0" err="1">
                <a:solidFill>
                  <a:srgbClr val="FF0000"/>
                </a:solidFill>
              </a:rPr>
              <a:t>canh</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một</a:t>
            </a:r>
            <a:r>
              <a:rPr lang="en-US" sz="2000" dirty="0">
                <a:solidFill>
                  <a:srgbClr val="FF0000"/>
                </a:solidFill>
              </a:rPr>
              <a:t> </a:t>
            </a:r>
            <a:r>
              <a:rPr lang="en-US" sz="2000" dirty="0" err="1">
                <a:solidFill>
                  <a:srgbClr val="FF0000"/>
                </a:solidFill>
              </a:rPr>
              <a:t>số</a:t>
            </a:r>
            <a:r>
              <a:rPr lang="en-US" sz="2000" dirty="0">
                <a:solidFill>
                  <a:srgbClr val="FF0000"/>
                </a:solidFill>
              </a:rPr>
              <a:t> </a:t>
            </a:r>
            <a:r>
              <a:rPr lang="en-US" sz="2000" dirty="0" err="1">
                <a:solidFill>
                  <a:srgbClr val="FF0000"/>
                </a:solidFill>
              </a:rPr>
              <a:t>gia</a:t>
            </a:r>
            <a:r>
              <a:rPr lang="en-US" sz="2000" dirty="0">
                <a:solidFill>
                  <a:srgbClr val="FF0000"/>
                </a:solidFill>
              </a:rPr>
              <a:t> </a:t>
            </a:r>
            <a:r>
              <a:rPr lang="en-US" sz="2000" dirty="0" err="1">
                <a:solidFill>
                  <a:srgbClr val="FF0000"/>
                </a:solidFill>
              </a:rPr>
              <a:t>đình</a:t>
            </a:r>
            <a:r>
              <a:rPr lang="en-US" sz="2000" dirty="0">
                <a:solidFill>
                  <a:srgbClr val="FF0000"/>
                </a:solidFill>
              </a:rPr>
              <a:t> </a:t>
            </a:r>
            <a:r>
              <a:rPr lang="en-US" sz="2000" dirty="0" err="1">
                <a:solidFill>
                  <a:srgbClr val="FF0000"/>
                </a:solidFill>
              </a:rPr>
              <a:t>có</a:t>
            </a:r>
            <a:r>
              <a:rPr lang="en-US" sz="2000" dirty="0">
                <a:solidFill>
                  <a:srgbClr val="FF0000"/>
                </a:solidFill>
              </a:rPr>
              <a:t> </a:t>
            </a:r>
            <a:r>
              <a:rPr lang="en-US" sz="2000" dirty="0" err="1">
                <a:solidFill>
                  <a:srgbClr val="FF0000"/>
                </a:solidFill>
              </a:rPr>
              <a:t>hiện</a:t>
            </a:r>
            <a:r>
              <a:rPr lang="en-US" sz="2000" dirty="0">
                <a:solidFill>
                  <a:srgbClr val="FF0000"/>
                </a:solidFill>
              </a:rPr>
              <a:t> </a:t>
            </a:r>
            <a:r>
              <a:rPr lang="en-US" sz="2000" dirty="0" err="1">
                <a:solidFill>
                  <a:srgbClr val="FF0000"/>
                </a:solidFill>
              </a:rPr>
              <a:t>tượng</a:t>
            </a:r>
            <a:r>
              <a:rPr lang="en-US" sz="2000" dirty="0">
                <a:solidFill>
                  <a:srgbClr val="FF0000"/>
                </a:solidFill>
              </a:rPr>
              <a:t> </a:t>
            </a:r>
            <a:r>
              <a:rPr lang="en-US" sz="2000" dirty="0" err="1">
                <a:solidFill>
                  <a:srgbClr val="FF0000"/>
                </a:solidFill>
              </a:rPr>
              <a:t>vàng</a:t>
            </a:r>
            <a:r>
              <a:rPr lang="en-US" sz="2000" dirty="0">
                <a:solidFill>
                  <a:srgbClr val="FF0000"/>
                </a:solidFill>
              </a:rPr>
              <a:t> </a:t>
            </a:r>
            <a:r>
              <a:rPr lang="en-US" sz="2000" dirty="0" err="1">
                <a:solidFill>
                  <a:srgbClr val="FF0000"/>
                </a:solidFill>
              </a:rPr>
              <a:t>lá</a:t>
            </a:r>
            <a:r>
              <a:rPr lang="en-US" sz="2000" dirty="0">
                <a:solidFill>
                  <a:srgbClr val="FF0000"/>
                </a:solidFill>
              </a:rPr>
              <a:t>, </a:t>
            </a:r>
            <a:r>
              <a:rPr lang="en-US" sz="2000" dirty="0" err="1">
                <a:solidFill>
                  <a:srgbClr val="FF0000"/>
                </a:solidFill>
              </a:rPr>
              <a:t>cây</a:t>
            </a:r>
            <a:r>
              <a:rPr lang="en-US" sz="2000" dirty="0">
                <a:solidFill>
                  <a:srgbClr val="FF0000"/>
                </a:solidFill>
              </a:rPr>
              <a:t> </a:t>
            </a:r>
            <a:r>
              <a:rPr lang="en-US" sz="2000" dirty="0" err="1">
                <a:solidFill>
                  <a:srgbClr val="FF0000"/>
                </a:solidFill>
              </a:rPr>
              <a:t>yếu</a:t>
            </a:r>
            <a:r>
              <a:rPr lang="en-US" sz="2000" dirty="0">
                <a:solidFill>
                  <a:srgbClr val="FF0000"/>
                </a:solidFill>
              </a:rPr>
              <a:t> </a:t>
            </a:r>
            <a:r>
              <a:rPr lang="en-US" sz="2000" dirty="0" err="1">
                <a:solidFill>
                  <a:srgbClr val="FF0000"/>
                </a:solidFill>
              </a:rPr>
              <a:t>và</a:t>
            </a:r>
            <a:r>
              <a:rPr lang="en-US" sz="2000" dirty="0">
                <a:solidFill>
                  <a:srgbClr val="FF0000"/>
                </a:solidFill>
              </a:rPr>
              <a:t> </a:t>
            </a:r>
            <a:r>
              <a:rPr lang="en-US" sz="2000" dirty="0" err="1">
                <a:solidFill>
                  <a:srgbClr val="FF0000"/>
                </a:solidFill>
              </a:rPr>
              <a:t>rễ</a:t>
            </a:r>
            <a:r>
              <a:rPr lang="en-US" sz="2000" dirty="0">
                <a:solidFill>
                  <a:srgbClr val="FF0000"/>
                </a:solidFill>
              </a:rPr>
              <a:t> </a:t>
            </a:r>
            <a:r>
              <a:rPr lang="en-US" sz="2000" dirty="0" err="1">
                <a:solidFill>
                  <a:srgbClr val="FF0000"/>
                </a:solidFill>
              </a:rPr>
              <a:t>bị</a:t>
            </a:r>
            <a:r>
              <a:rPr lang="en-US" sz="2000" dirty="0">
                <a:solidFill>
                  <a:srgbClr val="FF0000"/>
                </a:solidFill>
              </a:rPr>
              <a:t> </a:t>
            </a:r>
            <a:r>
              <a:rPr lang="en-US" sz="2000" dirty="0" err="1">
                <a:solidFill>
                  <a:srgbClr val="FF0000"/>
                </a:solidFill>
              </a:rPr>
              <a:t>nhớt</a:t>
            </a:r>
            <a:r>
              <a:rPr lang="en-US" sz="2000" dirty="0">
                <a:solidFill>
                  <a:srgbClr val="FF0000"/>
                </a:solidFill>
              </a:rPr>
              <a:t>. </a:t>
            </a:r>
            <a:r>
              <a:rPr lang="en-US" sz="2000" dirty="0" err="1">
                <a:solidFill>
                  <a:srgbClr val="FF0000"/>
                </a:solidFill>
              </a:rPr>
              <a:t>Hãy</a:t>
            </a:r>
            <a:r>
              <a:rPr lang="en-US" sz="2000" dirty="0">
                <a:solidFill>
                  <a:srgbClr val="FF0000"/>
                </a:solidFill>
              </a:rPr>
              <a:t> </a:t>
            </a:r>
            <a:r>
              <a:rPr lang="en-US" sz="2000" dirty="0" err="1">
                <a:solidFill>
                  <a:srgbClr val="FF0000"/>
                </a:solidFill>
              </a:rPr>
              <a:t>giải</a:t>
            </a:r>
            <a:r>
              <a:rPr lang="en-US" sz="2000" dirty="0">
                <a:solidFill>
                  <a:srgbClr val="FF0000"/>
                </a:solidFill>
              </a:rPr>
              <a:t> </a:t>
            </a:r>
            <a:r>
              <a:rPr lang="en-US" sz="2000" dirty="0" err="1">
                <a:solidFill>
                  <a:srgbClr val="FF0000"/>
                </a:solidFill>
              </a:rPr>
              <a:t>thích</a:t>
            </a:r>
            <a:r>
              <a:rPr lang="en-US" sz="2000" dirty="0">
                <a:solidFill>
                  <a:srgbClr val="FF0000"/>
                </a:solidFill>
              </a:rPr>
              <a:t> </a:t>
            </a:r>
            <a:r>
              <a:rPr lang="en-US" sz="2000" dirty="0" err="1">
                <a:solidFill>
                  <a:srgbClr val="FF0000"/>
                </a:solidFill>
              </a:rPr>
              <a:t>hiện</a:t>
            </a:r>
            <a:r>
              <a:rPr lang="en-US" sz="2000" dirty="0">
                <a:solidFill>
                  <a:srgbClr val="FF0000"/>
                </a:solidFill>
              </a:rPr>
              <a:t> </a:t>
            </a:r>
            <a:r>
              <a:rPr lang="en-US" sz="2000" dirty="0" err="1">
                <a:solidFill>
                  <a:srgbClr val="FF0000"/>
                </a:solidFill>
              </a:rPr>
              <a:t>tượng</a:t>
            </a:r>
            <a:r>
              <a:rPr lang="en-US" sz="2000" dirty="0">
                <a:solidFill>
                  <a:srgbClr val="FF0000"/>
                </a:solidFill>
              </a:rPr>
              <a:t> </a:t>
            </a:r>
            <a:r>
              <a:rPr lang="en-US" sz="2000" dirty="0" err="1">
                <a:solidFill>
                  <a:srgbClr val="FF0000"/>
                </a:solidFill>
              </a:rPr>
              <a:t>trên</a:t>
            </a:r>
            <a:r>
              <a:rPr lang="en-US" sz="2000" dirty="0">
                <a:solidFill>
                  <a:srgbClr val="FF0000"/>
                </a:solidFill>
              </a:rPr>
              <a:t> </a:t>
            </a:r>
            <a:r>
              <a:rPr lang="en-US" sz="2000" dirty="0" err="1">
                <a:solidFill>
                  <a:srgbClr val="FF0000"/>
                </a:solidFill>
              </a:rPr>
              <a:t>và</a:t>
            </a:r>
            <a:r>
              <a:rPr lang="en-US" sz="2000" dirty="0">
                <a:solidFill>
                  <a:srgbClr val="FF0000"/>
                </a:solidFill>
              </a:rPr>
              <a:t> </a:t>
            </a:r>
            <a:r>
              <a:rPr lang="en-US" sz="2000" dirty="0" err="1">
                <a:solidFill>
                  <a:srgbClr val="FF0000"/>
                </a:solidFill>
              </a:rPr>
              <a:t>đề</a:t>
            </a:r>
            <a:r>
              <a:rPr lang="en-US" sz="2000" dirty="0">
                <a:solidFill>
                  <a:srgbClr val="FF0000"/>
                </a:solidFill>
              </a:rPr>
              <a:t> </a:t>
            </a:r>
            <a:r>
              <a:rPr lang="en-US" sz="2000" dirty="0" err="1">
                <a:solidFill>
                  <a:srgbClr val="FF0000"/>
                </a:solidFill>
              </a:rPr>
              <a:t>xuất</a:t>
            </a:r>
            <a:r>
              <a:rPr lang="en-US" sz="2000" dirty="0">
                <a:solidFill>
                  <a:srgbClr val="FF0000"/>
                </a:solidFill>
              </a:rPr>
              <a:t> </a:t>
            </a:r>
            <a:r>
              <a:rPr lang="en-US" sz="2000" dirty="0" err="1">
                <a:solidFill>
                  <a:srgbClr val="FF0000"/>
                </a:solidFill>
              </a:rPr>
              <a:t>cách</a:t>
            </a:r>
            <a:r>
              <a:rPr lang="en-US" sz="2000" dirty="0">
                <a:solidFill>
                  <a:srgbClr val="FF0000"/>
                </a:solidFill>
              </a:rPr>
              <a:t> </a:t>
            </a:r>
            <a:r>
              <a:rPr lang="en-US" sz="2000" dirty="0" err="1">
                <a:solidFill>
                  <a:srgbClr val="FF0000"/>
                </a:solidFill>
              </a:rPr>
              <a:t>khắc</a:t>
            </a:r>
            <a:r>
              <a:rPr lang="en-US" sz="2000" dirty="0">
                <a:solidFill>
                  <a:srgbClr val="FF0000"/>
                </a:solidFill>
              </a:rPr>
              <a:t> </a:t>
            </a:r>
            <a:r>
              <a:rPr lang="en-US" sz="2000" dirty="0" err="1">
                <a:solidFill>
                  <a:srgbClr val="FF0000"/>
                </a:solidFill>
              </a:rPr>
              <a:t>phục</a:t>
            </a:r>
            <a:r>
              <a:rPr lang="en-US" sz="2000" dirty="0">
                <a:solidFill>
                  <a:srgbClr val="FF0000"/>
                </a:solidFill>
              </a:rPr>
              <a:t>.</a:t>
            </a:r>
          </a:p>
        </p:txBody>
      </p:sp>
    </p:spTree>
    <p:extLst>
      <p:ext uri="{BB962C8B-B14F-4D97-AF65-F5344CB8AC3E}">
        <p14:creationId xmlns:p14="http://schemas.microsoft.com/office/powerpoint/2010/main" val="3793981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Effect transition="in" filter="barn(inVertical)">
                                      <p:cBhvr>
                                        <p:cTn id="7" dur="500"/>
                                        <p:tgtEl>
                                          <p:spTgt spid="52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204">
                                            <p:txEl>
                                              <p:pRg st="0" end="0"/>
                                            </p:txEl>
                                          </p:spTgt>
                                        </p:tgtEl>
                                        <p:attrNameLst>
                                          <p:attrName>style.visibility</p:attrName>
                                        </p:attrNameLst>
                                      </p:cBhvr>
                                      <p:to>
                                        <p:strVal val="visible"/>
                                      </p:to>
                                    </p:set>
                                    <p:animEffect transition="in" filter="fade">
                                      <p:cBhvr>
                                        <p:cTn id="12" dur="1000"/>
                                        <p:tgtEl>
                                          <p:spTgt spid="5204">
                                            <p:txEl>
                                              <p:pRg st="0" end="0"/>
                                            </p:txEl>
                                          </p:spTgt>
                                        </p:tgtEl>
                                      </p:cBhvr>
                                    </p:animEffect>
                                    <p:anim calcmode="lin" valueType="num">
                                      <p:cBhvr>
                                        <p:cTn id="13" dur="1000" fill="hold"/>
                                        <p:tgtEl>
                                          <p:spTgt spid="520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2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204">
                                            <p:txEl>
                                              <p:pRg st="1" end="1"/>
                                            </p:txEl>
                                          </p:spTgt>
                                        </p:tgtEl>
                                        <p:attrNameLst>
                                          <p:attrName>style.visibility</p:attrName>
                                        </p:attrNameLst>
                                      </p:cBhvr>
                                      <p:to>
                                        <p:strVal val="visible"/>
                                      </p:to>
                                    </p:set>
                                    <p:animEffect transition="in" filter="fade">
                                      <p:cBhvr>
                                        <p:cTn id="19" dur="1000"/>
                                        <p:tgtEl>
                                          <p:spTgt spid="5204">
                                            <p:txEl>
                                              <p:pRg st="1" end="1"/>
                                            </p:txEl>
                                          </p:spTgt>
                                        </p:tgtEl>
                                      </p:cBhvr>
                                    </p:animEffect>
                                    <p:anim calcmode="lin" valueType="num">
                                      <p:cBhvr>
                                        <p:cTn id="20" dur="1000" fill="hold"/>
                                        <p:tgtEl>
                                          <p:spTgt spid="520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2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204">
                                            <p:txEl>
                                              <p:pRg st="2" end="2"/>
                                            </p:txEl>
                                          </p:spTgt>
                                        </p:tgtEl>
                                        <p:attrNameLst>
                                          <p:attrName>style.visibility</p:attrName>
                                        </p:attrNameLst>
                                      </p:cBhvr>
                                      <p:to>
                                        <p:strVal val="visible"/>
                                      </p:to>
                                    </p:set>
                                    <p:animEffect transition="in" filter="fade">
                                      <p:cBhvr>
                                        <p:cTn id="26" dur="1000"/>
                                        <p:tgtEl>
                                          <p:spTgt spid="5204">
                                            <p:txEl>
                                              <p:pRg st="2" end="2"/>
                                            </p:txEl>
                                          </p:spTgt>
                                        </p:tgtEl>
                                      </p:cBhvr>
                                    </p:animEffect>
                                    <p:anim calcmode="lin" valueType="num">
                                      <p:cBhvr>
                                        <p:cTn id="27" dur="1000" fill="hold"/>
                                        <p:tgtEl>
                                          <p:spTgt spid="520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2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204">
                                            <p:txEl>
                                              <p:pRg st="3" end="3"/>
                                            </p:txEl>
                                          </p:spTgt>
                                        </p:tgtEl>
                                        <p:attrNameLst>
                                          <p:attrName>style.visibility</p:attrName>
                                        </p:attrNameLst>
                                      </p:cBhvr>
                                      <p:to>
                                        <p:strVal val="visible"/>
                                      </p:to>
                                    </p:set>
                                    <p:animEffect transition="in" filter="fade">
                                      <p:cBhvr>
                                        <p:cTn id="33" dur="1000"/>
                                        <p:tgtEl>
                                          <p:spTgt spid="5204">
                                            <p:txEl>
                                              <p:pRg st="3" end="3"/>
                                            </p:txEl>
                                          </p:spTgt>
                                        </p:tgtEl>
                                      </p:cBhvr>
                                    </p:animEffect>
                                    <p:anim calcmode="lin" valueType="num">
                                      <p:cBhvr>
                                        <p:cTn id="34" dur="1000" fill="hold"/>
                                        <p:tgtEl>
                                          <p:spTgt spid="520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20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204">
                                            <p:txEl>
                                              <p:pRg st="4" end="4"/>
                                            </p:txEl>
                                          </p:spTgt>
                                        </p:tgtEl>
                                        <p:attrNameLst>
                                          <p:attrName>style.visibility</p:attrName>
                                        </p:attrNameLst>
                                      </p:cBhvr>
                                      <p:to>
                                        <p:strVal val="visible"/>
                                      </p:to>
                                    </p:set>
                                    <p:animEffect transition="in" filter="fade">
                                      <p:cBhvr>
                                        <p:cTn id="40" dur="1000"/>
                                        <p:tgtEl>
                                          <p:spTgt spid="5204">
                                            <p:txEl>
                                              <p:pRg st="4" end="4"/>
                                            </p:txEl>
                                          </p:spTgt>
                                        </p:tgtEl>
                                      </p:cBhvr>
                                    </p:animEffect>
                                    <p:anim calcmode="lin" valueType="num">
                                      <p:cBhvr>
                                        <p:cTn id="41" dur="1000" fill="hold"/>
                                        <p:tgtEl>
                                          <p:spTgt spid="520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20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204">
                                            <p:txEl>
                                              <p:pRg st="5" end="5"/>
                                            </p:txEl>
                                          </p:spTgt>
                                        </p:tgtEl>
                                        <p:attrNameLst>
                                          <p:attrName>style.visibility</p:attrName>
                                        </p:attrNameLst>
                                      </p:cBhvr>
                                      <p:to>
                                        <p:strVal val="visible"/>
                                      </p:to>
                                    </p:set>
                                    <p:animEffect transition="in" filter="fade">
                                      <p:cBhvr>
                                        <p:cTn id="47" dur="1000"/>
                                        <p:tgtEl>
                                          <p:spTgt spid="5204">
                                            <p:txEl>
                                              <p:pRg st="5" end="5"/>
                                            </p:txEl>
                                          </p:spTgt>
                                        </p:tgtEl>
                                      </p:cBhvr>
                                    </p:animEffect>
                                    <p:anim calcmode="lin" valueType="num">
                                      <p:cBhvr>
                                        <p:cTn id="48" dur="1000" fill="hold"/>
                                        <p:tgtEl>
                                          <p:spTgt spid="520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20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204">
                                            <p:txEl>
                                              <p:pRg st="6" end="6"/>
                                            </p:txEl>
                                          </p:spTgt>
                                        </p:tgtEl>
                                        <p:attrNameLst>
                                          <p:attrName>style.visibility</p:attrName>
                                        </p:attrNameLst>
                                      </p:cBhvr>
                                      <p:to>
                                        <p:strVal val="visible"/>
                                      </p:to>
                                    </p:set>
                                    <p:animEffect transition="in" filter="fade">
                                      <p:cBhvr>
                                        <p:cTn id="54" dur="1000"/>
                                        <p:tgtEl>
                                          <p:spTgt spid="5204">
                                            <p:txEl>
                                              <p:pRg st="6" end="6"/>
                                            </p:txEl>
                                          </p:spTgt>
                                        </p:tgtEl>
                                      </p:cBhvr>
                                    </p:animEffect>
                                    <p:anim calcmode="lin" valueType="num">
                                      <p:cBhvr>
                                        <p:cTn id="55" dur="1000" fill="hold"/>
                                        <p:tgtEl>
                                          <p:spTgt spid="520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20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3" name="Google Shape;5203;p57"/>
          <p:cNvSpPr txBox="1">
            <a:spLocks noGrp="1"/>
          </p:cNvSpPr>
          <p:nvPr>
            <p:ph type="title"/>
          </p:nvPr>
        </p:nvSpPr>
        <p:spPr>
          <a:xfrm>
            <a:off x="536026" y="1008993"/>
            <a:ext cx="7914290" cy="914400"/>
          </a:xfrm>
          <a:prstGeom prst="rect">
            <a:avLst/>
          </a:prstGeom>
        </p:spPr>
        <p:txBody>
          <a:bodyPr spcFirstLastPara="1" wrap="square" lIns="91425" tIns="91425" rIns="91425" bIns="91425" anchor="t" anchorCtr="0">
            <a:noAutofit/>
          </a:bodyPr>
          <a:lstStyle/>
          <a:p>
            <a:r>
              <a:rPr lang="en-US" sz="2400" dirty="0" smtClean="0">
                <a:solidFill>
                  <a:srgbClr val="FF0000"/>
                </a:solidFill>
              </a:rPr>
              <a:t>3. </a:t>
            </a:r>
            <a:r>
              <a:rPr lang="en-US" sz="2400" dirty="0" err="1" smtClean="0">
                <a:solidFill>
                  <a:srgbClr val="FF0000"/>
                </a:solidFill>
              </a:rPr>
              <a:t>Cùng</a:t>
            </a:r>
            <a:r>
              <a:rPr lang="en-US" sz="2400" dirty="0" smtClean="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giàn</a:t>
            </a:r>
            <a:r>
              <a:rPr lang="en-US" sz="2400" dirty="0">
                <a:solidFill>
                  <a:srgbClr val="FF0000"/>
                </a:solidFill>
              </a:rPr>
              <a:t> </a:t>
            </a:r>
            <a:r>
              <a:rPr lang="en-US" sz="2400" dirty="0" err="1">
                <a:solidFill>
                  <a:srgbClr val="FF0000"/>
                </a:solidFill>
              </a:rPr>
              <a:t>máng</a:t>
            </a:r>
            <a:r>
              <a:rPr lang="en-US" sz="2400" dirty="0">
                <a:solidFill>
                  <a:srgbClr val="FF0000"/>
                </a:solidFill>
              </a:rPr>
              <a:t> </a:t>
            </a:r>
            <a:r>
              <a:rPr lang="en-US" sz="2400" dirty="0" err="1">
                <a:solidFill>
                  <a:srgbClr val="FF0000"/>
                </a:solidFill>
              </a:rPr>
              <a:t>thủy</a:t>
            </a:r>
            <a:r>
              <a:rPr lang="en-US" sz="2400" dirty="0">
                <a:solidFill>
                  <a:srgbClr val="FF0000"/>
                </a:solidFill>
              </a:rPr>
              <a:t> </a:t>
            </a:r>
            <a:r>
              <a:rPr lang="en-US" sz="2400" dirty="0" err="1">
                <a:solidFill>
                  <a:srgbClr val="FF0000"/>
                </a:solidFill>
              </a:rPr>
              <a:t>canh</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trồng</a:t>
            </a:r>
            <a:r>
              <a:rPr lang="en-US" sz="2400" dirty="0">
                <a:solidFill>
                  <a:srgbClr val="FF0000"/>
                </a:solidFill>
              </a:rPr>
              <a:t> </a:t>
            </a:r>
            <a:r>
              <a:rPr lang="en-US" sz="2400" dirty="0" err="1">
                <a:solidFill>
                  <a:srgbClr val="FF0000"/>
                </a:solidFill>
              </a:rPr>
              <a:t>được</a:t>
            </a:r>
            <a:r>
              <a:rPr lang="en-US" sz="2400" dirty="0">
                <a:solidFill>
                  <a:srgbClr val="FF0000"/>
                </a:solidFill>
              </a:rPr>
              <a:t> </a:t>
            </a:r>
            <a:r>
              <a:rPr lang="en-US" sz="2400" dirty="0" err="1">
                <a:solidFill>
                  <a:srgbClr val="FF0000"/>
                </a:solidFill>
              </a:rPr>
              <a:t>nhiều</a:t>
            </a:r>
            <a:r>
              <a:rPr lang="en-US" sz="2400" dirty="0">
                <a:solidFill>
                  <a:srgbClr val="FF0000"/>
                </a:solidFill>
              </a:rPr>
              <a:t> </a:t>
            </a:r>
            <a:r>
              <a:rPr lang="en-US" sz="2400" dirty="0" err="1">
                <a:solidFill>
                  <a:srgbClr val="FF0000"/>
                </a:solidFill>
              </a:rPr>
              <a:t>loại</a:t>
            </a:r>
            <a:r>
              <a:rPr lang="en-US" sz="2400" dirty="0">
                <a:solidFill>
                  <a:srgbClr val="FF0000"/>
                </a:solidFill>
              </a:rPr>
              <a:t> </a:t>
            </a:r>
            <a:r>
              <a:rPr lang="en-US" sz="2400" dirty="0" err="1">
                <a:solidFill>
                  <a:srgbClr val="FF0000"/>
                </a:solidFill>
              </a:rPr>
              <a:t>cây</a:t>
            </a:r>
            <a:r>
              <a:rPr lang="en-US" sz="2400" dirty="0">
                <a:solidFill>
                  <a:srgbClr val="FF0000"/>
                </a:solidFill>
              </a:rPr>
              <a:t> </a:t>
            </a:r>
            <a:r>
              <a:rPr lang="en-US" sz="2400" dirty="0" err="1">
                <a:solidFill>
                  <a:srgbClr val="FF0000"/>
                </a:solidFill>
              </a:rPr>
              <a:t>cùng</a:t>
            </a:r>
            <a:r>
              <a:rPr lang="en-US" sz="2400" dirty="0">
                <a:solidFill>
                  <a:srgbClr val="FF0000"/>
                </a:solidFill>
              </a:rPr>
              <a:t> 1 </a:t>
            </a:r>
            <a:r>
              <a:rPr lang="en-US" sz="2400" dirty="0" err="1">
                <a:solidFill>
                  <a:srgbClr val="FF0000"/>
                </a:solidFill>
              </a:rPr>
              <a:t>lúc</a:t>
            </a:r>
            <a:r>
              <a:rPr lang="en-US" sz="2400" dirty="0">
                <a:solidFill>
                  <a:srgbClr val="FF0000"/>
                </a:solidFill>
              </a:rPr>
              <a:t> </a:t>
            </a:r>
            <a:r>
              <a:rPr lang="en-US" sz="2400" dirty="0" err="1">
                <a:solidFill>
                  <a:srgbClr val="FF0000"/>
                </a:solidFill>
              </a:rPr>
              <a:t>không</a:t>
            </a:r>
            <a:r>
              <a:rPr lang="en-US" sz="2400" dirty="0">
                <a:solidFill>
                  <a:srgbClr val="FF0000"/>
                </a:solidFill>
              </a:rPr>
              <a:t>? </a:t>
            </a:r>
            <a:r>
              <a:rPr lang="en-US" sz="2400" dirty="0" err="1">
                <a:solidFill>
                  <a:srgbClr val="FF0000"/>
                </a:solidFill>
              </a:rPr>
              <a:t>Giải</a:t>
            </a:r>
            <a:r>
              <a:rPr lang="en-US" sz="2400" dirty="0">
                <a:solidFill>
                  <a:srgbClr val="FF0000"/>
                </a:solidFill>
              </a:rPr>
              <a:t> </a:t>
            </a:r>
            <a:r>
              <a:rPr lang="en-US" sz="2400" dirty="0" err="1">
                <a:solidFill>
                  <a:srgbClr val="FF0000"/>
                </a:solidFill>
              </a:rPr>
              <a:t>thích</a:t>
            </a:r>
            <a:endParaRPr lang="en-US" sz="1800" dirty="0">
              <a:solidFill>
                <a:srgbClr val="FF0000"/>
              </a:solidFill>
            </a:endParaRPr>
          </a:p>
        </p:txBody>
      </p:sp>
      <p:sp>
        <p:nvSpPr>
          <p:cNvPr id="5204" name="Google Shape;5204;p57"/>
          <p:cNvSpPr txBox="1">
            <a:spLocks noGrp="1"/>
          </p:cNvSpPr>
          <p:nvPr>
            <p:ph type="subTitle" idx="1"/>
          </p:nvPr>
        </p:nvSpPr>
        <p:spPr>
          <a:xfrm>
            <a:off x="63061" y="2151992"/>
            <a:ext cx="8860221" cy="2104697"/>
          </a:xfrm>
          <a:prstGeom prst="rect">
            <a:avLst/>
          </a:prstGeom>
          <a:solidFill>
            <a:schemeClr val="bg1"/>
          </a:solidFill>
        </p:spPr>
        <p:txBody>
          <a:bodyPr spcFirstLastPara="1" wrap="square" lIns="91425" tIns="91425" rIns="91425" bIns="91425" anchor="t" anchorCtr="0">
            <a:noAutofit/>
          </a:bodyPr>
          <a:lstStyle/>
          <a:p>
            <a:pPr marL="139700" indent="0">
              <a:buNone/>
            </a:pPr>
            <a:r>
              <a:rPr lang="en-US" sz="2000" dirty="0" smtClean="0">
                <a:latin typeface="Lexend" panose="020B0604020202020204" charset="0"/>
              </a:rPr>
              <a:t>	</a:t>
            </a:r>
            <a:r>
              <a:rPr lang="en-US" sz="2000" dirty="0" err="1" smtClean="0">
                <a:latin typeface="Lexend" panose="020B0604020202020204" charset="0"/>
              </a:rPr>
              <a:t>Cùng</a:t>
            </a:r>
            <a:r>
              <a:rPr lang="en-US" sz="2000" dirty="0" smtClean="0">
                <a:latin typeface="Lexend" panose="020B0604020202020204" charset="0"/>
              </a:rPr>
              <a:t> </a:t>
            </a:r>
            <a:r>
              <a:rPr lang="en-US" sz="2000" dirty="0" err="1">
                <a:latin typeface="Lexend" panose="020B0604020202020204" charset="0"/>
              </a:rPr>
              <a:t>một</a:t>
            </a:r>
            <a:r>
              <a:rPr lang="en-US" sz="2000" dirty="0">
                <a:latin typeface="Lexend" panose="020B0604020202020204" charset="0"/>
              </a:rPr>
              <a:t> </a:t>
            </a:r>
            <a:r>
              <a:rPr lang="en-US" sz="2000" dirty="0" err="1">
                <a:latin typeface="Lexend" panose="020B0604020202020204" charset="0"/>
              </a:rPr>
              <a:t>giàn</a:t>
            </a:r>
            <a:r>
              <a:rPr lang="en-US" sz="2000" dirty="0">
                <a:latin typeface="Lexend" panose="020B0604020202020204" charset="0"/>
              </a:rPr>
              <a:t> </a:t>
            </a:r>
            <a:r>
              <a:rPr lang="en-US" sz="2000" dirty="0" err="1">
                <a:latin typeface="Lexend" panose="020B0604020202020204" charset="0"/>
              </a:rPr>
              <a:t>máng</a:t>
            </a:r>
            <a:r>
              <a:rPr lang="en-US" sz="2000" dirty="0">
                <a:latin typeface="Lexend" panose="020B0604020202020204" charset="0"/>
              </a:rPr>
              <a:t> </a:t>
            </a:r>
            <a:r>
              <a:rPr lang="en-US" sz="2000" dirty="0" err="1">
                <a:latin typeface="Lexend" panose="020B0604020202020204" charset="0"/>
              </a:rPr>
              <a:t>thủy</a:t>
            </a:r>
            <a:r>
              <a:rPr lang="en-US" sz="2000" dirty="0">
                <a:latin typeface="Lexend" panose="020B0604020202020204" charset="0"/>
              </a:rPr>
              <a:t> </a:t>
            </a:r>
            <a:r>
              <a:rPr lang="en-US" sz="2000" dirty="0" err="1">
                <a:latin typeface="Lexend" panose="020B0604020202020204" charset="0"/>
              </a:rPr>
              <a:t>canh</a:t>
            </a:r>
            <a:r>
              <a:rPr lang="en-US" sz="2000" dirty="0">
                <a:latin typeface="Lexend" panose="020B0604020202020204" charset="0"/>
              </a:rPr>
              <a:t> </a:t>
            </a:r>
            <a:r>
              <a:rPr lang="en-US" sz="2000" dirty="0" err="1">
                <a:latin typeface="Lexend" panose="020B0604020202020204" charset="0"/>
              </a:rPr>
              <a:t>không</a:t>
            </a:r>
            <a:r>
              <a:rPr lang="en-US" sz="2000" dirty="0">
                <a:latin typeface="Lexend" panose="020B0604020202020204" charset="0"/>
              </a:rPr>
              <a:t> </a:t>
            </a:r>
            <a:r>
              <a:rPr lang="en-US" sz="2000" dirty="0" err="1">
                <a:latin typeface="Lexend" panose="020B0604020202020204" charset="0"/>
              </a:rPr>
              <a:t>nên</a:t>
            </a:r>
            <a:r>
              <a:rPr lang="en-US" sz="2000" dirty="0">
                <a:latin typeface="Lexend" panose="020B0604020202020204" charset="0"/>
              </a:rPr>
              <a:t> </a:t>
            </a:r>
            <a:r>
              <a:rPr lang="en-US" sz="2000" dirty="0" err="1">
                <a:latin typeface="Lexend" panose="020B0604020202020204" charset="0"/>
              </a:rPr>
              <a:t>trồng</a:t>
            </a:r>
            <a:r>
              <a:rPr lang="en-US" sz="2000" dirty="0">
                <a:latin typeface="Lexend" panose="020B0604020202020204" charset="0"/>
              </a:rPr>
              <a:t> </a:t>
            </a:r>
            <a:r>
              <a:rPr lang="en-US" sz="2000" dirty="0" err="1">
                <a:latin typeface="Lexend" panose="020B0604020202020204" charset="0"/>
              </a:rPr>
              <a:t>nhiều</a:t>
            </a:r>
            <a:r>
              <a:rPr lang="en-US" sz="2000" dirty="0">
                <a:latin typeface="Lexend" panose="020B0604020202020204" charset="0"/>
              </a:rPr>
              <a:t> </a:t>
            </a:r>
            <a:r>
              <a:rPr lang="en-US" sz="2000" dirty="0" err="1">
                <a:latin typeface="Lexend" panose="020B0604020202020204" charset="0"/>
              </a:rPr>
              <a:t>loại</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cùng</a:t>
            </a:r>
            <a:r>
              <a:rPr lang="en-US" sz="2000" dirty="0">
                <a:latin typeface="Lexend" panose="020B0604020202020204" charset="0"/>
              </a:rPr>
              <a:t> 1 </a:t>
            </a:r>
            <a:r>
              <a:rPr lang="en-US" sz="2000" dirty="0" err="1">
                <a:latin typeface="Lexend" panose="020B0604020202020204" charset="0"/>
              </a:rPr>
              <a:t>lúc</a:t>
            </a:r>
            <a:r>
              <a:rPr lang="en-US" sz="2000" dirty="0">
                <a:latin typeface="Lexend" panose="020B0604020202020204" charset="0"/>
              </a:rPr>
              <a:t> </a:t>
            </a:r>
            <a:r>
              <a:rPr lang="en-US" sz="2000" dirty="0" err="1">
                <a:latin typeface="Lexend" panose="020B0604020202020204" charset="0"/>
              </a:rPr>
              <a:t>vì</a:t>
            </a:r>
            <a:r>
              <a:rPr lang="en-US" sz="2000" dirty="0">
                <a:latin typeface="Lexend" panose="020B0604020202020204" charset="0"/>
              </a:rPr>
              <a:t> </a:t>
            </a:r>
            <a:r>
              <a:rPr lang="en-US" sz="2000" dirty="0" err="1">
                <a:latin typeface="Lexend" panose="020B0604020202020204" charset="0"/>
              </a:rPr>
              <a:t>mỗi</a:t>
            </a:r>
            <a:r>
              <a:rPr lang="en-US" sz="2000" dirty="0">
                <a:latin typeface="Lexend" panose="020B0604020202020204" charset="0"/>
              </a:rPr>
              <a:t> </a:t>
            </a:r>
            <a:r>
              <a:rPr lang="en-US" sz="2000" dirty="0" err="1">
                <a:latin typeface="Lexend" panose="020B0604020202020204" charset="0"/>
              </a:rPr>
              <a:t>loại</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lại</a:t>
            </a:r>
            <a:r>
              <a:rPr lang="en-US" sz="2000" dirty="0">
                <a:latin typeface="Lexend" panose="020B0604020202020204" charset="0"/>
              </a:rPr>
              <a:t> </a:t>
            </a:r>
            <a:r>
              <a:rPr lang="en-US" sz="2000" dirty="0" err="1">
                <a:latin typeface="Lexend" panose="020B0604020202020204" charset="0"/>
              </a:rPr>
              <a:t>có</a:t>
            </a:r>
            <a:r>
              <a:rPr lang="en-US" sz="2000" dirty="0">
                <a:latin typeface="Lexend" panose="020B0604020202020204" charset="0"/>
              </a:rPr>
              <a:t> </a:t>
            </a:r>
            <a:r>
              <a:rPr lang="en-US" sz="2000" dirty="0" err="1">
                <a:latin typeface="Lexend" panose="020B0604020202020204" charset="0"/>
              </a:rPr>
              <a:t>nhu</a:t>
            </a:r>
            <a:r>
              <a:rPr lang="en-US" sz="2000" dirty="0">
                <a:latin typeface="Lexend" panose="020B0604020202020204" charset="0"/>
              </a:rPr>
              <a:t> </a:t>
            </a:r>
            <a:r>
              <a:rPr lang="en-US" sz="2000" dirty="0" err="1">
                <a:latin typeface="Lexend" panose="020B0604020202020204" charset="0"/>
              </a:rPr>
              <a:t>cầu</a:t>
            </a:r>
            <a:r>
              <a:rPr lang="en-US" sz="2000" dirty="0">
                <a:latin typeface="Lexend" panose="020B0604020202020204" charset="0"/>
              </a:rPr>
              <a:t> </a:t>
            </a:r>
            <a:r>
              <a:rPr lang="en-US" sz="2000" dirty="0" err="1">
                <a:latin typeface="Lexend" panose="020B0604020202020204" charset="0"/>
              </a:rPr>
              <a:t>dinh</a:t>
            </a:r>
            <a:r>
              <a:rPr lang="en-US" sz="2000" dirty="0">
                <a:latin typeface="Lexend" panose="020B0604020202020204" charset="0"/>
              </a:rPr>
              <a:t> </a:t>
            </a:r>
            <a:r>
              <a:rPr lang="en-US" sz="2000" dirty="0" err="1">
                <a:latin typeface="Lexend" panose="020B0604020202020204" charset="0"/>
              </a:rPr>
              <a:t>dưỡng</a:t>
            </a:r>
            <a:r>
              <a:rPr lang="en-US" sz="2000" dirty="0">
                <a:latin typeface="Lexend" panose="020B0604020202020204" charset="0"/>
              </a:rPr>
              <a:t>, </a:t>
            </a:r>
            <a:r>
              <a:rPr lang="en-US" sz="2000" dirty="0" err="1">
                <a:latin typeface="Lexend" panose="020B0604020202020204" charset="0"/>
              </a:rPr>
              <a:t>ánh</a:t>
            </a:r>
            <a:r>
              <a:rPr lang="en-US" sz="2000" dirty="0">
                <a:latin typeface="Lexend" panose="020B0604020202020204" charset="0"/>
              </a:rPr>
              <a:t> </a:t>
            </a:r>
            <a:r>
              <a:rPr lang="en-US" sz="2000" dirty="0" err="1">
                <a:latin typeface="Lexend" panose="020B0604020202020204" charset="0"/>
              </a:rPr>
              <a:t>sáng</a:t>
            </a:r>
            <a:r>
              <a:rPr lang="en-US" sz="2000" dirty="0">
                <a:latin typeface="Lexend" panose="020B0604020202020204" charset="0"/>
              </a:rPr>
              <a:t>, </a:t>
            </a:r>
            <a:r>
              <a:rPr lang="en-US" sz="2000" dirty="0" err="1">
                <a:latin typeface="Lexend" panose="020B0604020202020204" charset="0"/>
              </a:rPr>
              <a:t>độ</a:t>
            </a:r>
            <a:r>
              <a:rPr lang="en-US" sz="2000" dirty="0">
                <a:latin typeface="Lexend" panose="020B0604020202020204" charset="0"/>
              </a:rPr>
              <a:t> pH, </a:t>
            </a:r>
            <a:r>
              <a:rPr lang="en-US" sz="2000" dirty="0" err="1">
                <a:latin typeface="Lexend" panose="020B0604020202020204" charset="0"/>
              </a:rPr>
              <a:t>nhiệt</a:t>
            </a:r>
            <a:r>
              <a:rPr lang="en-US" sz="2000" dirty="0">
                <a:latin typeface="Lexend" panose="020B0604020202020204" charset="0"/>
              </a:rPr>
              <a:t> </a:t>
            </a:r>
            <a:r>
              <a:rPr lang="en-US" sz="2000" dirty="0" err="1">
                <a:latin typeface="Lexend" panose="020B0604020202020204" charset="0"/>
              </a:rPr>
              <a:t>độ</a:t>
            </a:r>
            <a:r>
              <a:rPr lang="en-US" sz="2000" dirty="0">
                <a:latin typeface="Lexend" panose="020B0604020202020204" charset="0"/>
              </a:rPr>
              <a:t> </a:t>
            </a:r>
            <a:r>
              <a:rPr lang="en-US" sz="2000" dirty="0" err="1">
                <a:latin typeface="Lexend" panose="020B0604020202020204" charset="0"/>
              </a:rPr>
              <a:t>khác</a:t>
            </a:r>
            <a:r>
              <a:rPr lang="en-US" sz="2000" dirty="0">
                <a:latin typeface="Lexend" panose="020B0604020202020204" charset="0"/>
              </a:rPr>
              <a:t> </a:t>
            </a:r>
            <a:r>
              <a:rPr lang="en-US" sz="2000" dirty="0" err="1">
                <a:latin typeface="Lexend" panose="020B0604020202020204" charset="0"/>
              </a:rPr>
              <a:t>nhau</a:t>
            </a:r>
            <a:r>
              <a:rPr lang="en-US" sz="2000" dirty="0">
                <a:latin typeface="Lexend" panose="020B0604020202020204" charset="0"/>
              </a:rPr>
              <a:t> </a:t>
            </a:r>
            <a:r>
              <a:rPr lang="en-US" sz="2000" dirty="0" err="1">
                <a:latin typeface="Lexend" panose="020B0604020202020204" charset="0"/>
              </a:rPr>
              <a:t>và</a:t>
            </a:r>
            <a:r>
              <a:rPr lang="en-US" sz="2000" dirty="0">
                <a:latin typeface="Lexend" panose="020B0604020202020204" charset="0"/>
              </a:rPr>
              <a:t> </a:t>
            </a:r>
            <a:r>
              <a:rPr lang="en-US" sz="2000" dirty="0" err="1">
                <a:latin typeface="Lexend" panose="020B0604020202020204" charset="0"/>
              </a:rPr>
              <a:t>từng</a:t>
            </a:r>
            <a:r>
              <a:rPr lang="en-US" sz="2000" dirty="0">
                <a:latin typeface="Lexend" panose="020B0604020202020204" charset="0"/>
              </a:rPr>
              <a:t> </a:t>
            </a:r>
            <a:r>
              <a:rPr lang="en-US" sz="2000" dirty="0" err="1">
                <a:latin typeface="Lexend" panose="020B0604020202020204" charset="0"/>
              </a:rPr>
              <a:t>thời</a:t>
            </a:r>
            <a:r>
              <a:rPr lang="en-US" sz="2000" dirty="0">
                <a:latin typeface="Lexend" panose="020B0604020202020204" charset="0"/>
              </a:rPr>
              <a:t> </a:t>
            </a:r>
            <a:r>
              <a:rPr lang="en-US" sz="2000" dirty="0" err="1">
                <a:latin typeface="Lexend" panose="020B0604020202020204" charset="0"/>
              </a:rPr>
              <a:t>kì</a:t>
            </a:r>
            <a:r>
              <a:rPr lang="en-US" sz="2000" dirty="0">
                <a:latin typeface="Lexend" panose="020B0604020202020204" charset="0"/>
              </a:rPr>
              <a:t> </a:t>
            </a:r>
            <a:r>
              <a:rPr lang="en-US" sz="2000" dirty="0" err="1">
                <a:latin typeface="Lexend" panose="020B0604020202020204" charset="0"/>
              </a:rPr>
              <a:t>sinh</a:t>
            </a:r>
            <a:r>
              <a:rPr lang="en-US" sz="2000" dirty="0">
                <a:latin typeface="Lexend" panose="020B0604020202020204" charset="0"/>
              </a:rPr>
              <a:t> </a:t>
            </a:r>
            <a:r>
              <a:rPr lang="en-US" sz="2000" dirty="0" err="1">
                <a:latin typeface="Lexend" panose="020B0604020202020204" charset="0"/>
              </a:rPr>
              <a:t>trưởng</a:t>
            </a:r>
            <a:r>
              <a:rPr lang="en-US" sz="2000" dirty="0">
                <a:latin typeface="Lexend" panose="020B0604020202020204" charset="0"/>
              </a:rPr>
              <a:t> </a:t>
            </a:r>
            <a:r>
              <a:rPr lang="en-US" sz="2000" dirty="0" err="1">
                <a:latin typeface="Lexend" panose="020B0604020202020204" charset="0"/>
              </a:rPr>
              <a:t>và</a:t>
            </a:r>
            <a:r>
              <a:rPr lang="en-US" sz="2000" dirty="0">
                <a:latin typeface="Lexend" panose="020B0604020202020204" charset="0"/>
              </a:rPr>
              <a:t> </a:t>
            </a:r>
            <a:r>
              <a:rPr lang="en-US" sz="2000" dirty="0" err="1">
                <a:latin typeface="Lexend" panose="020B0604020202020204" charset="0"/>
              </a:rPr>
              <a:t>phát</a:t>
            </a:r>
            <a:r>
              <a:rPr lang="en-US" sz="2000" dirty="0">
                <a:latin typeface="Lexend" panose="020B0604020202020204" charset="0"/>
              </a:rPr>
              <a:t> </a:t>
            </a:r>
            <a:r>
              <a:rPr lang="en-US" sz="2000" dirty="0" err="1">
                <a:latin typeface="Lexend" panose="020B0604020202020204" charset="0"/>
              </a:rPr>
              <a:t>triển</a:t>
            </a:r>
            <a:r>
              <a:rPr lang="en-US" sz="2000" dirty="0">
                <a:latin typeface="Lexend" panose="020B0604020202020204" charset="0"/>
              </a:rPr>
              <a:t> </a:t>
            </a:r>
            <a:r>
              <a:rPr lang="en-US" sz="2000" dirty="0" err="1">
                <a:latin typeface="Lexend" panose="020B0604020202020204" charset="0"/>
              </a:rPr>
              <a:t>cũng</a:t>
            </a:r>
            <a:r>
              <a:rPr lang="en-US" sz="2000" dirty="0">
                <a:latin typeface="Lexend" panose="020B0604020202020204" charset="0"/>
              </a:rPr>
              <a:t> </a:t>
            </a:r>
            <a:r>
              <a:rPr lang="en-US" sz="2000" dirty="0" err="1">
                <a:latin typeface="Lexend" panose="020B0604020202020204" charset="0"/>
              </a:rPr>
              <a:t>thay</a:t>
            </a:r>
            <a:r>
              <a:rPr lang="en-US" sz="2000" dirty="0">
                <a:latin typeface="Lexend" panose="020B0604020202020204" charset="0"/>
              </a:rPr>
              <a:t> </a:t>
            </a:r>
            <a:r>
              <a:rPr lang="en-US" sz="2000" dirty="0" err="1">
                <a:latin typeface="Lexend" panose="020B0604020202020204" charset="0"/>
              </a:rPr>
              <a:t>đổi</a:t>
            </a:r>
            <a:r>
              <a:rPr lang="en-US" sz="2000" dirty="0">
                <a:latin typeface="Lexend" panose="020B0604020202020204" charset="0"/>
              </a:rPr>
              <a:t> </a:t>
            </a:r>
            <a:r>
              <a:rPr lang="en-US" sz="2000" dirty="0" err="1">
                <a:latin typeface="Lexend" panose="020B0604020202020204" charset="0"/>
              </a:rPr>
              <a:t>liên</a:t>
            </a:r>
            <a:r>
              <a:rPr lang="en-US" sz="2000" dirty="0">
                <a:latin typeface="Lexend" panose="020B0604020202020204" charset="0"/>
              </a:rPr>
              <a:t> </a:t>
            </a:r>
            <a:r>
              <a:rPr lang="en-US" sz="2000" dirty="0" err="1">
                <a:latin typeface="Lexend" panose="020B0604020202020204" charset="0"/>
              </a:rPr>
              <a:t>tục</a:t>
            </a:r>
            <a:r>
              <a:rPr lang="en-US" sz="2000" dirty="0">
                <a:latin typeface="Lexend" panose="020B0604020202020204" charset="0"/>
              </a:rPr>
              <a:t>.</a:t>
            </a:r>
          </a:p>
        </p:txBody>
      </p:sp>
    </p:spTree>
    <p:extLst>
      <p:ext uri="{BB962C8B-B14F-4D97-AF65-F5344CB8AC3E}">
        <p14:creationId xmlns:p14="http://schemas.microsoft.com/office/powerpoint/2010/main" val="6504860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Effect transition="in" filter="barn(inVertical)">
                                      <p:cBhvr>
                                        <p:cTn id="7" dur="500"/>
                                        <p:tgtEl>
                                          <p:spTgt spid="52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04">
                                            <p:txEl>
                                              <p:pRg st="0" end="0"/>
                                            </p:txEl>
                                          </p:spTgt>
                                        </p:tgtEl>
                                        <p:attrNameLst>
                                          <p:attrName>style.visibility</p:attrName>
                                        </p:attrNameLst>
                                      </p:cBhvr>
                                      <p:to>
                                        <p:strVal val="visible"/>
                                      </p:to>
                                    </p:set>
                                    <p:anim calcmode="lin" valueType="num">
                                      <p:cBhvr additive="base">
                                        <p:cTn id="12" dur="500" fill="hold"/>
                                        <p:tgtEl>
                                          <p:spTgt spid="520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20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6"/>
        <p:cNvGrpSpPr/>
        <p:nvPr/>
      </p:nvGrpSpPr>
      <p:grpSpPr>
        <a:xfrm>
          <a:off x="0" y="0"/>
          <a:ext cx="0" cy="0"/>
          <a:chOff x="0" y="0"/>
          <a:chExt cx="0" cy="0"/>
        </a:xfrm>
      </p:grpSpPr>
      <p:sp>
        <p:nvSpPr>
          <p:cNvPr id="3767" name="Google Shape;3767;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err="1"/>
              <a:t>T</a:t>
            </a:r>
            <a:r>
              <a:rPr lang="en-US" dirty="0" err="1" smtClean="0"/>
              <a:t>hảo</a:t>
            </a:r>
            <a:r>
              <a:rPr lang="en-US" dirty="0" smtClean="0"/>
              <a:t> </a:t>
            </a:r>
            <a:r>
              <a:rPr lang="en-US" dirty="0" err="1"/>
              <a:t>luận</a:t>
            </a:r>
            <a:r>
              <a:rPr lang="en-US" dirty="0"/>
              <a:t> </a:t>
            </a:r>
            <a:r>
              <a:rPr lang="en-US" dirty="0" err="1"/>
              <a:t>nội</a:t>
            </a:r>
            <a:r>
              <a:rPr lang="en-US" dirty="0"/>
              <a:t> dung </a:t>
            </a:r>
            <a:r>
              <a:rPr lang="en-US" dirty="0" err="1"/>
              <a:t>câu</a:t>
            </a:r>
            <a:r>
              <a:rPr lang="en-US" dirty="0"/>
              <a:t> </a:t>
            </a:r>
            <a:r>
              <a:rPr lang="en-US" dirty="0" err="1"/>
              <a:t>hỏi</a:t>
            </a:r>
            <a:r>
              <a:rPr lang="en-US" dirty="0"/>
              <a:t>:</a:t>
            </a:r>
            <a:endParaRPr dirty="0"/>
          </a:p>
        </p:txBody>
      </p:sp>
      <p:sp>
        <p:nvSpPr>
          <p:cNvPr id="3770" name="Google Shape;3770;p39"/>
          <p:cNvSpPr txBox="1">
            <a:spLocks noGrp="1"/>
          </p:cNvSpPr>
          <p:nvPr>
            <p:ph type="subTitle" idx="2"/>
          </p:nvPr>
        </p:nvSpPr>
        <p:spPr>
          <a:xfrm>
            <a:off x="1282381" y="1251413"/>
            <a:ext cx="7172553" cy="1447930"/>
          </a:xfrm>
          <a:prstGeom prst="rect">
            <a:avLst/>
          </a:prstGeom>
        </p:spPr>
        <p:txBody>
          <a:bodyPr spcFirstLastPara="1" wrap="square" lIns="91425" tIns="91425" rIns="91425" bIns="91425" anchor="b" anchorCtr="0">
            <a:noAutofit/>
          </a:bodyPr>
          <a:lstStyle/>
          <a:p>
            <a:pPr marL="0" lvl="0" indent="0"/>
            <a:r>
              <a:rPr lang="en-US" sz="1800" dirty="0" err="1">
                <a:solidFill>
                  <a:srgbClr val="002060"/>
                </a:solidFill>
              </a:rPr>
              <a:t>Giải</a:t>
            </a:r>
            <a:r>
              <a:rPr lang="en-US" sz="1800" dirty="0">
                <a:solidFill>
                  <a:srgbClr val="002060"/>
                </a:solidFill>
              </a:rPr>
              <a:t> </a:t>
            </a:r>
            <a:r>
              <a:rPr lang="en-US" sz="1800" dirty="0" err="1">
                <a:solidFill>
                  <a:srgbClr val="002060"/>
                </a:solidFill>
              </a:rPr>
              <a:t>thích</a:t>
            </a:r>
            <a:r>
              <a:rPr lang="en-US" sz="1800" dirty="0">
                <a:solidFill>
                  <a:srgbClr val="002060"/>
                </a:solidFill>
              </a:rPr>
              <a:t> </a:t>
            </a:r>
            <a:r>
              <a:rPr lang="en-US" sz="1800" dirty="0" err="1">
                <a:solidFill>
                  <a:srgbClr val="002060"/>
                </a:solidFill>
              </a:rPr>
              <a:t>tại</a:t>
            </a:r>
            <a:r>
              <a:rPr lang="en-US" sz="1800" dirty="0">
                <a:solidFill>
                  <a:srgbClr val="002060"/>
                </a:solidFill>
              </a:rPr>
              <a:t> </a:t>
            </a:r>
            <a:r>
              <a:rPr lang="en-US" sz="1800" dirty="0" err="1">
                <a:solidFill>
                  <a:srgbClr val="002060"/>
                </a:solidFill>
              </a:rPr>
              <a:t>sao</a:t>
            </a:r>
            <a:r>
              <a:rPr lang="en-US" sz="1800" dirty="0">
                <a:solidFill>
                  <a:srgbClr val="002060"/>
                </a:solidFill>
              </a:rPr>
              <a:t> </a:t>
            </a:r>
            <a:r>
              <a:rPr lang="en-US" sz="1800" dirty="0" err="1">
                <a:solidFill>
                  <a:srgbClr val="002060"/>
                </a:solidFill>
              </a:rPr>
              <a:t>trong</a:t>
            </a:r>
            <a:r>
              <a:rPr lang="en-US" sz="1800" dirty="0">
                <a:solidFill>
                  <a:srgbClr val="002060"/>
                </a:solidFill>
              </a:rPr>
              <a:t> </a:t>
            </a:r>
            <a:r>
              <a:rPr lang="en-US" sz="1800" dirty="0" err="1">
                <a:solidFill>
                  <a:srgbClr val="002060"/>
                </a:solidFill>
              </a:rPr>
              <a:t>thực</a:t>
            </a:r>
            <a:r>
              <a:rPr lang="en-US" sz="1800" dirty="0">
                <a:solidFill>
                  <a:srgbClr val="002060"/>
                </a:solidFill>
              </a:rPr>
              <a:t> </a:t>
            </a:r>
            <a:r>
              <a:rPr lang="en-US" sz="1800" dirty="0" err="1">
                <a:solidFill>
                  <a:srgbClr val="002060"/>
                </a:solidFill>
              </a:rPr>
              <a:t>tiễn</a:t>
            </a:r>
            <a:r>
              <a:rPr lang="en-US" sz="1800" dirty="0">
                <a:solidFill>
                  <a:srgbClr val="002060"/>
                </a:solidFill>
              </a:rPr>
              <a:t>, </a:t>
            </a:r>
            <a:r>
              <a:rPr lang="en-US" sz="1800" dirty="0" err="1">
                <a:solidFill>
                  <a:srgbClr val="002060"/>
                </a:solidFill>
              </a:rPr>
              <a:t>hệ</a:t>
            </a:r>
            <a:r>
              <a:rPr lang="en-US" sz="1800" dirty="0">
                <a:solidFill>
                  <a:srgbClr val="002060"/>
                </a:solidFill>
              </a:rPr>
              <a:t> </a:t>
            </a:r>
            <a:r>
              <a:rPr lang="en-US" sz="1800" dirty="0" err="1">
                <a:solidFill>
                  <a:srgbClr val="002060"/>
                </a:solidFill>
              </a:rPr>
              <a:t>thống</a:t>
            </a:r>
            <a:r>
              <a:rPr lang="en-US" sz="1800" dirty="0">
                <a:solidFill>
                  <a:srgbClr val="002060"/>
                </a:solidFill>
              </a:rPr>
              <a:t> </a:t>
            </a:r>
            <a:r>
              <a:rPr lang="en-US" sz="1800" dirty="0" err="1">
                <a:solidFill>
                  <a:srgbClr val="002060"/>
                </a:solidFill>
              </a:rPr>
              <a:t>thủy</a:t>
            </a:r>
            <a:r>
              <a:rPr lang="en-US" sz="1800" dirty="0">
                <a:solidFill>
                  <a:srgbClr val="002060"/>
                </a:solidFill>
              </a:rPr>
              <a:t> </a:t>
            </a:r>
            <a:r>
              <a:rPr lang="en-US" sz="1800" dirty="0" err="1">
                <a:solidFill>
                  <a:srgbClr val="002060"/>
                </a:solidFill>
              </a:rPr>
              <a:t>canh</a:t>
            </a:r>
            <a:r>
              <a:rPr lang="en-US" sz="1800" dirty="0">
                <a:solidFill>
                  <a:srgbClr val="002060"/>
                </a:solidFill>
              </a:rPr>
              <a:t> </a:t>
            </a:r>
            <a:r>
              <a:rPr lang="en-US" sz="1800" dirty="0" err="1">
                <a:solidFill>
                  <a:srgbClr val="002060"/>
                </a:solidFill>
              </a:rPr>
              <a:t>nước</a:t>
            </a:r>
            <a:r>
              <a:rPr lang="en-US" sz="1800" dirty="0">
                <a:solidFill>
                  <a:srgbClr val="002060"/>
                </a:solidFill>
              </a:rPr>
              <a:t> </a:t>
            </a:r>
            <a:r>
              <a:rPr lang="en-US" sz="1800" dirty="0" err="1">
                <a:solidFill>
                  <a:srgbClr val="002060"/>
                </a:solidFill>
              </a:rPr>
              <a:t>sâu</a:t>
            </a:r>
            <a:r>
              <a:rPr lang="en-US" sz="1800" dirty="0">
                <a:solidFill>
                  <a:srgbClr val="002060"/>
                </a:solidFill>
              </a:rPr>
              <a:t> </a:t>
            </a:r>
            <a:r>
              <a:rPr lang="en-US" sz="1800" dirty="0" err="1">
                <a:solidFill>
                  <a:srgbClr val="002060"/>
                </a:solidFill>
              </a:rPr>
              <a:t>thường</a:t>
            </a:r>
            <a:r>
              <a:rPr lang="en-US" sz="1800" dirty="0">
                <a:solidFill>
                  <a:srgbClr val="002060"/>
                </a:solidFill>
              </a:rPr>
              <a:t> </a:t>
            </a:r>
            <a:r>
              <a:rPr lang="en-US" sz="1800" dirty="0" err="1">
                <a:solidFill>
                  <a:srgbClr val="002060"/>
                </a:solidFill>
              </a:rPr>
              <a:t>được</a:t>
            </a:r>
            <a:r>
              <a:rPr lang="en-US" sz="1800" dirty="0">
                <a:solidFill>
                  <a:srgbClr val="002060"/>
                </a:solidFill>
              </a:rPr>
              <a:t> </a:t>
            </a:r>
            <a:r>
              <a:rPr lang="en-US" sz="1800" dirty="0" err="1">
                <a:solidFill>
                  <a:srgbClr val="002060"/>
                </a:solidFill>
              </a:rPr>
              <a:t>sử</a:t>
            </a:r>
            <a:r>
              <a:rPr lang="en-US" sz="1800" dirty="0">
                <a:solidFill>
                  <a:srgbClr val="002060"/>
                </a:solidFill>
              </a:rPr>
              <a:t> </a:t>
            </a:r>
            <a:r>
              <a:rPr lang="en-US" sz="1800" dirty="0" err="1">
                <a:solidFill>
                  <a:srgbClr val="002060"/>
                </a:solidFill>
              </a:rPr>
              <a:t>dụng</a:t>
            </a:r>
            <a:r>
              <a:rPr lang="en-US" sz="1800" dirty="0">
                <a:solidFill>
                  <a:srgbClr val="002060"/>
                </a:solidFill>
              </a:rPr>
              <a:t> </a:t>
            </a:r>
            <a:r>
              <a:rPr lang="en-US" sz="1800" dirty="0" err="1">
                <a:solidFill>
                  <a:srgbClr val="002060"/>
                </a:solidFill>
              </a:rPr>
              <a:t>khi</a:t>
            </a:r>
            <a:r>
              <a:rPr lang="en-US" sz="1800" dirty="0">
                <a:solidFill>
                  <a:srgbClr val="002060"/>
                </a:solidFill>
              </a:rPr>
              <a:t> </a:t>
            </a:r>
            <a:r>
              <a:rPr lang="en-US" sz="1800" dirty="0" err="1">
                <a:solidFill>
                  <a:srgbClr val="002060"/>
                </a:solidFill>
              </a:rPr>
              <a:t>sản</a:t>
            </a:r>
            <a:r>
              <a:rPr lang="en-US" sz="1800" dirty="0">
                <a:solidFill>
                  <a:srgbClr val="002060"/>
                </a:solidFill>
              </a:rPr>
              <a:t> </a:t>
            </a:r>
            <a:r>
              <a:rPr lang="en-US" sz="1800" dirty="0" err="1">
                <a:solidFill>
                  <a:srgbClr val="002060"/>
                </a:solidFill>
              </a:rPr>
              <a:t>xuất</a:t>
            </a:r>
            <a:r>
              <a:rPr lang="en-US" sz="1800" dirty="0">
                <a:solidFill>
                  <a:srgbClr val="002060"/>
                </a:solidFill>
              </a:rPr>
              <a:t> </a:t>
            </a:r>
            <a:r>
              <a:rPr lang="en-US" sz="1800" dirty="0" err="1">
                <a:solidFill>
                  <a:srgbClr val="002060"/>
                </a:solidFill>
              </a:rPr>
              <a:t>với</a:t>
            </a:r>
            <a:r>
              <a:rPr lang="en-US" sz="1800" dirty="0">
                <a:solidFill>
                  <a:srgbClr val="002060"/>
                </a:solidFill>
              </a:rPr>
              <a:t> </a:t>
            </a:r>
            <a:r>
              <a:rPr lang="en-US" sz="1800" dirty="0" err="1">
                <a:solidFill>
                  <a:srgbClr val="002060"/>
                </a:solidFill>
              </a:rPr>
              <a:t>quy</a:t>
            </a:r>
            <a:r>
              <a:rPr lang="en-US" sz="1800" dirty="0">
                <a:solidFill>
                  <a:srgbClr val="002060"/>
                </a:solidFill>
              </a:rPr>
              <a:t> </a:t>
            </a:r>
            <a:r>
              <a:rPr lang="en-US" sz="1800" dirty="0" err="1">
                <a:solidFill>
                  <a:srgbClr val="002060"/>
                </a:solidFill>
              </a:rPr>
              <a:t>mô</a:t>
            </a:r>
            <a:r>
              <a:rPr lang="en-US" sz="1800" dirty="0">
                <a:solidFill>
                  <a:srgbClr val="002060"/>
                </a:solidFill>
              </a:rPr>
              <a:t> </a:t>
            </a:r>
            <a:r>
              <a:rPr lang="en-US" sz="1800" dirty="0" err="1">
                <a:solidFill>
                  <a:srgbClr val="002060"/>
                </a:solidFill>
              </a:rPr>
              <a:t>nhỏ</a:t>
            </a:r>
            <a:r>
              <a:rPr lang="en-US" sz="1800" dirty="0">
                <a:solidFill>
                  <a:srgbClr val="002060"/>
                </a:solidFill>
              </a:rPr>
              <a:t>, </a:t>
            </a:r>
            <a:r>
              <a:rPr lang="en-US" sz="1800" dirty="0" err="1">
                <a:solidFill>
                  <a:srgbClr val="002060"/>
                </a:solidFill>
              </a:rPr>
              <a:t>hệ</a:t>
            </a:r>
            <a:r>
              <a:rPr lang="en-US" sz="1800" dirty="0">
                <a:solidFill>
                  <a:srgbClr val="002060"/>
                </a:solidFill>
              </a:rPr>
              <a:t> </a:t>
            </a:r>
            <a:r>
              <a:rPr lang="en-US" sz="1800" dirty="0" err="1">
                <a:solidFill>
                  <a:srgbClr val="002060"/>
                </a:solidFill>
              </a:rPr>
              <a:t>thống</a:t>
            </a:r>
            <a:r>
              <a:rPr lang="en-US" sz="1800" dirty="0">
                <a:solidFill>
                  <a:srgbClr val="002060"/>
                </a:solidFill>
              </a:rPr>
              <a:t> </a:t>
            </a:r>
            <a:r>
              <a:rPr lang="en-US" sz="1800" dirty="0" err="1">
                <a:solidFill>
                  <a:srgbClr val="002060"/>
                </a:solidFill>
              </a:rPr>
              <a:t>thủy</a:t>
            </a:r>
            <a:r>
              <a:rPr lang="en-US" sz="1800" dirty="0">
                <a:solidFill>
                  <a:srgbClr val="002060"/>
                </a:solidFill>
              </a:rPr>
              <a:t> </a:t>
            </a:r>
            <a:r>
              <a:rPr lang="en-US" sz="1800" dirty="0" err="1">
                <a:solidFill>
                  <a:srgbClr val="002060"/>
                </a:solidFill>
              </a:rPr>
              <a:t>canh</a:t>
            </a:r>
            <a:r>
              <a:rPr lang="en-US" sz="1800" dirty="0">
                <a:solidFill>
                  <a:srgbClr val="002060"/>
                </a:solidFill>
              </a:rPr>
              <a:t> </a:t>
            </a:r>
            <a:r>
              <a:rPr lang="en-US" sz="1800" dirty="0" err="1">
                <a:solidFill>
                  <a:srgbClr val="002060"/>
                </a:solidFill>
              </a:rPr>
              <a:t>màng</a:t>
            </a:r>
            <a:r>
              <a:rPr lang="en-US" sz="1800" dirty="0">
                <a:solidFill>
                  <a:srgbClr val="002060"/>
                </a:solidFill>
              </a:rPr>
              <a:t> </a:t>
            </a:r>
            <a:r>
              <a:rPr lang="en-US" sz="1800" dirty="0" err="1">
                <a:solidFill>
                  <a:srgbClr val="002060"/>
                </a:solidFill>
              </a:rPr>
              <a:t>mỏng</a:t>
            </a:r>
            <a:r>
              <a:rPr lang="en-US" sz="1800" dirty="0">
                <a:solidFill>
                  <a:srgbClr val="002060"/>
                </a:solidFill>
              </a:rPr>
              <a:t> </a:t>
            </a:r>
            <a:r>
              <a:rPr lang="en-US" sz="1800" dirty="0" err="1">
                <a:solidFill>
                  <a:srgbClr val="002060"/>
                </a:solidFill>
              </a:rPr>
              <a:t>dinh</a:t>
            </a:r>
            <a:r>
              <a:rPr lang="en-US" sz="1800" dirty="0">
                <a:solidFill>
                  <a:srgbClr val="002060"/>
                </a:solidFill>
              </a:rPr>
              <a:t> </a:t>
            </a:r>
            <a:r>
              <a:rPr lang="en-US" sz="1800" dirty="0" err="1">
                <a:solidFill>
                  <a:srgbClr val="002060"/>
                </a:solidFill>
              </a:rPr>
              <a:t>dưỡng</a:t>
            </a:r>
            <a:r>
              <a:rPr lang="en-US" sz="1800" dirty="0">
                <a:solidFill>
                  <a:srgbClr val="002060"/>
                </a:solidFill>
              </a:rPr>
              <a:t>, </a:t>
            </a:r>
            <a:r>
              <a:rPr lang="en-US" sz="1800" dirty="0" err="1">
                <a:solidFill>
                  <a:srgbClr val="002060"/>
                </a:solidFill>
              </a:rPr>
              <a:t>khí</a:t>
            </a:r>
            <a:r>
              <a:rPr lang="en-US" sz="1800" dirty="0">
                <a:solidFill>
                  <a:srgbClr val="002060"/>
                </a:solidFill>
              </a:rPr>
              <a:t> </a:t>
            </a:r>
            <a:r>
              <a:rPr lang="en-US" sz="1800" dirty="0" err="1">
                <a:solidFill>
                  <a:srgbClr val="002060"/>
                </a:solidFill>
              </a:rPr>
              <a:t>canh</a:t>
            </a:r>
            <a:r>
              <a:rPr lang="en-US" sz="1800" dirty="0">
                <a:solidFill>
                  <a:srgbClr val="002060"/>
                </a:solidFill>
              </a:rPr>
              <a:t> </a:t>
            </a:r>
            <a:r>
              <a:rPr lang="en-US" sz="1800" dirty="0" err="1">
                <a:solidFill>
                  <a:srgbClr val="002060"/>
                </a:solidFill>
              </a:rPr>
              <a:t>thường</a:t>
            </a:r>
            <a:r>
              <a:rPr lang="en-US" sz="1800" dirty="0">
                <a:solidFill>
                  <a:srgbClr val="002060"/>
                </a:solidFill>
              </a:rPr>
              <a:t> </a:t>
            </a:r>
            <a:r>
              <a:rPr lang="en-US" sz="1800" dirty="0" err="1">
                <a:solidFill>
                  <a:srgbClr val="002060"/>
                </a:solidFill>
              </a:rPr>
              <a:t>được</a:t>
            </a:r>
            <a:r>
              <a:rPr lang="en-US" sz="1800" dirty="0">
                <a:solidFill>
                  <a:srgbClr val="002060"/>
                </a:solidFill>
              </a:rPr>
              <a:t> </a:t>
            </a:r>
            <a:r>
              <a:rPr lang="en-US" sz="1800" dirty="0" err="1">
                <a:solidFill>
                  <a:srgbClr val="002060"/>
                </a:solidFill>
              </a:rPr>
              <a:t>sử</a:t>
            </a:r>
            <a:r>
              <a:rPr lang="en-US" sz="1800" dirty="0">
                <a:solidFill>
                  <a:srgbClr val="002060"/>
                </a:solidFill>
              </a:rPr>
              <a:t> </a:t>
            </a:r>
            <a:r>
              <a:rPr lang="en-US" sz="1800" dirty="0" err="1">
                <a:solidFill>
                  <a:srgbClr val="002060"/>
                </a:solidFill>
              </a:rPr>
              <a:t>dụng</a:t>
            </a:r>
            <a:r>
              <a:rPr lang="en-US" sz="1800" dirty="0">
                <a:solidFill>
                  <a:srgbClr val="002060"/>
                </a:solidFill>
              </a:rPr>
              <a:t> </a:t>
            </a:r>
            <a:r>
              <a:rPr lang="en-US" sz="1800" dirty="0" err="1">
                <a:solidFill>
                  <a:srgbClr val="002060"/>
                </a:solidFill>
              </a:rPr>
              <a:t>khi</a:t>
            </a:r>
            <a:r>
              <a:rPr lang="en-US" sz="1800" dirty="0">
                <a:solidFill>
                  <a:srgbClr val="002060"/>
                </a:solidFill>
              </a:rPr>
              <a:t> </a:t>
            </a:r>
            <a:r>
              <a:rPr lang="en-US" sz="1800" dirty="0" err="1">
                <a:solidFill>
                  <a:srgbClr val="002060"/>
                </a:solidFill>
              </a:rPr>
              <a:t>sản</a:t>
            </a:r>
            <a:r>
              <a:rPr lang="en-US" sz="1800" dirty="0">
                <a:solidFill>
                  <a:srgbClr val="002060"/>
                </a:solidFill>
              </a:rPr>
              <a:t> </a:t>
            </a:r>
            <a:r>
              <a:rPr lang="en-US" sz="1800" dirty="0" err="1">
                <a:solidFill>
                  <a:srgbClr val="002060"/>
                </a:solidFill>
              </a:rPr>
              <a:t>xuất</a:t>
            </a:r>
            <a:r>
              <a:rPr lang="en-US" sz="1800" dirty="0">
                <a:solidFill>
                  <a:srgbClr val="002060"/>
                </a:solidFill>
              </a:rPr>
              <a:t> </a:t>
            </a:r>
            <a:r>
              <a:rPr lang="en-US" sz="1800" dirty="0" err="1">
                <a:solidFill>
                  <a:srgbClr val="002060"/>
                </a:solidFill>
              </a:rPr>
              <a:t>với</a:t>
            </a:r>
            <a:r>
              <a:rPr lang="en-US" sz="1800" dirty="0">
                <a:solidFill>
                  <a:srgbClr val="002060"/>
                </a:solidFill>
              </a:rPr>
              <a:t> </a:t>
            </a:r>
            <a:r>
              <a:rPr lang="en-US" sz="1800" dirty="0" err="1">
                <a:solidFill>
                  <a:srgbClr val="002060"/>
                </a:solidFill>
              </a:rPr>
              <a:t>quy</a:t>
            </a:r>
            <a:r>
              <a:rPr lang="en-US" sz="1800" dirty="0">
                <a:solidFill>
                  <a:srgbClr val="002060"/>
                </a:solidFill>
              </a:rPr>
              <a:t> </a:t>
            </a:r>
            <a:r>
              <a:rPr lang="en-US" sz="1800" dirty="0" err="1">
                <a:solidFill>
                  <a:srgbClr val="002060"/>
                </a:solidFill>
              </a:rPr>
              <a:t>mô</a:t>
            </a:r>
            <a:r>
              <a:rPr lang="en-US" sz="1800" dirty="0">
                <a:solidFill>
                  <a:srgbClr val="002060"/>
                </a:solidFill>
              </a:rPr>
              <a:t> </a:t>
            </a:r>
            <a:r>
              <a:rPr lang="en-US" sz="1800" dirty="0" err="1">
                <a:solidFill>
                  <a:srgbClr val="002060"/>
                </a:solidFill>
              </a:rPr>
              <a:t>lớn</a:t>
            </a:r>
            <a:r>
              <a:rPr lang="en-US" sz="1800" dirty="0">
                <a:solidFill>
                  <a:srgbClr val="002060"/>
                </a:solidFill>
              </a:rPr>
              <a:t>.</a:t>
            </a:r>
            <a:endParaRPr sz="1400" b="0" dirty="0">
              <a:solidFill>
                <a:srgbClr val="002060"/>
              </a:solidFill>
            </a:endParaRPr>
          </a:p>
        </p:txBody>
      </p:sp>
      <p:sp>
        <p:nvSpPr>
          <p:cNvPr id="3777" name="Google Shape;3777;p39"/>
          <p:cNvSpPr/>
          <p:nvPr/>
        </p:nvSpPr>
        <p:spPr>
          <a:xfrm>
            <a:off x="564891" y="1356489"/>
            <a:ext cx="717491" cy="834892"/>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80;p38"/>
          <p:cNvSpPr txBox="1">
            <a:spLocks/>
          </p:cNvSpPr>
          <p:nvPr/>
        </p:nvSpPr>
        <p:spPr>
          <a:xfrm>
            <a:off x="661556" y="1562363"/>
            <a:ext cx="524160" cy="4516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000" b="1"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ctr"/>
            <a:r>
              <a:rPr lang="en" sz="3200" dirty="0"/>
              <a:t>4</a:t>
            </a:r>
          </a:p>
        </p:txBody>
      </p:sp>
      <p:sp>
        <p:nvSpPr>
          <p:cNvPr id="40" name="Google Shape;3770;p39"/>
          <p:cNvSpPr txBox="1">
            <a:spLocks noGrp="1"/>
          </p:cNvSpPr>
          <p:nvPr>
            <p:ph type="subTitle" idx="2"/>
          </p:nvPr>
        </p:nvSpPr>
        <p:spPr>
          <a:xfrm>
            <a:off x="923636" y="3080867"/>
            <a:ext cx="7141619" cy="930999"/>
          </a:xfrm>
          <a:prstGeom prst="rect">
            <a:avLst/>
          </a:prstGeom>
        </p:spPr>
        <p:txBody>
          <a:bodyPr spcFirstLastPara="1" wrap="square" lIns="91425" tIns="91425" rIns="91425" bIns="91425" anchor="b" anchorCtr="0">
            <a:noAutofit/>
          </a:bodyPr>
          <a:lstStyle/>
          <a:p>
            <a:r>
              <a:rPr lang="en-US" sz="1800" dirty="0" smtClean="0">
                <a:solidFill>
                  <a:srgbClr val="FF0000"/>
                </a:solidFill>
              </a:rPr>
              <a:t>     </a:t>
            </a:r>
            <a:r>
              <a:rPr lang="en-US" sz="1800" dirty="0" err="1" smtClean="0">
                <a:solidFill>
                  <a:srgbClr val="FF0000"/>
                </a:solidFill>
              </a:rPr>
              <a:t>Hãy</a:t>
            </a:r>
            <a:r>
              <a:rPr lang="en-US" sz="1800" dirty="0" smtClean="0">
                <a:solidFill>
                  <a:srgbClr val="FF0000"/>
                </a:solidFill>
              </a:rPr>
              <a:t> </a:t>
            </a:r>
            <a:r>
              <a:rPr lang="en-US" sz="1800" dirty="0" err="1">
                <a:solidFill>
                  <a:srgbClr val="FF0000"/>
                </a:solidFill>
              </a:rPr>
              <a:t>thiết</a:t>
            </a:r>
            <a:r>
              <a:rPr lang="en-US" sz="1800" dirty="0">
                <a:solidFill>
                  <a:srgbClr val="FF0000"/>
                </a:solidFill>
              </a:rPr>
              <a:t> </a:t>
            </a:r>
            <a:r>
              <a:rPr lang="en-US" sz="1800" dirty="0" err="1">
                <a:solidFill>
                  <a:srgbClr val="FF0000"/>
                </a:solidFill>
              </a:rPr>
              <a:t>kế</a:t>
            </a:r>
            <a:r>
              <a:rPr lang="en-US" sz="1800" dirty="0">
                <a:solidFill>
                  <a:srgbClr val="FF0000"/>
                </a:solidFill>
              </a:rPr>
              <a:t> </a:t>
            </a:r>
            <a:r>
              <a:rPr lang="en-US" sz="1800" dirty="0" err="1">
                <a:solidFill>
                  <a:srgbClr val="FF0000"/>
                </a:solidFill>
              </a:rPr>
              <a:t>một</a:t>
            </a:r>
            <a:r>
              <a:rPr lang="en-US" sz="1800" dirty="0">
                <a:solidFill>
                  <a:srgbClr val="FF0000"/>
                </a:solidFill>
              </a:rPr>
              <a:t> </a:t>
            </a:r>
            <a:r>
              <a:rPr lang="en-US" sz="1800" dirty="0" err="1">
                <a:solidFill>
                  <a:srgbClr val="FF0000"/>
                </a:solidFill>
              </a:rPr>
              <a:t>mô</a:t>
            </a:r>
            <a:r>
              <a:rPr lang="en-US" sz="1800" dirty="0">
                <a:solidFill>
                  <a:srgbClr val="FF0000"/>
                </a:solidFill>
              </a:rPr>
              <a:t> </a:t>
            </a:r>
            <a:r>
              <a:rPr lang="en-US" sz="1800" dirty="0" err="1">
                <a:solidFill>
                  <a:srgbClr val="FF0000"/>
                </a:solidFill>
              </a:rPr>
              <a:t>hình</a:t>
            </a:r>
            <a:r>
              <a:rPr lang="en-US" sz="1800" dirty="0">
                <a:solidFill>
                  <a:srgbClr val="FF0000"/>
                </a:solidFill>
              </a:rPr>
              <a:t> </a:t>
            </a:r>
            <a:r>
              <a:rPr lang="en-US" sz="1800" dirty="0" err="1">
                <a:solidFill>
                  <a:srgbClr val="FF0000"/>
                </a:solidFill>
              </a:rPr>
              <a:t>trồng</a:t>
            </a:r>
            <a:r>
              <a:rPr lang="en-US" sz="1800" dirty="0">
                <a:solidFill>
                  <a:srgbClr val="FF0000"/>
                </a:solidFill>
              </a:rPr>
              <a:t> </a:t>
            </a:r>
            <a:r>
              <a:rPr lang="en-US" sz="1800" dirty="0" err="1">
                <a:solidFill>
                  <a:srgbClr val="FF0000"/>
                </a:solidFill>
              </a:rPr>
              <a:t>rau</a:t>
            </a:r>
            <a:r>
              <a:rPr lang="en-US" sz="1800" dirty="0">
                <a:solidFill>
                  <a:srgbClr val="FF0000"/>
                </a:solidFill>
              </a:rPr>
              <a:t> </a:t>
            </a:r>
            <a:r>
              <a:rPr lang="en-US" sz="1800" dirty="0" err="1">
                <a:solidFill>
                  <a:srgbClr val="FF0000"/>
                </a:solidFill>
              </a:rPr>
              <a:t>thủy</a:t>
            </a:r>
            <a:r>
              <a:rPr lang="en-US" sz="1800" dirty="0">
                <a:solidFill>
                  <a:srgbClr val="FF0000"/>
                </a:solidFill>
              </a:rPr>
              <a:t> </a:t>
            </a:r>
            <a:r>
              <a:rPr lang="en-US" sz="1800" dirty="0" err="1">
                <a:solidFill>
                  <a:srgbClr val="FF0000"/>
                </a:solidFill>
              </a:rPr>
              <a:t>canh</a:t>
            </a:r>
            <a:r>
              <a:rPr lang="en-US" sz="1800" dirty="0">
                <a:solidFill>
                  <a:srgbClr val="FF0000"/>
                </a:solidFill>
              </a:rPr>
              <a:t> </a:t>
            </a:r>
            <a:r>
              <a:rPr lang="en-US" sz="1800" dirty="0" err="1">
                <a:solidFill>
                  <a:srgbClr val="FF0000"/>
                </a:solidFill>
              </a:rPr>
              <a:t>tại</a:t>
            </a:r>
            <a:r>
              <a:rPr lang="en-US" sz="1800" dirty="0">
                <a:solidFill>
                  <a:srgbClr val="FF0000"/>
                </a:solidFill>
              </a:rPr>
              <a:t> </a:t>
            </a:r>
            <a:r>
              <a:rPr lang="en-US" sz="1800" dirty="0" err="1">
                <a:solidFill>
                  <a:srgbClr val="FF0000"/>
                </a:solidFill>
              </a:rPr>
              <a:t>nhà</a:t>
            </a:r>
            <a:r>
              <a:rPr lang="en-US" sz="1800" dirty="0">
                <a:solidFill>
                  <a:srgbClr val="FF0000"/>
                </a:solidFill>
              </a:rPr>
              <a:t>. </a:t>
            </a:r>
            <a:r>
              <a:rPr lang="en-US" sz="1800" dirty="0" err="1">
                <a:solidFill>
                  <a:srgbClr val="FF0000"/>
                </a:solidFill>
              </a:rPr>
              <a:t>Đánh</a:t>
            </a:r>
            <a:r>
              <a:rPr lang="en-US" sz="1800" dirty="0">
                <a:solidFill>
                  <a:srgbClr val="FF0000"/>
                </a:solidFill>
              </a:rPr>
              <a:t> </a:t>
            </a:r>
            <a:r>
              <a:rPr lang="en-US" sz="1800" dirty="0" err="1">
                <a:solidFill>
                  <a:srgbClr val="FF0000"/>
                </a:solidFill>
              </a:rPr>
              <a:t>giá</a:t>
            </a:r>
            <a:r>
              <a:rPr lang="en-US" sz="1800" dirty="0">
                <a:solidFill>
                  <a:srgbClr val="FF0000"/>
                </a:solidFill>
              </a:rPr>
              <a:t> </a:t>
            </a:r>
            <a:r>
              <a:rPr lang="en-US" sz="1800" dirty="0" err="1">
                <a:solidFill>
                  <a:srgbClr val="FF0000"/>
                </a:solidFill>
              </a:rPr>
              <a:t>tính</a:t>
            </a:r>
            <a:r>
              <a:rPr lang="en-US" sz="1800" dirty="0">
                <a:solidFill>
                  <a:srgbClr val="FF0000"/>
                </a:solidFill>
              </a:rPr>
              <a:t> </a:t>
            </a:r>
            <a:r>
              <a:rPr lang="en-US" sz="1800" dirty="0" err="1">
                <a:solidFill>
                  <a:srgbClr val="FF0000"/>
                </a:solidFill>
              </a:rPr>
              <a:t>hiệu</a:t>
            </a:r>
            <a:r>
              <a:rPr lang="en-US" sz="1800" dirty="0">
                <a:solidFill>
                  <a:srgbClr val="FF0000"/>
                </a:solidFill>
              </a:rPr>
              <a:t> </a:t>
            </a:r>
            <a:r>
              <a:rPr lang="en-US" sz="1800" dirty="0" err="1">
                <a:solidFill>
                  <a:srgbClr val="FF0000"/>
                </a:solidFill>
              </a:rPr>
              <a:t>quả</a:t>
            </a:r>
            <a:r>
              <a:rPr lang="en-US" sz="1800" dirty="0">
                <a:solidFill>
                  <a:srgbClr val="FF0000"/>
                </a:solidFill>
              </a:rPr>
              <a:t> </a:t>
            </a:r>
            <a:r>
              <a:rPr lang="en-US" sz="1800" dirty="0" err="1">
                <a:solidFill>
                  <a:srgbClr val="FF0000"/>
                </a:solidFill>
              </a:rPr>
              <a:t>của</a:t>
            </a:r>
            <a:r>
              <a:rPr lang="en-US" sz="1800" dirty="0">
                <a:solidFill>
                  <a:srgbClr val="FF0000"/>
                </a:solidFill>
              </a:rPr>
              <a:t> </a:t>
            </a:r>
            <a:r>
              <a:rPr lang="en-US" sz="1800" dirty="0" err="1">
                <a:solidFill>
                  <a:srgbClr val="FF0000"/>
                </a:solidFill>
              </a:rPr>
              <a:t>mô</a:t>
            </a:r>
            <a:r>
              <a:rPr lang="en-US" sz="1800" dirty="0">
                <a:solidFill>
                  <a:srgbClr val="FF0000"/>
                </a:solidFill>
              </a:rPr>
              <a:t> </a:t>
            </a:r>
            <a:r>
              <a:rPr lang="en-US" sz="1800" dirty="0" err="1">
                <a:solidFill>
                  <a:srgbClr val="FF0000"/>
                </a:solidFill>
              </a:rPr>
              <a:t>hình</a:t>
            </a:r>
            <a:r>
              <a:rPr lang="en-US" sz="1800" dirty="0">
                <a:solidFill>
                  <a:srgbClr val="FF0000"/>
                </a:solidFill>
              </a:rPr>
              <a:t> </a:t>
            </a:r>
            <a:r>
              <a:rPr lang="en-US" sz="1800" dirty="0" err="1">
                <a:solidFill>
                  <a:srgbClr val="FF0000"/>
                </a:solidFill>
              </a:rPr>
              <a:t>đó</a:t>
            </a:r>
            <a:r>
              <a:rPr lang="en-US" sz="1800" dirty="0">
                <a:solidFill>
                  <a:srgbClr val="FF0000"/>
                </a:solidFill>
              </a:rPr>
              <a:t> </a:t>
            </a:r>
            <a:r>
              <a:rPr lang="en-US" sz="1800" dirty="0" err="1">
                <a:solidFill>
                  <a:srgbClr val="FF0000"/>
                </a:solidFill>
              </a:rPr>
              <a:t>trong</a:t>
            </a:r>
            <a:r>
              <a:rPr lang="en-US" sz="1800" dirty="0">
                <a:solidFill>
                  <a:srgbClr val="FF0000"/>
                </a:solidFill>
              </a:rPr>
              <a:t> </a:t>
            </a:r>
            <a:r>
              <a:rPr lang="en-US" sz="1800" dirty="0" err="1">
                <a:solidFill>
                  <a:srgbClr val="FF0000"/>
                </a:solidFill>
              </a:rPr>
              <a:t>việc</a:t>
            </a:r>
            <a:r>
              <a:rPr lang="en-US" sz="1800" dirty="0">
                <a:solidFill>
                  <a:srgbClr val="FF0000"/>
                </a:solidFill>
              </a:rPr>
              <a:t> </a:t>
            </a:r>
            <a:r>
              <a:rPr lang="en-US" sz="1800" dirty="0" err="1">
                <a:solidFill>
                  <a:srgbClr val="FF0000"/>
                </a:solidFill>
              </a:rPr>
              <a:t>cung</a:t>
            </a:r>
            <a:r>
              <a:rPr lang="en-US" sz="1800" dirty="0">
                <a:solidFill>
                  <a:srgbClr val="FF0000"/>
                </a:solidFill>
              </a:rPr>
              <a:t> </a:t>
            </a:r>
            <a:r>
              <a:rPr lang="en-US" sz="1800" dirty="0" err="1">
                <a:solidFill>
                  <a:srgbClr val="FF0000"/>
                </a:solidFill>
              </a:rPr>
              <a:t>cấp</a:t>
            </a:r>
            <a:r>
              <a:rPr lang="en-US" sz="1800" dirty="0">
                <a:solidFill>
                  <a:srgbClr val="FF0000"/>
                </a:solidFill>
              </a:rPr>
              <a:t> </a:t>
            </a:r>
            <a:r>
              <a:rPr lang="en-US" sz="1800" dirty="0" err="1">
                <a:solidFill>
                  <a:srgbClr val="FF0000"/>
                </a:solidFill>
              </a:rPr>
              <a:t>nguồn</a:t>
            </a:r>
            <a:r>
              <a:rPr lang="en-US" sz="1800" dirty="0">
                <a:solidFill>
                  <a:srgbClr val="FF0000"/>
                </a:solidFill>
              </a:rPr>
              <a:t> </a:t>
            </a:r>
            <a:r>
              <a:rPr lang="en-US" sz="1800" dirty="0" err="1">
                <a:solidFill>
                  <a:srgbClr val="FF0000"/>
                </a:solidFill>
              </a:rPr>
              <a:t>thực</a:t>
            </a:r>
            <a:r>
              <a:rPr lang="en-US" sz="1800" dirty="0">
                <a:solidFill>
                  <a:srgbClr val="FF0000"/>
                </a:solidFill>
              </a:rPr>
              <a:t> </a:t>
            </a:r>
            <a:r>
              <a:rPr lang="en-US" sz="1800" dirty="0" err="1">
                <a:solidFill>
                  <a:srgbClr val="FF0000"/>
                </a:solidFill>
              </a:rPr>
              <a:t>phẩm</a:t>
            </a:r>
            <a:r>
              <a:rPr lang="en-US" sz="1800" dirty="0">
                <a:solidFill>
                  <a:srgbClr val="FF0000"/>
                </a:solidFill>
              </a:rPr>
              <a:t> </a:t>
            </a:r>
            <a:r>
              <a:rPr lang="en-US" sz="1800" dirty="0" err="1">
                <a:solidFill>
                  <a:srgbClr val="FF0000"/>
                </a:solidFill>
              </a:rPr>
              <a:t>sạch</a:t>
            </a:r>
            <a:r>
              <a:rPr lang="en-US" sz="1800" dirty="0" smtClean="0">
                <a:solidFill>
                  <a:srgbClr val="FF0000"/>
                </a:solidFill>
              </a:rPr>
              <a:t>.  </a:t>
            </a:r>
            <a:endParaRPr lang="en-US" sz="1800" dirty="0">
              <a:solidFill>
                <a:srgbClr val="FF0000"/>
              </a:solidFill>
            </a:endParaRPr>
          </a:p>
        </p:txBody>
      </p:sp>
      <p:sp>
        <p:nvSpPr>
          <p:cNvPr id="41" name="Google Shape;3777;p39"/>
          <p:cNvSpPr/>
          <p:nvPr/>
        </p:nvSpPr>
        <p:spPr>
          <a:xfrm>
            <a:off x="564891" y="3006949"/>
            <a:ext cx="717491" cy="77273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80;p38"/>
          <p:cNvSpPr txBox="1">
            <a:spLocks/>
          </p:cNvSpPr>
          <p:nvPr/>
        </p:nvSpPr>
        <p:spPr>
          <a:xfrm>
            <a:off x="661556" y="3184289"/>
            <a:ext cx="524160" cy="4180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000" b="1"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ctr"/>
            <a:r>
              <a:rPr lang="en" sz="3200" dirty="0" smtClean="0"/>
              <a:t>5</a:t>
            </a:r>
            <a:endParaRPr lang="en" sz="3200" dirty="0"/>
          </a:p>
        </p:txBody>
      </p:sp>
    </p:spTree>
    <p:extLst>
      <p:ext uri="{BB962C8B-B14F-4D97-AF65-F5344CB8AC3E}">
        <p14:creationId xmlns:p14="http://schemas.microsoft.com/office/powerpoint/2010/main" val="34670432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67"/>
                                        </p:tgtEl>
                                        <p:attrNameLst>
                                          <p:attrName>style.visibility</p:attrName>
                                        </p:attrNameLst>
                                      </p:cBhvr>
                                      <p:to>
                                        <p:strVal val="visible"/>
                                      </p:to>
                                    </p:set>
                                    <p:animEffect transition="in" filter="fade">
                                      <p:cBhvr>
                                        <p:cTn id="7" dur="1000"/>
                                        <p:tgtEl>
                                          <p:spTgt spid="3767"/>
                                        </p:tgtEl>
                                      </p:cBhvr>
                                    </p:animEffect>
                                    <p:anim calcmode="lin" valueType="num">
                                      <p:cBhvr>
                                        <p:cTn id="8" dur="1000" fill="hold"/>
                                        <p:tgtEl>
                                          <p:spTgt spid="3767"/>
                                        </p:tgtEl>
                                        <p:attrNameLst>
                                          <p:attrName>ppt_x</p:attrName>
                                        </p:attrNameLst>
                                      </p:cBhvr>
                                      <p:tavLst>
                                        <p:tav tm="0">
                                          <p:val>
                                            <p:strVal val="#ppt_x"/>
                                          </p:val>
                                        </p:tav>
                                        <p:tav tm="100000">
                                          <p:val>
                                            <p:strVal val="#ppt_x"/>
                                          </p:val>
                                        </p:tav>
                                      </p:tavLst>
                                    </p:anim>
                                    <p:anim calcmode="lin" valueType="num">
                                      <p:cBhvr>
                                        <p:cTn id="9" dur="1000" fill="hold"/>
                                        <p:tgtEl>
                                          <p:spTgt spid="37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777"/>
                                        </p:tgtEl>
                                        <p:attrNameLst>
                                          <p:attrName>style.visibility</p:attrName>
                                        </p:attrNameLst>
                                      </p:cBhvr>
                                      <p:to>
                                        <p:strVal val="visible"/>
                                      </p:to>
                                    </p:set>
                                    <p:anim calcmode="lin" valueType="num">
                                      <p:cBhvr additive="base">
                                        <p:cTn id="18" dur="500" fill="hold"/>
                                        <p:tgtEl>
                                          <p:spTgt spid="3777"/>
                                        </p:tgtEl>
                                        <p:attrNameLst>
                                          <p:attrName>ppt_x</p:attrName>
                                        </p:attrNameLst>
                                      </p:cBhvr>
                                      <p:tavLst>
                                        <p:tav tm="0">
                                          <p:val>
                                            <p:strVal val="#ppt_x"/>
                                          </p:val>
                                        </p:tav>
                                        <p:tav tm="100000">
                                          <p:val>
                                            <p:strVal val="#ppt_x"/>
                                          </p:val>
                                        </p:tav>
                                      </p:tavLst>
                                    </p:anim>
                                    <p:anim calcmode="lin" valueType="num">
                                      <p:cBhvr additive="base">
                                        <p:cTn id="19" dur="500" fill="hold"/>
                                        <p:tgtEl>
                                          <p:spTgt spid="377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770">
                                            <p:txEl>
                                              <p:pRg st="0" end="0"/>
                                            </p:txEl>
                                          </p:spTgt>
                                        </p:tgtEl>
                                        <p:attrNameLst>
                                          <p:attrName>style.visibility</p:attrName>
                                        </p:attrNameLst>
                                      </p:cBhvr>
                                      <p:to>
                                        <p:strVal val="visible"/>
                                      </p:to>
                                    </p:set>
                                    <p:anim calcmode="lin" valueType="num">
                                      <p:cBhvr additive="base">
                                        <p:cTn id="22" dur="500" fill="hold"/>
                                        <p:tgtEl>
                                          <p:spTgt spid="377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7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ppt_x"/>
                                          </p:val>
                                        </p:tav>
                                        <p:tav tm="100000">
                                          <p:val>
                                            <p:strVal val="#ppt_x"/>
                                          </p:val>
                                        </p:tav>
                                      </p:tavLst>
                                    </p:anim>
                                    <p:anim calcmode="lin" valueType="num">
                                      <p:cBhvr additive="base">
                                        <p:cTn id="33" dur="500" fill="hold"/>
                                        <p:tgtEl>
                                          <p:spTgt spid="4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 calcmode="lin" valueType="num">
                                      <p:cBhvr additive="base">
                                        <p:cTn id="36"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7" grpId="0"/>
      <p:bldP spid="3770" grpId="0" build="p"/>
      <p:bldP spid="3777" grpId="0" animBg="1"/>
      <p:bldP spid="25" grpId="0"/>
      <p:bldP spid="40" grpId="0" build="p"/>
      <p:bldP spid="41" grpId="0" animBg="1"/>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4" name="Google Shape;5204;p57"/>
          <p:cNvSpPr txBox="1">
            <a:spLocks noGrp="1"/>
          </p:cNvSpPr>
          <p:nvPr>
            <p:ph type="subTitle" idx="1"/>
          </p:nvPr>
        </p:nvSpPr>
        <p:spPr>
          <a:xfrm>
            <a:off x="187214" y="1489840"/>
            <a:ext cx="8824750" cy="3653660"/>
          </a:xfrm>
          <a:prstGeom prst="rect">
            <a:avLst/>
          </a:prstGeom>
          <a:solidFill>
            <a:schemeClr val="bg1"/>
          </a:solidFill>
        </p:spPr>
        <p:txBody>
          <a:bodyPr spcFirstLastPara="1" wrap="square" lIns="91425" tIns="91425" rIns="91425" bIns="91425" anchor="t" anchorCtr="0">
            <a:noAutofit/>
          </a:bodyPr>
          <a:lstStyle/>
          <a:p>
            <a:pPr marL="139700" indent="0">
              <a:buNone/>
            </a:pPr>
            <a:r>
              <a:rPr lang="en-US" sz="1550" dirty="0" smtClean="0">
                <a:latin typeface="Lexend" panose="020B0604020202020204" charset="0"/>
              </a:rPr>
              <a:t>- </a:t>
            </a:r>
            <a:r>
              <a:rPr lang="en-US" sz="1550" dirty="0" err="1" smtClean="0">
                <a:latin typeface="Lexend" panose="020B0604020202020204" charset="0"/>
              </a:rPr>
              <a:t>Hệ</a:t>
            </a:r>
            <a:r>
              <a:rPr lang="en-US" sz="1550" dirty="0" smtClean="0">
                <a:latin typeface="Lexend" panose="020B0604020202020204" charset="0"/>
              </a:rPr>
              <a:t> </a:t>
            </a:r>
            <a:r>
              <a:rPr lang="en-US" sz="1550" dirty="0" err="1" smtClean="0">
                <a:latin typeface="Lexend" panose="020B0604020202020204" charset="0"/>
              </a:rPr>
              <a:t>thống</a:t>
            </a:r>
            <a:r>
              <a:rPr lang="en-US" sz="1550" dirty="0" smtClean="0">
                <a:latin typeface="Lexend" panose="020B0604020202020204" charset="0"/>
              </a:rPr>
              <a:t> </a:t>
            </a:r>
            <a:r>
              <a:rPr lang="en-US" sz="1550" dirty="0" err="1" smtClean="0">
                <a:latin typeface="Lexend" panose="020B0604020202020204" charset="0"/>
              </a:rPr>
              <a:t>kĩ</a:t>
            </a:r>
            <a:r>
              <a:rPr lang="en-US" sz="1550" dirty="0" smtClean="0">
                <a:latin typeface="Lexend" panose="020B0604020202020204" charset="0"/>
              </a:rPr>
              <a:t> </a:t>
            </a:r>
            <a:r>
              <a:rPr lang="en-US" sz="1550" dirty="0" err="1" smtClean="0">
                <a:latin typeface="Lexend" panose="020B0604020202020204" charset="0"/>
              </a:rPr>
              <a:t>thuật</a:t>
            </a:r>
            <a:r>
              <a:rPr lang="en-US" sz="1550" dirty="0" smtClean="0">
                <a:latin typeface="Lexend" panose="020B0604020202020204" charset="0"/>
              </a:rPr>
              <a:t> </a:t>
            </a:r>
            <a:r>
              <a:rPr lang="en-US" sz="1550" dirty="0" err="1" smtClean="0">
                <a:latin typeface="Lexend" panose="020B0604020202020204" charset="0"/>
              </a:rPr>
              <a:t>màng</a:t>
            </a:r>
            <a:r>
              <a:rPr lang="en-US" sz="1550" dirty="0" smtClean="0">
                <a:latin typeface="Lexend" panose="020B0604020202020204" charset="0"/>
              </a:rPr>
              <a:t> </a:t>
            </a:r>
            <a:r>
              <a:rPr lang="en-US" sz="1550" dirty="0" err="1" smtClean="0">
                <a:latin typeface="Lexend" panose="020B0604020202020204" charset="0"/>
              </a:rPr>
              <a:t>mỏng</a:t>
            </a:r>
            <a:r>
              <a:rPr lang="en-US" sz="1550" dirty="0" smtClean="0">
                <a:latin typeface="Lexend" panose="020B0604020202020204" charset="0"/>
              </a:rPr>
              <a:t> </a:t>
            </a:r>
            <a:r>
              <a:rPr lang="en-US" sz="1550" dirty="0" err="1" smtClean="0">
                <a:latin typeface="Lexend" panose="020B0604020202020204" charset="0"/>
              </a:rPr>
              <a:t>dinh</a:t>
            </a:r>
            <a:r>
              <a:rPr lang="en-US" sz="1550" dirty="0" smtClean="0">
                <a:latin typeface="Lexend" panose="020B0604020202020204" charset="0"/>
              </a:rPr>
              <a:t> </a:t>
            </a:r>
            <a:r>
              <a:rPr lang="en-US" sz="1550" dirty="0" err="1" smtClean="0">
                <a:latin typeface="Lexend" panose="020B0604020202020204" charset="0"/>
              </a:rPr>
              <a:t>dưỡng</a:t>
            </a:r>
            <a:r>
              <a:rPr lang="en-US" sz="1550" dirty="0" smtClean="0">
                <a:latin typeface="Lexend" panose="020B0604020202020204" charset="0"/>
              </a:rPr>
              <a:t> </a:t>
            </a:r>
            <a:r>
              <a:rPr lang="en-US" sz="1550" dirty="0" err="1" smtClean="0">
                <a:latin typeface="Lexend" panose="020B0604020202020204" charset="0"/>
              </a:rPr>
              <a:t>và</a:t>
            </a:r>
            <a:r>
              <a:rPr lang="en-US" sz="1550" dirty="0" smtClean="0">
                <a:latin typeface="Lexend" panose="020B0604020202020204" charset="0"/>
              </a:rPr>
              <a:t> </a:t>
            </a:r>
            <a:r>
              <a:rPr lang="en-US" sz="1550" dirty="0" err="1" smtClean="0">
                <a:latin typeface="Lexend" panose="020B0604020202020204" charset="0"/>
              </a:rPr>
              <a:t>khí</a:t>
            </a:r>
            <a:r>
              <a:rPr lang="en-US" sz="1550" dirty="0" smtClean="0">
                <a:latin typeface="Lexend" panose="020B0604020202020204" charset="0"/>
              </a:rPr>
              <a:t> </a:t>
            </a:r>
            <a:r>
              <a:rPr lang="en-US" sz="1550" dirty="0" err="1" smtClean="0">
                <a:latin typeface="Lexend" panose="020B0604020202020204" charset="0"/>
              </a:rPr>
              <a:t>canh</a:t>
            </a:r>
            <a:r>
              <a:rPr lang="en-US" sz="1550" dirty="0" smtClean="0">
                <a:latin typeface="Lexend" panose="020B0604020202020204" charset="0"/>
              </a:rPr>
              <a:t> </a:t>
            </a:r>
            <a:r>
              <a:rPr lang="en-US" sz="1550" dirty="0" err="1" smtClean="0">
                <a:latin typeface="Lexend" panose="020B0604020202020204" charset="0"/>
              </a:rPr>
              <a:t>áp</a:t>
            </a:r>
            <a:r>
              <a:rPr lang="en-US" sz="1550" dirty="0" smtClean="0">
                <a:latin typeface="Lexend" panose="020B0604020202020204" charset="0"/>
              </a:rPr>
              <a:t> </a:t>
            </a:r>
            <a:r>
              <a:rPr lang="en-US" sz="1550" dirty="0" err="1" smtClean="0">
                <a:latin typeface="Lexend" panose="020B0604020202020204" charset="0"/>
              </a:rPr>
              <a:t>dụng</a:t>
            </a:r>
            <a:r>
              <a:rPr lang="en-US" sz="1550" dirty="0" smtClean="0">
                <a:latin typeface="Lexend" panose="020B0604020202020204" charset="0"/>
              </a:rPr>
              <a:t> </a:t>
            </a:r>
            <a:r>
              <a:rPr lang="en-US" sz="1550" dirty="0" err="1" smtClean="0">
                <a:latin typeface="Lexend" panose="020B0604020202020204" charset="0"/>
              </a:rPr>
              <a:t>cho</a:t>
            </a:r>
            <a:r>
              <a:rPr lang="en-US" sz="1550" dirty="0" smtClean="0">
                <a:latin typeface="Lexend" panose="020B0604020202020204" charset="0"/>
              </a:rPr>
              <a:t> </a:t>
            </a:r>
            <a:r>
              <a:rPr lang="en-US" sz="1550" dirty="0" err="1" smtClean="0">
                <a:latin typeface="Lexend" panose="020B0604020202020204" charset="0"/>
              </a:rPr>
              <a:t>quy</a:t>
            </a:r>
            <a:r>
              <a:rPr lang="en-US" sz="1550" dirty="0" smtClean="0">
                <a:latin typeface="Lexend" panose="020B0604020202020204" charset="0"/>
              </a:rPr>
              <a:t> </a:t>
            </a:r>
            <a:r>
              <a:rPr lang="en-US" sz="1550" dirty="0" err="1" smtClean="0">
                <a:latin typeface="Lexend" panose="020B0604020202020204" charset="0"/>
              </a:rPr>
              <a:t>mô</a:t>
            </a:r>
            <a:r>
              <a:rPr lang="en-US" sz="1550" dirty="0" smtClean="0">
                <a:latin typeface="Lexend" panose="020B0604020202020204" charset="0"/>
              </a:rPr>
              <a:t> </a:t>
            </a:r>
            <a:r>
              <a:rPr lang="en-US" sz="1550" dirty="0" err="1" smtClean="0">
                <a:latin typeface="Lexend" panose="020B0604020202020204" charset="0"/>
              </a:rPr>
              <a:t>lớn</a:t>
            </a:r>
            <a:r>
              <a:rPr lang="en-US" sz="1550" dirty="0" smtClean="0">
                <a:latin typeface="Lexend" panose="020B0604020202020204" charset="0"/>
              </a:rPr>
              <a:t> </a:t>
            </a:r>
            <a:r>
              <a:rPr lang="en-US" sz="1550" dirty="0" err="1" smtClean="0">
                <a:latin typeface="Lexend" panose="020B0604020202020204" charset="0"/>
              </a:rPr>
              <a:t>vì</a:t>
            </a:r>
            <a:r>
              <a:rPr lang="en-US" sz="1550" dirty="0" smtClean="0">
                <a:latin typeface="Lexend" panose="020B0604020202020204" charset="0"/>
              </a:rPr>
              <a:t>:</a:t>
            </a:r>
          </a:p>
          <a:p>
            <a:pPr marL="139700" indent="0">
              <a:buNone/>
            </a:pPr>
            <a:r>
              <a:rPr lang="en-US" sz="1550" dirty="0" smtClean="0">
                <a:latin typeface="Lexend" panose="020B0604020202020204" charset="0"/>
              </a:rPr>
              <a:t>+ </a:t>
            </a:r>
            <a:r>
              <a:rPr lang="en-US" sz="1550" dirty="0" err="1" smtClean="0">
                <a:latin typeface="Lexend" panose="020B0604020202020204" charset="0"/>
              </a:rPr>
              <a:t>Màng</a:t>
            </a:r>
            <a:r>
              <a:rPr lang="en-US" sz="1550" dirty="0" smtClean="0">
                <a:latin typeface="Lexend" panose="020B0604020202020204" charset="0"/>
              </a:rPr>
              <a:t> </a:t>
            </a:r>
            <a:r>
              <a:rPr lang="en-US" sz="1550" dirty="0" err="1" smtClean="0">
                <a:latin typeface="Lexend" panose="020B0604020202020204" charset="0"/>
              </a:rPr>
              <a:t>dinh</a:t>
            </a:r>
            <a:r>
              <a:rPr lang="en-US" sz="1550" dirty="0" smtClean="0">
                <a:latin typeface="Lexend" panose="020B0604020202020204" charset="0"/>
              </a:rPr>
              <a:t> </a:t>
            </a:r>
            <a:r>
              <a:rPr lang="en-US" sz="1550" dirty="0" err="1" smtClean="0">
                <a:latin typeface="Lexend" panose="020B0604020202020204" charset="0"/>
              </a:rPr>
              <a:t>dưỡng</a:t>
            </a:r>
            <a:r>
              <a:rPr lang="en-US" sz="1550" dirty="0" smtClean="0">
                <a:latin typeface="Lexend" panose="020B0604020202020204" charset="0"/>
              </a:rPr>
              <a:t> </a:t>
            </a:r>
            <a:r>
              <a:rPr lang="en-US" sz="1550" dirty="0" err="1" smtClean="0">
                <a:latin typeface="Lexend" panose="020B0604020202020204" charset="0"/>
              </a:rPr>
              <a:t>được</a:t>
            </a:r>
            <a:r>
              <a:rPr lang="en-US" sz="1550" dirty="0" smtClean="0">
                <a:latin typeface="Lexend" panose="020B0604020202020204" charset="0"/>
              </a:rPr>
              <a:t> </a:t>
            </a:r>
            <a:r>
              <a:rPr lang="en-US" sz="1550" dirty="0" err="1" smtClean="0">
                <a:latin typeface="Lexend" panose="020B0604020202020204" charset="0"/>
              </a:rPr>
              <a:t>phát</a:t>
            </a:r>
            <a:r>
              <a:rPr lang="en-US" sz="1550" dirty="0" smtClean="0">
                <a:latin typeface="Lexend" panose="020B0604020202020204" charset="0"/>
              </a:rPr>
              <a:t> </a:t>
            </a:r>
            <a:r>
              <a:rPr lang="en-US" sz="1550" dirty="0" err="1" smtClean="0">
                <a:latin typeface="Lexend" panose="020B0604020202020204" charset="0"/>
              </a:rPr>
              <a:t>triển</a:t>
            </a:r>
            <a:r>
              <a:rPr lang="en-US" sz="1550" dirty="0" smtClean="0">
                <a:latin typeface="Lexend" panose="020B0604020202020204" charset="0"/>
              </a:rPr>
              <a:t> </a:t>
            </a:r>
            <a:r>
              <a:rPr lang="en-US" sz="1550" dirty="0" err="1" smtClean="0">
                <a:latin typeface="Lexend" panose="020B0604020202020204" charset="0"/>
              </a:rPr>
              <a:t>nhiều</a:t>
            </a:r>
            <a:r>
              <a:rPr lang="en-US" sz="1550" dirty="0" smtClean="0">
                <a:latin typeface="Lexend" panose="020B0604020202020204" charset="0"/>
              </a:rPr>
              <a:t> </a:t>
            </a:r>
            <a:r>
              <a:rPr lang="en-US" sz="1550" dirty="0" err="1" smtClean="0">
                <a:latin typeface="Lexend" panose="020B0604020202020204" charset="0"/>
              </a:rPr>
              <a:t>năm</a:t>
            </a:r>
            <a:r>
              <a:rPr lang="en-US" sz="1550" dirty="0" smtClean="0">
                <a:latin typeface="Lexend" panose="020B0604020202020204" charset="0"/>
              </a:rPr>
              <a:t> </a:t>
            </a:r>
            <a:r>
              <a:rPr lang="en-US" sz="1550" dirty="0" err="1" smtClean="0">
                <a:latin typeface="Lexend" panose="020B0604020202020204" charset="0"/>
              </a:rPr>
              <a:t>gần</a:t>
            </a:r>
            <a:r>
              <a:rPr lang="en-US" sz="1550" dirty="0" smtClean="0">
                <a:latin typeface="Lexend" panose="020B0604020202020204" charset="0"/>
              </a:rPr>
              <a:t> </a:t>
            </a:r>
            <a:r>
              <a:rPr lang="en-US" sz="1550" dirty="0" err="1" smtClean="0">
                <a:latin typeface="Lexend" panose="020B0604020202020204" charset="0"/>
              </a:rPr>
              <a:t>đây</a:t>
            </a:r>
            <a:r>
              <a:rPr lang="en-US" sz="1550" dirty="0" smtClean="0">
                <a:latin typeface="Lexend" panose="020B0604020202020204" charset="0"/>
              </a:rPr>
              <a:t> </a:t>
            </a:r>
            <a:r>
              <a:rPr lang="en-US" sz="1550" dirty="0" err="1" smtClean="0">
                <a:latin typeface="Lexend" panose="020B0604020202020204" charset="0"/>
              </a:rPr>
              <a:t>bởi</a:t>
            </a:r>
            <a:r>
              <a:rPr lang="en-US" sz="1550" dirty="0" smtClean="0">
                <a:latin typeface="Lexend" panose="020B0604020202020204" charset="0"/>
              </a:rPr>
              <a:t> </a:t>
            </a:r>
            <a:r>
              <a:rPr lang="en-US" sz="1550" dirty="0" err="1" smtClean="0">
                <a:latin typeface="Lexend" panose="020B0604020202020204" charset="0"/>
              </a:rPr>
              <a:t>tính</a:t>
            </a:r>
            <a:r>
              <a:rPr lang="en-US" sz="1550" dirty="0" smtClean="0">
                <a:latin typeface="Lexend" panose="020B0604020202020204" charset="0"/>
              </a:rPr>
              <a:t> </a:t>
            </a:r>
            <a:r>
              <a:rPr lang="en-US" sz="1550" dirty="0" err="1" smtClean="0">
                <a:latin typeface="Lexend" panose="020B0604020202020204" charset="0"/>
              </a:rPr>
              <a:t>đa</a:t>
            </a:r>
            <a:r>
              <a:rPr lang="en-US" sz="1550" dirty="0" smtClean="0">
                <a:latin typeface="Lexend" panose="020B0604020202020204" charset="0"/>
              </a:rPr>
              <a:t> </a:t>
            </a:r>
            <a:r>
              <a:rPr lang="en-US" sz="1550" dirty="0" err="1" smtClean="0">
                <a:latin typeface="Lexend" panose="020B0604020202020204" charset="0"/>
              </a:rPr>
              <a:t>năng</a:t>
            </a:r>
            <a:r>
              <a:rPr lang="en-US" sz="1550" dirty="0" smtClean="0">
                <a:latin typeface="Lexend" panose="020B0604020202020204" charset="0"/>
              </a:rPr>
              <a:t> </a:t>
            </a:r>
            <a:r>
              <a:rPr lang="en-US" sz="1550" dirty="0" err="1" smtClean="0">
                <a:latin typeface="Lexend" panose="020B0604020202020204" charset="0"/>
              </a:rPr>
              <a:t>và</a:t>
            </a:r>
            <a:r>
              <a:rPr lang="en-US" sz="1550" dirty="0" smtClean="0">
                <a:latin typeface="Lexend" panose="020B0604020202020204" charset="0"/>
              </a:rPr>
              <a:t> </a:t>
            </a:r>
            <a:r>
              <a:rPr lang="en-US" sz="1550" dirty="0" err="1" smtClean="0">
                <a:latin typeface="Lexend" panose="020B0604020202020204" charset="0"/>
              </a:rPr>
              <a:t>hiểu</a:t>
            </a:r>
            <a:r>
              <a:rPr lang="en-US" sz="1550" dirty="0" smtClean="0">
                <a:latin typeface="Lexend" panose="020B0604020202020204" charset="0"/>
              </a:rPr>
              <a:t> </a:t>
            </a:r>
            <a:r>
              <a:rPr lang="en-US" sz="1550" dirty="0" err="1" smtClean="0">
                <a:latin typeface="Lexend" panose="020B0604020202020204" charset="0"/>
              </a:rPr>
              <a:t>quả</a:t>
            </a:r>
            <a:r>
              <a:rPr lang="en-US" sz="1550" dirty="0" smtClean="0">
                <a:latin typeface="Lexend" panose="020B0604020202020204" charset="0"/>
              </a:rPr>
              <a:t> </a:t>
            </a:r>
            <a:r>
              <a:rPr lang="en-US" sz="1550" dirty="0" err="1" smtClean="0">
                <a:latin typeface="Lexend" panose="020B0604020202020204" charset="0"/>
              </a:rPr>
              <a:t>khổng</a:t>
            </a:r>
            <a:r>
              <a:rPr lang="en-US" sz="1550" dirty="0" smtClean="0">
                <a:latin typeface="Lexend" panose="020B0604020202020204" charset="0"/>
              </a:rPr>
              <a:t> </a:t>
            </a:r>
            <a:r>
              <a:rPr lang="en-US" sz="1550" dirty="0" err="1" smtClean="0">
                <a:latin typeface="Lexend" panose="020B0604020202020204" charset="0"/>
              </a:rPr>
              <a:t>lồ</a:t>
            </a:r>
            <a:endParaRPr lang="en-US" sz="1550" dirty="0" smtClean="0">
              <a:latin typeface="Lexend" panose="020B0604020202020204" charset="0"/>
            </a:endParaRPr>
          </a:p>
          <a:p>
            <a:pPr marL="139700" indent="0">
              <a:buNone/>
            </a:pPr>
            <a:r>
              <a:rPr lang="en-US" sz="1550" dirty="0" err="1" smtClean="0">
                <a:latin typeface="Lexend" panose="020B0604020202020204" charset="0"/>
              </a:rPr>
              <a:t>mà</a:t>
            </a:r>
            <a:r>
              <a:rPr lang="en-US" sz="1550" dirty="0" smtClean="0">
                <a:latin typeface="Lexend" panose="020B0604020202020204" charset="0"/>
              </a:rPr>
              <a:t> </a:t>
            </a:r>
            <a:r>
              <a:rPr lang="en-US" sz="1550" dirty="0" err="1" smtClean="0">
                <a:latin typeface="Lexend" panose="020B0604020202020204" charset="0"/>
              </a:rPr>
              <a:t>chúng</a:t>
            </a:r>
            <a:r>
              <a:rPr lang="en-US" sz="1550" dirty="0" smtClean="0">
                <a:latin typeface="Lexend" panose="020B0604020202020204" charset="0"/>
              </a:rPr>
              <a:t> </a:t>
            </a:r>
            <a:r>
              <a:rPr lang="en-US" sz="1550" dirty="0" err="1" smtClean="0">
                <a:latin typeface="Lexend" panose="020B0604020202020204" charset="0"/>
              </a:rPr>
              <a:t>mang</a:t>
            </a:r>
            <a:r>
              <a:rPr lang="en-US" sz="1550" dirty="0" smtClean="0">
                <a:latin typeface="Lexend" panose="020B0604020202020204" charset="0"/>
              </a:rPr>
              <a:t> </a:t>
            </a:r>
            <a:r>
              <a:rPr lang="en-US" sz="1550" dirty="0" err="1" smtClean="0">
                <a:latin typeface="Lexend" panose="020B0604020202020204" charset="0"/>
              </a:rPr>
              <a:t>lại</a:t>
            </a:r>
            <a:r>
              <a:rPr lang="en-US" sz="1550" dirty="0" smtClean="0">
                <a:latin typeface="Lexend" panose="020B0604020202020204" charset="0"/>
              </a:rPr>
              <a:t>.</a:t>
            </a:r>
          </a:p>
          <a:p>
            <a:pPr marL="139700" indent="0">
              <a:buNone/>
            </a:pPr>
            <a:r>
              <a:rPr lang="en-US" sz="1550" dirty="0" smtClean="0">
                <a:latin typeface="Lexend" panose="020B0604020202020204" charset="0"/>
              </a:rPr>
              <a:t>+ </a:t>
            </a:r>
            <a:r>
              <a:rPr lang="en-US" sz="1550" dirty="0" err="1" smtClean="0">
                <a:latin typeface="Lexend" panose="020B0604020202020204" charset="0"/>
              </a:rPr>
              <a:t>Cây</a:t>
            </a:r>
            <a:r>
              <a:rPr lang="en-US" sz="1550" dirty="0" smtClean="0">
                <a:latin typeface="Lexend" panose="020B0604020202020204" charset="0"/>
              </a:rPr>
              <a:t> </a:t>
            </a:r>
            <a:r>
              <a:rPr lang="en-US" sz="1550" dirty="0" err="1" smtClean="0">
                <a:latin typeface="Lexend" panose="020B0604020202020204" charset="0"/>
              </a:rPr>
              <a:t>chạm</a:t>
            </a:r>
            <a:r>
              <a:rPr lang="en-US" sz="1550" dirty="0" smtClean="0">
                <a:latin typeface="Lexend" panose="020B0604020202020204" charset="0"/>
              </a:rPr>
              <a:t> </a:t>
            </a:r>
            <a:r>
              <a:rPr lang="en-US" sz="1550" dirty="0" err="1" smtClean="0">
                <a:latin typeface="Lexend" panose="020B0604020202020204" charset="0"/>
              </a:rPr>
              <a:t>nhẹ</a:t>
            </a:r>
            <a:r>
              <a:rPr lang="en-US" sz="1550" dirty="0" smtClean="0">
                <a:latin typeface="Lexend" panose="020B0604020202020204" charset="0"/>
              </a:rPr>
              <a:t> </a:t>
            </a:r>
            <a:r>
              <a:rPr lang="en-US" sz="1550" dirty="0" err="1" smtClean="0">
                <a:latin typeface="Lexend" panose="020B0604020202020204" charset="0"/>
              </a:rPr>
              <a:t>một</a:t>
            </a:r>
            <a:r>
              <a:rPr lang="en-US" sz="1550" dirty="0" smtClean="0">
                <a:latin typeface="Lexend" panose="020B0604020202020204" charset="0"/>
              </a:rPr>
              <a:t> </a:t>
            </a:r>
            <a:r>
              <a:rPr lang="en-US" sz="1550" dirty="0" err="1" smtClean="0">
                <a:latin typeface="Lexend" panose="020B0604020202020204" charset="0"/>
              </a:rPr>
              <a:t>lớn</a:t>
            </a:r>
            <a:r>
              <a:rPr lang="en-US" sz="1550" dirty="0" smtClean="0">
                <a:latin typeface="Lexend" panose="020B0604020202020204" charset="0"/>
              </a:rPr>
              <a:t> </a:t>
            </a:r>
            <a:r>
              <a:rPr lang="en-US" sz="1550" dirty="0" err="1" smtClean="0">
                <a:latin typeface="Lexend" panose="020B0604020202020204" charset="0"/>
              </a:rPr>
              <a:t>dinh</a:t>
            </a:r>
            <a:r>
              <a:rPr lang="en-US" sz="1550" dirty="0" smtClean="0">
                <a:latin typeface="Lexend" panose="020B0604020202020204" charset="0"/>
              </a:rPr>
              <a:t> </a:t>
            </a:r>
            <a:r>
              <a:rPr lang="en-US" sz="1550" dirty="0" err="1" smtClean="0">
                <a:latin typeface="Lexend" panose="020B0604020202020204" charset="0"/>
              </a:rPr>
              <a:t>dưỡng</a:t>
            </a:r>
            <a:r>
              <a:rPr lang="en-US" sz="1550" dirty="0" smtClean="0">
                <a:latin typeface="Lexend" panose="020B0604020202020204" charset="0"/>
              </a:rPr>
              <a:t> </a:t>
            </a:r>
            <a:r>
              <a:rPr lang="en-US" sz="1550" dirty="0" err="1" smtClean="0">
                <a:latin typeface="Lexend" panose="020B0604020202020204" charset="0"/>
              </a:rPr>
              <a:t>tối</a:t>
            </a:r>
            <a:r>
              <a:rPr lang="en-US" sz="1550" dirty="0" smtClean="0">
                <a:latin typeface="Lexend" panose="020B0604020202020204" charset="0"/>
              </a:rPr>
              <a:t> </a:t>
            </a:r>
            <a:r>
              <a:rPr lang="en-US" sz="1550" dirty="0" err="1" smtClean="0">
                <a:latin typeface="Lexend" panose="020B0604020202020204" charset="0"/>
              </a:rPr>
              <a:t>thiểu</a:t>
            </a:r>
            <a:r>
              <a:rPr lang="en-US" sz="1550" dirty="0" smtClean="0">
                <a:latin typeface="Lexend" panose="020B0604020202020204" charset="0"/>
              </a:rPr>
              <a:t> </a:t>
            </a:r>
            <a:r>
              <a:rPr lang="en-US" sz="1550" dirty="0" err="1" smtClean="0">
                <a:latin typeface="Lexend" panose="020B0604020202020204" charset="0"/>
              </a:rPr>
              <a:t>và</a:t>
            </a:r>
            <a:r>
              <a:rPr lang="en-US" sz="1550" dirty="0" smtClean="0">
                <a:latin typeface="Lexend" panose="020B0604020202020204" charset="0"/>
              </a:rPr>
              <a:t> </a:t>
            </a:r>
            <a:r>
              <a:rPr lang="en-US" sz="1550" dirty="0" err="1" smtClean="0">
                <a:latin typeface="Lexend" panose="020B0604020202020204" charset="0"/>
              </a:rPr>
              <a:t>lượng</a:t>
            </a:r>
            <a:r>
              <a:rPr lang="en-US" sz="1550" dirty="0" smtClean="0">
                <a:latin typeface="Lexend" panose="020B0604020202020204" charset="0"/>
              </a:rPr>
              <a:t> </a:t>
            </a:r>
            <a:r>
              <a:rPr lang="en-US" sz="1550" dirty="0" err="1" smtClean="0">
                <a:latin typeface="Lexend" panose="020B0604020202020204" charset="0"/>
              </a:rPr>
              <a:t>nước</a:t>
            </a:r>
            <a:r>
              <a:rPr lang="en-US" sz="1550" dirty="0" smtClean="0">
                <a:latin typeface="Lexend" panose="020B0604020202020204" charset="0"/>
              </a:rPr>
              <a:t> </a:t>
            </a:r>
            <a:r>
              <a:rPr lang="en-US" sz="1550" dirty="0" err="1" smtClean="0">
                <a:latin typeface="Lexend" panose="020B0604020202020204" charset="0"/>
              </a:rPr>
              <a:t>tiêu</a:t>
            </a:r>
            <a:r>
              <a:rPr lang="en-US" sz="1550" dirty="0" smtClean="0">
                <a:latin typeface="Lexend" panose="020B0604020202020204" charset="0"/>
              </a:rPr>
              <a:t> </a:t>
            </a:r>
            <a:r>
              <a:rPr lang="en-US" sz="1550" dirty="0" err="1" smtClean="0">
                <a:latin typeface="Lexend" panose="020B0604020202020204" charset="0"/>
              </a:rPr>
              <a:t>thị</a:t>
            </a:r>
            <a:r>
              <a:rPr lang="en-US" sz="1550" dirty="0" smtClean="0">
                <a:latin typeface="Lexend" panose="020B0604020202020204" charset="0"/>
              </a:rPr>
              <a:t> </a:t>
            </a:r>
            <a:r>
              <a:rPr lang="en-US" sz="1550" dirty="0" err="1" smtClean="0">
                <a:latin typeface="Lexend" panose="020B0604020202020204" charset="0"/>
              </a:rPr>
              <a:t>ít</a:t>
            </a:r>
            <a:r>
              <a:rPr lang="en-US" sz="1550" dirty="0" smtClean="0">
                <a:latin typeface="Lexend" panose="020B0604020202020204" charset="0"/>
              </a:rPr>
              <a:t>, </a:t>
            </a:r>
            <a:r>
              <a:rPr lang="en-US" sz="1550" dirty="0" err="1" smtClean="0">
                <a:latin typeface="Lexend" panose="020B0604020202020204" charset="0"/>
              </a:rPr>
              <a:t>tiết</a:t>
            </a:r>
            <a:r>
              <a:rPr lang="en-US" sz="1550" dirty="0" smtClean="0">
                <a:latin typeface="Lexend" panose="020B0604020202020204" charset="0"/>
              </a:rPr>
              <a:t> </a:t>
            </a:r>
            <a:r>
              <a:rPr lang="en-US" sz="1550" dirty="0" err="1" smtClean="0">
                <a:latin typeface="Lexend" panose="020B0604020202020204" charset="0"/>
              </a:rPr>
              <a:t>kiệm</a:t>
            </a:r>
            <a:r>
              <a:rPr lang="en-US" sz="1550" dirty="0" smtClean="0">
                <a:latin typeface="Lexend" panose="020B0604020202020204" charset="0"/>
              </a:rPr>
              <a:t> </a:t>
            </a:r>
            <a:r>
              <a:rPr lang="en-US" sz="1550" dirty="0" err="1" smtClean="0">
                <a:latin typeface="Lexend" panose="020B0604020202020204" charset="0"/>
              </a:rPr>
              <a:t>đến</a:t>
            </a:r>
            <a:r>
              <a:rPr lang="en-US" sz="1550" dirty="0" smtClean="0">
                <a:latin typeface="Lexend" panose="020B0604020202020204" charset="0"/>
              </a:rPr>
              <a:t> 80% so</a:t>
            </a:r>
          </a:p>
          <a:p>
            <a:pPr marL="139700" indent="0">
              <a:buNone/>
            </a:pPr>
            <a:r>
              <a:rPr lang="en-US" sz="1550" dirty="0" err="1" smtClean="0">
                <a:latin typeface="Lexend" panose="020B0604020202020204" charset="0"/>
              </a:rPr>
              <a:t>với</a:t>
            </a:r>
            <a:r>
              <a:rPr lang="en-US" sz="1550" dirty="0" smtClean="0">
                <a:latin typeface="Lexend" panose="020B0604020202020204" charset="0"/>
              </a:rPr>
              <a:t> </a:t>
            </a:r>
            <a:r>
              <a:rPr lang="en-US" sz="1550" dirty="0" err="1" smtClean="0">
                <a:latin typeface="Lexend" panose="020B0604020202020204" charset="0"/>
              </a:rPr>
              <a:t>canh</a:t>
            </a:r>
            <a:r>
              <a:rPr lang="en-US" sz="1550" dirty="0" smtClean="0">
                <a:latin typeface="Lexend" panose="020B0604020202020204" charset="0"/>
              </a:rPr>
              <a:t> </a:t>
            </a:r>
            <a:r>
              <a:rPr lang="en-US" sz="1550" dirty="0" err="1" smtClean="0">
                <a:latin typeface="Lexend" panose="020B0604020202020204" charset="0"/>
              </a:rPr>
              <a:t>tác</a:t>
            </a:r>
            <a:r>
              <a:rPr lang="en-US" sz="1550" dirty="0" smtClean="0">
                <a:latin typeface="Lexend" panose="020B0604020202020204" charset="0"/>
              </a:rPr>
              <a:t> </a:t>
            </a:r>
            <a:r>
              <a:rPr lang="en-US" sz="1550" dirty="0" err="1" smtClean="0">
                <a:latin typeface="Lexend" panose="020B0604020202020204" charset="0"/>
              </a:rPr>
              <a:t>thông</a:t>
            </a:r>
            <a:r>
              <a:rPr lang="en-US" sz="1550" dirty="0" smtClean="0">
                <a:latin typeface="Lexend" panose="020B0604020202020204" charset="0"/>
              </a:rPr>
              <a:t> </a:t>
            </a:r>
            <a:r>
              <a:rPr lang="en-US" sz="1550" dirty="0" err="1" smtClean="0">
                <a:latin typeface="Lexend" panose="020B0604020202020204" charset="0"/>
              </a:rPr>
              <a:t>thường</a:t>
            </a:r>
            <a:endParaRPr lang="en-US" sz="1550" dirty="0" smtClean="0">
              <a:latin typeface="Lexend" panose="020B0604020202020204" charset="0"/>
            </a:endParaRPr>
          </a:p>
          <a:p>
            <a:pPr marL="139700" indent="0">
              <a:buNone/>
            </a:pPr>
            <a:r>
              <a:rPr lang="en-US" sz="1550" dirty="0" smtClean="0">
                <a:latin typeface="Lexend" panose="020B0604020202020204" charset="0"/>
              </a:rPr>
              <a:t>+ </a:t>
            </a:r>
            <a:r>
              <a:rPr lang="en-US" sz="1550" dirty="0" err="1" smtClean="0">
                <a:latin typeface="Lexend" panose="020B0604020202020204" charset="0"/>
              </a:rPr>
              <a:t>Máng</a:t>
            </a:r>
            <a:r>
              <a:rPr lang="en-US" sz="1550" dirty="0" smtClean="0">
                <a:latin typeface="Lexend" panose="020B0604020202020204" charset="0"/>
              </a:rPr>
              <a:t> </a:t>
            </a:r>
            <a:r>
              <a:rPr lang="en-US" sz="1550" dirty="0" err="1" smtClean="0">
                <a:latin typeface="Lexend" panose="020B0604020202020204" charset="0"/>
              </a:rPr>
              <a:t>trồng</a:t>
            </a:r>
            <a:r>
              <a:rPr lang="en-US" sz="1550" dirty="0" smtClean="0">
                <a:latin typeface="Lexend" panose="020B0604020202020204" charset="0"/>
              </a:rPr>
              <a:t> </a:t>
            </a:r>
            <a:r>
              <a:rPr lang="en-US" sz="1550" dirty="0" err="1" smtClean="0">
                <a:latin typeface="Lexend" panose="020B0604020202020204" charset="0"/>
              </a:rPr>
              <a:t>bằng</a:t>
            </a:r>
            <a:r>
              <a:rPr lang="en-US" sz="1550" dirty="0" smtClean="0">
                <a:latin typeface="Lexend" panose="020B0604020202020204" charset="0"/>
              </a:rPr>
              <a:t> </a:t>
            </a:r>
            <a:r>
              <a:rPr lang="en-US" sz="1550" dirty="0" err="1" smtClean="0">
                <a:latin typeface="Lexend" panose="020B0604020202020204" charset="0"/>
              </a:rPr>
              <a:t>vật</a:t>
            </a:r>
            <a:r>
              <a:rPr lang="en-US" sz="1550" dirty="0" smtClean="0">
                <a:latin typeface="Lexend" panose="020B0604020202020204" charset="0"/>
              </a:rPr>
              <a:t> </a:t>
            </a:r>
            <a:r>
              <a:rPr lang="en-US" sz="1550" dirty="0" err="1" smtClean="0">
                <a:latin typeface="Lexend" panose="020B0604020202020204" charset="0"/>
              </a:rPr>
              <a:t>liệu</a:t>
            </a:r>
            <a:r>
              <a:rPr lang="en-US" sz="1550" dirty="0" smtClean="0">
                <a:latin typeface="Lexend" panose="020B0604020202020204" charset="0"/>
              </a:rPr>
              <a:t> </a:t>
            </a:r>
            <a:r>
              <a:rPr lang="en-US" sz="1550" dirty="0" err="1" smtClean="0">
                <a:latin typeface="Lexend" panose="020B0604020202020204" charset="0"/>
              </a:rPr>
              <a:t>nhựa</a:t>
            </a:r>
            <a:r>
              <a:rPr lang="en-US" sz="1550" dirty="0" smtClean="0">
                <a:latin typeface="Lexend" panose="020B0604020202020204" charset="0"/>
              </a:rPr>
              <a:t>, </a:t>
            </a:r>
            <a:r>
              <a:rPr lang="en-US" sz="1550" dirty="0" err="1" smtClean="0">
                <a:latin typeface="Lexend" panose="020B0604020202020204" charset="0"/>
              </a:rPr>
              <a:t>rẻ</a:t>
            </a:r>
            <a:r>
              <a:rPr lang="en-US" sz="1550" dirty="0" smtClean="0">
                <a:latin typeface="Lexend" panose="020B0604020202020204" charset="0"/>
              </a:rPr>
              <a:t> </a:t>
            </a:r>
            <a:r>
              <a:rPr lang="en-US" sz="1550" dirty="0" err="1" smtClean="0">
                <a:latin typeface="Lexend" panose="020B0604020202020204" charset="0"/>
              </a:rPr>
              <a:t>tiền</a:t>
            </a:r>
            <a:r>
              <a:rPr lang="en-US" sz="1550" dirty="0" smtClean="0">
                <a:latin typeface="Lexend" panose="020B0604020202020204" charset="0"/>
              </a:rPr>
              <a:t> </a:t>
            </a:r>
            <a:r>
              <a:rPr lang="en-US" sz="1550" dirty="0" err="1" smtClean="0">
                <a:latin typeface="Lexend" panose="020B0604020202020204" charset="0"/>
              </a:rPr>
              <a:t>mà</a:t>
            </a:r>
            <a:r>
              <a:rPr lang="en-US" sz="1550" dirty="0" smtClean="0">
                <a:latin typeface="Lexend" panose="020B0604020202020204" charset="0"/>
              </a:rPr>
              <a:t> </a:t>
            </a:r>
            <a:r>
              <a:rPr lang="en-US" sz="1550" dirty="0" err="1" smtClean="0">
                <a:latin typeface="Lexend" panose="020B0604020202020204" charset="0"/>
              </a:rPr>
              <a:t>hiệu</a:t>
            </a:r>
            <a:r>
              <a:rPr lang="en-US" sz="1550" dirty="0" smtClean="0">
                <a:latin typeface="Lexend" panose="020B0604020202020204" charset="0"/>
              </a:rPr>
              <a:t> </a:t>
            </a:r>
            <a:r>
              <a:rPr lang="en-US" sz="1550" dirty="0" err="1" smtClean="0">
                <a:latin typeface="Lexend" panose="020B0604020202020204" charset="0"/>
              </a:rPr>
              <a:t>quả</a:t>
            </a:r>
            <a:r>
              <a:rPr lang="en-US" sz="1550" dirty="0" smtClean="0">
                <a:latin typeface="Lexend" panose="020B0604020202020204" charset="0"/>
              </a:rPr>
              <a:t> </a:t>
            </a:r>
            <a:r>
              <a:rPr lang="en-US" sz="1550" dirty="0" err="1" smtClean="0">
                <a:latin typeface="Lexend" panose="020B0604020202020204" charset="0"/>
              </a:rPr>
              <a:t>cực</a:t>
            </a:r>
            <a:r>
              <a:rPr lang="en-US" sz="1550" dirty="0" smtClean="0">
                <a:latin typeface="Lexend" panose="020B0604020202020204" charset="0"/>
              </a:rPr>
              <a:t> </a:t>
            </a:r>
            <a:r>
              <a:rPr lang="en-US" sz="1550" dirty="0" err="1" smtClean="0">
                <a:latin typeface="Lexend" panose="020B0604020202020204" charset="0"/>
              </a:rPr>
              <a:t>cao</a:t>
            </a:r>
            <a:r>
              <a:rPr lang="en-US" sz="1550" dirty="0" smtClean="0">
                <a:latin typeface="Lexend" panose="020B0604020202020204" charset="0"/>
              </a:rPr>
              <a:t>, </a:t>
            </a:r>
          </a:p>
          <a:p>
            <a:pPr marL="139700" indent="0">
              <a:buNone/>
            </a:pPr>
            <a:r>
              <a:rPr lang="en-US" sz="1550" dirty="0" smtClean="0">
                <a:latin typeface="Lexend" panose="020B0604020202020204" charset="0"/>
              </a:rPr>
              <a:t>+ </a:t>
            </a:r>
            <a:r>
              <a:rPr lang="en-US" sz="1550" dirty="0" err="1" smtClean="0">
                <a:latin typeface="Lexend" panose="020B0604020202020204" charset="0"/>
              </a:rPr>
              <a:t>Năng</a:t>
            </a:r>
            <a:r>
              <a:rPr lang="en-US" sz="1550" dirty="0" smtClean="0">
                <a:latin typeface="Lexend" panose="020B0604020202020204" charset="0"/>
              </a:rPr>
              <a:t> </a:t>
            </a:r>
            <a:r>
              <a:rPr lang="en-US" sz="1550" dirty="0" err="1" smtClean="0">
                <a:latin typeface="Lexend" panose="020B0604020202020204" charset="0"/>
              </a:rPr>
              <a:t>suất</a:t>
            </a:r>
            <a:r>
              <a:rPr lang="en-US" sz="1550" dirty="0" smtClean="0">
                <a:latin typeface="Lexend" panose="020B0604020202020204" charset="0"/>
              </a:rPr>
              <a:t> </a:t>
            </a:r>
            <a:r>
              <a:rPr lang="en-US" sz="1550" dirty="0" err="1" smtClean="0">
                <a:latin typeface="Lexend" panose="020B0604020202020204" charset="0"/>
              </a:rPr>
              <a:t>cao</a:t>
            </a:r>
            <a:r>
              <a:rPr lang="en-US" sz="1550" dirty="0" smtClean="0">
                <a:latin typeface="Lexend" panose="020B0604020202020204" charset="0"/>
              </a:rPr>
              <a:t>, </a:t>
            </a:r>
            <a:r>
              <a:rPr lang="en-US" sz="1550" dirty="0" err="1" smtClean="0">
                <a:latin typeface="Lexend" panose="020B0604020202020204" charset="0"/>
              </a:rPr>
              <a:t>gối</a:t>
            </a:r>
            <a:r>
              <a:rPr lang="en-US" sz="1550" dirty="0" smtClean="0">
                <a:latin typeface="Lexend" panose="020B0604020202020204" charset="0"/>
              </a:rPr>
              <a:t> </a:t>
            </a:r>
            <a:r>
              <a:rPr lang="en-US" sz="1550" dirty="0" err="1" smtClean="0">
                <a:latin typeface="Lexend" panose="020B0604020202020204" charset="0"/>
              </a:rPr>
              <a:t>vụ</a:t>
            </a:r>
            <a:r>
              <a:rPr lang="en-US" sz="1550" dirty="0" smtClean="0">
                <a:latin typeface="Lexend" panose="020B0604020202020204" charset="0"/>
              </a:rPr>
              <a:t> </a:t>
            </a:r>
            <a:r>
              <a:rPr lang="en-US" sz="1550" dirty="0" err="1" smtClean="0">
                <a:latin typeface="Lexend" panose="020B0604020202020204" charset="0"/>
              </a:rPr>
              <a:t>nhanh</a:t>
            </a:r>
            <a:r>
              <a:rPr lang="en-US" sz="1550" dirty="0" smtClean="0">
                <a:latin typeface="Lexend" panose="020B0604020202020204" charset="0"/>
              </a:rPr>
              <a:t>, </a:t>
            </a:r>
            <a:r>
              <a:rPr lang="en-US" sz="1550" dirty="0" err="1" smtClean="0">
                <a:latin typeface="Lexend" panose="020B0604020202020204" charset="0"/>
              </a:rPr>
              <a:t>quản</a:t>
            </a:r>
            <a:r>
              <a:rPr lang="en-US" sz="1550" dirty="0" smtClean="0">
                <a:latin typeface="Lexend" panose="020B0604020202020204" charset="0"/>
              </a:rPr>
              <a:t> </a:t>
            </a:r>
            <a:r>
              <a:rPr lang="en-US" sz="1550" dirty="0" err="1" smtClean="0">
                <a:latin typeface="Lexend" panose="020B0604020202020204" charset="0"/>
              </a:rPr>
              <a:t>lý</a:t>
            </a:r>
            <a:r>
              <a:rPr lang="en-US" sz="1550" dirty="0" smtClean="0">
                <a:latin typeface="Lexend" panose="020B0604020202020204" charset="0"/>
              </a:rPr>
              <a:t> </a:t>
            </a:r>
            <a:r>
              <a:rPr lang="en-US" sz="1550" dirty="0" err="1" smtClean="0">
                <a:latin typeface="Lexend" panose="020B0604020202020204" charset="0"/>
              </a:rPr>
              <a:t>tốt</a:t>
            </a:r>
            <a:r>
              <a:rPr lang="en-US" sz="1550" dirty="0" smtClean="0">
                <a:latin typeface="Lexend" panose="020B0604020202020204" charset="0"/>
              </a:rPr>
              <a:t>, </a:t>
            </a:r>
            <a:r>
              <a:rPr lang="en-US" sz="1550" dirty="0" err="1" smtClean="0">
                <a:latin typeface="Lexend" panose="020B0604020202020204" charset="0"/>
              </a:rPr>
              <a:t>ít</a:t>
            </a:r>
            <a:r>
              <a:rPr lang="en-US" sz="1550" dirty="0" smtClean="0">
                <a:latin typeface="Lexend" panose="020B0604020202020204" charset="0"/>
              </a:rPr>
              <a:t> </a:t>
            </a:r>
            <a:r>
              <a:rPr lang="en-US" sz="1550" dirty="0" err="1" smtClean="0">
                <a:latin typeface="Lexend" panose="020B0604020202020204" charset="0"/>
              </a:rPr>
              <a:t>dịch</a:t>
            </a:r>
            <a:r>
              <a:rPr lang="en-US" sz="1550" dirty="0" smtClean="0">
                <a:latin typeface="Lexend" panose="020B0604020202020204" charset="0"/>
              </a:rPr>
              <a:t> </a:t>
            </a:r>
            <a:r>
              <a:rPr lang="en-US" sz="1550" dirty="0" err="1" smtClean="0">
                <a:latin typeface="Lexend" panose="020B0604020202020204" charset="0"/>
              </a:rPr>
              <a:t>bệnh</a:t>
            </a:r>
            <a:r>
              <a:rPr lang="en-US" sz="1550" dirty="0" smtClean="0">
                <a:latin typeface="Lexend" panose="020B0604020202020204" charset="0"/>
              </a:rPr>
              <a:t>, </a:t>
            </a:r>
            <a:r>
              <a:rPr lang="en-US" sz="1550" dirty="0" err="1" smtClean="0">
                <a:latin typeface="Lexend" panose="020B0604020202020204" charset="0"/>
              </a:rPr>
              <a:t>tiêu</a:t>
            </a:r>
            <a:r>
              <a:rPr lang="en-US" sz="1550" dirty="0" smtClean="0">
                <a:latin typeface="Lexend" panose="020B0604020202020204" charset="0"/>
              </a:rPr>
              <a:t> </a:t>
            </a:r>
            <a:r>
              <a:rPr lang="en-US" sz="1550" dirty="0" err="1" smtClean="0">
                <a:latin typeface="Lexend" panose="020B0604020202020204" charset="0"/>
              </a:rPr>
              <a:t>thụ</a:t>
            </a:r>
            <a:r>
              <a:rPr lang="en-US" sz="1550" dirty="0" smtClean="0">
                <a:latin typeface="Lexend" panose="020B0604020202020204" charset="0"/>
              </a:rPr>
              <a:t> </a:t>
            </a:r>
            <a:r>
              <a:rPr lang="en-US" sz="1550" dirty="0" err="1" smtClean="0">
                <a:latin typeface="Lexend" panose="020B0604020202020204" charset="0"/>
              </a:rPr>
              <a:t>ít</a:t>
            </a:r>
            <a:r>
              <a:rPr lang="en-US" sz="1550" dirty="0" smtClean="0">
                <a:latin typeface="Lexend" panose="020B0604020202020204" charset="0"/>
              </a:rPr>
              <a:t> </a:t>
            </a:r>
            <a:r>
              <a:rPr lang="en-US" sz="1550" dirty="0" err="1" smtClean="0">
                <a:latin typeface="Lexend" panose="020B0604020202020204" charset="0"/>
              </a:rPr>
              <a:t>nước</a:t>
            </a:r>
            <a:r>
              <a:rPr lang="en-US" sz="1550" dirty="0" smtClean="0">
                <a:latin typeface="Lexend" panose="020B0604020202020204" charset="0"/>
              </a:rPr>
              <a:t>.</a:t>
            </a:r>
          </a:p>
          <a:p>
            <a:pPr marL="139700" indent="0">
              <a:buNone/>
            </a:pPr>
            <a:r>
              <a:rPr lang="en-US" sz="1550" dirty="0" smtClean="0">
                <a:latin typeface="Lexend" panose="020B0604020202020204" charset="0"/>
              </a:rPr>
              <a:t>+ </a:t>
            </a:r>
            <a:r>
              <a:rPr lang="en-US" sz="1550" dirty="0" err="1" smtClean="0">
                <a:latin typeface="Lexend" panose="020B0604020202020204" charset="0"/>
              </a:rPr>
              <a:t>Khí</a:t>
            </a:r>
            <a:r>
              <a:rPr lang="en-US" sz="1550" dirty="0" smtClean="0">
                <a:latin typeface="Lexend" panose="020B0604020202020204" charset="0"/>
              </a:rPr>
              <a:t> </a:t>
            </a:r>
            <a:r>
              <a:rPr lang="en-US" sz="1550" dirty="0" err="1" smtClean="0">
                <a:latin typeface="Lexend" panose="020B0604020202020204" charset="0"/>
              </a:rPr>
              <a:t>canh</a:t>
            </a:r>
            <a:r>
              <a:rPr lang="en-US" sz="1550" dirty="0" smtClean="0">
                <a:latin typeface="Lexend" panose="020B0604020202020204" charset="0"/>
              </a:rPr>
              <a:t> </a:t>
            </a:r>
            <a:r>
              <a:rPr lang="en-US" sz="1550" dirty="0" err="1" smtClean="0">
                <a:latin typeface="Lexend" panose="020B0604020202020204" charset="0"/>
              </a:rPr>
              <a:t>là</a:t>
            </a:r>
            <a:r>
              <a:rPr lang="en-US" sz="1550" dirty="0" smtClean="0">
                <a:latin typeface="Lexend" panose="020B0604020202020204" charset="0"/>
              </a:rPr>
              <a:t> </a:t>
            </a:r>
            <a:r>
              <a:rPr lang="en-US" sz="1550" dirty="0" err="1" smtClean="0">
                <a:latin typeface="Lexend" panose="020B0604020202020204" charset="0"/>
              </a:rPr>
              <a:t>hệ</a:t>
            </a:r>
            <a:r>
              <a:rPr lang="en-US" sz="1550" dirty="0" smtClean="0">
                <a:latin typeface="Lexend" panose="020B0604020202020204" charset="0"/>
              </a:rPr>
              <a:t> </a:t>
            </a:r>
            <a:r>
              <a:rPr lang="en-US" sz="1550" dirty="0" err="1" smtClean="0">
                <a:latin typeface="Lexend" panose="020B0604020202020204" charset="0"/>
              </a:rPr>
              <a:t>thống</a:t>
            </a:r>
            <a:r>
              <a:rPr lang="en-US" sz="1550" dirty="0" smtClean="0">
                <a:latin typeface="Lexend" panose="020B0604020202020204" charset="0"/>
              </a:rPr>
              <a:t> </a:t>
            </a:r>
            <a:r>
              <a:rPr lang="en-US" sz="1550" dirty="0" err="1" smtClean="0">
                <a:latin typeface="Lexend" panose="020B0604020202020204" charset="0"/>
              </a:rPr>
              <a:t>cải</a:t>
            </a:r>
            <a:r>
              <a:rPr lang="en-US" sz="1550" dirty="0" smtClean="0">
                <a:latin typeface="Lexend" panose="020B0604020202020204" charset="0"/>
              </a:rPr>
              <a:t> </a:t>
            </a:r>
            <a:r>
              <a:rPr lang="en-US" sz="1550" dirty="0" err="1" smtClean="0">
                <a:latin typeface="Lexend" panose="020B0604020202020204" charset="0"/>
              </a:rPr>
              <a:t>tiến</a:t>
            </a:r>
            <a:r>
              <a:rPr lang="en-US" sz="1550" dirty="0" smtClean="0">
                <a:latin typeface="Lexend" panose="020B0604020202020204" charset="0"/>
              </a:rPr>
              <a:t> </a:t>
            </a:r>
            <a:r>
              <a:rPr lang="en-US" sz="1550" dirty="0" err="1" smtClean="0">
                <a:latin typeface="Lexend" panose="020B0604020202020204" charset="0"/>
              </a:rPr>
              <a:t>của</a:t>
            </a:r>
            <a:r>
              <a:rPr lang="en-US" sz="1550" dirty="0" smtClean="0">
                <a:latin typeface="Lexend" panose="020B0604020202020204" charset="0"/>
              </a:rPr>
              <a:t> </a:t>
            </a:r>
            <a:r>
              <a:rPr lang="en-US" sz="1550" dirty="0" err="1" smtClean="0">
                <a:latin typeface="Lexend" panose="020B0604020202020204" charset="0"/>
              </a:rPr>
              <a:t>thủy</a:t>
            </a:r>
            <a:r>
              <a:rPr lang="en-US" sz="1550" dirty="0" smtClean="0">
                <a:latin typeface="Lexend" panose="020B0604020202020204" charset="0"/>
              </a:rPr>
              <a:t> </a:t>
            </a:r>
            <a:r>
              <a:rPr lang="en-US" sz="1550" dirty="0" err="1" smtClean="0">
                <a:latin typeface="Lexend" panose="020B0604020202020204" charset="0"/>
              </a:rPr>
              <a:t>canh</a:t>
            </a:r>
            <a:r>
              <a:rPr lang="en-US" sz="1550" dirty="0" smtClean="0">
                <a:latin typeface="Lexend" panose="020B0604020202020204" charset="0"/>
              </a:rPr>
              <a:t>, </a:t>
            </a:r>
            <a:r>
              <a:rPr lang="en-US" sz="1550" dirty="0" err="1" smtClean="0">
                <a:latin typeface="Lexend" panose="020B0604020202020204" charset="0"/>
              </a:rPr>
              <a:t>cây</a:t>
            </a:r>
            <a:r>
              <a:rPr lang="en-US" sz="1550" dirty="0" smtClean="0">
                <a:latin typeface="Lexend" panose="020B0604020202020204" charset="0"/>
              </a:rPr>
              <a:t> </a:t>
            </a:r>
            <a:r>
              <a:rPr lang="en-US" sz="1550" dirty="0" err="1" smtClean="0">
                <a:latin typeface="Lexend" panose="020B0604020202020204" charset="0"/>
              </a:rPr>
              <a:t>trồng</a:t>
            </a:r>
            <a:r>
              <a:rPr lang="en-US" sz="1550" dirty="0" smtClean="0">
                <a:latin typeface="Lexend" panose="020B0604020202020204" charset="0"/>
              </a:rPr>
              <a:t> </a:t>
            </a:r>
            <a:r>
              <a:rPr lang="en-US" sz="1550" dirty="0" err="1" smtClean="0">
                <a:latin typeface="Lexend" panose="020B0604020202020204" charset="0"/>
              </a:rPr>
              <a:t>được</a:t>
            </a:r>
            <a:r>
              <a:rPr lang="en-US" sz="1550" dirty="0" smtClean="0">
                <a:latin typeface="Lexend" panose="020B0604020202020204" charset="0"/>
              </a:rPr>
              <a:t> </a:t>
            </a:r>
            <a:r>
              <a:rPr lang="en-US" sz="1550" dirty="0" err="1" smtClean="0">
                <a:latin typeface="Lexend" panose="020B0604020202020204" charset="0"/>
              </a:rPr>
              <a:t>giữ</a:t>
            </a:r>
            <a:r>
              <a:rPr lang="en-US" sz="1550" dirty="0" smtClean="0">
                <a:latin typeface="Lexend" panose="020B0604020202020204" charset="0"/>
              </a:rPr>
              <a:t> </a:t>
            </a:r>
            <a:r>
              <a:rPr lang="en-US" sz="1550" dirty="0" err="1" smtClean="0">
                <a:latin typeface="Lexend" panose="020B0604020202020204" charset="0"/>
              </a:rPr>
              <a:t>đứng</a:t>
            </a:r>
            <a:r>
              <a:rPr lang="en-US" sz="1550" dirty="0" smtClean="0">
                <a:latin typeface="Lexend" panose="020B0604020202020204" charset="0"/>
              </a:rPr>
              <a:t> </a:t>
            </a:r>
            <a:r>
              <a:rPr lang="en-US" sz="1550" dirty="0" err="1" smtClean="0">
                <a:latin typeface="Lexend" panose="020B0604020202020204" charset="0"/>
              </a:rPr>
              <a:t>sau</a:t>
            </a:r>
            <a:r>
              <a:rPr lang="en-US" sz="1550" dirty="0" smtClean="0">
                <a:latin typeface="Lexend" panose="020B0604020202020204" charset="0"/>
              </a:rPr>
              <a:t> </a:t>
            </a:r>
            <a:r>
              <a:rPr lang="en-US" sz="1550" dirty="0" err="1" smtClean="0">
                <a:latin typeface="Lexend" panose="020B0604020202020204" charset="0"/>
              </a:rPr>
              <a:t>đó</a:t>
            </a:r>
            <a:r>
              <a:rPr lang="en-US" sz="1550" dirty="0" smtClean="0">
                <a:latin typeface="Lexend" panose="020B0604020202020204" charset="0"/>
              </a:rPr>
              <a:t> </a:t>
            </a:r>
            <a:r>
              <a:rPr lang="en-US" sz="1550" dirty="0" err="1" smtClean="0">
                <a:latin typeface="Lexend" panose="020B0604020202020204" charset="0"/>
              </a:rPr>
              <a:t>hệ</a:t>
            </a:r>
            <a:r>
              <a:rPr lang="en-US" sz="1550" dirty="0" smtClean="0">
                <a:latin typeface="Lexend" panose="020B0604020202020204" charset="0"/>
              </a:rPr>
              <a:t> </a:t>
            </a:r>
            <a:r>
              <a:rPr lang="en-US" sz="1550" dirty="0" err="1" smtClean="0">
                <a:latin typeface="Lexend" panose="020B0604020202020204" charset="0"/>
              </a:rPr>
              <a:t>thống</a:t>
            </a:r>
            <a:r>
              <a:rPr lang="en-US" sz="1550" dirty="0" smtClean="0">
                <a:latin typeface="Lexend" panose="020B0604020202020204" charset="0"/>
              </a:rPr>
              <a:t> </a:t>
            </a:r>
            <a:r>
              <a:rPr lang="en-US" sz="1550" dirty="0" err="1" smtClean="0">
                <a:latin typeface="Lexend" panose="020B0604020202020204" charset="0"/>
              </a:rPr>
              <a:t>giữ</a:t>
            </a:r>
            <a:r>
              <a:rPr lang="en-US" sz="1550" dirty="0" smtClean="0">
                <a:latin typeface="Lexend" panose="020B0604020202020204" charset="0"/>
              </a:rPr>
              <a:t> </a:t>
            </a:r>
            <a:r>
              <a:rPr lang="en-US" sz="1550" dirty="0" err="1" smtClean="0">
                <a:latin typeface="Lexend" panose="020B0604020202020204" charset="0"/>
              </a:rPr>
              <a:t>ẩm</a:t>
            </a:r>
            <a:r>
              <a:rPr lang="en-US" sz="1550" dirty="0" smtClean="0">
                <a:latin typeface="Lexend" panose="020B0604020202020204" charset="0"/>
              </a:rPr>
              <a:t> </a:t>
            </a:r>
            <a:r>
              <a:rPr lang="en-US" sz="1550" dirty="0" err="1" smtClean="0">
                <a:latin typeface="Lexend" panose="020B0604020202020204" charset="0"/>
              </a:rPr>
              <a:t>cho</a:t>
            </a:r>
            <a:r>
              <a:rPr lang="en-US" sz="1550" dirty="0" smtClean="0">
                <a:latin typeface="Lexend" panose="020B0604020202020204" charset="0"/>
              </a:rPr>
              <a:t> </a:t>
            </a:r>
            <a:r>
              <a:rPr lang="en-US" sz="1550" dirty="0" err="1" smtClean="0">
                <a:latin typeface="Lexend" panose="020B0604020202020204" charset="0"/>
              </a:rPr>
              <a:t>rễ</a:t>
            </a:r>
            <a:r>
              <a:rPr lang="en-US" sz="1550" dirty="0" smtClean="0">
                <a:latin typeface="Lexend" panose="020B0604020202020204" charset="0"/>
              </a:rPr>
              <a:t> ở </a:t>
            </a:r>
            <a:r>
              <a:rPr lang="en-US" sz="1550" dirty="0" err="1" smtClean="0">
                <a:latin typeface="Lexend" panose="020B0604020202020204" charset="0"/>
              </a:rPr>
              <a:t>độ</a:t>
            </a:r>
            <a:r>
              <a:rPr lang="en-US" sz="1550" dirty="0" smtClean="0">
                <a:latin typeface="Lexend" panose="020B0604020202020204" charset="0"/>
              </a:rPr>
              <a:t> </a:t>
            </a:r>
            <a:r>
              <a:rPr lang="en-US" sz="1550" dirty="0" err="1" smtClean="0">
                <a:latin typeface="Lexend" panose="020B0604020202020204" charset="0"/>
              </a:rPr>
              <a:t>ấm</a:t>
            </a:r>
            <a:r>
              <a:rPr lang="en-US" sz="1550" dirty="0" smtClean="0">
                <a:latin typeface="Lexend" panose="020B0604020202020204" charset="0"/>
              </a:rPr>
              <a:t> 100% </a:t>
            </a:r>
            <a:r>
              <a:rPr lang="en-US" sz="1550" dirty="0" err="1" smtClean="0">
                <a:latin typeface="Lexend" panose="020B0604020202020204" charset="0"/>
              </a:rPr>
              <a:t>hoặc</a:t>
            </a:r>
            <a:r>
              <a:rPr lang="en-US" sz="1550" dirty="0" smtClean="0">
                <a:latin typeface="Lexend" panose="020B0604020202020204" charset="0"/>
              </a:rPr>
              <a:t> </a:t>
            </a:r>
            <a:r>
              <a:rPr lang="en-US" sz="1550" dirty="0" err="1" smtClean="0">
                <a:latin typeface="Lexend" panose="020B0604020202020204" charset="0"/>
              </a:rPr>
              <a:t>tương</a:t>
            </a:r>
            <a:r>
              <a:rPr lang="en-US" sz="1550" dirty="0" smtClean="0">
                <a:latin typeface="Lexend" panose="020B0604020202020204" charset="0"/>
              </a:rPr>
              <a:t> </a:t>
            </a:r>
            <a:r>
              <a:rPr lang="en-US" sz="1550" dirty="0" err="1" smtClean="0">
                <a:latin typeface="Lexend" panose="020B0604020202020204" charset="0"/>
              </a:rPr>
              <a:t>đương</a:t>
            </a:r>
            <a:r>
              <a:rPr lang="en-US" sz="1550" dirty="0" smtClean="0">
                <a:latin typeface="Lexend" panose="020B0604020202020204" charset="0"/>
              </a:rPr>
              <a:t>, </a:t>
            </a:r>
            <a:r>
              <a:rPr lang="en-US" sz="1550" dirty="0" err="1" smtClean="0">
                <a:latin typeface="Lexend" panose="020B0604020202020204" charset="0"/>
              </a:rPr>
              <a:t>cây</a:t>
            </a:r>
            <a:r>
              <a:rPr lang="en-US" sz="1550" dirty="0" smtClean="0">
                <a:latin typeface="Lexend" panose="020B0604020202020204" charset="0"/>
              </a:rPr>
              <a:t> </a:t>
            </a:r>
            <a:r>
              <a:rPr lang="en-US" sz="1550" dirty="0" err="1" smtClean="0">
                <a:latin typeface="Lexend" panose="020B0604020202020204" charset="0"/>
              </a:rPr>
              <a:t>sẽ</a:t>
            </a:r>
            <a:r>
              <a:rPr lang="en-US" sz="1550" dirty="0" smtClean="0">
                <a:latin typeface="Lexend" panose="020B0604020202020204" charset="0"/>
              </a:rPr>
              <a:t> </a:t>
            </a:r>
            <a:r>
              <a:rPr lang="en-US" sz="1550" dirty="0" err="1" smtClean="0">
                <a:latin typeface="Lexend" panose="020B0604020202020204" charset="0"/>
              </a:rPr>
              <a:t>hấp</a:t>
            </a:r>
            <a:r>
              <a:rPr lang="en-US" sz="1550" dirty="0" smtClean="0">
                <a:latin typeface="Lexend" panose="020B0604020202020204" charset="0"/>
              </a:rPr>
              <a:t> </a:t>
            </a:r>
            <a:r>
              <a:rPr lang="en-US" sz="1550" dirty="0" err="1" smtClean="0">
                <a:latin typeface="Lexend" panose="020B0604020202020204" charset="0"/>
              </a:rPr>
              <a:t>thụ</a:t>
            </a:r>
            <a:r>
              <a:rPr lang="en-US" sz="1550" dirty="0" smtClean="0">
                <a:latin typeface="Lexend" panose="020B0604020202020204" charset="0"/>
              </a:rPr>
              <a:t> </a:t>
            </a:r>
            <a:r>
              <a:rPr lang="en-US" sz="1550" dirty="0" err="1" smtClean="0">
                <a:latin typeface="Lexend" panose="020B0604020202020204" charset="0"/>
              </a:rPr>
              <a:t>dinh</a:t>
            </a:r>
            <a:r>
              <a:rPr lang="en-US" sz="1550" dirty="0" smtClean="0">
                <a:latin typeface="Lexend" panose="020B0604020202020204" charset="0"/>
              </a:rPr>
              <a:t> </a:t>
            </a:r>
            <a:r>
              <a:rPr lang="en-US" sz="1550" dirty="0" err="1" smtClean="0">
                <a:latin typeface="Lexend" panose="020B0604020202020204" charset="0"/>
              </a:rPr>
              <a:t>dưỡng</a:t>
            </a:r>
            <a:r>
              <a:rPr lang="en-US" sz="1550" dirty="0" smtClean="0">
                <a:latin typeface="Lexend" panose="020B0604020202020204" charset="0"/>
              </a:rPr>
              <a:t> </a:t>
            </a:r>
            <a:r>
              <a:rPr lang="en-US" sz="1550" dirty="0" err="1" smtClean="0">
                <a:latin typeface="Lexend" panose="020B0604020202020204" charset="0"/>
              </a:rPr>
              <a:t>thông</a:t>
            </a:r>
            <a:r>
              <a:rPr lang="en-US" sz="1550" dirty="0" smtClean="0">
                <a:latin typeface="Lexend" panose="020B0604020202020204" charset="0"/>
              </a:rPr>
              <a:t> qua </a:t>
            </a:r>
            <a:r>
              <a:rPr lang="en-US" sz="1550" dirty="0" err="1" smtClean="0">
                <a:latin typeface="Lexend" panose="020B0604020202020204" charset="0"/>
              </a:rPr>
              <a:t>nước</a:t>
            </a:r>
            <a:r>
              <a:rPr lang="en-US" sz="1550" dirty="0" smtClean="0">
                <a:latin typeface="Lexend" panose="020B0604020202020204" charset="0"/>
              </a:rPr>
              <a:t> </a:t>
            </a:r>
            <a:r>
              <a:rPr lang="en-US" sz="1550" dirty="0" err="1" smtClean="0">
                <a:latin typeface="Lexend" panose="020B0604020202020204" charset="0"/>
              </a:rPr>
              <a:t>được</a:t>
            </a:r>
            <a:r>
              <a:rPr lang="en-US" sz="1550" dirty="0" smtClean="0">
                <a:latin typeface="Lexend" panose="020B0604020202020204" charset="0"/>
              </a:rPr>
              <a:t> </a:t>
            </a:r>
            <a:r>
              <a:rPr lang="en-US" sz="1550" dirty="0" err="1" smtClean="0">
                <a:latin typeface="Lexend" panose="020B0604020202020204" charset="0"/>
              </a:rPr>
              <a:t>phụn</a:t>
            </a:r>
            <a:r>
              <a:rPr lang="en-US" sz="1550" dirty="0" smtClean="0">
                <a:latin typeface="Lexend" panose="020B0604020202020204" charset="0"/>
              </a:rPr>
              <a:t> </a:t>
            </a:r>
            <a:r>
              <a:rPr lang="en-US" sz="1550" dirty="0" err="1" smtClean="0">
                <a:latin typeface="Lexend" panose="020B0604020202020204" charset="0"/>
              </a:rPr>
              <a:t>áp</a:t>
            </a:r>
            <a:r>
              <a:rPr lang="en-US" sz="1550" dirty="0" smtClean="0">
                <a:latin typeface="Lexend" panose="020B0604020202020204" charset="0"/>
              </a:rPr>
              <a:t> </a:t>
            </a:r>
            <a:r>
              <a:rPr lang="en-US" sz="1550" dirty="0" err="1" smtClean="0">
                <a:latin typeface="Lexend" panose="020B0604020202020204" charset="0"/>
              </a:rPr>
              <a:t>lực</a:t>
            </a:r>
            <a:r>
              <a:rPr lang="en-US" sz="1550" dirty="0" smtClean="0">
                <a:latin typeface="Lexend" panose="020B0604020202020204" charset="0"/>
              </a:rPr>
              <a:t> </a:t>
            </a:r>
            <a:r>
              <a:rPr lang="en-US" sz="1550" dirty="0" err="1" smtClean="0">
                <a:latin typeface="Lexend" panose="020B0604020202020204" charset="0"/>
              </a:rPr>
              <a:t>bằng</a:t>
            </a:r>
            <a:r>
              <a:rPr lang="en-US" sz="1550" dirty="0" smtClean="0">
                <a:latin typeface="Lexend" panose="020B0604020202020204" charset="0"/>
              </a:rPr>
              <a:t> </a:t>
            </a:r>
            <a:r>
              <a:rPr lang="en-US" sz="1550" dirty="0" err="1" smtClean="0">
                <a:latin typeface="Lexend" panose="020B0604020202020204" charset="0"/>
              </a:rPr>
              <a:t>béc</a:t>
            </a:r>
            <a:r>
              <a:rPr lang="en-US" sz="1550" dirty="0" smtClean="0">
                <a:latin typeface="Lexend" panose="020B0604020202020204" charset="0"/>
              </a:rPr>
              <a:t> </a:t>
            </a:r>
            <a:r>
              <a:rPr lang="en-US" sz="1550" dirty="0" err="1" smtClean="0">
                <a:latin typeface="Lexend" panose="020B0604020202020204" charset="0"/>
              </a:rPr>
              <a:t>tưới</a:t>
            </a:r>
            <a:endParaRPr lang="en-US" sz="1550" dirty="0" smtClean="0">
              <a:latin typeface="Lexend" panose="020B0604020202020204" charset="0"/>
            </a:endParaRPr>
          </a:p>
          <a:p>
            <a:pPr marL="139700" indent="0">
              <a:buNone/>
            </a:pPr>
            <a:r>
              <a:rPr lang="en-US" sz="1550" dirty="0" smtClean="0">
                <a:latin typeface="Lexend" panose="020B0604020202020204" charset="0"/>
              </a:rPr>
              <a:t>+ </a:t>
            </a:r>
            <a:r>
              <a:rPr lang="en-US" sz="1550" dirty="0" err="1" smtClean="0">
                <a:latin typeface="Lexend" panose="020B0604020202020204" charset="0"/>
              </a:rPr>
              <a:t>Mô</a:t>
            </a:r>
            <a:r>
              <a:rPr lang="en-US" sz="1550" dirty="0" smtClean="0">
                <a:latin typeface="Lexend" panose="020B0604020202020204" charset="0"/>
              </a:rPr>
              <a:t> </a:t>
            </a:r>
            <a:r>
              <a:rPr lang="en-US" sz="1550" dirty="0" err="1" smtClean="0">
                <a:latin typeface="Lexend" panose="020B0604020202020204" charset="0"/>
              </a:rPr>
              <a:t>hình</a:t>
            </a:r>
            <a:r>
              <a:rPr lang="en-US" sz="1550" dirty="0" smtClean="0">
                <a:latin typeface="Lexend" panose="020B0604020202020204" charset="0"/>
              </a:rPr>
              <a:t> </a:t>
            </a:r>
            <a:r>
              <a:rPr lang="en-US" sz="1550" dirty="0" err="1" smtClean="0">
                <a:latin typeface="Lexend" panose="020B0604020202020204" charset="0"/>
              </a:rPr>
              <a:t>khí</a:t>
            </a:r>
            <a:r>
              <a:rPr lang="en-US" sz="1550" dirty="0" smtClean="0">
                <a:latin typeface="Lexend" panose="020B0604020202020204" charset="0"/>
              </a:rPr>
              <a:t> </a:t>
            </a:r>
            <a:r>
              <a:rPr lang="en-US" sz="1550" dirty="0" err="1" smtClean="0">
                <a:latin typeface="Lexend" panose="020B0604020202020204" charset="0"/>
              </a:rPr>
              <a:t>canh</a:t>
            </a:r>
            <a:r>
              <a:rPr lang="en-US" sz="1550" dirty="0" smtClean="0">
                <a:latin typeface="Lexend" panose="020B0604020202020204" charset="0"/>
              </a:rPr>
              <a:t> </a:t>
            </a:r>
            <a:r>
              <a:rPr lang="en-US" sz="1550" dirty="0" err="1" smtClean="0">
                <a:latin typeface="Lexend" panose="020B0604020202020204" charset="0"/>
              </a:rPr>
              <a:t>còn</a:t>
            </a:r>
            <a:r>
              <a:rPr lang="en-US" sz="1550" dirty="0" smtClean="0">
                <a:latin typeface="Lexend" panose="020B0604020202020204" charset="0"/>
              </a:rPr>
              <a:t> </a:t>
            </a:r>
            <a:r>
              <a:rPr lang="en-US" sz="1550" dirty="0" err="1" smtClean="0">
                <a:latin typeface="Lexend" panose="020B0604020202020204" charset="0"/>
              </a:rPr>
              <a:t>dễ</a:t>
            </a:r>
            <a:r>
              <a:rPr lang="en-US" sz="1550" dirty="0" smtClean="0">
                <a:latin typeface="Lexend" panose="020B0604020202020204" charset="0"/>
              </a:rPr>
              <a:t> </a:t>
            </a:r>
            <a:r>
              <a:rPr lang="en-US" sz="1550" dirty="0" err="1" smtClean="0">
                <a:latin typeface="Lexend" panose="020B0604020202020204" charset="0"/>
              </a:rPr>
              <a:t>dàng</a:t>
            </a:r>
            <a:r>
              <a:rPr lang="en-US" sz="1550" dirty="0" smtClean="0">
                <a:latin typeface="Lexend" panose="020B0604020202020204" charset="0"/>
              </a:rPr>
              <a:t> </a:t>
            </a:r>
            <a:r>
              <a:rPr lang="en-US" sz="1550" dirty="0" err="1" smtClean="0">
                <a:latin typeface="Lexend" panose="020B0604020202020204" charset="0"/>
              </a:rPr>
              <a:t>cải</a:t>
            </a:r>
            <a:r>
              <a:rPr lang="en-US" sz="1550" dirty="0" smtClean="0">
                <a:latin typeface="Lexend" panose="020B0604020202020204" charset="0"/>
              </a:rPr>
              <a:t> </a:t>
            </a:r>
            <a:r>
              <a:rPr lang="en-US" sz="1550" dirty="0" err="1" smtClean="0">
                <a:latin typeface="Lexend" panose="020B0604020202020204" charset="0"/>
              </a:rPr>
              <a:t>tiến</a:t>
            </a:r>
            <a:r>
              <a:rPr lang="en-US" sz="1550" dirty="0" smtClean="0">
                <a:latin typeface="Lexend" panose="020B0604020202020204" charset="0"/>
              </a:rPr>
              <a:t> </a:t>
            </a:r>
            <a:r>
              <a:rPr lang="en-US" sz="1550" dirty="0" err="1" smtClean="0">
                <a:latin typeface="Lexend" panose="020B0604020202020204" charset="0"/>
              </a:rPr>
              <a:t>theo</a:t>
            </a:r>
            <a:r>
              <a:rPr lang="en-US" sz="1550" dirty="0" smtClean="0">
                <a:latin typeface="Lexend" panose="020B0604020202020204" charset="0"/>
              </a:rPr>
              <a:t> </a:t>
            </a:r>
            <a:r>
              <a:rPr lang="en-US" sz="1550" dirty="0" err="1" smtClean="0">
                <a:latin typeface="Lexend" panose="020B0604020202020204" charset="0"/>
              </a:rPr>
              <a:t>không</a:t>
            </a:r>
            <a:r>
              <a:rPr lang="en-US" sz="1550" dirty="0" smtClean="0">
                <a:latin typeface="Lexend" panose="020B0604020202020204" charset="0"/>
              </a:rPr>
              <a:t> </a:t>
            </a:r>
            <a:r>
              <a:rPr lang="en-US" sz="1550" dirty="0" err="1" smtClean="0">
                <a:latin typeface="Lexend" panose="020B0604020202020204" charset="0"/>
              </a:rPr>
              <a:t>gian</a:t>
            </a:r>
            <a:r>
              <a:rPr lang="en-US" sz="1550" dirty="0" smtClean="0">
                <a:latin typeface="Lexend" panose="020B0604020202020204" charset="0"/>
              </a:rPr>
              <a:t> </a:t>
            </a:r>
            <a:r>
              <a:rPr lang="en-US" sz="1550" dirty="0" err="1" smtClean="0">
                <a:latin typeface="Lexend" panose="020B0604020202020204" charset="0"/>
              </a:rPr>
              <a:t>nên</a:t>
            </a:r>
            <a:r>
              <a:rPr lang="en-US" sz="1550" dirty="0" smtClean="0">
                <a:latin typeface="Lexend" panose="020B0604020202020204" charset="0"/>
              </a:rPr>
              <a:t> </a:t>
            </a:r>
            <a:r>
              <a:rPr lang="en-US" sz="1550" dirty="0" err="1" smtClean="0">
                <a:latin typeface="Lexend" panose="020B0604020202020204" charset="0"/>
              </a:rPr>
              <a:t>ứng</a:t>
            </a:r>
            <a:r>
              <a:rPr lang="en-US" sz="1550" dirty="0" smtClean="0">
                <a:latin typeface="Lexend" panose="020B0604020202020204" charset="0"/>
              </a:rPr>
              <a:t> </a:t>
            </a:r>
            <a:r>
              <a:rPr lang="en-US" sz="1550" dirty="0" err="1" smtClean="0">
                <a:latin typeface="Lexend" panose="020B0604020202020204" charset="0"/>
              </a:rPr>
              <a:t>dụng</a:t>
            </a:r>
            <a:r>
              <a:rPr lang="en-US" sz="1550" dirty="0" smtClean="0">
                <a:latin typeface="Lexend" panose="020B0604020202020204" charset="0"/>
              </a:rPr>
              <a:t> </a:t>
            </a:r>
            <a:r>
              <a:rPr lang="en-US" sz="1550" dirty="0" err="1" smtClean="0">
                <a:latin typeface="Lexend" panose="020B0604020202020204" charset="0"/>
              </a:rPr>
              <a:t>trong</a:t>
            </a:r>
            <a:r>
              <a:rPr lang="en-US" sz="1550" dirty="0" smtClean="0">
                <a:latin typeface="Lexend" panose="020B0604020202020204" charset="0"/>
              </a:rPr>
              <a:t> </a:t>
            </a:r>
            <a:r>
              <a:rPr lang="en-US" sz="1550" dirty="0" err="1" smtClean="0">
                <a:latin typeface="Lexend" panose="020B0604020202020204" charset="0"/>
              </a:rPr>
              <a:t>đô</a:t>
            </a:r>
            <a:r>
              <a:rPr lang="en-US" sz="1550" dirty="0" smtClean="0">
                <a:latin typeface="Lexend" panose="020B0604020202020204" charset="0"/>
              </a:rPr>
              <a:t> </a:t>
            </a:r>
            <a:r>
              <a:rPr lang="en-US" sz="1550" dirty="0" err="1" smtClean="0">
                <a:latin typeface="Lexend" panose="020B0604020202020204" charset="0"/>
              </a:rPr>
              <a:t>thị</a:t>
            </a:r>
            <a:r>
              <a:rPr lang="en-US" sz="1550" dirty="0" smtClean="0">
                <a:latin typeface="Lexend" panose="020B0604020202020204" charset="0"/>
              </a:rPr>
              <a:t> </a:t>
            </a:r>
            <a:r>
              <a:rPr lang="en-US" sz="1550" dirty="0" err="1" smtClean="0">
                <a:latin typeface="Lexend" panose="020B0604020202020204" charset="0"/>
              </a:rPr>
              <a:t>được</a:t>
            </a:r>
            <a:endParaRPr lang="en-US" sz="1550" dirty="0">
              <a:latin typeface="Lexend" panose="020B0604020202020204" charset="0"/>
            </a:endParaRPr>
          </a:p>
        </p:txBody>
      </p:sp>
      <p:sp>
        <p:nvSpPr>
          <p:cNvPr id="5203" name="Google Shape;5203;p57"/>
          <p:cNvSpPr txBox="1">
            <a:spLocks noGrp="1"/>
          </p:cNvSpPr>
          <p:nvPr>
            <p:ph type="title"/>
          </p:nvPr>
        </p:nvSpPr>
        <p:spPr>
          <a:xfrm>
            <a:off x="315310" y="244365"/>
            <a:ext cx="8568559" cy="1245475"/>
          </a:xfrm>
          <a:prstGeom prst="rect">
            <a:avLst/>
          </a:prstGeom>
          <a:solidFill>
            <a:schemeClr val="bg1"/>
          </a:solidFill>
        </p:spPr>
        <p:txBody>
          <a:bodyPr spcFirstLastPara="1" wrap="square" lIns="91425" tIns="91425" rIns="91425" bIns="91425" anchor="t" anchorCtr="0">
            <a:noAutofit/>
          </a:bodyPr>
          <a:lstStyle/>
          <a:p>
            <a:pPr algn="l"/>
            <a:r>
              <a:rPr lang="en-US" sz="1800" dirty="0" err="1">
                <a:solidFill>
                  <a:srgbClr val="FF0000"/>
                </a:solidFill>
              </a:rPr>
              <a:t>Câu</a:t>
            </a:r>
            <a:r>
              <a:rPr lang="en-US" sz="1800" dirty="0">
                <a:solidFill>
                  <a:srgbClr val="FF0000"/>
                </a:solidFill>
              </a:rPr>
              <a:t> </a:t>
            </a:r>
            <a:r>
              <a:rPr lang="en-US" sz="1800" dirty="0" smtClean="0">
                <a:solidFill>
                  <a:srgbClr val="FF0000"/>
                </a:solidFill>
              </a:rPr>
              <a:t>4. </a:t>
            </a:r>
            <a:r>
              <a:rPr lang="en-US" sz="1800" dirty="0" err="1">
                <a:solidFill>
                  <a:srgbClr val="FF0000"/>
                </a:solidFill>
              </a:rPr>
              <a:t>Giải</a:t>
            </a:r>
            <a:r>
              <a:rPr lang="en-US" sz="1800" dirty="0">
                <a:solidFill>
                  <a:srgbClr val="FF0000"/>
                </a:solidFill>
              </a:rPr>
              <a:t> </a:t>
            </a:r>
            <a:r>
              <a:rPr lang="en-US" sz="1800" dirty="0" err="1">
                <a:solidFill>
                  <a:srgbClr val="FF0000"/>
                </a:solidFill>
              </a:rPr>
              <a:t>thích</a:t>
            </a:r>
            <a:r>
              <a:rPr lang="en-US" sz="1800" dirty="0">
                <a:solidFill>
                  <a:srgbClr val="FF0000"/>
                </a:solidFill>
              </a:rPr>
              <a:t> </a:t>
            </a:r>
            <a:r>
              <a:rPr lang="en-US" sz="1800" dirty="0" err="1">
                <a:solidFill>
                  <a:srgbClr val="FF0000"/>
                </a:solidFill>
              </a:rPr>
              <a:t>tại</a:t>
            </a:r>
            <a:r>
              <a:rPr lang="en-US" sz="1800" dirty="0">
                <a:solidFill>
                  <a:srgbClr val="FF0000"/>
                </a:solidFill>
              </a:rPr>
              <a:t> </a:t>
            </a:r>
            <a:r>
              <a:rPr lang="en-US" sz="1800" dirty="0" err="1">
                <a:solidFill>
                  <a:srgbClr val="FF0000"/>
                </a:solidFill>
              </a:rPr>
              <a:t>sao</a:t>
            </a:r>
            <a:r>
              <a:rPr lang="en-US" sz="1800" dirty="0">
                <a:solidFill>
                  <a:srgbClr val="FF0000"/>
                </a:solidFill>
              </a:rPr>
              <a:t> </a:t>
            </a:r>
            <a:r>
              <a:rPr lang="en-US" sz="1800" dirty="0" err="1">
                <a:solidFill>
                  <a:srgbClr val="FF0000"/>
                </a:solidFill>
              </a:rPr>
              <a:t>trong</a:t>
            </a:r>
            <a:r>
              <a:rPr lang="en-US" sz="1800" dirty="0">
                <a:solidFill>
                  <a:srgbClr val="FF0000"/>
                </a:solidFill>
              </a:rPr>
              <a:t> </a:t>
            </a:r>
            <a:r>
              <a:rPr lang="en-US" sz="1800" dirty="0" err="1">
                <a:solidFill>
                  <a:srgbClr val="FF0000"/>
                </a:solidFill>
              </a:rPr>
              <a:t>thực</a:t>
            </a:r>
            <a:r>
              <a:rPr lang="en-US" sz="1800" dirty="0">
                <a:solidFill>
                  <a:srgbClr val="FF0000"/>
                </a:solidFill>
              </a:rPr>
              <a:t> </a:t>
            </a:r>
            <a:r>
              <a:rPr lang="en-US" sz="1800" dirty="0" err="1">
                <a:solidFill>
                  <a:srgbClr val="FF0000"/>
                </a:solidFill>
              </a:rPr>
              <a:t>tiễn</a:t>
            </a:r>
            <a:r>
              <a:rPr lang="en-US" sz="1800" dirty="0">
                <a:solidFill>
                  <a:srgbClr val="FF0000"/>
                </a:solidFill>
              </a:rPr>
              <a:t>, </a:t>
            </a:r>
            <a:r>
              <a:rPr lang="en-US" sz="1800" dirty="0" err="1">
                <a:solidFill>
                  <a:srgbClr val="FF0000"/>
                </a:solidFill>
              </a:rPr>
              <a:t>hệ</a:t>
            </a:r>
            <a:r>
              <a:rPr lang="en-US" sz="1800" dirty="0">
                <a:solidFill>
                  <a:srgbClr val="FF0000"/>
                </a:solidFill>
              </a:rPr>
              <a:t> </a:t>
            </a:r>
            <a:r>
              <a:rPr lang="en-US" sz="1800" dirty="0" err="1">
                <a:solidFill>
                  <a:srgbClr val="FF0000"/>
                </a:solidFill>
              </a:rPr>
              <a:t>thống</a:t>
            </a:r>
            <a:r>
              <a:rPr lang="en-US" sz="1800" dirty="0">
                <a:solidFill>
                  <a:srgbClr val="FF0000"/>
                </a:solidFill>
              </a:rPr>
              <a:t> </a:t>
            </a:r>
            <a:r>
              <a:rPr lang="en-US" sz="1800" dirty="0" err="1">
                <a:solidFill>
                  <a:srgbClr val="FF0000"/>
                </a:solidFill>
              </a:rPr>
              <a:t>thủy</a:t>
            </a:r>
            <a:r>
              <a:rPr lang="en-US" sz="1800" dirty="0">
                <a:solidFill>
                  <a:srgbClr val="FF0000"/>
                </a:solidFill>
              </a:rPr>
              <a:t> </a:t>
            </a:r>
            <a:r>
              <a:rPr lang="en-US" sz="1800" dirty="0" err="1">
                <a:solidFill>
                  <a:srgbClr val="FF0000"/>
                </a:solidFill>
              </a:rPr>
              <a:t>canh</a:t>
            </a:r>
            <a:r>
              <a:rPr lang="en-US" sz="1800" dirty="0">
                <a:solidFill>
                  <a:srgbClr val="FF0000"/>
                </a:solidFill>
              </a:rPr>
              <a:t> </a:t>
            </a:r>
            <a:r>
              <a:rPr lang="en-US" sz="1800" dirty="0" err="1">
                <a:solidFill>
                  <a:srgbClr val="FF0000"/>
                </a:solidFill>
              </a:rPr>
              <a:t>nước</a:t>
            </a:r>
            <a:r>
              <a:rPr lang="en-US" sz="1800" dirty="0">
                <a:solidFill>
                  <a:srgbClr val="FF0000"/>
                </a:solidFill>
              </a:rPr>
              <a:t> </a:t>
            </a:r>
            <a:r>
              <a:rPr lang="en-US" sz="1800" dirty="0" err="1">
                <a:solidFill>
                  <a:srgbClr val="FF0000"/>
                </a:solidFill>
              </a:rPr>
              <a:t>sâu</a:t>
            </a:r>
            <a:r>
              <a:rPr lang="en-US" sz="1800" dirty="0">
                <a:solidFill>
                  <a:srgbClr val="FF0000"/>
                </a:solidFill>
              </a:rPr>
              <a:t> </a:t>
            </a:r>
            <a:r>
              <a:rPr lang="en-US" sz="1800" dirty="0" err="1">
                <a:solidFill>
                  <a:srgbClr val="FF0000"/>
                </a:solidFill>
              </a:rPr>
              <a:t>thường</a:t>
            </a:r>
            <a:r>
              <a:rPr lang="en-US" sz="1800" dirty="0">
                <a:solidFill>
                  <a:srgbClr val="FF0000"/>
                </a:solidFill>
              </a:rPr>
              <a:t> </a:t>
            </a:r>
            <a:r>
              <a:rPr lang="en-US" sz="1800" dirty="0" err="1">
                <a:solidFill>
                  <a:srgbClr val="FF0000"/>
                </a:solidFill>
              </a:rPr>
              <a:t>được</a:t>
            </a:r>
            <a:r>
              <a:rPr lang="en-US" sz="1800" dirty="0">
                <a:solidFill>
                  <a:srgbClr val="FF0000"/>
                </a:solidFill>
              </a:rPr>
              <a:t> </a:t>
            </a:r>
            <a:r>
              <a:rPr lang="en-US" sz="1800" dirty="0" err="1">
                <a:solidFill>
                  <a:srgbClr val="FF0000"/>
                </a:solidFill>
              </a:rPr>
              <a:t>sử</a:t>
            </a:r>
            <a:r>
              <a:rPr lang="en-US" sz="1800" dirty="0">
                <a:solidFill>
                  <a:srgbClr val="FF0000"/>
                </a:solidFill>
              </a:rPr>
              <a:t> </a:t>
            </a:r>
            <a:r>
              <a:rPr lang="en-US" sz="1800" dirty="0" err="1">
                <a:solidFill>
                  <a:srgbClr val="FF0000"/>
                </a:solidFill>
              </a:rPr>
              <a:t>dụng</a:t>
            </a:r>
            <a:r>
              <a:rPr lang="en-US" sz="1800" dirty="0">
                <a:solidFill>
                  <a:srgbClr val="FF0000"/>
                </a:solidFill>
              </a:rPr>
              <a:t> </a:t>
            </a:r>
            <a:r>
              <a:rPr lang="en-US" sz="1800" dirty="0" err="1">
                <a:solidFill>
                  <a:srgbClr val="FF0000"/>
                </a:solidFill>
              </a:rPr>
              <a:t>khi</a:t>
            </a:r>
            <a:r>
              <a:rPr lang="en-US" sz="1800" dirty="0">
                <a:solidFill>
                  <a:srgbClr val="FF0000"/>
                </a:solidFill>
              </a:rPr>
              <a:t> </a:t>
            </a:r>
            <a:r>
              <a:rPr lang="en-US" sz="1800" dirty="0" err="1">
                <a:solidFill>
                  <a:srgbClr val="FF0000"/>
                </a:solidFill>
              </a:rPr>
              <a:t>sản</a:t>
            </a:r>
            <a:r>
              <a:rPr lang="en-US" sz="1800" dirty="0">
                <a:solidFill>
                  <a:srgbClr val="FF0000"/>
                </a:solidFill>
              </a:rPr>
              <a:t> </a:t>
            </a:r>
            <a:r>
              <a:rPr lang="en-US" sz="1800" dirty="0" err="1">
                <a:solidFill>
                  <a:srgbClr val="FF0000"/>
                </a:solidFill>
              </a:rPr>
              <a:t>xuất</a:t>
            </a:r>
            <a:r>
              <a:rPr lang="en-US" sz="1800" dirty="0">
                <a:solidFill>
                  <a:srgbClr val="FF0000"/>
                </a:solidFill>
              </a:rPr>
              <a:t> </a:t>
            </a:r>
            <a:r>
              <a:rPr lang="en-US" sz="1800" dirty="0" err="1">
                <a:solidFill>
                  <a:srgbClr val="FF0000"/>
                </a:solidFill>
              </a:rPr>
              <a:t>với</a:t>
            </a:r>
            <a:r>
              <a:rPr lang="en-US" sz="1800" dirty="0">
                <a:solidFill>
                  <a:srgbClr val="FF0000"/>
                </a:solidFill>
              </a:rPr>
              <a:t> </a:t>
            </a:r>
            <a:r>
              <a:rPr lang="en-US" sz="1800" dirty="0" err="1">
                <a:solidFill>
                  <a:srgbClr val="FF0000"/>
                </a:solidFill>
              </a:rPr>
              <a:t>quy</a:t>
            </a:r>
            <a:r>
              <a:rPr lang="en-US" sz="1800" dirty="0">
                <a:solidFill>
                  <a:srgbClr val="FF0000"/>
                </a:solidFill>
              </a:rPr>
              <a:t> </a:t>
            </a:r>
            <a:r>
              <a:rPr lang="en-US" sz="1800" dirty="0" err="1">
                <a:solidFill>
                  <a:srgbClr val="FF0000"/>
                </a:solidFill>
              </a:rPr>
              <a:t>mô</a:t>
            </a:r>
            <a:r>
              <a:rPr lang="en-US" sz="1800" dirty="0">
                <a:solidFill>
                  <a:srgbClr val="FF0000"/>
                </a:solidFill>
              </a:rPr>
              <a:t> </a:t>
            </a:r>
            <a:r>
              <a:rPr lang="en-US" sz="1800" dirty="0" err="1">
                <a:solidFill>
                  <a:srgbClr val="FF0000"/>
                </a:solidFill>
              </a:rPr>
              <a:t>nhỏ</a:t>
            </a:r>
            <a:r>
              <a:rPr lang="en-US" sz="1800" dirty="0">
                <a:solidFill>
                  <a:srgbClr val="FF0000"/>
                </a:solidFill>
              </a:rPr>
              <a:t>, </a:t>
            </a:r>
            <a:r>
              <a:rPr lang="en-US" sz="1800" dirty="0" err="1">
                <a:solidFill>
                  <a:srgbClr val="FF0000"/>
                </a:solidFill>
              </a:rPr>
              <a:t>hệ</a:t>
            </a:r>
            <a:r>
              <a:rPr lang="en-US" sz="1800" dirty="0">
                <a:solidFill>
                  <a:srgbClr val="FF0000"/>
                </a:solidFill>
              </a:rPr>
              <a:t> </a:t>
            </a:r>
            <a:r>
              <a:rPr lang="en-US" sz="1800" dirty="0" err="1">
                <a:solidFill>
                  <a:srgbClr val="FF0000"/>
                </a:solidFill>
              </a:rPr>
              <a:t>thống</a:t>
            </a:r>
            <a:r>
              <a:rPr lang="en-US" sz="1800" dirty="0">
                <a:solidFill>
                  <a:srgbClr val="FF0000"/>
                </a:solidFill>
              </a:rPr>
              <a:t> </a:t>
            </a:r>
            <a:r>
              <a:rPr lang="en-US" sz="1800" dirty="0" err="1">
                <a:solidFill>
                  <a:srgbClr val="FF0000"/>
                </a:solidFill>
              </a:rPr>
              <a:t>thủy</a:t>
            </a:r>
            <a:r>
              <a:rPr lang="en-US" sz="1800" dirty="0">
                <a:solidFill>
                  <a:srgbClr val="FF0000"/>
                </a:solidFill>
              </a:rPr>
              <a:t> </a:t>
            </a:r>
            <a:r>
              <a:rPr lang="en-US" sz="1800" dirty="0" err="1">
                <a:solidFill>
                  <a:srgbClr val="FF0000"/>
                </a:solidFill>
              </a:rPr>
              <a:t>canh</a:t>
            </a:r>
            <a:r>
              <a:rPr lang="en-US" sz="1800" dirty="0">
                <a:solidFill>
                  <a:srgbClr val="FF0000"/>
                </a:solidFill>
              </a:rPr>
              <a:t> </a:t>
            </a:r>
            <a:r>
              <a:rPr lang="en-US" sz="1800" dirty="0" err="1">
                <a:solidFill>
                  <a:srgbClr val="FF0000"/>
                </a:solidFill>
              </a:rPr>
              <a:t>màng</a:t>
            </a:r>
            <a:r>
              <a:rPr lang="en-US" sz="1800" dirty="0">
                <a:solidFill>
                  <a:srgbClr val="FF0000"/>
                </a:solidFill>
              </a:rPr>
              <a:t> </a:t>
            </a:r>
            <a:r>
              <a:rPr lang="en-US" sz="1800" dirty="0" err="1">
                <a:solidFill>
                  <a:srgbClr val="FF0000"/>
                </a:solidFill>
              </a:rPr>
              <a:t>mỏng</a:t>
            </a:r>
            <a:r>
              <a:rPr lang="en-US" sz="1800" dirty="0">
                <a:solidFill>
                  <a:srgbClr val="FF0000"/>
                </a:solidFill>
              </a:rPr>
              <a:t> </a:t>
            </a:r>
            <a:r>
              <a:rPr lang="en-US" sz="1800" dirty="0" err="1">
                <a:solidFill>
                  <a:srgbClr val="FF0000"/>
                </a:solidFill>
              </a:rPr>
              <a:t>dinh</a:t>
            </a:r>
            <a:r>
              <a:rPr lang="en-US" sz="1800" dirty="0">
                <a:solidFill>
                  <a:srgbClr val="FF0000"/>
                </a:solidFill>
              </a:rPr>
              <a:t> </a:t>
            </a:r>
            <a:r>
              <a:rPr lang="en-US" sz="1800" dirty="0" err="1">
                <a:solidFill>
                  <a:srgbClr val="FF0000"/>
                </a:solidFill>
              </a:rPr>
              <a:t>dưỡng</a:t>
            </a:r>
            <a:r>
              <a:rPr lang="en-US" sz="1800" dirty="0">
                <a:solidFill>
                  <a:srgbClr val="FF0000"/>
                </a:solidFill>
              </a:rPr>
              <a:t>, </a:t>
            </a:r>
            <a:r>
              <a:rPr lang="en-US" sz="1800" dirty="0" err="1">
                <a:solidFill>
                  <a:srgbClr val="FF0000"/>
                </a:solidFill>
              </a:rPr>
              <a:t>khí</a:t>
            </a:r>
            <a:r>
              <a:rPr lang="en-US" sz="1800" dirty="0">
                <a:solidFill>
                  <a:srgbClr val="FF0000"/>
                </a:solidFill>
              </a:rPr>
              <a:t> </a:t>
            </a:r>
            <a:r>
              <a:rPr lang="en-US" sz="1800" dirty="0" err="1">
                <a:solidFill>
                  <a:srgbClr val="FF0000"/>
                </a:solidFill>
              </a:rPr>
              <a:t>canh</a:t>
            </a:r>
            <a:r>
              <a:rPr lang="en-US" sz="1800" dirty="0">
                <a:solidFill>
                  <a:srgbClr val="FF0000"/>
                </a:solidFill>
              </a:rPr>
              <a:t> </a:t>
            </a:r>
            <a:r>
              <a:rPr lang="en-US" sz="1800" dirty="0" err="1">
                <a:solidFill>
                  <a:srgbClr val="FF0000"/>
                </a:solidFill>
              </a:rPr>
              <a:t>thường</a:t>
            </a:r>
            <a:r>
              <a:rPr lang="en-US" sz="1800" dirty="0">
                <a:solidFill>
                  <a:srgbClr val="FF0000"/>
                </a:solidFill>
              </a:rPr>
              <a:t> </a:t>
            </a:r>
            <a:r>
              <a:rPr lang="en-US" sz="1800" dirty="0" err="1">
                <a:solidFill>
                  <a:srgbClr val="FF0000"/>
                </a:solidFill>
              </a:rPr>
              <a:t>được</a:t>
            </a:r>
            <a:r>
              <a:rPr lang="en-US" sz="1800" dirty="0">
                <a:solidFill>
                  <a:srgbClr val="FF0000"/>
                </a:solidFill>
              </a:rPr>
              <a:t> </a:t>
            </a:r>
            <a:r>
              <a:rPr lang="en-US" sz="1800" dirty="0" err="1">
                <a:solidFill>
                  <a:srgbClr val="FF0000"/>
                </a:solidFill>
              </a:rPr>
              <a:t>sử</a:t>
            </a:r>
            <a:r>
              <a:rPr lang="en-US" sz="1800" dirty="0">
                <a:solidFill>
                  <a:srgbClr val="FF0000"/>
                </a:solidFill>
              </a:rPr>
              <a:t> </a:t>
            </a:r>
            <a:r>
              <a:rPr lang="en-US" sz="1800" dirty="0" err="1">
                <a:solidFill>
                  <a:srgbClr val="FF0000"/>
                </a:solidFill>
              </a:rPr>
              <a:t>dụng</a:t>
            </a:r>
            <a:r>
              <a:rPr lang="en-US" sz="1800" dirty="0">
                <a:solidFill>
                  <a:srgbClr val="FF0000"/>
                </a:solidFill>
              </a:rPr>
              <a:t> </a:t>
            </a:r>
            <a:r>
              <a:rPr lang="en-US" sz="1800" dirty="0" err="1">
                <a:solidFill>
                  <a:srgbClr val="FF0000"/>
                </a:solidFill>
              </a:rPr>
              <a:t>khi</a:t>
            </a:r>
            <a:r>
              <a:rPr lang="en-US" sz="1800" dirty="0">
                <a:solidFill>
                  <a:srgbClr val="FF0000"/>
                </a:solidFill>
              </a:rPr>
              <a:t> </a:t>
            </a:r>
            <a:r>
              <a:rPr lang="en-US" sz="1800" dirty="0" err="1">
                <a:solidFill>
                  <a:srgbClr val="FF0000"/>
                </a:solidFill>
              </a:rPr>
              <a:t>sản</a:t>
            </a:r>
            <a:r>
              <a:rPr lang="en-US" sz="1800" dirty="0">
                <a:solidFill>
                  <a:srgbClr val="FF0000"/>
                </a:solidFill>
              </a:rPr>
              <a:t> </a:t>
            </a:r>
            <a:r>
              <a:rPr lang="en-US" sz="1800" dirty="0" err="1">
                <a:solidFill>
                  <a:srgbClr val="FF0000"/>
                </a:solidFill>
              </a:rPr>
              <a:t>xuất</a:t>
            </a:r>
            <a:r>
              <a:rPr lang="en-US" sz="1800" dirty="0">
                <a:solidFill>
                  <a:srgbClr val="FF0000"/>
                </a:solidFill>
              </a:rPr>
              <a:t> </a:t>
            </a:r>
            <a:r>
              <a:rPr lang="en-US" sz="1800" dirty="0" err="1">
                <a:solidFill>
                  <a:srgbClr val="FF0000"/>
                </a:solidFill>
              </a:rPr>
              <a:t>với</a:t>
            </a:r>
            <a:r>
              <a:rPr lang="en-US" sz="1800" dirty="0">
                <a:solidFill>
                  <a:srgbClr val="FF0000"/>
                </a:solidFill>
              </a:rPr>
              <a:t> </a:t>
            </a:r>
            <a:r>
              <a:rPr lang="en-US" sz="1800" dirty="0" err="1">
                <a:solidFill>
                  <a:srgbClr val="FF0000"/>
                </a:solidFill>
              </a:rPr>
              <a:t>quy</a:t>
            </a:r>
            <a:r>
              <a:rPr lang="en-US" sz="1800" dirty="0">
                <a:solidFill>
                  <a:srgbClr val="FF0000"/>
                </a:solidFill>
              </a:rPr>
              <a:t> </a:t>
            </a:r>
            <a:r>
              <a:rPr lang="en-US" sz="1800" dirty="0" err="1">
                <a:solidFill>
                  <a:srgbClr val="FF0000"/>
                </a:solidFill>
              </a:rPr>
              <a:t>mô</a:t>
            </a:r>
            <a:r>
              <a:rPr lang="en-US" sz="1800" dirty="0">
                <a:solidFill>
                  <a:srgbClr val="FF0000"/>
                </a:solidFill>
              </a:rPr>
              <a:t> </a:t>
            </a:r>
            <a:r>
              <a:rPr lang="en-US" sz="1800" dirty="0" err="1" smtClean="0">
                <a:solidFill>
                  <a:srgbClr val="FF0000"/>
                </a:solidFill>
              </a:rPr>
              <a:t>lớn</a:t>
            </a:r>
            <a:r>
              <a:rPr lang="en-US" sz="1800" dirty="0" smtClean="0">
                <a:solidFill>
                  <a:srgbClr val="FF0000"/>
                </a:solidFill>
              </a:rPr>
              <a:t>?</a:t>
            </a:r>
            <a:endParaRPr lang="en-US" sz="1800" dirty="0">
              <a:solidFill>
                <a:srgbClr val="FF0000"/>
              </a:solidFill>
            </a:endParaRPr>
          </a:p>
        </p:txBody>
      </p:sp>
      <p:sp>
        <p:nvSpPr>
          <p:cNvPr id="5204" name="Google Shape;5204;p57"/>
          <p:cNvSpPr txBox="1">
            <a:spLocks noGrp="1"/>
          </p:cNvSpPr>
          <p:nvPr>
            <p:ph type="subTitle" idx="1"/>
          </p:nvPr>
        </p:nvSpPr>
        <p:spPr>
          <a:xfrm>
            <a:off x="102474" y="1600199"/>
            <a:ext cx="8781395" cy="2632842"/>
          </a:xfrm>
          <a:prstGeom prst="rect">
            <a:avLst/>
          </a:prstGeom>
          <a:noFill/>
        </p:spPr>
        <p:txBody>
          <a:bodyPr spcFirstLastPara="1" wrap="square" lIns="91425" tIns="91425" rIns="91425" bIns="91425" anchor="t" anchorCtr="0">
            <a:noAutofit/>
          </a:bodyPr>
          <a:lstStyle/>
          <a:p>
            <a:pPr marL="139700" indent="0">
              <a:buNone/>
            </a:pPr>
            <a:r>
              <a:rPr lang="en-US" sz="1800" dirty="0">
                <a:latin typeface="Lexend" panose="020B0604020202020204" charset="0"/>
              </a:rPr>
              <a:t>- </a:t>
            </a:r>
            <a:r>
              <a:rPr lang="en-US" sz="1800" dirty="0" err="1">
                <a:latin typeface="Lexend" panose="020B0604020202020204" charset="0"/>
              </a:rPr>
              <a:t>Hệ</a:t>
            </a:r>
            <a:r>
              <a:rPr lang="en-US" sz="1800" dirty="0">
                <a:latin typeface="Lexend" panose="020B0604020202020204" charset="0"/>
              </a:rPr>
              <a:t> </a:t>
            </a:r>
            <a:r>
              <a:rPr lang="en-US" sz="1800" dirty="0" err="1">
                <a:latin typeface="Lexend" panose="020B0604020202020204" charset="0"/>
              </a:rPr>
              <a:t>thống</a:t>
            </a:r>
            <a:r>
              <a:rPr lang="en-US" sz="1800" dirty="0">
                <a:latin typeface="Lexend" panose="020B0604020202020204" charset="0"/>
              </a:rPr>
              <a:t> </a:t>
            </a:r>
            <a:r>
              <a:rPr lang="en-US" sz="1800" dirty="0" err="1">
                <a:latin typeface="Lexend" panose="020B0604020202020204" charset="0"/>
              </a:rPr>
              <a:t>nhỏ</a:t>
            </a:r>
            <a:r>
              <a:rPr lang="en-US" sz="1800" dirty="0">
                <a:latin typeface="Lexend" panose="020B0604020202020204" charset="0"/>
              </a:rPr>
              <a:t> </a:t>
            </a:r>
            <a:r>
              <a:rPr lang="en-US" sz="1800" dirty="0" err="1">
                <a:latin typeface="Lexend" panose="020B0604020202020204" charset="0"/>
              </a:rPr>
              <a:t>giọt</a:t>
            </a:r>
            <a:r>
              <a:rPr lang="en-US" sz="1800" dirty="0">
                <a:latin typeface="Lexend" panose="020B0604020202020204" charset="0"/>
              </a:rPr>
              <a:t> </a:t>
            </a:r>
            <a:r>
              <a:rPr lang="en-US" sz="1800" dirty="0" err="1">
                <a:latin typeface="Lexend" panose="020B0604020202020204" charset="0"/>
              </a:rPr>
              <a:t>áp</a:t>
            </a:r>
            <a:r>
              <a:rPr lang="en-US" sz="1800" dirty="0">
                <a:latin typeface="Lexend" panose="020B0604020202020204" charset="0"/>
              </a:rPr>
              <a:t> </a:t>
            </a:r>
            <a:r>
              <a:rPr lang="en-US" sz="1800" dirty="0" err="1">
                <a:latin typeface="Lexend" panose="020B0604020202020204" charset="0"/>
              </a:rPr>
              <a:t>dụng</a:t>
            </a:r>
            <a:r>
              <a:rPr lang="en-US" sz="1800" dirty="0">
                <a:latin typeface="Lexend" panose="020B0604020202020204" charset="0"/>
              </a:rPr>
              <a:t> </a:t>
            </a:r>
            <a:r>
              <a:rPr lang="en-US" sz="1800" dirty="0" err="1">
                <a:latin typeface="Lexend" panose="020B0604020202020204" charset="0"/>
              </a:rPr>
              <a:t>cho</a:t>
            </a:r>
            <a:r>
              <a:rPr lang="en-US" sz="1800" dirty="0">
                <a:latin typeface="Lexend" panose="020B0604020202020204" charset="0"/>
              </a:rPr>
              <a:t> </a:t>
            </a:r>
            <a:r>
              <a:rPr lang="en-US" sz="1800" dirty="0" err="1">
                <a:latin typeface="Lexend" panose="020B0604020202020204" charset="0"/>
              </a:rPr>
              <a:t>quy</a:t>
            </a:r>
            <a:r>
              <a:rPr lang="en-US" sz="1800" dirty="0">
                <a:latin typeface="Lexend" panose="020B0604020202020204" charset="0"/>
              </a:rPr>
              <a:t> </a:t>
            </a:r>
            <a:r>
              <a:rPr lang="en-US" sz="1800" dirty="0" err="1">
                <a:latin typeface="Lexend" panose="020B0604020202020204" charset="0"/>
              </a:rPr>
              <a:t>mô</a:t>
            </a:r>
            <a:r>
              <a:rPr lang="en-US" sz="1800" dirty="0">
                <a:latin typeface="Lexend" panose="020B0604020202020204" charset="0"/>
              </a:rPr>
              <a:t> </a:t>
            </a:r>
            <a:r>
              <a:rPr lang="en-US" sz="1800" dirty="0" err="1">
                <a:latin typeface="Lexend" panose="020B0604020202020204" charset="0"/>
              </a:rPr>
              <a:t>nhỏ</a:t>
            </a:r>
            <a:r>
              <a:rPr lang="en-US" sz="1800" dirty="0">
                <a:latin typeface="Lexend" panose="020B0604020202020204" charset="0"/>
              </a:rPr>
              <a:t> </a:t>
            </a:r>
            <a:r>
              <a:rPr lang="en-US" sz="1800" dirty="0" err="1">
                <a:latin typeface="Lexend" panose="020B0604020202020204" charset="0"/>
              </a:rPr>
              <a:t>vì</a:t>
            </a:r>
            <a:r>
              <a:rPr lang="en-US" sz="1800" dirty="0">
                <a:latin typeface="Lexend" panose="020B0604020202020204" charset="0"/>
              </a:rPr>
              <a:t>:</a:t>
            </a:r>
          </a:p>
          <a:p>
            <a:pPr marL="139700" indent="0">
              <a:buNone/>
            </a:pPr>
            <a:r>
              <a:rPr lang="en-US" sz="1800" dirty="0">
                <a:latin typeface="Lexend" panose="020B0604020202020204" charset="0"/>
              </a:rPr>
              <a:t>+ </a:t>
            </a:r>
            <a:r>
              <a:rPr lang="en-US" sz="1800" dirty="0" err="1">
                <a:latin typeface="Lexend" panose="020B0604020202020204" charset="0"/>
              </a:rPr>
              <a:t>Cần</a:t>
            </a:r>
            <a:r>
              <a:rPr lang="en-US" sz="1800" dirty="0">
                <a:latin typeface="Lexend" panose="020B0604020202020204" charset="0"/>
              </a:rPr>
              <a:t> </a:t>
            </a:r>
            <a:r>
              <a:rPr lang="en-US" sz="1800" dirty="0" err="1">
                <a:latin typeface="Lexend" panose="020B0604020202020204" charset="0"/>
              </a:rPr>
              <a:t>đầu</a:t>
            </a:r>
            <a:r>
              <a:rPr lang="en-US" sz="1800" dirty="0">
                <a:latin typeface="Lexend" panose="020B0604020202020204" charset="0"/>
              </a:rPr>
              <a:t> </a:t>
            </a:r>
            <a:r>
              <a:rPr lang="en-US" sz="1800" dirty="0" err="1">
                <a:latin typeface="Lexend" panose="020B0604020202020204" charset="0"/>
              </a:rPr>
              <a:t>tư</a:t>
            </a:r>
            <a:r>
              <a:rPr lang="en-US" sz="1800" dirty="0">
                <a:latin typeface="Lexend" panose="020B0604020202020204" charset="0"/>
              </a:rPr>
              <a:t> </a:t>
            </a:r>
            <a:r>
              <a:rPr lang="en-US" sz="1800" dirty="0" err="1">
                <a:latin typeface="Lexend" panose="020B0604020202020204" charset="0"/>
              </a:rPr>
              <a:t>hệ</a:t>
            </a:r>
            <a:r>
              <a:rPr lang="en-US" sz="1800" dirty="0">
                <a:latin typeface="Lexend" panose="020B0604020202020204" charset="0"/>
              </a:rPr>
              <a:t> </a:t>
            </a:r>
            <a:r>
              <a:rPr lang="en-US" sz="1800" dirty="0" err="1">
                <a:latin typeface="Lexend" panose="020B0604020202020204" charset="0"/>
              </a:rPr>
              <a:t>thống</a:t>
            </a:r>
            <a:r>
              <a:rPr lang="en-US" sz="1800" dirty="0">
                <a:latin typeface="Lexend" panose="020B0604020202020204" charset="0"/>
              </a:rPr>
              <a:t> </a:t>
            </a:r>
            <a:r>
              <a:rPr lang="en-US" sz="1800" dirty="0" err="1">
                <a:latin typeface="Lexend" panose="020B0604020202020204" charset="0"/>
              </a:rPr>
              <a:t>tưới</a:t>
            </a:r>
            <a:r>
              <a:rPr lang="en-US" sz="1800" dirty="0">
                <a:latin typeface="Lexend" panose="020B0604020202020204" charset="0"/>
              </a:rPr>
              <a:t> </a:t>
            </a:r>
            <a:r>
              <a:rPr lang="en-US" sz="1800" dirty="0" err="1">
                <a:latin typeface="Lexend" panose="020B0604020202020204" charset="0"/>
              </a:rPr>
              <a:t>tiêu</a:t>
            </a:r>
            <a:r>
              <a:rPr lang="en-US" sz="1800" dirty="0">
                <a:latin typeface="Lexend" panose="020B0604020202020204" charset="0"/>
              </a:rPr>
              <a:t> </a:t>
            </a:r>
            <a:r>
              <a:rPr lang="en-US" sz="1800" dirty="0" err="1">
                <a:latin typeface="Lexend" panose="020B0604020202020204" charset="0"/>
              </a:rPr>
              <a:t>nên</a:t>
            </a:r>
            <a:r>
              <a:rPr lang="en-US" sz="1800" dirty="0">
                <a:latin typeface="Lexend" panose="020B0604020202020204" charset="0"/>
              </a:rPr>
              <a:t> </a:t>
            </a:r>
            <a:r>
              <a:rPr lang="en-US" sz="1800" dirty="0" err="1">
                <a:latin typeface="Lexend" panose="020B0604020202020204" charset="0"/>
              </a:rPr>
              <a:t>khá</a:t>
            </a:r>
            <a:r>
              <a:rPr lang="en-US" sz="1800" dirty="0">
                <a:latin typeface="Lexend" panose="020B0604020202020204" charset="0"/>
              </a:rPr>
              <a:t> </a:t>
            </a:r>
            <a:r>
              <a:rPr lang="en-US" sz="1800" dirty="0" err="1">
                <a:latin typeface="Lexend" panose="020B0604020202020204" charset="0"/>
              </a:rPr>
              <a:t>tốn</a:t>
            </a:r>
            <a:r>
              <a:rPr lang="en-US" sz="1800" dirty="0">
                <a:latin typeface="Lexend" panose="020B0604020202020204" charset="0"/>
              </a:rPr>
              <a:t> </a:t>
            </a:r>
            <a:r>
              <a:rPr lang="en-US" sz="1800" dirty="0" err="1">
                <a:latin typeface="Lexend" panose="020B0604020202020204" charset="0"/>
              </a:rPr>
              <a:t>kém</a:t>
            </a:r>
            <a:r>
              <a:rPr lang="en-US" sz="1800" dirty="0">
                <a:latin typeface="Lexend" panose="020B0604020202020204" charset="0"/>
              </a:rPr>
              <a:t>.</a:t>
            </a:r>
          </a:p>
          <a:p>
            <a:pPr marL="139700" indent="0">
              <a:buNone/>
            </a:pPr>
            <a:r>
              <a:rPr lang="en-US" sz="1800" dirty="0">
                <a:latin typeface="Lexend" panose="020B0604020202020204" charset="0"/>
              </a:rPr>
              <a:t>+ </a:t>
            </a:r>
            <a:r>
              <a:rPr lang="en-US" sz="1800" dirty="0" err="1">
                <a:latin typeface="Lexend" panose="020B0604020202020204" charset="0"/>
              </a:rPr>
              <a:t>Cần</a:t>
            </a:r>
            <a:r>
              <a:rPr lang="en-US" sz="1800" dirty="0">
                <a:latin typeface="Lexend" panose="020B0604020202020204" charset="0"/>
              </a:rPr>
              <a:t> </a:t>
            </a:r>
            <a:r>
              <a:rPr lang="en-US" sz="1800" dirty="0" err="1">
                <a:latin typeface="Lexend" panose="020B0604020202020204" charset="0"/>
              </a:rPr>
              <a:t>kiểm</a:t>
            </a:r>
            <a:r>
              <a:rPr lang="en-US" sz="1800" dirty="0">
                <a:latin typeface="Lexend" panose="020B0604020202020204" charset="0"/>
              </a:rPr>
              <a:t> </a:t>
            </a:r>
            <a:r>
              <a:rPr lang="en-US" sz="1800" dirty="0" err="1">
                <a:latin typeface="Lexend" panose="020B0604020202020204" charset="0"/>
              </a:rPr>
              <a:t>tra</a:t>
            </a:r>
            <a:r>
              <a:rPr lang="en-US" sz="1800" dirty="0">
                <a:latin typeface="Lexend" panose="020B0604020202020204" charset="0"/>
              </a:rPr>
              <a:t> </a:t>
            </a:r>
            <a:r>
              <a:rPr lang="en-US" sz="1800" dirty="0" err="1">
                <a:latin typeface="Lexend" panose="020B0604020202020204" charset="0"/>
              </a:rPr>
              <a:t>hệ</a:t>
            </a:r>
            <a:r>
              <a:rPr lang="en-US" sz="1800" dirty="0">
                <a:latin typeface="Lexend" panose="020B0604020202020204" charset="0"/>
              </a:rPr>
              <a:t> </a:t>
            </a:r>
            <a:r>
              <a:rPr lang="en-US" sz="1800" dirty="0" err="1">
                <a:latin typeface="Lexend" panose="020B0604020202020204" charset="0"/>
              </a:rPr>
              <a:t>thống</a:t>
            </a:r>
            <a:r>
              <a:rPr lang="en-US" sz="1800" dirty="0">
                <a:latin typeface="Lexend" panose="020B0604020202020204" charset="0"/>
              </a:rPr>
              <a:t> </a:t>
            </a:r>
            <a:r>
              <a:rPr lang="en-US" sz="1800" dirty="0" err="1">
                <a:latin typeface="Lexend" panose="020B0604020202020204" charset="0"/>
              </a:rPr>
              <a:t>tưới</a:t>
            </a:r>
            <a:r>
              <a:rPr lang="en-US" sz="1800" dirty="0">
                <a:latin typeface="Lexend" panose="020B0604020202020204" charset="0"/>
              </a:rPr>
              <a:t> </a:t>
            </a:r>
            <a:r>
              <a:rPr lang="en-US" sz="1800" dirty="0" err="1">
                <a:latin typeface="Lexend" panose="020B0604020202020204" charset="0"/>
              </a:rPr>
              <a:t>tiêu</a:t>
            </a:r>
            <a:r>
              <a:rPr lang="en-US" sz="1800" dirty="0">
                <a:latin typeface="Lexend" panose="020B0604020202020204" charset="0"/>
              </a:rPr>
              <a:t> </a:t>
            </a:r>
            <a:r>
              <a:rPr lang="en-US" sz="1800" dirty="0" err="1">
                <a:latin typeface="Lexend" panose="020B0604020202020204" charset="0"/>
              </a:rPr>
              <a:t>thường</a:t>
            </a:r>
            <a:r>
              <a:rPr lang="en-US" sz="1800" dirty="0">
                <a:latin typeface="Lexend" panose="020B0604020202020204" charset="0"/>
              </a:rPr>
              <a:t> </a:t>
            </a:r>
            <a:r>
              <a:rPr lang="en-US" sz="1800" dirty="0" err="1">
                <a:latin typeface="Lexend" panose="020B0604020202020204" charset="0"/>
              </a:rPr>
              <a:t>xuyên</a:t>
            </a:r>
            <a:r>
              <a:rPr lang="en-US" sz="1800" dirty="0">
                <a:latin typeface="Lexend" panose="020B0604020202020204" charset="0"/>
              </a:rPr>
              <a:t>, </a:t>
            </a:r>
            <a:r>
              <a:rPr lang="en-US" sz="1800" dirty="0" err="1">
                <a:latin typeface="Lexend" panose="020B0604020202020204" charset="0"/>
              </a:rPr>
              <a:t>vì</a:t>
            </a:r>
            <a:r>
              <a:rPr lang="en-US" sz="1800" dirty="0">
                <a:latin typeface="Lexend" panose="020B0604020202020204" charset="0"/>
              </a:rPr>
              <a:t> </a:t>
            </a:r>
            <a:r>
              <a:rPr lang="en-US" sz="1800" dirty="0" err="1">
                <a:latin typeface="Lexend" panose="020B0604020202020204" charset="0"/>
              </a:rPr>
              <a:t>hệ</a:t>
            </a:r>
            <a:r>
              <a:rPr lang="en-US" sz="1800" dirty="0">
                <a:latin typeface="Lexend" panose="020B0604020202020204" charset="0"/>
              </a:rPr>
              <a:t> </a:t>
            </a:r>
            <a:r>
              <a:rPr lang="en-US" sz="1800" dirty="0" err="1">
                <a:latin typeface="Lexend" panose="020B0604020202020204" charset="0"/>
              </a:rPr>
              <a:t>thống</a:t>
            </a:r>
            <a:r>
              <a:rPr lang="en-US" sz="1800" dirty="0">
                <a:latin typeface="Lexend" panose="020B0604020202020204" charset="0"/>
              </a:rPr>
              <a:t> </a:t>
            </a:r>
            <a:r>
              <a:rPr lang="en-US" sz="1800" dirty="0" err="1">
                <a:latin typeface="Lexend" panose="020B0604020202020204" charset="0"/>
              </a:rPr>
              <a:t>dễ</a:t>
            </a:r>
            <a:r>
              <a:rPr lang="en-US" sz="1800" dirty="0">
                <a:latin typeface="Lexend" panose="020B0604020202020204" charset="0"/>
              </a:rPr>
              <a:t> </a:t>
            </a:r>
            <a:r>
              <a:rPr lang="en-US" sz="1800" dirty="0" err="1">
                <a:latin typeface="Lexend" panose="020B0604020202020204" charset="0"/>
              </a:rPr>
              <a:t>bị</a:t>
            </a:r>
            <a:r>
              <a:rPr lang="en-US" sz="1800" dirty="0">
                <a:latin typeface="Lexend" panose="020B0604020202020204" charset="0"/>
              </a:rPr>
              <a:t> </a:t>
            </a:r>
            <a:r>
              <a:rPr lang="en-US" sz="1800" dirty="0" err="1">
                <a:latin typeface="Lexend" panose="020B0604020202020204" charset="0"/>
              </a:rPr>
              <a:t>tắt</a:t>
            </a:r>
            <a:r>
              <a:rPr lang="en-US" sz="1800" dirty="0">
                <a:latin typeface="Lexend" panose="020B0604020202020204" charset="0"/>
              </a:rPr>
              <a:t> </a:t>
            </a:r>
            <a:r>
              <a:rPr lang="en-US" sz="1800" dirty="0" err="1">
                <a:latin typeface="Lexend" panose="020B0604020202020204" charset="0"/>
              </a:rPr>
              <a:t>nghẽn</a:t>
            </a:r>
            <a:r>
              <a:rPr lang="en-US" sz="1800" dirty="0">
                <a:latin typeface="Lexend" panose="020B0604020202020204" charset="0"/>
              </a:rPr>
              <a:t>.</a:t>
            </a:r>
          </a:p>
          <a:p>
            <a:pPr marL="139700" indent="0">
              <a:buNone/>
            </a:pPr>
            <a:r>
              <a:rPr lang="en-US" sz="1800" dirty="0">
                <a:latin typeface="Lexend" panose="020B0604020202020204" charset="0"/>
              </a:rPr>
              <a:t>+ </a:t>
            </a:r>
            <a:r>
              <a:rPr lang="en-US" sz="1800" dirty="0" err="1">
                <a:latin typeface="Lexend" panose="020B0604020202020204" charset="0"/>
              </a:rPr>
              <a:t>Hơn</a:t>
            </a:r>
            <a:r>
              <a:rPr lang="en-US" sz="1800" dirty="0">
                <a:latin typeface="Lexend" panose="020B0604020202020204" charset="0"/>
              </a:rPr>
              <a:t> </a:t>
            </a:r>
            <a:r>
              <a:rPr lang="en-US" sz="1800" dirty="0" err="1">
                <a:latin typeface="Lexend" panose="020B0604020202020204" charset="0"/>
              </a:rPr>
              <a:t>nữa</a:t>
            </a:r>
            <a:r>
              <a:rPr lang="en-US" sz="1800" dirty="0">
                <a:latin typeface="Lexend" panose="020B0604020202020204" charset="0"/>
              </a:rPr>
              <a:t> </a:t>
            </a:r>
            <a:r>
              <a:rPr lang="en-US" sz="1800" dirty="0" err="1">
                <a:latin typeface="Lexend" panose="020B0604020202020204" charset="0"/>
              </a:rPr>
              <a:t>hệ</a:t>
            </a:r>
            <a:r>
              <a:rPr lang="en-US" sz="1800" dirty="0">
                <a:latin typeface="Lexend" panose="020B0604020202020204" charset="0"/>
              </a:rPr>
              <a:t> </a:t>
            </a:r>
            <a:r>
              <a:rPr lang="en-US" sz="1800" dirty="0" err="1">
                <a:latin typeface="Lexend" panose="020B0604020202020204" charset="0"/>
              </a:rPr>
              <a:t>thống</a:t>
            </a:r>
            <a:r>
              <a:rPr lang="en-US" sz="1800" dirty="0">
                <a:latin typeface="Lexend" panose="020B0604020202020204" charset="0"/>
              </a:rPr>
              <a:t> </a:t>
            </a:r>
            <a:r>
              <a:rPr lang="en-US" sz="1800" dirty="0" err="1">
                <a:latin typeface="Lexend" panose="020B0604020202020204" charset="0"/>
              </a:rPr>
              <a:t>tưới</a:t>
            </a:r>
            <a:r>
              <a:rPr lang="en-US" sz="1800" dirty="0">
                <a:latin typeface="Lexend" panose="020B0604020202020204" charset="0"/>
              </a:rPr>
              <a:t> </a:t>
            </a:r>
            <a:r>
              <a:rPr lang="en-US" sz="1800" dirty="0" err="1">
                <a:latin typeface="Lexend" panose="020B0604020202020204" charset="0"/>
              </a:rPr>
              <a:t>lên</a:t>
            </a:r>
            <a:r>
              <a:rPr lang="en-US" sz="1800" dirty="0">
                <a:latin typeface="Lexend" panose="020B0604020202020204" charset="0"/>
              </a:rPr>
              <a:t> </a:t>
            </a:r>
            <a:r>
              <a:rPr lang="en-US" sz="1800" dirty="0" err="1">
                <a:latin typeface="Lexend" panose="020B0604020202020204" charset="0"/>
              </a:rPr>
              <a:t>rễ</a:t>
            </a:r>
            <a:r>
              <a:rPr lang="en-US" sz="1800" dirty="0">
                <a:latin typeface="Lexend" panose="020B0604020202020204" charset="0"/>
              </a:rPr>
              <a:t>, </a:t>
            </a:r>
            <a:r>
              <a:rPr lang="en-US" sz="1800" dirty="0" err="1">
                <a:latin typeface="Lexend" panose="020B0604020202020204" charset="0"/>
              </a:rPr>
              <a:t>không</a:t>
            </a:r>
            <a:r>
              <a:rPr lang="en-US" sz="1800" dirty="0">
                <a:latin typeface="Lexend" panose="020B0604020202020204" charset="0"/>
              </a:rPr>
              <a:t> </a:t>
            </a:r>
            <a:r>
              <a:rPr lang="en-US" sz="1800" dirty="0" err="1">
                <a:latin typeface="Lexend" panose="020B0604020202020204" charset="0"/>
              </a:rPr>
              <a:t>thể</a:t>
            </a:r>
            <a:r>
              <a:rPr lang="en-US" sz="1800" dirty="0">
                <a:latin typeface="Lexend" panose="020B0604020202020204" charset="0"/>
              </a:rPr>
              <a:t> </a:t>
            </a:r>
            <a:r>
              <a:rPr lang="en-US" sz="1800" dirty="0" err="1">
                <a:latin typeface="Lexend" panose="020B0604020202020204" charset="0"/>
              </a:rPr>
              <a:t>làm</a:t>
            </a:r>
            <a:r>
              <a:rPr lang="en-US" sz="1800" dirty="0">
                <a:latin typeface="Lexend" panose="020B0604020202020204" charset="0"/>
              </a:rPr>
              <a:t> </a:t>
            </a:r>
            <a:r>
              <a:rPr lang="en-US" sz="1800" dirty="0" err="1">
                <a:latin typeface="Lexend" panose="020B0604020202020204" charset="0"/>
              </a:rPr>
              <a:t>mát</a:t>
            </a:r>
            <a:r>
              <a:rPr lang="en-US" sz="1800" dirty="0">
                <a:latin typeface="Lexend" panose="020B0604020202020204" charset="0"/>
              </a:rPr>
              <a:t> </a:t>
            </a:r>
            <a:r>
              <a:rPr lang="en-US" sz="1800" dirty="0" err="1">
                <a:latin typeface="Lexend" panose="020B0604020202020204" charset="0"/>
              </a:rPr>
              <a:t>toàn</a:t>
            </a:r>
            <a:r>
              <a:rPr lang="en-US" sz="1800" dirty="0">
                <a:latin typeface="Lexend" panose="020B0604020202020204" charset="0"/>
              </a:rPr>
              <a:t> </a:t>
            </a:r>
            <a:r>
              <a:rPr lang="en-US" sz="1800" dirty="0" err="1">
                <a:latin typeface="Lexend" panose="020B0604020202020204" charset="0"/>
              </a:rPr>
              <a:t>bộ</a:t>
            </a:r>
            <a:r>
              <a:rPr lang="en-US" sz="1800" dirty="0">
                <a:latin typeface="Lexend" panose="020B0604020202020204" charset="0"/>
              </a:rPr>
              <a:t> </a:t>
            </a:r>
            <a:r>
              <a:rPr lang="en-US" sz="1800" dirty="0" err="1">
                <a:latin typeface="Lexend" panose="020B0604020202020204" charset="0"/>
              </a:rPr>
              <a:t>cây</a:t>
            </a:r>
            <a:r>
              <a:rPr lang="en-US" sz="1800" dirty="0">
                <a:latin typeface="Lexend" panose="020B0604020202020204" charset="0"/>
              </a:rPr>
              <a:t> </a:t>
            </a:r>
            <a:r>
              <a:rPr lang="en-US" sz="1800" dirty="0" err="1">
                <a:latin typeface="Lexend" panose="020B0604020202020204" charset="0"/>
              </a:rPr>
              <a:t>nhất</a:t>
            </a:r>
            <a:r>
              <a:rPr lang="en-US" sz="1800" dirty="0">
                <a:latin typeface="Lexend" panose="020B0604020202020204" charset="0"/>
              </a:rPr>
              <a:t> </a:t>
            </a:r>
            <a:r>
              <a:rPr lang="en-US" sz="1800" dirty="0" err="1">
                <a:latin typeface="Lexend" panose="020B0604020202020204" charset="0"/>
              </a:rPr>
              <a:t>là</a:t>
            </a:r>
            <a:r>
              <a:rPr lang="en-US" sz="1800" dirty="0">
                <a:latin typeface="Lexend" panose="020B0604020202020204" charset="0"/>
              </a:rPr>
              <a:t> </a:t>
            </a:r>
            <a:r>
              <a:rPr lang="en-US" sz="1800" dirty="0" err="1">
                <a:latin typeface="Lexend" panose="020B0604020202020204" charset="0"/>
              </a:rPr>
              <a:t>trong</a:t>
            </a:r>
            <a:r>
              <a:rPr lang="en-US" sz="1800" dirty="0">
                <a:latin typeface="Lexend" panose="020B0604020202020204" charset="0"/>
              </a:rPr>
              <a:t> </a:t>
            </a:r>
            <a:r>
              <a:rPr lang="en-US" sz="1800" dirty="0" err="1">
                <a:latin typeface="Lexend" panose="020B0604020202020204" charset="0"/>
              </a:rPr>
              <a:t>thời</a:t>
            </a:r>
            <a:r>
              <a:rPr lang="en-US" sz="1800" dirty="0">
                <a:latin typeface="Lexend" panose="020B0604020202020204" charset="0"/>
              </a:rPr>
              <a:t> </a:t>
            </a:r>
            <a:r>
              <a:rPr lang="en-US" sz="1800" dirty="0" err="1">
                <a:latin typeface="Lexend" panose="020B0604020202020204" charset="0"/>
              </a:rPr>
              <a:t>tiết</a:t>
            </a:r>
            <a:r>
              <a:rPr lang="en-US" sz="1800" dirty="0">
                <a:latin typeface="Lexend" panose="020B0604020202020204" charset="0"/>
              </a:rPr>
              <a:t> </a:t>
            </a:r>
            <a:r>
              <a:rPr lang="en-US" sz="1800" dirty="0" err="1">
                <a:latin typeface="Lexend" panose="020B0604020202020204" charset="0"/>
              </a:rPr>
              <a:t>nóng</a:t>
            </a:r>
            <a:r>
              <a:rPr lang="en-US" sz="1800" dirty="0">
                <a:latin typeface="Lexend" panose="020B0604020202020204" charset="0"/>
              </a:rPr>
              <a:t> </a:t>
            </a:r>
            <a:r>
              <a:rPr lang="en-US" sz="1800" dirty="0" err="1">
                <a:latin typeface="Lexend" panose="020B0604020202020204" charset="0"/>
              </a:rPr>
              <a:t>nực</a:t>
            </a:r>
            <a:r>
              <a:rPr lang="en-US" sz="1800" dirty="0">
                <a:latin typeface="Lexend" panose="020B0604020202020204" charset="0"/>
              </a:rPr>
              <a:t>.</a:t>
            </a:r>
          </a:p>
        </p:txBody>
      </p:sp>
    </p:spTree>
    <p:extLst>
      <p:ext uri="{BB962C8B-B14F-4D97-AF65-F5344CB8AC3E}">
        <p14:creationId xmlns:p14="http://schemas.microsoft.com/office/powerpoint/2010/main" val="40561655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Effect transition="in" filter="wipe(down)">
                                      <p:cBhvr>
                                        <p:cTn id="7" dur="500"/>
                                        <p:tgtEl>
                                          <p:spTgt spid="52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04">
                                            <p:txEl>
                                              <p:pRg st="0" end="0"/>
                                            </p:txEl>
                                          </p:spTgt>
                                        </p:tgtEl>
                                        <p:attrNameLst>
                                          <p:attrName>style.visibility</p:attrName>
                                        </p:attrNameLst>
                                      </p:cBhvr>
                                      <p:to>
                                        <p:strVal val="visible"/>
                                      </p:to>
                                    </p:set>
                                    <p:anim calcmode="lin" valueType="num">
                                      <p:cBhvr additive="base">
                                        <p:cTn id="12" dur="500" fill="hold"/>
                                        <p:tgtEl>
                                          <p:spTgt spid="520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20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204">
                                            <p:txEl>
                                              <p:pRg st="1" end="1"/>
                                            </p:txEl>
                                          </p:spTgt>
                                        </p:tgtEl>
                                        <p:attrNameLst>
                                          <p:attrName>style.visibility</p:attrName>
                                        </p:attrNameLst>
                                      </p:cBhvr>
                                      <p:to>
                                        <p:strVal val="visible"/>
                                      </p:to>
                                    </p:set>
                                    <p:anim calcmode="lin" valueType="num">
                                      <p:cBhvr additive="base">
                                        <p:cTn id="16" dur="500" fill="hold"/>
                                        <p:tgtEl>
                                          <p:spTgt spid="520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20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04">
                                            <p:txEl>
                                              <p:pRg st="2" end="2"/>
                                            </p:txEl>
                                          </p:spTgt>
                                        </p:tgtEl>
                                        <p:attrNameLst>
                                          <p:attrName>style.visibility</p:attrName>
                                        </p:attrNameLst>
                                      </p:cBhvr>
                                      <p:to>
                                        <p:strVal val="visible"/>
                                      </p:to>
                                    </p:set>
                                    <p:anim calcmode="lin" valueType="num">
                                      <p:cBhvr additive="base">
                                        <p:cTn id="20" dur="500" fill="hold"/>
                                        <p:tgtEl>
                                          <p:spTgt spid="520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20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204">
                                            <p:txEl>
                                              <p:pRg st="3" end="3"/>
                                            </p:txEl>
                                          </p:spTgt>
                                        </p:tgtEl>
                                        <p:attrNameLst>
                                          <p:attrName>style.visibility</p:attrName>
                                        </p:attrNameLst>
                                      </p:cBhvr>
                                      <p:to>
                                        <p:strVal val="visible"/>
                                      </p:to>
                                    </p:set>
                                    <p:anim calcmode="lin" valueType="num">
                                      <p:cBhvr additive="base">
                                        <p:cTn id="24" dur="500" fill="hold"/>
                                        <p:tgtEl>
                                          <p:spTgt spid="520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2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5204">
                                            <p:txEl>
                                              <p:pRg st="0" end="0"/>
                                            </p:txEl>
                                          </p:spTgt>
                                        </p:tgtEl>
                                        <p:attrNameLst>
                                          <p:attrName>ppt_x</p:attrName>
                                        </p:attrNameLst>
                                      </p:cBhvr>
                                      <p:tavLst>
                                        <p:tav tm="0">
                                          <p:val>
                                            <p:strVal val="ppt_x"/>
                                          </p:val>
                                        </p:tav>
                                        <p:tav tm="100000">
                                          <p:val>
                                            <p:strVal val="ppt_x"/>
                                          </p:val>
                                        </p:tav>
                                      </p:tavLst>
                                    </p:anim>
                                    <p:anim calcmode="lin" valueType="num">
                                      <p:cBhvr additive="base">
                                        <p:cTn id="30" dur="500"/>
                                        <p:tgtEl>
                                          <p:spTgt spid="5204">
                                            <p:txEl>
                                              <p:pRg st="0" end="0"/>
                                            </p:txEl>
                                          </p:spTgt>
                                        </p:tgtEl>
                                        <p:attrNameLst>
                                          <p:attrName>ppt_y</p:attrName>
                                        </p:attrNameLst>
                                      </p:cBhvr>
                                      <p:tavLst>
                                        <p:tav tm="0">
                                          <p:val>
                                            <p:strVal val="ppt_y"/>
                                          </p:val>
                                        </p:tav>
                                        <p:tav tm="100000">
                                          <p:val>
                                            <p:strVal val="1+ppt_h/2"/>
                                          </p:val>
                                        </p:tav>
                                      </p:tavLst>
                                    </p:anim>
                                    <p:set>
                                      <p:cBhvr>
                                        <p:cTn id="31" dur="1" fill="hold">
                                          <p:stCondLst>
                                            <p:cond delay="499"/>
                                          </p:stCondLst>
                                        </p:cTn>
                                        <p:tgtEl>
                                          <p:spTgt spid="5204">
                                            <p:txEl>
                                              <p:pRg st="0" end="0"/>
                                            </p:txEl>
                                          </p:spTgt>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5204">
                                            <p:txEl>
                                              <p:pRg st="1" end="1"/>
                                            </p:txEl>
                                          </p:spTgt>
                                        </p:tgtEl>
                                        <p:attrNameLst>
                                          <p:attrName>ppt_x</p:attrName>
                                        </p:attrNameLst>
                                      </p:cBhvr>
                                      <p:tavLst>
                                        <p:tav tm="0">
                                          <p:val>
                                            <p:strVal val="ppt_x"/>
                                          </p:val>
                                        </p:tav>
                                        <p:tav tm="100000">
                                          <p:val>
                                            <p:strVal val="ppt_x"/>
                                          </p:val>
                                        </p:tav>
                                      </p:tavLst>
                                    </p:anim>
                                    <p:anim calcmode="lin" valueType="num">
                                      <p:cBhvr additive="base">
                                        <p:cTn id="34" dur="500"/>
                                        <p:tgtEl>
                                          <p:spTgt spid="5204">
                                            <p:txEl>
                                              <p:pRg st="1" end="1"/>
                                            </p:txEl>
                                          </p:spTgt>
                                        </p:tgtEl>
                                        <p:attrNameLst>
                                          <p:attrName>ppt_y</p:attrName>
                                        </p:attrNameLst>
                                      </p:cBhvr>
                                      <p:tavLst>
                                        <p:tav tm="0">
                                          <p:val>
                                            <p:strVal val="ppt_y"/>
                                          </p:val>
                                        </p:tav>
                                        <p:tav tm="100000">
                                          <p:val>
                                            <p:strVal val="1+ppt_h/2"/>
                                          </p:val>
                                        </p:tav>
                                      </p:tavLst>
                                    </p:anim>
                                    <p:set>
                                      <p:cBhvr>
                                        <p:cTn id="35" dur="1" fill="hold">
                                          <p:stCondLst>
                                            <p:cond delay="499"/>
                                          </p:stCondLst>
                                        </p:cTn>
                                        <p:tgtEl>
                                          <p:spTgt spid="5204">
                                            <p:txEl>
                                              <p:pRg st="1" end="1"/>
                                            </p:txEl>
                                          </p:spTgt>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5204">
                                            <p:txEl>
                                              <p:pRg st="2" end="2"/>
                                            </p:txEl>
                                          </p:spTgt>
                                        </p:tgtEl>
                                        <p:attrNameLst>
                                          <p:attrName>ppt_x</p:attrName>
                                        </p:attrNameLst>
                                      </p:cBhvr>
                                      <p:tavLst>
                                        <p:tav tm="0">
                                          <p:val>
                                            <p:strVal val="ppt_x"/>
                                          </p:val>
                                        </p:tav>
                                        <p:tav tm="100000">
                                          <p:val>
                                            <p:strVal val="ppt_x"/>
                                          </p:val>
                                        </p:tav>
                                      </p:tavLst>
                                    </p:anim>
                                    <p:anim calcmode="lin" valueType="num">
                                      <p:cBhvr additive="base">
                                        <p:cTn id="38" dur="500"/>
                                        <p:tgtEl>
                                          <p:spTgt spid="5204">
                                            <p:txEl>
                                              <p:pRg st="2" end="2"/>
                                            </p:txEl>
                                          </p:spTgt>
                                        </p:tgtEl>
                                        <p:attrNameLst>
                                          <p:attrName>ppt_y</p:attrName>
                                        </p:attrNameLst>
                                      </p:cBhvr>
                                      <p:tavLst>
                                        <p:tav tm="0">
                                          <p:val>
                                            <p:strVal val="ppt_y"/>
                                          </p:val>
                                        </p:tav>
                                        <p:tav tm="100000">
                                          <p:val>
                                            <p:strVal val="1+ppt_h/2"/>
                                          </p:val>
                                        </p:tav>
                                      </p:tavLst>
                                    </p:anim>
                                    <p:set>
                                      <p:cBhvr>
                                        <p:cTn id="39" dur="1" fill="hold">
                                          <p:stCondLst>
                                            <p:cond delay="499"/>
                                          </p:stCondLst>
                                        </p:cTn>
                                        <p:tgtEl>
                                          <p:spTgt spid="5204">
                                            <p:txEl>
                                              <p:pRg st="2" end="2"/>
                                            </p:txEl>
                                          </p:spTgt>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5204">
                                            <p:txEl>
                                              <p:pRg st="3" end="3"/>
                                            </p:txEl>
                                          </p:spTgt>
                                        </p:tgtEl>
                                        <p:attrNameLst>
                                          <p:attrName>ppt_x</p:attrName>
                                        </p:attrNameLst>
                                      </p:cBhvr>
                                      <p:tavLst>
                                        <p:tav tm="0">
                                          <p:val>
                                            <p:strVal val="ppt_x"/>
                                          </p:val>
                                        </p:tav>
                                        <p:tav tm="100000">
                                          <p:val>
                                            <p:strVal val="ppt_x"/>
                                          </p:val>
                                        </p:tav>
                                      </p:tavLst>
                                    </p:anim>
                                    <p:anim calcmode="lin" valueType="num">
                                      <p:cBhvr additive="base">
                                        <p:cTn id="42" dur="500"/>
                                        <p:tgtEl>
                                          <p:spTgt spid="5204">
                                            <p:txEl>
                                              <p:pRg st="3" end="3"/>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5204">
                                            <p:txEl>
                                              <p:pRg st="3" end="3"/>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additive="base">
                                        <p:cTn id="4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 calcmode="lin" valueType="num">
                                      <p:cBhvr additive="base">
                                        <p:cTn id="5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 calcmode="lin" valueType="num">
                                      <p:cBhvr additive="base">
                                        <p:cTn id="5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 calcmode="lin" valueType="num">
                                      <p:cBhvr additive="base">
                                        <p:cTn id="6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anim calcmode="lin" valueType="num">
                                      <p:cBhvr additive="base">
                                        <p:cTn id="6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 calcmode="lin" valueType="num">
                                      <p:cBhvr additive="base">
                                        <p:cTn id="6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5" end="5"/>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 calcmode="lin" valueType="num">
                                      <p:cBhvr additive="base">
                                        <p:cTn id="7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txEl>
                                              <p:pRg st="6" end="6"/>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4">
                                            <p:txEl>
                                              <p:pRg st="7" end="7"/>
                                            </p:txEl>
                                          </p:spTgt>
                                        </p:tgtEl>
                                        <p:attrNameLst>
                                          <p:attrName>style.visibility</p:attrName>
                                        </p:attrNameLst>
                                      </p:cBhvr>
                                      <p:to>
                                        <p:strVal val="visible"/>
                                      </p:to>
                                    </p:set>
                                    <p:anim calcmode="lin" valueType="num">
                                      <p:cBhvr additive="base">
                                        <p:cTn id="7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4">
                                            <p:txEl>
                                              <p:pRg st="7" end="7"/>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 calcmode="lin" valueType="num">
                                      <p:cBhvr additive="base">
                                        <p:cTn id="8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3" name="Google Shape;5203;p57"/>
          <p:cNvSpPr txBox="1">
            <a:spLocks noGrp="1"/>
          </p:cNvSpPr>
          <p:nvPr>
            <p:ph type="title"/>
          </p:nvPr>
        </p:nvSpPr>
        <p:spPr>
          <a:xfrm>
            <a:off x="441433" y="315311"/>
            <a:ext cx="8213836" cy="1001110"/>
          </a:xfrm>
          <a:prstGeom prst="rect">
            <a:avLst/>
          </a:prstGeom>
        </p:spPr>
        <p:txBody>
          <a:bodyPr spcFirstLastPara="1" wrap="square" lIns="91425" tIns="91425" rIns="91425" bIns="91425" anchor="t" anchorCtr="0">
            <a:noAutofit/>
          </a:bodyPr>
          <a:lstStyle/>
          <a:p>
            <a:pPr algn="just"/>
            <a:r>
              <a:rPr lang="en-US" sz="2000" dirty="0" err="1">
                <a:solidFill>
                  <a:srgbClr val="FF0000"/>
                </a:solidFill>
              </a:rPr>
              <a:t>Câu</a:t>
            </a:r>
            <a:r>
              <a:rPr lang="en-US" sz="2000" dirty="0">
                <a:solidFill>
                  <a:srgbClr val="FF0000"/>
                </a:solidFill>
              </a:rPr>
              <a:t> 5</a:t>
            </a:r>
            <a:r>
              <a:rPr lang="en-US" sz="2000" dirty="0" smtClean="0">
                <a:solidFill>
                  <a:srgbClr val="FF0000"/>
                </a:solidFill>
              </a:rPr>
              <a:t>. </a:t>
            </a:r>
            <a:r>
              <a:rPr lang="en-US" sz="2000" dirty="0" err="1" smtClean="0">
                <a:solidFill>
                  <a:srgbClr val="FF0000"/>
                </a:solidFill>
              </a:rPr>
              <a:t>Hãy</a:t>
            </a:r>
            <a:r>
              <a:rPr lang="en-US" sz="2000" dirty="0" smtClean="0">
                <a:solidFill>
                  <a:srgbClr val="FF0000"/>
                </a:solidFill>
              </a:rPr>
              <a:t> </a:t>
            </a:r>
            <a:r>
              <a:rPr lang="en-US" sz="2000" dirty="0" err="1">
                <a:solidFill>
                  <a:srgbClr val="FF0000"/>
                </a:solidFill>
              </a:rPr>
              <a:t>thiết</a:t>
            </a:r>
            <a:r>
              <a:rPr lang="en-US" sz="2000" dirty="0">
                <a:solidFill>
                  <a:srgbClr val="FF0000"/>
                </a:solidFill>
              </a:rPr>
              <a:t> </a:t>
            </a:r>
            <a:r>
              <a:rPr lang="en-US" sz="2000" dirty="0" err="1">
                <a:solidFill>
                  <a:srgbClr val="FF0000"/>
                </a:solidFill>
              </a:rPr>
              <a:t>kế</a:t>
            </a:r>
            <a:r>
              <a:rPr lang="en-US" sz="2000" dirty="0">
                <a:solidFill>
                  <a:srgbClr val="FF0000"/>
                </a:solidFill>
              </a:rPr>
              <a:t> </a:t>
            </a:r>
            <a:r>
              <a:rPr lang="en-US" sz="2000" dirty="0" err="1">
                <a:solidFill>
                  <a:srgbClr val="FF0000"/>
                </a:solidFill>
              </a:rPr>
              <a:t>một</a:t>
            </a:r>
            <a:r>
              <a:rPr lang="en-US" sz="2000" dirty="0">
                <a:solidFill>
                  <a:srgbClr val="FF0000"/>
                </a:solidFill>
              </a:rPr>
              <a:t> </a:t>
            </a:r>
            <a:r>
              <a:rPr lang="en-US" sz="2000" dirty="0" err="1">
                <a:solidFill>
                  <a:srgbClr val="FF0000"/>
                </a:solidFill>
              </a:rPr>
              <a:t>mô</a:t>
            </a:r>
            <a:r>
              <a:rPr lang="en-US" sz="2000" dirty="0">
                <a:solidFill>
                  <a:srgbClr val="FF0000"/>
                </a:solidFill>
              </a:rPr>
              <a:t> </a:t>
            </a:r>
            <a:r>
              <a:rPr lang="en-US" sz="2000" dirty="0" err="1">
                <a:solidFill>
                  <a:srgbClr val="FF0000"/>
                </a:solidFill>
              </a:rPr>
              <a:t>hình</a:t>
            </a:r>
            <a:r>
              <a:rPr lang="en-US" sz="2000" dirty="0">
                <a:solidFill>
                  <a:srgbClr val="FF0000"/>
                </a:solidFill>
              </a:rPr>
              <a:t> </a:t>
            </a:r>
            <a:r>
              <a:rPr lang="en-US" sz="2000" dirty="0" err="1">
                <a:solidFill>
                  <a:srgbClr val="FF0000"/>
                </a:solidFill>
              </a:rPr>
              <a:t>trồng</a:t>
            </a:r>
            <a:r>
              <a:rPr lang="en-US" sz="2000" dirty="0">
                <a:solidFill>
                  <a:srgbClr val="FF0000"/>
                </a:solidFill>
              </a:rPr>
              <a:t> </a:t>
            </a:r>
            <a:r>
              <a:rPr lang="en-US" sz="2000" dirty="0" err="1">
                <a:solidFill>
                  <a:srgbClr val="FF0000"/>
                </a:solidFill>
              </a:rPr>
              <a:t>rau</a:t>
            </a:r>
            <a:r>
              <a:rPr lang="en-US" sz="2000" dirty="0">
                <a:solidFill>
                  <a:srgbClr val="FF0000"/>
                </a:solidFill>
              </a:rPr>
              <a:t> </a:t>
            </a:r>
            <a:r>
              <a:rPr lang="en-US" sz="2000" dirty="0" err="1">
                <a:solidFill>
                  <a:srgbClr val="FF0000"/>
                </a:solidFill>
              </a:rPr>
              <a:t>thủy</a:t>
            </a:r>
            <a:r>
              <a:rPr lang="en-US" sz="2000" dirty="0">
                <a:solidFill>
                  <a:srgbClr val="FF0000"/>
                </a:solidFill>
              </a:rPr>
              <a:t> </a:t>
            </a:r>
            <a:r>
              <a:rPr lang="en-US" sz="2000" dirty="0" err="1">
                <a:solidFill>
                  <a:srgbClr val="FF0000"/>
                </a:solidFill>
              </a:rPr>
              <a:t>canh</a:t>
            </a:r>
            <a:r>
              <a:rPr lang="en-US" sz="2000" dirty="0">
                <a:solidFill>
                  <a:srgbClr val="FF0000"/>
                </a:solidFill>
              </a:rPr>
              <a:t> </a:t>
            </a:r>
            <a:r>
              <a:rPr lang="en-US" sz="2000" dirty="0" err="1">
                <a:solidFill>
                  <a:srgbClr val="FF0000"/>
                </a:solidFill>
              </a:rPr>
              <a:t>tại</a:t>
            </a:r>
            <a:r>
              <a:rPr lang="en-US" sz="2000" dirty="0">
                <a:solidFill>
                  <a:srgbClr val="FF0000"/>
                </a:solidFill>
              </a:rPr>
              <a:t> </a:t>
            </a:r>
            <a:r>
              <a:rPr lang="en-US" sz="2000" dirty="0" err="1">
                <a:solidFill>
                  <a:srgbClr val="FF0000"/>
                </a:solidFill>
              </a:rPr>
              <a:t>nhà</a:t>
            </a:r>
            <a:r>
              <a:rPr lang="en-US" sz="2000" dirty="0">
                <a:solidFill>
                  <a:srgbClr val="FF0000"/>
                </a:solidFill>
              </a:rPr>
              <a:t>. </a:t>
            </a:r>
            <a:r>
              <a:rPr lang="en-US" sz="2000" dirty="0" err="1">
                <a:solidFill>
                  <a:srgbClr val="FF0000"/>
                </a:solidFill>
              </a:rPr>
              <a:t>Đánh</a:t>
            </a:r>
            <a:r>
              <a:rPr lang="en-US" sz="2000" dirty="0">
                <a:solidFill>
                  <a:srgbClr val="FF0000"/>
                </a:solidFill>
              </a:rPr>
              <a:t> </a:t>
            </a:r>
            <a:r>
              <a:rPr lang="en-US" sz="2000" dirty="0" err="1">
                <a:solidFill>
                  <a:srgbClr val="FF0000"/>
                </a:solidFill>
              </a:rPr>
              <a:t>giá</a:t>
            </a:r>
            <a:r>
              <a:rPr lang="en-US" sz="2000" dirty="0">
                <a:solidFill>
                  <a:srgbClr val="FF0000"/>
                </a:solidFill>
              </a:rPr>
              <a:t> </a:t>
            </a:r>
            <a:r>
              <a:rPr lang="en-US" sz="2000" dirty="0" err="1">
                <a:solidFill>
                  <a:srgbClr val="FF0000"/>
                </a:solidFill>
              </a:rPr>
              <a:t>tính</a:t>
            </a:r>
            <a:r>
              <a:rPr lang="en-US" sz="2000" dirty="0">
                <a:solidFill>
                  <a:srgbClr val="FF0000"/>
                </a:solidFill>
              </a:rPr>
              <a:t> </a:t>
            </a:r>
            <a:r>
              <a:rPr lang="en-US" sz="2000" dirty="0" err="1">
                <a:solidFill>
                  <a:srgbClr val="FF0000"/>
                </a:solidFill>
              </a:rPr>
              <a:t>hiệu</a:t>
            </a:r>
            <a:r>
              <a:rPr lang="en-US" sz="2000" dirty="0">
                <a:solidFill>
                  <a:srgbClr val="FF0000"/>
                </a:solidFill>
              </a:rPr>
              <a:t> </a:t>
            </a:r>
            <a:r>
              <a:rPr lang="en-US" sz="2000" dirty="0" err="1">
                <a:solidFill>
                  <a:srgbClr val="FF0000"/>
                </a:solidFill>
              </a:rPr>
              <a:t>quả</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mô</a:t>
            </a:r>
            <a:r>
              <a:rPr lang="en-US" sz="2000" dirty="0">
                <a:solidFill>
                  <a:srgbClr val="FF0000"/>
                </a:solidFill>
              </a:rPr>
              <a:t> </a:t>
            </a:r>
            <a:r>
              <a:rPr lang="en-US" sz="2000" dirty="0" err="1">
                <a:solidFill>
                  <a:srgbClr val="FF0000"/>
                </a:solidFill>
              </a:rPr>
              <a:t>hình</a:t>
            </a:r>
            <a:r>
              <a:rPr lang="en-US" sz="2000" dirty="0">
                <a:solidFill>
                  <a:srgbClr val="FF0000"/>
                </a:solidFill>
              </a:rPr>
              <a:t> </a:t>
            </a:r>
            <a:r>
              <a:rPr lang="en-US" sz="2000" dirty="0" err="1">
                <a:solidFill>
                  <a:srgbClr val="FF0000"/>
                </a:solidFill>
              </a:rPr>
              <a:t>đó</a:t>
            </a:r>
            <a:r>
              <a:rPr lang="en-US" sz="2000" dirty="0">
                <a:solidFill>
                  <a:srgbClr val="FF0000"/>
                </a:solidFill>
              </a:rPr>
              <a:t> </a:t>
            </a:r>
            <a:r>
              <a:rPr lang="en-US" sz="2000" dirty="0" err="1">
                <a:solidFill>
                  <a:srgbClr val="FF0000"/>
                </a:solidFill>
              </a:rPr>
              <a:t>trong</a:t>
            </a:r>
            <a:r>
              <a:rPr lang="en-US" sz="2000" dirty="0">
                <a:solidFill>
                  <a:srgbClr val="FF0000"/>
                </a:solidFill>
              </a:rPr>
              <a:t> </a:t>
            </a:r>
            <a:r>
              <a:rPr lang="en-US" sz="2000" dirty="0" err="1">
                <a:solidFill>
                  <a:srgbClr val="FF0000"/>
                </a:solidFill>
              </a:rPr>
              <a:t>việc</a:t>
            </a:r>
            <a:r>
              <a:rPr lang="en-US" sz="2000" dirty="0">
                <a:solidFill>
                  <a:srgbClr val="FF0000"/>
                </a:solidFill>
              </a:rPr>
              <a:t> </a:t>
            </a:r>
            <a:r>
              <a:rPr lang="en-US" sz="2000" dirty="0" err="1">
                <a:solidFill>
                  <a:srgbClr val="FF0000"/>
                </a:solidFill>
              </a:rPr>
              <a:t>cung</a:t>
            </a:r>
            <a:r>
              <a:rPr lang="en-US" sz="2000" dirty="0">
                <a:solidFill>
                  <a:srgbClr val="FF0000"/>
                </a:solidFill>
              </a:rPr>
              <a:t> </a:t>
            </a:r>
            <a:r>
              <a:rPr lang="en-US" sz="2000" dirty="0" err="1">
                <a:solidFill>
                  <a:srgbClr val="FF0000"/>
                </a:solidFill>
              </a:rPr>
              <a:t>cấp</a:t>
            </a:r>
            <a:r>
              <a:rPr lang="en-US" sz="2000" dirty="0">
                <a:solidFill>
                  <a:srgbClr val="FF0000"/>
                </a:solidFill>
              </a:rPr>
              <a:t> </a:t>
            </a:r>
            <a:r>
              <a:rPr lang="en-US" sz="2000" dirty="0" err="1">
                <a:solidFill>
                  <a:srgbClr val="FF0000"/>
                </a:solidFill>
              </a:rPr>
              <a:t>nguồn</a:t>
            </a:r>
            <a:r>
              <a:rPr lang="en-US" sz="2000" dirty="0">
                <a:solidFill>
                  <a:srgbClr val="FF0000"/>
                </a:solidFill>
              </a:rPr>
              <a:t> </a:t>
            </a:r>
            <a:r>
              <a:rPr lang="en-US" sz="2000" dirty="0" err="1">
                <a:solidFill>
                  <a:srgbClr val="FF0000"/>
                </a:solidFill>
              </a:rPr>
              <a:t>thực</a:t>
            </a:r>
            <a:r>
              <a:rPr lang="en-US" sz="2000" dirty="0">
                <a:solidFill>
                  <a:srgbClr val="FF0000"/>
                </a:solidFill>
              </a:rPr>
              <a:t> </a:t>
            </a:r>
            <a:r>
              <a:rPr lang="en-US" sz="2000" dirty="0" err="1">
                <a:solidFill>
                  <a:srgbClr val="FF0000"/>
                </a:solidFill>
              </a:rPr>
              <a:t>phẩm</a:t>
            </a:r>
            <a:r>
              <a:rPr lang="en-US" sz="2000" dirty="0">
                <a:solidFill>
                  <a:srgbClr val="FF0000"/>
                </a:solidFill>
              </a:rPr>
              <a:t> </a:t>
            </a:r>
            <a:r>
              <a:rPr lang="en-US" sz="2000" dirty="0" err="1">
                <a:solidFill>
                  <a:srgbClr val="FF0000"/>
                </a:solidFill>
              </a:rPr>
              <a:t>sạch</a:t>
            </a:r>
            <a:r>
              <a:rPr lang="en-US" sz="2000" dirty="0">
                <a:solidFill>
                  <a:srgbClr val="FF0000"/>
                </a:solidFill>
              </a:rPr>
              <a:t>.</a:t>
            </a:r>
          </a:p>
        </p:txBody>
      </p:sp>
      <p:pic>
        <p:nvPicPr>
          <p:cNvPr id="3" name="Picture 2"/>
          <p:cNvPicPr>
            <a:picLocks noChangeAspect="1"/>
          </p:cNvPicPr>
          <p:nvPr/>
        </p:nvPicPr>
        <p:blipFill>
          <a:blip r:embed="rId3"/>
          <a:stretch>
            <a:fillRect/>
          </a:stretch>
        </p:blipFill>
        <p:spPr>
          <a:xfrm>
            <a:off x="974629" y="2073166"/>
            <a:ext cx="7037084" cy="1899744"/>
          </a:xfrm>
          <a:prstGeom prst="rect">
            <a:avLst/>
          </a:prstGeom>
        </p:spPr>
      </p:pic>
      <p:pic>
        <p:nvPicPr>
          <p:cNvPr id="4" name="Picture 3"/>
          <p:cNvPicPr>
            <a:picLocks noChangeAspect="1"/>
          </p:cNvPicPr>
          <p:nvPr/>
        </p:nvPicPr>
        <p:blipFill>
          <a:blip r:embed="rId4"/>
          <a:stretch>
            <a:fillRect/>
          </a:stretch>
        </p:blipFill>
        <p:spPr>
          <a:xfrm>
            <a:off x="1103585" y="1458310"/>
            <a:ext cx="6779173" cy="3597281"/>
          </a:xfrm>
          <a:prstGeom prst="rect">
            <a:avLst/>
          </a:prstGeom>
        </p:spPr>
      </p:pic>
    </p:spTree>
    <p:extLst>
      <p:ext uri="{BB962C8B-B14F-4D97-AF65-F5344CB8AC3E}">
        <p14:creationId xmlns:p14="http://schemas.microsoft.com/office/powerpoint/2010/main" val="33662406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Effect transition="in" filter="wipe(down)">
                                      <p:cBhvr>
                                        <p:cTn id="7" dur="500"/>
                                        <p:tgtEl>
                                          <p:spTgt spid="52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6"/>
        <p:cNvGrpSpPr/>
        <p:nvPr/>
      </p:nvGrpSpPr>
      <p:grpSpPr>
        <a:xfrm>
          <a:off x="0" y="0"/>
          <a:ext cx="0" cy="0"/>
          <a:chOff x="0" y="0"/>
          <a:chExt cx="0" cy="0"/>
        </a:xfrm>
      </p:grpSpPr>
      <p:sp>
        <p:nvSpPr>
          <p:cNvPr id="3767" name="Google Shape;3767;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err="1">
                <a:solidFill>
                  <a:srgbClr val="FF0000"/>
                </a:solidFill>
              </a:rPr>
              <a:t>T</a:t>
            </a:r>
            <a:r>
              <a:rPr lang="en-US" dirty="0" err="1" smtClean="0">
                <a:solidFill>
                  <a:srgbClr val="FF0000"/>
                </a:solidFill>
              </a:rPr>
              <a:t>hảo</a:t>
            </a:r>
            <a:r>
              <a:rPr lang="en-US" dirty="0" smtClean="0">
                <a:solidFill>
                  <a:srgbClr val="FF0000"/>
                </a:solidFill>
              </a:rPr>
              <a:t> </a:t>
            </a:r>
            <a:r>
              <a:rPr lang="en-US" dirty="0" err="1">
                <a:solidFill>
                  <a:srgbClr val="FF0000"/>
                </a:solidFill>
              </a:rPr>
              <a:t>luận</a:t>
            </a:r>
            <a:r>
              <a:rPr lang="en-US" dirty="0">
                <a:solidFill>
                  <a:srgbClr val="FF0000"/>
                </a:solidFill>
              </a:rPr>
              <a:t> </a:t>
            </a:r>
            <a:r>
              <a:rPr lang="en-US" dirty="0" err="1">
                <a:solidFill>
                  <a:srgbClr val="FF0000"/>
                </a:solidFill>
              </a:rPr>
              <a:t>nội</a:t>
            </a:r>
            <a:r>
              <a:rPr lang="en-US" dirty="0">
                <a:solidFill>
                  <a:srgbClr val="FF0000"/>
                </a:solidFill>
              </a:rPr>
              <a:t> dung </a:t>
            </a:r>
            <a:r>
              <a:rPr lang="en-US" dirty="0" err="1">
                <a:solidFill>
                  <a:srgbClr val="FF0000"/>
                </a:solidFill>
              </a:rPr>
              <a:t>câu</a:t>
            </a:r>
            <a:r>
              <a:rPr lang="en-US" dirty="0">
                <a:solidFill>
                  <a:srgbClr val="FF0000"/>
                </a:solidFill>
              </a:rPr>
              <a:t> </a:t>
            </a:r>
            <a:r>
              <a:rPr lang="en-US" dirty="0" err="1">
                <a:solidFill>
                  <a:srgbClr val="FF0000"/>
                </a:solidFill>
              </a:rPr>
              <a:t>hỏi</a:t>
            </a:r>
            <a:r>
              <a:rPr lang="en-US" dirty="0">
                <a:solidFill>
                  <a:srgbClr val="FF0000"/>
                </a:solidFill>
              </a:rPr>
              <a:t>:</a:t>
            </a:r>
            <a:endParaRPr dirty="0">
              <a:solidFill>
                <a:srgbClr val="FF0000"/>
              </a:solidFill>
            </a:endParaRPr>
          </a:p>
        </p:txBody>
      </p:sp>
      <p:sp>
        <p:nvSpPr>
          <p:cNvPr id="3770" name="Google Shape;3770;p39"/>
          <p:cNvSpPr txBox="1">
            <a:spLocks noGrp="1"/>
          </p:cNvSpPr>
          <p:nvPr>
            <p:ph type="subTitle" idx="2"/>
          </p:nvPr>
        </p:nvSpPr>
        <p:spPr>
          <a:xfrm>
            <a:off x="1437491" y="1086627"/>
            <a:ext cx="7172553" cy="1219022"/>
          </a:xfrm>
          <a:prstGeom prst="rect">
            <a:avLst/>
          </a:prstGeom>
        </p:spPr>
        <p:txBody>
          <a:bodyPr spcFirstLastPara="1" wrap="square" lIns="91425" tIns="91425" rIns="91425" bIns="91425" anchor="b" anchorCtr="0">
            <a:noAutofit/>
          </a:bodyPr>
          <a:lstStyle/>
          <a:p>
            <a:r>
              <a:rPr lang="en-US" dirty="0" err="1">
                <a:solidFill>
                  <a:srgbClr val="00B0F0"/>
                </a:solidFill>
              </a:rPr>
              <a:t>Hệ</a:t>
            </a:r>
            <a:r>
              <a:rPr lang="en-US" dirty="0">
                <a:solidFill>
                  <a:srgbClr val="00B0F0"/>
                </a:solidFill>
              </a:rPr>
              <a:t> </a:t>
            </a:r>
            <a:r>
              <a:rPr lang="en-US" dirty="0" err="1">
                <a:solidFill>
                  <a:srgbClr val="00B0F0"/>
                </a:solidFill>
              </a:rPr>
              <a:t>thống</a:t>
            </a:r>
            <a:r>
              <a:rPr lang="en-US" dirty="0">
                <a:solidFill>
                  <a:srgbClr val="00B0F0"/>
                </a:solidFill>
              </a:rPr>
              <a:t> </a:t>
            </a:r>
            <a:r>
              <a:rPr lang="en-US" dirty="0" err="1">
                <a:solidFill>
                  <a:srgbClr val="00B0F0"/>
                </a:solidFill>
              </a:rPr>
              <a:t>thủy</a:t>
            </a:r>
            <a:r>
              <a:rPr lang="en-US" dirty="0">
                <a:solidFill>
                  <a:srgbClr val="00B0F0"/>
                </a:solidFill>
              </a:rPr>
              <a:t> </a:t>
            </a:r>
            <a:r>
              <a:rPr lang="en-US" dirty="0" err="1">
                <a:solidFill>
                  <a:srgbClr val="00B0F0"/>
                </a:solidFill>
              </a:rPr>
              <a:t>canh</a:t>
            </a:r>
            <a:r>
              <a:rPr lang="en-US" dirty="0">
                <a:solidFill>
                  <a:srgbClr val="00B0F0"/>
                </a:solidFill>
              </a:rPr>
              <a:t> </a:t>
            </a:r>
            <a:r>
              <a:rPr lang="en-US" dirty="0" err="1">
                <a:solidFill>
                  <a:srgbClr val="00B0F0"/>
                </a:solidFill>
              </a:rPr>
              <a:t>là</a:t>
            </a:r>
            <a:r>
              <a:rPr lang="en-US" dirty="0">
                <a:solidFill>
                  <a:srgbClr val="00B0F0"/>
                </a:solidFill>
              </a:rPr>
              <a:t> </a:t>
            </a:r>
            <a:r>
              <a:rPr lang="en-US" dirty="0" err="1">
                <a:solidFill>
                  <a:srgbClr val="00B0F0"/>
                </a:solidFill>
              </a:rPr>
              <a:t>gì</a:t>
            </a:r>
            <a:r>
              <a:rPr lang="en-US" dirty="0">
                <a:solidFill>
                  <a:srgbClr val="00B0F0"/>
                </a:solidFill>
              </a:rPr>
              <a:t>? </a:t>
            </a:r>
            <a:r>
              <a:rPr lang="en-US" dirty="0" err="1">
                <a:solidFill>
                  <a:srgbClr val="00B0F0"/>
                </a:solidFill>
              </a:rPr>
              <a:t>Kể</a:t>
            </a:r>
            <a:r>
              <a:rPr lang="en-US" dirty="0">
                <a:solidFill>
                  <a:srgbClr val="00B0F0"/>
                </a:solidFill>
              </a:rPr>
              <a:t> </a:t>
            </a:r>
            <a:r>
              <a:rPr lang="en-US" dirty="0" err="1">
                <a:solidFill>
                  <a:srgbClr val="00B0F0"/>
                </a:solidFill>
              </a:rPr>
              <a:t>tên</a:t>
            </a:r>
            <a:r>
              <a:rPr lang="en-US" dirty="0">
                <a:solidFill>
                  <a:srgbClr val="00B0F0"/>
                </a:solidFill>
              </a:rPr>
              <a:t> </a:t>
            </a:r>
            <a:r>
              <a:rPr lang="en-US" dirty="0" err="1">
                <a:solidFill>
                  <a:srgbClr val="00B0F0"/>
                </a:solidFill>
              </a:rPr>
              <a:t>một</a:t>
            </a:r>
            <a:r>
              <a:rPr lang="en-US" dirty="0">
                <a:solidFill>
                  <a:srgbClr val="00B0F0"/>
                </a:solidFill>
              </a:rPr>
              <a:t> </a:t>
            </a:r>
            <a:r>
              <a:rPr lang="en-US" dirty="0" err="1">
                <a:solidFill>
                  <a:srgbClr val="00B0F0"/>
                </a:solidFill>
              </a:rPr>
              <a:t>số</a:t>
            </a:r>
            <a:r>
              <a:rPr lang="en-US" dirty="0">
                <a:solidFill>
                  <a:srgbClr val="00B0F0"/>
                </a:solidFill>
              </a:rPr>
              <a:t> </a:t>
            </a:r>
            <a:r>
              <a:rPr lang="en-US" dirty="0" err="1">
                <a:solidFill>
                  <a:srgbClr val="00B0F0"/>
                </a:solidFill>
              </a:rPr>
              <a:t>loại</a:t>
            </a:r>
            <a:r>
              <a:rPr lang="en-US" dirty="0">
                <a:solidFill>
                  <a:srgbClr val="00B0F0"/>
                </a:solidFill>
              </a:rPr>
              <a:t> </a:t>
            </a:r>
            <a:r>
              <a:rPr lang="en-US" dirty="0" err="1">
                <a:solidFill>
                  <a:srgbClr val="00B0F0"/>
                </a:solidFill>
              </a:rPr>
              <a:t>cây</a:t>
            </a:r>
            <a:r>
              <a:rPr lang="en-US" dirty="0">
                <a:solidFill>
                  <a:srgbClr val="00B0F0"/>
                </a:solidFill>
              </a:rPr>
              <a:t> </a:t>
            </a:r>
            <a:r>
              <a:rPr lang="en-US" dirty="0" err="1">
                <a:solidFill>
                  <a:srgbClr val="00B0F0"/>
                </a:solidFill>
              </a:rPr>
              <a:t>được</a:t>
            </a:r>
            <a:r>
              <a:rPr lang="en-US" dirty="0">
                <a:solidFill>
                  <a:srgbClr val="00B0F0"/>
                </a:solidFill>
              </a:rPr>
              <a:t> </a:t>
            </a:r>
            <a:r>
              <a:rPr lang="en-US" dirty="0" err="1">
                <a:solidFill>
                  <a:srgbClr val="00B0F0"/>
                </a:solidFill>
              </a:rPr>
              <a:t>trồng</a:t>
            </a:r>
            <a:r>
              <a:rPr lang="en-US" dirty="0">
                <a:solidFill>
                  <a:srgbClr val="00B0F0"/>
                </a:solidFill>
              </a:rPr>
              <a:t> </a:t>
            </a:r>
            <a:r>
              <a:rPr lang="en-US" dirty="0" err="1">
                <a:solidFill>
                  <a:srgbClr val="00B0F0"/>
                </a:solidFill>
              </a:rPr>
              <a:t>bằng</a:t>
            </a:r>
            <a:r>
              <a:rPr lang="en-US" dirty="0">
                <a:solidFill>
                  <a:srgbClr val="00B0F0"/>
                </a:solidFill>
              </a:rPr>
              <a:t> </a:t>
            </a:r>
            <a:r>
              <a:rPr lang="en-US" dirty="0" err="1">
                <a:solidFill>
                  <a:srgbClr val="00B0F0"/>
                </a:solidFill>
              </a:rPr>
              <a:t>phương</a:t>
            </a:r>
            <a:r>
              <a:rPr lang="en-US" dirty="0">
                <a:solidFill>
                  <a:srgbClr val="00B0F0"/>
                </a:solidFill>
              </a:rPr>
              <a:t> </a:t>
            </a:r>
            <a:r>
              <a:rPr lang="en-US" dirty="0" err="1">
                <a:solidFill>
                  <a:srgbClr val="00B0F0"/>
                </a:solidFill>
              </a:rPr>
              <a:t>pháp</a:t>
            </a:r>
            <a:r>
              <a:rPr lang="en-US" dirty="0">
                <a:solidFill>
                  <a:srgbClr val="00B0F0"/>
                </a:solidFill>
              </a:rPr>
              <a:t> </a:t>
            </a:r>
            <a:r>
              <a:rPr lang="en-US" dirty="0" err="1">
                <a:solidFill>
                  <a:srgbClr val="00B0F0"/>
                </a:solidFill>
              </a:rPr>
              <a:t>thủy</a:t>
            </a:r>
            <a:r>
              <a:rPr lang="en-US" dirty="0">
                <a:solidFill>
                  <a:srgbClr val="00B0F0"/>
                </a:solidFill>
              </a:rPr>
              <a:t> </a:t>
            </a:r>
            <a:r>
              <a:rPr lang="en-US" dirty="0" err="1">
                <a:solidFill>
                  <a:srgbClr val="00B0F0"/>
                </a:solidFill>
              </a:rPr>
              <a:t>canh</a:t>
            </a:r>
            <a:r>
              <a:rPr lang="en-US" dirty="0">
                <a:solidFill>
                  <a:srgbClr val="00B0F0"/>
                </a:solidFill>
              </a:rPr>
              <a:t> ở </a:t>
            </a:r>
            <a:r>
              <a:rPr lang="en-US" dirty="0" err="1">
                <a:solidFill>
                  <a:srgbClr val="00B0F0"/>
                </a:solidFill>
              </a:rPr>
              <a:t>địa</a:t>
            </a:r>
            <a:r>
              <a:rPr lang="en-US" dirty="0">
                <a:solidFill>
                  <a:srgbClr val="00B0F0"/>
                </a:solidFill>
              </a:rPr>
              <a:t> </a:t>
            </a:r>
            <a:r>
              <a:rPr lang="en-US" dirty="0" err="1">
                <a:solidFill>
                  <a:srgbClr val="00B0F0"/>
                </a:solidFill>
              </a:rPr>
              <a:t>phương</a:t>
            </a:r>
            <a:r>
              <a:rPr lang="en-US" dirty="0">
                <a:solidFill>
                  <a:srgbClr val="00B0F0"/>
                </a:solidFill>
              </a:rPr>
              <a:t> </a:t>
            </a:r>
            <a:r>
              <a:rPr lang="en-US" dirty="0" err="1">
                <a:solidFill>
                  <a:srgbClr val="00B0F0"/>
                </a:solidFill>
              </a:rPr>
              <a:t>mà</a:t>
            </a:r>
            <a:r>
              <a:rPr lang="en-US" dirty="0">
                <a:solidFill>
                  <a:srgbClr val="00B0F0"/>
                </a:solidFill>
              </a:rPr>
              <a:t> </a:t>
            </a:r>
            <a:r>
              <a:rPr lang="en-US" dirty="0" err="1">
                <a:solidFill>
                  <a:srgbClr val="00B0F0"/>
                </a:solidFill>
              </a:rPr>
              <a:t>em</a:t>
            </a:r>
            <a:r>
              <a:rPr lang="en-US" dirty="0">
                <a:solidFill>
                  <a:srgbClr val="00B0F0"/>
                </a:solidFill>
              </a:rPr>
              <a:t> </a:t>
            </a:r>
            <a:r>
              <a:rPr lang="en-US" dirty="0" err="1">
                <a:solidFill>
                  <a:srgbClr val="00B0F0"/>
                </a:solidFill>
              </a:rPr>
              <a:t>biết</a:t>
            </a:r>
            <a:r>
              <a:rPr lang="en-US" dirty="0" smtClean="0">
                <a:solidFill>
                  <a:srgbClr val="00B0F0"/>
                </a:solidFill>
              </a:rPr>
              <a:t>?</a:t>
            </a:r>
            <a:endParaRPr lang="en-US" dirty="0">
              <a:solidFill>
                <a:srgbClr val="00B0F0"/>
              </a:solidFill>
            </a:endParaRPr>
          </a:p>
        </p:txBody>
      </p:sp>
      <p:sp>
        <p:nvSpPr>
          <p:cNvPr id="3777" name="Google Shape;3777;p39"/>
          <p:cNvSpPr/>
          <p:nvPr/>
        </p:nvSpPr>
        <p:spPr>
          <a:xfrm>
            <a:off x="720000" y="1157066"/>
            <a:ext cx="717491" cy="800594"/>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80;p38"/>
          <p:cNvSpPr txBox="1">
            <a:spLocks/>
          </p:cNvSpPr>
          <p:nvPr/>
        </p:nvSpPr>
        <p:spPr>
          <a:xfrm>
            <a:off x="816665" y="1340802"/>
            <a:ext cx="524160" cy="4331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000" b="1"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ctr"/>
            <a:r>
              <a:rPr lang="en" sz="3200" dirty="0" smtClean="0"/>
              <a:t>6</a:t>
            </a:r>
            <a:endParaRPr lang="en" sz="3200" dirty="0"/>
          </a:p>
        </p:txBody>
      </p:sp>
      <p:sp>
        <p:nvSpPr>
          <p:cNvPr id="40" name="Google Shape;3770;p39"/>
          <p:cNvSpPr txBox="1">
            <a:spLocks noGrp="1"/>
          </p:cNvSpPr>
          <p:nvPr>
            <p:ph type="subTitle" idx="2"/>
          </p:nvPr>
        </p:nvSpPr>
        <p:spPr>
          <a:xfrm>
            <a:off x="1340825" y="2690910"/>
            <a:ext cx="7141619" cy="930999"/>
          </a:xfrm>
          <a:prstGeom prst="rect">
            <a:avLst/>
          </a:prstGeom>
        </p:spPr>
        <p:txBody>
          <a:bodyPr spcFirstLastPara="1" wrap="square" lIns="91425" tIns="91425" rIns="91425" bIns="91425" anchor="b" anchorCtr="0">
            <a:noAutofit/>
          </a:bodyPr>
          <a:lstStyle/>
          <a:p>
            <a:r>
              <a:rPr lang="en-US" sz="1800" dirty="0" err="1">
                <a:solidFill>
                  <a:srgbClr val="0070C0"/>
                </a:solidFill>
              </a:rPr>
              <a:t>Nhiều</a:t>
            </a:r>
            <a:r>
              <a:rPr lang="en-US" sz="1800" dirty="0">
                <a:solidFill>
                  <a:srgbClr val="0070C0"/>
                </a:solidFill>
              </a:rPr>
              <a:t> </a:t>
            </a:r>
            <a:r>
              <a:rPr lang="en-US" sz="1800" dirty="0" err="1">
                <a:solidFill>
                  <a:srgbClr val="0070C0"/>
                </a:solidFill>
              </a:rPr>
              <a:t>người</a:t>
            </a:r>
            <a:r>
              <a:rPr lang="en-US" sz="1800" dirty="0">
                <a:solidFill>
                  <a:srgbClr val="0070C0"/>
                </a:solidFill>
              </a:rPr>
              <a:t> </a:t>
            </a:r>
            <a:r>
              <a:rPr lang="en-US" sz="1800" dirty="0" err="1">
                <a:solidFill>
                  <a:srgbClr val="0070C0"/>
                </a:solidFill>
              </a:rPr>
              <a:t>trồng</a:t>
            </a:r>
            <a:r>
              <a:rPr lang="en-US" sz="1800" dirty="0">
                <a:solidFill>
                  <a:srgbClr val="0070C0"/>
                </a:solidFill>
              </a:rPr>
              <a:t> </a:t>
            </a:r>
            <a:r>
              <a:rPr lang="en-US" sz="1800" dirty="0" err="1">
                <a:solidFill>
                  <a:srgbClr val="0070C0"/>
                </a:solidFill>
              </a:rPr>
              <a:t>rau</a:t>
            </a:r>
            <a:r>
              <a:rPr lang="en-US" sz="1800" dirty="0">
                <a:solidFill>
                  <a:srgbClr val="0070C0"/>
                </a:solidFill>
              </a:rPr>
              <a:t> </a:t>
            </a:r>
            <a:r>
              <a:rPr lang="en-US" sz="1800" dirty="0" err="1">
                <a:solidFill>
                  <a:srgbClr val="0070C0"/>
                </a:solidFill>
              </a:rPr>
              <a:t>thủy</a:t>
            </a:r>
            <a:r>
              <a:rPr lang="en-US" sz="1800" dirty="0">
                <a:solidFill>
                  <a:srgbClr val="0070C0"/>
                </a:solidFill>
              </a:rPr>
              <a:t> </a:t>
            </a:r>
            <a:r>
              <a:rPr lang="en-US" sz="1800" dirty="0" err="1">
                <a:solidFill>
                  <a:srgbClr val="0070C0"/>
                </a:solidFill>
              </a:rPr>
              <a:t>canh</a:t>
            </a:r>
            <a:r>
              <a:rPr lang="en-US" sz="1800" dirty="0">
                <a:solidFill>
                  <a:srgbClr val="0070C0"/>
                </a:solidFill>
              </a:rPr>
              <a:t> </a:t>
            </a:r>
            <a:r>
              <a:rPr lang="en-US" sz="1800" dirty="0" err="1">
                <a:solidFill>
                  <a:srgbClr val="0070C0"/>
                </a:solidFill>
              </a:rPr>
              <a:t>trong</a:t>
            </a:r>
            <a:r>
              <a:rPr lang="en-US" sz="1800" dirty="0">
                <a:solidFill>
                  <a:srgbClr val="0070C0"/>
                </a:solidFill>
              </a:rPr>
              <a:t> </a:t>
            </a:r>
            <a:r>
              <a:rPr lang="en-US" sz="1800" dirty="0" err="1">
                <a:solidFill>
                  <a:srgbClr val="0070C0"/>
                </a:solidFill>
              </a:rPr>
              <a:t>các</a:t>
            </a:r>
            <a:r>
              <a:rPr lang="en-US" sz="1800" dirty="0">
                <a:solidFill>
                  <a:srgbClr val="0070C0"/>
                </a:solidFill>
              </a:rPr>
              <a:t> </a:t>
            </a:r>
            <a:r>
              <a:rPr lang="en-US" sz="1800" dirty="0" err="1">
                <a:solidFill>
                  <a:srgbClr val="0070C0"/>
                </a:solidFill>
              </a:rPr>
              <a:t>thùng</a:t>
            </a:r>
            <a:r>
              <a:rPr lang="en-US" sz="1800" dirty="0">
                <a:solidFill>
                  <a:srgbClr val="0070C0"/>
                </a:solidFill>
              </a:rPr>
              <a:t> </a:t>
            </a:r>
            <a:r>
              <a:rPr lang="en-US" sz="1800" dirty="0" err="1">
                <a:solidFill>
                  <a:srgbClr val="0070C0"/>
                </a:solidFill>
              </a:rPr>
              <a:t>xốp</a:t>
            </a:r>
            <a:r>
              <a:rPr lang="en-US" sz="1800" dirty="0">
                <a:solidFill>
                  <a:srgbClr val="0070C0"/>
                </a:solidFill>
              </a:rPr>
              <a:t>, </a:t>
            </a:r>
            <a:r>
              <a:rPr lang="en-US" sz="1800" dirty="0" err="1">
                <a:solidFill>
                  <a:srgbClr val="0070C0"/>
                </a:solidFill>
              </a:rPr>
              <a:t>thùng</a:t>
            </a:r>
            <a:r>
              <a:rPr lang="en-US" sz="1800" dirty="0">
                <a:solidFill>
                  <a:srgbClr val="0070C0"/>
                </a:solidFill>
              </a:rPr>
              <a:t> </a:t>
            </a:r>
            <a:r>
              <a:rPr lang="en-US" sz="1800" dirty="0" err="1">
                <a:solidFill>
                  <a:srgbClr val="0070C0"/>
                </a:solidFill>
              </a:rPr>
              <a:t>nhựa</a:t>
            </a:r>
            <a:r>
              <a:rPr lang="en-US" sz="1800" dirty="0">
                <a:solidFill>
                  <a:srgbClr val="0070C0"/>
                </a:solidFill>
              </a:rPr>
              <a:t> </a:t>
            </a:r>
            <a:r>
              <a:rPr lang="en-US" sz="1800" dirty="0" err="1">
                <a:solidFill>
                  <a:srgbClr val="0070C0"/>
                </a:solidFill>
              </a:rPr>
              <a:t>chứa</a:t>
            </a:r>
            <a:r>
              <a:rPr lang="en-US" sz="1800" dirty="0">
                <a:solidFill>
                  <a:srgbClr val="0070C0"/>
                </a:solidFill>
              </a:rPr>
              <a:t> dung </a:t>
            </a:r>
            <a:r>
              <a:rPr lang="en-US" sz="1800" dirty="0" err="1">
                <a:solidFill>
                  <a:srgbClr val="0070C0"/>
                </a:solidFill>
              </a:rPr>
              <a:t>dịch</a:t>
            </a:r>
            <a:r>
              <a:rPr lang="en-US" sz="1800" dirty="0">
                <a:solidFill>
                  <a:srgbClr val="0070C0"/>
                </a:solidFill>
              </a:rPr>
              <a:t> </a:t>
            </a:r>
            <a:r>
              <a:rPr lang="en-US" sz="1800" dirty="0" err="1">
                <a:solidFill>
                  <a:srgbClr val="0070C0"/>
                </a:solidFill>
              </a:rPr>
              <a:t>dinh</a:t>
            </a:r>
            <a:r>
              <a:rPr lang="en-US" sz="1800" dirty="0">
                <a:solidFill>
                  <a:srgbClr val="0070C0"/>
                </a:solidFill>
              </a:rPr>
              <a:t> </a:t>
            </a:r>
            <a:r>
              <a:rPr lang="en-US" sz="1800" dirty="0" err="1">
                <a:solidFill>
                  <a:srgbClr val="0070C0"/>
                </a:solidFill>
              </a:rPr>
              <a:t>dưỡng</a:t>
            </a:r>
            <a:r>
              <a:rPr lang="en-US" sz="1800" dirty="0">
                <a:solidFill>
                  <a:srgbClr val="0070C0"/>
                </a:solidFill>
              </a:rPr>
              <a:t> </a:t>
            </a:r>
            <a:r>
              <a:rPr lang="en-US" sz="1800" dirty="0" err="1">
                <a:solidFill>
                  <a:srgbClr val="0070C0"/>
                </a:solidFill>
              </a:rPr>
              <a:t>trên</a:t>
            </a:r>
            <a:r>
              <a:rPr lang="en-US" sz="1800" dirty="0">
                <a:solidFill>
                  <a:srgbClr val="0070C0"/>
                </a:solidFill>
              </a:rPr>
              <a:t> </a:t>
            </a:r>
            <a:r>
              <a:rPr lang="en-US" sz="1800" dirty="0" err="1">
                <a:solidFill>
                  <a:srgbClr val="0070C0"/>
                </a:solidFill>
              </a:rPr>
              <a:t>sân</a:t>
            </a:r>
            <a:r>
              <a:rPr lang="en-US" sz="1800" dirty="0">
                <a:solidFill>
                  <a:srgbClr val="0070C0"/>
                </a:solidFill>
              </a:rPr>
              <a:t> </a:t>
            </a:r>
            <a:r>
              <a:rPr lang="en-US" sz="1800" dirty="0" err="1">
                <a:solidFill>
                  <a:srgbClr val="0070C0"/>
                </a:solidFill>
              </a:rPr>
              <a:t>thượng</a:t>
            </a:r>
            <a:r>
              <a:rPr lang="en-US" sz="1800" dirty="0">
                <a:solidFill>
                  <a:srgbClr val="0070C0"/>
                </a:solidFill>
              </a:rPr>
              <a:t> </a:t>
            </a:r>
            <a:r>
              <a:rPr lang="en-US" sz="1800" dirty="0" err="1">
                <a:solidFill>
                  <a:srgbClr val="0070C0"/>
                </a:solidFill>
              </a:rPr>
              <a:t>hoặc</a:t>
            </a:r>
            <a:r>
              <a:rPr lang="en-US" sz="1800" dirty="0">
                <a:solidFill>
                  <a:srgbClr val="0070C0"/>
                </a:solidFill>
              </a:rPr>
              <a:t> ban </a:t>
            </a:r>
            <a:r>
              <a:rPr lang="en-US" sz="1800" dirty="0" err="1">
                <a:solidFill>
                  <a:srgbClr val="0070C0"/>
                </a:solidFill>
              </a:rPr>
              <a:t>công</a:t>
            </a:r>
            <a:r>
              <a:rPr lang="en-US" sz="1800" dirty="0">
                <a:solidFill>
                  <a:srgbClr val="0070C0"/>
                </a:solidFill>
              </a:rPr>
              <a:t> </a:t>
            </a:r>
            <a:r>
              <a:rPr lang="en-US" sz="1800" dirty="0" err="1">
                <a:solidFill>
                  <a:srgbClr val="0070C0"/>
                </a:solidFill>
              </a:rPr>
              <a:t>nhà</a:t>
            </a:r>
            <a:r>
              <a:rPr lang="en-US" sz="1800" dirty="0">
                <a:solidFill>
                  <a:srgbClr val="0070C0"/>
                </a:solidFill>
              </a:rPr>
              <a:t>. Theo </a:t>
            </a:r>
            <a:r>
              <a:rPr lang="en-US" sz="1800" dirty="0" err="1">
                <a:solidFill>
                  <a:srgbClr val="0070C0"/>
                </a:solidFill>
              </a:rPr>
              <a:t>em</a:t>
            </a:r>
            <a:r>
              <a:rPr lang="en-US" sz="1800" dirty="0">
                <a:solidFill>
                  <a:srgbClr val="0070C0"/>
                </a:solidFill>
              </a:rPr>
              <a:t>, </a:t>
            </a:r>
            <a:r>
              <a:rPr lang="en-US" sz="1800" dirty="0" err="1">
                <a:solidFill>
                  <a:srgbClr val="0070C0"/>
                </a:solidFill>
              </a:rPr>
              <a:t>rau</a:t>
            </a:r>
            <a:r>
              <a:rPr lang="en-US" sz="1800" dirty="0">
                <a:solidFill>
                  <a:srgbClr val="0070C0"/>
                </a:solidFill>
              </a:rPr>
              <a:t> </a:t>
            </a:r>
            <a:r>
              <a:rPr lang="en-US" sz="1800" dirty="0" err="1">
                <a:solidFill>
                  <a:srgbClr val="0070C0"/>
                </a:solidFill>
              </a:rPr>
              <a:t>trồng</a:t>
            </a:r>
            <a:r>
              <a:rPr lang="en-US" sz="1800" dirty="0">
                <a:solidFill>
                  <a:srgbClr val="0070C0"/>
                </a:solidFill>
              </a:rPr>
              <a:t> </a:t>
            </a:r>
            <a:r>
              <a:rPr lang="en-US" sz="1800" dirty="0" err="1">
                <a:solidFill>
                  <a:srgbClr val="0070C0"/>
                </a:solidFill>
              </a:rPr>
              <a:t>như</a:t>
            </a:r>
            <a:r>
              <a:rPr lang="en-US" sz="1800" dirty="0">
                <a:solidFill>
                  <a:srgbClr val="0070C0"/>
                </a:solidFill>
              </a:rPr>
              <a:t> </a:t>
            </a:r>
            <a:r>
              <a:rPr lang="en-US" sz="1800" dirty="0" err="1">
                <a:solidFill>
                  <a:srgbClr val="0070C0"/>
                </a:solidFill>
              </a:rPr>
              <a:t>vậy</a:t>
            </a:r>
            <a:r>
              <a:rPr lang="en-US" sz="1800" dirty="0">
                <a:solidFill>
                  <a:srgbClr val="0070C0"/>
                </a:solidFill>
              </a:rPr>
              <a:t> </a:t>
            </a:r>
            <a:r>
              <a:rPr lang="en-US" sz="1800" dirty="0" err="1">
                <a:solidFill>
                  <a:srgbClr val="0070C0"/>
                </a:solidFill>
              </a:rPr>
              <a:t>liệu</a:t>
            </a:r>
            <a:r>
              <a:rPr lang="en-US" sz="1800" dirty="0">
                <a:solidFill>
                  <a:srgbClr val="0070C0"/>
                </a:solidFill>
              </a:rPr>
              <a:t> </a:t>
            </a:r>
            <a:r>
              <a:rPr lang="en-US" sz="1800" dirty="0" err="1">
                <a:solidFill>
                  <a:srgbClr val="0070C0"/>
                </a:solidFill>
              </a:rPr>
              <a:t>có</a:t>
            </a:r>
            <a:r>
              <a:rPr lang="en-US" sz="1800" dirty="0">
                <a:solidFill>
                  <a:srgbClr val="0070C0"/>
                </a:solidFill>
              </a:rPr>
              <a:t> </a:t>
            </a:r>
            <a:r>
              <a:rPr lang="en-US" sz="1800" dirty="0" err="1">
                <a:solidFill>
                  <a:srgbClr val="0070C0"/>
                </a:solidFill>
              </a:rPr>
              <a:t>thực</a:t>
            </a:r>
            <a:r>
              <a:rPr lang="en-US" sz="1800" dirty="0">
                <a:solidFill>
                  <a:srgbClr val="0070C0"/>
                </a:solidFill>
              </a:rPr>
              <a:t> </a:t>
            </a:r>
            <a:r>
              <a:rPr lang="en-US" sz="1800" dirty="0" err="1">
                <a:solidFill>
                  <a:srgbClr val="0070C0"/>
                </a:solidFill>
              </a:rPr>
              <a:t>sự</a:t>
            </a:r>
            <a:r>
              <a:rPr lang="en-US" sz="1800" dirty="0">
                <a:solidFill>
                  <a:srgbClr val="0070C0"/>
                </a:solidFill>
              </a:rPr>
              <a:t> </a:t>
            </a:r>
            <a:r>
              <a:rPr lang="en-US" sz="1800" dirty="0" err="1">
                <a:solidFill>
                  <a:srgbClr val="0070C0"/>
                </a:solidFill>
              </a:rPr>
              <a:t>là</a:t>
            </a:r>
            <a:r>
              <a:rPr lang="en-US" sz="1800" dirty="0">
                <a:solidFill>
                  <a:srgbClr val="0070C0"/>
                </a:solidFill>
              </a:rPr>
              <a:t> </a:t>
            </a:r>
            <a:r>
              <a:rPr lang="en-US" sz="1800" dirty="0" err="1">
                <a:solidFill>
                  <a:srgbClr val="0070C0"/>
                </a:solidFill>
              </a:rPr>
              <a:t>sản</a:t>
            </a:r>
            <a:r>
              <a:rPr lang="en-US" sz="1800" dirty="0">
                <a:solidFill>
                  <a:srgbClr val="0070C0"/>
                </a:solidFill>
              </a:rPr>
              <a:t> </a:t>
            </a:r>
            <a:r>
              <a:rPr lang="en-US" sz="1800" dirty="0" err="1">
                <a:solidFill>
                  <a:srgbClr val="0070C0"/>
                </a:solidFill>
              </a:rPr>
              <a:t>phẩm</a:t>
            </a:r>
            <a:r>
              <a:rPr lang="en-US" sz="1800" dirty="0">
                <a:solidFill>
                  <a:srgbClr val="0070C0"/>
                </a:solidFill>
              </a:rPr>
              <a:t> </a:t>
            </a:r>
            <a:r>
              <a:rPr lang="en-US" sz="1800" dirty="0" err="1">
                <a:solidFill>
                  <a:srgbClr val="0070C0"/>
                </a:solidFill>
              </a:rPr>
              <a:t>sạch</a:t>
            </a:r>
            <a:r>
              <a:rPr lang="en-US" sz="1800" dirty="0">
                <a:solidFill>
                  <a:srgbClr val="0070C0"/>
                </a:solidFill>
              </a:rPr>
              <a:t>? </a:t>
            </a:r>
            <a:r>
              <a:rPr lang="en-US" sz="1800" dirty="0" err="1">
                <a:solidFill>
                  <a:srgbClr val="0070C0"/>
                </a:solidFill>
              </a:rPr>
              <a:t>Giải</a:t>
            </a:r>
            <a:r>
              <a:rPr lang="en-US" sz="1800" dirty="0">
                <a:solidFill>
                  <a:srgbClr val="0070C0"/>
                </a:solidFill>
              </a:rPr>
              <a:t> </a:t>
            </a:r>
            <a:r>
              <a:rPr lang="en-US" sz="1800" dirty="0" err="1">
                <a:solidFill>
                  <a:srgbClr val="0070C0"/>
                </a:solidFill>
              </a:rPr>
              <a:t>thích</a:t>
            </a:r>
            <a:r>
              <a:rPr lang="en-US" sz="1800" dirty="0">
                <a:solidFill>
                  <a:srgbClr val="0070C0"/>
                </a:solidFill>
              </a:rPr>
              <a:t>? </a:t>
            </a:r>
          </a:p>
        </p:txBody>
      </p:sp>
      <p:sp>
        <p:nvSpPr>
          <p:cNvPr id="41" name="Google Shape;3777;p39"/>
          <p:cNvSpPr/>
          <p:nvPr/>
        </p:nvSpPr>
        <p:spPr>
          <a:xfrm>
            <a:off x="720000" y="2370279"/>
            <a:ext cx="717491" cy="800594"/>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80;p38"/>
          <p:cNvSpPr txBox="1">
            <a:spLocks/>
          </p:cNvSpPr>
          <p:nvPr/>
        </p:nvSpPr>
        <p:spPr>
          <a:xfrm>
            <a:off x="816665" y="2554015"/>
            <a:ext cx="524160" cy="4331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000" b="1"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ctr"/>
            <a:r>
              <a:rPr lang="en" sz="3200" dirty="0"/>
              <a:t>7</a:t>
            </a:r>
          </a:p>
        </p:txBody>
      </p:sp>
      <p:sp>
        <p:nvSpPr>
          <p:cNvPr id="43" name="Google Shape;3770;p39"/>
          <p:cNvSpPr txBox="1">
            <a:spLocks noGrp="1"/>
          </p:cNvSpPr>
          <p:nvPr>
            <p:ph type="subTitle" idx="2"/>
          </p:nvPr>
        </p:nvSpPr>
        <p:spPr>
          <a:xfrm>
            <a:off x="1281908" y="3556134"/>
            <a:ext cx="6889844" cy="1013989"/>
          </a:xfrm>
          <a:prstGeom prst="rect">
            <a:avLst/>
          </a:prstGeom>
        </p:spPr>
        <p:txBody>
          <a:bodyPr spcFirstLastPara="1" wrap="square" lIns="91425" tIns="91425" rIns="91425" bIns="91425" anchor="b" anchorCtr="0">
            <a:noAutofit/>
          </a:bodyPr>
          <a:lstStyle/>
          <a:p>
            <a:r>
              <a:rPr lang="en-US" dirty="0">
                <a:solidFill>
                  <a:srgbClr val="002060"/>
                </a:solidFill>
              </a:rPr>
              <a:t>Dung </a:t>
            </a:r>
            <a:r>
              <a:rPr lang="en-US" dirty="0" err="1">
                <a:solidFill>
                  <a:srgbClr val="002060"/>
                </a:solidFill>
              </a:rPr>
              <a:t>dịch</a:t>
            </a:r>
            <a:r>
              <a:rPr lang="en-US" dirty="0">
                <a:solidFill>
                  <a:srgbClr val="002060"/>
                </a:solidFill>
              </a:rPr>
              <a:t> </a:t>
            </a:r>
            <a:r>
              <a:rPr lang="en-US" dirty="0" err="1">
                <a:solidFill>
                  <a:srgbClr val="002060"/>
                </a:solidFill>
              </a:rPr>
              <a:t>dinh</a:t>
            </a:r>
            <a:r>
              <a:rPr lang="en-US" dirty="0">
                <a:solidFill>
                  <a:srgbClr val="002060"/>
                </a:solidFill>
              </a:rPr>
              <a:t> </a:t>
            </a:r>
            <a:r>
              <a:rPr lang="en-US" dirty="0" err="1">
                <a:solidFill>
                  <a:srgbClr val="002060"/>
                </a:solidFill>
              </a:rPr>
              <a:t>dưỡng</a:t>
            </a:r>
            <a:r>
              <a:rPr lang="en-US" dirty="0">
                <a:solidFill>
                  <a:srgbClr val="002060"/>
                </a:solidFill>
              </a:rPr>
              <a:t> </a:t>
            </a:r>
            <a:r>
              <a:rPr lang="en-US" dirty="0" err="1">
                <a:solidFill>
                  <a:srgbClr val="002060"/>
                </a:solidFill>
              </a:rPr>
              <a:t>có</a:t>
            </a:r>
            <a:r>
              <a:rPr lang="en-US" dirty="0">
                <a:solidFill>
                  <a:srgbClr val="002060"/>
                </a:solidFill>
              </a:rPr>
              <a:t> </a:t>
            </a:r>
            <a:r>
              <a:rPr lang="en-US" dirty="0" err="1">
                <a:solidFill>
                  <a:srgbClr val="002060"/>
                </a:solidFill>
              </a:rPr>
              <a:t>vai</a:t>
            </a:r>
            <a:r>
              <a:rPr lang="en-US" dirty="0">
                <a:solidFill>
                  <a:srgbClr val="002060"/>
                </a:solidFill>
              </a:rPr>
              <a:t> </a:t>
            </a:r>
            <a:r>
              <a:rPr lang="en-US" dirty="0" err="1">
                <a:solidFill>
                  <a:srgbClr val="002060"/>
                </a:solidFill>
              </a:rPr>
              <a:t>trò</a:t>
            </a:r>
            <a:r>
              <a:rPr lang="en-US" dirty="0">
                <a:solidFill>
                  <a:srgbClr val="002060"/>
                </a:solidFill>
              </a:rPr>
              <a:t> </a:t>
            </a:r>
            <a:r>
              <a:rPr lang="en-US" dirty="0" err="1">
                <a:solidFill>
                  <a:srgbClr val="002060"/>
                </a:solidFill>
              </a:rPr>
              <a:t>như</a:t>
            </a:r>
            <a:r>
              <a:rPr lang="en-US" dirty="0">
                <a:solidFill>
                  <a:srgbClr val="002060"/>
                </a:solidFill>
              </a:rPr>
              <a:t> </a:t>
            </a:r>
            <a:r>
              <a:rPr lang="en-US" dirty="0" err="1">
                <a:solidFill>
                  <a:srgbClr val="002060"/>
                </a:solidFill>
              </a:rPr>
              <a:t>thế</a:t>
            </a:r>
            <a:r>
              <a:rPr lang="en-US" dirty="0">
                <a:solidFill>
                  <a:srgbClr val="002060"/>
                </a:solidFill>
              </a:rPr>
              <a:t> </a:t>
            </a:r>
            <a:r>
              <a:rPr lang="en-US" dirty="0" err="1">
                <a:solidFill>
                  <a:srgbClr val="002060"/>
                </a:solidFill>
              </a:rPr>
              <a:t>nào</a:t>
            </a:r>
            <a:r>
              <a:rPr lang="en-US" dirty="0">
                <a:solidFill>
                  <a:srgbClr val="002060"/>
                </a:solidFill>
              </a:rPr>
              <a:t> </a:t>
            </a:r>
            <a:r>
              <a:rPr lang="en-US" dirty="0" err="1">
                <a:solidFill>
                  <a:srgbClr val="002060"/>
                </a:solidFill>
              </a:rPr>
              <a:t>trong</a:t>
            </a:r>
            <a:r>
              <a:rPr lang="en-US" dirty="0">
                <a:solidFill>
                  <a:srgbClr val="002060"/>
                </a:solidFill>
              </a:rPr>
              <a:t> </a:t>
            </a:r>
            <a:r>
              <a:rPr lang="en-US" dirty="0" err="1">
                <a:solidFill>
                  <a:srgbClr val="002060"/>
                </a:solidFill>
              </a:rPr>
              <a:t>trồng</a:t>
            </a:r>
            <a:r>
              <a:rPr lang="en-US" dirty="0">
                <a:solidFill>
                  <a:srgbClr val="002060"/>
                </a:solidFill>
              </a:rPr>
              <a:t> </a:t>
            </a:r>
            <a:r>
              <a:rPr lang="en-US" dirty="0" err="1">
                <a:solidFill>
                  <a:srgbClr val="002060"/>
                </a:solidFill>
              </a:rPr>
              <a:t>thủy</a:t>
            </a:r>
            <a:r>
              <a:rPr lang="en-US" dirty="0">
                <a:solidFill>
                  <a:srgbClr val="002060"/>
                </a:solidFill>
              </a:rPr>
              <a:t> </a:t>
            </a:r>
            <a:r>
              <a:rPr lang="en-US" dirty="0" err="1">
                <a:solidFill>
                  <a:srgbClr val="002060"/>
                </a:solidFill>
              </a:rPr>
              <a:t>canh</a:t>
            </a:r>
            <a:r>
              <a:rPr lang="en-US" dirty="0">
                <a:solidFill>
                  <a:srgbClr val="002060"/>
                </a:solidFill>
              </a:rPr>
              <a:t>?</a:t>
            </a:r>
          </a:p>
        </p:txBody>
      </p:sp>
      <p:sp>
        <p:nvSpPr>
          <p:cNvPr id="44" name="Google Shape;3777;p39"/>
          <p:cNvSpPr/>
          <p:nvPr/>
        </p:nvSpPr>
        <p:spPr>
          <a:xfrm>
            <a:off x="720000" y="3625036"/>
            <a:ext cx="717491" cy="77273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80;p38"/>
          <p:cNvSpPr txBox="1">
            <a:spLocks/>
          </p:cNvSpPr>
          <p:nvPr/>
        </p:nvSpPr>
        <p:spPr>
          <a:xfrm>
            <a:off x="816665" y="3802376"/>
            <a:ext cx="524160" cy="4180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000" b="1"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ctr"/>
            <a:r>
              <a:rPr lang="en" sz="3200" dirty="0" smtClean="0"/>
              <a:t>8</a:t>
            </a:r>
            <a:endParaRPr lang="en" sz="3200" dirty="0"/>
          </a:p>
        </p:txBody>
      </p:sp>
    </p:spTree>
    <p:extLst>
      <p:ext uri="{BB962C8B-B14F-4D97-AF65-F5344CB8AC3E}">
        <p14:creationId xmlns:p14="http://schemas.microsoft.com/office/powerpoint/2010/main" val="3807242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67"/>
                                        </p:tgtEl>
                                        <p:attrNameLst>
                                          <p:attrName>style.visibility</p:attrName>
                                        </p:attrNameLst>
                                      </p:cBhvr>
                                      <p:to>
                                        <p:strVal val="visible"/>
                                      </p:to>
                                    </p:set>
                                    <p:anim calcmode="lin" valueType="num">
                                      <p:cBhvr additive="base">
                                        <p:cTn id="7" dur="500" fill="hold"/>
                                        <p:tgtEl>
                                          <p:spTgt spid="3767"/>
                                        </p:tgtEl>
                                        <p:attrNameLst>
                                          <p:attrName>ppt_x</p:attrName>
                                        </p:attrNameLst>
                                      </p:cBhvr>
                                      <p:tavLst>
                                        <p:tav tm="0">
                                          <p:val>
                                            <p:strVal val="#ppt_x"/>
                                          </p:val>
                                        </p:tav>
                                        <p:tav tm="100000">
                                          <p:val>
                                            <p:strVal val="#ppt_x"/>
                                          </p:val>
                                        </p:tav>
                                      </p:tavLst>
                                    </p:anim>
                                    <p:anim calcmode="lin" valueType="num">
                                      <p:cBhvr additive="base">
                                        <p:cTn id="8" dur="500" fill="hold"/>
                                        <p:tgtEl>
                                          <p:spTgt spid="37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777"/>
                                        </p:tgtEl>
                                        <p:attrNameLst>
                                          <p:attrName>style.visibility</p:attrName>
                                        </p:attrNameLst>
                                      </p:cBhvr>
                                      <p:to>
                                        <p:strVal val="visible"/>
                                      </p:to>
                                    </p:set>
                                    <p:anim calcmode="lin" valueType="num">
                                      <p:cBhvr additive="base">
                                        <p:cTn id="17" dur="500" fill="hold"/>
                                        <p:tgtEl>
                                          <p:spTgt spid="3777"/>
                                        </p:tgtEl>
                                        <p:attrNameLst>
                                          <p:attrName>ppt_x</p:attrName>
                                        </p:attrNameLst>
                                      </p:cBhvr>
                                      <p:tavLst>
                                        <p:tav tm="0">
                                          <p:val>
                                            <p:strVal val="#ppt_x"/>
                                          </p:val>
                                        </p:tav>
                                        <p:tav tm="100000">
                                          <p:val>
                                            <p:strVal val="#ppt_x"/>
                                          </p:val>
                                        </p:tav>
                                      </p:tavLst>
                                    </p:anim>
                                    <p:anim calcmode="lin" valueType="num">
                                      <p:cBhvr additive="base">
                                        <p:cTn id="18" dur="500" fill="hold"/>
                                        <p:tgtEl>
                                          <p:spTgt spid="377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770">
                                            <p:txEl>
                                              <p:pRg st="0" end="0"/>
                                            </p:txEl>
                                          </p:spTgt>
                                        </p:tgtEl>
                                        <p:attrNameLst>
                                          <p:attrName>style.visibility</p:attrName>
                                        </p:attrNameLst>
                                      </p:cBhvr>
                                      <p:to>
                                        <p:strVal val="visible"/>
                                      </p:to>
                                    </p:set>
                                    <p:anim calcmode="lin" valueType="num">
                                      <p:cBhvr additive="base">
                                        <p:cTn id="21" dur="500" fill="hold"/>
                                        <p:tgtEl>
                                          <p:spTgt spid="377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0">
                                            <p:txEl>
                                              <p:pRg st="0" end="0"/>
                                            </p:txEl>
                                          </p:spTgt>
                                        </p:tgtEl>
                                        <p:attrNameLst>
                                          <p:attrName>style.visibility</p:attrName>
                                        </p:attrNameLst>
                                      </p:cBhvr>
                                      <p:to>
                                        <p:strVal val="visible"/>
                                      </p:to>
                                    </p:set>
                                    <p:anim calcmode="lin" valueType="num">
                                      <p:cBhvr additive="base">
                                        <p:cTn id="35"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ppt_x"/>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ppt_x"/>
                                          </p:val>
                                        </p:tav>
                                        <p:tav tm="100000">
                                          <p:val>
                                            <p:strVal val="#ppt_x"/>
                                          </p:val>
                                        </p:tav>
                                      </p:tavLst>
                                    </p:anim>
                                    <p:anim calcmode="lin" valueType="num">
                                      <p:cBhvr additive="base">
                                        <p:cTn id="46" dur="500" fill="hold"/>
                                        <p:tgtEl>
                                          <p:spTgt spid="4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3">
                                            <p:txEl>
                                              <p:pRg st="0" end="0"/>
                                            </p:txEl>
                                          </p:spTgt>
                                        </p:tgtEl>
                                        <p:attrNameLst>
                                          <p:attrName>style.visibility</p:attrName>
                                        </p:attrNameLst>
                                      </p:cBhvr>
                                      <p:to>
                                        <p:strVal val="visible"/>
                                      </p:to>
                                    </p:set>
                                    <p:anim calcmode="lin" valueType="num">
                                      <p:cBhvr additive="base">
                                        <p:cTn id="49"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7" grpId="0"/>
      <p:bldP spid="3770" grpId="0" build="p"/>
      <p:bldP spid="3777" grpId="0" animBg="1"/>
      <p:bldP spid="25" grpId="0"/>
      <p:bldP spid="40" grpId="0" build="p"/>
      <p:bldP spid="41" grpId="0" animBg="1"/>
      <p:bldP spid="42" grpId="0"/>
      <p:bldP spid="43" grpId="0" build="p"/>
      <p:bldP spid="44" grpId="0" animBg="1"/>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3" name="Google Shape;5203;p57"/>
          <p:cNvSpPr txBox="1">
            <a:spLocks noGrp="1"/>
          </p:cNvSpPr>
          <p:nvPr>
            <p:ph type="title"/>
          </p:nvPr>
        </p:nvSpPr>
        <p:spPr>
          <a:xfrm>
            <a:off x="670034" y="575441"/>
            <a:ext cx="7914290" cy="914400"/>
          </a:xfrm>
          <a:prstGeom prst="rect">
            <a:avLst/>
          </a:prstGeom>
        </p:spPr>
        <p:txBody>
          <a:bodyPr spcFirstLastPara="1" wrap="square" lIns="91425" tIns="91425" rIns="91425" bIns="91425" anchor="t" anchorCtr="0">
            <a:noAutofit/>
          </a:bodyPr>
          <a:lstStyle/>
          <a:p>
            <a:r>
              <a:rPr lang="en-US" sz="2200" dirty="0" err="1" smtClean="0">
                <a:solidFill>
                  <a:srgbClr val="002060"/>
                </a:solidFill>
              </a:rPr>
              <a:t>Câu</a:t>
            </a:r>
            <a:r>
              <a:rPr lang="en-US" sz="2200" dirty="0">
                <a:solidFill>
                  <a:srgbClr val="002060"/>
                </a:solidFill>
              </a:rPr>
              <a:t> </a:t>
            </a:r>
            <a:r>
              <a:rPr lang="en-US" sz="2200" dirty="0" smtClean="0">
                <a:solidFill>
                  <a:srgbClr val="002060"/>
                </a:solidFill>
              </a:rPr>
              <a:t>6. </a:t>
            </a:r>
            <a:r>
              <a:rPr lang="en-US" sz="2200" dirty="0" err="1">
                <a:solidFill>
                  <a:srgbClr val="002060"/>
                </a:solidFill>
              </a:rPr>
              <a:t>Hệ</a:t>
            </a:r>
            <a:r>
              <a:rPr lang="en-US" sz="2200" dirty="0">
                <a:solidFill>
                  <a:srgbClr val="002060"/>
                </a:solidFill>
              </a:rPr>
              <a:t> </a:t>
            </a:r>
            <a:r>
              <a:rPr lang="en-US" sz="2200" dirty="0" err="1">
                <a:solidFill>
                  <a:srgbClr val="002060"/>
                </a:solidFill>
              </a:rPr>
              <a:t>thống</a:t>
            </a:r>
            <a:r>
              <a:rPr lang="en-US" sz="2200" dirty="0">
                <a:solidFill>
                  <a:srgbClr val="002060"/>
                </a:solidFill>
              </a:rPr>
              <a:t> </a:t>
            </a:r>
            <a:r>
              <a:rPr lang="en-US" sz="2200" dirty="0" err="1">
                <a:solidFill>
                  <a:srgbClr val="002060"/>
                </a:solidFill>
              </a:rPr>
              <a:t>thủy</a:t>
            </a:r>
            <a:r>
              <a:rPr lang="en-US" sz="2200" dirty="0">
                <a:solidFill>
                  <a:srgbClr val="002060"/>
                </a:solidFill>
              </a:rPr>
              <a:t> </a:t>
            </a:r>
            <a:r>
              <a:rPr lang="en-US" sz="2200" dirty="0" err="1">
                <a:solidFill>
                  <a:srgbClr val="002060"/>
                </a:solidFill>
              </a:rPr>
              <a:t>canh</a:t>
            </a:r>
            <a:r>
              <a:rPr lang="en-US" sz="2200" dirty="0">
                <a:solidFill>
                  <a:srgbClr val="002060"/>
                </a:solidFill>
              </a:rPr>
              <a:t> </a:t>
            </a:r>
            <a:r>
              <a:rPr lang="en-US" sz="2200" dirty="0" err="1">
                <a:solidFill>
                  <a:srgbClr val="002060"/>
                </a:solidFill>
              </a:rPr>
              <a:t>là</a:t>
            </a:r>
            <a:r>
              <a:rPr lang="en-US" sz="2200" dirty="0">
                <a:solidFill>
                  <a:srgbClr val="002060"/>
                </a:solidFill>
              </a:rPr>
              <a:t> </a:t>
            </a:r>
            <a:r>
              <a:rPr lang="en-US" sz="2200" dirty="0" err="1">
                <a:solidFill>
                  <a:srgbClr val="002060"/>
                </a:solidFill>
              </a:rPr>
              <a:t>gì</a:t>
            </a:r>
            <a:r>
              <a:rPr lang="en-US" sz="2200" dirty="0">
                <a:solidFill>
                  <a:srgbClr val="002060"/>
                </a:solidFill>
              </a:rPr>
              <a:t>? </a:t>
            </a:r>
            <a:r>
              <a:rPr lang="en-US" sz="2200" dirty="0" err="1">
                <a:solidFill>
                  <a:srgbClr val="002060"/>
                </a:solidFill>
              </a:rPr>
              <a:t>Kể</a:t>
            </a:r>
            <a:r>
              <a:rPr lang="en-US" sz="2200" dirty="0">
                <a:solidFill>
                  <a:srgbClr val="002060"/>
                </a:solidFill>
              </a:rPr>
              <a:t> </a:t>
            </a:r>
            <a:r>
              <a:rPr lang="en-US" sz="2200" dirty="0" err="1">
                <a:solidFill>
                  <a:srgbClr val="002060"/>
                </a:solidFill>
              </a:rPr>
              <a:t>tên</a:t>
            </a:r>
            <a:r>
              <a:rPr lang="en-US" sz="2200" dirty="0">
                <a:solidFill>
                  <a:srgbClr val="002060"/>
                </a:solidFill>
              </a:rPr>
              <a:t> </a:t>
            </a:r>
            <a:r>
              <a:rPr lang="en-US" sz="2200" dirty="0" err="1">
                <a:solidFill>
                  <a:srgbClr val="002060"/>
                </a:solidFill>
              </a:rPr>
              <a:t>một</a:t>
            </a:r>
            <a:r>
              <a:rPr lang="en-US" sz="2200" dirty="0">
                <a:solidFill>
                  <a:srgbClr val="002060"/>
                </a:solidFill>
              </a:rPr>
              <a:t> </a:t>
            </a:r>
            <a:r>
              <a:rPr lang="en-US" sz="2200" dirty="0" err="1">
                <a:solidFill>
                  <a:srgbClr val="002060"/>
                </a:solidFill>
              </a:rPr>
              <a:t>số</a:t>
            </a:r>
            <a:r>
              <a:rPr lang="en-US" sz="2200" dirty="0">
                <a:solidFill>
                  <a:srgbClr val="002060"/>
                </a:solidFill>
              </a:rPr>
              <a:t> </a:t>
            </a:r>
            <a:r>
              <a:rPr lang="en-US" sz="2200" dirty="0" err="1">
                <a:solidFill>
                  <a:srgbClr val="002060"/>
                </a:solidFill>
              </a:rPr>
              <a:t>loại</a:t>
            </a:r>
            <a:r>
              <a:rPr lang="en-US" sz="2200" dirty="0">
                <a:solidFill>
                  <a:srgbClr val="002060"/>
                </a:solidFill>
              </a:rPr>
              <a:t> </a:t>
            </a:r>
            <a:r>
              <a:rPr lang="en-US" sz="2200" dirty="0" err="1">
                <a:solidFill>
                  <a:srgbClr val="002060"/>
                </a:solidFill>
              </a:rPr>
              <a:t>cây</a:t>
            </a:r>
            <a:r>
              <a:rPr lang="en-US" sz="2200" dirty="0">
                <a:solidFill>
                  <a:srgbClr val="002060"/>
                </a:solidFill>
              </a:rPr>
              <a:t> </a:t>
            </a:r>
            <a:r>
              <a:rPr lang="en-US" sz="2200" dirty="0" err="1">
                <a:solidFill>
                  <a:srgbClr val="002060"/>
                </a:solidFill>
              </a:rPr>
              <a:t>được</a:t>
            </a:r>
            <a:r>
              <a:rPr lang="en-US" sz="2200" dirty="0">
                <a:solidFill>
                  <a:srgbClr val="002060"/>
                </a:solidFill>
              </a:rPr>
              <a:t> </a:t>
            </a:r>
            <a:r>
              <a:rPr lang="en-US" sz="2200" dirty="0" err="1">
                <a:solidFill>
                  <a:srgbClr val="002060"/>
                </a:solidFill>
              </a:rPr>
              <a:t>trồng</a:t>
            </a:r>
            <a:r>
              <a:rPr lang="en-US" sz="2200" dirty="0">
                <a:solidFill>
                  <a:srgbClr val="002060"/>
                </a:solidFill>
              </a:rPr>
              <a:t> </a:t>
            </a:r>
            <a:r>
              <a:rPr lang="en-US" sz="2200" dirty="0" err="1">
                <a:solidFill>
                  <a:srgbClr val="002060"/>
                </a:solidFill>
              </a:rPr>
              <a:t>bằng</a:t>
            </a:r>
            <a:r>
              <a:rPr lang="en-US" sz="2200" dirty="0">
                <a:solidFill>
                  <a:srgbClr val="002060"/>
                </a:solidFill>
              </a:rPr>
              <a:t> </a:t>
            </a:r>
            <a:r>
              <a:rPr lang="en-US" sz="2200" dirty="0" err="1">
                <a:solidFill>
                  <a:srgbClr val="002060"/>
                </a:solidFill>
              </a:rPr>
              <a:t>phương</a:t>
            </a:r>
            <a:r>
              <a:rPr lang="en-US" sz="2200" dirty="0">
                <a:solidFill>
                  <a:srgbClr val="002060"/>
                </a:solidFill>
              </a:rPr>
              <a:t> </a:t>
            </a:r>
            <a:r>
              <a:rPr lang="en-US" sz="2200" dirty="0" err="1">
                <a:solidFill>
                  <a:srgbClr val="002060"/>
                </a:solidFill>
              </a:rPr>
              <a:t>pháp</a:t>
            </a:r>
            <a:r>
              <a:rPr lang="en-US" sz="2200" dirty="0">
                <a:solidFill>
                  <a:srgbClr val="002060"/>
                </a:solidFill>
              </a:rPr>
              <a:t> </a:t>
            </a:r>
            <a:r>
              <a:rPr lang="en-US" sz="2200" dirty="0" err="1">
                <a:solidFill>
                  <a:srgbClr val="002060"/>
                </a:solidFill>
              </a:rPr>
              <a:t>thủy</a:t>
            </a:r>
            <a:r>
              <a:rPr lang="en-US" sz="2200" dirty="0">
                <a:solidFill>
                  <a:srgbClr val="002060"/>
                </a:solidFill>
              </a:rPr>
              <a:t> </a:t>
            </a:r>
            <a:r>
              <a:rPr lang="en-US" sz="2200" dirty="0" err="1">
                <a:solidFill>
                  <a:srgbClr val="002060"/>
                </a:solidFill>
              </a:rPr>
              <a:t>canh</a:t>
            </a:r>
            <a:r>
              <a:rPr lang="en-US" sz="2200" dirty="0">
                <a:solidFill>
                  <a:srgbClr val="002060"/>
                </a:solidFill>
              </a:rPr>
              <a:t> ở </a:t>
            </a:r>
            <a:r>
              <a:rPr lang="en-US" sz="2200" dirty="0" err="1">
                <a:solidFill>
                  <a:srgbClr val="002060"/>
                </a:solidFill>
              </a:rPr>
              <a:t>địa</a:t>
            </a:r>
            <a:r>
              <a:rPr lang="en-US" sz="2200" dirty="0">
                <a:solidFill>
                  <a:srgbClr val="002060"/>
                </a:solidFill>
              </a:rPr>
              <a:t> </a:t>
            </a:r>
            <a:r>
              <a:rPr lang="en-US" sz="2200" dirty="0" err="1">
                <a:solidFill>
                  <a:srgbClr val="002060"/>
                </a:solidFill>
              </a:rPr>
              <a:t>phương</a:t>
            </a:r>
            <a:r>
              <a:rPr lang="en-US" sz="2200" dirty="0">
                <a:solidFill>
                  <a:srgbClr val="002060"/>
                </a:solidFill>
              </a:rPr>
              <a:t> </a:t>
            </a:r>
            <a:r>
              <a:rPr lang="en-US" sz="2200" dirty="0" err="1">
                <a:solidFill>
                  <a:srgbClr val="002060"/>
                </a:solidFill>
              </a:rPr>
              <a:t>mà</a:t>
            </a:r>
            <a:r>
              <a:rPr lang="en-US" sz="2200" dirty="0">
                <a:solidFill>
                  <a:srgbClr val="002060"/>
                </a:solidFill>
              </a:rPr>
              <a:t> </a:t>
            </a:r>
            <a:r>
              <a:rPr lang="en-US" sz="2200" dirty="0" err="1">
                <a:solidFill>
                  <a:srgbClr val="002060"/>
                </a:solidFill>
              </a:rPr>
              <a:t>em</a:t>
            </a:r>
            <a:r>
              <a:rPr lang="en-US" sz="2200" dirty="0">
                <a:solidFill>
                  <a:srgbClr val="002060"/>
                </a:solidFill>
              </a:rPr>
              <a:t> </a:t>
            </a:r>
            <a:r>
              <a:rPr lang="en-US" sz="2200" dirty="0" err="1">
                <a:solidFill>
                  <a:srgbClr val="002060"/>
                </a:solidFill>
              </a:rPr>
              <a:t>biết</a:t>
            </a:r>
            <a:r>
              <a:rPr lang="en-US" sz="2200" dirty="0">
                <a:solidFill>
                  <a:srgbClr val="002060"/>
                </a:solidFill>
              </a:rPr>
              <a:t>?</a:t>
            </a:r>
          </a:p>
        </p:txBody>
      </p:sp>
      <p:sp>
        <p:nvSpPr>
          <p:cNvPr id="5204" name="Google Shape;5204;p57"/>
          <p:cNvSpPr txBox="1">
            <a:spLocks noGrp="1"/>
          </p:cNvSpPr>
          <p:nvPr>
            <p:ph type="subTitle" idx="1"/>
          </p:nvPr>
        </p:nvSpPr>
        <p:spPr>
          <a:xfrm>
            <a:off x="63062" y="1702676"/>
            <a:ext cx="8860221" cy="3239814"/>
          </a:xfrm>
          <a:prstGeom prst="rect">
            <a:avLst/>
          </a:prstGeom>
          <a:solidFill>
            <a:schemeClr val="bg1"/>
          </a:solidFill>
        </p:spPr>
        <p:txBody>
          <a:bodyPr spcFirstLastPara="1" wrap="square" lIns="91425" tIns="91425" rIns="91425" bIns="91425" anchor="t" anchorCtr="0">
            <a:noAutofit/>
          </a:bodyPr>
          <a:lstStyle/>
          <a:p>
            <a:pPr marL="139700" indent="0">
              <a:buNone/>
            </a:pPr>
            <a:r>
              <a:rPr lang="en-US" sz="2000" dirty="0">
                <a:latin typeface="Lexend" panose="020B0604020202020204" charset="0"/>
              </a:rPr>
              <a:t>- </a:t>
            </a:r>
            <a:r>
              <a:rPr lang="en-US" sz="2000" dirty="0" err="1">
                <a:latin typeface="Lexend" panose="020B0604020202020204" charset="0"/>
              </a:rPr>
              <a:t>Hệ</a:t>
            </a:r>
            <a:r>
              <a:rPr lang="en-US" sz="2000" dirty="0">
                <a:latin typeface="Lexend" panose="020B0604020202020204" charset="0"/>
              </a:rPr>
              <a:t> </a:t>
            </a:r>
            <a:r>
              <a:rPr lang="en-US" sz="2000" dirty="0" err="1">
                <a:latin typeface="Lexend" panose="020B0604020202020204" charset="0"/>
              </a:rPr>
              <a:t>thống</a:t>
            </a:r>
            <a:r>
              <a:rPr lang="en-US" sz="2000" dirty="0">
                <a:latin typeface="Lexend" panose="020B0604020202020204" charset="0"/>
              </a:rPr>
              <a:t> </a:t>
            </a:r>
            <a:r>
              <a:rPr lang="en-US" sz="2000" dirty="0" err="1">
                <a:latin typeface="Lexend" panose="020B0604020202020204" charset="0"/>
              </a:rPr>
              <a:t>thủy</a:t>
            </a:r>
            <a:r>
              <a:rPr lang="en-US" sz="2000" dirty="0">
                <a:latin typeface="Lexend" panose="020B0604020202020204" charset="0"/>
              </a:rPr>
              <a:t> </a:t>
            </a:r>
            <a:r>
              <a:rPr lang="en-US" sz="2000" dirty="0" err="1">
                <a:latin typeface="Lexend" panose="020B0604020202020204" charset="0"/>
              </a:rPr>
              <a:t>canh</a:t>
            </a:r>
            <a:r>
              <a:rPr lang="en-US" sz="2000" dirty="0">
                <a:latin typeface="Lexend" panose="020B0604020202020204" charset="0"/>
              </a:rPr>
              <a:t> </a:t>
            </a:r>
            <a:r>
              <a:rPr lang="en-US" sz="2000" dirty="0" err="1">
                <a:latin typeface="Lexend" panose="020B0604020202020204" charset="0"/>
              </a:rPr>
              <a:t>là</a:t>
            </a:r>
            <a:r>
              <a:rPr lang="en-US" sz="2000" dirty="0">
                <a:latin typeface="Lexend" panose="020B0604020202020204" charset="0"/>
              </a:rPr>
              <a:t> </a:t>
            </a:r>
            <a:r>
              <a:rPr lang="en-US" sz="2000" dirty="0" err="1">
                <a:latin typeface="Lexend" panose="020B0604020202020204" charset="0"/>
              </a:rPr>
              <a:t>một</a:t>
            </a:r>
            <a:r>
              <a:rPr lang="en-US" sz="2000" dirty="0">
                <a:latin typeface="Lexend" panose="020B0604020202020204" charset="0"/>
              </a:rPr>
              <a:t> </a:t>
            </a:r>
            <a:r>
              <a:rPr lang="en-US" sz="2000" dirty="0" err="1">
                <a:latin typeface="Lexend" panose="020B0604020202020204" charset="0"/>
              </a:rPr>
              <a:t>phương</a:t>
            </a:r>
            <a:r>
              <a:rPr lang="en-US" sz="2000" dirty="0">
                <a:latin typeface="Lexend" panose="020B0604020202020204" charset="0"/>
              </a:rPr>
              <a:t> </a:t>
            </a:r>
            <a:r>
              <a:rPr lang="en-US" sz="2000" dirty="0" err="1">
                <a:latin typeface="Lexend" panose="020B0604020202020204" charset="0"/>
              </a:rPr>
              <a:t>pháp</a:t>
            </a:r>
            <a:r>
              <a:rPr lang="en-US" sz="2000" dirty="0">
                <a:latin typeface="Lexend" panose="020B0604020202020204" charset="0"/>
              </a:rPr>
              <a:t> </a:t>
            </a:r>
            <a:r>
              <a:rPr lang="en-US" sz="2000" dirty="0" err="1">
                <a:latin typeface="Lexend" panose="020B0604020202020204" charset="0"/>
              </a:rPr>
              <a:t>trồng</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trong</a:t>
            </a:r>
            <a:r>
              <a:rPr lang="en-US" sz="2000" dirty="0">
                <a:latin typeface="Lexend" panose="020B0604020202020204" charset="0"/>
              </a:rPr>
              <a:t> </a:t>
            </a:r>
            <a:r>
              <a:rPr lang="en-US" sz="2000" dirty="0" err="1">
                <a:latin typeface="Lexend" panose="020B0604020202020204" charset="0"/>
              </a:rPr>
              <a:t>nước</a:t>
            </a:r>
            <a:r>
              <a:rPr lang="en-US" sz="2000" dirty="0">
                <a:latin typeface="Lexend" panose="020B0604020202020204" charset="0"/>
              </a:rPr>
              <a:t> </a:t>
            </a:r>
            <a:r>
              <a:rPr lang="en-US" sz="2000" dirty="0" err="1">
                <a:latin typeface="Lexend" panose="020B0604020202020204" charset="0"/>
              </a:rPr>
              <a:t>dựa</a:t>
            </a:r>
            <a:r>
              <a:rPr lang="en-US" sz="2000" dirty="0">
                <a:latin typeface="Lexend" panose="020B0604020202020204" charset="0"/>
              </a:rPr>
              <a:t> </a:t>
            </a:r>
            <a:r>
              <a:rPr lang="en-US" sz="2000" dirty="0" err="1">
                <a:latin typeface="Lexend" panose="020B0604020202020204" charset="0"/>
              </a:rPr>
              <a:t>trên</a:t>
            </a:r>
            <a:r>
              <a:rPr lang="en-US" sz="2000" dirty="0">
                <a:latin typeface="Lexend" panose="020B0604020202020204" charset="0"/>
              </a:rPr>
              <a:t> dung </a:t>
            </a:r>
            <a:r>
              <a:rPr lang="en-US" sz="2000" dirty="0" err="1">
                <a:latin typeface="Lexend" panose="020B0604020202020204" charset="0"/>
              </a:rPr>
              <a:t>dịch</a:t>
            </a:r>
            <a:r>
              <a:rPr lang="en-US" sz="2000" dirty="0">
                <a:latin typeface="Lexend" panose="020B0604020202020204" charset="0"/>
              </a:rPr>
              <a:t> </a:t>
            </a:r>
            <a:r>
              <a:rPr lang="en-US" sz="2000" dirty="0" err="1">
                <a:latin typeface="Lexend" panose="020B0604020202020204" charset="0"/>
              </a:rPr>
              <a:t>dinh</a:t>
            </a:r>
            <a:r>
              <a:rPr lang="en-US" sz="2000" dirty="0">
                <a:latin typeface="Lexend" panose="020B0604020202020204" charset="0"/>
              </a:rPr>
              <a:t> </a:t>
            </a:r>
            <a:r>
              <a:rPr lang="en-US" sz="2000" dirty="0" err="1">
                <a:latin typeface="Lexend" panose="020B0604020202020204" charset="0"/>
              </a:rPr>
              <a:t>dưỡng</a:t>
            </a:r>
            <a:r>
              <a:rPr lang="en-US" sz="2000" dirty="0">
                <a:latin typeface="Lexend" panose="020B0604020202020204" charset="0"/>
              </a:rPr>
              <a:t> </a:t>
            </a:r>
            <a:r>
              <a:rPr lang="en-US" sz="2000" dirty="0" err="1">
                <a:latin typeface="Lexend" panose="020B0604020202020204" charset="0"/>
              </a:rPr>
              <a:t>cần</a:t>
            </a:r>
            <a:r>
              <a:rPr lang="en-US" sz="2000" dirty="0">
                <a:latin typeface="Lexend" panose="020B0604020202020204" charset="0"/>
              </a:rPr>
              <a:t> </a:t>
            </a:r>
            <a:r>
              <a:rPr lang="en-US" sz="2000" dirty="0" err="1">
                <a:latin typeface="Lexend" panose="020B0604020202020204" charset="0"/>
              </a:rPr>
              <a:t>thiết</a:t>
            </a:r>
            <a:r>
              <a:rPr lang="en-US" sz="2000" dirty="0">
                <a:latin typeface="Lexend" panose="020B0604020202020204" charset="0"/>
              </a:rPr>
              <a:t> </a:t>
            </a:r>
            <a:r>
              <a:rPr lang="en-US" sz="2000" dirty="0" err="1">
                <a:latin typeface="Lexend" panose="020B0604020202020204" charset="0"/>
              </a:rPr>
              <a:t>để</a:t>
            </a:r>
            <a:r>
              <a:rPr lang="en-US" sz="2000" dirty="0">
                <a:latin typeface="Lexend" panose="020B0604020202020204" charset="0"/>
              </a:rPr>
              <a:t> </a:t>
            </a:r>
            <a:r>
              <a:rPr lang="en-US" sz="2000" dirty="0" err="1">
                <a:latin typeface="Lexend" panose="020B0604020202020204" charset="0"/>
              </a:rPr>
              <a:t>cung</a:t>
            </a:r>
            <a:r>
              <a:rPr lang="en-US" sz="2000" dirty="0">
                <a:latin typeface="Lexend" panose="020B0604020202020204" charset="0"/>
              </a:rPr>
              <a:t> </a:t>
            </a:r>
            <a:r>
              <a:rPr lang="en-US" sz="2000" dirty="0" err="1">
                <a:latin typeface="Lexend" panose="020B0604020202020204" charset="0"/>
              </a:rPr>
              <a:t>cấp</a:t>
            </a:r>
            <a:r>
              <a:rPr lang="en-US" sz="2000" dirty="0">
                <a:latin typeface="Lexend" panose="020B0604020202020204" charset="0"/>
              </a:rPr>
              <a:t> </a:t>
            </a:r>
            <a:r>
              <a:rPr lang="en-US" sz="2000" dirty="0" err="1">
                <a:latin typeface="Lexend" panose="020B0604020202020204" charset="0"/>
              </a:rPr>
              <a:t>cho</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Thủy</a:t>
            </a:r>
            <a:r>
              <a:rPr lang="en-US" sz="2000" dirty="0">
                <a:latin typeface="Lexend" panose="020B0604020202020204" charset="0"/>
              </a:rPr>
              <a:t> </a:t>
            </a:r>
            <a:r>
              <a:rPr lang="en-US" sz="2000" dirty="0" err="1">
                <a:latin typeface="Lexend" panose="020B0604020202020204" charset="0"/>
              </a:rPr>
              <a:t>canh</a:t>
            </a:r>
            <a:r>
              <a:rPr lang="en-US" sz="2000" dirty="0">
                <a:latin typeface="Lexend" panose="020B0604020202020204" charset="0"/>
              </a:rPr>
              <a:t> </a:t>
            </a:r>
            <a:r>
              <a:rPr lang="en-US" sz="2000" dirty="0" err="1">
                <a:latin typeface="Lexend" panose="020B0604020202020204" charset="0"/>
              </a:rPr>
              <a:t>không</a:t>
            </a:r>
            <a:r>
              <a:rPr lang="en-US" sz="2000" dirty="0">
                <a:latin typeface="Lexend" panose="020B0604020202020204" charset="0"/>
              </a:rPr>
              <a:t> </a:t>
            </a:r>
            <a:r>
              <a:rPr lang="en-US" sz="2000" dirty="0" err="1">
                <a:latin typeface="Lexend" panose="020B0604020202020204" charset="0"/>
              </a:rPr>
              <a:t>cần</a:t>
            </a:r>
            <a:r>
              <a:rPr lang="en-US" sz="2000" dirty="0">
                <a:latin typeface="Lexend" panose="020B0604020202020204" charset="0"/>
              </a:rPr>
              <a:t> </a:t>
            </a:r>
            <a:r>
              <a:rPr lang="en-US" sz="2000" dirty="0" err="1">
                <a:latin typeface="Lexend" panose="020B0604020202020204" charset="0"/>
              </a:rPr>
              <a:t>sử</a:t>
            </a:r>
            <a:r>
              <a:rPr lang="en-US" sz="2000" dirty="0">
                <a:latin typeface="Lexend" panose="020B0604020202020204" charset="0"/>
              </a:rPr>
              <a:t> </a:t>
            </a:r>
            <a:r>
              <a:rPr lang="en-US" sz="2000" dirty="0" err="1">
                <a:latin typeface="Lexend" panose="020B0604020202020204" charset="0"/>
              </a:rPr>
              <a:t>dụng</a:t>
            </a:r>
            <a:r>
              <a:rPr lang="en-US" sz="2000" dirty="0">
                <a:latin typeface="Lexend" panose="020B0604020202020204" charset="0"/>
              </a:rPr>
              <a:t> </a:t>
            </a:r>
            <a:r>
              <a:rPr lang="en-US" sz="2000" dirty="0" err="1">
                <a:latin typeface="Lexend" panose="020B0604020202020204" charset="0"/>
              </a:rPr>
              <a:t>đến</a:t>
            </a:r>
            <a:r>
              <a:rPr lang="en-US" sz="2000" dirty="0">
                <a:latin typeface="Lexend" panose="020B0604020202020204" charset="0"/>
              </a:rPr>
              <a:t> </a:t>
            </a:r>
            <a:r>
              <a:rPr lang="en-US" sz="2000" dirty="0" err="1">
                <a:latin typeface="Lexend" panose="020B0604020202020204" charset="0"/>
              </a:rPr>
              <a:t>đất</a:t>
            </a:r>
            <a:r>
              <a:rPr lang="en-US" sz="2000" dirty="0">
                <a:latin typeface="Lexend" panose="020B0604020202020204" charset="0"/>
              </a:rPr>
              <a:t>, </a:t>
            </a:r>
            <a:r>
              <a:rPr lang="en-US" sz="2000" dirty="0" err="1">
                <a:latin typeface="Lexend" panose="020B0604020202020204" charset="0"/>
              </a:rPr>
              <a:t>thay</a:t>
            </a:r>
            <a:r>
              <a:rPr lang="en-US" sz="2000" dirty="0">
                <a:latin typeface="Lexend" panose="020B0604020202020204" charset="0"/>
              </a:rPr>
              <a:t> </a:t>
            </a:r>
            <a:r>
              <a:rPr lang="en-US" sz="2000" dirty="0" err="1">
                <a:latin typeface="Lexend" panose="020B0604020202020204" charset="0"/>
              </a:rPr>
              <a:t>vào</a:t>
            </a:r>
            <a:r>
              <a:rPr lang="en-US" sz="2000" dirty="0">
                <a:latin typeface="Lexend" panose="020B0604020202020204" charset="0"/>
              </a:rPr>
              <a:t> </a:t>
            </a:r>
            <a:r>
              <a:rPr lang="en-US" sz="2000" dirty="0" err="1">
                <a:latin typeface="Lexend" panose="020B0604020202020204" charset="0"/>
              </a:rPr>
              <a:t>đó</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được</a:t>
            </a:r>
            <a:r>
              <a:rPr lang="en-US" sz="2000" dirty="0">
                <a:latin typeface="Lexend" panose="020B0604020202020204" charset="0"/>
              </a:rPr>
              <a:t> </a:t>
            </a:r>
            <a:r>
              <a:rPr lang="en-US" sz="2000" dirty="0" err="1">
                <a:latin typeface="Lexend" panose="020B0604020202020204" charset="0"/>
              </a:rPr>
              <a:t>trồng</a:t>
            </a:r>
            <a:r>
              <a:rPr lang="en-US" sz="2000" dirty="0">
                <a:latin typeface="Lexend" panose="020B0604020202020204" charset="0"/>
              </a:rPr>
              <a:t> </a:t>
            </a:r>
            <a:r>
              <a:rPr lang="en-US" sz="2000" dirty="0" err="1">
                <a:latin typeface="Lexend" panose="020B0604020202020204" charset="0"/>
              </a:rPr>
              <a:t>trong</a:t>
            </a:r>
            <a:r>
              <a:rPr lang="en-US" sz="2000" dirty="0">
                <a:latin typeface="Lexend" panose="020B0604020202020204" charset="0"/>
              </a:rPr>
              <a:t> </a:t>
            </a:r>
            <a:r>
              <a:rPr lang="en-US" sz="2000" dirty="0" err="1">
                <a:latin typeface="Lexend" panose="020B0604020202020204" charset="0"/>
              </a:rPr>
              <a:t>giá</a:t>
            </a:r>
            <a:r>
              <a:rPr lang="en-US" sz="2000" dirty="0">
                <a:latin typeface="Lexend" panose="020B0604020202020204" charset="0"/>
              </a:rPr>
              <a:t> </a:t>
            </a:r>
            <a:r>
              <a:rPr lang="en-US" sz="2000" dirty="0" err="1">
                <a:latin typeface="Lexend" panose="020B0604020202020204" charset="0"/>
              </a:rPr>
              <a:t>thể</a:t>
            </a:r>
            <a:r>
              <a:rPr lang="en-US" sz="2000" dirty="0">
                <a:latin typeface="Lexend" panose="020B0604020202020204" charset="0"/>
              </a:rPr>
              <a:t> ( </a:t>
            </a:r>
            <a:r>
              <a:rPr lang="en-US" sz="2000" dirty="0" err="1">
                <a:latin typeface="Lexend" panose="020B0604020202020204" charset="0"/>
              </a:rPr>
              <a:t>như</a:t>
            </a:r>
            <a:r>
              <a:rPr lang="en-US" sz="2000" dirty="0">
                <a:latin typeface="Lexend" panose="020B0604020202020204" charset="0"/>
              </a:rPr>
              <a:t> </a:t>
            </a:r>
            <a:r>
              <a:rPr lang="en-US" sz="2000" dirty="0" err="1">
                <a:latin typeface="Lexend" panose="020B0604020202020204" charset="0"/>
              </a:rPr>
              <a:t>xơ</a:t>
            </a:r>
            <a:r>
              <a:rPr lang="en-US" sz="2000" dirty="0">
                <a:latin typeface="Lexend" panose="020B0604020202020204" charset="0"/>
              </a:rPr>
              <a:t> </a:t>
            </a:r>
            <a:r>
              <a:rPr lang="en-US" sz="2000" dirty="0" err="1">
                <a:latin typeface="Lexend" panose="020B0604020202020204" charset="0"/>
              </a:rPr>
              <a:t>dừa</a:t>
            </a:r>
            <a:r>
              <a:rPr lang="en-US" sz="2000" dirty="0">
                <a:latin typeface="Lexend" panose="020B0604020202020204" charset="0"/>
              </a:rPr>
              <a:t>, </a:t>
            </a:r>
            <a:r>
              <a:rPr lang="en-US" sz="2000" dirty="0" err="1">
                <a:latin typeface="Lexend" panose="020B0604020202020204" charset="0"/>
              </a:rPr>
              <a:t>mùn</a:t>
            </a:r>
            <a:r>
              <a:rPr lang="en-US" sz="2000" dirty="0">
                <a:latin typeface="Lexend" panose="020B0604020202020204" charset="0"/>
              </a:rPr>
              <a:t> </a:t>
            </a:r>
            <a:r>
              <a:rPr lang="en-US" sz="2000" dirty="0" err="1">
                <a:latin typeface="Lexend" panose="020B0604020202020204" charset="0"/>
              </a:rPr>
              <a:t>cưa</a:t>
            </a:r>
            <a:r>
              <a:rPr lang="en-US" sz="2000" dirty="0">
                <a:latin typeface="Lexend" panose="020B0604020202020204" charset="0"/>
              </a:rPr>
              <a:t>, than </a:t>
            </a:r>
            <a:r>
              <a:rPr lang="en-US" sz="2000" dirty="0" err="1">
                <a:latin typeface="Lexend" panose="020B0604020202020204" charset="0"/>
              </a:rPr>
              <a:t>bùn</a:t>
            </a:r>
            <a:r>
              <a:rPr lang="en-US" sz="2000" dirty="0">
                <a:latin typeface="Lexend" panose="020B0604020202020204" charset="0"/>
              </a:rPr>
              <a:t> </a:t>
            </a:r>
            <a:r>
              <a:rPr lang="en-US" sz="2000" dirty="0" err="1">
                <a:latin typeface="Lexend" panose="020B0604020202020204" charset="0"/>
              </a:rPr>
              <a:t>rêu</a:t>
            </a:r>
            <a:r>
              <a:rPr lang="en-US" sz="2000" dirty="0">
                <a:latin typeface="Lexend" panose="020B0604020202020204" charset="0"/>
              </a:rPr>
              <a:t>…) </a:t>
            </a:r>
            <a:r>
              <a:rPr lang="en-US" sz="2000" dirty="0" err="1">
                <a:latin typeface="Lexend" panose="020B0604020202020204" charset="0"/>
              </a:rPr>
              <a:t>và</a:t>
            </a:r>
            <a:r>
              <a:rPr lang="en-US" sz="2000" dirty="0">
                <a:latin typeface="Lexend" panose="020B0604020202020204" charset="0"/>
              </a:rPr>
              <a:t> </a:t>
            </a:r>
            <a:r>
              <a:rPr lang="en-US" sz="2000" dirty="0" err="1">
                <a:latin typeface="Lexend" panose="020B0604020202020204" charset="0"/>
              </a:rPr>
              <a:t>rễ</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tiếp</a:t>
            </a:r>
            <a:r>
              <a:rPr lang="en-US" sz="2000" dirty="0">
                <a:latin typeface="Lexend" panose="020B0604020202020204" charset="0"/>
              </a:rPr>
              <a:t> </a:t>
            </a:r>
            <a:r>
              <a:rPr lang="en-US" sz="2000" dirty="0" err="1">
                <a:latin typeface="Lexend" panose="020B0604020202020204" charset="0"/>
              </a:rPr>
              <a:t>xúc</a:t>
            </a:r>
            <a:r>
              <a:rPr lang="en-US" sz="2000" dirty="0">
                <a:latin typeface="Lexend" panose="020B0604020202020204" charset="0"/>
              </a:rPr>
              <a:t> </a:t>
            </a:r>
            <a:r>
              <a:rPr lang="en-US" sz="2000" dirty="0" err="1">
                <a:latin typeface="Lexend" panose="020B0604020202020204" charset="0"/>
              </a:rPr>
              <a:t>trực</a:t>
            </a:r>
            <a:r>
              <a:rPr lang="en-US" sz="2000" dirty="0">
                <a:latin typeface="Lexend" panose="020B0604020202020204" charset="0"/>
              </a:rPr>
              <a:t> </a:t>
            </a:r>
            <a:r>
              <a:rPr lang="en-US" sz="2000" dirty="0" err="1">
                <a:latin typeface="Lexend" panose="020B0604020202020204" charset="0"/>
              </a:rPr>
              <a:t>tiếp</a:t>
            </a:r>
            <a:r>
              <a:rPr lang="en-US" sz="2000" dirty="0">
                <a:latin typeface="Lexend" panose="020B0604020202020204" charset="0"/>
              </a:rPr>
              <a:t> </a:t>
            </a:r>
            <a:r>
              <a:rPr lang="en-US" sz="2000" dirty="0" err="1">
                <a:latin typeface="Lexend" panose="020B0604020202020204" charset="0"/>
              </a:rPr>
              <a:t>với</a:t>
            </a:r>
            <a:r>
              <a:rPr lang="en-US" sz="2000" dirty="0">
                <a:latin typeface="Lexend" panose="020B0604020202020204" charset="0"/>
              </a:rPr>
              <a:t> dung </a:t>
            </a:r>
            <a:r>
              <a:rPr lang="en-US" sz="2000" dirty="0" err="1">
                <a:latin typeface="Lexend" panose="020B0604020202020204" charset="0"/>
              </a:rPr>
              <a:t>dịch</a:t>
            </a:r>
            <a:r>
              <a:rPr lang="en-US" sz="2000" dirty="0">
                <a:latin typeface="Lexend" panose="020B0604020202020204" charset="0"/>
              </a:rPr>
              <a:t> </a:t>
            </a:r>
            <a:r>
              <a:rPr lang="en-US" sz="2000" dirty="0" err="1">
                <a:latin typeface="Lexend" panose="020B0604020202020204" charset="0"/>
              </a:rPr>
              <a:t>dinh</a:t>
            </a:r>
            <a:r>
              <a:rPr lang="en-US" sz="2000" dirty="0">
                <a:latin typeface="Lexend" panose="020B0604020202020204" charset="0"/>
              </a:rPr>
              <a:t> </a:t>
            </a:r>
            <a:r>
              <a:rPr lang="en-US" sz="2000" dirty="0" err="1">
                <a:latin typeface="Lexend" panose="020B0604020202020204" charset="0"/>
              </a:rPr>
              <a:t>dưỡng</a:t>
            </a:r>
            <a:r>
              <a:rPr lang="en-US" sz="2000" dirty="0">
                <a:latin typeface="Lexend" panose="020B0604020202020204" charset="0"/>
              </a:rPr>
              <a:t>, </a:t>
            </a:r>
            <a:r>
              <a:rPr lang="en-US" sz="2000" dirty="0" err="1">
                <a:latin typeface="Lexend" panose="020B0604020202020204" charset="0"/>
              </a:rPr>
              <a:t>đồng</a:t>
            </a:r>
            <a:r>
              <a:rPr lang="en-US" sz="2000" dirty="0">
                <a:latin typeface="Lexend" panose="020B0604020202020204" charset="0"/>
              </a:rPr>
              <a:t> </a:t>
            </a:r>
            <a:r>
              <a:rPr lang="en-US" sz="2000" dirty="0" err="1">
                <a:latin typeface="Lexend" panose="020B0604020202020204" charset="0"/>
              </a:rPr>
              <a:t>thời</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được</a:t>
            </a:r>
            <a:r>
              <a:rPr lang="en-US" sz="2000" dirty="0">
                <a:latin typeface="Lexend" panose="020B0604020202020204" charset="0"/>
              </a:rPr>
              <a:t> </a:t>
            </a:r>
            <a:r>
              <a:rPr lang="en-US" sz="2000" dirty="0" err="1">
                <a:latin typeface="Lexend" panose="020B0604020202020204" charset="0"/>
              </a:rPr>
              <a:t>hấp</a:t>
            </a:r>
            <a:r>
              <a:rPr lang="en-US" sz="2000" dirty="0">
                <a:latin typeface="Lexend" panose="020B0604020202020204" charset="0"/>
              </a:rPr>
              <a:t> </a:t>
            </a:r>
            <a:r>
              <a:rPr lang="en-US" sz="2000" dirty="0" err="1">
                <a:latin typeface="Lexend" panose="020B0604020202020204" charset="0"/>
              </a:rPr>
              <a:t>thụ</a:t>
            </a:r>
            <a:r>
              <a:rPr lang="en-US" sz="2000" dirty="0">
                <a:latin typeface="Lexend" panose="020B0604020202020204" charset="0"/>
              </a:rPr>
              <a:t> </a:t>
            </a:r>
            <a:r>
              <a:rPr lang="en-US" sz="2000" dirty="0" err="1">
                <a:latin typeface="Lexend" panose="020B0604020202020204" charset="0"/>
              </a:rPr>
              <a:t>khí</a:t>
            </a:r>
            <a:r>
              <a:rPr lang="en-US" sz="2000" dirty="0">
                <a:latin typeface="Lexend" panose="020B0604020202020204" charset="0"/>
              </a:rPr>
              <a:t> oxy, </a:t>
            </a:r>
            <a:r>
              <a:rPr lang="en-US" sz="2000" dirty="0" err="1">
                <a:latin typeface="Lexend" panose="020B0604020202020204" charset="0"/>
              </a:rPr>
              <a:t>và</a:t>
            </a:r>
            <a:r>
              <a:rPr lang="en-US" sz="2000" dirty="0">
                <a:latin typeface="Lexend" panose="020B0604020202020204" charset="0"/>
              </a:rPr>
              <a:t> </a:t>
            </a:r>
            <a:r>
              <a:rPr lang="en-US" sz="2000" dirty="0" err="1">
                <a:latin typeface="Lexend" panose="020B0604020202020204" charset="0"/>
              </a:rPr>
              <a:t>các</a:t>
            </a:r>
            <a:r>
              <a:rPr lang="en-US" sz="2000" dirty="0">
                <a:latin typeface="Lexend" panose="020B0604020202020204" charset="0"/>
              </a:rPr>
              <a:t> </a:t>
            </a:r>
            <a:r>
              <a:rPr lang="en-US" sz="2000" dirty="0" err="1">
                <a:latin typeface="Lexend" panose="020B0604020202020204" charset="0"/>
              </a:rPr>
              <a:t>điều</a:t>
            </a:r>
            <a:r>
              <a:rPr lang="en-US" sz="2000" dirty="0">
                <a:latin typeface="Lexend" panose="020B0604020202020204" charset="0"/>
              </a:rPr>
              <a:t> </a:t>
            </a:r>
            <a:r>
              <a:rPr lang="en-US" sz="2000" dirty="0" err="1">
                <a:latin typeface="Lexend" panose="020B0604020202020204" charset="0"/>
              </a:rPr>
              <a:t>kiện</a:t>
            </a:r>
            <a:r>
              <a:rPr lang="en-US" sz="2000" dirty="0">
                <a:latin typeface="Lexend" panose="020B0604020202020204" charset="0"/>
              </a:rPr>
              <a:t> </a:t>
            </a:r>
            <a:r>
              <a:rPr lang="en-US" sz="2000" dirty="0" err="1">
                <a:latin typeface="Lexend" panose="020B0604020202020204" charset="0"/>
              </a:rPr>
              <a:t>cần</a:t>
            </a:r>
            <a:r>
              <a:rPr lang="en-US" sz="2000" dirty="0">
                <a:latin typeface="Lexend" panose="020B0604020202020204" charset="0"/>
              </a:rPr>
              <a:t> </a:t>
            </a:r>
            <a:r>
              <a:rPr lang="en-US" sz="2000" dirty="0" err="1">
                <a:latin typeface="Lexend" panose="020B0604020202020204" charset="0"/>
              </a:rPr>
              <a:t>thiết</a:t>
            </a:r>
            <a:r>
              <a:rPr lang="en-US" sz="2000" dirty="0">
                <a:latin typeface="Lexend" panose="020B0604020202020204" charset="0"/>
              </a:rPr>
              <a:t> </a:t>
            </a:r>
            <a:r>
              <a:rPr lang="en-US" sz="2000" dirty="0" err="1">
                <a:latin typeface="Lexend" panose="020B0604020202020204" charset="0"/>
              </a:rPr>
              <a:t>cho</a:t>
            </a:r>
            <a:r>
              <a:rPr lang="en-US" sz="2000" dirty="0">
                <a:latin typeface="Lexend" panose="020B0604020202020204" charset="0"/>
              </a:rPr>
              <a:t> </a:t>
            </a:r>
            <a:r>
              <a:rPr lang="en-US" sz="2000" dirty="0" err="1">
                <a:latin typeface="Lexend" panose="020B0604020202020204" charset="0"/>
              </a:rPr>
              <a:t>sự</a:t>
            </a:r>
            <a:r>
              <a:rPr lang="en-US" sz="2000" dirty="0">
                <a:latin typeface="Lexend" panose="020B0604020202020204" charset="0"/>
              </a:rPr>
              <a:t> </a:t>
            </a:r>
            <a:r>
              <a:rPr lang="en-US" sz="2000" dirty="0" err="1">
                <a:latin typeface="Lexend" panose="020B0604020202020204" charset="0"/>
              </a:rPr>
              <a:t>phát</a:t>
            </a:r>
            <a:r>
              <a:rPr lang="en-US" sz="2000" dirty="0">
                <a:latin typeface="Lexend" panose="020B0604020202020204" charset="0"/>
              </a:rPr>
              <a:t> </a:t>
            </a:r>
            <a:r>
              <a:rPr lang="en-US" sz="2000" dirty="0" err="1">
                <a:latin typeface="Lexend" panose="020B0604020202020204" charset="0"/>
              </a:rPr>
              <a:t>triển</a:t>
            </a:r>
            <a:r>
              <a:rPr lang="en-US" sz="2000" dirty="0">
                <a:latin typeface="Lexend" panose="020B0604020202020204" charset="0"/>
              </a:rPr>
              <a:t> </a:t>
            </a:r>
            <a:r>
              <a:rPr lang="en-US" sz="2000" dirty="0" err="1">
                <a:latin typeface="Lexend" panose="020B0604020202020204" charset="0"/>
              </a:rPr>
              <a:t>của</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như</a:t>
            </a:r>
            <a:r>
              <a:rPr lang="en-US" sz="2000" dirty="0">
                <a:latin typeface="Lexend" panose="020B0604020202020204" charset="0"/>
              </a:rPr>
              <a:t> </a:t>
            </a:r>
            <a:r>
              <a:rPr lang="en-US" sz="2000" dirty="0" err="1">
                <a:latin typeface="Lexend" panose="020B0604020202020204" charset="0"/>
              </a:rPr>
              <a:t>nhiệt</a:t>
            </a:r>
            <a:r>
              <a:rPr lang="en-US" sz="2000" dirty="0">
                <a:latin typeface="Lexend" panose="020B0604020202020204" charset="0"/>
              </a:rPr>
              <a:t> </a:t>
            </a:r>
            <a:r>
              <a:rPr lang="en-US" sz="2000" dirty="0" err="1">
                <a:latin typeface="Lexend" panose="020B0604020202020204" charset="0"/>
              </a:rPr>
              <a:t>độ</a:t>
            </a:r>
            <a:r>
              <a:rPr lang="en-US" sz="2000" dirty="0">
                <a:latin typeface="Lexend" panose="020B0604020202020204" charset="0"/>
              </a:rPr>
              <a:t>, </a:t>
            </a:r>
            <a:r>
              <a:rPr lang="en-US" sz="2000" dirty="0" err="1">
                <a:latin typeface="Lexend" panose="020B0604020202020204" charset="0"/>
              </a:rPr>
              <a:t>độ</a:t>
            </a:r>
            <a:r>
              <a:rPr lang="en-US" sz="2000" dirty="0">
                <a:latin typeface="Lexend" panose="020B0604020202020204" charset="0"/>
              </a:rPr>
              <a:t> </a:t>
            </a:r>
            <a:r>
              <a:rPr lang="en-US" sz="2000" dirty="0" err="1">
                <a:latin typeface="Lexend" panose="020B0604020202020204" charset="0"/>
              </a:rPr>
              <a:t>ẩm</a:t>
            </a:r>
            <a:r>
              <a:rPr lang="en-US" sz="2000" dirty="0">
                <a:latin typeface="Lexend" panose="020B0604020202020204" charset="0"/>
              </a:rPr>
              <a:t> </a:t>
            </a:r>
            <a:r>
              <a:rPr lang="en-US" sz="2000" dirty="0" err="1">
                <a:latin typeface="Lexend" panose="020B0604020202020204" charset="0"/>
              </a:rPr>
              <a:t>và</a:t>
            </a:r>
            <a:r>
              <a:rPr lang="en-US" sz="2000" dirty="0">
                <a:latin typeface="Lexend" panose="020B0604020202020204" charset="0"/>
              </a:rPr>
              <a:t> </a:t>
            </a:r>
            <a:r>
              <a:rPr lang="en-US" sz="2000" dirty="0" err="1">
                <a:latin typeface="Lexend" panose="020B0604020202020204" charset="0"/>
              </a:rPr>
              <a:t>ánh</a:t>
            </a:r>
            <a:r>
              <a:rPr lang="en-US" sz="2000" dirty="0">
                <a:latin typeface="Lexend" panose="020B0604020202020204" charset="0"/>
              </a:rPr>
              <a:t> </a:t>
            </a:r>
            <a:r>
              <a:rPr lang="en-US" sz="2000" dirty="0" err="1">
                <a:latin typeface="Lexend" panose="020B0604020202020204" charset="0"/>
              </a:rPr>
              <a:t>sáng</a:t>
            </a:r>
            <a:r>
              <a:rPr lang="en-US" sz="2000" dirty="0">
                <a:latin typeface="Lexend" panose="020B0604020202020204" charset="0"/>
              </a:rPr>
              <a:t>.</a:t>
            </a:r>
          </a:p>
          <a:p>
            <a:pPr marL="139700" indent="0">
              <a:buNone/>
            </a:pPr>
            <a:r>
              <a:rPr lang="en-US" sz="2000" dirty="0" err="1">
                <a:latin typeface="Lexend" panose="020B0604020202020204" charset="0"/>
              </a:rPr>
              <a:t>Một</a:t>
            </a:r>
            <a:r>
              <a:rPr lang="en-US" sz="2000" dirty="0">
                <a:latin typeface="Lexend" panose="020B0604020202020204" charset="0"/>
              </a:rPr>
              <a:t> </a:t>
            </a:r>
            <a:r>
              <a:rPr lang="en-US" sz="2000" dirty="0" err="1">
                <a:latin typeface="Lexend" panose="020B0604020202020204" charset="0"/>
              </a:rPr>
              <a:t>số</a:t>
            </a:r>
            <a:r>
              <a:rPr lang="en-US" sz="2000" dirty="0">
                <a:latin typeface="Lexend" panose="020B0604020202020204" charset="0"/>
              </a:rPr>
              <a:t> </a:t>
            </a:r>
            <a:r>
              <a:rPr lang="en-US" sz="2000" dirty="0" err="1">
                <a:latin typeface="Lexend" panose="020B0604020202020204" charset="0"/>
              </a:rPr>
              <a:t>loại</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trồng</a:t>
            </a:r>
            <a:r>
              <a:rPr lang="en-US" sz="2000" dirty="0">
                <a:latin typeface="Lexend" panose="020B0604020202020204" charset="0"/>
              </a:rPr>
              <a:t> </a:t>
            </a:r>
            <a:r>
              <a:rPr lang="en-US" sz="2000" dirty="0" err="1">
                <a:latin typeface="Lexend" panose="020B0604020202020204" charset="0"/>
              </a:rPr>
              <a:t>thủy</a:t>
            </a:r>
            <a:r>
              <a:rPr lang="en-US" sz="2000" dirty="0">
                <a:latin typeface="Lexend" panose="020B0604020202020204" charset="0"/>
              </a:rPr>
              <a:t> </a:t>
            </a:r>
            <a:r>
              <a:rPr lang="en-US" sz="2000" dirty="0" err="1">
                <a:latin typeface="Lexend" panose="020B0604020202020204" charset="0"/>
              </a:rPr>
              <a:t>canh</a:t>
            </a:r>
            <a:r>
              <a:rPr lang="en-US" sz="2000" dirty="0">
                <a:latin typeface="Lexend" panose="020B0604020202020204" charset="0"/>
              </a:rPr>
              <a:t>: </a:t>
            </a:r>
            <a:r>
              <a:rPr lang="en-US" sz="2000" dirty="0" err="1">
                <a:latin typeface="Lexend" panose="020B0604020202020204" charset="0"/>
              </a:rPr>
              <a:t>cải</a:t>
            </a:r>
            <a:r>
              <a:rPr lang="en-US" sz="2000" dirty="0">
                <a:latin typeface="Lexend" panose="020B0604020202020204" charset="0"/>
              </a:rPr>
              <a:t> </a:t>
            </a:r>
            <a:r>
              <a:rPr lang="en-US" sz="2000" dirty="0" err="1">
                <a:latin typeface="Lexend" panose="020B0604020202020204" charset="0"/>
              </a:rPr>
              <a:t>xà</a:t>
            </a:r>
            <a:r>
              <a:rPr lang="en-US" sz="2000" dirty="0">
                <a:latin typeface="Lexend" panose="020B0604020202020204" charset="0"/>
              </a:rPr>
              <a:t> </a:t>
            </a:r>
            <a:r>
              <a:rPr lang="en-US" sz="2000" dirty="0" err="1">
                <a:latin typeface="Lexend" panose="020B0604020202020204" charset="0"/>
              </a:rPr>
              <a:t>lách</a:t>
            </a:r>
            <a:r>
              <a:rPr lang="en-US" sz="2000" dirty="0">
                <a:latin typeface="Lexend" panose="020B0604020202020204" charset="0"/>
              </a:rPr>
              <a:t>, </a:t>
            </a:r>
            <a:r>
              <a:rPr lang="en-US" sz="2000" dirty="0" err="1">
                <a:latin typeface="Lexend" panose="020B0604020202020204" charset="0"/>
              </a:rPr>
              <a:t>rau</a:t>
            </a:r>
            <a:r>
              <a:rPr lang="en-US" sz="2000" dirty="0">
                <a:latin typeface="Lexend" panose="020B0604020202020204" charset="0"/>
              </a:rPr>
              <a:t> </a:t>
            </a:r>
            <a:r>
              <a:rPr lang="en-US" sz="2000" dirty="0" err="1">
                <a:latin typeface="Lexend" panose="020B0604020202020204" charset="0"/>
              </a:rPr>
              <a:t>muống</a:t>
            </a:r>
            <a:r>
              <a:rPr lang="en-US" sz="2000" dirty="0">
                <a:latin typeface="Lexend" panose="020B0604020202020204" charset="0"/>
              </a:rPr>
              <a:t>, </a:t>
            </a:r>
            <a:r>
              <a:rPr lang="en-US" sz="2000" dirty="0" err="1">
                <a:latin typeface="Lexend" panose="020B0604020202020204" charset="0"/>
              </a:rPr>
              <a:t>cải</a:t>
            </a:r>
            <a:r>
              <a:rPr lang="en-US" sz="2000" dirty="0">
                <a:latin typeface="Lexend" panose="020B0604020202020204" charset="0"/>
              </a:rPr>
              <a:t> </a:t>
            </a:r>
            <a:r>
              <a:rPr lang="en-US" sz="2000" dirty="0" err="1">
                <a:latin typeface="Lexend" panose="020B0604020202020204" charset="0"/>
              </a:rPr>
              <a:t>xoăn</a:t>
            </a:r>
            <a:r>
              <a:rPr lang="en-US" sz="2000" dirty="0">
                <a:latin typeface="Lexend" panose="020B0604020202020204" charset="0"/>
              </a:rPr>
              <a:t>, </a:t>
            </a:r>
            <a:r>
              <a:rPr lang="en-US" sz="2000" dirty="0" err="1">
                <a:latin typeface="Lexend" panose="020B0604020202020204" charset="0"/>
              </a:rPr>
              <a:t>rau</a:t>
            </a:r>
            <a:r>
              <a:rPr lang="en-US" sz="2000" dirty="0">
                <a:latin typeface="Lexend" panose="020B0604020202020204" charset="0"/>
              </a:rPr>
              <a:t> </a:t>
            </a:r>
            <a:r>
              <a:rPr lang="en-US" sz="2000" dirty="0" err="1">
                <a:latin typeface="Lexend" panose="020B0604020202020204" charset="0"/>
              </a:rPr>
              <a:t>dền</a:t>
            </a:r>
            <a:r>
              <a:rPr lang="en-US" sz="2000" dirty="0">
                <a:latin typeface="Lexend" panose="020B0604020202020204" charset="0"/>
              </a:rPr>
              <a:t>, </a:t>
            </a:r>
            <a:r>
              <a:rPr lang="en-US" sz="2000" dirty="0" err="1">
                <a:latin typeface="Lexend" panose="020B0604020202020204" charset="0"/>
              </a:rPr>
              <a:t>dưa</a:t>
            </a:r>
            <a:r>
              <a:rPr lang="en-US" sz="2000" dirty="0">
                <a:latin typeface="Lexend" panose="020B0604020202020204" charset="0"/>
              </a:rPr>
              <a:t> </a:t>
            </a:r>
            <a:r>
              <a:rPr lang="en-US" sz="2000" dirty="0" err="1">
                <a:latin typeface="Lexend" panose="020B0604020202020204" charset="0"/>
              </a:rPr>
              <a:t>chuột</a:t>
            </a:r>
            <a:r>
              <a:rPr lang="en-US" sz="2000" dirty="0">
                <a:latin typeface="Lexend" panose="020B0604020202020204" charset="0"/>
              </a:rPr>
              <a:t>, ...</a:t>
            </a:r>
          </a:p>
        </p:txBody>
      </p:sp>
    </p:spTree>
    <p:extLst>
      <p:ext uri="{BB962C8B-B14F-4D97-AF65-F5344CB8AC3E}">
        <p14:creationId xmlns:p14="http://schemas.microsoft.com/office/powerpoint/2010/main" val="4190749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Effect transition="in" filter="barn(inVertical)">
                                      <p:cBhvr>
                                        <p:cTn id="7" dur="500"/>
                                        <p:tgtEl>
                                          <p:spTgt spid="52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204">
                                            <p:txEl>
                                              <p:pRg st="0" end="0"/>
                                            </p:txEl>
                                          </p:spTgt>
                                        </p:tgtEl>
                                        <p:attrNameLst>
                                          <p:attrName>style.visibility</p:attrName>
                                        </p:attrNameLst>
                                      </p:cBhvr>
                                      <p:to>
                                        <p:strVal val="visible"/>
                                      </p:to>
                                    </p:set>
                                    <p:animEffect transition="in" filter="fade">
                                      <p:cBhvr>
                                        <p:cTn id="12" dur="1000"/>
                                        <p:tgtEl>
                                          <p:spTgt spid="5204">
                                            <p:txEl>
                                              <p:pRg st="0" end="0"/>
                                            </p:txEl>
                                          </p:spTgt>
                                        </p:tgtEl>
                                      </p:cBhvr>
                                    </p:animEffect>
                                    <p:anim calcmode="lin" valueType="num">
                                      <p:cBhvr>
                                        <p:cTn id="13" dur="1000" fill="hold"/>
                                        <p:tgtEl>
                                          <p:spTgt spid="520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2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204">
                                            <p:txEl>
                                              <p:pRg st="1" end="1"/>
                                            </p:txEl>
                                          </p:spTgt>
                                        </p:tgtEl>
                                        <p:attrNameLst>
                                          <p:attrName>style.visibility</p:attrName>
                                        </p:attrNameLst>
                                      </p:cBhvr>
                                      <p:to>
                                        <p:strVal val="visible"/>
                                      </p:to>
                                    </p:set>
                                    <p:animEffect transition="in" filter="fade">
                                      <p:cBhvr>
                                        <p:cTn id="19" dur="1000"/>
                                        <p:tgtEl>
                                          <p:spTgt spid="5204">
                                            <p:txEl>
                                              <p:pRg st="1" end="1"/>
                                            </p:txEl>
                                          </p:spTgt>
                                        </p:tgtEl>
                                      </p:cBhvr>
                                    </p:animEffect>
                                    <p:anim calcmode="lin" valueType="num">
                                      <p:cBhvr>
                                        <p:cTn id="20" dur="1000" fill="hold"/>
                                        <p:tgtEl>
                                          <p:spTgt spid="520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20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3" name="Google Shape;5203;p57"/>
          <p:cNvSpPr txBox="1">
            <a:spLocks noGrp="1"/>
          </p:cNvSpPr>
          <p:nvPr>
            <p:ph type="title"/>
          </p:nvPr>
        </p:nvSpPr>
        <p:spPr>
          <a:xfrm>
            <a:off x="354724" y="433551"/>
            <a:ext cx="8529145" cy="1229710"/>
          </a:xfrm>
          <a:prstGeom prst="rect">
            <a:avLst/>
          </a:prstGeom>
        </p:spPr>
        <p:txBody>
          <a:bodyPr spcFirstLastPara="1" wrap="square" lIns="91425" tIns="91425" rIns="91425" bIns="91425" anchor="t" anchorCtr="0">
            <a:noAutofit/>
          </a:bodyPr>
          <a:lstStyle/>
          <a:p>
            <a:r>
              <a:rPr lang="en-US" sz="2000" dirty="0" err="1">
                <a:solidFill>
                  <a:srgbClr val="002060"/>
                </a:solidFill>
              </a:rPr>
              <a:t>Câu</a:t>
            </a:r>
            <a:r>
              <a:rPr lang="en-US" sz="2000" dirty="0">
                <a:solidFill>
                  <a:srgbClr val="002060"/>
                </a:solidFill>
              </a:rPr>
              <a:t> </a:t>
            </a:r>
            <a:r>
              <a:rPr lang="en-US" sz="2000" dirty="0" smtClean="0">
                <a:solidFill>
                  <a:srgbClr val="002060"/>
                </a:solidFill>
              </a:rPr>
              <a:t>7. </a:t>
            </a:r>
            <a:r>
              <a:rPr lang="en-US" sz="2000" dirty="0" err="1">
                <a:solidFill>
                  <a:srgbClr val="002060"/>
                </a:solidFill>
              </a:rPr>
              <a:t>Nhiều</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trồng</a:t>
            </a:r>
            <a:r>
              <a:rPr lang="en-US" sz="2000" dirty="0">
                <a:solidFill>
                  <a:srgbClr val="002060"/>
                </a:solidFill>
              </a:rPr>
              <a:t> </a:t>
            </a:r>
            <a:r>
              <a:rPr lang="en-US" sz="2000" dirty="0" err="1">
                <a:solidFill>
                  <a:srgbClr val="002060"/>
                </a:solidFill>
              </a:rPr>
              <a:t>rau</a:t>
            </a:r>
            <a:r>
              <a:rPr lang="en-US" sz="2000" dirty="0">
                <a:solidFill>
                  <a:srgbClr val="002060"/>
                </a:solidFill>
              </a:rPr>
              <a:t> </a:t>
            </a:r>
            <a:r>
              <a:rPr lang="en-US" sz="2000" dirty="0" err="1">
                <a:solidFill>
                  <a:srgbClr val="002060"/>
                </a:solidFill>
              </a:rPr>
              <a:t>thủy</a:t>
            </a:r>
            <a:r>
              <a:rPr lang="en-US" sz="2000" dirty="0">
                <a:solidFill>
                  <a:srgbClr val="002060"/>
                </a:solidFill>
              </a:rPr>
              <a:t> </a:t>
            </a:r>
            <a:r>
              <a:rPr lang="en-US" sz="2000" dirty="0" err="1">
                <a:solidFill>
                  <a:srgbClr val="002060"/>
                </a:solidFill>
              </a:rPr>
              <a:t>canh</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thùng</a:t>
            </a:r>
            <a:r>
              <a:rPr lang="en-US" sz="2000" dirty="0">
                <a:solidFill>
                  <a:srgbClr val="002060"/>
                </a:solidFill>
              </a:rPr>
              <a:t> </a:t>
            </a:r>
            <a:r>
              <a:rPr lang="en-US" sz="2000" dirty="0" err="1">
                <a:solidFill>
                  <a:srgbClr val="002060"/>
                </a:solidFill>
              </a:rPr>
              <a:t>xốp</a:t>
            </a:r>
            <a:r>
              <a:rPr lang="en-US" sz="2000" dirty="0">
                <a:solidFill>
                  <a:srgbClr val="002060"/>
                </a:solidFill>
              </a:rPr>
              <a:t>, </a:t>
            </a:r>
            <a:r>
              <a:rPr lang="en-US" sz="2000" dirty="0" err="1">
                <a:solidFill>
                  <a:srgbClr val="002060"/>
                </a:solidFill>
              </a:rPr>
              <a:t>thùng</a:t>
            </a:r>
            <a:r>
              <a:rPr lang="en-US" sz="2000" dirty="0">
                <a:solidFill>
                  <a:srgbClr val="002060"/>
                </a:solidFill>
              </a:rPr>
              <a:t> </a:t>
            </a:r>
            <a:r>
              <a:rPr lang="en-US" sz="2000" dirty="0" err="1">
                <a:solidFill>
                  <a:srgbClr val="002060"/>
                </a:solidFill>
              </a:rPr>
              <a:t>nhựa</a:t>
            </a:r>
            <a:r>
              <a:rPr lang="en-US" sz="2000" dirty="0">
                <a:solidFill>
                  <a:srgbClr val="002060"/>
                </a:solidFill>
              </a:rPr>
              <a:t> </a:t>
            </a:r>
            <a:r>
              <a:rPr lang="en-US" sz="2000" dirty="0" err="1">
                <a:solidFill>
                  <a:srgbClr val="002060"/>
                </a:solidFill>
              </a:rPr>
              <a:t>chứa</a:t>
            </a:r>
            <a:r>
              <a:rPr lang="en-US" sz="2000" dirty="0">
                <a:solidFill>
                  <a:srgbClr val="002060"/>
                </a:solidFill>
              </a:rPr>
              <a:t> dung </a:t>
            </a:r>
            <a:r>
              <a:rPr lang="en-US" sz="2000" dirty="0" err="1">
                <a:solidFill>
                  <a:srgbClr val="002060"/>
                </a:solidFill>
              </a:rPr>
              <a:t>dịch</a:t>
            </a:r>
            <a:r>
              <a:rPr lang="en-US" sz="2000" dirty="0">
                <a:solidFill>
                  <a:srgbClr val="002060"/>
                </a:solidFill>
              </a:rPr>
              <a:t> </a:t>
            </a:r>
            <a:r>
              <a:rPr lang="en-US" sz="2000" dirty="0" err="1">
                <a:solidFill>
                  <a:srgbClr val="002060"/>
                </a:solidFill>
              </a:rPr>
              <a:t>dinh</a:t>
            </a:r>
            <a:r>
              <a:rPr lang="en-US" sz="2000" dirty="0">
                <a:solidFill>
                  <a:srgbClr val="002060"/>
                </a:solidFill>
              </a:rPr>
              <a:t> </a:t>
            </a:r>
            <a:r>
              <a:rPr lang="en-US" sz="2000" dirty="0" err="1">
                <a:solidFill>
                  <a:srgbClr val="002060"/>
                </a:solidFill>
              </a:rPr>
              <a:t>dưỡng</a:t>
            </a:r>
            <a:r>
              <a:rPr lang="en-US" sz="2000" dirty="0">
                <a:solidFill>
                  <a:srgbClr val="002060"/>
                </a:solidFill>
              </a:rPr>
              <a:t> </a:t>
            </a:r>
            <a:r>
              <a:rPr lang="en-US" sz="2000" dirty="0" err="1">
                <a:solidFill>
                  <a:srgbClr val="002060"/>
                </a:solidFill>
              </a:rPr>
              <a:t>trên</a:t>
            </a:r>
            <a:r>
              <a:rPr lang="en-US" sz="2000" dirty="0">
                <a:solidFill>
                  <a:srgbClr val="002060"/>
                </a:solidFill>
              </a:rPr>
              <a:t> </a:t>
            </a:r>
            <a:r>
              <a:rPr lang="en-US" sz="2000" dirty="0" err="1">
                <a:solidFill>
                  <a:srgbClr val="002060"/>
                </a:solidFill>
              </a:rPr>
              <a:t>sân</a:t>
            </a:r>
            <a:r>
              <a:rPr lang="en-US" sz="2000" dirty="0">
                <a:solidFill>
                  <a:srgbClr val="002060"/>
                </a:solidFill>
              </a:rPr>
              <a:t> </a:t>
            </a:r>
            <a:r>
              <a:rPr lang="en-US" sz="2000" dirty="0" err="1">
                <a:solidFill>
                  <a:srgbClr val="002060"/>
                </a:solidFill>
              </a:rPr>
              <a:t>thượng</a:t>
            </a:r>
            <a:r>
              <a:rPr lang="en-US" sz="2000" dirty="0">
                <a:solidFill>
                  <a:srgbClr val="002060"/>
                </a:solidFill>
              </a:rPr>
              <a:t> </a:t>
            </a:r>
            <a:r>
              <a:rPr lang="en-US" sz="2000" dirty="0" err="1">
                <a:solidFill>
                  <a:srgbClr val="002060"/>
                </a:solidFill>
              </a:rPr>
              <a:t>hoặc</a:t>
            </a:r>
            <a:r>
              <a:rPr lang="en-US" sz="2000" dirty="0">
                <a:solidFill>
                  <a:srgbClr val="002060"/>
                </a:solidFill>
              </a:rPr>
              <a:t> ban </a:t>
            </a:r>
            <a:r>
              <a:rPr lang="en-US" sz="2000" dirty="0" err="1">
                <a:solidFill>
                  <a:srgbClr val="002060"/>
                </a:solidFill>
              </a:rPr>
              <a:t>công</a:t>
            </a:r>
            <a:r>
              <a:rPr lang="en-US" sz="2000" dirty="0">
                <a:solidFill>
                  <a:srgbClr val="002060"/>
                </a:solidFill>
              </a:rPr>
              <a:t> </a:t>
            </a:r>
            <a:r>
              <a:rPr lang="en-US" sz="2000" dirty="0" err="1">
                <a:solidFill>
                  <a:srgbClr val="002060"/>
                </a:solidFill>
              </a:rPr>
              <a:t>nhà</a:t>
            </a:r>
            <a:r>
              <a:rPr lang="en-US" sz="2000" dirty="0">
                <a:solidFill>
                  <a:srgbClr val="002060"/>
                </a:solidFill>
              </a:rPr>
              <a:t>. Theo </a:t>
            </a:r>
            <a:r>
              <a:rPr lang="en-US" sz="2000" dirty="0" err="1">
                <a:solidFill>
                  <a:srgbClr val="002060"/>
                </a:solidFill>
              </a:rPr>
              <a:t>em</a:t>
            </a:r>
            <a:r>
              <a:rPr lang="en-US" sz="2000" dirty="0">
                <a:solidFill>
                  <a:srgbClr val="002060"/>
                </a:solidFill>
              </a:rPr>
              <a:t>, </a:t>
            </a:r>
            <a:r>
              <a:rPr lang="en-US" sz="2000" dirty="0" err="1">
                <a:solidFill>
                  <a:srgbClr val="002060"/>
                </a:solidFill>
              </a:rPr>
              <a:t>rau</a:t>
            </a:r>
            <a:r>
              <a:rPr lang="en-US" sz="2000" dirty="0">
                <a:solidFill>
                  <a:srgbClr val="002060"/>
                </a:solidFill>
              </a:rPr>
              <a:t> </a:t>
            </a:r>
            <a:r>
              <a:rPr lang="en-US" sz="2000" dirty="0" err="1">
                <a:solidFill>
                  <a:srgbClr val="002060"/>
                </a:solidFill>
              </a:rPr>
              <a:t>trồng</a:t>
            </a:r>
            <a:r>
              <a:rPr lang="en-US" sz="2000" dirty="0">
                <a:solidFill>
                  <a:srgbClr val="002060"/>
                </a:solidFill>
              </a:rPr>
              <a:t> </a:t>
            </a:r>
            <a:r>
              <a:rPr lang="en-US" sz="2000" dirty="0" err="1">
                <a:solidFill>
                  <a:srgbClr val="002060"/>
                </a:solidFill>
              </a:rPr>
              <a:t>như</a:t>
            </a:r>
            <a:r>
              <a:rPr lang="en-US" sz="2000" dirty="0">
                <a:solidFill>
                  <a:srgbClr val="002060"/>
                </a:solidFill>
              </a:rPr>
              <a:t> </a:t>
            </a:r>
            <a:r>
              <a:rPr lang="en-US" sz="2000" dirty="0" err="1">
                <a:solidFill>
                  <a:srgbClr val="002060"/>
                </a:solidFill>
              </a:rPr>
              <a:t>vậy</a:t>
            </a:r>
            <a:r>
              <a:rPr lang="en-US" sz="2000" dirty="0">
                <a:solidFill>
                  <a:srgbClr val="002060"/>
                </a:solidFill>
              </a:rPr>
              <a:t> </a:t>
            </a:r>
            <a:r>
              <a:rPr lang="en-US" sz="2000" dirty="0" err="1">
                <a:solidFill>
                  <a:srgbClr val="002060"/>
                </a:solidFill>
              </a:rPr>
              <a:t>liệu</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sự</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sản</a:t>
            </a:r>
            <a:r>
              <a:rPr lang="en-US" sz="2000" dirty="0">
                <a:solidFill>
                  <a:srgbClr val="002060"/>
                </a:solidFill>
              </a:rPr>
              <a:t> </a:t>
            </a:r>
            <a:r>
              <a:rPr lang="en-US" sz="2000" dirty="0" err="1">
                <a:solidFill>
                  <a:srgbClr val="002060"/>
                </a:solidFill>
              </a:rPr>
              <a:t>phẩm</a:t>
            </a:r>
            <a:r>
              <a:rPr lang="en-US" sz="2000" dirty="0">
                <a:solidFill>
                  <a:srgbClr val="002060"/>
                </a:solidFill>
              </a:rPr>
              <a:t> </a:t>
            </a:r>
            <a:r>
              <a:rPr lang="en-US" sz="2000" dirty="0" err="1">
                <a:solidFill>
                  <a:srgbClr val="002060"/>
                </a:solidFill>
              </a:rPr>
              <a:t>sạch</a:t>
            </a:r>
            <a:r>
              <a:rPr lang="en-US" sz="2000"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thích</a:t>
            </a:r>
            <a:r>
              <a:rPr lang="en-US" sz="2000" dirty="0">
                <a:solidFill>
                  <a:srgbClr val="002060"/>
                </a:solidFill>
              </a:rPr>
              <a:t>? </a:t>
            </a:r>
          </a:p>
        </p:txBody>
      </p:sp>
      <p:sp>
        <p:nvSpPr>
          <p:cNvPr id="5204" name="Google Shape;5204;p57"/>
          <p:cNvSpPr txBox="1">
            <a:spLocks noGrp="1"/>
          </p:cNvSpPr>
          <p:nvPr>
            <p:ph type="subTitle" idx="1"/>
          </p:nvPr>
        </p:nvSpPr>
        <p:spPr>
          <a:xfrm>
            <a:off x="102474" y="1978572"/>
            <a:ext cx="8781395" cy="2853558"/>
          </a:xfrm>
          <a:prstGeom prst="rect">
            <a:avLst/>
          </a:prstGeom>
          <a:solidFill>
            <a:schemeClr val="bg1"/>
          </a:solidFill>
        </p:spPr>
        <p:txBody>
          <a:bodyPr spcFirstLastPara="1" wrap="square" lIns="91425" tIns="91425" rIns="91425" bIns="91425" anchor="t" anchorCtr="0">
            <a:noAutofit/>
          </a:bodyPr>
          <a:lstStyle/>
          <a:p>
            <a:pPr marL="139700" indent="0">
              <a:buNone/>
            </a:pPr>
            <a:r>
              <a:rPr lang="en-US" sz="2000" dirty="0" smtClean="0">
                <a:latin typeface="Lexend" panose="020B0604020202020204" charset="0"/>
              </a:rPr>
              <a:t>	</a:t>
            </a:r>
            <a:r>
              <a:rPr lang="en-US" sz="2000" dirty="0" err="1" smtClean="0">
                <a:latin typeface="Lexend" panose="020B0604020202020204" charset="0"/>
              </a:rPr>
              <a:t>Không</a:t>
            </a:r>
            <a:r>
              <a:rPr lang="en-US" sz="2000" dirty="0" smtClean="0">
                <a:latin typeface="Lexend" panose="020B0604020202020204" charset="0"/>
              </a:rPr>
              <a:t> </a:t>
            </a:r>
            <a:r>
              <a:rPr lang="en-US" sz="2000" dirty="0" err="1">
                <a:latin typeface="Lexend" panose="020B0604020202020204" charset="0"/>
              </a:rPr>
              <a:t>phái</a:t>
            </a:r>
            <a:r>
              <a:rPr lang="en-US" sz="2000" dirty="0">
                <a:latin typeface="Lexend" panose="020B0604020202020204" charset="0"/>
              </a:rPr>
              <a:t> </a:t>
            </a:r>
            <a:r>
              <a:rPr lang="en-US" sz="2000" dirty="0" err="1">
                <a:latin typeface="Lexend" panose="020B0604020202020204" charset="0"/>
              </a:rPr>
              <a:t>tất</a:t>
            </a:r>
            <a:r>
              <a:rPr lang="en-US" sz="2000" dirty="0">
                <a:latin typeface="Lexend" panose="020B0604020202020204" charset="0"/>
              </a:rPr>
              <a:t> </a:t>
            </a:r>
            <a:r>
              <a:rPr lang="en-US" sz="2000" dirty="0" err="1">
                <a:latin typeface="Lexend" panose="020B0604020202020204" charset="0"/>
              </a:rPr>
              <a:t>cả</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trồng</a:t>
            </a:r>
            <a:r>
              <a:rPr lang="en-US" sz="2000" dirty="0">
                <a:latin typeface="Lexend" panose="020B0604020202020204" charset="0"/>
              </a:rPr>
              <a:t> </a:t>
            </a:r>
            <a:r>
              <a:rPr lang="en-US" sz="2000" dirty="0" err="1">
                <a:latin typeface="Lexend" panose="020B0604020202020204" charset="0"/>
              </a:rPr>
              <a:t>trong</a:t>
            </a:r>
            <a:r>
              <a:rPr lang="en-US" sz="2000" dirty="0">
                <a:latin typeface="Lexend" panose="020B0604020202020204" charset="0"/>
              </a:rPr>
              <a:t> dung </a:t>
            </a:r>
            <a:r>
              <a:rPr lang="en-US" sz="2000" dirty="0" err="1">
                <a:latin typeface="Lexend" panose="020B0604020202020204" charset="0"/>
              </a:rPr>
              <a:t>dịch</a:t>
            </a:r>
            <a:r>
              <a:rPr lang="en-US" sz="2000" dirty="0">
                <a:latin typeface="Lexend" panose="020B0604020202020204" charset="0"/>
              </a:rPr>
              <a:t> </a:t>
            </a:r>
            <a:r>
              <a:rPr lang="en-US" sz="2000" dirty="0" err="1">
                <a:latin typeface="Lexend" panose="020B0604020202020204" charset="0"/>
              </a:rPr>
              <a:t>dinh</a:t>
            </a:r>
            <a:r>
              <a:rPr lang="en-US" sz="2000" dirty="0">
                <a:latin typeface="Lexend" panose="020B0604020202020204" charset="0"/>
              </a:rPr>
              <a:t> </a:t>
            </a:r>
            <a:r>
              <a:rPr lang="en-US" sz="2000" dirty="0" err="1">
                <a:latin typeface="Lexend" panose="020B0604020202020204" charset="0"/>
              </a:rPr>
              <a:t>dưỡng</a:t>
            </a:r>
            <a:r>
              <a:rPr lang="en-US" sz="2000" dirty="0">
                <a:latin typeface="Lexend" panose="020B0604020202020204" charset="0"/>
              </a:rPr>
              <a:t> </a:t>
            </a:r>
            <a:r>
              <a:rPr lang="en-US" sz="2000" dirty="0" err="1">
                <a:latin typeface="Lexend" panose="020B0604020202020204" charset="0"/>
              </a:rPr>
              <a:t>đều</a:t>
            </a:r>
            <a:r>
              <a:rPr lang="en-US" sz="2000" dirty="0">
                <a:latin typeface="Lexend" panose="020B0604020202020204" charset="0"/>
              </a:rPr>
              <a:t> </a:t>
            </a:r>
            <a:r>
              <a:rPr lang="en-US" sz="2000" dirty="0" err="1">
                <a:latin typeface="Lexend" panose="020B0604020202020204" charset="0"/>
              </a:rPr>
              <a:t>cho</a:t>
            </a:r>
            <a:r>
              <a:rPr lang="en-US" sz="2000" dirty="0">
                <a:latin typeface="Lexend" panose="020B0604020202020204" charset="0"/>
              </a:rPr>
              <a:t> </a:t>
            </a:r>
            <a:r>
              <a:rPr lang="en-US" sz="2000" dirty="0" err="1">
                <a:latin typeface="Lexend" panose="020B0604020202020204" charset="0"/>
              </a:rPr>
              <a:t>sản</a:t>
            </a:r>
            <a:r>
              <a:rPr lang="en-US" sz="2000" dirty="0">
                <a:latin typeface="Lexend" panose="020B0604020202020204" charset="0"/>
              </a:rPr>
              <a:t> </a:t>
            </a:r>
            <a:r>
              <a:rPr lang="en-US" sz="2000" dirty="0" err="1">
                <a:latin typeface="Lexend" panose="020B0604020202020204" charset="0"/>
              </a:rPr>
              <a:t>phẩm</a:t>
            </a:r>
            <a:r>
              <a:rPr lang="en-US" sz="2000" dirty="0">
                <a:latin typeface="Lexend" panose="020B0604020202020204" charset="0"/>
              </a:rPr>
              <a:t> </a:t>
            </a:r>
            <a:r>
              <a:rPr lang="en-US" sz="2000" dirty="0" err="1">
                <a:latin typeface="Lexend" panose="020B0604020202020204" charset="0"/>
              </a:rPr>
              <a:t>sạch</a:t>
            </a:r>
            <a:r>
              <a:rPr lang="en-US" sz="2000" dirty="0">
                <a:latin typeface="Lexend" panose="020B0604020202020204" charset="0"/>
              </a:rPr>
              <a:t>.</a:t>
            </a:r>
          </a:p>
          <a:p>
            <a:pPr marL="139700" indent="0">
              <a:buNone/>
            </a:pPr>
            <a:r>
              <a:rPr lang="en-US" sz="2000" dirty="0" smtClean="0">
                <a:latin typeface="Lexend" panose="020B0604020202020204" charset="0"/>
              </a:rPr>
              <a:t>	</a:t>
            </a:r>
            <a:r>
              <a:rPr lang="en-US" sz="2000" dirty="0" err="1" smtClean="0">
                <a:latin typeface="Lexend" panose="020B0604020202020204" charset="0"/>
              </a:rPr>
              <a:t>Trồng</a:t>
            </a:r>
            <a:r>
              <a:rPr lang="en-US" sz="2000" dirty="0" smtClean="0">
                <a:latin typeface="Lexend" panose="020B0604020202020204" charset="0"/>
              </a:rPr>
              <a:t> </a:t>
            </a:r>
            <a:r>
              <a:rPr lang="en-US" sz="2000" dirty="0" err="1">
                <a:latin typeface="Lexend" panose="020B0604020202020204" charset="0"/>
              </a:rPr>
              <a:t>rau</a:t>
            </a:r>
            <a:r>
              <a:rPr lang="en-US" sz="2000" dirty="0">
                <a:latin typeface="Lexend" panose="020B0604020202020204" charset="0"/>
              </a:rPr>
              <a:t> </a:t>
            </a:r>
            <a:r>
              <a:rPr lang="en-US" sz="2000" dirty="0" err="1">
                <a:latin typeface="Lexend" panose="020B0604020202020204" charset="0"/>
              </a:rPr>
              <a:t>thủy</a:t>
            </a:r>
            <a:r>
              <a:rPr lang="en-US" sz="2000" dirty="0">
                <a:latin typeface="Lexend" panose="020B0604020202020204" charset="0"/>
              </a:rPr>
              <a:t> </a:t>
            </a:r>
            <a:r>
              <a:rPr lang="en-US" sz="2000" dirty="0" err="1">
                <a:latin typeface="Lexend" panose="020B0604020202020204" charset="0"/>
              </a:rPr>
              <a:t>canh</a:t>
            </a:r>
            <a:r>
              <a:rPr lang="en-US" sz="2000" dirty="0">
                <a:latin typeface="Lexend" panose="020B0604020202020204" charset="0"/>
              </a:rPr>
              <a:t> </a:t>
            </a:r>
            <a:r>
              <a:rPr lang="en-US" sz="2000" dirty="0" err="1">
                <a:latin typeface="Lexend" panose="020B0604020202020204" charset="0"/>
              </a:rPr>
              <a:t>trong</a:t>
            </a:r>
            <a:r>
              <a:rPr lang="en-US" sz="2000" dirty="0">
                <a:latin typeface="Lexend" panose="020B0604020202020204" charset="0"/>
              </a:rPr>
              <a:t> </a:t>
            </a:r>
            <a:r>
              <a:rPr lang="en-US" sz="2000" dirty="0" err="1">
                <a:latin typeface="Lexend" panose="020B0604020202020204" charset="0"/>
              </a:rPr>
              <a:t>các</a:t>
            </a:r>
            <a:r>
              <a:rPr lang="en-US" sz="2000" dirty="0">
                <a:latin typeface="Lexend" panose="020B0604020202020204" charset="0"/>
              </a:rPr>
              <a:t> </a:t>
            </a:r>
            <a:r>
              <a:rPr lang="en-US" sz="2000" dirty="0" err="1">
                <a:latin typeface="Lexend" panose="020B0604020202020204" charset="0"/>
              </a:rPr>
              <a:t>thùng</a:t>
            </a:r>
            <a:r>
              <a:rPr lang="en-US" sz="2000" dirty="0">
                <a:latin typeface="Lexend" panose="020B0604020202020204" charset="0"/>
              </a:rPr>
              <a:t> </a:t>
            </a:r>
            <a:r>
              <a:rPr lang="en-US" sz="2000" dirty="0" err="1">
                <a:latin typeface="Lexend" panose="020B0604020202020204" charset="0"/>
              </a:rPr>
              <a:t>xốp</a:t>
            </a:r>
            <a:r>
              <a:rPr lang="en-US" sz="2000" dirty="0">
                <a:latin typeface="Lexend" panose="020B0604020202020204" charset="0"/>
              </a:rPr>
              <a:t> hay </a:t>
            </a:r>
            <a:r>
              <a:rPr lang="en-US" sz="2000" dirty="0" err="1">
                <a:latin typeface="Lexend" panose="020B0604020202020204" charset="0"/>
              </a:rPr>
              <a:t>thùng</a:t>
            </a:r>
            <a:r>
              <a:rPr lang="en-US" sz="2000" dirty="0">
                <a:latin typeface="Lexend" panose="020B0604020202020204" charset="0"/>
              </a:rPr>
              <a:t> </a:t>
            </a:r>
            <a:r>
              <a:rPr lang="en-US" sz="2000" dirty="0" err="1">
                <a:latin typeface="Lexend" panose="020B0604020202020204" charset="0"/>
              </a:rPr>
              <a:t>nhựa</a:t>
            </a:r>
            <a:r>
              <a:rPr lang="en-US" sz="2000" dirty="0">
                <a:latin typeface="Lexend" panose="020B0604020202020204" charset="0"/>
              </a:rPr>
              <a:t> </a:t>
            </a:r>
            <a:r>
              <a:rPr lang="en-US" sz="2000" dirty="0" err="1">
                <a:latin typeface="Lexend" panose="020B0604020202020204" charset="0"/>
              </a:rPr>
              <a:t>chứa</a:t>
            </a:r>
            <a:r>
              <a:rPr lang="en-US" sz="2000" dirty="0">
                <a:latin typeface="Lexend" panose="020B0604020202020204" charset="0"/>
              </a:rPr>
              <a:t> dung </a:t>
            </a:r>
            <a:r>
              <a:rPr lang="en-US" sz="2000" dirty="0" err="1">
                <a:latin typeface="Lexend" panose="020B0604020202020204" charset="0"/>
              </a:rPr>
              <a:t>dịch</a:t>
            </a:r>
            <a:r>
              <a:rPr lang="en-US" sz="2000" dirty="0">
                <a:latin typeface="Lexend" panose="020B0604020202020204" charset="0"/>
              </a:rPr>
              <a:t> </a:t>
            </a:r>
            <a:r>
              <a:rPr lang="en-US" sz="2000" dirty="0" err="1">
                <a:latin typeface="Lexend" panose="020B0604020202020204" charset="0"/>
              </a:rPr>
              <a:t>dinh</a:t>
            </a:r>
            <a:r>
              <a:rPr lang="en-US" sz="2000" dirty="0">
                <a:latin typeface="Lexend" panose="020B0604020202020204" charset="0"/>
              </a:rPr>
              <a:t> </a:t>
            </a:r>
            <a:r>
              <a:rPr lang="en-US" sz="2000" dirty="0" err="1">
                <a:latin typeface="Lexend" panose="020B0604020202020204" charset="0"/>
              </a:rPr>
              <a:t>dưỡng</a:t>
            </a:r>
            <a:r>
              <a:rPr lang="en-US" sz="2000" dirty="0">
                <a:latin typeface="Lexend" panose="020B0604020202020204" charset="0"/>
              </a:rPr>
              <a:t> </a:t>
            </a:r>
            <a:r>
              <a:rPr lang="en-US" sz="2000" dirty="0" err="1">
                <a:latin typeface="Lexend" panose="020B0604020202020204" charset="0"/>
              </a:rPr>
              <a:t>là</a:t>
            </a:r>
            <a:r>
              <a:rPr lang="en-US" sz="2000" dirty="0">
                <a:latin typeface="Lexend" panose="020B0604020202020204" charset="0"/>
              </a:rPr>
              <a:t> </a:t>
            </a:r>
            <a:r>
              <a:rPr lang="en-US" sz="2000" dirty="0" err="1">
                <a:latin typeface="Lexend" panose="020B0604020202020204" charset="0"/>
              </a:rPr>
              <a:t>rau</a:t>
            </a:r>
            <a:r>
              <a:rPr lang="en-US" sz="2000" dirty="0">
                <a:latin typeface="Lexend" panose="020B0604020202020204" charset="0"/>
              </a:rPr>
              <a:t> </a:t>
            </a:r>
            <a:r>
              <a:rPr lang="en-US" sz="2000" dirty="0" err="1">
                <a:latin typeface="Lexend" panose="020B0604020202020204" charset="0"/>
              </a:rPr>
              <a:t>sạch</a:t>
            </a:r>
            <a:r>
              <a:rPr lang="en-US" sz="2000" dirty="0">
                <a:latin typeface="Lexend" panose="020B0604020202020204" charset="0"/>
              </a:rPr>
              <a:t> </a:t>
            </a:r>
            <a:r>
              <a:rPr lang="en-US" sz="2000" dirty="0" err="1">
                <a:latin typeface="Lexend" panose="020B0604020202020204" charset="0"/>
              </a:rPr>
              <a:t>khi</a:t>
            </a:r>
            <a:r>
              <a:rPr lang="en-US" sz="2000" dirty="0">
                <a:latin typeface="Lexend" panose="020B0604020202020204" charset="0"/>
              </a:rPr>
              <a:t> </a:t>
            </a:r>
            <a:r>
              <a:rPr lang="en-US" sz="2000" dirty="0" err="1">
                <a:latin typeface="Lexend" panose="020B0604020202020204" charset="0"/>
              </a:rPr>
              <a:t>đảm</a:t>
            </a:r>
            <a:r>
              <a:rPr lang="en-US" sz="2000" dirty="0">
                <a:latin typeface="Lexend" panose="020B0604020202020204" charset="0"/>
              </a:rPr>
              <a:t> </a:t>
            </a:r>
            <a:r>
              <a:rPr lang="en-US" sz="2000" dirty="0" err="1">
                <a:latin typeface="Lexend" panose="020B0604020202020204" charset="0"/>
              </a:rPr>
              <a:t>bảo</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sinh</a:t>
            </a:r>
            <a:r>
              <a:rPr lang="en-US" sz="2000" dirty="0">
                <a:latin typeface="Lexend" panose="020B0604020202020204" charset="0"/>
              </a:rPr>
              <a:t> </a:t>
            </a:r>
            <a:r>
              <a:rPr lang="en-US" sz="2000" dirty="0" err="1">
                <a:latin typeface="Lexend" panose="020B0604020202020204" charset="0"/>
              </a:rPr>
              <a:t>trưởng</a:t>
            </a:r>
            <a:r>
              <a:rPr lang="en-US" sz="2000" dirty="0">
                <a:latin typeface="Lexend" panose="020B0604020202020204" charset="0"/>
              </a:rPr>
              <a:t> </a:t>
            </a:r>
            <a:r>
              <a:rPr lang="en-US" sz="2000" dirty="0" err="1">
                <a:latin typeface="Lexend" panose="020B0604020202020204" charset="0"/>
              </a:rPr>
              <a:t>tốt</a:t>
            </a:r>
            <a:r>
              <a:rPr lang="en-US" sz="2000" dirty="0">
                <a:latin typeface="Lexend" panose="020B0604020202020204" charset="0"/>
              </a:rPr>
              <a:t> </a:t>
            </a:r>
            <a:r>
              <a:rPr lang="en-US" sz="2000" dirty="0" err="1">
                <a:latin typeface="Lexend" panose="020B0604020202020204" charset="0"/>
              </a:rPr>
              <a:t>nhưng</a:t>
            </a:r>
            <a:r>
              <a:rPr lang="en-US" sz="2000" dirty="0">
                <a:latin typeface="Lexend" panose="020B0604020202020204" charset="0"/>
              </a:rPr>
              <a:t> </a:t>
            </a:r>
            <a:r>
              <a:rPr lang="en-US" sz="2000" dirty="0" err="1">
                <a:latin typeface="Lexend" panose="020B0604020202020204" charset="0"/>
              </a:rPr>
              <a:t>không</a:t>
            </a:r>
            <a:r>
              <a:rPr lang="en-US" sz="2000" dirty="0">
                <a:latin typeface="Lexend" panose="020B0604020202020204" charset="0"/>
              </a:rPr>
              <a:t> </a:t>
            </a:r>
            <a:r>
              <a:rPr lang="en-US" sz="2000" dirty="0" err="1">
                <a:latin typeface="Lexend" panose="020B0604020202020204" charset="0"/>
              </a:rPr>
              <a:t>để</a:t>
            </a:r>
            <a:r>
              <a:rPr lang="en-US" sz="2000" dirty="0">
                <a:latin typeface="Lexend" panose="020B0604020202020204" charset="0"/>
              </a:rPr>
              <a:t> </a:t>
            </a:r>
            <a:r>
              <a:rPr lang="en-US" sz="2000" dirty="0" err="1">
                <a:latin typeface="Lexend" panose="020B0604020202020204" charset="0"/>
              </a:rPr>
              <a:t>lại</a:t>
            </a:r>
            <a:r>
              <a:rPr lang="en-US" sz="2000" dirty="0">
                <a:latin typeface="Lexend" panose="020B0604020202020204" charset="0"/>
              </a:rPr>
              <a:t> </a:t>
            </a:r>
            <a:r>
              <a:rPr lang="en-US" sz="2000" dirty="0" err="1">
                <a:latin typeface="Lexend" panose="020B0604020202020204" charset="0"/>
              </a:rPr>
              <a:t>dư</a:t>
            </a:r>
            <a:r>
              <a:rPr lang="en-US" sz="2000" dirty="0">
                <a:latin typeface="Lexend" panose="020B0604020202020204" charset="0"/>
              </a:rPr>
              <a:t> </a:t>
            </a:r>
            <a:r>
              <a:rPr lang="en-US" sz="2000" dirty="0" err="1">
                <a:latin typeface="Lexend" panose="020B0604020202020204" charset="0"/>
              </a:rPr>
              <a:t>lượng</a:t>
            </a:r>
            <a:r>
              <a:rPr lang="en-US" sz="2000" dirty="0">
                <a:latin typeface="Lexend" panose="020B0604020202020204" charset="0"/>
              </a:rPr>
              <a:t> </a:t>
            </a:r>
            <a:r>
              <a:rPr lang="en-US" sz="2000" dirty="0" err="1">
                <a:latin typeface="Lexend" panose="020B0604020202020204" charset="0"/>
              </a:rPr>
              <a:t>hóa</a:t>
            </a:r>
            <a:r>
              <a:rPr lang="en-US" sz="2000" dirty="0">
                <a:latin typeface="Lexend" panose="020B0604020202020204" charset="0"/>
              </a:rPr>
              <a:t> </a:t>
            </a:r>
            <a:r>
              <a:rPr lang="en-US" sz="2000" dirty="0" err="1">
                <a:latin typeface="Lexend" panose="020B0604020202020204" charset="0"/>
              </a:rPr>
              <a:t>chất</a:t>
            </a:r>
            <a:r>
              <a:rPr lang="en-US" sz="2000" dirty="0">
                <a:latin typeface="Lexend" panose="020B0604020202020204" charset="0"/>
              </a:rPr>
              <a:t> </a:t>
            </a:r>
            <a:r>
              <a:rPr lang="en-US" sz="2000" dirty="0" err="1">
                <a:latin typeface="Lexend" panose="020B0604020202020204" charset="0"/>
              </a:rPr>
              <a:t>độc</a:t>
            </a:r>
            <a:r>
              <a:rPr lang="en-US" sz="2000" dirty="0">
                <a:latin typeface="Lexend" panose="020B0604020202020204" charset="0"/>
              </a:rPr>
              <a:t> </a:t>
            </a:r>
            <a:r>
              <a:rPr lang="en-US" sz="2000" dirty="0" err="1">
                <a:latin typeface="Lexend" panose="020B0604020202020204" charset="0"/>
              </a:rPr>
              <a:t>hại</a:t>
            </a:r>
            <a:r>
              <a:rPr lang="en-US" sz="2000" dirty="0">
                <a:latin typeface="Lexend" panose="020B0604020202020204" charset="0"/>
              </a:rPr>
              <a:t> </a:t>
            </a:r>
            <a:r>
              <a:rPr lang="en-US" sz="2000" dirty="0" err="1">
                <a:latin typeface="Lexend" panose="020B0604020202020204" charset="0"/>
              </a:rPr>
              <a:t>với</a:t>
            </a:r>
            <a:r>
              <a:rPr lang="en-US" sz="2000" dirty="0">
                <a:latin typeface="Lexend" panose="020B0604020202020204" charset="0"/>
              </a:rPr>
              <a:t> con </a:t>
            </a:r>
            <a:r>
              <a:rPr lang="en-US" sz="2000" dirty="0" err="1">
                <a:latin typeface="Lexend" panose="020B0604020202020204" charset="0"/>
              </a:rPr>
              <a:t>người</a:t>
            </a:r>
            <a:r>
              <a:rPr lang="en-US" sz="2000" dirty="0">
                <a:latin typeface="Lexend" panose="020B0604020202020204" charset="0"/>
              </a:rPr>
              <a:t>, </a:t>
            </a:r>
            <a:r>
              <a:rPr lang="en-US" sz="2000" dirty="0" err="1">
                <a:latin typeface="Lexend" panose="020B0604020202020204" charset="0"/>
              </a:rPr>
              <a:t>hạn</a:t>
            </a:r>
            <a:r>
              <a:rPr lang="en-US" sz="2000" dirty="0">
                <a:latin typeface="Lexend" panose="020B0604020202020204" charset="0"/>
              </a:rPr>
              <a:t> </a:t>
            </a:r>
            <a:r>
              <a:rPr lang="en-US" sz="2000" dirty="0" err="1">
                <a:latin typeface="Lexend" panose="020B0604020202020204" charset="0"/>
              </a:rPr>
              <a:t>chế</a:t>
            </a:r>
            <a:r>
              <a:rPr lang="en-US" sz="2000" dirty="0">
                <a:latin typeface="Lexend" panose="020B0604020202020204" charset="0"/>
              </a:rPr>
              <a:t> ô </a:t>
            </a:r>
            <a:r>
              <a:rPr lang="en-US" sz="2000" dirty="0" err="1">
                <a:latin typeface="Lexend" panose="020B0604020202020204" charset="0"/>
              </a:rPr>
              <a:t>nhiễm</a:t>
            </a:r>
            <a:r>
              <a:rPr lang="en-US" sz="2000" dirty="0">
                <a:latin typeface="Lexend" panose="020B0604020202020204" charset="0"/>
              </a:rPr>
              <a:t> </a:t>
            </a:r>
            <a:r>
              <a:rPr lang="en-US" sz="2000" dirty="0" err="1">
                <a:latin typeface="Lexend" panose="020B0604020202020204" charset="0"/>
              </a:rPr>
              <a:t>môi</a:t>
            </a:r>
            <a:r>
              <a:rPr lang="en-US" sz="2000" dirty="0">
                <a:latin typeface="Lexend" panose="020B0604020202020204" charset="0"/>
              </a:rPr>
              <a:t> </a:t>
            </a:r>
            <a:r>
              <a:rPr lang="en-US" sz="2000" dirty="0" err="1">
                <a:latin typeface="Lexend" panose="020B0604020202020204" charset="0"/>
              </a:rPr>
              <a:t>trường</a:t>
            </a:r>
            <a:r>
              <a:rPr lang="en-US" sz="2000" dirty="0">
                <a:latin typeface="Lexend" panose="020B0604020202020204" charset="0"/>
              </a:rPr>
              <a:t>, ...</a:t>
            </a:r>
          </a:p>
        </p:txBody>
      </p:sp>
    </p:spTree>
    <p:extLst>
      <p:ext uri="{BB962C8B-B14F-4D97-AF65-F5344CB8AC3E}">
        <p14:creationId xmlns:p14="http://schemas.microsoft.com/office/powerpoint/2010/main" val="13060992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Effect transition="in" filter="wipe(down)">
                                      <p:cBhvr>
                                        <p:cTn id="7" dur="500"/>
                                        <p:tgtEl>
                                          <p:spTgt spid="52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04">
                                            <p:txEl>
                                              <p:pRg st="0" end="0"/>
                                            </p:txEl>
                                          </p:spTgt>
                                        </p:tgtEl>
                                        <p:attrNameLst>
                                          <p:attrName>style.visibility</p:attrName>
                                        </p:attrNameLst>
                                      </p:cBhvr>
                                      <p:to>
                                        <p:strVal val="visible"/>
                                      </p:to>
                                    </p:set>
                                    <p:anim calcmode="lin" valueType="num">
                                      <p:cBhvr additive="base">
                                        <p:cTn id="12" dur="500" fill="hold"/>
                                        <p:tgtEl>
                                          <p:spTgt spid="520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204">
                                            <p:txEl>
                                              <p:pRg st="1" end="1"/>
                                            </p:txEl>
                                          </p:spTgt>
                                        </p:tgtEl>
                                        <p:attrNameLst>
                                          <p:attrName>style.visibility</p:attrName>
                                        </p:attrNameLst>
                                      </p:cBhvr>
                                      <p:to>
                                        <p:strVal val="visible"/>
                                      </p:to>
                                    </p:set>
                                    <p:anim calcmode="lin" valueType="num">
                                      <p:cBhvr additive="base">
                                        <p:cTn id="18" dur="500" fill="hold"/>
                                        <p:tgtEl>
                                          <p:spTgt spid="520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20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3" name="Google Shape;5203;p57"/>
          <p:cNvSpPr txBox="1">
            <a:spLocks noGrp="1"/>
          </p:cNvSpPr>
          <p:nvPr>
            <p:ph type="title"/>
          </p:nvPr>
        </p:nvSpPr>
        <p:spPr>
          <a:xfrm>
            <a:off x="465081" y="1143001"/>
            <a:ext cx="8213836" cy="1001110"/>
          </a:xfrm>
          <a:prstGeom prst="rect">
            <a:avLst/>
          </a:prstGeom>
        </p:spPr>
        <p:txBody>
          <a:bodyPr spcFirstLastPara="1" wrap="square" lIns="91425" tIns="91425" rIns="91425" bIns="91425" anchor="t" anchorCtr="0">
            <a:noAutofit/>
          </a:bodyPr>
          <a:lstStyle/>
          <a:p>
            <a:r>
              <a:rPr lang="en-US" sz="2400" dirty="0" err="1" smtClean="0">
                <a:solidFill>
                  <a:srgbClr val="002060"/>
                </a:solidFill>
              </a:rPr>
              <a:t>Câu</a:t>
            </a:r>
            <a:r>
              <a:rPr lang="en-US" sz="2400" dirty="0" smtClean="0">
                <a:solidFill>
                  <a:srgbClr val="002060"/>
                </a:solidFill>
              </a:rPr>
              <a:t> 8. </a:t>
            </a:r>
            <a:r>
              <a:rPr lang="en-US" sz="2400" dirty="0">
                <a:solidFill>
                  <a:srgbClr val="002060"/>
                </a:solidFill>
              </a:rPr>
              <a:t>Dung </a:t>
            </a:r>
            <a:r>
              <a:rPr lang="en-US" sz="2400" dirty="0" err="1">
                <a:solidFill>
                  <a:srgbClr val="002060"/>
                </a:solidFill>
              </a:rPr>
              <a:t>dịch</a:t>
            </a:r>
            <a:r>
              <a:rPr lang="en-US" sz="2400" dirty="0">
                <a:solidFill>
                  <a:srgbClr val="002060"/>
                </a:solidFill>
              </a:rPr>
              <a:t> </a:t>
            </a:r>
            <a:r>
              <a:rPr lang="en-US" sz="2400" dirty="0" err="1">
                <a:solidFill>
                  <a:srgbClr val="002060"/>
                </a:solidFill>
              </a:rPr>
              <a:t>dinh</a:t>
            </a:r>
            <a:r>
              <a:rPr lang="en-US" sz="2400" dirty="0">
                <a:solidFill>
                  <a:srgbClr val="002060"/>
                </a:solidFill>
              </a:rPr>
              <a:t> </a:t>
            </a:r>
            <a:r>
              <a:rPr lang="en-US" sz="2400" dirty="0" err="1">
                <a:solidFill>
                  <a:srgbClr val="002060"/>
                </a:solidFill>
              </a:rPr>
              <a:t>dưỡng</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vai</a:t>
            </a:r>
            <a:r>
              <a:rPr lang="en-US" sz="2400" dirty="0">
                <a:solidFill>
                  <a:srgbClr val="002060"/>
                </a:solidFill>
              </a:rPr>
              <a:t> </a:t>
            </a:r>
            <a:r>
              <a:rPr lang="en-US" sz="2400" dirty="0" err="1">
                <a:solidFill>
                  <a:srgbClr val="002060"/>
                </a:solidFill>
              </a:rPr>
              <a:t>trò</a:t>
            </a:r>
            <a:r>
              <a:rPr lang="en-US" sz="2400" dirty="0">
                <a:solidFill>
                  <a:srgbClr val="002060"/>
                </a:solidFill>
              </a:rPr>
              <a:t> </a:t>
            </a:r>
            <a:r>
              <a:rPr lang="en-US" sz="2400" dirty="0" err="1">
                <a:solidFill>
                  <a:srgbClr val="002060"/>
                </a:solidFill>
              </a:rPr>
              <a:t>như</a:t>
            </a:r>
            <a:r>
              <a:rPr lang="en-US" sz="2400" dirty="0">
                <a:solidFill>
                  <a:srgbClr val="002060"/>
                </a:solidFill>
              </a:rPr>
              <a:t> </a:t>
            </a:r>
            <a:r>
              <a:rPr lang="en-US" sz="2400" dirty="0" err="1">
                <a:solidFill>
                  <a:srgbClr val="002060"/>
                </a:solidFill>
              </a:rPr>
              <a:t>thế</a:t>
            </a:r>
            <a:r>
              <a:rPr lang="en-US" sz="2400" dirty="0">
                <a:solidFill>
                  <a:srgbClr val="002060"/>
                </a:solidFill>
              </a:rPr>
              <a:t> </a:t>
            </a:r>
            <a:r>
              <a:rPr lang="en-US" sz="2400" dirty="0" err="1">
                <a:solidFill>
                  <a:srgbClr val="002060"/>
                </a:solidFill>
              </a:rPr>
              <a:t>nào</a:t>
            </a:r>
            <a:r>
              <a:rPr lang="en-US" sz="2400" dirty="0">
                <a:solidFill>
                  <a:srgbClr val="002060"/>
                </a:solidFill>
              </a:rPr>
              <a:t> </a:t>
            </a:r>
            <a:r>
              <a:rPr lang="en-US" sz="2400" dirty="0" err="1">
                <a:solidFill>
                  <a:srgbClr val="002060"/>
                </a:solidFill>
              </a:rPr>
              <a:t>trong</a:t>
            </a:r>
            <a:r>
              <a:rPr lang="en-US" sz="2400" dirty="0">
                <a:solidFill>
                  <a:srgbClr val="002060"/>
                </a:solidFill>
              </a:rPr>
              <a:t> </a:t>
            </a:r>
            <a:r>
              <a:rPr lang="en-US" sz="2400" dirty="0" err="1">
                <a:solidFill>
                  <a:srgbClr val="002060"/>
                </a:solidFill>
              </a:rPr>
              <a:t>trồng</a:t>
            </a:r>
            <a:r>
              <a:rPr lang="en-US" sz="2400" dirty="0">
                <a:solidFill>
                  <a:srgbClr val="002060"/>
                </a:solidFill>
              </a:rPr>
              <a:t> </a:t>
            </a:r>
            <a:r>
              <a:rPr lang="en-US" sz="2400" dirty="0" err="1">
                <a:solidFill>
                  <a:srgbClr val="002060"/>
                </a:solidFill>
              </a:rPr>
              <a:t>thủy</a:t>
            </a:r>
            <a:r>
              <a:rPr lang="en-US" sz="2400" dirty="0">
                <a:solidFill>
                  <a:srgbClr val="002060"/>
                </a:solidFill>
              </a:rPr>
              <a:t> </a:t>
            </a:r>
            <a:r>
              <a:rPr lang="en-US" sz="2400" dirty="0" err="1">
                <a:solidFill>
                  <a:srgbClr val="002060"/>
                </a:solidFill>
              </a:rPr>
              <a:t>canh</a:t>
            </a:r>
            <a:r>
              <a:rPr lang="en-US" sz="2400" dirty="0">
                <a:solidFill>
                  <a:srgbClr val="002060"/>
                </a:solidFill>
              </a:rPr>
              <a:t>?</a:t>
            </a:r>
          </a:p>
        </p:txBody>
      </p:sp>
      <p:sp>
        <p:nvSpPr>
          <p:cNvPr id="5204" name="Google Shape;5204;p57"/>
          <p:cNvSpPr txBox="1">
            <a:spLocks noGrp="1"/>
          </p:cNvSpPr>
          <p:nvPr>
            <p:ph type="subTitle" idx="1"/>
          </p:nvPr>
        </p:nvSpPr>
        <p:spPr>
          <a:xfrm>
            <a:off x="115618" y="2262352"/>
            <a:ext cx="8912762" cy="1474077"/>
          </a:xfrm>
          <a:prstGeom prst="rect">
            <a:avLst/>
          </a:prstGeom>
          <a:solidFill>
            <a:schemeClr val="bg1"/>
          </a:solidFill>
        </p:spPr>
        <p:txBody>
          <a:bodyPr spcFirstLastPara="1" wrap="square" lIns="91425" tIns="91425" rIns="91425" bIns="91425" anchor="t" anchorCtr="0">
            <a:noAutofit/>
          </a:bodyPr>
          <a:lstStyle/>
          <a:p>
            <a:pPr marL="139700" indent="0">
              <a:buNone/>
            </a:pPr>
            <a:r>
              <a:rPr lang="en-US" sz="2000" dirty="0">
                <a:latin typeface="Lexend" panose="020B0604020202020204" charset="0"/>
              </a:rPr>
              <a:t>Dung </a:t>
            </a:r>
            <a:r>
              <a:rPr lang="en-US" sz="2000" dirty="0" err="1">
                <a:latin typeface="Lexend" panose="020B0604020202020204" charset="0"/>
              </a:rPr>
              <a:t>dịch</a:t>
            </a:r>
            <a:r>
              <a:rPr lang="en-US" sz="2000" dirty="0">
                <a:latin typeface="Lexend" panose="020B0604020202020204" charset="0"/>
              </a:rPr>
              <a:t> </a:t>
            </a:r>
            <a:r>
              <a:rPr lang="en-US" sz="2000" dirty="0" err="1">
                <a:latin typeface="Lexend" panose="020B0604020202020204" charset="0"/>
              </a:rPr>
              <a:t>dinh</a:t>
            </a:r>
            <a:r>
              <a:rPr lang="en-US" sz="2000" dirty="0">
                <a:latin typeface="Lexend" panose="020B0604020202020204" charset="0"/>
              </a:rPr>
              <a:t> </a:t>
            </a:r>
            <a:r>
              <a:rPr lang="en-US" sz="2000" dirty="0" err="1">
                <a:latin typeface="Lexend" panose="020B0604020202020204" charset="0"/>
              </a:rPr>
              <a:t>dưỡng</a:t>
            </a:r>
            <a:r>
              <a:rPr lang="en-US" sz="2000" dirty="0">
                <a:latin typeface="Lexend" panose="020B0604020202020204" charset="0"/>
              </a:rPr>
              <a:t> </a:t>
            </a:r>
            <a:r>
              <a:rPr lang="en-US" sz="2000" dirty="0" err="1">
                <a:latin typeface="Lexend" panose="020B0604020202020204" charset="0"/>
              </a:rPr>
              <a:t>thủy</a:t>
            </a:r>
            <a:r>
              <a:rPr lang="en-US" sz="2000" dirty="0">
                <a:latin typeface="Lexend" panose="020B0604020202020204" charset="0"/>
              </a:rPr>
              <a:t> </a:t>
            </a:r>
            <a:r>
              <a:rPr lang="en-US" sz="2000" dirty="0" err="1">
                <a:latin typeface="Lexend" panose="020B0604020202020204" charset="0"/>
              </a:rPr>
              <a:t>canh</a:t>
            </a:r>
            <a:r>
              <a:rPr lang="en-US" sz="2000" dirty="0">
                <a:latin typeface="Lexend" panose="020B0604020202020204" charset="0"/>
              </a:rPr>
              <a:t> </a:t>
            </a:r>
            <a:r>
              <a:rPr lang="en-US" sz="2000" dirty="0" err="1">
                <a:latin typeface="Lexend" panose="020B0604020202020204" charset="0"/>
              </a:rPr>
              <a:t>là</a:t>
            </a:r>
            <a:r>
              <a:rPr lang="en-US" sz="2000" dirty="0">
                <a:latin typeface="Lexend" panose="020B0604020202020204" charset="0"/>
              </a:rPr>
              <a:t> </a:t>
            </a:r>
            <a:r>
              <a:rPr lang="en-US" sz="2000" dirty="0" err="1">
                <a:latin typeface="Lexend" panose="020B0604020202020204" charset="0"/>
              </a:rPr>
              <a:t>hỗn</a:t>
            </a:r>
            <a:r>
              <a:rPr lang="en-US" sz="2000" dirty="0">
                <a:latin typeface="Lexend" panose="020B0604020202020204" charset="0"/>
              </a:rPr>
              <a:t> </a:t>
            </a:r>
            <a:r>
              <a:rPr lang="en-US" sz="2000" dirty="0" err="1">
                <a:latin typeface="Lexend" panose="020B0604020202020204" charset="0"/>
              </a:rPr>
              <a:t>hợp</a:t>
            </a:r>
            <a:r>
              <a:rPr lang="en-US" sz="2000" dirty="0">
                <a:latin typeface="Lexend" panose="020B0604020202020204" charset="0"/>
              </a:rPr>
              <a:t> </a:t>
            </a:r>
            <a:r>
              <a:rPr lang="en-US" sz="2000" dirty="0" err="1">
                <a:latin typeface="Lexend" panose="020B0604020202020204" charset="0"/>
              </a:rPr>
              <a:t>các</a:t>
            </a:r>
            <a:r>
              <a:rPr lang="en-US" sz="2000" dirty="0">
                <a:latin typeface="Lexend" panose="020B0604020202020204" charset="0"/>
              </a:rPr>
              <a:t> vi </a:t>
            </a:r>
            <a:r>
              <a:rPr lang="en-US" sz="2000" dirty="0" err="1">
                <a:latin typeface="Lexend" panose="020B0604020202020204" charset="0"/>
              </a:rPr>
              <a:t>chất</a:t>
            </a:r>
            <a:r>
              <a:rPr lang="en-US" sz="2000" dirty="0">
                <a:latin typeface="Lexend" panose="020B0604020202020204" charset="0"/>
              </a:rPr>
              <a:t>, </a:t>
            </a:r>
            <a:r>
              <a:rPr lang="en-US" sz="2000" dirty="0" err="1">
                <a:latin typeface="Lexend" panose="020B0604020202020204" charset="0"/>
              </a:rPr>
              <a:t>khoáng</a:t>
            </a:r>
            <a:r>
              <a:rPr lang="en-US" sz="2000" dirty="0">
                <a:latin typeface="Lexend" panose="020B0604020202020204" charset="0"/>
              </a:rPr>
              <a:t> </a:t>
            </a:r>
            <a:r>
              <a:rPr lang="en-US" sz="2000" dirty="0" err="1">
                <a:latin typeface="Lexend" panose="020B0604020202020204" charset="0"/>
              </a:rPr>
              <a:t>chất</a:t>
            </a:r>
            <a:r>
              <a:rPr lang="en-US" sz="2000" dirty="0">
                <a:latin typeface="Lexend" panose="020B0604020202020204" charset="0"/>
              </a:rPr>
              <a:t>, </a:t>
            </a:r>
            <a:r>
              <a:rPr lang="en-US" sz="2000" dirty="0" err="1">
                <a:latin typeface="Lexend" panose="020B0604020202020204" charset="0"/>
              </a:rPr>
              <a:t>dinh</a:t>
            </a:r>
            <a:r>
              <a:rPr lang="en-US" sz="2000" dirty="0">
                <a:latin typeface="Lexend" panose="020B0604020202020204" charset="0"/>
              </a:rPr>
              <a:t> </a:t>
            </a:r>
            <a:r>
              <a:rPr lang="en-US" sz="2000" dirty="0" err="1">
                <a:latin typeface="Lexend" panose="020B0604020202020204" charset="0"/>
              </a:rPr>
              <a:t>dưỡng</a:t>
            </a:r>
            <a:r>
              <a:rPr lang="en-US" sz="2000" dirty="0">
                <a:latin typeface="Lexend" panose="020B0604020202020204" charset="0"/>
              </a:rPr>
              <a:t> </a:t>
            </a:r>
            <a:r>
              <a:rPr lang="en-US" sz="2000" dirty="0" err="1">
                <a:latin typeface="Lexend" panose="020B0604020202020204" charset="0"/>
              </a:rPr>
              <a:t>này</a:t>
            </a:r>
            <a:r>
              <a:rPr lang="en-US" sz="2000" dirty="0">
                <a:latin typeface="Lexend" panose="020B0604020202020204" charset="0"/>
              </a:rPr>
              <a:t> </a:t>
            </a:r>
            <a:r>
              <a:rPr lang="en-US" sz="2000" dirty="0" err="1">
                <a:latin typeface="Lexend" panose="020B0604020202020204" charset="0"/>
              </a:rPr>
              <a:t>dưới</a:t>
            </a:r>
            <a:r>
              <a:rPr lang="en-US" sz="2000" dirty="0">
                <a:latin typeface="Lexend" panose="020B0604020202020204" charset="0"/>
              </a:rPr>
              <a:t> </a:t>
            </a:r>
            <a:r>
              <a:rPr lang="en-US" sz="2000" dirty="0" err="1">
                <a:latin typeface="Lexend" panose="020B0604020202020204" charset="0"/>
              </a:rPr>
              <a:t>dạng</a:t>
            </a:r>
            <a:r>
              <a:rPr lang="en-US" sz="2000" dirty="0">
                <a:latin typeface="Lexend" panose="020B0604020202020204" charset="0"/>
              </a:rPr>
              <a:t> </a:t>
            </a:r>
            <a:r>
              <a:rPr lang="en-US" sz="2000" dirty="0" err="1">
                <a:latin typeface="Lexend" panose="020B0604020202020204" charset="0"/>
              </a:rPr>
              <a:t>các</a:t>
            </a:r>
            <a:r>
              <a:rPr lang="en-US" sz="2000" dirty="0">
                <a:latin typeface="Lexend" panose="020B0604020202020204" charset="0"/>
              </a:rPr>
              <a:t> </a:t>
            </a:r>
            <a:r>
              <a:rPr lang="en-US" sz="2000" dirty="0" err="1">
                <a:latin typeface="Lexend" panose="020B0604020202020204" charset="0"/>
              </a:rPr>
              <a:t>i</a:t>
            </a:r>
            <a:r>
              <a:rPr lang="en-US" sz="2000" dirty="0">
                <a:latin typeface="Lexend" panose="020B0604020202020204" charset="0"/>
              </a:rPr>
              <a:t>-on </a:t>
            </a:r>
            <a:r>
              <a:rPr lang="en-US" sz="2000" dirty="0" err="1">
                <a:latin typeface="Lexend" panose="020B0604020202020204" charset="0"/>
              </a:rPr>
              <a:t>hòa</a:t>
            </a:r>
            <a:r>
              <a:rPr lang="en-US" sz="2000" dirty="0">
                <a:latin typeface="Lexend" panose="020B0604020202020204" charset="0"/>
              </a:rPr>
              <a:t> tan </a:t>
            </a:r>
            <a:r>
              <a:rPr lang="en-US" sz="2000" dirty="0" err="1">
                <a:latin typeface="Lexend" panose="020B0604020202020204" charset="0"/>
              </a:rPr>
              <a:t>dễ</a:t>
            </a:r>
            <a:r>
              <a:rPr lang="en-US" sz="2000" dirty="0">
                <a:latin typeface="Lexend" panose="020B0604020202020204" charset="0"/>
              </a:rPr>
              <a:t> </a:t>
            </a:r>
            <a:r>
              <a:rPr lang="en-US" sz="2000" dirty="0" err="1">
                <a:latin typeface="Lexend" panose="020B0604020202020204" charset="0"/>
              </a:rPr>
              <a:t>dàng</a:t>
            </a:r>
            <a:r>
              <a:rPr lang="en-US" sz="2000" dirty="0">
                <a:latin typeface="Lexend" panose="020B0604020202020204" charset="0"/>
              </a:rPr>
              <a:t> </a:t>
            </a:r>
            <a:r>
              <a:rPr lang="en-US" sz="2000" dirty="0" err="1">
                <a:latin typeface="Lexend" panose="020B0604020202020204" charset="0"/>
              </a:rPr>
              <a:t>cho</a:t>
            </a:r>
            <a:r>
              <a:rPr lang="en-US" sz="2000" dirty="0">
                <a:latin typeface="Lexend" panose="020B0604020202020204" charset="0"/>
              </a:rPr>
              <a:t> </a:t>
            </a:r>
            <a:r>
              <a:rPr lang="en-US" sz="2000" dirty="0" err="1">
                <a:latin typeface="Lexend" panose="020B0604020202020204" charset="0"/>
              </a:rPr>
              <a:t>cây</a:t>
            </a:r>
            <a:r>
              <a:rPr lang="en-US" sz="2000" dirty="0">
                <a:latin typeface="Lexend" panose="020B0604020202020204" charset="0"/>
              </a:rPr>
              <a:t> </a:t>
            </a:r>
            <a:r>
              <a:rPr lang="en-US" sz="2000" dirty="0" err="1">
                <a:latin typeface="Lexend" panose="020B0604020202020204" charset="0"/>
              </a:rPr>
              <a:t>hấp</a:t>
            </a:r>
            <a:r>
              <a:rPr lang="en-US" sz="2000" dirty="0">
                <a:latin typeface="Lexend" panose="020B0604020202020204" charset="0"/>
              </a:rPr>
              <a:t> </a:t>
            </a:r>
            <a:r>
              <a:rPr lang="en-US" sz="2000" dirty="0" err="1">
                <a:latin typeface="Lexend" panose="020B0604020202020204" charset="0"/>
              </a:rPr>
              <a:t>thụ</a:t>
            </a:r>
            <a:r>
              <a:rPr lang="en-US" sz="2000" dirty="0">
                <a:latin typeface="Lexend" panose="020B0604020202020204" charset="0"/>
              </a:rPr>
              <a:t> </a:t>
            </a:r>
            <a:r>
              <a:rPr lang="en-US" sz="2000" dirty="0" err="1">
                <a:latin typeface="Lexend" panose="020B0604020202020204" charset="0"/>
              </a:rPr>
              <a:t>trong</a:t>
            </a:r>
            <a:r>
              <a:rPr lang="en-US" sz="2000" dirty="0">
                <a:latin typeface="Lexend" panose="020B0604020202020204" charset="0"/>
              </a:rPr>
              <a:t> </a:t>
            </a:r>
            <a:r>
              <a:rPr lang="en-US" sz="2000" dirty="0" err="1">
                <a:latin typeface="Lexend" panose="020B0604020202020204" charset="0"/>
              </a:rPr>
              <a:t>quá</a:t>
            </a:r>
            <a:r>
              <a:rPr lang="en-US" sz="2000" dirty="0">
                <a:latin typeface="Lexend" panose="020B0604020202020204" charset="0"/>
              </a:rPr>
              <a:t> </a:t>
            </a:r>
            <a:r>
              <a:rPr lang="en-US" sz="2000" dirty="0" err="1">
                <a:latin typeface="Lexend" panose="020B0604020202020204" charset="0"/>
              </a:rPr>
              <a:t>trình</a:t>
            </a:r>
            <a:r>
              <a:rPr lang="en-US" sz="2000" dirty="0">
                <a:latin typeface="Lexend" panose="020B0604020202020204" charset="0"/>
              </a:rPr>
              <a:t> </a:t>
            </a:r>
            <a:r>
              <a:rPr lang="en-US" sz="2000" dirty="0" err="1">
                <a:latin typeface="Lexend" panose="020B0604020202020204" charset="0"/>
              </a:rPr>
              <a:t>phát</a:t>
            </a:r>
            <a:r>
              <a:rPr lang="en-US" sz="2000" dirty="0">
                <a:latin typeface="Lexend" panose="020B0604020202020204" charset="0"/>
              </a:rPr>
              <a:t> </a:t>
            </a:r>
            <a:r>
              <a:rPr lang="en-US" sz="2000" dirty="0" err="1">
                <a:latin typeface="Lexend" panose="020B0604020202020204" charset="0"/>
              </a:rPr>
              <a:t>triển</a:t>
            </a:r>
            <a:r>
              <a:rPr lang="en-US" sz="2000" dirty="0">
                <a:latin typeface="Lexend" panose="020B0604020202020204" charset="0"/>
              </a:rPr>
              <a:t>.</a:t>
            </a:r>
          </a:p>
        </p:txBody>
      </p:sp>
    </p:spTree>
    <p:extLst>
      <p:ext uri="{BB962C8B-B14F-4D97-AF65-F5344CB8AC3E}">
        <p14:creationId xmlns:p14="http://schemas.microsoft.com/office/powerpoint/2010/main" val="14814463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Effect transition="in" filter="wipe(down)">
                                      <p:cBhvr>
                                        <p:cTn id="7" dur="500"/>
                                        <p:tgtEl>
                                          <p:spTgt spid="52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04">
                                            <p:txEl>
                                              <p:pRg st="0" end="0"/>
                                            </p:txEl>
                                          </p:spTgt>
                                        </p:tgtEl>
                                        <p:attrNameLst>
                                          <p:attrName>style.visibility</p:attrName>
                                        </p:attrNameLst>
                                      </p:cBhvr>
                                      <p:to>
                                        <p:strVal val="visible"/>
                                      </p:to>
                                    </p:set>
                                    <p:anim calcmode="lin" valueType="num">
                                      <p:cBhvr additive="base">
                                        <p:cTn id="12" dur="500" fill="hold"/>
                                        <p:tgtEl>
                                          <p:spTgt spid="520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20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0"/>
        <p:cNvGrpSpPr/>
        <p:nvPr/>
      </p:nvGrpSpPr>
      <p:grpSpPr>
        <a:xfrm>
          <a:off x="0" y="0"/>
          <a:ext cx="0" cy="0"/>
          <a:chOff x="0" y="0"/>
          <a:chExt cx="0" cy="0"/>
        </a:xfrm>
      </p:grpSpPr>
      <p:sp>
        <p:nvSpPr>
          <p:cNvPr id="2" name="Title 1"/>
          <p:cNvSpPr>
            <a:spLocks noGrp="1"/>
          </p:cNvSpPr>
          <p:nvPr>
            <p:ph type="title"/>
          </p:nvPr>
        </p:nvSpPr>
        <p:spPr>
          <a:xfrm>
            <a:off x="270420" y="2552700"/>
            <a:ext cx="8340180" cy="2400300"/>
          </a:xfrm>
          <a:solidFill>
            <a:schemeClr val="bg1"/>
          </a:solidFill>
        </p:spPr>
        <p:txBody>
          <a:bodyPr/>
          <a:lstStyle/>
          <a:p>
            <a:pPr algn="l"/>
            <a:r>
              <a:rPr lang="en-GB" sz="1800" b="0" i="1" dirty="0"/>
              <a:t> </a:t>
            </a:r>
            <a:r>
              <a:rPr lang="en-GB" sz="1800" b="0" i="1" dirty="0" smtClean="0"/>
              <a:t> </a:t>
            </a:r>
            <a:r>
              <a:rPr lang="en-GB" sz="1900" b="0" i="1" dirty="0" smtClean="0"/>
              <a:t>- </a:t>
            </a:r>
            <a:r>
              <a:rPr lang="en-GB" sz="1900" b="0" i="1" dirty="0" err="1"/>
              <a:t>Em</a:t>
            </a:r>
            <a:r>
              <a:rPr lang="en-GB" sz="1900" b="0" i="1" dirty="0"/>
              <a:t> </a:t>
            </a:r>
            <a:r>
              <a:rPr lang="en-GB" sz="1900" b="0" i="1" dirty="0" err="1"/>
              <a:t>nêu</a:t>
            </a:r>
            <a:r>
              <a:rPr lang="en-GB" sz="1900" b="0" i="1" dirty="0"/>
              <a:t> </a:t>
            </a:r>
            <a:r>
              <a:rPr lang="en-GB" sz="1900" b="0" i="1" dirty="0" err="1"/>
              <a:t>sự</a:t>
            </a:r>
            <a:r>
              <a:rPr lang="en-GB" sz="1900" b="0" i="1" dirty="0"/>
              <a:t> </a:t>
            </a:r>
            <a:r>
              <a:rPr lang="en-GB" sz="1900" b="0" i="1" dirty="0" err="1"/>
              <a:t>khác</a:t>
            </a:r>
            <a:r>
              <a:rPr lang="en-GB" sz="1900" b="0" i="1" dirty="0"/>
              <a:t> </a:t>
            </a:r>
            <a:r>
              <a:rPr lang="en-GB" sz="1900" b="0" i="1" dirty="0" err="1"/>
              <a:t>nhau</a:t>
            </a:r>
            <a:r>
              <a:rPr lang="en-GB" sz="1900" b="0" i="1" dirty="0"/>
              <a:t> </a:t>
            </a:r>
            <a:r>
              <a:rPr lang="en-GB" sz="1900" b="0" i="1" dirty="0" err="1"/>
              <a:t>về</a:t>
            </a:r>
            <a:r>
              <a:rPr lang="en-GB" sz="1900" b="0" i="1" dirty="0"/>
              <a:t> </a:t>
            </a:r>
            <a:r>
              <a:rPr lang="en-GB" sz="1900" b="0" i="1" dirty="0" err="1"/>
              <a:t>hình</a:t>
            </a:r>
            <a:r>
              <a:rPr lang="en-GB" sz="1900" b="0" i="1" dirty="0"/>
              <a:t> </a:t>
            </a:r>
            <a:r>
              <a:rPr lang="en-GB" sz="1900" b="0" i="1" dirty="0" err="1"/>
              <a:t>thức</a:t>
            </a:r>
            <a:r>
              <a:rPr lang="en-GB" sz="1900" b="0" i="1" dirty="0"/>
              <a:t> </a:t>
            </a:r>
            <a:r>
              <a:rPr lang="en-GB" sz="1900" b="0" i="1" dirty="0" err="1"/>
              <a:t>trồng</a:t>
            </a:r>
            <a:r>
              <a:rPr lang="en-GB" sz="1900" b="0" i="1" dirty="0"/>
              <a:t> </a:t>
            </a:r>
            <a:r>
              <a:rPr lang="en-GB" sz="1900" b="0" i="1" dirty="0" err="1"/>
              <a:t>của</a:t>
            </a:r>
            <a:r>
              <a:rPr lang="en-GB" sz="1900" b="0" i="1" dirty="0"/>
              <a:t> 2 </a:t>
            </a:r>
            <a:r>
              <a:rPr lang="en-GB" sz="1900" b="0" i="1" dirty="0" err="1"/>
              <a:t>cây</a:t>
            </a:r>
            <a:r>
              <a:rPr lang="en-GB" sz="1900" b="0" i="1" dirty="0"/>
              <a:t> </a:t>
            </a:r>
            <a:r>
              <a:rPr lang="en-GB" sz="1900" b="0" i="1" dirty="0" err="1"/>
              <a:t>trên</a:t>
            </a:r>
            <a:r>
              <a:rPr lang="en-GB" sz="1900" b="0" i="1" dirty="0"/>
              <a:t>.</a:t>
            </a:r>
            <a:r>
              <a:rPr lang="en-US" sz="1900" b="0" dirty="0"/>
              <a:t/>
            </a:r>
            <a:br>
              <a:rPr lang="en-US" sz="1900" b="0" dirty="0"/>
            </a:br>
            <a:r>
              <a:rPr lang="en-US" sz="1900" b="0" dirty="0" smtClean="0"/>
              <a:t>  </a:t>
            </a:r>
            <a:r>
              <a:rPr lang="en-GB" sz="1900" b="0" i="1" dirty="0" smtClean="0"/>
              <a:t>- </a:t>
            </a:r>
            <a:r>
              <a:rPr lang="en-GB" sz="1900" b="0" i="1" dirty="0" err="1"/>
              <a:t>Hãy</a:t>
            </a:r>
            <a:r>
              <a:rPr lang="en-GB" sz="1900" b="0" i="1" dirty="0"/>
              <a:t> </a:t>
            </a:r>
            <a:r>
              <a:rPr lang="en-GB" sz="1900" b="0" i="1" dirty="0" err="1"/>
              <a:t>nêu</a:t>
            </a:r>
            <a:r>
              <a:rPr lang="en-GB" sz="1900" b="0" i="1" dirty="0"/>
              <a:t> </a:t>
            </a:r>
            <a:r>
              <a:rPr lang="en-GB" sz="1900" b="0" i="1" dirty="0" err="1"/>
              <a:t>hiểu</a:t>
            </a:r>
            <a:r>
              <a:rPr lang="en-GB" sz="1900" b="0" i="1" dirty="0"/>
              <a:t> </a:t>
            </a:r>
            <a:r>
              <a:rPr lang="en-GB" sz="1900" b="0" i="1" dirty="0" err="1"/>
              <a:t>biết</a:t>
            </a:r>
            <a:r>
              <a:rPr lang="en-GB" sz="1900" b="0" i="1" dirty="0"/>
              <a:t> </a:t>
            </a:r>
            <a:r>
              <a:rPr lang="en-GB" sz="1900" b="0" i="1" dirty="0" err="1"/>
              <a:t>của</a:t>
            </a:r>
            <a:r>
              <a:rPr lang="en-GB" sz="1900" b="0" i="1" dirty="0"/>
              <a:t> </a:t>
            </a:r>
            <a:r>
              <a:rPr lang="en-GB" sz="1900" b="0" i="1" dirty="0" err="1"/>
              <a:t>em</a:t>
            </a:r>
            <a:r>
              <a:rPr lang="en-GB" sz="1900" b="0" i="1" dirty="0"/>
              <a:t> </a:t>
            </a:r>
            <a:r>
              <a:rPr lang="en-GB" sz="1900" b="0" i="1" dirty="0" err="1"/>
              <a:t>về</a:t>
            </a:r>
            <a:r>
              <a:rPr lang="en-GB" sz="1900" b="0" i="1" dirty="0"/>
              <a:t> </a:t>
            </a:r>
            <a:r>
              <a:rPr lang="en-GB" sz="1900" b="0" i="1" dirty="0" err="1"/>
              <a:t>hình</a:t>
            </a:r>
            <a:r>
              <a:rPr lang="en-GB" sz="1900" b="0" i="1" dirty="0"/>
              <a:t> </a:t>
            </a:r>
            <a:r>
              <a:rPr lang="en-GB" sz="1900" b="0" i="1" dirty="0" err="1"/>
              <a:t>thức</a:t>
            </a:r>
            <a:r>
              <a:rPr lang="en-GB" sz="1900" b="0" i="1" dirty="0"/>
              <a:t> </a:t>
            </a:r>
            <a:r>
              <a:rPr lang="en-GB" sz="1900" b="0" i="1" dirty="0" err="1"/>
              <a:t>trồng</a:t>
            </a:r>
            <a:r>
              <a:rPr lang="en-GB" sz="1900" b="0" i="1" dirty="0"/>
              <a:t> </a:t>
            </a:r>
            <a:r>
              <a:rPr lang="en-GB" sz="1900" b="0" i="1" dirty="0" err="1"/>
              <a:t>cây</a:t>
            </a:r>
            <a:r>
              <a:rPr lang="en-GB" sz="1900" b="0" i="1" dirty="0"/>
              <a:t> ở </a:t>
            </a:r>
            <a:r>
              <a:rPr lang="en-GB" sz="1900" b="0" i="1" dirty="0" err="1"/>
              <a:t>chậu</a:t>
            </a:r>
            <a:r>
              <a:rPr lang="en-GB" sz="1900" b="0" i="1" dirty="0"/>
              <a:t> </a:t>
            </a:r>
            <a:r>
              <a:rPr lang="en-GB" sz="1900" b="0" i="1" dirty="0" err="1"/>
              <a:t>thứ</a:t>
            </a:r>
            <a:r>
              <a:rPr lang="en-GB" sz="1900" b="0" i="1" dirty="0"/>
              <a:t> 2. </a:t>
            </a:r>
            <a:r>
              <a:rPr lang="en-GB" sz="1900" b="0" i="1" dirty="0" err="1"/>
              <a:t>Ưu</a:t>
            </a:r>
            <a:r>
              <a:rPr lang="en-GB" sz="1900" b="0" i="1" dirty="0"/>
              <a:t>, </a:t>
            </a:r>
            <a:r>
              <a:rPr lang="en-GB" sz="1900" b="0" i="1" dirty="0" err="1"/>
              <a:t>nhược</a:t>
            </a:r>
            <a:r>
              <a:rPr lang="en-GB" sz="1900" b="0" i="1" dirty="0"/>
              <a:t> </a:t>
            </a:r>
            <a:r>
              <a:rPr lang="en-GB" sz="1900" b="0" i="1" dirty="0" err="1"/>
              <a:t>điểm</a:t>
            </a:r>
            <a:r>
              <a:rPr lang="en-GB" sz="1900" b="0" i="1" dirty="0"/>
              <a:t> </a:t>
            </a:r>
            <a:r>
              <a:rPr lang="en-GB" sz="1900" b="0" i="1" dirty="0" err="1"/>
              <a:t>của</a:t>
            </a:r>
            <a:r>
              <a:rPr lang="en-GB" sz="1900" b="0" i="1" dirty="0"/>
              <a:t> </a:t>
            </a:r>
            <a:r>
              <a:rPr lang="en-GB" sz="1900" b="0" i="1" dirty="0" err="1"/>
              <a:t>hình</a:t>
            </a:r>
            <a:r>
              <a:rPr lang="en-GB" sz="1900" b="0" i="1" dirty="0"/>
              <a:t> </a:t>
            </a:r>
            <a:r>
              <a:rPr lang="en-GB" sz="1900" b="0" i="1" dirty="0" err="1"/>
              <a:t>thức</a:t>
            </a:r>
            <a:r>
              <a:rPr lang="en-GB" sz="1900" b="0" i="1" dirty="0"/>
              <a:t> </a:t>
            </a:r>
            <a:r>
              <a:rPr lang="en-GB" sz="1900" b="0" i="1" dirty="0" err="1"/>
              <a:t>trồng</a:t>
            </a:r>
            <a:r>
              <a:rPr lang="en-GB" sz="1900" b="0" i="1" dirty="0"/>
              <a:t> </a:t>
            </a:r>
            <a:r>
              <a:rPr lang="en-GB" sz="1900" b="0" i="1" dirty="0" err="1"/>
              <a:t>này</a:t>
            </a:r>
            <a:r>
              <a:rPr lang="en-GB" sz="1900" b="0" i="1" dirty="0"/>
              <a:t>?</a:t>
            </a:r>
            <a:r>
              <a:rPr lang="en-US" sz="1900" b="0" dirty="0"/>
              <a:t/>
            </a:r>
            <a:br>
              <a:rPr lang="en-US" sz="1900" b="0" dirty="0"/>
            </a:br>
            <a:r>
              <a:rPr lang="en-US" sz="1900" b="0" dirty="0" smtClean="0"/>
              <a:t>  </a:t>
            </a:r>
            <a:r>
              <a:rPr lang="en-GB" sz="1900" b="0" i="1" dirty="0" smtClean="0"/>
              <a:t>- </a:t>
            </a:r>
            <a:r>
              <a:rPr lang="en-GB" sz="1900" b="0" i="1" dirty="0"/>
              <a:t>Ở </a:t>
            </a:r>
            <a:r>
              <a:rPr lang="en-GB" sz="1900" b="0" i="1" dirty="0" err="1"/>
              <a:t>vùng</a:t>
            </a:r>
            <a:r>
              <a:rPr lang="en-GB" sz="1900" b="0" i="1" dirty="0"/>
              <a:t> </a:t>
            </a:r>
            <a:r>
              <a:rPr lang="en-GB" sz="1900" b="0" i="1" dirty="0" err="1"/>
              <a:t>hải</a:t>
            </a:r>
            <a:r>
              <a:rPr lang="en-GB" sz="1900" b="0" i="1" dirty="0"/>
              <a:t> </a:t>
            </a:r>
            <a:r>
              <a:rPr lang="en-GB" sz="1900" b="0" i="1" dirty="0" err="1"/>
              <a:t>đảo</a:t>
            </a:r>
            <a:r>
              <a:rPr lang="en-GB" sz="1900" b="0" i="1" dirty="0"/>
              <a:t> </a:t>
            </a:r>
            <a:r>
              <a:rPr lang="en-GB" sz="1900" b="0" i="1" dirty="0" err="1"/>
              <a:t>thường</a:t>
            </a:r>
            <a:r>
              <a:rPr lang="en-GB" sz="1900" b="0" i="1" dirty="0"/>
              <a:t> </a:t>
            </a:r>
            <a:r>
              <a:rPr lang="en-GB" sz="1900" b="0" i="1" dirty="0" err="1"/>
              <a:t>thiếu</a:t>
            </a:r>
            <a:r>
              <a:rPr lang="en-GB" sz="1900" b="0" i="1" dirty="0"/>
              <a:t> </a:t>
            </a:r>
            <a:r>
              <a:rPr lang="en-GB" sz="1900" b="0" i="1" dirty="0" err="1"/>
              <a:t>rau</a:t>
            </a:r>
            <a:r>
              <a:rPr lang="en-GB" sz="1900" b="0" i="1" dirty="0"/>
              <a:t> </a:t>
            </a:r>
            <a:r>
              <a:rPr lang="en-GB" sz="1900" b="0" i="1" dirty="0" err="1"/>
              <a:t>xanh</a:t>
            </a:r>
            <a:r>
              <a:rPr lang="en-GB" sz="1900" b="0" i="1" dirty="0"/>
              <a:t> do </a:t>
            </a:r>
            <a:r>
              <a:rPr lang="en-GB" sz="1900" b="0" i="1" dirty="0" err="1"/>
              <a:t>giao</a:t>
            </a:r>
            <a:r>
              <a:rPr lang="en-GB" sz="1900" b="0" i="1" dirty="0"/>
              <a:t> </a:t>
            </a:r>
            <a:r>
              <a:rPr lang="en-GB" sz="1900" b="0" i="1" dirty="0" err="1"/>
              <a:t>thông</a:t>
            </a:r>
            <a:r>
              <a:rPr lang="en-GB" sz="1900" b="0" i="1" dirty="0"/>
              <a:t> </a:t>
            </a:r>
            <a:r>
              <a:rPr lang="en-GB" sz="1900" b="0" i="1" dirty="0" err="1"/>
              <a:t>với</a:t>
            </a:r>
            <a:r>
              <a:rPr lang="en-GB" sz="1900" b="0" i="1" dirty="0"/>
              <a:t> </a:t>
            </a:r>
            <a:r>
              <a:rPr lang="en-GB" sz="1900" b="0" i="1" dirty="0" err="1"/>
              <a:t>đất</a:t>
            </a:r>
            <a:r>
              <a:rPr lang="en-GB" sz="1900" b="0" i="1" dirty="0"/>
              <a:t> </a:t>
            </a:r>
            <a:r>
              <a:rPr lang="en-GB" sz="1900" b="0" i="1" dirty="0" err="1"/>
              <a:t>liền</a:t>
            </a:r>
            <a:r>
              <a:rPr lang="en-GB" sz="1900" b="0" i="1" dirty="0"/>
              <a:t> </a:t>
            </a:r>
            <a:r>
              <a:rPr lang="en-GB" sz="1900" b="0" i="1" dirty="0" err="1"/>
              <a:t>bị</a:t>
            </a:r>
            <a:r>
              <a:rPr lang="en-GB" sz="1900" b="0" i="1" dirty="0"/>
              <a:t> </a:t>
            </a:r>
            <a:r>
              <a:rPr lang="en-GB" sz="1900" b="0" i="1" dirty="0" err="1"/>
              <a:t>hạn</a:t>
            </a:r>
            <a:r>
              <a:rPr lang="en-GB" sz="1900" b="0" i="1" dirty="0"/>
              <a:t> </a:t>
            </a:r>
            <a:r>
              <a:rPr lang="en-GB" sz="1900" b="0" i="1" dirty="0" err="1"/>
              <a:t>chế</a:t>
            </a:r>
            <a:r>
              <a:rPr lang="en-GB" sz="1900" b="0" i="1" dirty="0"/>
              <a:t>, </a:t>
            </a:r>
            <a:r>
              <a:rPr lang="en-GB" sz="1900" b="0" i="1" dirty="0" err="1"/>
              <a:t>trong</a:t>
            </a:r>
            <a:r>
              <a:rPr lang="en-GB" sz="1900" b="0" i="1" dirty="0"/>
              <a:t> </a:t>
            </a:r>
            <a:r>
              <a:rPr lang="en-GB" sz="1900" b="0" i="1" dirty="0" err="1"/>
              <a:t>khi</a:t>
            </a:r>
            <a:r>
              <a:rPr lang="en-GB" sz="1900" b="0" i="1" dirty="0"/>
              <a:t> </a:t>
            </a:r>
            <a:r>
              <a:rPr lang="en-GB" sz="1900" b="0" i="1" dirty="0" err="1"/>
              <a:t>quỹ</a:t>
            </a:r>
            <a:r>
              <a:rPr lang="en-GB" sz="1900" b="0" i="1" dirty="0"/>
              <a:t> </a:t>
            </a:r>
            <a:r>
              <a:rPr lang="en-GB" sz="1900" b="0" i="1" dirty="0" err="1"/>
              <a:t>đất</a:t>
            </a:r>
            <a:r>
              <a:rPr lang="en-GB" sz="1900" b="0" i="1" dirty="0"/>
              <a:t> </a:t>
            </a:r>
            <a:r>
              <a:rPr lang="en-GB" sz="1900" b="0" i="1" dirty="0" err="1"/>
              <a:t>để</a:t>
            </a:r>
            <a:r>
              <a:rPr lang="en-GB" sz="1900" b="0" i="1" dirty="0"/>
              <a:t> </a:t>
            </a:r>
            <a:r>
              <a:rPr lang="en-GB" sz="1900" b="0" i="1" dirty="0" err="1"/>
              <a:t>canh</a:t>
            </a:r>
            <a:r>
              <a:rPr lang="en-GB" sz="1900" b="0" i="1" dirty="0"/>
              <a:t> </a:t>
            </a:r>
            <a:r>
              <a:rPr lang="en-GB" sz="1900" b="0" i="1" dirty="0" err="1"/>
              <a:t>tác</a:t>
            </a:r>
            <a:r>
              <a:rPr lang="en-GB" sz="1900" b="0" i="1" dirty="0"/>
              <a:t> </a:t>
            </a:r>
            <a:r>
              <a:rPr lang="en-GB" sz="1900" b="0" i="1" dirty="0" err="1"/>
              <a:t>rất</a:t>
            </a:r>
            <a:r>
              <a:rPr lang="en-GB" sz="1900" b="0" i="1" dirty="0"/>
              <a:t> </a:t>
            </a:r>
            <a:r>
              <a:rPr lang="en-GB" sz="1900" b="0" i="1" dirty="0" err="1"/>
              <a:t>hạn</a:t>
            </a:r>
            <a:r>
              <a:rPr lang="en-GB" sz="1900" b="0" i="1" dirty="0"/>
              <a:t> </a:t>
            </a:r>
            <a:r>
              <a:rPr lang="en-GB" sz="1900" b="0" i="1" dirty="0" err="1"/>
              <a:t>hẹp</a:t>
            </a:r>
            <a:r>
              <a:rPr lang="en-GB" sz="1900" b="0" i="1" dirty="0"/>
              <a:t>. Theo </a:t>
            </a:r>
            <a:r>
              <a:rPr lang="en-GB" sz="1900" b="0" i="1" dirty="0" err="1"/>
              <a:t>em</a:t>
            </a:r>
            <a:r>
              <a:rPr lang="en-GB" sz="1900" b="0" i="1" dirty="0"/>
              <a:t> </a:t>
            </a:r>
            <a:r>
              <a:rPr lang="en-GB" sz="1900" b="0" i="1" dirty="0" err="1"/>
              <a:t>thì</a:t>
            </a:r>
            <a:r>
              <a:rPr lang="en-GB" sz="1900" b="0" i="1" dirty="0"/>
              <a:t> </a:t>
            </a:r>
            <a:r>
              <a:rPr lang="en-GB" sz="1900" b="0" i="1" dirty="0" err="1"/>
              <a:t>mô</a:t>
            </a:r>
            <a:r>
              <a:rPr lang="en-GB" sz="1900" b="0" i="1" dirty="0"/>
              <a:t> </a:t>
            </a:r>
            <a:r>
              <a:rPr lang="en-GB" sz="1900" b="0" i="1" dirty="0" err="1"/>
              <a:t>hình</a:t>
            </a:r>
            <a:r>
              <a:rPr lang="en-GB" sz="1900" b="0" i="1" dirty="0"/>
              <a:t> </a:t>
            </a:r>
            <a:r>
              <a:rPr lang="en-GB" sz="1900" b="0" i="1" dirty="0" err="1"/>
              <a:t>canh</a:t>
            </a:r>
            <a:r>
              <a:rPr lang="en-GB" sz="1900" b="0" i="1" dirty="0"/>
              <a:t> </a:t>
            </a:r>
            <a:r>
              <a:rPr lang="en-GB" sz="1900" b="0" i="1" dirty="0" err="1"/>
              <a:t>tác</a:t>
            </a:r>
            <a:r>
              <a:rPr lang="en-GB" sz="1900" b="0" i="1" dirty="0"/>
              <a:t> </a:t>
            </a:r>
            <a:r>
              <a:rPr lang="en-GB" sz="1900" b="0" i="1" dirty="0" err="1"/>
              <a:t>nào</a:t>
            </a:r>
            <a:r>
              <a:rPr lang="en-GB" sz="1900" b="0" i="1" dirty="0"/>
              <a:t> </a:t>
            </a:r>
            <a:r>
              <a:rPr lang="en-GB" sz="1900" b="0" i="1" dirty="0" err="1"/>
              <a:t>có</a:t>
            </a:r>
            <a:r>
              <a:rPr lang="en-GB" sz="1900" b="0" i="1" dirty="0"/>
              <a:t> </a:t>
            </a:r>
            <a:r>
              <a:rPr lang="en-GB" sz="1900" b="0" i="1" dirty="0" err="1"/>
              <a:t>thể</a:t>
            </a:r>
            <a:r>
              <a:rPr lang="en-GB" sz="1900" b="0" i="1" dirty="0"/>
              <a:t> </a:t>
            </a:r>
            <a:r>
              <a:rPr lang="en-GB" sz="1900" b="0" i="1" dirty="0" err="1"/>
              <a:t>giải</a:t>
            </a:r>
            <a:r>
              <a:rPr lang="en-GB" sz="1900" b="0" i="1" dirty="0"/>
              <a:t> </a:t>
            </a:r>
            <a:r>
              <a:rPr lang="en-GB" sz="1900" b="0" i="1" dirty="0" err="1"/>
              <a:t>quyết</a:t>
            </a:r>
            <a:r>
              <a:rPr lang="en-GB" sz="1900" b="0" i="1" dirty="0"/>
              <a:t> </a:t>
            </a:r>
            <a:r>
              <a:rPr lang="en-GB" sz="1900" b="0" i="1" dirty="0" err="1"/>
              <a:t>tình</a:t>
            </a:r>
            <a:r>
              <a:rPr lang="en-GB" sz="1900" b="0" i="1" dirty="0"/>
              <a:t> </a:t>
            </a:r>
            <a:r>
              <a:rPr lang="en-GB" sz="1900" b="0" i="1" dirty="0" err="1"/>
              <a:t>trạng</a:t>
            </a:r>
            <a:r>
              <a:rPr lang="en-GB" sz="1900" b="0" i="1" dirty="0"/>
              <a:t> </a:t>
            </a:r>
            <a:r>
              <a:rPr lang="en-GB" sz="1900" b="0" i="1" dirty="0" err="1"/>
              <a:t>trên</a:t>
            </a:r>
            <a:r>
              <a:rPr lang="en-GB" sz="1900" b="0" i="1" dirty="0"/>
              <a:t>? </a:t>
            </a:r>
            <a:r>
              <a:rPr lang="en-GB" sz="1900" b="0" i="1" dirty="0" err="1"/>
              <a:t>Cần</a:t>
            </a:r>
            <a:r>
              <a:rPr lang="en-GB" sz="1900" b="0" i="1" dirty="0"/>
              <a:t> </a:t>
            </a:r>
            <a:r>
              <a:rPr lang="en-GB" sz="1900" b="0" i="1" dirty="0" err="1"/>
              <a:t>chú</a:t>
            </a:r>
            <a:r>
              <a:rPr lang="en-GB" sz="1900" b="0" i="1" dirty="0"/>
              <a:t> ý </a:t>
            </a:r>
            <a:r>
              <a:rPr lang="en-GB" sz="1900" b="0" i="1" dirty="0" err="1"/>
              <a:t>điều</a:t>
            </a:r>
            <a:r>
              <a:rPr lang="en-GB" sz="1900" b="0" i="1" dirty="0"/>
              <a:t> </a:t>
            </a:r>
            <a:r>
              <a:rPr lang="en-GB" sz="1900" b="0" i="1" dirty="0" err="1"/>
              <a:t>gì</a:t>
            </a:r>
            <a:r>
              <a:rPr lang="en-GB" sz="1900" b="0" i="1" dirty="0"/>
              <a:t> </a:t>
            </a:r>
            <a:r>
              <a:rPr lang="en-GB" sz="1900" b="0" i="1" dirty="0" err="1"/>
              <a:t>khi</a:t>
            </a:r>
            <a:r>
              <a:rPr lang="en-GB" sz="1900" b="0" i="1" dirty="0"/>
              <a:t> </a:t>
            </a:r>
            <a:r>
              <a:rPr lang="en-GB" sz="1900" b="0" i="1" dirty="0" err="1"/>
              <a:t>lên</a:t>
            </a:r>
            <a:r>
              <a:rPr lang="en-GB" sz="1900" b="0" i="1" dirty="0"/>
              <a:t> </a:t>
            </a:r>
            <a:r>
              <a:rPr lang="en-GB" sz="1900" b="0" i="1" dirty="0" err="1"/>
              <a:t>kế</a:t>
            </a:r>
            <a:r>
              <a:rPr lang="en-GB" sz="1900" b="0" i="1" dirty="0"/>
              <a:t> </a:t>
            </a:r>
            <a:r>
              <a:rPr lang="en-GB" sz="1900" b="0" i="1" dirty="0" err="1"/>
              <a:t>hoạch</a:t>
            </a:r>
            <a:r>
              <a:rPr lang="en-GB" sz="1900" b="0" i="1" dirty="0"/>
              <a:t> </a:t>
            </a:r>
            <a:r>
              <a:rPr lang="en-GB" sz="1900" b="0" i="1" dirty="0" err="1"/>
              <a:t>xây</a:t>
            </a:r>
            <a:r>
              <a:rPr lang="en-GB" sz="1900" b="0" i="1" dirty="0"/>
              <a:t> </a:t>
            </a:r>
            <a:r>
              <a:rPr lang="en-GB" sz="1900" b="0" i="1" dirty="0" err="1"/>
              <a:t>dựng</a:t>
            </a:r>
            <a:r>
              <a:rPr lang="en-GB" sz="1900" b="0" i="1" dirty="0"/>
              <a:t> </a:t>
            </a:r>
            <a:r>
              <a:rPr lang="en-GB" sz="1900" b="0" i="1" dirty="0" err="1"/>
              <a:t>trong</a:t>
            </a:r>
            <a:r>
              <a:rPr lang="en-GB" sz="1900" b="0" i="1" dirty="0"/>
              <a:t> </a:t>
            </a:r>
            <a:r>
              <a:rPr lang="en-GB" sz="1900" b="0" i="1" dirty="0" err="1"/>
              <a:t>mô</a:t>
            </a:r>
            <a:r>
              <a:rPr lang="en-GB" sz="1900" b="0" i="1" dirty="0"/>
              <a:t> </a:t>
            </a:r>
            <a:r>
              <a:rPr lang="en-GB" sz="1900" b="0" i="1" dirty="0" err="1"/>
              <a:t>hình</a:t>
            </a:r>
            <a:r>
              <a:rPr lang="en-GB" sz="1900" b="0" i="1" dirty="0"/>
              <a:t> </a:t>
            </a:r>
            <a:r>
              <a:rPr lang="en-GB" sz="1900" b="0" i="1" dirty="0" err="1"/>
              <a:t>canh</a:t>
            </a:r>
            <a:r>
              <a:rPr lang="en-GB" sz="1900" b="0" i="1" dirty="0"/>
              <a:t> </a:t>
            </a:r>
            <a:r>
              <a:rPr lang="en-GB" sz="1900" b="0" i="1" dirty="0" err="1"/>
              <a:t>tác</a:t>
            </a:r>
            <a:r>
              <a:rPr lang="en-GB" sz="1900" b="0" i="1" dirty="0"/>
              <a:t> </a:t>
            </a:r>
            <a:r>
              <a:rPr lang="en-GB" sz="1900" b="0" i="1" dirty="0" err="1"/>
              <a:t>đó</a:t>
            </a:r>
            <a:r>
              <a:rPr lang="en-GB" sz="1900" b="0" i="1" dirty="0"/>
              <a:t>?</a:t>
            </a:r>
            <a:endParaRPr lang="en-US" sz="1900" b="0" dirty="0"/>
          </a:p>
        </p:txBody>
      </p:sp>
      <p:pic>
        <p:nvPicPr>
          <p:cNvPr id="4" name="Picture 3" descr="https://cdn.tgdd.vn/Files/2021/07/23/1370306/cach-trong-cham-soc-va-y-nghia-cay-phu-quy-tai-loc-cat-tuong-20210723151226314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22" y="261620"/>
            <a:ext cx="3642678" cy="2291080"/>
          </a:xfrm>
          <a:prstGeom prst="rect">
            <a:avLst/>
          </a:prstGeom>
          <a:noFill/>
          <a:ln>
            <a:noFill/>
          </a:ln>
        </p:spPr>
      </p:pic>
      <p:pic>
        <p:nvPicPr>
          <p:cNvPr id="5" name="Picture 4" descr="http://media.vietq.vn/files/lelan/2017/05/26/thuy-canh-25-5-20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584" y="261620"/>
            <a:ext cx="3531235" cy="2291080"/>
          </a:xfrm>
          <a:prstGeom prst="rect">
            <a:avLst/>
          </a:prstGeom>
          <a:noFill/>
          <a:ln>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32"/>
        <p:cNvGrpSpPr/>
        <p:nvPr/>
      </p:nvGrpSpPr>
      <p:grpSpPr>
        <a:xfrm>
          <a:off x="0" y="0"/>
          <a:ext cx="0" cy="0"/>
          <a:chOff x="0" y="0"/>
          <a:chExt cx="0" cy="0"/>
        </a:xfrm>
      </p:grpSpPr>
      <p:sp>
        <p:nvSpPr>
          <p:cNvPr id="4433" name="Google Shape;4433;p56"/>
          <p:cNvSpPr txBox="1">
            <a:spLocks noGrp="1"/>
          </p:cNvSpPr>
          <p:nvPr>
            <p:ph type="title"/>
          </p:nvPr>
        </p:nvSpPr>
        <p:spPr>
          <a:xfrm>
            <a:off x="715100" y="445025"/>
            <a:ext cx="7704000" cy="572700"/>
          </a:xfrm>
          <a:prstGeom prst="rect">
            <a:avLst/>
          </a:prstGeom>
        </p:spPr>
        <p:txBody>
          <a:bodyPr spcFirstLastPara="1" wrap="square" lIns="91425" tIns="91425" rIns="91425" bIns="91425" anchor="t" anchorCtr="0">
            <a:noAutofit/>
          </a:bodyPr>
          <a:lstStyle/>
          <a:p>
            <a:r>
              <a:rPr lang="en-US" u="sng" dirty="0"/>
              <a:t>V. KIẾN THỨC MỞ RỘNG, NÂNG CAO</a:t>
            </a:r>
          </a:p>
        </p:txBody>
      </p:sp>
      <p:sp>
        <p:nvSpPr>
          <p:cNvPr id="4434" name="Google Shape;4434;p56"/>
          <p:cNvSpPr txBox="1">
            <a:spLocks noGrp="1"/>
          </p:cNvSpPr>
          <p:nvPr>
            <p:ph type="subTitle" idx="1"/>
          </p:nvPr>
        </p:nvSpPr>
        <p:spPr>
          <a:xfrm>
            <a:off x="-157654" y="930079"/>
            <a:ext cx="9356834" cy="2940900"/>
          </a:xfrm>
          <a:prstGeom prst="rect">
            <a:avLst/>
          </a:prstGeom>
        </p:spPr>
        <p:txBody>
          <a:bodyPr spcFirstLastPara="1" wrap="square" lIns="91425" tIns="91425" rIns="91425" bIns="91425" anchor="t" anchorCtr="0">
            <a:noAutofit/>
          </a:bodyPr>
          <a:lstStyle/>
          <a:p>
            <a:pPr marL="139700" indent="0" algn="ctr">
              <a:buNone/>
            </a:pPr>
            <a:r>
              <a:rPr lang="en-US" sz="2000" b="1" dirty="0" err="1">
                <a:solidFill>
                  <a:srgbClr val="FF0000"/>
                </a:solidFill>
              </a:rPr>
              <a:t>Trồng</a:t>
            </a:r>
            <a:r>
              <a:rPr lang="en-US" sz="2000" b="1" dirty="0">
                <a:solidFill>
                  <a:srgbClr val="FF0000"/>
                </a:solidFill>
              </a:rPr>
              <a:t> </a:t>
            </a:r>
            <a:r>
              <a:rPr lang="en-US" sz="2000" b="1" dirty="0" err="1">
                <a:solidFill>
                  <a:srgbClr val="FF0000"/>
                </a:solidFill>
              </a:rPr>
              <a:t>rau</a:t>
            </a:r>
            <a:r>
              <a:rPr lang="en-US" sz="2000" b="1" dirty="0">
                <a:solidFill>
                  <a:srgbClr val="FF0000"/>
                </a:solidFill>
              </a:rPr>
              <a:t> </a:t>
            </a:r>
            <a:r>
              <a:rPr lang="en-US" sz="2000" b="1" dirty="0" err="1">
                <a:solidFill>
                  <a:srgbClr val="FF0000"/>
                </a:solidFill>
              </a:rPr>
              <a:t>thủy</a:t>
            </a:r>
            <a:r>
              <a:rPr lang="en-US" sz="2000" b="1" dirty="0">
                <a:solidFill>
                  <a:srgbClr val="FF0000"/>
                </a:solidFill>
              </a:rPr>
              <a:t> </a:t>
            </a:r>
            <a:r>
              <a:rPr lang="en-US" sz="2000" b="1" dirty="0" err="1">
                <a:solidFill>
                  <a:srgbClr val="FF0000"/>
                </a:solidFill>
              </a:rPr>
              <a:t>canh</a:t>
            </a:r>
            <a:r>
              <a:rPr lang="en-US" sz="2000" b="1" dirty="0">
                <a:solidFill>
                  <a:srgbClr val="FF0000"/>
                </a:solidFill>
              </a:rPr>
              <a:t> </a:t>
            </a:r>
            <a:r>
              <a:rPr lang="en-US" sz="2000" b="1" dirty="0" err="1">
                <a:solidFill>
                  <a:srgbClr val="FF0000"/>
                </a:solidFill>
              </a:rPr>
              <a:t>nước</a:t>
            </a:r>
            <a:r>
              <a:rPr lang="en-US" sz="2000" b="1" dirty="0">
                <a:solidFill>
                  <a:srgbClr val="FF0000"/>
                </a:solidFill>
              </a:rPr>
              <a:t> </a:t>
            </a:r>
            <a:r>
              <a:rPr lang="en-US" sz="2000" b="1" dirty="0" err="1">
                <a:solidFill>
                  <a:srgbClr val="FF0000"/>
                </a:solidFill>
              </a:rPr>
              <a:t>sâu</a:t>
            </a:r>
            <a:r>
              <a:rPr lang="en-US" sz="2000" b="1" dirty="0">
                <a:solidFill>
                  <a:srgbClr val="FF0000"/>
                </a:solidFill>
              </a:rPr>
              <a:t>: </a:t>
            </a:r>
            <a:r>
              <a:rPr lang="en-US" sz="2000" b="1" dirty="0" err="1">
                <a:solidFill>
                  <a:srgbClr val="FF0000"/>
                </a:solidFill>
              </a:rPr>
              <a:t>Mô</a:t>
            </a:r>
            <a:r>
              <a:rPr lang="en-US" sz="2000" b="1" dirty="0">
                <a:solidFill>
                  <a:srgbClr val="FF0000"/>
                </a:solidFill>
              </a:rPr>
              <a:t> </a:t>
            </a:r>
            <a:r>
              <a:rPr lang="en-US" sz="2000" b="1" dirty="0" err="1">
                <a:solidFill>
                  <a:srgbClr val="FF0000"/>
                </a:solidFill>
              </a:rPr>
              <a:t>hình</a:t>
            </a:r>
            <a:r>
              <a:rPr lang="en-US" sz="2000" b="1" dirty="0">
                <a:solidFill>
                  <a:srgbClr val="FF0000"/>
                </a:solidFill>
              </a:rPr>
              <a:t> </a:t>
            </a:r>
            <a:r>
              <a:rPr lang="en-US" sz="2000" b="1" dirty="0" err="1">
                <a:solidFill>
                  <a:srgbClr val="FF0000"/>
                </a:solidFill>
              </a:rPr>
              <a:t>thoát</a:t>
            </a:r>
            <a:r>
              <a:rPr lang="en-US" sz="2000" b="1" dirty="0">
                <a:solidFill>
                  <a:srgbClr val="FF0000"/>
                </a:solidFill>
              </a:rPr>
              <a:t> </a:t>
            </a:r>
            <a:r>
              <a:rPr lang="en-US" sz="2000" b="1" dirty="0" err="1">
                <a:solidFill>
                  <a:srgbClr val="FF0000"/>
                </a:solidFill>
              </a:rPr>
              <a:t>nghèo</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nông</a:t>
            </a:r>
            <a:r>
              <a:rPr lang="en-US" sz="2000" b="1" dirty="0">
                <a:solidFill>
                  <a:srgbClr val="FF0000"/>
                </a:solidFill>
              </a:rPr>
              <a:t> </a:t>
            </a:r>
            <a:r>
              <a:rPr lang="en-US" sz="2000" b="1" dirty="0" err="1">
                <a:solidFill>
                  <a:srgbClr val="FF0000"/>
                </a:solidFill>
              </a:rPr>
              <a:t>dân</a:t>
            </a:r>
            <a:endParaRPr lang="en-US" sz="2000" b="1" dirty="0">
              <a:solidFill>
                <a:srgbClr val="FF0000"/>
              </a:solidFill>
            </a:endParaRPr>
          </a:p>
        </p:txBody>
      </p:sp>
      <p:pic>
        <p:nvPicPr>
          <p:cNvPr id="5" name="Picture 4" descr="{keywords}"/>
          <p:cNvPicPr/>
          <p:nvPr/>
        </p:nvPicPr>
        <p:blipFill>
          <a:blip r:embed="rId3">
            <a:extLst>
              <a:ext uri="{28A0092B-C50C-407E-A947-70E740481C1C}">
                <a14:useLocalDpi xmlns:a14="http://schemas.microsoft.com/office/drawing/2010/main" val="0"/>
              </a:ext>
            </a:extLst>
          </a:blip>
          <a:srcRect/>
          <a:stretch>
            <a:fillRect/>
          </a:stretch>
        </p:blipFill>
        <p:spPr bwMode="auto">
          <a:xfrm>
            <a:off x="1648690" y="1409632"/>
            <a:ext cx="5871461" cy="3658981"/>
          </a:xfrm>
          <a:prstGeom prst="rect">
            <a:avLst/>
          </a:prstGeom>
          <a:noFill/>
          <a:ln>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33"/>
                                        </p:tgtEl>
                                        <p:attrNameLst>
                                          <p:attrName>style.visibility</p:attrName>
                                        </p:attrNameLst>
                                      </p:cBhvr>
                                      <p:to>
                                        <p:strVal val="visible"/>
                                      </p:to>
                                    </p:set>
                                    <p:anim calcmode="lin" valueType="num">
                                      <p:cBhvr additive="base">
                                        <p:cTn id="7" dur="500" fill="hold"/>
                                        <p:tgtEl>
                                          <p:spTgt spid="4433"/>
                                        </p:tgtEl>
                                        <p:attrNameLst>
                                          <p:attrName>ppt_x</p:attrName>
                                        </p:attrNameLst>
                                      </p:cBhvr>
                                      <p:tavLst>
                                        <p:tav tm="0">
                                          <p:val>
                                            <p:strVal val="#ppt_x"/>
                                          </p:val>
                                        </p:tav>
                                        <p:tav tm="100000">
                                          <p:val>
                                            <p:strVal val="#ppt_x"/>
                                          </p:val>
                                        </p:tav>
                                      </p:tavLst>
                                    </p:anim>
                                    <p:anim calcmode="lin" valueType="num">
                                      <p:cBhvr additive="base">
                                        <p:cTn id="8" dur="500" fill="hold"/>
                                        <p:tgtEl>
                                          <p:spTgt spid="44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34">
                                            <p:txEl>
                                              <p:pRg st="0" end="0"/>
                                            </p:txEl>
                                          </p:spTgt>
                                        </p:tgtEl>
                                        <p:attrNameLst>
                                          <p:attrName>style.visibility</p:attrName>
                                        </p:attrNameLst>
                                      </p:cBhvr>
                                      <p:to>
                                        <p:strVal val="visible"/>
                                      </p:to>
                                    </p:set>
                                    <p:anim calcmode="lin" valueType="num">
                                      <p:cBhvr additive="base">
                                        <p:cTn id="13" dur="500" fill="hold"/>
                                        <p:tgtEl>
                                          <p:spTgt spid="44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 grpId="0"/>
      <p:bldP spid="443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0442" y="274179"/>
            <a:ext cx="8328871" cy="4518537"/>
          </a:xfrm>
          <a:prstGeom prst="rect">
            <a:avLst/>
          </a:prstGeom>
        </p:spPr>
      </p:pic>
    </p:spTree>
    <p:extLst>
      <p:ext uri="{BB962C8B-B14F-4D97-AF65-F5344CB8AC3E}">
        <p14:creationId xmlns:p14="http://schemas.microsoft.com/office/powerpoint/2010/main" val="2376807604"/>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97"/>
        <p:cNvGrpSpPr/>
        <p:nvPr/>
      </p:nvGrpSpPr>
      <p:grpSpPr>
        <a:xfrm>
          <a:off x="0" y="0"/>
          <a:ext cx="0" cy="0"/>
          <a:chOff x="0" y="0"/>
          <a:chExt cx="0" cy="0"/>
        </a:xfrm>
      </p:grpSpPr>
      <p:sp>
        <p:nvSpPr>
          <p:cNvPr id="4098" name="Google Shape;4098;p54"/>
          <p:cNvSpPr txBox="1">
            <a:spLocks noGrp="1"/>
          </p:cNvSpPr>
          <p:nvPr>
            <p:ph type="title"/>
          </p:nvPr>
        </p:nvSpPr>
        <p:spPr>
          <a:xfrm>
            <a:off x="2199100" y="1535437"/>
            <a:ext cx="4842000" cy="105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sp>
        <p:nvSpPr>
          <p:cNvPr id="4099" name="Google Shape;4099;p54"/>
          <p:cNvSpPr txBox="1">
            <a:spLocks noGrp="1"/>
          </p:cNvSpPr>
          <p:nvPr>
            <p:ph type="subTitle" idx="1"/>
          </p:nvPr>
        </p:nvSpPr>
        <p:spPr>
          <a:xfrm>
            <a:off x="2151026" y="2425924"/>
            <a:ext cx="4842000" cy="108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latin typeface="Montserrat"/>
                <a:ea typeface="Montserrat"/>
                <a:cs typeface="Montserrat"/>
                <a:sym typeface="Montserrat"/>
              </a:rPr>
              <a:t>Do you have any questions</a:t>
            </a:r>
            <a:r>
              <a:rPr lang="en" sz="2000" b="1" dirty="0" smtClean="0">
                <a:latin typeface="Montserrat"/>
                <a:ea typeface="Montserrat"/>
                <a:cs typeface="Montserrat"/>
                <a:sym typeface="Montserrat"/>
              </a:rPr>
              <a:t>?</a:t>
            </a:r>
            <a:endParaRPr sz="2000" b="1" dirty="0">
              <a:latin typeface="Montserrat"/>
              <a:ea typeface="Montserrat"/>
              <a:cs typeface="Montserrat"/>
              <a:sym typeface="Montserrat"/>
            </a:endParaRPr>
          </a:p>
        </p:txBody>
      </p:sp>
      <p:grpSp>
        <p:nvGrpSpPr>
          <p:cNvPr id="4104" name="Google Shape;4104;p54"/>
          <p:cNvGrpSpPr/>
          <p:nvPr/>
        </p:nvGrpSpPr>
        <p:grpSpPr>
          <a:xfrm rot="10800000" flipH="1">
            <a:off x="2472856" y="945503"/>
            <a:ext cx="188039" cy="296415"/>
            <a:chOff x="4749525" y="2413575"/>
            <a:chExt cx="311271" cy="490672"/>
          </a:xfrm>
        </p:grpSpPr>
        <p:sp>
          <p:nvSpPr>
            <p:cNvPr id="4105" name="Google Shape;4105;p54"/>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4"/>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4"/>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8" name="Google Shape;4108;p54"/>
          <p:cNvGrpSpPr/>
          <p:nvPr/>
        </p:nvGrpSpPr>
        <p:grpSpPr>
          <a:xfrm flipH="1">
            <a:off x="6483106" y="945503"/>
            <a:ext cx="188039" cy="296415"/>
            <a:chOff x="4749525" y="2413575"/>
            <a:chExt cx="311271" cy="490672"/>
          </a:xfrm>
        </p:grpSpPr>
        <p:sp>
          <p:nvSpPr>
            <p:cNvPr id="4109" name="Google Shape;4109;p54"/>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4"/>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4"/>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4099;p54"/>
          <p:cNvSpPr txBox="1">
            <a:spLocks/>
          </p:cNvSpPr>
          <p:nvPr/>
        </p:nvSpPr>
        <p:spPr>
          <a:xfrm>
            <a:off x="2140898" y="3469303"/>
            <a:ext cx="5137949" cy="116285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1pPr>
            <a:lvl2pPr marL="914400" marR="0" lvl="1"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2pPr>
            <a:lvl3pPr marL="1371600" marR="0" lvl="2"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3pPr>
            <a:lvl4pPr marL="1828800" marR="0" lvl="3"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4pPr>
            <a:lvl5pPr marL="2286000" marR="0" lvl="4"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5pPr>
            <a:lvl6pPr marL="2743200" marR="0" lvl="5"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6pPr>
            <a:lvl7pPr marL="3200400" marR="0" lvl="6"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7pPr>
            <a:lvl8pPr marL="3657600" marR="0" lvl="7"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8pPr>
            <a:lvl9pPr marL="4114800" marR="0" lvl="8"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9pPr>
          </a:lstStyle>
          <a:p>
            <a:pPr marL="0" indent="0"/>
            <a:endParaRPr lang="en-GB" sz="2000" b="1" dirty="0">
              <a:latin typeface="Montserrat"/>
              <a:ea typeface="Montserrat"/>
              <a:cs typeface="Montserrat"/>
              <a:sym typeface="Montserrat"/>
            </a:endParaRPr>
          </a:p>
        </p:txBody>
      </p:sp>
      <p:grpSp>
        <p:nvGrpSpPr>
          <p:cNvPr id="4124" name="Google Shape;4124;p54"/>
          <p:cNvGrpSpPr/>
          <p:nvPr/>
        </p:nvGrpSpPr>
        <p:grpSpPr>
          <a:xfrm rot="10800000" flipH="1">
            <a:off x="2397134" y="3441549"/>
            <a:ext cx="506717" cy="456779"/>
            <a:chOff x="593975" y="1926100"/>
            <a:chExt cx="917300" cy="826750"/>
          </a:xfrm>
        </p:grpSpPr>
        <p:sp>
          <p:nvSpPr>
            <p:cNvPr id="4125" name="Google Shape;4125;p54"/>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4"/>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4"/>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54"/>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54"/>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4"/>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54"/>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54"/>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54"/>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4"/>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54"/>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54"/>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54"/>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54"/>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4"/>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54"/>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54"/>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4"/>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4"/>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54"/>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4"/>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4"/>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4"/>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4"/>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4"/>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4"/>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4"/>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4"/>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4"/>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4"/>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4"/>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4"/>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4"/>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4"/>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4"/>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4"/>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3" name="Google Shape;4123;p54"/>
          <p:cNvSpPr/>
          <p:nvPr/>
        </p:nvSpPr>
        <p:spPr>
          <a:xfrm rot="10800000" flipH="1">
            <a:off x="6380547" y="3679837"/>
            <a:ext cx="808528" cy="43698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23;p54"/>
          <p:cNvSpPr/>
          <p:nvPr/>
        </p:nvSpPr>
        <p:spPr>
          <a:xfrm flipH="1">
            <a:off x="2506870" y="3679836"/>
            <a:ext cx="808528" cy="43698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3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4057" y="242463"/>
            <a:ext cx="7361723" cy="4682774"/>
          </a:xfrm>
          <a:prstGeom prst="rect">
            <a:avLst/>
          </a:prstGeom>
        </p:spPr>
      </p:pic>
    </p:spTree>
    <p:extLst>
      <p:ext uri="{BB962C8B-B14F-4D97-AF65-F5344CB8AC3E}">
        <p14:creationId xmlns:p14="http://schemas.microsoft.com/office/powerpoint/2010/main" val="122034907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3" name="Google Shape;5203;p57"/>
          <p:cNvSpPr txBox="1">
            <a:spLocks noGrp="1"/>
          </p:cNvSpPr>
          <p:nvPr>
            <p:ph type="title"/>
          </p:nvPr>
        </p:nvSpPr>
        <p:spPr>
          <a:xfrm>
            <a:off x="670038" y="594798"/>
            <a:ext cx="7704000" cy="572700"/>
          </a:xfrm>
          <a:prstGeom prst="rect">
            <a:avLst/>
          </a:prstGeom>
        </p:spPr>
        <p:txBody>
          <a:bodyPr spcFirstLastPara="1" wrap="square" lIns="91425" tIns="91425" rIns="91425" bIns="91425" anchor="t" anchorCtr="0">
            <a:noAutofit/>
          </a:bodyPr>
          <a:lstStyle/>
          <a:p>
            <a:r>
              <a:rPr lang="en-US" sz="4000" u="sng" dirty="0" err="1">
                <a:solidFill>
                  <a:srgbClr val="FF0000"/>
                </a:solidFill>
              </a:rPr>
              <a:t>Kết</a:t>
            </a:r>
            <a:r>
              <a:rPr lang="en-US" sz="4000" u="sng" dirty="0">
                <a:solidFill>
                  <a:srgbClr val="FF0000"/>
                </a:solidFill>
              </a:rPr>
              <a:t> </a:t>
            </a:r>
            <a:r>
              <a:rPr lang="en-US" sz="4000" u="sng" dirty="0" err="1">
                <a:solidFill>
                  <a:srgbClr val="FF0000"/>
                </a:solidFill>
              </a:rPr>
              <a:t>luận</a:t>
            </a:r>
            <a:r>
              <a:rPr lang="en-US" sz="4000" u="sng" dirty="0">
                <a:solidFill>
                  <a:srgbClr val="FF0000"/>
                </a:solidFill>
              </a:rPr>
              <a:t>: </a:t>
            </a:r>
          </a:p>
        </p:txBody>
      </p:sp>
      <p:sp>
        <p:nvSpPr>
          <p:cNvPr id="5204" name="Google Shape;5204;p57"/>
          <p:cNvSpPr txBox="1">
            <a:spLocks noGrp="1"/>
          </p:cNvSpPr>
          <p:nvPr>
            <p:ph type="subTitle" idx="1"/>
          </p:nvPr>
        </p:nvSpPr>
        <p:spPr>
          <a:xfrm>
            <a:off x="317859" y="1324216"/>
            <a:ext cx="8297996" cy="2152080"/>
          </a:xfrm>
          <a:prstGeom prst="rect">
            <a:avLst/>
          </a:prstGeom>
        </p:spPr>
        <p:txBody>
          <a:bodyPr spcFirstLastPara="1" wrap="square" lIns="91425" tIns="91425" rIns="91425" bIns="91425" anchor="t" anchorCtr="0">
            <a:noAutofit/>
          </a:bodyPr>
          <a:lstStyle/>
          <a:p>
            <a:pPr marL="139700" indent="0">
              <a:buNone/>
            </a:pPr>
            <a:r>
              <a:rPr lang="vi-VN" sz="2400" i="1" dirty="0"/>
              <a:t>- Hiện nay, sự lạm dụng quá </a:t>
            </a:r>
            <a:r>
              <a:rPr lang="vi-VN" sz="2400" i="1" dirty="0" smtClean="0"/>
              <a:t>nhi</a:t>
            </a:r>
            <a:r>
              <a:rPr lang="en-GB" sz="2400" i="1" dirty="0" smtClean="0"/>
              <a:t>ề</a:t>
            </a:r>
            <a:r>
              <a:rPr lang="vi-VN" sz="2400" i="1" dirty="0" smtClean="0"/>
              <a:t>u </a:t>
            </a:r>
            <a:r>
              <a:rPr lang="vi-VN" sz="2400" i="1" dirty="0"/>
              <a:t>phân khoáng, thuốc trừ sâu bệnh,... nên các sản phẩm nông nghiệp sau thu hoạch có chứa lượng tồn dư hoá chất độc hại đã gây ra những tác động xấu đến sức khoẻ con </a:t>
            </a:r>
            <a:r>
              <a:rPr lang="vi-VN" sz="2400" i="1" dirty="0" smtClean="0"/>
              <a:t>ngư</a:t>
            </a:r>
            <a:r>
              <a:rPr lang="en-GB" sz="2400" i="1" dirty="0"/>
              <a:t>ờ</a:t>
            </a:r>
            <a:r>
              <a:rPr lang="vi-VN" sz="2400" i="1" dirty="0" smtClean="0"/>
              <a:t>i</a:t>
            </a:r>
            <a:r>
              <a:rPr lang="vi-VN" sz="2400" i="1" dirty="0"/>
              <a:t>. </a:t>
            </a:r>
            <a:endParaRPr lang="en-US" sz="2400" dirty="0"/>
          </a:p>
        </p:txBody>
      </p:sp>
      <p:sp>
        <p:nvSpPr>
          <p:cNvPr id="2" name="Subtitle 1"/>
          <p:cNvSpPr>
            <a:spLocks noGrp="1"/>
          </p:cNvSpPr>
          <p:nvPr>
            <p:ph type="subTitle" idx="2"/>
          </p:nvPr>
        </p:nvSpPr>
        <p:spPr>
          <a:xfrm>
            <a:off x="670038" y="3271073"/>
            <a:ext cx="7704000" cy="1427051"/>
          </a:xfrm>
        </p:spPr>
        <p:txBody>
          <a:bodyPr/>
          <a:lstStyle/>
          <a:p>
            <a:pPr marL="139700" indent="0">
              <a:buNone/>
            </a:pPr>
            <a:r>
              <a:rPr lang="vi-VN" sz="2400" i="1" dirty="0">
                <a:sym typeface="Wingdings" panose="05000000000000000000" pitchFamily="2" charset="2"/>
              </a:rPr>
              <a:t></a:t>
            </a:r>
            <a:r>
              <a:rPr lang="vi-VN" sz="2400" i="1" dirty="0"/>
              <a:t> </a:t>
            </a:r>
            <a:r>
              <a:rPr lang="en-GB" sz="2400" i="1" dirty="0" err="1"/>
              <a:t>Cần</a:t>
            </a:r>
            <a:r>
              <a:rPr lang="en-GB" sz="2400" i="1" dirty="0"/>
              <a:t> </a:t>
            </a:r>
            <a:r>
              <a:rPr lang="en-GB" sz="2400" i="1" dirty="0" err="1"/>
              <a:t>có</a:t>
            </a:r>
            <a:r>
              <a:rPr lang="en-GB" sz="2400" i="1" dirty="0"/>
              <a:t> </a:t>
            </a:r>
            <a:r>
              <a:rPr lang="en-GB" sz="2400" i="1" dirty="0" err="1"/>
              <a:t>nhiều</a:t>
            </a:r>
            <a:r>
              <a:rPr lang="en-GB" sz="2400" i="1" dirty="0"/>
              <a:t> </a:t>
            </a:r>
            <a:r>
              <a:rPr lang="en-GB" sz="2400" i="1" dirty="0" err="1"/>
              <a:t>biện</a:t>
            </a:r>
            <a:r>
              <a:rPr lang="en-GB" sz="2400" i="1" dirty="0"/>
              <a:t> </a:t>
            </a:r>
            <a:r>
              <a:rPr lang="en-GB" sz="2400" i="1" dirty="0" err="1"/>
              <a:t>pháp</a:t>
            </a:r>
            <a:r>
              <a:rPr lang="en-GB" sz="2400" i="1" dirty="0"/>
              <a:t> </a:t>
            </a:r>
            <a:r>
              <a:rPr lang="en-GB" sz="2400" i="1" dirty="0" err="1"/>
              <a:t>Nông</a:t>
            </a:r>
            <a:r>
              <a:rPr lang="en-GB" sz="2400" i="1" dirty="0"/>
              <a:t> </a:t>
            </a:r>
            <a:r>
              <a:rPr lang="en-GB" sz="2400" i="1" dirty="0" err="1"/>
              <a:t>nghiệp</a:t>
            </a:r>
            <a:r>
              <a:rPr lang="en-GB" sz="2400" i="1" dirty="0"/>
              <a:t> </a:t>
            </a:r>
            <a:r>
              <a:rPr lang="en-GB" sz="2400" i="1" dirty="0" err="1"/>
              <a:t>mới</a:t>
            </a:r>
            <a:r>
              <a:rPr lang="en-GB" sz="2400" i="1" dirty="0"/>
              <a:t> </a:t>
            </a:r>
            <a:r>
              <a:rPr lang="en-GB" sz="2400" i="1" dirty="0" err="1"/>
              <a:t>tạo</a:t>
            </a:r>
            <a:r>
              <a:rPr lang="en-GB" sz="2400" i="1" dirty="0"/>
              <a:t> </a:t>
            </a:r>
            <a:r>
              <a:rPr lang="en-GB" sz="2400" i="1" dirty="0" err="1"/>
              <a:t>ra</a:t>
            </a:r>
            <a:r>
              <a:rPr lang="en-GB" sz="2400" i="1" dirty="0"/>
              <a:t> </a:t>
            </a:r>
            <a:r>
              <a:rPr lang="en-GB" sz="2400" i="1" dirty="0" err="1"/>
              <a:t>các</a:t>
            </a:r>
            <a:r>
              <a:rPr lang="en-GB" sz="2400" i="1" dirty="0"/>
              <a:t> </a:t>
            </a:r>
            <a:r>
              <a:rPr lang="en-GB" sz="2400" i="1" dirty="0" err="1"/>
              <a:t>sản</a:t>
            </a:r>
            <a:r>
              <a:rPr lang="en-GB" sz="2400" i="1" dirty="0"/>
              <a:t> </a:t>
            </a:r>
            <a:r>
              <a:rPr lang="en-GB" sz="2400" i="1" dirty="0" err="1"/>
              <a:t>phẩm</a:t>
            </a:r>
            <a:r>
              <a:rPr lang="en-GB" sz="2400" i="1" dirty="0"/>
              <a:t> an </a:t>
            </a:r>
            <a:r>
              <a:rPr lang="en-GB" sz="2400" i="1" dirty="0" err="1"/>
              <a:t>toàn</a:t>
            </a:r>
            <a:r>
              <a:rPr lang="en-GB" sz="2400" i="1" dirty="0"/>
              <a:t>, </a:t>
            </a:r>
            <a:r>
              <a:rPr lang="en-GB" sz="2400" i="1" dirty="0" err="1"/>
              <a:t>sạch</a:t>
            </a:r>
            <a:r>
              <a:rPr lang="en-GB" sz="2400" i="1" dirty="0"/>
              <a:t>. </a:t>
            </a:r>
            <a:r>
              <a:rPr lang="en-GB" sz="2400" i="1" dirty="0" err="1"/>
              <a:t>Một</a:t>
            </a:r>
            <a:r>
              <a:rPr lang="en-GB" sz="2400" i="1" dirty="0"/>
              <a:t> </a:t>
            </a:r>
            <a:r>
              <a:rPr lang="en-GB" sz="2400" i="1" dirty="0" err="1"/>
              <a:t>trong</a:t>
            </a:r>
            <a:r>
              <a:rPr lang="en-GB" sz="2400" i="1" dirty="0"/>
              <a:t> </a:t>
            </a:r>
            <a:r>
              <a:rPr lang="en-GB" sz="2400" i="1" dirty="0" err="1"/>
              <a:t>đó</a:t>
            </a:r>
            <a:r>
              <a:rPr lang="en-GB" sz="2400" i="1" dirty="0"/>
              <a:t> </a:t>
            </a:r>
            <a:r>
              <a:rPr lang="en-GB" sz="2400" i="1" dirty="0" err="1"/>
              <a:t>là</a:t>
            </a:r>
            <a:r>
              <a:rPr lang="en-GB" sz="2400" i="1" dirty="0"/>
              <a:t> </a:t>
            </a:r>
            <a:r>
              <a:rPr lang="en-GB" sz="2400" i="1" dirty="0" err="1">
                <a:solidFill>
                  <a:srgbClr val="FF0000"/>
                </a:solidFill>
              </a:rPr>
              <a:t>phương</a:t>
            </a:r>
            <a:r>
              <a:rPr lang="en-GB" sz="2400" i="1" dirty="0">
                <a:solidFill>
                  <a:srgbClr val="FF0000"/>
                </a:solidFill>
              </a:rPr>
              <a:t> </a:t>
            </a:r>
            <a:r>
              <a:rPr lang="en-GB" sz="2400" i="1" dirty="0" err="1">
                <a:solidFill>
                  <a:srgbClr val="FF0000"/>
                </a:solidFill>
              </a:rPr>
              <a:t>pháp</a:t>
            </a:r>
            <a:r>
              <a:rPr lang="en-GB" sz="2400" i="1" dirty="0">
                <a:solidFill>
                  <a:srgbClr val="FF0000"/>
                </a:solidFill>
              </a:rPr>
              <a:t> </a:t>
            </a:r>
            <a:r>
              <a:rPr lang="en-GB" sz="2400" i="1" dirty="0" err="1">
                <a:solidFill>
                  <a:srgbClr val="FF0000"/>
                </a:solidFill>
              </a:rPr>
              <a:t>thủy</a:t>
            </a:r>
            <a:r>
              <a:rPr lang="en-GB" sz="2400" i="1" dirty="0">
                <a:solidFill>
                  <a:srgbClr val="FF0000"/>
                </a:solidFill>
              </a:rPr>
              <a:t> </a:t>
            </a:r>
            <a:r>
              <a:rPr lang="en-GB" sz="2400" i="1" dirty="0" err="1">
                <a:solidFill>
                  <a:srgbClr val="FF0000"/>
                </a:solidFill>
              </a:rPr>
              <a:t>canh</a:t>
            </a:r>
            <a:r>
              <a:rPr lang="en-GB" sz="2400" i="1" dirty="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11293739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Effect transition="in" filter="fade">
                                      <p:cBhvr>
                                        <p:cTn id="7" dur="500"/>
                                        <p:tgtEl>
                                          <p:spTgt spid="52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04">
                                            <p:txEl>
                                              <p:pRg st="0" end="0"/>
                                            </p:txEl>
                                          </p:spTgt>
                                        </p:tgtEl>
                                        <p:attrNameLst>
                                          <p:attrName>style.visibility</p:attrName>
                                        </p:attrNameLst>
                                      </p:cBhvr>
                                      <p:to>
                                        <p:strVal val="visible"/>
                                      </p:to>
                                    </p:set>
                                    <p:anim calcmode="lin" valueType="num">
                                      <p:cBhvr additive="base">
                                        <p:cTn id="12" dur="500" fill="hold"/>
                                        <p:tgtEl>
                                          <p:spTgt spid="520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p:bldP spid="520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3"/>
        <p:cNvGrpSpPr/>
        <p:nvPr/>
      </p:nvGrpSpPr>
      <p:grpSpPr>
        <a:xfrm>
          <a:off x="0" y="0"/>
          <a:ext cx="0" cy="0"/>
          <a:chOff x="0" y="0"/>
          <a:chExt cx="0" cy="0"/>
        </a:xfrm>
      </p:grpSpPr>
      <p:sp>
        <p:nvSpPr>
          <p:cNvPr id="3834" name="Google Shape;3834;p43"/>
          <p:cNvSpPr txBox="1">
            <a:spLocks noGrp="1"/>
          </p:cNvSpPr>
          <p:nvPr>
            <p:ph type="title"/>
          </p:nvPr>
        </p:nvSpPr>
        <p:spPr>
          <a:xfrm>
            <a:off x="1038670" y="2317020"/>
            <a:ext cx="4839300" cy="1561500"/>
          </a:xfrm>
          <a:prstGeom prst="rect">
            <a:avLst/>
          </a:prstGeom>
        </p:spPr>
        <p:txBody>
          <a:bodyPr spcFirstLastPara="1" wrap="square" lIns="91425" tIns="91425" rIns="91425" bIns="91425" anchor="b" anchorCtr="0">
            <a:noAutofit/>
          </a:bodyPr>
          <a:lstStyle/>
          <a:p>
            <a:pPr lvl="0"/>
            <a:r>
              <a:rPr lang="en-US" i="1" dirty="0" err="1">
                <a:solidFill>
                  <a:srgbClr val="FF0000"/>
                </a:solidFill>
              </a:rPr>
              <a:t>Khái</a:t>
            </a:r>
            <a:r>
              <a:rPr lang="en-US" i="1" dirty="0">
                <a:solidFill>
                  <a:srgbClr val="FF0000"/>
                </a:solidFill>
              </a:rPr>
              <a:t> </a:t>
            </a:r>
            <a:r>
              <a:rPr lang="en-US" i="1" dirty="0" err="1">
                <a:solidFill>
                  <a:srgbClr val="FF0000"/>
                </a:solidFill>
              </a:rPr>
              <a:t>quát</a:t>
            </a:r>
            <a:r>
              <a:rPr lang="en-US" i="1" dirty="0">
                <a:solidFill>
                  <a:srgbClr val="FF0000"/>
                </a:solidFill>
              </a:rPr>
              <a:t> </a:t>
            </a:r>
            <a:r>
              <a:rPr lang="en-US" i="1" dirty="0" err="1">
                <a:solidFill>
                  <a:srgbClr val="FF0000"/>
                </a:solidFill>
              </a:rPr>
              <a:t>về</a:t>
            </a:r>
            <a:r>
              <a:rPr lang="en-US" i="1" dirty="0">
                <a:solidFill>
                  <a:srgbClr val="FF0000"/>
                </a:solidFill>
              </a:rPr>
              <a:t> </a:t>
            </a:r>
            <a:r>
              <a:rPr lang="en-US" i="1" dirty="0" err="1">
                <a:solidFill>
                  <a:srgbClr val="FF0000"/>
                </a:solidFill>
              </a:rPr>
              <a:t>mô</a:t>
            </a:r>
            <a:r>
              <a:rPr lang="en-US" i="1" dirty="0">
                <a:solidFill>
                  <a:srgbClr val="FF0000"/>
                </a:solidFill>
              </a:rPr>
              <a:t> </a:t>
            </a:r>
            <a:r>
              <a:rPr lang="en-US" i="1" dirty="0" err="1">
                <a:solidFill>
                  <a:srgbClr val="FF0000"/>
                </a:solidFill>
              </a:rPr>
              <a:t>hình</a:t>
            </a:r>
            <a:r>
              <a:rPr lang="en-US" i="1" dirty="0">
                <a:solidFill>
                  <a:srgbClr val="FF0000"/>
                </a:solidFill>
              </a:rPr>
              <a:t> </a:t>
            </a:r>
            <a:r>
              <a:rPr lang="en-US" i="1" dirty="0" err="1">
                <a:solidFill>
                  <a:srgbClr val="FF0000"/>
                </a:solidFill>
              </a:rPr>
              <a:t>thủy</a:t>
            </a:r>
            <a:r>
              <a:rPr lang="en-US" i="1" dirty="0">
                <a:solidFill>
                  <a:srgbClr val="FF0000"/>
                </a:solidFill>
              </a:rPr>
              <a:t> </a:t>
            </a:r>
            <a:r>
              <a:rPr lang="en-US" i="1" dirty="0" err="1">
                <a:solidFill>
                  <a:srgbClr val="FF0000"/>
                </a:solidFill>
              </a:rPr>
              <a:t>canh</a:t>
            </a:r>
            <a:r>
              <a:rPr lang="en-US" i="1" dirty="0">
                <a:solidFill>
                  <a:srgbClr val="FF0000"/>
                </a:solidFill>
              </a:rPr>
              <a:t> </a:t>
            </a:r>
            <a:endParaRPr dirty="0">
              <a:solidFill>
                <a:srgbClr val="FF0000"/>
              </a:solidFill>
            </a:endParaRPr>
          </a:p>
        </p:txBody>
      </p:sp>
      <p:sp>
        <p:nvSpPr>
          <p:cNvPr id="3835" name="Google Shape;3835;p43"/>
          <p:cNvSpPr txBox="1">
            <a:spLocks noGrp="1"/>
          </p:cNvSpPr>
          <p:nvPr>
            <p:ph type="title" idx="2"/>
          </p:nvPr>
        </p:nvSpPr>
        <p:spPr>
          <a:xfrm>
            <a:off x="1038670" y="1278845"/>
            <a:ext cx="1268400" cy="99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FF0000"/>
                </a:solidFill>
              </a:rPr>
              <a:t>I. </a:t>
            </a:r>
            <a:endParaRPr dirty="0">
              <a:solidFill>
                <a:srgbClr val="FF0000"/>
              </a:solidFill>
            </a:endParaRPr>
          </a:p>
        </p:txBody>
      </p:sp>
      <p:grpSp>
        <p:nvGrpSpPr>
          <p:cNvPr id="3837" name="Google Shape;3837;p43"/>
          <p:cNvGrpSpPr/>
          <p:nvPr/>
        </p:nvGrpSpPr>
        <p:grpSpPr>
          <a:xfrm rot="10800000">
            <a:off x="2396905" y="1584010"/>
            <a:ext cx="242605" cy="382380"/>
            <a:chOff x="4749525" y="2413575"/>
            <a:chExt cx="311271" cy="490672"/>
          </a:xfrm>
        </p:grpSpPr>
        <p:sp>
          <p:nvSpPr>
            <p:cNvPr id="3838" name="Google Shape;3838;p43"/>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3"/>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3"/>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1" name="Google Shape;3841;p43"/>
          <p:cNvGrpSpPr/>
          <p:nvPr/>
        </p:nvGrpSpPr>
        <p:grpSpPr>
          <a:xfrm rot="10800000" flipH="1">
            <a:off x="7631701" y="1538041"/>
            <a:ext cx="526072" cy="474306"/>
            <a:chOff x="593975" y="1926100"/>
            <a:chExt cx="917300" cy="826750"/>
          </a:xfrm>
        </p:grpSpPr>
        <p:sp>
          <p:nvSpPr>
            <p:cNvPr id="3842" name="Google Shape;3842;p43"/>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3"/>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3"/>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3"/>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3"/>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3"/>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3"/>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3"/>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3"/>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3"/>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3"/>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3"/>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3"/>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3"/>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3"/>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3"/>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3"/>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3"/>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3"/>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3"/>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3"/>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3"/>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3"/>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3"/>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3"/>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3"/>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3"/>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3"/>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3"/>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3"/>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3"/>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3"/>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3"/>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3"/>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3"/>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3"/>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3" name="Google Shape;5203;p57"/>
          <p:cNvSpPr txBox="1">
            <a:spLocks noGrp="1"/>
          </p:cNvSpPr>
          <p:nvPr>
            <p:ph type="title"/>
          </p:nvPr>
        </p:nvSpPr>
        <p:spPr>
          <a:xfrm>
            <a:off x="668762" y="185386"/>
            <a:ext cx="7880090" cy="719797"/>
          </a:xfrm>
          <a:prstGeom prst="rect">
            <a:avLst/>
          </a:prstGeom>
        </p:spPr>
        <p:txBody>
          <a:bodyPr spcFirstLastPara="1" wrap="square" lIns="91425" tIns="91425" rIns="91425" bIns="91425" anchor="t" anchorCtr="0">
            <a:noAutofit/>
          </a:bodyPr>
          <a:lstStyle/>
          <a:p>
            <a:r>
              <a:rPr lang="en-US" dirty="0" err="1"/>
              <a:t>T</a:t>
            </a:r>
            <a:r>
              <a:rPr lang="en-US" dirty="0" err="1" smtClean="0"/>
              <a:t>hảo</a:t>
            </a:r>
            <a:r>
              <a:rPr lang="en-US" dirty="0" smtClean="0"/>
              <a:t> </a:t>
            </a:r>
            <a:r>
              <a:rPr lang="en-US" dirty="0" err="1"/>
              <a:t>luận</a:t>
            </a:r>
            <a:r>
              <a:rPr lang="en-US" dirty="0"/>
              <a:t> </a:t>
            </a:r>
            <a:r>
              <a:rPr lang="en-US" dirty="0" err="1"/>
              <a:t>nội</a:t>
            </a:r>
            <a:r>
              <a:rPr lang="en-US" dirty="0"/>
              <a:t> dung </a:t>
            </a:r>
            <a:r>
              <a:rPr lang="en-US" dirty="0" err="1"/>
              <a:t>câu</a:t>
            </a:r>
            <a:r>
              <a:rPr lang="en-US" dirty="0"/>
              <a:t> </a:t>
            </a:r>
            <a:r>
              <a:rPr lang="en-US" dirty="0" err="1"/>
              <a:t>hỏi</a:t>
            </a:r>
            <a:endParaRPr lang="en-US" sz="2600" dirty="0"/>
          </a:p>
        </p:txBody>
      </p:sp>
      <p:sp>
        <p:nvSpPr>
          <p:cNvPr id="5204" name="Google Shape;5204;p57"/>
          <p:cNvSpPr txBox="1">
            <a:spLocks noGrp="1"/>
          </p:cNvSpPr>
          <p:nvPr>
            <p:ph type="subTitle" idx="1"/>
          </p:nvPr>
        </p:nvSpPr>
        <p:spPr>
          <a:xfrm>
            <a:off x="580717" y="1211232"/>
            <a:ext cx="4169979" cy="1584522"/>
          </a:xfrm>
          <a:prstGeom prst="rect">
            <a:avLst/>
          </a:prstGeom>
        </p:spPr>
        <p:txBody>
          <a:bodyPr spcFirstLastPara="1" wrap="square" lIns="91425" tIns="91425" rIns="91425" bIns="91425" anchor="t" anchorCtr="0">
            <a:noAutofit/>
          </a:bodyPr>
          <a:lstStyle/>
          <a:p>
            <a:pPr marL="139700" indent="0">
              <a:buNone/>
            </a:pPr>
            <a:r>
              <a:rPr lang="en-US" sz="2000" b="1" dirty="0">
                <a:solidFill>
                  <a:srgbClr val="FF0000"/>
                </a:solidFill>
              </a:rPr>
              <a:t>1. </a:t>
            </a:r>
            <a:r>
              <a:rPr lang="en-US" sz="2000" b="1" dirty="0" err="1">
                <a:solidFill>
                  <a:srgbClr val="FF0000"/>
                </a:solidFill>
              </a:rPr>
              <a:t>Thủy</a:t>
            </a:r>
            <a:r>
              <a:rPr lang="en-US" sz="2000" b="1" dirty="0">
                <a:solidFill>
                  <a:srgbClr val="FF0000"/>
                </a:solidFill>
              </a:rPr>
              <a:t> </a:t>
            </a:r>
            <a:r>
              <a:rPr lang="en-US" sz="2000" b="1" dirty="0" err="1">
                <a:solidFill>
                  <a:srgbClr val="FF0000"/>
                </a:solidFill>
              </a:rPr>
              <a:t>canh</a:t>
            </a:r>
            <a:r>
              <a:rPr lang="en-US" sz="2000" b="1" dirty="0">
                <a:solidFill>
                  <a:srgbClr val="FF0000"/>
                </a:solidFill>
              </a:rPr>
              <a:t> </a:t>
            </a:r>
            <a:r>
              <a:rPr lang="en-US" sz="2000" b="1" dirty="0" err="1">
                <a:solidFill>
                  <a:srgbClr val="FF0000"/>
                </a:solidFill>
              </a:rPr>
              <a:t>là</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p>
        </p:txBody>
      </p:sp>
      <p:sp>
        <p:nvSpPr>
          <p:cNvPr id="5205" name="Google Shape;5205;p57"/>
          <p:cNvSpPr txBox="1">
            <a:spLocks noGrp="1"/>
          </p:cNvSpPr>
          <p:nvPr>
            <p:ph type="subTitle" idx="2"/>
          </p:nvPr>
        </p:nvSpPr>
        <p:spPr>
          <a:xfrm>
            <a:off x="580717" y="2204845"/>
            <a:ext cx="3562500" cy="1403218"/>
          </a:xfrm>
          <a:prstGeom prst="rect">
            <a:avLst/>
          </a:prstGeom>
        </p:spPr>
        <p:txBody>
          <a:bodyPr spcFirstLastPara="1" wrap="square" lIns="91425" tIns="91425" rIns="91425" bIns="91425" anchor="t" anchorCtr="0">
            <a:noAutofit/>
          </a:bodyPr>
          <a:lstStyle/>
          <a:p>
            <a:pPr marL="139700" indent="0">
              <a:buNone/>
            </a:pPr>
            <a:r>
              <a:rPr lang="en-US" sz="2000" b="1" dirty="0">
                <a:solidFill>
                  <a:srgbClr val="FF0000"/>
                </a:solidFill>
                <a:latin typeface="Lexend Light"/>
                <a:ea typeface="Lexend Light"/>
                <a:cs typeface="Lexend Light"/>
                <a:sym typeface="Lexend Light"/>
              </a:rPr>
              <a:t>2</a:t>
            </a:r>
            <a:r>
              <a:rPr lang="en-US" sz="2000" b="1" dirty="0" smtClean="0">
                <a:solidFill>
                  <a:srgbClr val="FF0000"/>
                </a:solidFill>
                <a:latin typeface="Lexend Light"/>
                <a:ea typeface="Lexend Light"/>
                <a:cs typeface="Lexend Light"/>
                <a:sym typeface="Lexend Light"/>
              </a:rPr>
              <a:t>. </a:t>
            </a:r>
            <a:r>
              <a:rPr lang="en-US" sz="2000" b="1" dirty="0" err="1" smtClean="0">
                <a:solidFill>
                  <a:srgbClr val="FF0000"/>
                </a:solidFill>
                <a:latin typeface="Lexend Light"/>
                <a:ea typeface="Lexend Light"/>
                <a:cs typeface="Lexend Light"/>
                <a:sym typeface="Lexend Light"/>
              </a:rPr>
              <a:t>Thủy</a:t>
            </a:r>
            <a:r>
              <a:rPr lang="en-US" sz="2000" b="1" dirty="0" smtClean="0">
                <a:solidFill>
                  <a:srgbClr val="FF0000"/>
                </a:solidFill>
                <a:latin typeface="Lexend Light"/>
                <a:ea typeface="Lexend Light"/>
                <a:cs typeface="Lexend Light"/>
                <a:sym typeface="Lexend Light"/>
              </a:rPr>
              <a:t> </a:t>
            </a:r>
            <a:r>
              <a:rPr lang="en-US" sz="2000" b="1" dirty="0" err="1">
                <a:solidFill>
                  <a:srgbClr val="FF0000"/>
                </a:solidFill>
                <a:latin typeface="Lexend Light"/>
                <a:ea typeface="Lexend Light"/>
                <a:cs typeface="Lexend Light"/>
                <a:sym typeface="Lexend Light"/>
              </a:rPr>
              <a:t>canh</a:t>
            </a:r>
            <a:r>
              <a:rPr lang="en-US" sz="2000" b="1" dirty="0">
                <a:solidFill>
                  <a:srgbClr val="FF0000"/>
                </a:solidFill>
                <a:latin typeface="Lexend Light"/>
                <a:ea typeface="Lexend Light"/>
                <a:cs typeface="Lexend Light"/>
                <a:sym typeface="Lexend Light"/>
              </a:rPr>
              <a:t> </a:t>
            </a:r>
            <a:r>
              <a:rPr lang="en-US" sz="2000" b="1" dirty="0" err="1">
                <a:solidFill>
                  <a:srgbClr val="FF0000"/>
                </a:solidFill>
                <a:latin typeface="Lexend Light"/>
                <a:ea typeface="Lexend Light"/>
                <a:cs typeface="Lexend Light"/>
                <a:sym typeface="Lexend Light"/>
              </a:rPr>
              <a:t>khác</a:t>
            </a:r>
            <a:r>
              <a:rPr lang="en-US" sz="2000" b="1" dirty="0">
                <a:solidFill>
                  <a:srgbClr val="FF0000"/>
                </a:solidFill>
                <a:latin typeface="Lexend Light"/>
                <a:ea typeface="Lexend Light"/>
                <a:cs typeface="Lexend Light"/>
                <a:sym typeface="Lexend Light"/>
              </a:rPr>
              <a:t> </a:t>
            </a:r>
            <a:r>
              <a:rPr lang="en-US" sz="2000" b="1" dirty="0" err="1">
                <a:solidFill>
                  <a:srgbClr val="FF0000"/>
                </a:solidFill>
                <a:latin typeface="Lexend Light"/>
                <a:ea typeface="Lexend Light"/>
                <a:cs typeface="Lexend Light"/>
                <a:sym typeface="Lexend Light"/>
              </a:rPr>
              <a:t>gì</a:t>
            </a:r>
            <a:r>
              <a:rPr lang="en-US" sz="2000" b="1" dirty="0">
                <a:solidFill>
                  <a:srgbClr val="FF0000"/>
                </a:solidFill>
                <a:latin typeface="Lexend Light"/>
                <a:ea typeface="Lexend Light"/>
                <a:cs typeface="Lexend Light"/>
                <a:sym typeface="Lexend Light"/>
              </a:rPr>
              <a:t> </a:t>
            </a:r>
            <a:r>
              <a:rPr lang="en-US" sz="2000" b="1" dirty="0" err="1">
                <a:solidFill>
                  <a:srgbClr val="FF0000"/>
                </a:solidFill>
                <a:latin typeface="Lexend Light"/>
                <a:ea typeface="Lexend Light"/>
                <a:cs typeface="Lexend Light"/>
                <a:sym typeface="Lexend Light"/>
              </a:rPr>
              <a:t>với</a:t>
            </a:r>
            <a:r>
              <a:rPr lang="en-US" sz="2000" b="1" dirty="0">
                <a:solidFill>
                  <a:srgbClr val="FF0000"/>
                </a:solidFill>
                <a:latin typeface="Lexend Light"/>
                <a:ea typeface="Lexend Light"/>
                <a:cs typeface="Lexend Light"/>
                <a:sym typeface="Lexend Light"/>
              </a:rPr>
              <a:t> </a:t>
            </a:r>
            <a:r>
              <a:rPr lang="en-US" sz="2000" b="1" dirty="0" err="1">
                <a:solidFill>
                  <a:srgbClr val="FF0000"/>
                </a:solidFill>
                <a:latin typeface="Lexend Light"/>
                <a:ea typeface="Lexend Light"/>
                <a:cs typeface="Lexend Light"/>
                <a:sym typeface="Lexend Light"/>
              </a:rPr>
              <a:t>các</a:t>
            </a:r>
            <a:r>
              <a:rPr lang="en-US" sz="2000" b="1" dirty="0">
                <a:solidFill>
                  <a:srgbClr val="FF0000"/>
                </a:solidFill>
                <a:latin typeface="Lexend Light"/>
                <a:ea typeface="Lexend Light"/>
                <a:cs typeface="Lexend Light"/>
                <a:sym typeface="Lexend Light"/>
              </a:rPr>
              <a:t> </a:t>
            </a:r>
            <a:r>
              <a:rPr lang="en-US" sz="2000" b="1" dirty="0" err="1">
                <a:solidFill>
                  <a:srgbClr val="FF0000"/>
                </a:solidFill>
                <a:latin typeface="Lexend Light"/>
                <a:ea typeface="Lexend Light"/>
                <a:cs typeface="Lexend Light"/>
                <a:sym typeface="Lexend Light"/>
              </a:rPr>
              <a:t>phương</a:t>
            </a:r>
            <a:r>
              <a:rPr lang="en-US" sz="2000" b="1" dirty="0">
                <a:solidFill>
                  <a:srgbClr val="FF0000"/>
                </a:solidFill>
                <a:latin typeface="Lexend Light"/>
                <a:ea typeface="Lexend Light"/>
                <a:cs typeface="Lexend Light"/>
                <a:sym typeface="Lexend Light"/>
              </a:rPr>
              <a:t> </a:t>
            </a:r>
            <a:r>
              <a:rPr lang="en-US" sz="2000" b="1" dirty="0" err="1">
                <a:solidFill>
                  <a:srgbClr val="FF0000"/>
                </a:solidFill>
                <a:latin typeface="Lexend Light"/>
                <a:ea typeface="Lexend Light"/>
                <a:cs typeface="Lexend Light"/>
                <a:sym typeface="Lexend Light"/>
              </a:rPr>
              <a:t>pháp</a:t>
            </a:r>
            <a:r>
              <a:rPr lang="en-US" sz="2000" b="1" dirty="0">
                <a:solidFill>
                  <a:srgbClr val="FF0000"/>
                </a:solidFill>
                <a:latin typeface="Lexend Light"/>
                <a:ea typeface="Lexend Light"/>
                <a:cs typeface="Lexend Light"/>
                <a:sym typeface="Lexend Light"/>
              </a:rPr>
              <a:t> </a:t>
            </a:r>
            <a:r>
              <a:rPr lang="en-US" sz="2000" b="1" dirty="0" err="1">
                <a:solidFill>
                  <a:srgbClr val="FF0000"/>
                </a:solidFill>
                <a:latin typeface="Lexend Light"/>
                <a:ea typeface="Lexend Light"/>
                <a:cs typeface="Lexend Light"/>
                <a:sym typeface="Lexend Light"/>
              </a:rPr>
              <a:t>canh</a:t>
            </a:r>
            <a:r>
              <a:rPr lang="en-US" sz="2000" b="1" dirty="0">
                <a:solidFill>
                  <a:srgbClr val="FF0000"/>
                </a:solidFill>
                <a:latin typeface="Lexend Light"/>
                <a:ea typeface="Lexend Light"/>
                <a:cs typeface="Lexend Light"/>
                <a:sym typeface="Lexend Light"/>
              </a:rPr>
              <a:t> </a:t>
            </a:r>
            <a:r>
              <a:rPr lang="en-US" sz="2000" b="1" dirty="0" err="1">
                <a:solidFill>
                  <a:srgbClr val="FF0000"/>
                </a:solidFill>
                <a:latin typeface="Lexend Light"/>
                <a:ea typeface="Lexend Light"/>
                <a:cs typeface="Lexend Light"/>
                <a:sym typeface="Lexend Light"/>
              </a:rPr>
              <a:t>tác</a:t>
            </a:r>
            <a:r>
              <a:rPr lang="en-US" sz="2000" b="1" dirty="0">
                <a:solidFill>
                  <a:srgbClr val="FF0000"/>
                </a:solidFill>
                <a:latin typeface="Lexend Light"/>
                <a:ea typeface="Lexend Light"/>
                <a:cs typeface="Lexend Light"/>
                <a:sym typeface="Lexend Light"/>
              </a:rPr>
              <a:t> </a:t>
            </a:r>
            <a:r>
              <a:rPr lang="en-US" sz="2000" b="1" dirty="0" err="1">
                <a:solidFill>
                  <a:srgbClr val="FF0000"/>
                </a:solidFill>
                <a:latin typeface="Lexend Light"/>
                <a:ea typeface="Lexend Light"/>
                <a:cs typeface="Lexend Light"/>
                <a:sym typeface="Lexend Light"/>
              </a:rPr>
              <a:t>truyền</a:t>
            </a:r>
            <a:r>
              <a:rPr lang="en-US" sz="2000" b="1" dirty="0">
                <a:solidFill>
                  <a:srgbClr val="FF0000"/>
                </a:solidFill>
                <a:latin typeface="Lexend Light"/>
                <a:ea typeface="Lexend Light"/>
                <a:cs typeface="Lexend Light"/>
                <a:sym typeface="Lexend Light"/>
              </a:rPr>
              <a:t> </a:t>
            </a:r>
            <a:r>
              <a:rPr lang="en-US" sz="2000" b="1" dirty="0" err="1">
                <a:solidFill>
                  <a:srgbClr val="FF0000"/>
                </a:solidFill>
                <a:latin typeface="Lexend Light"/>
                <a:ea typeface="Lexend Light"/>
                <a:cs typeface="Lexend Light"/>
                <a:sym typeface="Lexend Light"/>
              </a:rPr>
              <a:t>thống</a:t>
            </a:r>
            <a:r>
              <a:rPr lang="en-US" sz="2000" b="1" dirty="0">
                <a:solidFill>
                  <a:srgbClr val="FF0000"/>
                </a:solidFill>
                <a:latin typeface="Lexend Light"/>
                <a:ea typeface="Lexend Light"/>
                <a:cs typeface="Lexend Light"/>
                <a:sym typeface="Lexend Light"/>
              </a:rPr>
              <a:t>?</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750696" y="838888"/>
            <a:ext cx="3368545" cy="4135132"/>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 calcmode="lin" valueType="num">
                                      <p:cBhvr additive="base">
                                        <p:cTn id="7" dur="500" fill="hold"/>
                                        <p:tgtEl>
                                          <p:spTgt spid="5203"/>
                                        </p:tgtEl>
                                        <p:attrNameLst>
                                          <p:attrName>ppt_x</p:attrName>
                                        </p:attrNameLst>
                                      </p:cBhvr>
                                      <p:tavLst>
                                        <p:tav tm="0">
                                          <p:val>
                                            <p:strVal val="#ppt_x"/>
                                          </p:val>
                                        </p:tav>
                                        <p:tav tm="100000">
                                          <p:val>
                                            <p:strVal val="#ppt_x"/>
                                          </p:val>
                                        </p:tav>
                                      </p:tavLst>
                                    </p:anim>
                                    <p:anim calcmode="lin" valueType="num">
                                      <p:cBhvr additive="base">
                                        <p:cTn id="8" dur="500" fill="hold"/>
                                        <p:tgtEl>
                                          <p:spTgt spid="52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204">
                                            <p:txEl>
                                              <p:pRg st="0" end="0"/>
                                            </p:txEl>
                                          </p:spTgt>
                                        </p:tgtEl>
                                        <p:attrNameLst>
                                          <p:attrName>style.visibility</p:attrName>
                                        </p:attrNameLst>
                                      </p:cBhvr>
                                      <p:to>
                                        <p:strVal val="visible"/>
                                      </p:to>
                                    </p:set>
                                    <p:animEffect transition="in" filter="fade">
                                      <p:cBhvr>
                                        <p:cTn id="13" dur="500"/>
                                        <p:tgtEl>
                                          <p:spTgt spid="520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205">
                                            <p:txEl>
                                              <p:pRg st="0" end="0"/>
                                            </p:txEl>
                                          </p:spTgt>
                                        </p:tgtEl>
                                        <p:attrNameLst>
                                          <p:attrName>style.visibility</p:attrName>
                                        </p:attrNameLst>
                                      </p:cBhvr>
                                      <p:to>
                                        <p:strVal val="visible"/>
                                      </p:to>
                                    </p:set>
                                    <p:animEffect transition="in" filter="fade">
                                      <p:cBhvr>
                                        <p:cTn id="18" dur="500"/>
                                        <p:tgtEl>
                                          <p:spTgt spid="52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p:bldP spid="5204" grpId="0" build="p"/>
      <p:bldP spid="520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3" name="Google Shape;5203;p57"/>
          <p:cNvSpPr txBox="1">
            <a:spLocks noGrp="1"/>
          </p:cNvSpPr>
          <p:nvPr>
            <p:ph type="title"/>
          </p:nvPr>
        </p:nvSpPr>
        <p:spPr>
          <a:xfrm>
            <a:off x="677917" y="260131"/>
            <a:ext cx="7914290" cy="914400"/>
          </a:xfrm>
          <a:prstGeom prst="rect">
            <a:avLst/>
          </a:prstGeom>
        </p:spPr>
        <p:txBody>
          <a:bodyPr spcFirstLastPara="1" wrap="square" lIns="91425" tIns="91425" rIns="91425" bIns="91425" anchor="t" anchorCtr="0">
            <a:noAutofit/>
          </a:bodyPr>
          <a:lstStyle/>
          <a:p>
            <a:r>
              <a:rPr lang="en-US" i="1" dirty="0">
                <a:solidFill>
                  <a:srgbClr val="FF0000"/>
                </a:solidFill>
              </a:rPr>
              <a:t>1. </a:t>
            </a:r>
            <a:r>
              <a:rPr lang="en-US" i="1" dirty="0" err="1">
                <a:solidFill>
                  <a:srgbClr val="FF0000"/>
                </a:solidFill>
              </a:rPr>
              <a:t>Thủy</a:t>
            </a:r>
            <a:r>
              <a:rPr lang="en-US" i="1" dirty="0">
                <a:solidFill>
                  <a:srgbClr val="FF0000"/>
                </a:solidFill>
              </a:rPr>
              <a:t> </a:t>
            </a:r>
            <a:r>
              <a:rPr lang="en-US" i="1" dirty="0" err="1">
                <a:solidFill>
                  <a:srgbClr val="FF0000"/>
                </a:solidFill>
              </a:rPr>
              <a:t>canh</a:t>
            </a:r>
            <a:r>
              <a:rPr lang="en-US" i="1" dirty="0">
                <a:solidFill>
                  <a:srgbClr val="FF0000"/>
                </a:solidFill>
              </a:rPr>
              <a:t> </a:t>
            </a:r>
            <a:r>
              <a:rPr lang="en-US" i="1" dirty="0" err="1">
                <a:solidFill>
                  <a:srgbClr val="FF0000"/>
                </a:solidFill>
              </a:rPr>
              <a:t>là</a:t>
            </a:r>
            <a:r>
              <a:rPr lang="en-US" i="1" dirty="0">
                <a:solidFill>
                  <a:srgbClr val="FF0000"/>
                </a:solidFill>
              </a:rPr>
              <a:t> </a:t>
            </a:r>
            <a:r>
              <a:rPr lang="en-US" i="1" dirty="0" err="1">
                <a:solidFill>
                  <a:srgbClr val="FF0000"/>
                </a:solidFill>
              </a:rPr>
              <a:t>gì</a:t>
            </a:r>
            <a:r>
              <a:rPr lang="en-US" i="1" dirty="0">
                <a:solidFill>
                  <a:srgbClr val="FF0000"/>
                </a:solidFill>
              </a:rPr>
              <a:t>? </a:t>
            </a:r>
            <a:endParaRPr lang="en-US" dirty="0">
              <a:solidFill>
                <a:srgbClr val="FF0000"/>
              </a:solidFill>
            </a:endParaRPr>
          </a:p>
        </p:txBody>
      </p:sp>
      <p:sp>
        <p:nvSpPr>
          <p:cNvPr id="5204" name="Google Shape;5204;p57"/>
          <p:cNvSpPr txBox="1">
            <a:spLocks noGrp="1"/>
          </p:cNvSpPr>
          <p:nvPr>
            <p:ph type="subTitle" idx="1"/>
          </p:nvPr>
        </p:nvSpPr>
        <p:spPr>
          <a:xfrm>
            <a:off x="252249" y="874987"/>
            <a:ext cx="8765626" cy="4059620"/>
          </a:xfrm>
          <a:prstGeom prst="rect">
            <a:avLst/>
          </a:prstGeom>
          <a:solidFill>
            <a:schemeClr val="bg1"/>
          </a:solidFill>
        </p:spPr>
        <p:txBody>
          <a:bodyPr spcFirstLastPara="1" wrap="square" lIns="91425" tIns="91425" rIns="91425" bIns="91425" anchor="t" anchorCtr="0">
            <a:noAutofit/>
          </a:bodyPr>
          <a:lstStyle/>
          <a:p>
            <a:pPr marL="139700" indent="0">
              <a:lnSpc>
                <a:spcPct val="150000"/>
              </a:lnSpc>
              <a:buNone/>
            </a:pPr>
            <a:r>
              <a:rPr lang="en-US" sz="2400" dirty="0">
                <a:latin typeface="Lexend" panose="020B0604020202020204" charset="0"/>
              </a:rPr>
              <a:t>- </a:t>
            </a:r>
            <a:r>
              <a:rPr lang="en-US" sz="2400" dirty="0" err="1">
                <a:latin typeface="Lexend" panose="020B0604020202020204" charset="0"/>
              </a:rPr>
              <a:t>Thủy</a:t>
            </a:r>
            <a:r>
              <a:rPr lang="en-US" sz="2400" dirty="0">
                <a:latin typeface="Lexend" panose="020B0604020202020204" charset="0"/>
              </a:rPr>
              <a:t> </a:t>
            </a:r>
            <a:r>
              <a:rPr lang="en-US" sz="2400" dirty="0" err="1">
                <a:latin typeface="Lexend" panose="020B0604020202020204" charset="0"/>
              </a:rPr>
              <a:t>canh</a:t>
            </a:r>
            <a:r>
              <a:rPr lang="en-US" sz="2400" dirty="0">
                <a:latin typeface="Lexend" panose="020B0604020202020204" charset="0"/>
              </a:rPr>
              <a:t> </a:t>
            </a:r>
            <a:r>
              <a:rPr lang="en-US" sz="2400" dirty="0" err="1">
                <a:latin typeface="Lexend" panose="020B0604020202020204" charset="0"/>
              </a:rPr>
              <a:t>là</a:t>
            </a:r>
            <a:r>
              <a:rPr lang="en-US" sz="2400" dirty="0">
                <a:latin typeface="Lexend" panose="020B0604020202020204" charset="0"/>
              </a:rPr>
              <a:t> </a:t>
            </a:r>
            <a:r>
              <a:rPr lang="en-US" sz="2400" dirty="0" err="1">
                <a:latin typeface="Lexend" panose="020B0604020202020204" charset="0"/>
              </a:rPr>
              <a:t>phương</a:t>
            </a:r>
            <a:r>
              <a:rPr lang="en-US" sz="2400" dirty="0">
                <a:latin typeface="Lexend" panose="020B0604020202020204" charset="0"/>
              </a:rPr>
              <a:t> </a:t>
            </a:r>
            <a:r>
              <a:rPr lang="en-US" sz="2400" dirty="0" err="1">
                <a:latin typeface="Lexend" panose="020B0604020202020204" charset="0"/>
              </a:rPr>
              <a:t>pháp</a:t>
            </a:r>
            <a:r>
              <a:rPr lang="en-US" sz="2400" dirty="0">
                <a:latin typeface="Lexend" panose="020B0604020202020204" charset="0"/>
              </a:rPr>
              <a:t> </a:t>
            </a:r>
            <a:r>
              <a:rPr lang="en-US" sz="2400" dirty="0" err="1">
                <a:latin typeface="Lexend" panose="020B0604020202020204" charset="0"/>
              </a:rPr>
              <a:t>trồng</a:t>
            </a:r>
            <a:r>
              <a:rPr lang="en-US" sz="2400" dirty="0">
                <a:latin typeface="Lexend" panose="020B0604020202020204" charset="0"/>
              </a:rPr>
              <a:t> </a:t>
            </a:r>
            <a:r>
              <a:rPr lang="en-US" sz="2400" dirty="0" err="1">
                <a:latin typeface="Lexend" panose="020B0604020202020204" charset="0"/>
              </a:rPr>
              <a:t>cây</a:t>
            </a:r>
            <a:r>
              <a:rPr lang="en-US" sz="2400" dirty="0">
                <a:latin typeface="Lexend" panose="020B0604020202020204" charset="0"/>
              </a:rPr>
              <a:t> </a:t>
            </a:r>
            <a:r>
              <a:rPr lang="en-US" sz="2400" dirty="0" err="1">
                <a:latin typeface="Lexend" panose="020B0604020202020204" charset="0"/>
              </a:rPr>
              <a:t>không</a:t>
            </a:r>
            <a:r>
              <a:rPr lang="en-US" sz="2400" dirty="0">
                <a:latin typeface="Lexend" panose="020B0604020202020204" charset="0"/>
              </a:rPr>
              <a:t> </a:t>
            </a:r>
            <a:r>
              <a:rPr lang="en-US" sz="2400" dirty="0" err="1">
                <a:latin typeface="Lexend" panose="020B0604020202020204" charset="0"/>
              </a:rPr>
              <a:t>dùng</a:t>
            </a:r>
            <a:r>
              <a:rPr lang="en-US" sz="2400" dirty="0">
                <a:latin typeface="Lexend" panose="020B0604020202020204" charset="0"/>
              </a:rPr>
              <a:t> </a:t>
            </a:r>
            <a:r>
              <a:rPr lang="en-US" sz="2400" dirty="0" err="1">
                <a:latin typeface="Lexend" panose="020B0604020202020204" charset="0"/>
              </a:rPr>
              <a:t>đất</a:t>
            </a:r>
            <a:r>
              <a:rPr lang="en-US" sz="2400" dirty="0">
                <a:latin typeface="Lexend" panose="020B0604020202020204" charset="0"/>
              </a:rPr>
              <a:t>. </a:t>
            </a:r>
          </a:p>
          <a:p>
            <a:pPr>
              <a:lnSpc>
                <a:spcPct val="150000"/>
              </a:lnSpc>
              <a:buFontTx/>
              <a:buChar char="-"/>
            </a:pPr>
            <a:r>
              <a:rPr lang="en-US" sz="2400" dirty="0" err="1" smtClean="0">
                <a:latin typeface="Lexend" panose="020B0604020202020204" charset="0"/>
              </a:rPr>
              <a:t>Cây</a:t>
            </a:r>
            <a:r>
              <a:rPr lang="en-US" sz="2400" dirty="0" smtClean="0">
                <a:latin typeface="Lexend" panose="020B0604020202020204" charset="0"/>
              </a:rPr>
              <a:t> </a:t>
            </a:r>
            <a:r>
              <a:rPr lang="en-US" sz="2400" dirty="0" err="1">
                <a:latin typeface="Lexend" panose="020B0604020202020204" charset="0"/>
              </a:rPr>
              <a:t>trồng</a:t>
            </a:r>
            <a:r>
              <a:rPr lang="en-US" sz="2400" dirty="0">
                <a:latin typeface="Lexend" panose="020B0604020202020204" charset="0"/>
              </a:rPr>
              <a:t> </a:t>
            </a:r>
            <a:r>
              <a:rPr lang="en-US" sz="2400" dirty="0" err="1">
                <a:latin typeface="Lexend" panose="020B0604020202020204" charset="0"/>
              </a:rPr>
              <a:t>thủy</a:t>
            </a:r>
            <a:r>
              <a:rPr lang="en-US" sz="2400" dirty="0">
                <a:latin typeface="Lexend" panose="020B0604020202020204" charset="0"/>
              </a:rPr>
              <a:t> </a:t>
            </a:r>
            <a:r>
              <a:rPr lang="en-US" sz="2400" dirty="0" err="1">
                <a:latin typeface="Lexend" panose="020B0604020202020204" charset="0"/>
              </a:rPr>
              <a:t>canh</a:t>
            </a:r>
            <a:r>
              <a:rPr lang="en-US" sz="2400" dirty="0">
                <a:latin typeface="Lexend" panose="020B0604020202020204" charset="0"/>
              </a:rPr>
              <a:t> </a:t>
            </a:r>
            <a:r>
              <a:rPr lang="en-US" sz="2400" dirty="0" err="1">
                <a:latin typeface="Lexend" panose="020B0604020202020204" charset="0"/>
              </a:rPr>
              <a:t>có</a:t>
            </a:r>
            <a:r>
              <a:rPr lang="en-US" sz="2400" dirty="0">
                <a:latin typeface="Lexend" panose="020B0604020202020204" charset="0"/>
              </a:rPr>
              <a:t> </a:t>
            </a:r>
            <a:r>
              <a:rPr lang="en-US" sz="2400" dirty="0" err="1">
                <a:latin typeface="Lexend" panose="020B0604020202020204" charset="0"/>
              </a:rPr>
              <a:t>toàn</a:t>
            </a:r>
            <a:r>
              <a:rPr lang="en-US" sz="2400" dirty="0">
                <a:latin typeface="Lexend" panose="020B0604020202020204" charset="0"/>
              </a:rPr>
              <a:t> </a:t>
            </a:r>
            <a:r>
              <a:rPr lang="en-US" sz="2400" dirty="0" err="1">
                <a:latin typeface="Lexend" panose="020B0604020202020204" charset="0"/>
              </a:rPr>
              <a:t>bộ</a:t>
            </a:r>
            <a:r>
              <a:rPr lang="en-US" sz="2400" dirty="0">
                <a:latin typeface="Lexend" panose="020B0604020202020204" charset="0"/>
              </a:rPr>
              <a:t> </a:t>
            </a:r>
            <a:r>
              <a:rPr lang="en-US" sz="2400" dirty="0" err="1">
                <a:latin typeface="Lexend" panose="020B0604020202020204" charset="0"/>
              </a:rPr>
              <a:t>phần</a:t>
            </a:r>
            <a:r>
              <a:rPr lang="en-US" sz="2400" dirty="0">
                <a:latin typeface="Lexend" panose="020B0604020202020204" charset="0"/>
              </a:rPr>
              <a:t> </a:t>
            </a:r>
            <a:r>
              <a:rPr lang="en-US" sz="2400" dirty="0" err="1">
                <a:latin typeface="Lexend" panose="020B0604020202020204" charset="0"/>
              </a:rPr>
              <a:t>thân</a:t>
            </a:r>
            <a:r>
              <a:rPr lang="en-US" sz="2400" dirty="0">
                <a:latin typeface="Lexend" panose="020B0604020202020204" charset="0"/>
              </a:rPr>
              <a:t> </a:t>
            </a:r>
            <a:r>
              <a:rPr lang="en-US" sz="2400" dirty="0" err="1">
                <a:latin typeface="Lexend" panose="020B0604020202020204" charset="0"/>
              </a:rPr>
              <a:t>và</a:t>
            </a:r>
            <a:r>
              <a:rPr lang="en-US" sz="2400" dirty="0">
                <a:latin typeface="Lexend" panose="020B0604020202020204" charset="0"/>
              </a:rPr>
              <a:t> </a:t>
            </a:r>
            <a:r>
              <a:rPr lang="en-US" sz="2400" dirty="0" err="1">
                <a:latin typeface="Lexend" panose="020B0604020202020204" charset="0"/>
              </a:rPr>
              <a:t>lá</a:t>
            </a:r>
            <a:r>
              <a:rPr lang="en-US" sz="2400" dirty="0">
                <a:latin typeface="Lexend" panose="020B0604020202020204" charset="0"/>
              </a:rPr>
              <a:t> ở </a:t>
            </a:r>
            <a:r>
              <a:rPr lang="en-US" sz="2400" dirty="0" err="1">
                <a:latin typeface="Lexend" panose="020B0604020202020204" charset="0"/>
              </a:rPr>
              <a:t>trong</a:t>
            </a:r>
            <a:r>
              <a:rPr lang="en-US" sz="2400" dirty="0">
                <a:latin typeface="Lexend" panose="020B0604020202020204" charset="0"/>
              </a:rPr>
              <a:t> </a:t>
            </a:r>
            <a:r>
              <a:rPr lang="en-US" sz="2400" dirty="0" err="1">
                <a:latin typeface="Lexend" panose="020B0604020202020204" charset="0"/>
              </a:rPr>
              <a:t>không</a:t>
            </a:r>
            <a:r>
              <a:rPr lang="en-US" sz="2400" dirty="0">
                <a:latin typeface="Lexend" panose="020B0604020202020204" charset="0"/>
              </a:rPr>
              <a:t> </a:t>
            </a:r>
            <a:r>
              <a:rPr lang="en-US" sz="2400" dirty="0" err="1">
                <a:latin typeface="Lexend" panose="020B0604020202020204" charset="0"/>
              </a:rPr>
              <a:t>khí</a:t>
            </a:r>
            <a:r>
              <a:rPr lang="en-US" sz="2400" dirty="0">
                <a:latin typeface="Lexend" panose="020B0604020202020204" charset="0"/>
              </a:rPr>
              <a:t>, </a:t>
            </a:r>
            <a:r>
              <a:rPr lang="en-US" sz="2400" dirty="0" err="1">
                <a:latin typeface="Lexend" panose="020B0604020202020204" charset="0"/>
              </a:rPr>
              <a:t>còn</a:t>
            </a:r>
            <a:r>
              <a:rPr lang="en-US" sz="2400" dirty="0">
                <a:latin typeface="Lexend" panose="020B0604020202020204" charset="0"/>
              </a:rPr>
              <a:t> </a:t>
            </a:r>
            <a:r>
              <a:rPr lang="en-US" sz="2400" dirty="0" err="1">
                <a:latin typeface="Lexend" panose="020B0604020202020204" charset="0"/>
              </a:rPr>
              <a:t>rễ</a:t>
            </a:r>
            <a:r>
              <a:rPr lang="en-US" sz="2400" dirty="0">
                <a:latin typeface="Lexend" panose="020B0604020202020204" charset="0"/>
              </a:rPr>
              <a:t> </a:t>
            </a:r>
            <a:r>
              <a:rPr lang="en-US" sz="2400" dirty="0" err="1">
                <a:latin typeface="Lexend" panose="020B0604020202020204" charset="0"/>
              </a:rPr>
              <a:t>cây</a:t>
            </a:r>
            <a:r>
              <a:rPr lang="en-US" sz="2400" dirty="0">
                <a:latin typeface="Lexend" panose="020B0604020202020204" charset="0"/>
              </a:rPr>
              <a:t> </a:t>
            </a:r>
            <a:r>
              <a:rPr lang="en-US" sz="2400" dirty="0" err="1">
                <a:latin typeface="Lexend" panose="020B0604020202020204" charset="0"/>
              </a:rPr>
              <a:t>được</a:t>
            </a:r>
            <a:r>
              <a:rPr lang="en-US" sz="2400" dirty="0">
                <a:latin typeface="Lexend" panose="020B0604020202020204" charset="0"/>
              </a:rPr>
              <a:t> </a:t>
            </a:r>
            <a:r>
              <a:rPr lang="en-US" sz="2400" dirty="0" err="1">
                <a:latin typeface="Lexend" panose="020B0604020202020204" charset="0"/>
              </a:rPr>
              <a:t>phát</a:t>
            </a:r>
            <a:r>
              <a:rPr lang="en-US" sz="2400" dirty="0">
                <a:latin typeface="Lexend" panose="020B0604020202020204" charset="0"/>
              </a:rPr>
              <a:t> </a:t>
            </a:r>
            <a:r>
              <a:rPr lang="en-US" sz="2400" dirty="0" err="1">
                <a:latin typeface="Lexend" panose="020B0604020202020204" charset="0"/>
              </a:rPr>
              <a:t>triển</a:t>
            </a:r>
            <a:r>
              <a:rPr lang="en-US" sz="2400" dirty="0">
                <a:latin typeface="Lexend" panose="020B0604020202020204" charset="0"/>
              </a:rPr>
              <a:t> </a:t>
            </a:r>
            <a:r>
              <a:rPr lang="en-US" sz="2400" dirty="0" err="1">
                <a:latin typeface="Lexend" panose="020B0604020202020204" charset="0"/>
              </a:rPr>
              <a:t>trong</a:t>
            </a:r>
            <a:r>
              <a:rPr lang="en-US" sz="2400" dirty="0">
                <a:latin typeface="Lexend" panose="020B0604020202020204" charset="0"/>
              </a:rPr>
              <a:t> dung </a:t>
            </a:r>
            <a:r>
              <a:rPr lang="en-US" sz="2400" dirty="0" err="1">
                <a:latin typeface="Lexend" panose="020B0604020202020204" charset="0"/>
              </a:rPr>
              <a:t>dịch</a:t>
            </a:r>
            <a:r>
              <a:rPr lang="en-US" sz="2400" dirty="0">
                <a:latin typeface="Lexend" panose="020B0604020202020204" charset="0"/>
              </a:rPr>
              <a:t> </a:t>
            </a:r>
            <a:r>
              <a:rPr lang="en-US" sz="2400" dirty="0" err="1">
                <a:latin typeface="Lexend" panose="020B0604020202020204" charset="0"/>
              </a:rPr>
              <a:t>dinh</a:t>
            </a:r>
            <a:r>
              <a:rPr lang="en-US" sz="2400" dirty="0">
                <a:latin typeface="Lexend" panose="020B0604020202020204" charset="0"/>
              </a:rPr>
              <a:t> </a:t>
            </a:r>
            <a:r>
              <a:rPr lang="en-US" sz="2400" dirty="0" err="1">
                <a:latin typeface="Lexend" panose="020B0604020202020204" charset="0"/>
              </a:rPr>
              <a:t>dưỡng</a:t>
            </a:r>
            <a:r>
              <a:rPr lang="en-US" sz="2400" dirty="0">
                <a:latin typeface="Lexend" panose="020B0604020202020204" charset="0"/>
              </a:rPr>
              <a:t> </a:t>
            </a:r>
            <a:r>
              <a:rPr lang="en-US" sz="2400" dirty="0" err="1">
                <a:latin typeface="Lexend" panose="020B0604020202020204" charset="0"/>
              </a:rPr>
              <a:t>khoáng</a:t>
            </a:r>
            <a:r>
              <a:rPr lang="en-US" sz="2400" dirty="0">
                <a:latin typeface="Lexend" panose="020B0604020202020204" charset="0"/>
              </a:rPr>
              <a:t> </a:t>
            </a:r>
            <a:r>
              <a:rPr lang="en-US" sz="2400" dirty="0" err="1">
                <a:latin typeface="Lexend" panose="020B0604020202020204" charset="0"/>
              </a:rPr>
              <a:t>và</a:t>
            </a:r>
            <a:r>
              <a:rPr lang="en-US" sz="2400" dirty="0">
                <a:latin typeface="Lexend" panose="020B0604020202020204" charset="0"/>
              </a:rPr>
              <a:t> </a:t>
            </a:r>
            <a:r>
              <a:rPr lang="en-US" sz="2400" dirty="0" err="1">
                <a:latin typeface="Lexend" panose="020B0604020202020204" charset="0"/>
              </a:rPr>
              <a:t>được</a:t>
            </a:r>
            <a:r>
              <a:rPr lang="en-US" sz="2400" dirty="0">
                <a:latin typeface="Lexend" panose="020B0604020202020204" charset="0"/>
              </a:rPr>
              <a:t> </a:t>
            </a:r>
            <a:r>
              <a:rPr lang="en-US" sz="2400" dirty="0" err="1">
                <a:latin typeface="Lexend" panose="020B0604020202020204" charset="0"/>
              </a:rPr>
              <a:t>thông</a:t>
            </a:r>
            <a:r>
              <a:rPr lang="en-US" sz="2400" dirty="0">
                <a:latin typeface="Lexend" panose="020B0604020202020204" charset="0"/>
              </a:rPr>
              <a:t> </a:t>
            </a:r>
            <a:r>
              <a:rPr lang="en-US" sz="2400" dirty="0" err="1">
                <a:latin typeface="Lexend" panose="020B0604020202020204" charset="0"/>
              </a:rPr>
              <a:t>khí</a:t>
            </a:r>
            <a:r>
              <a:rPr lang="en-US" sz="2400" dirty="0">
                <a:latin typeface="Lexend" panose="020B0604020202020204" charset="0"/>
              </a:rPr>
              <a:t> </a:t>
            </a:r>
            <a:r>
              <a:rPr lang="en-US" sz="2400" dirty="0" err="1">
                <a:latin typeface="Lexend" panose="020B0604020202020204" charset="0"/>
              </a:rPr>
              <a:t>liên</a:t>
            </a:r>
            <a:r>
              <a:rPr lang="en-US" sz="2400" dirty="0">
                <a:latin typeface="Lexend" panose="020B0604020202020204" charset="0"/>
              </a:rPr>
              <a:t> </a:t>
            </a:r>
            <a:r>
              <a:rPr lang="en-US" sz="2400" dirty="0" err="1">
                <a:latin typeface="Lexend" panose="020B0604020202020204" charset="0"/>
              </a:rPr>
              <a:t>tục</a:t>
            </a:r>
            <a:r>
              <a:rPr lang="en-US" sz="2400" dirty="0">
                <a:latin typeface="Lexend" panose="020B0604020202020204" charset="0"/>
              </a:rPr>
              <a:t>. </a:t>
            </a:r>
            <a:endParaRPr lang="en-US" sz="2400" dirty="0" smtClean="0">
              <a:latin typeface="Lexend" panose="020B0604020202020204" charset="0"/>
            </a:endParaRPr>
          </a:p>
        </p:txBody>
      </p:sp>
    </p:spTree>
    <p:extLst>
      <p:ext uri="{BB962C8B-B14F-4D97-AF65-F5344CB8AC3E}">
        <p14:creationId xmlns:p14="http://schemas.microsoft.com/office/powerpoint/2010/main" val="22111099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Effect transition="in" filter="fade">
                                      <p:cBhvr>
                                        <p:cTn id="7" dur="1000"/>
                                        <p:tgtEl>
                                          <p:spTgt spid="5203"/>
                                        </p:tgtEl>
                                      </p:cBhvr>
                                    </p:animEffect>
                                    <p:anim calcmode="lin" valueType="num">
                                      <p:cBhvr>
                                        <p:cTn id="8" dur="1000" fill="hold"/>
                                        <p:tgtEl>
                                          <p:spTgt spid="5203"/>
                                        </p:tgtEl>
                                        <p:attrNameLst>
                                          <p:attrName>ppt_x</p:attrName>
                                        </p:attrNameLst>
                                      </p:cBhvr>
                                      <p:tavLst>
                                        <p:tav tm="0">
                                          <p:val>
                                            <p:strVal val="#ppt_x"/>
                                          </p:val>
                                        </p:tav>
                                        <p:tav tm="100000">
                                          <p:val>
                                            <p:strVal val="#ppt_x"/>
                                          </p:val>
                                        </p:tav>
                                      </p:tavLst>
                                    </p:anim>
                                    <p:anim calcmode="lin" valueType="num">
                                      <p:cBhvr>
                                        <p:cTn id="9" dur="1000" fill="hold"/>
                                        <p:tgtEl>
                                          <p:spTgt spid="52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04">
                                            <p:bg/>
                                          </p:spTgt>
                                        </p:tgtEl>
                                        <p:attrNameLst>
                                          <p:attrName>style.visibility</p:attrName>
                                        </p:attrNameLst>
                                      </p:cBhvr>
                                      <p:to>
                                        <p:strVal val="visible"/>
                                      </p:to>
                                    </p:set>
                                    <p:animEffect transition="in" filter="fade">
                                      <p:cBhvr>
                                        <p:cTn id="14" dur="500"/>
                                        <p:tgtEl>
                                          <p:spTgt spid="5204">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204">
                                            <p:txEl>
                                              <p:pRg st="0" end="0"/>
                                            </p:txEl>
                                          </p:spTgt>
                                        </p:tgtEl>
                                        <p:attrNameLst>
                                          <p:attrName>style.visibility</p:attrName>
                                        </p:attrNameLst>
                                      </p:cBhvr>
                                      <p:to>
                                        <p:strVal val="visible"/>
                                      </p:to>
                                    </p:set>
                                    <p:animEffect transition="in" filter="fade">
                                      <p:cBhvr>
                                        <p:cTn id="19" dur="500"/>
                                        <p:tgtEl>
                                          <p:spTgt spid="520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204">
                                            <p:txEl>
                                              <p:pRg st="1" end="1"/>
                                            </p:txEl>
                                          </p:spTgt>
                                        </p:tgtEl>
                                        <p:attrNameLst>
                                          <p:attrName>style.visibility</p:attrName>
                                        </p:attrNameLst>
                                      </p:cBhvr>
                                      <p:to>
                                        <p:strVal val="visible"/>
                                      </p:to>
                                    </p:set>
                                    <p:animEffect transition="in" filter="fade">
                                      <p:cBhvr>
                                        <p:cTn id="24" dur="500"/>
                                        <p:tgtEl>
                                          <p:spTgt spid="52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p:bldP spid="520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3" name="Google Shape;5203;p57"/>
          <p:cNvSpPr txBox="1">
            <a:spLocks noGrp="1"/>
          </p:cNvSpPr>
          <p:nvPr>
            <p:ph type="title"/>
          </p:nvPr>
        </p:nvSpPr>
        <p:spPr>
          <a:xfrm>
            <a:off x="677917" y="165538"/>
            <a:ext cx="7914290" cy="1040524"/>
          </a:xfrm>
          <a:prstGeom prst="rect">
            <a:avLst/>
          </a:prstGeom>
        </p:spPr>
        <p:txBody>
          <a:bodyPr spcFirstLastPara="1" wrap="square" lIns="91425" tIns="91425" rIns="91425" bIns="91425" anchor="t" anchorCtr="0">
            <a:noAutofit/>
          </a:bodyPr>
          <a:lstStyle/>
          <a:p>
            <a:r>
              <a:rPr lang="en-US" i="1" dirty="0">
                <a:solidFill>
                  <a:srgbClr val="FF0000"/>
                </a:solidFill>
              </a:rPr>
              <a:t>2. </a:t>
            </a:r>
            <a:r>
              <a:rPr lang="en-US" i="1" dirty="0" err="1">
                <a:solidFill>
                  <a:srgbClr val="FF0000"/>
                </a:solidFill>
              </a:rPr>
              <a:t>Thủy</a:t>
            </a:r>
            <a:r>
              <a:rPr lang="en-US" i="1" dirty="0">
                <a:solidFill>
                  <a:srgbClr val="FF0000"/>
                </a:solidFill>
              </a:rPr>
              <a:t> </a:t>
            </a:r>
            <a:r>
              <a:rPr lang="en-US" i="1" dirty="0" err="1">
                <a:solidFill>
                  <a:srgbClr val="FF0000"/>
                </a:solidFill>
              </a:rPr>
              <a:t>canh</a:t>
            </a:r>
            <a:r>
              <a:rPr lang="en-US" i="1" dirty="0">
                <a:solidFill>
                  <a:srgbClr val="FF0000"/>
                </a:solidFill>
              </a:rPr>
              <a:t> </a:t>
            </a:r>
            <a:r>
              <a:rPr lang="en-US" i="1" dirty="0" err="1">
                <a:solidFill>
                  <a:srgbClr val="FF0000"/>
                </a:solidFill>
              </a:rPr>
              <a:t>khác</a:t>
            </a:r>
            <a:r>
              <a:rPr lang="en-US" i="1" dirty="0">
                <a:solidFill>
                  <a:srgbClr val="FF0000"/>
                </a:solidFill>
              </a:rPr>
              <a:t> </a:t>
            </a:r>
            <a:r>
              <a:rPr lang="en-US" i="1" dirty="0" err="1">
                <a:solidFill>
                  <a:srgbClr val="FF0000"/>
                </a:solidFill>
              </a:rPr>
              <a:t>gì</a:t>
            </a:r>
            <a:r>
              <a:rPr lang="en-US" i="1" dirty="0">
                <a:solidFill>
                  <a:srgbClr val="FF0000"/>
                </a:solidFill>
              </a:rPr>
              <a:t> </a:t>
            </a:r>
            <a:r>
              <a:rPr lang="en-US" i="1" dirty="0" err="1">
                <a:solidFill>
                  <a:srgbClr val="FF0000"/>
                </a:solidFill>
              </a:rPr>
              <a:t>với</a:t>
            </a:r>
            <a:r>
              <a:rPr lang="en-US" i="1" dirty="0">
                <a:solidFill>
                  <a:srgbClr val="FF0000"/>
                </a:solidFill>
              </a:rPr>
              <a:t> </a:t>
            </a:r>
            <a:r>
              <a:rPr lang="en-US" i="1" dirty="0" err="1">
                <a:solidFill>
                  <a:srgbClr val="FF0000"/>
                </a:solidFill>
              </a:rPr>
              <a:t>các</a:t>
            </a:r>
            <a:r>
              <a:rPr lang="en-US" i="1" dirty="0">
                <a:solidFill>
                  <a:srgbClr val="FF0000"/>
                </a:solidFill>
              </a:rPr>
              <a:t> </a:t>
            </a:r>
            <a:r>
              <a:rPr lang="en-US" i="1" dirty="0" err="1">
                <a:solidFill>
                  <a:srgbClr val="FF0000"/>
                </a:solidFill>
              </a:rPr>
              <a:t>phương</a:t>
            </a:r>
            <a:r>
              <a:rPr lang="en-US" i="1" dirty="0">
                <a:solidFill>
                  <a:srgbClr val="FF0000"/>
                </a:solidFill>
              </a:rPr>
              <a:t> </a:t>
            </a:r>
            <a:r>
              <a:rPr lang="en-US" i="1" dirty="0" err="1">
                <a:solidFill>
                  <a:srgbClr val="FF0000"/>
                </a:solidFill>
              </a:rPr>
              <a:t>pháp</a:t>
            </a:r>
            <a:r>
              <a:rPr lang="en-US" i="1" dirty="0">
                <a:solidFill>
                  <a:srgbClr val="FF0000"/>
                </a:solidFill>
              </a:rPr>
              <a:t> </a:t>
            </a:r>
            <a:r>
              <a:rPr lang="en-US" i="1" dirty="0" err="1">
                <a:solidFill>
                  <a:srgbClr val="FF0000"/>
                </a:solidFill>
              </a:rPr>
              <a:t>canh</a:t>
            </a:r>
            <a:r>
              <a:rPr lang="en-US" i="1" dirty="0">
                <a:solidFill>
                  <a:srgbClr val="FF0000"/>
                </a:solidFill>
              </a:rPr>
              <a:t> </a:t>
            </a:r>
            <a:r>
              <a:rPr lang="en-US" i="1" dirty="0" err="1">
                <a:solidFill>
                  <a:srgbClr val="FF0000"/>
                </a:solidFill>
              </a:rPr>
              <a:t>tác</a:t>
            </a:r>
            <a:r>
              <a:rPr lang="en-US" i="1" dirty="0">
                <a:solidFill>
                  <a:srgbClr val="FF0000"/>
                </a:solidFill>
              </a:rPr>
              <a:t> </a:t>
            </a:r>
            <a:r>
              <a:rPr lang="en-US" i="1" dirty="0" err="1">
                <a:solidFill>
                  <a:srgbClr val="FF0000"/>
                </a:solidFill>
              </a:rPr>
              <a:t>truyền</a:t>
            </a:r>
            <a:r>
              <a:rPr lang="en-US" i="1" dirty="0">
                <a:solidFill>
                  <a:srgbClr val="FF0000"/>
                </a:solidFill>
              </a:rPr>
              <a:t> </a:t>
            </a:r>
            <a:r>
              <a:rPr lang="en-US" i="1" dirty="0" err="1">
                <a:solidFill>
                  <a:srgbClr val="FF0000"/>
                </a:solidFill>
              </a:rPr>
              <a:t>thống</a:t>
            </a:r>
            <a:r>
              <a:rPr lang="en-US" i="1" dirty="0">
                <a:solidFill>
                  <a:srgbClr val="FF0000"/>
                </a:solidFill>
              </a:rPr>
              <a:t>?</a:t>
            </a:r>
            <a:endParaRPr lang="en-US" dirty="0">
              <a:solidFill>
                <a:srgbClr val="FF0000"/>
              </a:solidFill>
            </a:endParaRPr>
          </a:p>
        </p:txBody>
      </p:sp>
      <p:sp>
        <p:nvSpPr>
          <p:cNvPr id="5204" name="Google Shape;5204;p57"/>
          <p:cNvSpPr txBox="1">
            <a:spLocks noGrp="1"/>
          </p:cNvSpPr>
          <p:nvPr>
            <p:ph type="subTitle" idx="1"/>
          </p:nvPr>
        </p:nvSpPr>
        <p:spPr>
          <a:xfrm>
            <a:off x="304823" y="1221559"/>
            <a:ext cx="8681522" cy="3736429"/>
          </a:xfrm>
          <a:prstGeom prst="rect">
            <a:avLst/>
          </a:prstGeom>
          <a:solidFill>
            <a:schemeClr val="bg1"/>
          </a:solidFill>
        </p:spPr>
        <p:txBody>
          <a:bodyPr spcFirstLastPara="1" wrap="square" lIns="91425" tIns="91425" rIns="91425" bIns="91425" anchor="t" anchorCtr="0">
            <a:noAutofit/>
          </a:bodyPr>
          <a:lstStyle/>
          <a:p>
            <a:pPr marL="139700" indent="0">
              <a:lnSpc>
                <a:spcPct val="150000"/>
              </a:lnSpc>
              <a:buNone/>
            </a:pPr>
            <a:r>
              <a:rPr lang="en-US" sz="1800" dirty="0" smtClean="0">
                <a:latin typeface="Lexend" panose="020B0604020202020204" charset="0"/>
              </a:rPr>
              <a:t>	</a:t>
            </a:r>
            <a:r>
              <a:rPr lang="en-US" sz="1800" dirty="0" err="1" smtClean="0">
                <a:latin typeface="Lexend" panose="020B0604020202020204" charset="0"/>
              </a:rPr>
              <a:t>Phương</a:t>
            </a:r>
            <a:r>
              <a:rPr lang="en-US" sz="1800" dirty="0" smtClean="0">
                <a:latin typeface="Lexend" panose="020B0604020202020204" charset="0"/>
              </a:rPr>
              <a:t> </a:t>
            </a:r>
            <a:r>
              <a:rPr lang="en-US" sz="1800" dirty="0" err="1">
                <a:latin typeface="Lexend" panose="020B0604020202020204" charset="0"/>
              </a:rPr>
              <a:t>pháp</a:t>
            </a:r>
            <a:r>
              <a:rPr lang="en-US" sz="1800" dirty="0">
                <a:latin typeface="Lexend" panose="020B0604020202020204" charset="0"/>
              </a:rPr>
              <a:t> </a:t>
            </a:r>
            <a:r>
              <a:rPr lang="en-US" sz="1800" dirty="0" err="1">
                <a:latin typeface="Lexend" panose="020B0604020202020204" charset="0"/>
              </a:rPr>
              <a:t>thủy</a:t>
            </a:r>
            <a:r>
              <a:rPr lang="en-US" sz="1800" dirty="0">
                <a:latin typeface="Lexend" panose="020B0604020202020204" charset="0"/>
              </a:rPr>
              <a:t> </a:t>
            </a:r>
            <a:r>
              <a:rPr lang="en-US" sz="1800" dirty="0" err="1">
                <a:latin typeface="Lexend" panose="020B0604020202020204" charset="0"/>
              </a:rPr>
              <a:t>canh</a:t>
            </a:r>
            <a:r>
              <a:rPr lang="en-US" sz="1800" dirty="0">
                <a:latin typeface="Lexend" panose="020B0604020202020204" charset="0"/>
              </a:rPr>
              <a:t> </a:t>
            </a:r>
            <a:r>
              <a:rPr lang="en-US" sz="1800" dirty="0" err="1">
                <a:latin typeface="Lexend" panose="020B0604020202020204" charset="0"/>
              </a:rPr>
              <a:t>có</a:t>
            </a:r>
            <a:r>
              <a:rPr lang="en-US" sz="1800" dirty="0">
                <a:latin typeface="Lexend" panose="020B0604020202020204" charset="0"/>
              </a:rPr>
              <a:t> </a:t>
            </a:r>
            <a:r>
              <a:rPr lang="en-US" sz="1800" dirty="0" err="1">
                <a:latin typeface="Lexend" panose="020B0604020202020204" charset="0"/>
              </a:rPr>
              <a:t>nguyên</a:t>
            </a:r>
            <a:r>
              <a:rPr lang="en-US" sz="1800" dirty="0">
                <a:latin typeface="Lexend" panose="020B0604020202020204" charset="0"/>
              </a:rPr>
              <a:t> </a:t>
            </a:r>
            <a:r>
              <a:rPr lang="en-US" sz="1800" dirty="0" err="1">
                <a:latin typeface="Lexend" panose="020B0604020202020204" charset="0"/>
              </a:rPr>
              <a:t>lý</a:t>
            </a:r>
            <a:r>
              <a:rPr lang="en-US" sz="1800" dirty="0">
                <a:latin typeface="Lexend" panose="020B0604020202020204" charset="0"/>
              </a:rPr>
              <a:t> </a:t>
            </a:r>
            <a:r>
              <a:rPr lang="en-US" sz="1800" dirty="0" err="1">
                <a:latin typeface="Lexend" panose="020B0604020202020204" charset="0"/>
              </a:rPr>
              <a:t>hoạt</a:t>
            </a:r>
            <a:r>
              <a:rPr lang="en-US" sz="1800" dirty="0">
                <a:latin typeface="Lexend" panose="020B0604020202020204" charset="0"/>
              </a:rPr>
              <a:t> </a:t>
            </a:r>
            <a:r>
              <a:rPr lang="en-US" sz="1800" dirty="0" err="1">
                <a:latin typeface="Lexend" panose="020B0604020202020204" charset="0"/>
              </a:rPr>
              <a:t>động</a:t>
            </a:r>
            <a:r>
              <a:rPr lang="en-US" sz="1800" dirty="0">
                <a:latin typeface="Lexend" panose="020B0604020202020204" charset="0"/>
              </a:rPr>
              <a:t> </a:t>
            </a:r>
            <a:r>
              <a:rPr lang="en-US" sz="1800" dirty="0" err="1">
                <a:latin typeface="Lexend" panose="020B0604020202020204" charset="0"/>
              </a:rPr>
              <a:t>chính</a:t>
            </a:r>
            <a:r>
              <a:rPr lang="en-US" sz="1800" dirty="0">
                <a:latin typeface="Lexend" panose="020B0604020202020204" charset="0"/>
              </a:rPr>
              <a:t> </a:t>
            </a:r>
            <a:r>
              <a:rPr lang="en-US" sz="1800" dirty="0" err="1">
                <a:latin typeface="Lexend" panose="020B0604020202020204" charset="0"/>
              </a:rPr>
              <a:t>là</a:t>
            </a:r>
            <a:r>
              <a:rPr lang="en-US" sz="1800" dirty="0">
                <a:latin typeface="Lexend" panose="020B0604020202020204" charset="0"/>
              </a:rPr>
              <a:t> </a:t>
            </a:r>
            <a:r>
              <a:rPr lang="en-US" sz="1800" dirty="0" err="1">
                <a:latin typeface="Lexend" panose="020B0604020202020204" charset="0"/>
              </a:rPr>
              <a:t>sử</a:t>
            </a:r>
            <a:r>
              <a:rPr lang="en-US" sz="1800" dirty="0">
                <a:latin typeface="Lexend" panose="020B0604020202020204" charset="0"/>
              </a:rPr>
              <a:t> </a:t>
            </a:r>
            <a:r>
              <a:rPr lang="en-US" sz="1800" dirty="0" err="1">
                <a:latin typeface="Lexend" panose="020B0604020202020204" charset="0"/>
              </a:rPr>
              <a:t>dụng</a:t>
            </a:r>
            <a:r>
              <a:rPr lang="en-US" sz="1800" dirty="0">
                <a:latin typeface="Lexend" panose="020B0604020202020204" charset="0"/>
              </a:rPr>
              <a:t> </a:t>
            </a:r>
            <a:r>
              <a:rPr lang="en-US" sz="1800" dirty="0" err="1">
                <a:latin typeface="Lexend" panose="020B0604020202020204" charset="0"/>
              </a:rPr>
              <a:t>nước</a:t>
            </a:r>
            <a:r>
              <a:rPr lang="en-US" sz="1800" dirty="0">
                <a:latin typeface="Lexend" panose="020B0604020202020204" charset="0"/>
              </a:rPr>
              <a:t> </a:t>
            </a:r>
            <a:r>
              <a:rPr lang="en-US" sz="1800" dirty="0" err="1">
                <a:latin typeface="Lexend" panose="020B0604020202020204" charset="0"/>
              </a:rPr>
              <a:t>để</a:t>
            </a:r>
            <a:r>
              <a:rPr lang="en-US" sz="1800" dirty="0">
                <a:latin typeface="Lexend" panose="020B0604020202020204" charset="0"/>
              </a:rPr>
              <a:t> </a:t>
            </a:r>
            <a:r>
              <a:rPr lang="en-US" sz="1800" dirty="0" err="1">
                <a:latin typeface="Lexend" panose="020B0604020202020204" charset="0"/>
              </a:rPr>
              <a:t>làm</a:t>
            </a:r>
            <a:r>
              <a:rPr lang="en-US" sz="1800" dirty="0">
                <a:latin typeface="Lexend" panose="020B0604020202020204" charset="0"/>
              </a:rPr>
              <a:t> dung </a:t>
            </a:r>
            <a:r>
              <a:rPr lang="en-US" sz="1800" dirty="0" err="1">
                <a:latin typeface="Lexend" panose="020B0604020202020204" charset="0"/>
              </a:rPr>
              <a:t>môi</a:t>
            </a:r>
            <a:r>
              <a:rPr lang="en-US" sz="1800" dirty="0">
                <a:latin typeface="Lexend" panose="020B0604020202020204" charset="0"/>
              </a:rPr>
              <a:t> </a:t>
            </a:r>
            <a:r>
              <a:rPr lang="en-US" sz="1800" dirty="0" err="1">
                <a:latin typeface="Lexend" panose="020B0604020202020204" charset="0"/>
              </a:rPr>
              <a:t>cung</a:t>
            </a:r>
            <a:r>
              <a:rPr lang="en-US" sz="1800" dirty="0">
                <a:latin typeface="Lexend" panose="020B0604020202020204" charset="0"/>
              </a:rPr>
              <a:t> </a:t>
            </a:r>
            <a:r>
              <a:rPr lang="en-US" sz="1800" dirty="0" err="1">
                <a:latin typeface="Lexend" panose="020B0604020202020204" charset="0"/>
              </a:rPr>
              <a:t>cấp</a:t>
            </a:r>
            <a:r>
              <a:rPr lang="en-US" sz="1800" dirty="0">
                <a:latin typeface="Lexend" panose="020B0604020202020204" charset="0"/>
              </a:rPr>
              <a:t> </a:t>
            </a:r>
            <a:r>
              <a:rPr lang="en-US" sz="1800" dirty="0" err="1">
                <a:latin typeface="Lexend" panose="020B0604020202020204" charset="0"/>
              </a:rPr>
              <a:t>chất</a:t>
            </a:r>
            <a:r>
              <a:rPr lang="en-US" sz="1800" dirty="0">
                <a:latin typeface="Lexend" panose="020B0604020202020204" charset="0"/>
              </a:rPr>
              <a:t> </a:t>
            </a:r>
            <a:r>
              <a:rPr lang="en-US" sz="1800" dirty="0" err="1">
                <a:latin typeface="Lexend" panose="020B0604020202020204" charset="0"/>
              </a:rPr>
              <a:t>dinh</a:t>
            </a:r>
            <a:r>
              <a:rPr lang="en-US" sz="1800" dirty="0">
                <a:latin typeface="Lexend" panose="020B0604020202020204" charset="0"/>
              </a:rPr>
              <a:t> </a:t>
            </a:r>
            <a:r>
              <a:rPr lang="en-US" sz="1800" dirty="0" err="1">
                <a:latin typeface="Lexend" panose="020B0604020202020204" charset="0"/>
              </a:rPr>
              <a:t>dưỡng</a:t>
            </a:r>
            <a:r>
              <a:rPr lang="en-US" sz="1800" dirty="0">
                <a:latin typeface="Lexend" panose="020B0604020202020204" charset="0"/>
              </a:rPr>
              <a:t> </a:t>
            </a:r>
            <a:r>
              <a:rPr lang="en-US" sz="1800" dirty="0" err="1">
                <a:latin typeface="Lexend" panose="020B0604020202020204" charset="0"/>
              </a:rPr>
              <a:t>và</a:t>
            </a:r>
            <a:r>
              <a:rPr lang="en-US" sz="1800" dirty="0">
                <a:latin typeface="Lexend" panose="020B0604020202020204" charset="0"/>
              </a:rPr>
              <a:t> </a:t>
            </a:r>
            <a:r>
              <a:rPr lang="en-US" sz="1800" dirty="0" err="1">
                <a:latin typeface="Lexend" panose="020B0604020202020204" charset="0"/>
              </a:rPr>
              <a:t>khoáng</a:t>
            </a:r>
            <a:r>
              <a:rPr lang="en-US" sz="1800" dirty="0">
                <a:latin typeface="Lexend" panose="020B0604020202020204" charset="0"/>
              </a:rPr>
              <a:t> </a:t>
            </a:r>
            <a:r>
              <a:rPr lang="en-US" sz="1800" dirty="0" err="1">
                <a:latin typeface="Lexend" panose="020B0604020202020204" charset="0"/>
              </a:rPr>
              <a:t>chất</a:t>
            </a:r>
            <a:r>
              <a:rPr lang="en-US" sz="1800" dirty="0">
                <a:latin typeface="Lexend" panose="020B0604020202020204" charset="0"/>
              </a:rPr>
              <a:t> </a:t>
            </a:r>
            <a:r>
              <a:rPr lang="en-US" sz="1800" dirty="0" err="1">
                <a:latin typeface="Lexend" panose="020B0604020202020204" charset="0"/>
              </a:rPr>
              <a:t>giúp</a:t>
            </a:r>
            <a:r>
              <a:rPr lang="en-US" sz="1800" dirty="0">
                <a:latin typeface="Lexend" panose="020B0604020202020204" charset="0"/>
              </a:rPr>
              <a:t> </a:t>
            </a:r>
            <a:r>
              <a:rPr lang="en-US" sz="1800" dirty="0" err="1">
                <a:latin typeface="Lexend" panose="020B0604020202020204" charset="0"/>
              </a:rPr>
              <a:t>cây</a:t>
            </a:r>
            <a:r>
              <a:rPr lang="en-US" sz="1800" dirty="0">
                <a:latin typeface="Lexend" panose="020B0604020202020204" charset="0"/>
              </a:rPr>
              <a:t> </a:t>
            </a:r>
            <a:r>
              <a:rPr lang="en-US" sz="1800" dirty="0" err="1">
                <a:latin typeface="Lexend" panose="020B0604020202020204" charset="0"/>
              </a:rPr>
              <a:t>trồng</a:t>
            </a:r>
            <a:r>
              <a:rPr lang="en-US" sz="1800" dirty="0">
                <a:latin typeface="Lexend" panose="020B0604020202020204" charset="0"/>
              </a:rPr>
              <a:t> </a:t>
            </a:r>
            <a:r>
              <a:rPr lang="en-US" sz="1800" dirty="0" err="1">
                <a:latin typeface="Lexend" panose="020B0604020202020204" charset="0"/>
              </a:rPr>
              <a:t>sinh</a:t>
            </a:r>
            <a:r>
              <a:rPr lang="en-US" sz="1800" dirty="0">
                <a:latin typeface="Lexend" panose="020B0604020202020204" charset="0"/>
              </a:rPr>
              <a:t> </a:t>
            </a:r>
            <a:r>
              <a:rPr lang="en-US" sz="1800" dirty="0" err="1">
                <a:latin typeface="Lexend" panose="020B0604020202020204" charset="0"/>
              </a:rPr>
              <a:t>trưởng</a:t>
            </a:r>
            <a:r>
              <a:rPr lang="en-US" sz="1800" dirty="0">
                <a:latin typeface="Lexend" panose="020B0604020202020204" charset="0"/>
              </a:rPr>
              <a:t> </a:t>
            </a:r>
            <a:r>
              <a:rPr lang="en-US" sz="1800" dirty="0" err="1">
                <a:latin typeface="Lexend" panose="020B0604020202020204" charset="0"/>
              </a:rPr>
              <a:t>và</a:t>
            </a:r>
            <a:r>
              <a:rPr lang="en-US" sz="1800" dirty="0">
                <a:latin typeface="Lexend" panose="020B0604020202020204" charset="0"/>
              </a:rPr>
              <a:t> </a:t>
            </a:r>
            <a:r>
              <a:rPr lang="en-US" sz="1800" dirty="0" err="1">
                <a:latin typeface="Lexend" panose="020B0604020202020204" charset="0"/>
              </a:rPr>
              <a:t>phát</a:t>
            </a:r>
            <a:r>
              <a:rPr lang="en-US" sz="1800" dirty="0">
                <a:latin typeface="Lexend" panose="020B0604020202020204" charset="0"/>
              </a:rPr>
              <a:t> </a:t>
            </a:r>
            <a:r>
              <a:rPr lang="en-US" sz="1800" dirty="0" err="1">
                <a:latin typeface="Lexend" panose="020B0604020202020204" charset="0"/>
              </a:rPr>
              <a:t>triển</a:t>
            </a:r>
            <a:r>
              <a:rPr lang="en-US" sz="1800" dirty="0">
                <a:latin typeface="Lexend" panose="020B0604020202020204" charset="0"/>
              </a:rPr>
              <a:t>. </a:t>
            </a:r>
            <a:endParaRPr lang="en-US" sz="1800" dirty="0" smtClean="0">
              <a:latin typeface="Lexend" panose="020B0604020202020204" charset="0"/>
            </a:endParaRPr>
          </a:p>
          <a:p>
            <a:pPr marL="139700" indent="0">
              <a:lnSpc>
                <a:spcPct val="150000"/>
              </a:lnSpc>
              <a:buNone/>
            </a:pPr>
            <a:r>
              <a:rPr lang="en-US" sz="1800" dirty="0" smtClean="0">
                <a:latin typeface="Lexend" panose="020B0604020202020204" charset="0"/>
              </a:rPr>
              <a:t>	</a:t>
            </a:r>
            <a:r>
              <a:rPr lang="en-US" sz="1800" dirty="0" err="1" smtClean="0">
                <a:latin typeface="Lexend" panose="020B0604020202020204" charset="0"/>
              </a:rPr>
              <a:t>Với</a:t>
            </a:r>
            <a:r>
              <a:rPr lang="en-US" sz="1800" dirty="0">
                <a:latin typeface="Lexend" panose="020B0604020202020204" charset="0"/>
              </a:rPr>
              <a:t> </a:t>
            </a:r>
            <a:r>
              <a:rPr lang="en-US" sz="1800" dirty="0" err="1">
                <a:latin typeface="Lexend" panose="020B0604020202020204" charset="0"/>
              </a:rPr>
              <a:t>phương</a:t>
            </a:r>
            <a:r>
              <a:rPr lang="en-US" sz="1800" dirty="0">
                <a:latin typeface="Lexend" panose="020B0604020202020204" charset="0"/>
              </a:rPr>
              <a:t> </a:t>
            </a:r>
            <a:r>
              <a:rPr lang="en-US" sz="1800" dirty="0" err="1">
                <a:latin typeface="Lexend" panose="020B0604020202020204" charset="0"/>
              </a:rPr>
              <a:t>pháp</a:t>
            </a:r>
            <a:r>
              <a:rPr lang="en-US" sz="1800" dirty="0">
                <a:latin typeface="Lexend" panose="020B0604020202020204" charset="0"/>
              </a:rPr>
              <a:t> </a:t>
            </a:r>
            <a:r>
              <a:rPr lang="en-US" sz="1800" dirty="0" err="1">
                <a:latin typeface="Lexend" panose="020B0604020202020204" charset="0"/>
              </a:rPr>
              <a:t>trồng</a:t>
            </a:r>
            <a:r>
              <a:rPr lang="en-US" sz="1800" dirty="0">
                <a:latin typeface="Lexend" panose="020B0604020202020204" charset="0"/>
              </a:rPr>
              <a:t> </a:t>
            </a:r>
            <a:r>
              <a:rPr lang="en-US" sz="1800" dirty="0" err="1">
                <a:latin typeface="Lexend" panose="020B0604020202020204" charset="0"/>
              </a:rPr>
              <a:t>thủy</a:t>
            </a:r>
            <a:r>
              <a:rPr lang="en-US" sz="1800" dirty="0">
                <a:latin typeface="Lexend" panose="020B0604020202020204" charset="0"/>
              </a:rPr>
              <a:t> </a:t>
            </a:r>
            <a:r>
              <a:rPr lang="en-US" sz="1800" dirty="0" err="1">
                <a:latin typeface="Lexend" panose="020B0604020202020204" charset="0"/>
              </a:rPr>
              <a:t>canh</a:t>
            </a:r>
            <a:r>
              <a:rPr lang="en-US" sz="1800" dirty="0">
                <a:latin typeface="Lexend" panose="020B0604020202020204" charset="0"/>
              </a:rPr>
              <a:t> </a:t>
            </a:r>
            <a:r>
              <a:rPr lang="en-US" sz="1800" dirty="0" err="1">
                <a:latin typeface="Lexend" panose="020B0604020202020204" charset="0"/>
              </a:rPr>
              <a:t>thì</a:t>
            </a:r>
            <a:r>
              <a:rPr lang="en-US" sz="1800" dirty="0">
                <a:latin typeface="Lexend" panose="020B0604020202020204" charset="0"/>
              </a:rPr>
              <a:t> </a:t>
            </a:r>
            <a:r>
              <a:rPr lang="en-US" sz="1800" dirty="0" err="1">
                <a:latin typeface="Lexend" panose="020B0604020202020204" charset="0"/>
              </a:rPr>
              <a:t>mọi</a:t>
            </a:r>
            <a:r>
              <a:rPr lang="en-US" sz="1800" dirty="0">
                <a:latin typeface="Lexend" panose="020B0604020202020204" charset="0"/>
              </a:rPr>
              <a:t> </a:t>
            </a:r>
            <a:r>
              <a:rPr lang="en-US" sz="1800" dirty="0" err="1">
                <a:latin typeface="Lexend" panose="020B0604020202020204" charset="0"/>
              </a:rPr>
              <a:t>dưỡng</a:t>
            </a:r>
            <a:r>
              <a:rPr lang="en-US" sz="1800" dirty="0">
                <a:latin typeface="Lexend" panose="020B0604020202020204" charset="0"/>
              </a:rPr>
              <a:t> </a:t>
            </a:r>
            <a:r>
              <a:rPr lang="en-US" sz="1800" dirty="0" err="1">
                <a:latin typeface="Lexend" panose="020B0604020202020204" charset="0"/>
              </a:rPr>
              <a:t>chất</a:t>
            </a:r>
            <a:r>
              <a:rPr lang="en-US" sz="1800" dirty="0">
                <a:latin typeface="Lexend" panose="020B0604020202020204" charset="0"/>
              </a:rPr>
              <a:t> </a:t>
            </a:r>
            <a:r>
              <a:rPr lang="en-US" sz="1800" dirty="0" err="1">
                <a:latin typeface="Lexend" panose="020B0604020202020204" charset="0"/>
              </a:rPr>
              <a:t>cung</a:t>
            </a:r>
            <a:r>
              <a:rPr lang="en-US" sz="1800" dirty="0">
                <a:latin typeface="Lexend" panose="020B0604020202020204" charset="0"/>
              </a:rPr>
              <a:t> </a:t>
            </a:r>
            <a:r>
              <a:rPr lang="en-US" sz="1800" dirty="0" err="1">
                <a:latin typeface="Lexend" panose="020B0604020202020204" charset="0"/>
              </a:rPr>
              <a:t>cấp</a:t>
            </a:r>
            <a:r>
              <a:rPr lang="en-US" sz="1800" dirty="0">
                <a:latin typeface="Lexend" panose="020B0604020202020204" charset="0"/>
              </a:rPr>
              <a:t> </a:t>
            </a:r>
            <a:r>
              <a:rPr lang="en-US" sz="1800" dirty="0" err="1">
                <a:latin typeface="Lexend" panose="020B0604020202020204" charset="0"/>
              </a:rPr>
              <a:t>cho</a:t>
            </a:r>
            <a:r>
              <a:rPr lang="en-US" sz="1800" dirty="0">
                <a:latin typeface="Lexend" panose="020B0604020202020204" charset="0"/>
              </a:rPr>
              <a:t> </a:t>
            </a:r>
            <a:r>
              <a:rPr lang="en-US" sz="1800" dirty="0" err="1">
                <a:latin typeface="Lexend" panose="020B0604020202020204" charset="0"/>
              </a:rPr>
              <a:t>cây</a:t>
            </a:r>
            <a:r>
              <a:rPr lang="en-US" sz="1800" dirty="0">
                <a:latin typeface="Lexend" panose="020B0604020202020204" charset="0"/>
              </a:rPr>
              <a:t> </a:t>
            </a:r>
            <a:r>
              <a:rPr lang="en-US" sz="1800" dirty="0" err="1">
                <a:latin typeface="Lexend" panose="020B0604020202020204" charset="0"/>
              </a:rPr>
              <a:t>đều</a:t>
            </a:r>
            <a:r>
              <a:rPr lang="en-US" sz="1800" dirty="0">
                <a:latin typeface="Lexend" panose="020B0604020202020204" charset="0"/>
              </a:rPr>
              <a:t> </a:t>
            </a:r>
            <a:r>
              <a:rPr lang="en-US" sz="1800" dirty="0" err="1">
                <a:latin typeface="Lexend" panose="020B0604020202020204" charset="0"/>
              </a:rPr>
              <a:t>được</a:t>
            </a:r>
            <a:r>
              <a:rPr lang="en-US" sz="1800" dirty="0">
                <a:latin typeface="Lexend" panose="020B0604020202020204" charset="0"/>
              </a:rPr>
              <a:t> </a:t>
            </a:r>
            <a:r>
              <a:rPr lang="en-US" sz="1800" dirty="0" err="1">
                <a:latin typeface="Lexend" panose="020B0604020202020204" charset="0"/>
              </a:rPr>
              <a:t>chuyển</a:t>
            </a:r>
            <a:r>
              <a:rPr lang="en-US" sz="1800" dirty="0">
                <a:latin typeface="Lexend" panose="020B0604020202020204" charset="0"/>
              </a:rPr>
              <a:t> </a:t>
            </a:r>
            <a:r>
              <a:rPr lang="en-US" sz="1800" dirty="0" err="1">
                <a:latin typeface="Lexend" panose="020B0604020202020204" charset="0"/>
              </a:rPr>
              <a:t>hóa</a:t>
            </a:r>
            <a:r>
              <a:rPr lang="en-US" sz="1800" dirty="0">
                <a:latin typeface="Lexend" panose="020B0604020202020204" charset="0"/>
              </a:rPr>
              <a:t> </a:t>
            </a:r>
            <a:r>
              <a:rPr lang="en-US" sz="1800" dirty="0" err="1">
                <a:latin typeface="Lexend" panose="020B0604020202020204" charset="0"/>
              </a:rPr>
              <a:t>thành</a:t>
            </a:r>
            <a:r>
              <a:rPr lang="en-US" sz="1800" dirty="0">
                <a:latin typeface="Lexend" panose="020B0604020202020204" charset="0"/>
              </a:rPr>
              <a:t> </a:t>
            </a:r>
            <a:r>
              <a:rPr lang="en-US" sz="1800" dirty="0" err="1">
                <a:latin typeface="Lexend" panose="020B0604020202020204" charset="0"/>
              </a:rPr>
              <a:t>dạng</a:t>
            </a:r>
            <a:r>
              <a:rPr lang="en-US" sz="1800" dirty="0">
                <a:latin typeface="Lexend" panose="020B0604020202020204" charset="0"/>
              </a:rPr>
              <a:t> </a:t>
            </a:r>
            <a:r>
              <a:rPr lang="en-US" sz="1800" dirty="0" err="1">
                <a:latin typeface="Lexend" panose="020B0604020202020204" charset="0"/>
              </a:rPr>
              <a:t>lỏng</a:t>
            </a:r>
            <a:r>
              <a:rPr lang="en-US" sz="1800" dirty="0">
                <a:latin typeface="Lexend" panose="020B0604020202020204" charset="0"/>
              </a:rPr>
              <a:t>. </a:t>
            </a:r>
            <a:r>
              <a:rPr lang="en-US" sz="1800" dirty="0" err="1">
                <a:latin typeface="Lexend" panose="020B0604020202020204" charset="0"/>
              </a:rPr>
              <a:t>Đây</a:t>
            </a:r>
            <a:r>
              <a:rPr lang="en-US" sz="1800" dirty="0">
                <a:latin typeface="Lexend" panose="020B0604020202020204" charset="0"/>
              </a:rPr>
              <a:t> </a:t>
            </a:r>
            <a:r>
              <a:rPr lang="en-US" sz="1800" dirty="0" err="1">
                <a:latin typeface="Lexend" panose="020B0604020202020204" charset="0"/>
              </a:rPr>
              <a:t>là</a:t>
            </a:r>
            <a:r>
              <a:rPr lang="en-US" sz="1800" dirty="0">
                <a:latin typeface="Lexend" panose="020B0604020202020204" charset="0"/>
              </a:rPr>
              <a:t> </a:t>
            </a:r>
            <a:r>
              <a:rPr lang="en-US" sz="1800" dirty="0" err="1">
                <a:latin typeface="Lexend" panose="020B0604020202020204" charset="0"/>
              </a:rPr>
              <a:t>dạng</a:t>
            </a:r>
            <a:r>
              <a:rPr lang="en-US" sz="1800" dirty="0">
                <a:latin typeface="Lexend" panose="020B0604020202020204" charset="0"/>
              </a:rPr>
              <a:t> </a:t>
            </a:r>
            <a:r>
              <a:rPr lang="en-US" sz="1800" dirty="0" err="1">
                <a:latin typeface="Lexend" panose="020B0604020202020204" charset="0"/>
              </a:rPr>
              <a:t>giúp</a:t>
            </a:r>
            <a:r>
              <a:rPr lang="en-US" sz="1800" dirty="0">
                <a:latin typeface="Lexend" panose="020B0604020202020204" charset="0"/>
              </a:rPr>
              <a:t> </a:t>
            </a:r>
            <a:r>
              <a:rPr lang="en-US" sz="1800" dirty="0" err="1">
                <a:latin typeface="Lexend" panose="020B0604020202020204" charset="0"/>
              </a:rPr>
              <a:t>cây</a:t>
            </a:r>
            <a:r>
              <a:rPr lang="en-US" sz="1800" dirty="0">
                <a:latin typeface="Lexend" panose="020B0604020202020204" charset="0"/>
              </a:rPr>
              <a:t> </a:t>
            </a:r>
            <a:r>
              <a:rPr lang="en-US" sz="1800" dirty="0" err="1">
                <a:latin typeface="Lexend" panose="020B0604020202020204" charset="0"/>
              </a:rPr>
              <a:t>trồng</a:t>
            </a:r>
            <a:r>
              <a:rPr lang="en-US" sz="1800" dirty="0">
                <a:latin typeface="Lexend" panose="020B0604020202020204" charset="0"/>
              </a:rPr>
              <a:t> </a:t>
            </a:r>
            <a:r>
              <a:rPr lang="en-US" sz="1800" dirty="0" err="1">
                <a:latin typeface="Lexend" panose="020B0604020202020204" charset="0"/>
              </a:rPr>
              <a:t>dễ</a:t>
            </a:r>
            <a:r>
              <a:rPr lang="en-US" sz="1800" dirty="0">
                <a:latin typeface="Lexend" panose="020B0604020202020204" charset="0"/>
              </a:rPr>
              <a:t> </a:t>
            </a:r>
            <a:r>
              <a:rPr lang="en-US" sz="1800" dirty="0" err="1">
                <a:latin typeface="Lexend" panose="020B0604020202020204" charset="0"/>
              </a:rPr>
              <a:t>hấp</a:t>
            </a:r>
            <a:r>
              <a:rPr lang="en-US" sz="1800" dirty="0">
                <a:latin typeface="Lexend" panose="020B0604020202020204" charset="0"/>
              </a:rPr>
              <a:t> </a:t>
            </a:r>
            <a:r>
              <a:rPr lang="en-US" sz="1800" dirty="0" err="1">
                <a:latin typeface="Lexend" panose="020B0604020202020204" charset="0"/>
              </a:rPr>
              <a:t>thu</a:t>
            </a:r>
            <a:r>
              <a:rPr lang="en-US" sz="1800" dirty="0">
                <a:latin typeface="Lexend" panose="020B0604020202020204" charset="0"/>
              </a:rPr>
              <a:t> </a:t>
            </a:r>
            <a:r>
              <a:rPr lang="en-US" sz="1800" dirty="0" err="1">
                <a:latin typeface="Lexend" panose="020B0604020202020204" charset="0"/>
              </a:rPr>
              <a:t>được</a:t>
            </a:r>
            <a:r>
              <a:rPr lang="en-US" sz="1800" dirty="0">
                <a:latin typeface="Lexend" panose="020B0604020202020204" charset="0"/>
              </a:rPr>
              <a:t> </a:t>
            </a:r>
            <a:r>
              <a:rPr lang="en-US" sz="1800" dirty="0" err="1">
                <a:latin typeface="Lexend" panose="020B0604020202020204" charset="0"/>
              </a:rPr>
              <a:t>nhiều</a:t>
            </a:r>
            <a:r>
              <a:rPr lang="en-US" sz="1800" dirty="0">
                <a:latin typeface="Lexend" panose="020B0604020202020204" charset="0"/>
              </a:rPr>
              <a:t> </a:t>
            </a:r>
            <a:r>
              <a:rPr lang="en-US" sz="1800" dirty="0" err="1">
                <a:latin typeface="Lexend" panose="020B0604020202020204" charset="0"/>
              </a:rPr>
              <a:t>nguồn</a:t>
            </a:r>
            <a:r>
              <a:rPr lang="en-US" sz="1800" dirty="0">
                <a:latin typeface="Lexend" panose="020B0604020202020204" charset="0"/>
              </a:rPr>
              <a:t> </a:t>
            </a:r>
            <a:r>
              <a:rPr lang="en-US" sz="1800" dirty="0" err="1">
                <a:latin typeface="Lexend" panose="020B0604020202020204" charset="0"/>
              </a:rPr>
              <a:t>dưỡng</a:t>
            </a:r>
            <a:r>
              <a:rPr lang="en-US" sz="1800" dirty="0">
                <a:latin typeface="Lexend" panose="020B0604020202020204" charset="0"/>
              </a:rPr>
              <a:t> </a:t>
            </a:r>
            <a:r>
              <a:rPr lang="en-US" sz="1800" dirty="0" err="1">
                <a:latin typeface="Lexend" panose="020B0604020202020204" charset="0"/>
              </a:rPr>
              <a:t>chất</a:t>
            </a:r>
            <a:r>
              <a:rPr lang="en-US" sz="1800" dirty="0">
                <a:latin typeface="Lexend" panose="020B0604020202020204" charset="0"/>
              </a:rPr>
              <a:t> </a:t>
            </a:r>
            <a:r>
              <a:rPr lang="en-US" sz="1800" dirty="0" err="1">
                <a:latin typeface="Lexend" panose="020B0604020202020204" charset="0"/>
              </a:rPr>
              <a:t>hơn</a:t>
            </a:r>
            <a:r>
              <a:rPr lang="en-US" sz="1800" dirty="0">
                <a:latin typeface="Lexend" panose="020B0604020202020204" charset="0"/>
              </a:rPr>
              <a:t>.</a:t>
            </a:r>
          </a:p>
        </p:txBody>
      </p:sp>
    </p:spTree>
    <p:extLst>
      <p:ext uri="{BB962C8B-B14F-4D97-AF65-F5344CB8AC3E}">
        <p14:creationId xmlns:p14="http://schemas.microsoft.com/office/powerpoint/2010/main" val="22517287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03"/>
                                        </p:tgtEl>
                                        <p:attrNameLst>
                                          <p:attrName>style.visibility</p:attrName>
                                        </p:attrNameLst>
                                      </p:cBhvr>
                                      <p:to>
                                        <p:strVal val="visible"/>
                                      </p:to>
                                    </p:set>
                                    <p:anim calcmode="lin" valueType="num">
                                      <p:cBhvr additive="base">
                                        <p:cTn id="7" dur="500" fill="hold"/>
                                        <p:tgtEl>
                                          <p:spTgt spid="5203"/>
                                        </p:tgtEl>
                                        <p:attrNameLst>
                                          <p:attrName>ppt_x</p:attrName>
                                        </p:attrNameLst>
                                      </p:cBhvr>
                                      <p:tavLst>
                                        <p:tav tm="0">
                                          <p:val>
                                            <p:strVal val="#ppt_x"/>
                                          </p:val>
                                        </p:tav>
                                        <p:tav tm="100000">
                                          <p:val>
                                            <p:strVal val="#ppt_x"/>
                                          </p:val>
                                        </p:tav>
                                      </p:tavLst>
                                    </p:anim>
                                    <p:anim calcmode="lin" valueType="num">
                                      <p:cBhvr additive="base">
                                        <p:cTn id="8" dur="500" fill="hold"/>
                                        <p:tgtEl>
                                          <p:spTgt spid="52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204">
                                            <p:bg/>
                                          </p:spTgt>
                                        </p:tgtEl>
                                        <p:attrNameLst>
                                          <p:attrName>style.visibility</p:attrName>
                                        </p:attrNameLst>
                                      </p:cBhvr>
                                      <p:to>
                                        <p:strVal val="visible"/>
                                      </p:to>
                                    </p:set>
                                    <p:animEffect transition="in" filter="fade">
                                      <p:cBhvr>
                                        <p:cTn id="13" dur="500"/>
                                        <p:tgtEl>
                                          <p:spTgt spid="520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204">
                                            <p:txEl>
                                              <p:pRg st="0" end="0"/>
                                            </p:txEl>
                                          </p:spTgt>
                                        </p:tgtEl>
                                        <p:attrNameLst>
                                          <p:attrName>style.visibility</p:attrName>
                                        </p:attrNameLst>
                                      </p:cBhvr>
                                      <p:to>
                                        <p:strVal val="visible"/>
                                      </p:to>
                                    </p:set>
                                    <p:animEffect transition="in" filter="fade">
                                      <p:cBhvr>
                                        <p:cTn id="18" dur="500"/>
                                        <p:tgtEl>
                                          <p:spTgt spid="520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204">
                                            <p:txEl>
                                              <p:pRg st="1" end="1"/>
                                            </p:txEl>
                                          </p:spTgt>
                                        </p:tgtEl>
                                        <p:attrNameLst>
                                          <p:attrName>style.visibility</p:attrName>
                                        </p:attrNameLst>
                                      </p:cBhvr>
                                      <p:to>
                                        <p:strVal val="visible"/>
                                      </p:to>
                                    </p:set>
                                    <p:animEffect transition="in" filter="fade">
                                      <p:cBhvr>
                                        <p:cTn id="23" dur="500"/>
                                        <p:tgtEl>
                                          <p:spTgt spid="52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3" grpId="0"/>
      <p:bldP spid="5204" grpId="0" build="p" animBg="1"/>
    </p:bldLst>
  </p:timing>
</p:sld>
</file>

<file path=ppt/theme/theme1.xml><?xml version="1.0" encoding="utf-8"?>
<a:theme xmlns:a="http://schemas.openxmlformats.org/drawingml/2006/main" name="Educational Portfolio for High School Students by Slidesgo">
  <a:themeElements>
    <a:clrScheme name="Simple Light">
      <a:dk1>
        <a:srgbClr val="39393B"/>
      </a:dk1>
      <a:lt1>
        <a:srgbClr val="FFFDFC"/>
      </a:lt1>
      <a:dk2>
        <a:srgbClr val="DCE9E9"/>
      </a:dk2>
      <a:lt2>
        <a:srgbClr val="BEDBD7"/>
      </a:lt2>
      <a:accent1>
        <a:srgbClr val="F5DDE4"/>
      </a:accent1>
      <a:accent2>
        <a:srgbClr val="FCC1D0"/>
      </a:accent2>
      <a:accent3>
        <a:srgbClr val="FFB58D"/>
      </a:accent3>
      <a:accent4>
        <a:srgbClr val="F79574"/>
      </a:accent4>
      <a:accent5>
        <a:srgbClr val="FFDC9A"/>
      </a:accent5>
      <a:accent6>
        <a:srgbClr val="F5C487"/>
      </a:accent6>
      <a:hlink>
        <a:srgbClr val="3939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1283</Words>
  <Application>Microsoft Office PowerPoint</Application>
  <PresentationFormat>On-screen Show (16:9)</PresentationFormat>
  <Paragraphs>84</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Montserrat</vt:lpstr>
      <vt:lpstr>Wingdings</vt:lpstr>
      <vt:lpstr>Darker Grotesque SemiBold</vt:lpstr>
      <vt:lpstr>Bebas Neue</vt:lpstr>
      <vt:lpstr>Lexend</vt:lpstr>
      <vt:lpstr>Anaheim</vt:lpstr>
      <vt:lpstr>Lexend Light</vt:lpstr>
      <vt:lpstr>Arial</vt:lpstr>
      <vt:lpstr>Educational Portfolio for High School Students by Slidesgo</vt:lpstr>
      <vt:lpstr>PowerPoint Presentation</vt:lpstr>
      <vt:lpstr>Khởi Động</vt:lpstr>
      <vt:lpstr>  - Em nêu sự khác nhau về hình thức trồng của 2 cây trên.   - Hãy nêu hiểu biết của em về hình thức trồng cây ở chậu thứ 2. Ưu, nhược điểm của hình thức trồng này?   - Ở vùng hải đảo thường thiếu rau xanh do giao thông với đất liền bị hạn chế, trong khi quỹ đất để canh tác rất hạn hẹp. Theo em thì mô hình canh tác nào có thể giải quyết tình trạng trên? Cần chú ý điều gì khi lên kế hoạch xây dựng trong mô hình canh tác đó?</vt:lpstr>
      <vt:lpstr>PowerPoint Presentation</vt:lpstr>
      <vt:lpstr>Kết luận: </vt:lpstr>
      <vt:lpstr>Khái quát về mô hình thủy canh </vt:lpstr>
      <vt:lpstr>Thảo luận nội dung câu hỏi</vt:lpstr>
      <vt:lpstr>1. Thủy canh là gì? </vt:lpstr>
      <vt:lpstr>2. Thủy canh khác gì với các phương pháp canh tác truyền thống?</vt:lpstr>
      <vt:lpstr>Cấu trúc chung của hệ thống thủy canh </vt:lpstr>
      <vt:lpstr>PowerPoint Presentation</vt:lpstr>
      <vt:lpstr>PowerPoint Presentation</vt:lpstr>
      <vt:lpstr>PowerPoint Presentation</vt:lpstr>
      <vt:lpstr>PowerPoint Presentation</vt:lpstr>
      <vt:lpstr>PowerPoint Presentation</vt:lpstr>
      <vt:lpstr>PowerPoint Presentation</vt:lpstr>
      <vt:lpstr>Kết luận: </vt:lpstr>
      <vt:lpstr>Luyện tập</vt:lpstr>
      <vt:lpstr>Thảo luận nội dung câu hỏi:</vt:lpstr>
      <vt:lpstr>1. Nhiều người trồng rau thủy canh trong các thùng xốp, thùng nhựa chứa dung dịch dinh dưỡng trên sân thượng hoặc ban công nhà. Theo em, rau trồng như vậy liệu có thực sự là sản phẩm sạch? Giải thích? </vt:lpstr>
      <vt:lpstr>2. Cây rau trồng trong hệ thống thủy canh của một số gia đình có hiện tượng vàng lá, cây yếu và rễ bị nhớt. Hãy giải thích hiện tượng trên và đề xuất cách khắc phục.</vt:lpstr>
      <vt:lpstr>3. Cùng một giàn máng thủy canh có trồng được nhiều loại cây cùng 1 lúc không? Giải thích</vt:lpstr>
      <vt:lpstr>Thảo luận nội dung câu hỏi:</vt:lpstr>
      <vt:lpstr>Câu 4. Giải thích tại sao trong thực tiễn, hệ thống thủy canh nước sâu thường được sử dụng khi sản xuất với quy mô nhỏ, hệ thống thủy canh màng mỏng dinh dưỡng, khí canh thường được sử dụng khi sản xuất với quy mô lớn?</vt:lpstr>
      <vt:lpstr>Câu 5. Hãy thiết kế một mô hình trồng rau thủy canh tại nhà. Đánh giá tính hiệu quả của mô hình đó trong việc cung cấp nguồn thực phẩm sạch.</vt:lpstr>
      <vt:lpstr>Thảo luận nội dung câu hỏi:</vt:lpstr>
      <vt:lpstr>Câu 6. Hệ thống thủy canh là gì? Kể tên một số loại cây được trồng bằng phương pháp thủy canh ở địa phương mà em biết?</vt:lpstr>
      <vt:lpstr>Câu 7. Nhiều người trồng rau thủy canh trong các thùng xốp, thùng nhựa chứa dung dịch dinh dưỡng trên sân thượng hoặc ban công nhà. Theo em, rau trồng như vậy liệu có thực sự là sản phẩm sạch? Giải thích? </vt:lpstr>
      <vt:lpstr>Câu 8. Dung dịch dinh dưỡng có vai trò như thế nào trong trồng thủy canh?</vt:lpstr>
      <vt:lpstr>V. KIẾN THỨC MỞ RỘNG, NÂNG CAO</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1.  DINH DƯỠNG KHOÁNG – TĂNG NĂNG SUẤT CÂY TRỒNG  VÀ NÔNG NGHIỆP SẠCH</dc:title>
  <cp:lastModifiedBy>Admin</cp:lastModifiedBy>
  <cp:revision>32</cp:revision>
  <dcterms:modified xsi:type="dcterms:W3CDTF">2023-10-04T14:55:49Z</dcterms:modified>
</cp:coreProperties>
</file>